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0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8" r:id="rId2"/>
    <p:sldId id="257" r:id="rId3"/>
    <p:sldId id="278" r:id="rId4"/>
    <p:sldId id="272" r:id="rId5"/>
    <p:sldId id="262" r:id="rId6"/>
    <p:sldId id="271" r:id="rId7"/>
    <p:sldId id="279" r:id="rId8"/>
    <p:sldId id="284" r:id="rId9"/>
    <p:sldId id="280" r:id="rId10"/>
    <p:sldId id="285" r:id="rId11"/>
    <p:sldId id="282" r:id="rId12"/>
    <p:sldId id="283" r:id="rId13"/>
    <p:sldId id="286" r:id="rId14"/>
    <p:sldId id="273" r:id="rId15"/>
    <p:sldId id="291" r:id="rId16"/>
    <p:sldId id="287" r:id="rId17"/>
    <p:sldId id="293" r:id="rId18"/>
    <p:sldId id="288" r:id="rId19"/>
    <p:sldId id="289" r:id="rId20"/>
    <p:sldId id="290" r:id="rId21"/>
    <p:sldId id="274" r:id="rId22"/>
    <p:sldId id="275" r:id="rId23"/>
    <p:sldId id="29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1DD55-F3CE-4931-9117-2AC81EFAEA25}" v="9" dt="2022-10-03T04:51:51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72DA8-3336-4056-B48B-E3CF96CECB1C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F0402F-5B59-4F5A-BE94-94FDCACE6B6F}">
      <dgm:prSet/>
      <dgm:spPr/>
      <dgm:t>
        <a:bodyPr/>
        <a:lstStyle/>
        <a:p>
          <a:r>
            <a:rPr lang="en-US"/>
            <a:t>Suresh Gopi Tulam</a:t>
          </a:r>
        </a:p>
      </dgm:t>
    </dgm:pt>
    <dgm:pt modelId="{1A19AA72-3D83-423C-A077-6D9ACFA2B0C7}" type="parTrans" cxnId="{F53002F2-9BB1-4007-827C-E9A467A7BC97}">
      <dgm:prSet/>
      <dgm:spPr/>
      <dgm:t>
        <a:bodyPr/>
        <a:lstStyle/>
        <a:p>
          <a:endParaRPr lang="en-US"/>
        </a:p>
      </dgm:t>
    </dgm:pt>
    <dgm:pt modelId="{80E6B1E9-5317-494F-B20A-18E55198D8A2}" type="sibTrans" cxnId="{F53002F2-9BB1-4007-827C-E9A467A7BC97}">
      <dgm:prSet/>
      <dgm:spPr/>
      <dgm:t>
        <a:bodyPr/>
        <a:lstStyle/>
        <a:p>
          <a:endParaRPr lang="en-US"/>
        </a:p>
      </dgm:t>
    </dgm:pt>
    <dgm:pt modelId="{C4284673-2F04-46C3-AF3A-B3ED97B7A682}">
      <dgm:prSet/>
      <dgm:spPr/>
      <dgm:t>
        <a:bodyPr/>
        <a:lstStyle/>
        <a:p>
          <a:r>
            <a:rPr lang="en-US"/>
            <a:t>Pooja Kunta</a:t>
          </a:r>
        </a:p>
      </dgm:t>
    </dgm:pt>
    <dgm:pt modelId="{1E3A72ED-5BB7-45F5-A78A-5F62E5768721}" type="parTrans" cxnId="{61D57112-E666-4297-A1E9-DBE30CC71CD2}">
      <dgm:prSet/>
      <dgm:spPr/>
      <dgm:t>
        <a:bodyPr/>
        <a:lstStyle/>
        <a:p>
          <a:endParaRPr lang="en-US"/>
        </a:p>
      </dgm:t>
    </dgm:pt>
    <dgm:pt modelId="{349C6913-12D3-4751-BB6A-49C5BA893CD6}" type="sibTrans" cxnId="{61D57112-E666-4297-A1E9-DBE30CC71CD2}">
      <dgm:prSet/>
      <dgm:spPr/>
      <dgm:t>
        <a:bodyPr/>
        <a:lstStyle/>
        <a:p>
          <a:endParaRPr lang="en-US"/>
        </a:p>
      </dgm:t>
    </dgm:pt>
    <dgm:pt modelId="{5D7E32E7-F9D7-48F6-92A2-A183A5523D1F}">
      <dgm:prSet/>
      <dgm:spPr/>
      <dgm:t>
        <a:bodyPr/>
        <a:lstStyle/>
        <a:p>
          <a:r>
            <a:rPr lang="en-US"/>
            <a:t>Samyuktha Potla</a:t>
          </a:r>
        </a:p>
      </dgm:t>
    </dgm:pt>
    <dgm:pt modelId="{C05CDC68-073A-42EF-AD70-13031A08C3C9}" type="parTrans" cxnId="{BE50090B-D282-488A-B24C-599EC37CDA61}">
      <dgm:prSet/>
      <dgm:spPr/>
      <dgm:t>
        <a:bodyPr/>
        <a:lstStyle/>
        <a:p>
          <a:endParaRPr lang="en-US"/>
        </a:p>
      </dgm:t>
    </dgm:pt>
    <dgm:pt modelId="{7A714233-0ADC-4DEC-91EA-B6332F4C2584}" type="sibTrans" cxnId="{BE50090B-D282-488A-B24C-599EC37CDA61}">
      <dgm:prSet/>
      <dgm:spPr/>
      <dgm:t>
        <a:bodyPr/>
        <a:lstStyle/>
        <a:p>
          <a:endParaRPr lang="en-US"/>
        </a:p>
      </dgm:t>
    </dgm:pt>
    <dgm:pt modelId="{5F1DBED3-C923-4ED5-922D-373F76ABE195}">
      <dgm:prSet/>
      <dgm:spPr/>
      <dgm:t>
        <a:bodyPr/>
        <a:lstStyle/>
        <a:p>
          <a:r>
            <a:rPr lang="en-US"/>
            <a:t>Chaitanya Krishna Hanumantharao Chundiwar</a:t>
          </a:r>
        </a:p>
      </dgm:t>
    </dgm:pt>
    <dgm:pt modelId="{C15C286C-23FD-41B3-84E3-C4D01CD31DC6}" type="parTrans" cxnId="{079FDFF6-2954-4D85-82A6-DCE2F89D114C}">
      <dgm:prSet/>
      <dgm:spPr/>
      <dgm:t>
        <a:bodyPr/>
        <a:lstStyle/>
        <a:p>
          <a:endParaRPr lang="en-US"/>
        </a:p>
      </dgm:t>
    </dgm:pt>
    <dgm:pt modelId="{36D659C4-9DCE-412B-960C-F4E28BAC224C}" type="sibTrans" cxnId="{079FDFF6-2954-4D85-82A6-DCE2F89D114C}">
      <dgm:prSet/>
      <dgm:spPr/>
      <dgm:t>
        <a:bodyPr/>
        <a:lstStyle/>
        <a:p>
          <a:endParaRPr lang="en-US"/>
        </a:p>
      </dgm:t>
    </dgm:pt>
    <dgm:pt modelId="{A42CD0D1-0F61-46B9-AC61-1912ABA18AC0}">
      <dgm:prSet/>
      <dgm:spPr/>
      <dgm:t>
        <a:bodyPr/>
        <a:lstStyle/>
        <a:p>
          <a:r>
            <a:rPr lang="en-US"/>
            <a:t>Sravani Nalla</a:t>
          </a:r>
        </a:p>
      </dgm:t>
    </dgm:pt>
    <dgm:pt modelId="{49BE3A91-1C1E-443D-9780-3B922E2265A5}" type="parTrans" cxnId="{3B2BF962-DE06-42E8-A0D8-D3A00AA001E6}">
      <dgm:prSet/>
      <dgm:spPr/>
      <dgm:t>
        <a:bodyPr/>
        <a:lstStyle/>
        <a:p>
          <a:endParaRPr lang="en-US"/>
        </a:p>
      </dgm:t>
    </dgm:pt>
    <dgm:pt modelId="{5A735350-697A-4F05-AF01-35E3FC9FAF3D}" type="sibTrans" cxnId="{3B2BF962-DE06-42E8-A0D8-D3A00AA001E6}">
      <dgm:prSet/>
      <dgm:spPr/>
      <dgm:t>
        <a:bodyPr/>
        <a:lstStyle/>
        <a:p>
          <a:endParaRPr lang="en-US"/>
        </a:p>
      </dgm:t>
    </dgm:pt>
    <dgm:pt modelId="{1E8FE1A1-73A4-496B-9160-87515784183C}" type="pres">
      <dgm:prSet presAssocID="{DCB72DA8-3336-4056-B48B-E3CF96CECB1C}" presName="vert0" presStyleCnt="0">
        <dgm:presLayoutVars>
          <dgm:dir/>
          <dgm:animOne val="branch"/>
          <dgm:animLvl val="lvl"/>
        </dgm:presLayoutVars>
      </dgm:prSet>
      <dgm:spPr/>
    </dgm:pt>
    <dgm:pt modelId="{E66A341D-5396-4A7A-89EF-709AAA6D72E9}" type="pres">
      <dgm:prSet presAssocID="{A9F0402F-5B59-4F5A-BE94-94FDCACE6B6F}" presName="thickLine" presStyleLbl="alignNode1" presStyleIdx="0" presStyleCnt="5"/>
      <dgm:spPr/>
    </dgm:pt>
    <dgm:pt modelId="{A0DB3E28-9778-4048-8A53-1E88565BC83D}" type="pres">
      <dgm:prSet presAssocID="{A9F0402F-5B59-4F5A-BE94-94FDCACE6B6F}" presName="horz1" presStyleCnt="0"/>
      <dgm:spPr/>
    </dgm:pt>
    <dgm:pt modelId="{E3CE21CC-1BCF-4ABE-A35F-B6731EA68C6A}" type="pres">
      <dgm:prSet presAssocID="{A9F0402F-5B59-4F5A-BE94-94FDCACE6B6F}" presName="tx1" presStyleLbl="revTx" presStyleIdx="0" presStyleCnt="5"/>
      <dgm:spPr/>
    </dgm:pt>
    <dgm:pt modelId="{22E238A2-7595-4BE7-8DB4-37C85B46D49E}" type="pres">
      <dgm:prSet presAssocID="{A9F0402F-5B59-4F5A-BE94-94FDCACE6B6F}" presName="vert1" presStyleCnt="0"/>
      <dgm:spPr/>
    </dgm:pt>
    <dgm:pt modelId="{000537C2-17A5-4785-A6B5-B395F147B6C1}" type="pres">
      <dgm:prSet presAssocID="{C4284673-2F04-46C3-AF3A-B3ED97B7A682}" presName="thickLine" presStyleLbl="alignNode1" presStyleIdx="1" presStyleCnt="5"/>
      <dgm:spPr/>
    </dgm:pt>
    <dgm:pt modelId="{F0B1E44A-AA0B-48F0-A66F-425D7F9C2DF6}" type="pres">
      <dgm:prSet presAssocID="{C4284673-2F04-46C3-AF3A-B3ED97B7A682}" presName="horz1" presStyleCnt="0"/>
      <dgm:spPr/>
    </dgm:pt>
    <dgm:pt modelId="{CE40999E-A417-47FF-BED5-778C1C749300}" type="pres">
      <dgm:prSet presAssocID="{C4284673-2F04-46C3-AF3A-B3ED97B7A682}" presName="tx1" presStyleLbl="revTx" presStyleIdx="1" presStyleCnt="5"/>
      <dgm:spPr/>
    </dgm:pt>
    <dgm:pt modelId="{C45F31F8-7520-41C4-8958-E019616A9786}" type="pres">
      <dgm:prSet presAssocID="{C4284673-2F04-46C3-AF3A-B3ED97B7A682}" presName="vert1" presStyleCnt="0"/>
      <dgm:spPr/>
    </dgm:pt>
    <dgm:pt modelId="{5E491391-BEBA-4D23-BBB7-5494837291FA}" type="pres">
      <dgm:prSet presAssocID="{5D7E32E7-F9D7-48F6-92A2-A183A5523D1F}" presName="thickLine" presStyleLbl="alignNode1" presStyleIdx="2" presStyleCnt="5"/>
      <dgm:spPr/>
    </dgm:pt>
    <dgm:pt modelId="{623B79A3-1BDC-4574-B908-D20891E19C42}" type="pres">
      <dgm:prSet presAssocID="{5D7E32E7-F9D7-48F6-92A2-A183A5523D1F}" presName="horz1" presStyleCnt="0"/>
      <dgm:spPr/>
    </dgm:pt>
    <dgm:pt modelId="{BDD69F33-6136-4E30-9718-1886AAD04219}" type="pres">
      <dgm:prSet presAssocID="{5D7E32E7-F9D7-48F6-92A2-A183A5523D1F}" presName="tx1" presStyleLbl="revTx" presStyleIdx="2" presStyleCnt="5"/>
      <dgm:spPr/>
    </dgm:pt>
    <dgm:pt modelId="{FF799AA5-A278-4390-9653-BF5456619971}" type="pres">
      <dgm:prSet presAssocID="{5D7E32E7-F9D7-48F6-92A2-A183A5523D1F}" presName="vert1" presStyleCnt="0"/>
      <dgm:spPr/>
    </dgm:pt>
    <dgm:pt modelId="{B6C6DC47-7EAF-4C80-B0ED-B7CFAC8DCFA9}" type="pres">
      <dgm:prSet presAssocID="{5F1DBED3-C923-4ED5-922D-373F76ABE195}" presName="thickLine" presStyleLbl="alignNode1" presStyleIdx="3" presStyleCnt="5"/>
      <dgm:spPr/>
    </dgm:pt>
    <dgm:pt modelId="{B57C47AB-61B1-4888-ABFE-D73DC55ECC8F}" type="pres">
      <dgm:prSet presAssocID="{5F1DBED3-C923-4ED5-922D-373F76ABE195}" presName="horz1" presStyleCnt="0"/>
      <dgm:spPr/>
    </dgm:pt>
    <dgm:pt modelId="{D8092268-60CC-4D13-9DD0-DC44DA304C0B}" type="pres">
      <dgm:prSet presAssocID="{5F1DBED3-C923-4ED5-922D-373F76ABE195}" presName="tx1" presStyleLbl="revTx" presStyleIdx="3" presStyleCnt="5"/>
      <dgm:spPr/>
    </dgm:pt>
    <dgm:pt modelId="{F3C857B8-2073-4C60-9750-34B9B09530D3}" type="pres">
      <dgm:prSet presAssocID="{5F1DBED3-C923-4ED5-922D-373F76ABE195}" presName="vert1" presStyleCnt="0"/>
      <dgm:spPr/>
    </dgm:pt>
    <dgm:pt modelId="{8FFC9055-978A-44A4-8352-0EC3E3C2E703}" type="pres">
      <dgm:prSet presAssocID="{A42CD0D1-0F61-46B9-AC61-1912ABA18AC0}" presName="thickLine" presStyleLbl="alignNode1" presStyleIdx="4" presStyleCnt="5"/>
      <dgm:spPr/>
    </dgm:pt>
    <dgm:pt modelId="{CE78F94B-3728-41F5-8A2B-89166EF93E97}" type="pres">
      <dgm:prSet presAssocID="{A42CD0D1-0F61-46B9-AC61-1912ABA18AC0}" presName="horz1" presStyleCnt="0"/>
      <dgm:spPr/>
    </dgm:pt>
    <dgm:pt modelId="{6368DD76-32C4-482E-A2A4-9DBB84CEED30}" type="pres">
      <dgm:prSet presAssocID="{A42CD0D1-0F61-46B9-AC61-1912ABA18AC0}" presName="tx1" presStyleLbl="revTx" presStyleIdx="4" presStyleCnt="5"/>
      <dgm:spPr/>
    </dgm:pt>
    <dgm:pt modelId="{FDE037EF-2500-4CDB-8C5F-C2B7BA1ACEFC}" type="pres">
      <dgm:prSet presAssocID="{A42CD0D1-0F61-46B9-AC61-1912ABA18AC0}" presName="vert1" presStyleCnt="0"/>
      <dgm:spPr/>
    </dgm:pt>
  </dgm:ptLst>
  <dgm:cxnLst>
    <dgm:cxn modelId="{BE50090B-D282-488A-B24C-599EC37CDA61}" srcId="{DCB72DA8-3336-4056-B48B-E3CF96CECB1C}" destId="{5D7E32E7-F9D7-48F6-92A2-A183A5523D1F}" srcOrd="2" destOrd="0" parTransId="{C05CDC68-073A-42EF-AD70-13031A08C3C9}" sibTransId="{7A714233-0ADC-4DEC-91EA-B6332F4C2584}"/>
    <dgm:cxn modelId="{61D57112-E666-4297-A1E9-DBE30CC71CD2}" srcId="{DCB72DA8-3336-4056-B48B-E3CF96CECB1C}" destId="{C4284673-2F04-46C3-AF3A-B3ED97B7A682}" srcOrd="1" destOrd="0" parTransId="{1E3A72ED-5BB7-45F5-A78A-5F62E5768721}" sibTransId="{349C6913-12D3-4751-BB6A-49C5BA893CD6}"/>
    <dgm:cxn modelId="{7033611B-9C00-47F3-9DEA-25B056BC01BD}" type="presOf" srcId="{5F1DBED3-C923-4ED5-922D-373F76ABE195}" destId="{D8092268-60CC-4D13-9DD0-DC44DA304C0B}" srcOrd="0" destOrd="0" presId="urn:microsoft.com/office/officeart/2008/layout/LinedList"/>
    <dgm:cxn modelId="{7AB7591D-00B3-481F-A63F-7FBD8E3CF038}" type="presOf" srcId="{A42CD0D1-0F61-46B9-AC61-1912ABA18AC0}" destId="{6368DD76-32C4-482E-A2A4-9DBB84CEED30}" srcOrd="0" destOrd="0" presId="urn:microsoft.com/office/officeart/2008/layout/LinedList"/>
    <dgm:cxn modelId="{3B2BF962-DE06-42E8-A0D8-D3A00AA001E6}" srcId="{DCB72DA8-3336-4056-B48B-E3CF96CECB1C}" destId="{A42CD0D1-0F61-46B9-AC61-1912ABA18AC0}" srcOrd="4" destOrd="0" parTransId="{49BE3A91-1C1E-443D-9780-3B922E2265A5}" sibTransId="{5A735350-697A-4F05-AF01-35E3FC9FAF3D}"/>
    <dgm:cxn modelId="{736E979F-2B6C-453F-A5BF-28FB5FD10041}" type="presOf" srcId="{A9F0402F-5B59-4F5A-BE94-94FDCACE6B6F}" destId="{E3CE21CC-1BCF-4ABE-A35F-B6731EA68C6A}" srcOrd="0" destOrd="0" presId="urn:microsoft.com/office/officeart/2008/layout/LinedList"/>
    <dgm:cxn modelId="{0C1CDBC0-F222-4609-AA58-EC7C41CCD5EC}" type="presOf" srcId="{5D7E32E7-F9D7-48F6-92A2-A183A5523D1F}" destId="{BDD69F33-6136-4E30-9718-1886AAD04219}" srcOrd="0" destOrd="0" presId="urn:microsoft.com/office/officeart/2008/layout/LinedList"/>
    <dgm:cxn modelId="{33ECC0CD-61B1-485E-89DB-4B21F87F2CE2}" type="presOf" srcId="{C4284673-2F04-46C3-AF3A-B3ED97B7A682}" destId="{CE40999E-A417-47FF-BED5-778C1C749300}" srcOrd="0" destOrd="0" presId="urn:microsoft.com/office/officeart/2008/layout/LinedList"/>
    <dgm:cxn modelId="{F53002F2-9BB1-4007-827C-E9A467A7BC97}" srcId="{DCB72DA8-3336-4056-B48B-E3CF96CECB1C}" destId="{A9F0402F-5B59-4F5A-BE94-94FDCACE6B6F}" srcOrd="0" destOrd="0" parTransId="{1A19AA72-3D83-423C-A077-6D9ACFA2B0C7}" sibTransId="{80E6B1E9-5317-494F-B20A-18E55198D8A2}"/>
    <dgm:cxn modelId="{079FDFF6-2954-4D85-82A6-DCE2F89D114C}" srcId="{DCB72DA8-3336-4056-B48B-E3CF96CECB1C}" destId="{5F1DBED3-C923-4ED5-922D-373F76ABE195}" srcOrd="3" destOrd="0" parTransId="{C15C286C-23FD-41B3-84E3-C4D01CD31DC6}" sibTransId="{36D659C4-9DCE-412B-960C-F4E28BAC224C}"/>
    <dgm:cxn modelId="{BC20F1FD-E4CB-44A1-9C58-87CA49AFB5BB}" type="presOf" srcId="{DCB72DA8-3336-4056-B48B-E3CF96CECB1C}" destId="{1E8FE1A1-73A4-496B-9160-87515784183C}" srcOrd="0" destOrd="0" presId="urn:microsoft.com/office/officeart/2008/layout/LinedList"/>
    <dgm:cxn modelId="{E7CFE64B-E1C9-41EC-9192-92A7C78CA795}" type="presParOf" srcId="{1E8FE1A1-73A4-496B-9160-87515784183C}" destId="{E66A341D-5396-4A7A-89EF-709AAA6D72E9}" srcOrd="0" destOrd="0" presId="urn:microsoft.com/office/officeart/2008/layout/LinedList"/>
    <dgm:cxn modelId="{D8B45062-EB3E-4B4D-AED9-52BF9D558E1F}" type="presParOf" srcId="{1E8FE1A1-73A4-496B-9160-87515784183C}" destId="{A0DB3E28-9778-4048-8A53-1E88565BC83D}" srcOrd="1" destOrd="0" presId="urn:microsoft.com/office/officeart/2008/layout/LinedList"/>
    <dgm:cxn modelId="{8F20EE57-9354-4E71-A2B1-1ADD947A1ACE}" type="presParOf" srcId="{A0DB3E28-9778-4048-8A53-1E88565BC83D}" destId="{E3CE21CC-1BCF-4ABE-A35F-B6731EA68C6A}" srcOrd="0" destOrd="0" presId="urn:microsoft.com/office/officeart/2008/layout/LinedList"/>
    <dgm:cxn modelId="{FA01B142-2729-4CDD-B06E-D3CAF2994026}" type="presParOf" srcId="{A0DB3E28-9778-4048-8A53-1E88565BC83D}" destId="{22E238A2-7595-4BE7-8DB4-37C85B46D49E}" srcOrd="1" destOrd="0" presId="urn:microsoft.com/office/officeart/2008/layout/LinedList"/>
    <dgm:cxn modelId="{AE4D2265-4990-4E4F-8479-833838026030}" type="presParOf" srcId="{1E8FE1A1-73A4-496B-9160-87515784183C}" destId="{000537C2-17A5-4785-A6B5-B395F147B6C1}" srcOrd="2" destOrd="0" presId="urn:microsoft.com/office/officeart/2008/layout/LinedList"/>
    <dgm:cxn modelId="{D9A1034C-9219-4F85-A20F-A3F6A9A10708}" type="presParOf" srcId="{1E8FE1A1-73A4-496B-9160-87515784183C}" destId="{F0B1E44A-AA0B-48F0-A66F-425D7F9C2DF6}" srcOrd="3" destOrd="0" presId="urn:microsoft.com/office/officeart/2008/layout/LinedList"/>
    <dgm:cxn modelId="{AC7CD87D-5039-412E-AA78-23C7A2BD3A4F}" type="presParOf" srcId="{F0B1E44A-AA0B-48F0-A66F-425D7F9C2DF6}" destId="{CE40999E-A417-47FF-BED5-778C1C749300}" srcOrd="0" destOrd="0" presId="urn:microsoft.com/office/officeart/2008/layout/LinedList"/>
    <dgm:cxn modelId="{0CB78D32-9089-41D4-9746-AB62178B8BA5}" type="presParOf" srcId="{F0B1E44A-AA0B-48F0-A66F-425D7F9C2DF6}" destId="{C45F31F8-7520-41C4-8958-E019616A9786}" srcOrd="1" destOrd="0" presId="urn:microsoft.com/office/officeart/2008/layout/LinedList"/>
    <dgm:cxn modelId="{DDB96BA8-BE2B-4F75-8CA1-3B52815FF403}" type="presParOf" srcId="{1E8FE1A1-73A4-496B-9160-87515784183C}" destId="{5E491391-BEBA-4D23-BBB7-5494837291FA}" srcOrd="4" destOrd="0" presId="urn:microsoft.com/office/officeart/2008/layout/LinedList"/>
    <dgm:cxn modelId="{C764402C-F7F1-4A28-8077-50093AB4C414}" type="presParOf" srcId="{1E8FE1A1-73A4-496B-9160-87515784183C}" destId="{623B79A3-1BDC-4574-B908-D20891E19C42}" srcOrd="5" destOrd="0" presId="urn:microsoft.com/office/officeart/2008/layout/LinedList"/>
    <dgm:cxn modelId="{BF3091BD-1551-40E9-B9B7-E5FA5A67D3C0}" type="presParOf" srcId="{623B79A3-1BDC-4574-B908-D20891E19C42}" destId="{BDD69F33-6136-4E30-9718-1886AAD04219}" srcOrd="0" destOrd="0" presId="urn:microsoft.com/office/officeart/2008/layout/LinedList"/>
    <dgm:cxn modelId="{4577AFFB-108B-4AE8-841F-D09998ED6736}" type="presParOf" srcId="{623B79A3-1BDC-4574-B908-D20891E19C42}" destId="{FF799AA5-A278-4390-9653-BF5456619971}" srcOrd="1" destOrd="0" presId="urn:microsoft.com/office/officeart/2008/layout/LinedList"/>
    <dgm:cxn modelId="{0AF5DDC5-AD18-4432-9F99-5A76A04F5749}" type="presParOf" srcId="{1E8FE1A1-73A4-496B-9160-87515784183C}" destId="{B6C6DC47-7EAF-4C80-B0ED-B7CFAC8DCFA9}" srcOrd="6" destOrd="0" presId="urn:microsoft.com/office/officeart/2008/layout/LinedList"/>
    <dgm:cxn modelId="{1A21E31E-1421-4089-898A-0707F3FD2E36}" type="presParOf" srcId="{1E8FE1A1-73A4-496B-9160-87515784183C}" destId="{B57C47AB-61B1-4888-ABFE-D73DC55ECC8F}" srcOrd="7" destOrd="0" presId="urn:microsoft.com/office/officeart/2008/layout/LinedList"/>
    <dgm:cxn modelId="{03ABFC74-69F8-40FA-8FB7-D687C8E7A3AA}" type="presParOf" srcId="{B57C47AB-61B1-4888-ABFE-D73DC55ECC8F}" destId="{D8092268-60CC-4D13-9DD0-DC44DA304C0B}" srcOrd="0" destOrd="0" presId="urn:microsoft.com/office/officeart/2008/layout/LinedList"/>
    <dgm:cxn modelId="{BE301187-2DE6-4CF8-9F59-9FEB925C06C3}" type="presParOf" srcId="{B57C47AB-61B1-4888-ABFE-D73DC55ECC8F}" destId="{F3C857B8-2073-4C60-9750-34B9B09530D3}" srcOrd="1" destOrd="0" presId="urn:microsoft.com/office/officeart/2008/layout/LinedList"/>
    <dgm:cxn modelId="{2B9AB190-6AB4-4C44-871A-0CDF749BCFF8}" type="presParOf" srcId="{1E8FE1A1-73A4-496B-9160-87515784183C}" destId="{8FFC9055-978A-44A4-8352-0EC3E3C2E703}" srcOrd="8" destOrd="0" presId="urn:microsoft.com/office/officeart/2008/layout/LinedList"/>
    <dgm:cxn modelId="{BCC70DDC-4ACF-47F4-A068-B7A081632CCE}" type="presParOf" srcId="{1E8FE1A1-73A4-496B-9160-87515784183C}" destId="{CE78F94B-3728-41F5-8A2B-89166EF93E97}" srcOrd="9" destOrd="0" presId="urn:microsoft.com/office/officeart/2008/layout/LinedList"/>
    <dgm:cxn modelId="{BD8D0A1B-7AD9-4171-BDAD-627945DC2E92}" type="presParOf" srcId="{CE78F94B-3728-41F5-8A2B-89166EF93E97}" destId="{6368DD76-32C4-482E-A2A4-9DBB84CEED30}" srcOrd="0" destOrd="0" presId="urn:microsoft.com/office/officeart/2008/layout/LinedList"/>
    <dgm:cxn modelId="{DDA4EC81-0506-47ED-A7D8-4EE4FA68631E}" type="presParOf" srcId="{CE78F94B-3728-41F5-8A2B-89166EF93E97}" destId="{FDE037EF-2500-4CDB-8C5F-C2B7BA1ACE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72DA8-3336-4056-B48B-E3CF96CECB1C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F0402F-5B59-4F5A-BE94-94FDCACE6B6F}">
      <dgm:prSet/>
      <dgm:spPr/>
      <dgm:t>
        <a:bodyPr/>
        <a:lstStyle/>
        <a:p>
          <a:r>
            <a:rPr lang="en-US"/>
            <a:t>Suresh Gopi Tulam</a:t>
          </a:r>
        </a:p>
      </dgm:t>
    </dgm:pt>
    <dgm:pt modelId="{1A19AA72-3D83-423C-A077-6D9ACFA2B0C7}" type="parTrans" cxnId="{F53002F2-9BB1-4007-827C-E9A467A7BC97}">
      <dgm:prSet/>
      <dgm:spPr/>
      <dgm:t>
        <a:bodyPr/>
        <a:lstStyle/>
        <a:p>
          <a:endParaRPr lang="en-US"/>
        </a:p>
      </dgm:t>
    </dgm:pt>
    <dgm:pt modelId="{80E6B1E9-5317-494F-B20A-18E55198D8A2}" type="sibTrans" cxnId="{F53002F2-9BB1-4007-827C-E9A467A7BC97}">
      <dgm:prSet/>
      <dgm:spPr/>
      <dgm:t>
        <a:bodyPr/>
        <a:lstStyle/>
        <a:p>
          <a:endParaRPr lang="en-US"/>
        </a:p>
      </dgm:t>
    </dgm:pt>
    <dgm:pt modelId="{C4284673-2F04-46C3-AF3A-B3ED97B7A682}">
      <dgm:prSet/>
      <dgm:spPr/>
      <dgm:t>
        <a:bodyPr/>
        <a:lstStyle/>
        <a:p>
          <a:r>
            <a:rPr lang="en-US"/>
            <a:t>Pooja Kunta</a:t>
          </a:r>
        </a:p>
      </dgm:t>
    </dgm:pt>
    <dgm:pt modelId="{1E3A72ED-5BB7-45F5-A78A-5F62E5768721}" type="parTrans" cxnId="{61D57112-E666-4297-A1E9-DBE30CC71CD2}">
      <dgm:prSet/>
      <dgm:spPr/>
      <dgm:t>
        <a:bodyPr/>
        <a:lstStyle/>
        <a:p>
          <a:endParaRPr lang="en-US"/>
        </a:p>
      </dgm:t>
    </dgm:pt>
    <dgm:pt modelId="{349C6913-12D3-4751-BB6A-49C5BA893CD6}" type="sibTrans" cxnId="{61D57112-E666-4297-A1E9-DBE30CC71CD2}">
      <dgm:prSet/>
      <dgm:spPr/>
      <dgm:t>
        <a:bodyPr/>
        <a:lstStyle/>
        <a:p>
          <a:endParaRPr lang="en-US"/>
        </a:p>
      </dgm:t>
    </dgm:pt>
    <dgm:pt modelId="{5D7E32E7-F9D7-48F6-92A2-A183A5523D1F}">
      <dgm:prSet/>
      <dgm:spPr/>
      <dgm:t>
        <a:bodyPr/>
        <a:lstStyle/>
        <a:p>
          <a:r>
            <a:rPr lang="en-US"/>
            <a:t>Samyuktha Potla</a:t>
          </a:r>
        </a:p>
      </dgm:t>
    </dgm:pt>
    <dgm:pt modelId="{C05CDC68-073A-42EF-AD70-13031A08C3C9}" type="parTrans" cxnId="{BE50090B-D282-488A-B24C-599EC37CDA61}">
      <dgm:prSet/>
      <dgm:spPr/>
      <dgm:t>
        <a:bodyPr/>
        <a:lstStyle/>
        <a:p>
          <a:endParaRPr lang="en-US"/>
        </a:p>
      </dgm:t>
    </dgm:pt>
    <dgm:pt modelId="{7A714233-0ADC-4DEC-91EA-B6332F4C2584}" type="sibTrans" cxnId="{BE50090B-D282-488A-B24C-599EC37CDA61}">
      <dgm:prSet/>
      <dgm:spPr/>
      <dgm:t>
        <a:bodyPr/>
        <a:lstStyle/>
        <a:p>
          <a:endParaRPr lang="en-US"/>
        </a:p>
      </dgm:t>
    </dgm:pt>
    <dgm:pt modelId="{5F1DBED3-C923-4ED5-922D-373F76ABE195}">
      <dgm:prSet/>
      <dgm:spPr/>
      <dgm:t>
        <a:bodyPr/>
        <a:lstStyle/>
        <a:p>
          <a:r>
            <a:rPr lang="en-US"/>
            <a:t>Chaitanya Krishna Hanumantharao Chundiwar</a:t>
          </a:r>
        </a:p>
      </dgm:t>
    </dgm:pt>
    <dgm:pt modelId="{C15C286C-23FD-41B3-84E3-C4D01CD31DC6}" type="parTrans" cxnId="{079FDFF6-2954-4D85-82A6-DCE2F89D114C}">
      <dgm:prSet/>
      <dgm:spPr/>
      <dgm:t>
        <a:bodyPr/>
        <a:lstStyle/>
        <a:p>
          <a:endParaRPr lang="en-US"/>
        </a:p>
      </dgm:t>
    </dgm:pt>
    <dgm:pt modelId="{36D659C4-9DCE-412B-960C-F4E28BAC224C}" type="sibTrans" cxnId="{079FDFF6-2954-4D85-82A6-DCE2F89D114C}">
      <dgm:prSet/>
      <dgm:spPr/>
      <dgm:t>
        <a:bodyPr/>
        <a:lstStyle/>
        <a:p>
          <a:endParaRPr lang="en-US"/>
        </a:p>
      </dgm:t>
    </dgm:pt>
    <dgm:pt modelId="{A42CD0D1-0F61-46B9-AC61-1912ABA18AC0}">
      <dgm:prSet/>
      <dgm:spPr/>
      <dgm:t>
        <a:bodyPr/>
        <a:lstStyle/>
        <a:p>
          <a:r>
            <a:rPr lang="en-US"/>
            <a:t>Sravani Nalla</a:t>
          </a:r>
        </a:p>
      </dgm:t>
    </dgm:pt>
    <dgm:pt modelId="{49BE3A91-1C1E-443D-9780-3B922E2265A5}" type="parTrans" cxnId="{3B2BF962-DE06-42E8-A0D8-D3A00AA001E6}">
      <dgm:prSet/>
      <dgm:spPr/>
      <dgm:t>
        <a:bodyPr/>
        <a:lstStyle/>
        <a:p>
          <a:endParaRPr lang="en-US"/>
        </a:p>
      </dgm:t>
    </dgm:pt>
    <dgm:pt modelId="{5A735350-697A-4F05-AF01-35E3FC9FAF3D}" type="sibTrans" cxnId="{3B2BF962-DE06-42E8-A0D8-D3A00AA001E6}">
      <dgm:prSet/>
      <dgm:spPr/>
      <dgm:t>
        <a:bodyPr/>
        <a:lstStyle/>
        <a:p>
          <a:endParaRPr lang="en-US"/>
        </a:p>
      </dgm:t>
    </dgm:pt>
    <dgm:pt modelId="{1E8FE1A1-73A4-496B-9160-87515784183C}" type="pres">
      <dgm:prSet presAssocID="{DCB72DA8-3336-4056-B48B-E3CF96CECB1C}" presName="vert0" presStyleCnt="0">
        <dgm:presLayoutVars>
          <dgm:dir/>
          <dgm:animOne val="branch"/>
          <dgm:animLvl val="lvl"/>
        </dgm:presLayoutVars>
      </dgm:prSet>
      <dgm:spPr/>
    </dgm:pt>
    <dgm:pt modelId="{E66A341D-5396-4A7A-89EF-709AAA6D72E9}" type="pres">
      <dgm:prSet presAssocID="{A9F0402F-5B59-4F5A-BE94-94FDCACE6B6F}" presName="thickLine" presStyleLbl="alignNode1" presStyleIdx="0" presStyleCnt="5"/>
      <dgm:spPr/>
    </dgm:pt>
    <dgm:pt modelId="{A0DB3E28-9778-4048-8A53-1E88565BC83D}" type="pres">
      <dgm:prSet presAssocID="{A9F0402F-5B59-4F5A-BE94-94FDCACE6B6F}" presName="horz1" presStyleCnt="0"/>
      <dgm:spPr/>
    </dgm:pt>
    <dgm:pt modelId="{E3CE21CC-1BCF-4ABE-A35F-B6731EA68C6A}" type="pres">
      <dgm:prSet presAssocID="{A9F0402F-5B59-4F5A-BE94-94FDCACE6B6F}" presName="tx1" presStyleLbl="revTx" presStyleIdx="0" presStyleCnt="5"/>
      <dgm:spPr/>
    </dgm:pt>
    <dgm:pt modelId="{22E238A2-7595-4BE7-8DB4-37C85B46D49E}" type="pres">
      <dgm:prSet presAssocID="{A9F0402F-5B59-4F5A-BE94-94FDCACE6B6F}" presName="vert1" presStyleCnt="0"/>
      <dgm:spPr/>
    </dgm:pt>
    <dgm:pt modelId="{000537C2-17A5-4785-A6B5-B395F147B6C1}" type="pres">
      <dgm:prSet presAssocID="{C4284673-2F04-46C3-AF3A-B3ED97B7A682}" presName="thickLine" presStyleLbl="alignNode1" presStyleIdx="1" presStyleCnt="5"/>
      <dgm:spPr/>
    </dgm:pt>
    <dgm:pt modelId="{F0B1E44A-AA0B-48F0-A66F-425D7F9C2DF6}" type="pres">
      <dgm:prSet presAssocID="{C4284673-2F04-46C3-AF3A-B3ED97B7A682}" presName="horz1" presStyleCnt="0"/>
      <dgm:spPr/>
    </dgm:pt>
    <dgm:pt modelId="{CE40999E-A417-47FF-BED5-778C1C749300}" type="pres">
      <dgm:prSet presAssocID="{C4284673-2F04-46C3-AF3A-B3ED97B7A682}" presName="tx1" presStyleLbl="revTx" presStyleIdx="1" presStyleCnt="5"/>
      <dgm:spPr/>
    </dgm:pt>
    <dgm:pt modelId="{C45F31F8-7520-41C4-8958-E019616A9786}" type="pres">
      <dgm:prSet presAssocID="{C4284673-2F04-46C3-AF3A-B3ED97B7A682}" presName="vert1" presStyleCnt="0"/>
      <dgm:spPr/>
    </dgm:pt>
    <dgm:pt modelId="{5E491391-BEBA-4D23-BBB7-5494837291FA}" type="pres">
      <dgm:prSet presAssocID="{5D7E32E7-F9D7-48F6-92A2-A183A5523D1F}" presName="thickLine" presStyleLbl="alignNode1" presStyleIdx="2" presStyleCnt="5"/>
      <dgm:spPr/>
    </dgm:pt>
    <dgm:pt modelId="{623B79A3-1BDC-4574-B908-D20891E19C42}" type="pres">
      <dgm:prSet presAssocID="{5D7E32E7-F9D7-48F6-92A2-A183A5523D1F}" presName="horz1" presStyleCnt="0"/>
      <dgm:spPr/>
    </dgm:pt>
    <dgm:pt modelId="{BDD69F33-6136-4E30-9718-1886AAD04219}" type="pres">
      <dgm:prSet presAssocID="{5D7E32E7-F9D7-48F6-92A2-A183A5523D1F}" presName="tx1" presStyleLbl="revTx" presStyleIdx="2" presStyleCnt="5"/>
      <dgm:spPr/>
    </dgm:pt>
    <dgm:pt modelId="{FF799AA5-A278-4390-9653-BF5456619971}" type="pres">
      <dgm:prSet presAssocID="{5D7E32E7-F9D7-48F6-92A2-A183A5523D1F}" presName="vert1" presStyleCnt="0"/>
      <dgm:spPr/>
    </dgm:pt>
    <dgm:pt modelId="{B6C6DC47-7EAF-4C80-B0ED-B7CFAC8DCFA9}" type="pres">
      <dgm:prSet presAssocID="{5F1DBED3-C923-4ED5-922D-373F76ABE195}" presName="thickLine" presStyleLbl="alignNode1" presStyleIdx="3" presStyleCnt="5"/>
      <dgm:spPr/>
    </dgm:pt>
    <dgm:pt modelId="{B57C47AB-61B1-4888-ABFE-D73DC55ECC8F}" type="pres">
      <dgm:prSet presAssocID="{5F1DBED3-C923-4ED5-922D-373F76ABE195}" presName="horz1" presStyleCnt="0"/>
      <dgm:spPr/>
    </dgm:pt>
    <dgm:pt modelId="{D8092268-60CC-4D13-9DD0-DC44DA304C0B}" type="pres">
      <dgm:prSet presAssocID="{5F1DBED3-C923-4ED5-922D-373F76ABE195}" presName="tx1" presStyleLbl="revTx" presStyleIdx="3" presStyleCnt="5"/>
      <dgm:spPr/>
    </dgm:pt>
    <dgm:pt modelId="{F3C857B8-2073-4C60-9750-34B9B09530D3}" type="pres">
      <dgm:prSet presAssocID="{5F1DBED3-C923-4ED5-922D-373F76ABE195}" presName="vert1" presStyleCnt="0"/>
      <dgm:spPr/>
    </dgm:pt>
    <dgm:pt modelId="{8FFC9055-978A-44A4-8352-0EC3E3C2E703}" type="pres">
      <dgm:prSet presAssocID="{A42CD0D1-0F61-46B9-AC61-1912ABA18AC0}" presName="thickLine" presStyleLbl="alignNode1" presStyleIdx="4" presStyleCnt="5"/>
      <dgm:spPr/>
    </dgm:pt>
    <dgm:pt modelId="{CE78F94B-3728-41F5-8A2B-89166EF93E97}" type="pres">
      <dgm:prSet presAssocID="{A42CD0D1-0F61-46B9-AC61-1912ABA18AC0}" presName="horz1" presStyleCnt="0"/>
      <dgm:spPr/>
    </dgm:pt>
    <dgm:pt modelId="{6368DD76-32C4-482E-A2A4-9DBB84CEED30}" type="pres">
      <dgm:prSet presAssocID="{A42CD0D1-0F61-46B9-AC61-1912ABA18AC0}" presName="tx1" presStyleLbl="revTx" presStyleIdx="4" presStyleCnt="5"/>
      <dgm:spPr/>
    </dgm:pt>
    <dgm:pt modelId="{FDE037EF-2500-4CDB-8C5F-C2B7BA1ACEFC}" type="pres">
      <dgm:prSet presAssocID="{A42CD0D1-0F61-46B9-AC61-1912ABA18AC0}" presName="vert1" presStyleCnt="0"/>
      <dgm:spPr/>
    </dgm:pt>
  </dgm:ptLst>
  <dgm:cxnLst>
    <dgm:cxn modelId="{BE50090B-D282-488A-B24C-599EC37CDA61}" srcId="{DCB72DA8-3336-4056-B48B-E3CF96CECB1C}" destId="{5D7E32E7-F9D7-48F6-92A2-A183A5523D1F}" srcOrd="2" destOrd="0" parTransId="{C05CDC68-073A-42EF-AD70-13031A08C3C9}" sibTransId="{7A714233-0ADC-4DEC-91EA-B6332F4C2584}"/>
    <dgm:cxn modelId="{61D57112-E666-4297-A1E9-DBE30CC71CD2}" srcId="{DCB72DA8-3336-4056-B48B-E3CF96CECB1C}" destId="{C4284673-2F04-46C3-AF3A-B3ED97B7A682}" srcOrd="1" destOrd="0" parTransId="{1E3A72ED-5BB7-45F5-A78A-5F62E5768721}" sibTransId="{349C6913-12D3-4751-BB6A-49C5BA893CD6}"/>
    <dgm:cxn modelId="{7033611B-9C00-47F3-9DEA-25B056BC01BD}" type="presOf" srcId="{5F1DBED3-C923-4ED5-922D-373F76ABE195}" destId="{D8092268-60CC-4D13-9DD0-DC44DA304C0B}" srcOrd="0" destOrd="0" presId="urn:microsoft.com/office/officeart/2008/layout/LinedList"/>
    <dgm:cxn modelId="{7AB7591D-00B3-481F-A63F-7FBD8E3CF038}" type="presOf" srcId="{A42CD0D1-0F61-46B9-AC61-1912ABA18AC0}" destId="{6368DD76-32C4-482E-A2A4-9DBB84CEED30}" srcOrd="0" destOrd="0" presId="urn:microsoft.com/office/officeart/2008/layout/LinedList"/>
    <dgm:cxn modelId="{3B2BF962-DE06-42E8-A0D8-D3A00AA001E6}" srcId="{DCB72DA8-3336-4056-B48B-E3CF96CECB1C}" destId="{A42CD0D1-0F61-46B9-AC61-1912ABA18AC0}" srcOrd="4" destOrd="0" parTransId="{49BE3A91-1C1E-443D-9780-3B922E2265A5}" sibTransId="{5A735350-697A-4F05-AF01-35E3FC9FAF3D}"/>
    <dgm:cxn modelId="{736E979F-2B6C-453F-A5BF-28FB5FD10041}" type="presOf" srcId="{A9F0402F-5B59-4F5A-BE94-94FDCACE6B6F}" destId="{E3CE21CC-1BCF-4ABE-A35F-B6731EA68C6A}" srcOrd="0" destOrd="0" presId="urn:microsoft.com/office/officeart/2008/layout/LinedList"/>
    <dgm:cxn modelId="{0C1CDBC0-F222-4609-AA58-EC7C41CCD5EC}" type="presOf" srcId="{5D7E32E7-F9D7-48F6-92A2-A183A5523D1F}" destId="{BDD69F33-6136-4E30-9718-1886AAD04219}" srcOrd="0" destOrd="0" presId="urn:microsoft.com/office/officeart/2008/layout/LinedList"/>
    <dgm:cxn modelId="{33ECC0CD-61B1-485E-89DB-4B21F87F2CE2}" type="presOf" srcId="{C4284673-2F04-46C3-AF3A-B3ED97B7A682}" destId="{CE40999E-A417-47FF-BED5-778C1C749300}" srcOrd="0" destOrd="0" presId="urn:microsoft.com/office/officeart/2008/layout/LinedList"/>
    <dgm:cxn modelId="{F53002F2-9BB1-4007-827C-E9A467A7BC97}" srcId="{DCB72DA8-3336-4056-B48B-E3CF96CECB1C}" destId="{A9F0402F-5B59-4F5A-BE94-94FDCACE6B6F}" srcOrd="0" destOrd="0" parTransId="{1A19AA72-3D83-423C-A077-6D9ACFA2B0C7}" sibTransId="{80E6B1E9-5317-494F-B20A-18E55198D8A2}"/>
    <dgm:cxn modelId="{079FDFF6-2954-4D85-82A6-DCE2F89D114C}" srcId="{DCB72DA8-3336-4056-B48B-E3CF96CECB1C}" destId="{5F1DBED3-C923-4ED5-922D-373F76ABE195}" srcOrd="3" destOrd="0" parTransId="{C15C286C-23FD-41B3-84E3-C4D01CD31DC6}" sibTransId="{36D659C4-9DCE-412B-960C-F4E28BAC224C}"/>
    <dgm:cxn modelId="{BC20F1FD-E4CB-44A1-9C58-87CA49AFB5BB}" type="presOf" srcId="{DCB72DA8-3336-4056-B48B-E3CF96CECB1C}" destId="{1E8FE1A1-73A4-496B-9160-87515784183C}" srcOrd="0" destOrd="0" presId="urn:microsoft.com/office/officeart/2008/layout/LinedList"/>
    <dgm:cxn modelId="{E7CFE64B-E1C9-41EC-9192-92A7C78CA795}" type="presParOf" srcId="{1E8FE1A1-73A4-496B-9160-87515784183C}" destId="{E66A341D-5396-4A7A-89EF-709AAA6D72E9}" srcOrd="0" destOrd="0" presId="urn:microsoft.com/office/officeart/2008/layout/LinedList"/>
    <dgm:cxn modelId="{D8B45062-EB3E-4B4D-AED9-52BF9D558E1F}" type="presParOf" srcId="{1E8FE1A1-73A4-496B-9160-87515784183C}" destId="{A0DB3E28-9778-4048-8A53-1E88565BC83D}" srcOrd="1" destOrd="0" presId="urn:microsoft.com/office/officeart/2008/layout/LinedList"/>
    <dgm:cxn modelId="{8F20EE57-9354-4E71-A2B1-1ADD947A1ACE}" type="presParOf" srcId="{A0DB3E28-9778-4048-8A53-1E88565BC83D}" destId="{E3CE21CC-1BCF-4ABE-A35F-B6731EA68C6A}" srcOrd="0" destOrd="0" presId="urn:microsoft.com/office/officeart/2008/layout/LinedList"/>
    <dgm:cxn modelId="{FA01B142-2729-4CDD-B06E-D3CAF2994026}" type="presParOf" srcId="{A0DB3E28-9778-4048-8A53-1E88565BC83D}" destId="{22E238A2-7595-4BE7-8DB4-37C85B46D49E}" srcOrd="1" destOrd="0" presId="urn:microsoft.com/office/officeart/2008/layout/LinedList"/>
    <dgm:cxn modelId="{AE4D2265-4990-4E4F-8479-833838026030}" type="presParOf" srcId="{1E8FE1A1-73A4-496B-9160-87515784183C}" destId="{000537C2-17A5-4785-A6B5-B395F147B6C1}" srcOrd="2" destOrd="0" presId="urn:microsoft.com/office/officeart/2008/layout/LinedList"/>
    <dgm:cxn modelId="{D9A1034C-9219-4F85-A20F-A3F6A9A10708}" type="presParOf" srcId="{1E8FE1A1-73A4-496B-9160-87515784183C}" destId="{F0B1E44A-AA0B-48F0-A66F-425D7F9C2DF6}" srcOrd="3" destOrd="0" presId="urn:microsoft.com/office/officeart/2008/layout/LinedList"/>
    <dgm:cxn modelId="{AC7CD87D-5039-412E-AA78-23C7A2BD3A4F}" type="presParOf" srcId="{F0B1E44A-AA0B-48F0-A66F-425D7F9C2DF6}" destId="{CE40999E-A417-47FF-BED5-778C1C749300}" srcOrd="0" destOrd="0" presId="urn:microsoft.com/office/officeart/2008/layout/LinedList"/>
    <dgm:cxn modelId="{0CB78D32-9089-41D4-9746-AB62178B8BA5}" type="presParOf" srcId="{F0B1E44A-AA0B-48F0-A66F-425D7F9C2DF6}" destId="{C45F31F8-7520-41C4-8958-E019616A9786}" srcOrd="1" destOrd="0" presId="urn:microsoft.com/office/officeart/2008/layout/LinedList"/>
    <dgm:cxn modelId="{DDB96BA8-BE2B-4F75-8CA1-3B52815FF403}" type="presParOf" srcId="{1E8FE1A1-73A4-496B-9160-87515784183C}" destId="{5E491391-BEBA-4D23-BBB7-5494837291FA}" srcOrd="4" destOrd="0" presId="urn:microsoft.com/office/officeart/2008/layout/LinedList"/>
    <dgm:cxn modelId="{C764402C-F7F1-4A28-8077-50093AB4C414}" type="presParOf" srcId="{1E8FE1A1-73A4-496B-9160-87515784183C}" destId="{623B79A3-1BDC-4574-B908-D20891E19C42}" srcOrd="5" destOrd="0" presId="urn:microsoft.com/office/officeart/2008/layout/LinedList"/>
    <dgm:cxn modelId="{BF3091BD-1551-40E9-B9B7-E5FA5A67D3C0}" type="presParOf" srcId="{623B79A3-1BDC-4574-B908-D20891E19C42}" destId="{BDD69F33-6136-4E30-9718-1886AAD04219}" srcOrd="0" destOrd="0" presId="urn:microsoft.com/office/officeart/2008/layout/LinedList"/>
    <dgm:cxn modelId="{4577AFFB-108B-4AE8-841F-D09998ED6736}" type="presParOf" srcId="{623B79A3-1BDC-4574-B908-D20891E19C42}" destId="{FF799AA5-A278-4390-9653-BF5456619971}" srcOrd="1" destOrd="0" presId="urn:microsoft.com/office/officeart/2008/layout/LinedList"/>
    <dgm:cxn modelId="{0AF5DDC5-AD18-4432-9F99-5A76A04F5749}" type="presParOf" srcId="{1E8FE1A1-73A4-496B-9160-87515784183C}" destId="{B6C6DC47-7EAF-4C80-B0ED-B7CFAC8DCFA9}" srcOrd="6" destOrd="0" presId="urn:microsoft.com/office/officeart/2008/layout/LinedList"/>
    <dgm:cxn modelId="{1A21E31E-1421-4089-898A-0707F3FD2E36}" type="presParOf" srcId="{1E8FE1A1-73A4-496B-9160-87515784183C}" destId="{B57C47AB-61B1-4888-ABFE-D73DC55ECC8F}" srcOrd="7" destOrd="0" presId="urn:microsoft.com/office/officeart/2008/layout/LinedList"/>
    <dgm:cxn modelId="{03ABFC74-69F8-40FA-8FB7-D687C8E7A3AA}" type="presParOf" srcId="{B57C47AB-61B1-4888-ABFE-D73DC55ECC8F}" destId="{D8092268-60CC-4D13-9DD0-DC44DA304C0B}" srcOrd="0" destOrd="0" presId="urn:microsoft.com/office/officeart/2008/layout/LinedList"/>
    <dgm:cxn modelId="{BE301187-2DE6-4CF8-9F59-9FEB925C06C3}" type="presParOf" srcId="{B57C47AB-61B1-4888-ABFE-D73DC55ECC8F}" destId="{F3C857B8-2073-4C60-9750-34B9B09530D3}" srcOrd="1" destOrd="0" presId="urn:microsoft.com/office/officeart/2008/layout/LinedList"/>
    <dgm:cxn modelId="{2B9AB190-6AB4-4C44-871A-0CDF749BCFF8}" type="presParOf" srcId="{1E8FE1A1-73A4-496B-9160-87515784183C}" destId="{8FFC9055-978A-44A4-8352-0EC3E3C2E703}" srcOrd="8" destOrd="0" presId="urn:microsoft.com/office/officeart/2008/layout/LinedList"/>
    <dgm:cxn modelId="{BCC70DDC-4ACF-47F4-A068-B7A081632CCE}" type="presParOf" srcId="{1E8FE1A1-73A4-496B-9160-87515784183C}" destId="{CE78F94B-3728-41F5-8A2B-89166EF93E97}" srcOrd="9" destOrd="0" presId="urn:microsoft.com/office/officeart/2008/layout/LinedList"/>
    <dgm:cxn modelId="{BD8D0A1B-7AD9-4171-BDAD-627945DC2E92}" type="presParOf" srcId="{CE78F94B-3728-41F5-8A2B-89166EF93E97}" destId="{6368DD76-32C4-482E-A2A4-9DBB84CEED30}" srcOrd="0" destOrd="0" presId="urn:microsoft.com/office/officeart/2008/layout/LinedList"/>
    <dgm:cxn modelId="{DDA4EC81-0506-47ED-A7D8-4EE4FA68631E}" type="presParOf" srcId="{CE78F94B-3728-41F5-8A2B-89166EF93E97}" destId="{FDE037EF-2500-4CDB-8C5F-C2B7BA1ACE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A341D-5396-4A7A-89EF-709AAA6D72E9}">
      <dsp:nvSpPr>
        <dsp:cNvPr id="0" name=""/>
        <dsp:cNvSpPr/>
      </dsp:nvSpPr>
      <dsp:spPr>
        <a:xfrm>
          <a:off x="0" y="566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CE21CC-1BCF-4ABE-A35F-B6731EA68C6A}">
      <dsp:nvSpPr>
        <dsp:cNvPr id="0" name=""/>
        <dsp:cNvSpPr/>
      </dsp:nvSpPr>
      <dsp:spPr>
        <a:xfrm>
          <a:off x="0" y="566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Suresh Gopi Tulam</a:t>
          </a:r>
        </a:p>
      </dsp:txBody>
      <dsp:txXfrm>
        <a:off x="0" y="566"/>
        <a:ext cx="5913437" cy="927191"/>
      </dsp:txXfrm>
    </dsp:sp>
    <dsp:sp modelId="{000537C2-17A5-4785-A6B5-B395F147B6C1}">
      <dsp:nvSpPr>
        <dsp:cNvPr id="0" name=""/>
        <dsp:cNvSpPr/>
      </dsp:nvSpPr>
      <dsp:spPr>
        <a:xfrm>
          <a:off x="0" y="927757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848244"/>
                <a:satOff val="2796"/>
                <a:lumOff val="29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48244"/>
                <a:satOff val="2796"/>
                <a:lumOff val="29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48244"/>
                <a:satOff val="2796"/>
                <a:lumOff val="29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848244"/>
              <a:satOff val="2796"/>
              <a:lumOff val="29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40999E-A417-47FF-BED5-778C1C749300}">
      <dsp:nvSpPr>
        <dsp:cNvPr id="0" name=""/>
        <dsp:cNvSpPr/>
      </dsp:nvSpPr>
      <dsp:spPr>
        <a:xfrm>
          <a:off x="0" y="927757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Pooja Kunta</a:t>
          </a:r>
        </a:p>
      </dsp:txBody>
      <dsp:txXfrm>
        <a:off x="0" y="927757"/>
        <a:ext cx="5913437" cy="927191"/>
      </dsp:txXfrm>
    </dsp:sp>
    <dsp:sp modelId="{5E491391-BEBA-4D23-BBB7-5494837291FA}">
      <dsp:nvSpPr>
        <dsp:cNvPr id="0" name=""/>
        <dsp:cNvSpPr/>
      </dsp:nvSpPr>
      <dsp:spPr>
        <a:xfrm>
          <a:off x="0" y="1854948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69F33-6136-4E30-9718-1886AAD04219}">
      <dsp:nvSpPr>
        <dsp:cNvPr id="0" name=""/>
        <dsp:cNvSpPr/>
      </dsp:nvSpPr>
      <dsp:spPr>
        <a:xfrm>
          <a:off x="0" y="1854948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Samyuktha Potla</a:t>
          </a:r>
        </a:p>
      </dsp:txBody>
      <dsp:txXfrm>
        <a:off x="0" y="1854948"/>
        <a:ext cx="5913437" cy="927191"/>
      </dsp:txXfrm>
    </dsp:sp>
    <dsp:sp modelId="{B6C6DC47-7EAF-4C80-B0ED-B7CFAC8DCFA9}">
      <dsp:nvSpPr>
        <dsp:cNvPr id="0" name=""/>
        <dsp:cNvSpPr/>
      </dsp:nvSpPr>
      <dsp:spPr>
        <a:xfrm>
          <a:off x="0" y="2782139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2544732"/>
                <a:satOff val="8389"/>
                <a:lumOff val="897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544732"/>
                <a:satOff val="8389"/>
                <a:lumOff val="897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544732"/>
                <a:satOff val="8389"/>
                <a:lumOff val="897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544732"/>
              <a:satOff val="8389"/>
              <a:lumOff val="89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092268-60CC-4D13-9DD0-DC44DA304C0B}">
      <dsp:nvSpPr>
        <dsp:cNvPr id="0" name=""/>
        <dsp:cNvSpPr/>
      </dsp:nvSpPr>
      <dsp:spPr>
        <a:xfrm>
          <a:off x="0" y="2782139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Chaitanya Krishna Hanumantharao Chundiwar</a:t>
          </a:r>
        </a:p>
      </dsp:txBody>
      <dsp:txXfrm>
        <a:off x="0" y="2782139"/>
        <a:ext cx="5913437" cy="927191"/>
      </dsp:txXfrm>
    </dsp:sp>
    <dsp:sp modelId="{8FFC9055-978A-44A4-8352-0EC3E3C2E703}">
      <dsp:nvSpPr>
        <dsp:cNvPr id="0" name=""/>
        <dsp:cNvSpPr/>
      </dsp:nvSpPr>
      <dsp:spPr>
        <a:xfrm>
          <a:off x="0" y="3709330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68DD76-32C4-482E-A2A4-9DBB84CEED30}">
      <dsp:nvSpPr>
        <dsp:cNvPr id="0" name=""/>
        <dsp:cNvSpPr/>
      </dsp:nvSpPr>
      <dsp:spPr>
        <a:xfrm>
          <a:off x="0" y="3709330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Sravani Nalla</a:t>
          </a:r>
        </a:p>
      </dsp:txBody>
      <dsp:txXfrm>
        <a:off x="0" y="3709330"/>
        <a:ext cx="5913437" cy="927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A341D-5396-4A7A-89EF-709AAA6D72E9}">
      <dsp:nvSpPr>
        <dsp:cNvPr id="0" name=""/>
        <dsp:cNvSpPr/>
      </dsp:nvSpPr>
      <dsp:spPr>
        <a:xfrm>
          <a:off x="0" y="566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CE21CC-1BCF-4ABE-A35F-B6731EA68C6A}">
      <dsp:nvSpPr>
        <dsp:cNvPr id="0" name=""/>
        <dsp:cNvSpPr/>
      </dsp:nvSpPr>
      <dsp:spPr>
        <a:xfrm>
          <a:off x="0" y="566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Suresh Gopi Tulam</a:t>
          </a:r>
        </a:p>
      </dsp:txBody>
      <dsp:txXfrm>
        <a:off x="0" y="566"/>
        <a:ext cx="5913437" cy="927191"/>
      </dsp:txXfrm>
    </dsp:sp>
    <dsp:sp modelId="{000537C2-17A5-4785-A6B5-B395F147B6C1}">
      <dsp:nvSpPr>
        <dsp:cNvPr id="0" name=""/>
        <dsp:cNvSpPr/>
      </dsp:nvSpPr>
      <dsp:spPr>
        <a:xfrm>
          <a:off x="0" y="927757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848244"/>
                <a:satOff val="2796"/>
                <a:lumOff val="29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48244"/>
                <a:satOff val="2796"/>
                <a:lumOff val="29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48244"/>
                <a:satOff val="2796"/>
                <a:lumOff val="29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848244"/>
              <a:satOff val="2796"/>
              <a:lumOff val="29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40999E-A417-47FF-BED5-778C1C749300}">
      <dsp:nvSpPr>
        <dsp:cNvPr id="0" name=""/>
        <dsp:cNvSpPr/>
      </dsp:nvSpPr>
      <dsp:spPr>
        <a:xfrm>
          <a:off x="0" y="927757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Pooja Kunta</a:t>
          </a:r>
        </a:p>
      </dsp:txBody>
      <dsp:txXfrm>
        <a:off x="0" y="927757"/>
        <a:ext cx="5913437" cy="927191"/>
      </dsp:txXfrm>
    </dsp:sp>
    <dsp:sp modelId="{5E491391-BEBA-4D23-BBB7-5494837291FA}">
      <dsp:nvSpPr>
        <dsp:cNvPr id="0" name=""/>
        <dsp:cNvSpPr/>
      </dsp:nvSpPr>
      <dsp:spPr>
        <a:xfrm>
          <a:off x="0" y="1854948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69F33-6136-4E30-9718-1886AAD04219}">
      <dsp:nvSpPr>
        <dsp:cNvPr id="0" name=""/>
        <dsp:cNvSpPr/>
      </dsp:nvSpPr>
      <dsp:spPr>
        <a:xfrm>
          <a:off x="0" y="1854948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Samyuktha Potla</a:t>
          </a:r>
        </a:p>
      </dsp:txBody>
      <dsp:txXfrm>
        <a:off x="0" y="1854948"/>
        <a:ext cx="5913437" cy="927191"/>
      </dsp:txXfrm>
    </dsp:sp>
    <dsp:sp modelId="{B6C6DC47-7EAF-4C80-B0ED-B7CFAC8DCFA9}">
      <dsp:nvSpPr>
        <dsp:cNvPr id="0" name=""/>
        <dsp:cNvSpPr/>
      </dsp:nvSpPr>
      <dsp:spPr>
        <a:xfrm>
          <a:off x="0" y="2782139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2544732"/>
                <a:satOff val="8389"/>
                <a:lumOff val="897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544732"/>
                <a:satOff val="8389"/>
                <a:lumOff val="897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544732"/>
                <a:satOff val="8389"/>
                <a:lumOff val="897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544732"/>
              <a:satOff val="8389"/>
              <a:lumOff val="89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092268-60CC-4D13-9DD0-DC44DA304C0B}">
      <dsp:nvSpPr>
        <dsp:cNvPr id="0" name=""/>
        <dsp:cNvSpPr/>
      </dsp:nvSpPr>
      <dsp:spPr>
        <a:xfrm>
          <a:off x="0" y="2782139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Chaitanya Krishna Hanumantharao Chundiwar</a:t>
          </a:r>
        </a:p>
      </dsp:txBody>
      <dsp:txXfrm>
        <a:off x="0" y="2782139"/>
        <a:ext cx="5913437" cy="927191"/>
      </dsp:txXfrm>
    </dsp:sp>
    <dsp:sp modelId="{8FFC9055-978A-44A4-8352-0EC3E3C2E703}">
      <dsp:nvSpPr>
        <dsp:cNvPr id="0" name=""/>
        <dsp:cNvSpPr/>
      </dsp:nvSpPr>
      <dsp:spPr>
        <a:xfrm>
          <a:off x="0" y="3709330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68DD76-32C4-482E-A2A4-9DBB84CEED30}">
      <dsp:nvSpPr>
        <dsp:cNvPr id="0" name=""/>
        <dsp:cNvSpPr/>
      </dsp:nvSpPr>
      <dsp:spPr>
        <a:xfrm>
          <a:off x="0" y="3709330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Sravani Nalla</a:t>
          </a:r>
        </a:p>
      </dsp:txBody>
      <dsp:txXfrm>
        <a:off x="0" y="3709330"/>
        <a:ext cx="5913437" cy="927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652E-B426-4973-AED4-B424BF0752B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827FFFA-700B-4365-A81D-F51CE890EA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4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652E-B426-4973-AED4-B424BF0752B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FFFA-700B-4365-A81D-F51CE890EA7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14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652E-B426-4973-AED4-B424BF0752B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FFFA-700B-4365-A81D-F51CE890EA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66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652E-B426-4973-AED4-B424BF0752B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FFFA-700B-4365-A81D-F51CE890EA7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5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652E-B426-4973-AED4-B424BF0752B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FFFA-700B-4365-A81D-F51CE890EA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83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652E-B426-4973-AED4-B424BF0752B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FFFA-700B-4365-A81D-F51CE890EA7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1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652E-B426-4973-AED4-B424BF0752B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FFFA-700B-4365-A81D-F51CE890EA7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25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652E-B426-4973-AED4-B424BF0752B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FFFA-700B-4365-A81D-F51CE890EA7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652E-B426-4973-AED4-B424BF0752B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FFFA-700B-4365-A81D-F51CE890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652E-B426-4973-AED4-B424BF0752B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FFFA-700B-4365-A81D-F51CE890EA7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28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E3652E-B426-4973-AED4-B424BF0752B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FFFA-700B-4365-A81D-F51CE890EA7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5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652E-B426-4973-AED4-B424BF0752B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827FFFA-700B-4365-A81D-F51CE890EA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51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5" name="Group 18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0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EF71C2-0298-2D15-5800-C38B8C01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000">
                <a:solidFill>
                  <a:schemeClr val="tx2"/>
                </a:solidFill>
              </a:rPr>
              <a:t>Warehouse Inventory</a:t>
            </a:r>
          </a:p>
        </p:txBody>
      </p:sp>
      <p:cxnSp>
        <p:nvCxnSpPr>
          <p:cNvPr id="37" name="Straight Connector 22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4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" name="Picture 26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30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 descr="A picture containing text, scene, marketplace, warehouse&#10;&#10;Description automatically generated">
            <a:extLst>
              <a:ext uri="{FF2B5EF4-FFF2-40B4-BE49-F238E27FC236}">
                <a16:creationId xmlns:a16="http://schemas.microsoft.com/office/drawing/2014/main" id="{A3B5D2BB-4263-C8C3-C03E-96110346E7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9918" b="10507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36643-A738-76C4-F563-3851BBAA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Store merchandise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D1A25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6531D-DD9E-773F-3DC9-EFBDDA1D4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63421" y="2015733"/>
            <a:ext cx="6815731" cy="4021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Clr>
                <a:srgbClr val="D1A255"/>
              </a:buCl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E"/>
                </a:solidFill>
              </a:rPr>
              <a:t>Merchandising refers to the marketing and sales of products.</a:t>
            </a:r>
          </a:p>
          <a:p>
            <a:pPr indent="-228600">
              <a:buClr>
                <a:srgbClr val="D1A255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E"/>
              </a:solidFill>
            </a:endParaRPr>
          </a:p>
          <a:p>
            <a:pPr indent="-228600">
              <a:buClr>
                <a:srgbClr val="D1A255"/>
              </a:buCl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E"/>
                </a:solidFill>
              </a:rPr>
              <a:t> Marketing strategies, display design, and competitive pricing, including discounting, are all part of store merchandise.</a:t>
            </a:r>
          </a:p>
          <a:p>
            <a:pPr indent="-228600">
              <a:buClr>
                <a:srgbClr val="D1A255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9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E51B09-2B9E-4D82-A5F8-29F85CBE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240118-40F3-4A1C-85DC-4E58525CB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69951F-7B8C-4336-BC68-9BA9843C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D48101-E230-4669-8C1B-39BAAB2BB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8FA112-D8F0-41D3-9171-B0A3110E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087EE4-E285-4C8E-AC5F-CAE7D1FDE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83A3C1-9AB3-D925-F14B-FC0687A8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Fill orders</a:t>
            </a:r>
          </a:p>
        </p:txBody>
      </p:sp>
      <p:pic>
        <p:nvPicPr>
          <p:cNvPr id="5" name="Content Placeholder 3" descr="Warehouse Management: Order Picking Problems and How to Solve Them">
            <a:extLst>
              <a:ext uri="{FF2B5EF4-FFF2-40B4-BE49-F238E27FC236}">
                <a16:creationId xmlns:a16="http://schemas.microsoft.com/office/drawing/2014/main" id="{88DFA07E-F807-C54D-E7F0-0CCAED264D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3" r="26920" b="-3"/>
          <a:stretch/>
        </p:blipFill>
        <p:spPr bwMode="auto">
          <a:xfrm>
            <a:off x="1285438" y="1116345"/>
            <a:ext cx="2799103" cy="3866172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9AA83-4D0F-8BFE-2BA8-FF4E691F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8043" y="2015732"/>
            <a:ext cx="555035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Order filling refers to the tasks that an order filler performs, such as receiving and storing inventory, picking and packing boxes in a warehouse.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D8AF6BD-5D32-4F8F-98B6-05F8A439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7013E4-D33D-425E-B32E-DE7D5CB5F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9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C836-B66F-757C-8111-F33EBADF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 orders</a:t>
            </a:r>
          </a:p>
        </p:txBody>
      </p:sp>
      <p:pic>
        <p:nvPicPr>
          <p:cNvPr id="8" name="Picture Placeholder 7" descr="A picture containing toy&#10;&#10;Description automatically generated">
            <a:extLst>
              <a:ext uri="{FF2B5EF4-FFF2-40B4-BE49-F238E27FC236}">
                <a16:creationId xmlns:a16="http://schemas.microsoft.com/office/drawing/2014/main" id="{53CDBFCA-91E3-774C-5203-CB3BDB42D4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0" r="2969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1DFCC-90EC-90C8-DE70-870F56C1C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Order dispatch is nothing, but order is prepared for shipping.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3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0851-3883-C738-65E6-3BC7C22C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2178E97-57A1-88BF-840F-514C42828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55" y="2016125"/>
            <a:ext cx="4552614" cy="3449638"/>
          </a:xfrm>
        </p:spPr>
      </p:pic>
    </p:spTree>
    <p:extLst>
      <p:ext uri="{BB962C8B-B14F-4D97-AF65-F5344CB8AC3E}">
        <p14:creationId xmlns:p14="http://schemas.microsoft.com/office/powerpoint/2010/main" val="342792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B405-C6BA-6C3B-E6AA-A414C53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</a:t>
            </a:r>
          </a:p>
        </p:txBody>
      </p:sp>
      <p:pic>
        <p:nvPicPr>
          <p:cNvPr id="5" name="Content Placeholder 4" descr="Shape, polygon&#10;&#10;Description automatically generated">
            <a:extLst>
              <a:ext uri="{FF2B5EF4-FFF2-40B4-BE49-F238E27FC236}">
                <a16:creationId xmlns:a16="http://schemas.microsoft.com/office/drawing/2014/main" id="{A10254F3-8103-C3D6-852B-8560A43A4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60" y="2016125"/>
            <a:ext cx="3525405" cy="3449638"/>
          </a:xfrm>
        </p:spPr>
      </p:pic>
    </p:spTree>
    <p:extLst>
      <p:ext uri="{BB962C8B-B14F-4D97-AF65-F5344CB8AC3E}">
        <p14:creationId xmlns:p14="http://schemas.microsoft.com/office/powerpoint/2010/main" val="316086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2526-E647-81CC-313E-61C9F4C3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2262D46-9F0C-ABC6-7772-EAC8C3BE2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025649"/>
            <a:ext cx="2595245" cy="402783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19E964-4EB1-5DF9-0079-149641243813}"/>
              </a:ext>
            </a:extLst>
          </p:cNvPr>
          <p:cNvSpPr txBox="1"/>
          <p:nvPr/>
        </p:nvSpPr>
        <p:spPr>
          <a:xfrm>
            <a:off x="1352550" y="2533650"/>
            <a:ext cx="41899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functionality is same for both the </a:t>
            </a:r>
          </a:p>
          <a:p>
            <a:r>
              <a:rPr lang="en-US" dirty="0"/>
              <a:t>vendor and warehouse administrator.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functionalities differ after they</a:t>
            </a:r>
          </a:p>
          <a:p>
            <a:r>
              <a:rPr lang="en-US" dirty="0"/>
              <a:t> successfully logged into the system.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2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D065-3D02-7089-1061-8D12A4F3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User interface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8597462-8593-8887-7B02-8B169875D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272" y="2158365"/>
            <a:ext cx="1940421" cy="34496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FE2B17-215A-582C-4CFA-1BBC720A5A0A}"/>
              </a:ext>
            </a:extLst>
          </p:cNvPr>
          <p:cNvSpPr txBox="1"/>
          <p:nvPr/>
        </p:nvSpPr>
        <p:spPr>
          <a:xfrm>
            <a:off x="2082800" y="2976880"/>
            <a:ext cx="474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 of the vendor with all types of order </a:t>
            </a:r>
          </a:p>
          <a:p>
            <a:r>
              <a:rPr lang="en-US" dirty="0"/>
              <a:t>activates along with a search order privilege.</a:t>
            </a:r>
          </a:p>
        </p:txBody>
      </p:sp>
    </p:spTree>
    <p:extLst>
      <p:ext uri="{BB962C8B-B14F-4D97-AF65-F5344CB8AC3E}">
        <p14:creationId xmlns:p14="http://schemas.microsoft.com/office/powerpoint/2010/main" val="119615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040C-F6A4-E478-0A6C-FC9A4505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430F8-09CF-29AB-FBB9-15FE9264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B5F0F00-4D26-7168-74C9-925A00240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1" y="2016219"/>
            <a:ext cx="1940422" cy="3449638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52B4B4-1B75-9B7B-D7EE-137A5F3BE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2046605"/>
            <a:ext cx="194042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9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9F2C-0834-9547-C36D-716DEC31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Warehouse ADMIN UI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A9162EFA-F757-FB03-F6D5-CD3933302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97" y="2045106"/>
            <a:ext cx="1940421" cy="3449638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EB1562-AFC9-E631-1428-D57295E9F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84" y="2045105"/>
            <a:ext cx="1940422" cy="34496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265FA8-EA73-5D48-2206-CD220344DB5E}"/>
              </a:ext>
            </a:extLst>
          </p:cNvPr>
          <p:cNvSpPr txBox="1"/>
          <p:nvPr/>
        </p:nvSpPr>
        <p:spPr>
          <a:xfrm>
            <a:off x="1318410" y="2357120"/>
            <a:ext cx="5107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Similar UI for both vendor and Warehouse Admin</a:t>
            </a:r>
          </a:p>
          <a:p>
            <a:r>
              <a:rPr lang="en-US" dirty="0"/>
              <a:t>With few additional functions.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Additional functionalities include Track order and</a:t>
            </a:r>
          </a:p>
          <a:p>
            <a:r>
              <a:rPr lang="en-US" dirty="0"/>
              <a:t>Vendor details.</a:t>
            </a:r>
          </a:p>
        </p:txBody>
      </p:sp>
    </p:spTree>
    <p:extLst>
      <p:ext uri="{BB962C8B-B14F-4D97-AF65-F5344CB8AC3E}">
        <p14:creationId xmlns:p14="http://schemas.microsoft.com/office/powerpoint/2010/main" val="1543328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DB56-5D44-7E65-5077-002DBEE4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818DAF-F8D7-908F-ACAE-E4E02987F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641" y="2026285"/>
            <a:ext cx="2193382" cy="34496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D71C08-8417-C453-AB2F-9C4BB856F901}"/>
              </a:ext>
            </a:extLst>
          </p:cNvPr>
          <p:cNvSpPr txBox="1"/>
          <p:nvPr/>
        </p:nvSpPr>
        <p:spPr>
          <a:xfrm>
            <a:off x="1177259" y="2377440"/>
            <a:ext cx="73528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profiles section which contains the account</a:t>
            </a:r>
          </a:p>
          <a:p>
            <a:r>
              <a:rPr lang="en-US" dirty="0"/>
              <a:t> information of the user, be it vendor or the warehouse admin.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sync is an exclusive functionality to sync the application data with the</a:t>
            </a:r>
          </a:p>
          <a:p>
            <a:r>
              <a:rPr lang="en-US" dirty="0"/>
              <a:t> database in case of any abnormalities or update failure</a:t>
            </a:r>
          </a:p>
        </p:txBody>
      </p:sp>
    </p:spTree>
    <p:extLst>
      <p:ext uri="{BB962C8B-B14F-4D97-AF65-F5344CB8AC3E}">
        <p14:creationId xmlns:p14="http://schemas.microsoft.com/office/powerpoint/2010/main" val="216364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634EB-22AC-2682-213C-4D783544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8984C115-E8E0-B2A3-F53C-B01CE0EF0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17501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445385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DEC0-8C3F-5457-71E4-8D5C2302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D73FF4-7503-6259-F4BF-BEE27C36C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159" y="2005964"/>
            <a:ext cx="2421632" cy="379539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F8D171-CBD9-B6BE-1BE6-7023901D738B}"/>
              </a:ext>
            </a:extLst>
          </p:cNvPr>
          <p:cNvSpPr txBox="1"/>
          <p:nvPr/>
        </p:nvSpPr>
        <p:spPr>
          <a:xfrm>
            <a:off x="1554480" y="2509520"/>
            <a:ext cx="7395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Whenever user search for the order using order number, it lands them on</a:t>
            </a:r>
          </a:p>
          <a:p>
            <a:r>
              <a:rPr lang="en-US" dirty="0"/>
              <a:t> the order details page which contains all the details for an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Status of the order is constantly updated in regular intervals.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contains the logistics information with tracking number.</a:t>
            </a:r>
          </a:p>
        </p:txBody>
      </p:sp>
    </p:spTree>
    <p:extLst>
      <p:ext uri="{BB962C8B-B14F-4D97-AF65-F5344CB8AC3E}">
        <p14:creationId xmlns:p14="http://schemas.microsoft.com/office/powerpoint/2010/main" val="238898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C54D-2D62-4474-1FAC-1079CBA9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EAF8-4321-8EC6-9F66-ACE157F4D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Warehouse inventory system involves in receiving, storing, and tracking inventory in a warehouse; managing warehouse staff; and optimizing storage space and costs; all of which directly impacts fulfillment, shipping, and the customer experience.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78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3E9B-8201-295E-F6BC-9DB64263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5" name="Content Placeholder 4" descr="A picture containing doll&#10;&#10;Description automatically generated">
            <a:extLst>
              <a:ext uri="{FF2B5EF4-FFF2-40B4-BE49-F238E27FC236}">
                <a16:creationId xmlns:a16="http://schemas.microsoft.com/office/drawing/2014/main" id="{ED531019-01ED-377F-A5F0-E3579B8CB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0" y="2016125"/>
            <a:ext cx="6212839" cy="3965138"/>
          </a:xfr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C71AA65-F490-69B7-C403-3AEE3D02945F}"/>
              </a:ext>
            </a:extLst>
          </p:cNvPr>
          <p:cNvSpPr/>
          <p:nvPr/>
        </p:nvSpPr>
        <p:spPr>
          <a:xfrm>
            <a:off x="5904864" y="1872805"/>
            <a:ext cx="2096135" cy="104923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5257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634EB-22AC-2682-213C-4D783544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8984C115-E8E0-B2A3-F53C-B01CE0EF02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570468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6BC5-D739-2988-FC59-5F8F223F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C604-5233-3513-AA98-47F8397FE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5257"/>
            <a:ext cx="9603275" cy="4037749"/>
          </a:xfrm>
        </p:spPr>
        <p:txBody>
          <a:bodyPr>
            <a:normAutofit/>
          </a:bodyPr>
          <a:lstStyle/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Warehouse ?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Types of Warehouses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Responsibilities in a warehouse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ER Diagram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Order life cycle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Interface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2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9575-D9EC-720D-7D9D-45E5C99B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warehouse ? </a:t>
            </a:r>
            <a:endParaRPr lang="en-US" dirty="0"/>
          </a:p>
        </p:txBody>
      </p:sp>
      <p:pic>
        <p:nvPicPr>
          <p:cNvPr id="6" name="Picture Placeholder 5" descr="A picture containing text, scene, marketplace, library&#10;&#10;Description automatically generated">
            <a:extLst>
              <a:ext uri="{FF2B5EF4-FFF2-40B4-BE49-F238E27FC236}">
                <a16:creationId xmlns:a16="http://schemas.microsoft.com/office/drawing/2014/main" id="{C62F96FA-A271-B5D5-5F82-4C509A4DD3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0" r="2835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F871F-02BB-AF5B-8C99-40361696E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 used for the storage or accumulation of goods the function of storage can be carried out successful with the help of warehouses used for storing the goods.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2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8AC827-DE41-4D3E-A58A-7459D979E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EABFF-F5D9-7A79-A535-6BA887EE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1289304"/>
            <a:ext cx="3163122" cy="4279393"/>
          </a:xfrm>
        </p:spPr>
        <p:txBody>
          <a:bodyPr anchor="ctr">
            <a:normAutofit/>
          </a:bodyPr>
          <a:lstStyle/>
          <a:p>
            <a:r>
              <a:rPr lang="en-US"/>
              <a:t>Types of Warehouses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AD7B33-B27E-4BD4-BE9C-A3698E43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0324" y="957031"/>
            <a:ext cx="6574529" cy="4943939"/>
            <a:chOff x="7807230" y="2012810"/>
            <a:chExt cx="3251252" cy="34598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D039DC-5A65-400A-9CD6-F9725D1B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3A47B2-ECD5-4DBE-A76C-FBFBFE127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197647C-4C56-4F84-ABC7-9E6F3E678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360" y="1292111"/>
            <a:ext cx="5934456" cy="4279392"/>
          </a:xfrm>
          <a:prstGeom prst="rect">
            <a:avLst/>
          </a:prstGeom>
          <a:solidFill>
            <a:schemeClr val="bg2"/>
          </a:solidFill>
          <a:ln w="3175" cap="sq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A91B-307D-2C48-BBAC-18BF08C7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091" y="1598346"/>
            <a:ext cx="5290143" cy="364237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50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50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500"/>
              <a:t>Private Warehouses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/>
              <a:t>    Owned and operated by big manufacturers and merchants who fulfill their own storage needs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500"/>
              <a:t>Public Warehouses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/>
              <a:t>  operated by an individual or cooperative society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500"/>
              <a:t>Bonded Warehouses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/>
              <a:t>   These are licensed by the government to accept imported goods for storage until the payment of customs duty </a:t>
            </a:r>
          </a:p>
        </p:txBody>
      </p:sp>
    </p:spTree>
    <p:extLst>
      <p:ext uri="{BB962C8B-B14F-4D97-AF65-F5344CB8AC3E}">
        <p14:creationId xmlns:p14="http://schemas.microsoft.com/office/powerpoint/2010/main" val="154819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076E-D87A-FA91-E664-C2AE5FF3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in 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EBD4-47C4-D28A-5F32-60979D88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merchandise </a:t>
            </a:r>
          </a:p>
          <a:p>
            <a:r>
              <a:rPr lang="en-US" dirty="0"/>
              <a:t>Taking inventory </a:t>
            </a:r>
          </a:p>
          <a:p>
            <a:r>
              <a:rPr lang="en-US" dirty="0"/>
              <a:t>Prepare documentation</a:t>
            </a:r>
          </a:p>
          <a:p>
            <a:r>
              <a:rPr lang="en-US" dirty="0"/>
              <a:t>Store merchandise </a:t>
            </a:r>
          </a:p>
          <a:p>
            <a:r>
              <a:rPr lang="en-US" dirty="0"/>
              <a:t>Fill orders</a:t>
            </a:r>
          </a:p>
          <a:p>
            <a:r>
              <a:rPr lang="en-US" dirty="0"/>
              <a:t>Dispatch orders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8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DBBFE18-4742-7921-49D5-ACD0E86B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Sorting merchandise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6FDDC029-F039-2D47-2C6D-926A37A481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9" r="16458" b="-1"/>
          <a:stretch/>
        </p:blipFill>
        <p:spPr>
          <a:xfrm>
            <a:off x="1270701" y="1112647"/>
            <a:ext cx="4825148" cy="386617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7D8A-4B20-6362-F3D5-F93D63919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8029" y="2015732"/>
            <a:ext cx="3520368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0" i="0"/>
              <a:t>Sorting is a system of properly categorizing a warehoused item by its characteristics and assigning an appropriate storage location based on those characteristics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67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multiracial warehouse workers discussing inventory in the warehouse. - taking inventory stock pictures, royalty-free photos &amp; images">
            <a:extLst>
              <a:ext uri="{FF2B5EF4-FFF2-40B4-BE49-F238E27FC236}">
                <a16:creationId xmlns:a16="http://schemas.microsoft.com/office/drawing/2014/main" id="{B50F521C-BCA5-4E49-482E-CEA80D8FC4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8" r="-1" b="-1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0A3FD-2DD2-1C86-7673-0DA3B645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Taking inventory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D31B1-1EFE-223E-9DE8-E4BE2D6F4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Taking inventory allows a business to know exactly what stock and assets it has and to quickly locate those stock and asset items.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9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8">
            <a:extLst>
              <a:ext uri="{FF2B5EF4-FFF2-40B4-BE49-F238E27FC236}">
                <a16:creationId xmlns:a16="http://schemas.microsoft.com/office/drawing/2014/main" id="{10419CA0-BFB4-4390-AB8F-5DBFCA45D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F4C623-16D7-4722-8EFB-A5B0E3BC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6142AB-7FAD-ACBA-334F-4CD985C3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Prepare documentation</a:t>
            </a:r>
            <a:endParaRPr lang="en-US" dirty="0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596E9C81-ACBE-459E-A7D5-2BB824B68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9A102-352A-5003-E9A6-BAC6F319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0" y="2015732"/>
            <a:ext cx="555035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Warehouse documents are used for recording events at the warehouse and registering full history of changing stock levels for items.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39" name="Group 24">
            <a:extLst>
              <a:ext uri="{FF2B5EF4-FFF2-40B4-BE49-F238E27FC236}">
                <a16:creationId xmlns:a16="http://schemas.microsoft.com/office/drawing/2014/main" id="{CEBDCB18-ABE5-43B0-8B68-89FEDAEC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483C65C6-7268-490D-B4A8-927D45FAB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6">
              <a:extLst>
                <a:ext uri="{FF2B5EF4-FFF2-40B4-BE49-F238E27FC236}">
                  <a16:creationId xmlns:a16="http://schemas.microsoft.com/office/drawing/2014/main" id="{6133D4A5-82E5-43A0-9FF0-81B7AC16C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1921D79F-D08C-68D8-C034-01F1C2C72F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9" r="2439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42" name="Picture 28">
            <a:extLst>
              <a:ext uri="{FF2B5EF4-FFF2-40B4-BE49-F238E27FC236}">
                <a16:creationId xmlns:a16="http://schemas.microsoft.com/office/drawing/2014/main" id="{08EC5C75-E28F-4899-9C2E-39431B82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30">
            <a:extLst>
              <a:ext uri="{FF2B5EF4-FFF2-40B4-BE49-F238E27FC236}">
                <a16:creationId xmlns:a16="http://schemas.microsoft.com/office/drawing/2014/main" id="{46AAE0A1-60AD-4190-B85D-2DD81483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7063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422</TotalTime>
  <Words>522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Times New Roman</vt:lpstr>
      <vt:lpstr>Wingdings</vt:lpstr>
      <vt:lpstr>Gallery</vt:lpstr>
      <vt:lpstr>Warehouse Inventory</vt:lpstr>
      <vt:lpstr>Team Members</vt:lpstr>
      <vt:lpstr>outline</vt:lpstr>
      <vt:lpstr>What is warehouse ? </vt:lpstr>
      <vt:lpstr>Types of Warehouses</vt:lpstr>
      <vt:lpstr>Responsibilities in a warehouse</vt:lpstr>
      <vt:lpstr>Sorting merchandise</vt:lpstr>
      <vt:lpstr>Taking inventory</vt:lpstr>
      <vt:lpstr>Prepare documentation</vt:lpstr>
      <vt:lpstr>Store merchandise</vt:lpstr>
      <vt:lpstr>Fill orders</vt:lpstr>
      <vt:lpstr>Dispatch orders</vt:lpstr>
      <vt:lpstr>ER diagram</vt:lpstr>
      <vt:lpstr>Life cycle</vt:lpstr>
      <vt:lpstr>LOGIN SCREEN</vt:lpstr>
      <vt:lpstr>Vendor User interface</vt:lpstr>
      <vt:lpstr>Vendor operations</vt:lpstr>
      <vt:lpstr>Warehouse ADMIN UI</vt:lpstr>
      <vt:lpstr>User profile</vt:lpstr>
      <vt:lpstr>tracking</vt:lpstr>
      <vt:lpstr>summary</vt:lpstr>
      <vt:lpstr>Thank you </vt:lpstr>
      <vt:lpstr>Team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Inventory</dc:title>
  <dc:creator>Nalla,Sravani</dc:creator>
  <cp:lastModifiedBy>Tulam,Suresh Gopi</cp:lastModifiedBy>
  <cp:revision>13</cp:revision>
  <dcterms:created xsi:type="dcterms:W3CDTF">2022-09-30T15:08:28Z</dcterms:created>
  <dcterms:modified xsi:type="dcterms:W3CDTF">2022-10-03T04:59:02Z</dcterms:modified>
</cp:coreProperties>
</file>