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8" r:id="rId7"/>
    <p:sldId id="269" r:id="rId8"/>
    <p:sldId id="271" r:id="rId9"/>
    <p:sldId id="266" r:id="rId10"/>
    <p:sldId id="260" r:id="rId11"/>
    <p:sldId id="265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7227-B15F-44EC-A3D3-20D5C6ACF0C1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F1EC-0380-4CD1-84FA-E83D1C80CB1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8.143.63.69/filt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Non-Photorealistic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 smtClean="0"/>
              <a:t>Samyukta</a:t>
            </a:r>
            <a:r>
              <a:rPr lang="en-US" sz="2600" dirty="0" smtClean="0"/>
              <a:t> </a:t>
            </a:r>
            <a:r>
              <a:rPr lang="en-US" sz="2600" dirty="0" err="1" smtClean="0"/>
              <a:t>Jadhwani</a:t>
            </a:r>
            <a:endParaRPr lang="en-US" sz="2600" dirty="0" smtClean="0"/>
          </a:p>
          <a:p>
            <a:r>
              <a:rPr lang="en-US" sz="2600" dirty="0" err="1" smtClean="0"/>
              <a:t>Akshay</a:t>
            </a:r>
            <a:r>
              <a:rPr lang="en-US" sz="2600" dirty="0" smtClean="0"/>
              <a:t> Joshi</a:t>
            </a:r>
          </a:p>
          <a:p>
            <a:r>
              <a:rPr lang="en-US" sz="2600" dirty="0" err="1" smtClean="0"/>
              <a:t>Ritambhara</a:t>
            </a:r>
            <a:r>
              <a:rPr lang="en-US" sz="2600" dirty="0" smtClean="0"/>
              <a:t> Singh</a:t>
            </a:r>
          </a:p>
          <a:p>
            <a:r>
              <a:rPr lang="en-US" sz="2600" dirty="0" smtClean="0"/>
              <a:t>Jacob Steele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Tablet App Allows user to apply a filter to a store photo or take a photo with the filter applied to it</a:t>
            </a:r>
          </a:p>
          <a:p>
            <a:pPr lvl="1"/>
            <a:r>
              <a:rPr lang="en-US" dirty="0" smtClean="0"/>
              <a:t>Supports Pen and Ink and Painterly</a:t>
            </a:r>
          </a:p>
          <a:p>
            <a:pPr lvl="1"/>
            <a:endParaRPr lang="en-US" dirty="0"/>
          </a:p>
          <a:p>
            <a:r>
              <a:rPr lang="en-US" dirty="0" smtClean="0"/>
              <a:t>Wanted Video, but applications take to long and Android SDK wasn’t complying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Tablet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Runtime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Doesn’t port well to Android SDK</a:t>
            </a:r>
          </a:p>
          <a:p>
            <a:endParaRPr lang="en-US" dirty="0" smtClean="0"/>
          </a:p>
          <a:p>
            <a:r>
              <a:rPr lang="en-US" dirty="0" smtClean="0"/>
              <a:t>Android SDK </a:t>
            </a:r>
          </a:p>
          <a:p>
            <a:pPr lvl="1"/>
            <a:r>
              <a:rPr lang="en-US" dirty="0" smtClean="0"/>
              <a:t>Doesn’t fully support java.awt/</a:t>
            </a:r>
            <a:r>
              <a:rPr lang="en-US" dirty="0" err="1" smtClean="0"/>
              <a:t>java.swing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Doesn’t work with </a:t>
            </a:r>
            <a:r>
              <a:rPr lang="en-US" dirty="0" err="1" smtClean="0"/>
              <a:t>Matlab</a:t>
            </a:r>
            <a:r>
              <a:rPr lang="en-US" dirty="0" smtClean="0"/>
              <a:t>-converted to C/C++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Styles!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Cartoon</a:t>
            </a:r>
          </a:p>
          <a:p>
            <a:r>
              <a:rPr lang="en-US" dirty="0" smtClean="0"/>
              <a:t>Painterly</a:t>
            </a:r>
          </a:p>
          <a:p>
            <a:r>
              <a:rPr lang="en-US" dirty="0" smtClean="0"/>
              <a:t>Pencil Sketch</a:t>
            </a:r>
          </a:p>
          <a:p>
            <a:r>
              <a:rPr lang="en-US" dirty="0" smtClean="0"/>
              <a:t>Pointillism</a:t>
            </a:r>
          </a:p>
          <a:p>
            <a:r>
              <a:rPr lang="en-US" dirty="0" err="1" smtClean="0"/>
              <a:t>Vampirize</a:t>
            </a:r>
            <a:endParaRPr lang="en-US" dirty="0" smtClean="0"/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</a:p>
          <a:p>
            <a:pPr lvl="1"/>
            <a:r>
              <a:rPr lang="en-US" b="0" i="0" dirty="0" smtClean="0">
                <a:solidFill>
                  <a:srgbClr val="0065CC"/>
                </a:solidFill>
                <a:latin typeface="arial"/>
                <a:hlinkClick r:id="rId2"/>
              </a:rPr>
              <a:t>http://128.143.63.69/filter.html</a:t>
            </a:r>
            <a:endParaRPr lang="en-US" b="0" i="0" dirty="0" smtClean="0">
              <a:solidFill>
                <a:srgbClr val="0065CC"/>
              </a:solidFill>
              <a:latin typeface="arial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The Tablet</a:t>
            </a:r>
          </a:p>
          <a:p>
            <a:pPr lvl="1"/>
            <a:r>
              <a:rPr lang="en-US" dirty="0" smtClean="0"/>
              <a:t>Toshiba Tablet with Android SDK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 to select a local file and applies 1 of several filters to the image</a:t>
            </a:r>
          </a:p>
          <a:p>
            <a:endParaRPr lang="en-US" dirty="0"/>
          </a:p>
          <a:p>
            <a:r>
              <a:rPr lang="en-US" dirty="0" smtClean="0"/>
              <a:t>Then displays the image allowing the user to save it to local storage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 descr="b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6667500" cy="2667000"/>
          </a:xfrm>
          <a:prstGeom prst="rect">
            <a:avLst/>
          </a:prstGeom>
        </p:spPr>
      </p:pic>
      <p:pic>
        <p:nvPicPr>
          <p:cNvPr id="4" name="Picture 3" descr="Painterly_Out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038600"/>
            <a:ext cx="66294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Content Placeholder 3" descr="dog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2895600" cy="4374842"/>
          </a:xfrm>
          <a:prstGeom prst="rect">
            <a:avLst/>
          </a:prstGeom>
        </p:spPr>
      </p:pic>
      <p:pic>
        <p:nvPicPr>
          <p:cNvPr id="4" name="Content Placeholder 3" descr="PencilSketch_Outp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47800"/>
            <a:ext cx="2971800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 descr="The-Dark-Angel-Wallpaper-H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4784485" cy="2514600"/>
          </a:xfrm>
          <a:prstGeom prst="rect">
            <a:avLst/>
          </a:prstGeom>
        </p:spPr>
      </p:pic>
      <p:pic>
        <p:nvPicPr>
          <p:cNvPr id="4" name="Picture 3" descr="Vampirize_Out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40386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i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3429000" cy="4572000"/>
          </a:xfrm>
          <a:prstGeom prst="rect">
            <a:avLst/>
          </a:prstGeom>
        </p:spPr>
      </p:pic>
      <p:pic>
        <p:nvPicPr>
          <p:cNvPr id="6" name="Picture 5" descr="cartooni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0295" y="1143000"/>
            <a:ext cx="4841305" cy="55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6394856" cy="5003800"/>
          </a:xfrm>
          <a:prstGeom prst="rect">
            <a:avLst/>
          </a:prstGeom>
        </p:spPr>
      </p:pic>
      <p:pic>
        <p:nvPicPr>
          <p:cNvPr id="4" name="Picture 3" descr="f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8382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154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Non-Photorealistic Rendering</vt:lpstr>
      <vt:lpstr>The Styles!</vt:lpstr>
      <vt:lpstr>The Results</vt:lpstr>
      <vt:lpstr>The Website</vt:lpstr>
      <vt:lpstr>Results</vt:lpstr>
      <vt:lpstr>Results</vt:lpstr>
      <vt:lpstr>Results</vt:lpstr>
      <vt:lpstr>Results</vt:lpstr>
      <vt:lpstr>Results</vt:lpstr>
      <vt:lpstr>The Tablet Results</vt:lpstr>
      <vt:lpstr>Tablet Demo</vt:lpstr>
      <vt:lpstr>Challenges</vt:lpstr>
      <vt:lpstr>Questions</vt:lpstr>
    </vt:vector>
  </TitlesOfParts>
  <Company>Dept. of Computer Science, 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Non-Photorealistic Rendering</dc:title>
  <dc:creator>jss2zb</dc:creator>
  <cp:lastModifiedBy>Ritambhara Singh</cp:lastModifiedBy>
  <cp:revision>50</cp:revision>
  <dcterms:created xsi:type="dcterms:W3CDTF">2013-12-10T14:38:24Z</dcterms:created>
  <dcterms:modified xsi:type="dcterms:W3CDTF">2013-12-10T20:05:39Z</dcterms:modified>
</cp:coreProperties>
</file>