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F8DA-91FD-4397-8972-21CCEBA5EA58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5F9D-2EA7-417D-9385-2CFDBF66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0010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Photography</a:t>
            </a:r>
            <a:br>
              <a:rPr lang="en-US" dirty="0" smtClean="0"/>
            </a:br>
            <a:r>
              <a:rPr lang="en-US" dirty="0" smtClean="0"/>
              <a:t>Fall 2013</a:t>
            </a:r>
            <a:br>
              <a:rPr lang="en-US" dirty="0" smtClean="0"/>
            </a:br>
            <a:r>
              <a:rPr lang="en-US" dirty="0" smtClean="0"/>
              <a:t>Final Project Proposal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Topic: Non-Photorealistic Rendering App for NVIDIA Tablet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Akshay</a:t>
            </a:r>
            <a:r>
              <a:rPr lang="en-US" dirty="0" smtClean="0"/>
              <a:t> Joshi</a:t>
            </a:r>
          </a:p>
          <a:p>
            <a:r>
              <a:rPr lang="en-US" dirty="0" smtClean="0"/>
              <a:t>Jacob Steele</a:t>
            </a:r>
          </a:p>
          <a:p>
            <a:r>
              <a:rPr lang="en-US" dirty="0" err="1" smtClean="0"/>
              <a:t>Ritambhara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Samyukta Jadhwani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0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Non-photorealistic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Non-photorealistic rendering</a:t>
            </a:r>
            <a:r>
              <a:rPr lang="en-US" dirty="0"/>
              <a:t> (NPR) is an area of computer graphics that focuses on enabling a wide variety of expressive styles for digital art.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 to traditional computer graphics, which has focused on photorealism, NPR is inspired by artistic styles such as painting, drawing, technical illustration, and animated cartoons. </a:t>
            </a:r>
            <a:endParaRPr lang="en-US" dirty="0" smtClean="0"/>
          </a:p>
          <a:p>
            <a:r>
              <a:rPr lang="en-US" dirty="0" smtClean="0"/>
              <a:t>NPR </a:t>
            </a:r>
            <a:r>
              <a:rPr lang="en-US" dirty="0"/>
              <a:t>has appeared in movies and video games in the form of "</a:t>
            </a:r>
            <a:r>
              <a:rPr lang="en-US" dirty="0" err="1"/>
              <a:t>toon</a:t>
            </a:r>
            <a:r>
              <a:rPr lang="en-US" dirty="0"/>
              <a:t> shading", as well as in scientific visualization, architectural illustration and experimental animation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60198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r>
              <a:rPr lang="en-US" dirty="0" smtClean="0"/>
              <a:t>:Wikipedia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Cartoon (water color)</a:t>
            </a:r>
          </a:p>
          <a:p>
            <a:r>
              <a:rPr lang="en-US" dirty="0" smtClean="0"/>
              <a:t>Pencil sketch</a:t>
            </a:r>
          </a:p>
          <a:p>
            <a:r>
              <a:rPr lang="en-US" dirty="0" smtClean="0"/>
              <a:t>Painterly</a:t>
            </a:r>
          </a:p>
          <a:p>
            <a:r>
              <a:rPr lang="en-US" dirty="0" smtClean="0"/>
              <a:t>Pointillism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Cartoon (water color)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5" y="1447800"/>
            <a:ext cx="9147599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Stylization </a:t>
            </a:r>
            <a:r>
              <a:rPr lang="en-US" dirty="0"/>
              <a:t>and Abstraction of </a:t>
            </a:r>
            <a:r>
              <a:rPr lang="en-US" dirty="0" smtClean="0"/>
              <a:t>Photographs (</a:t>
            </a:r>
            <a:r>
              <a:rPr lang="en-US" dirty="0" err="1" smtClean="0"/>
              <a:t>DeCarlo</a:t>
            </a:r>
            <a:r>
              <a:rPr lang="en-US" dirty="0" smtClean="0"/>
              <a:t> et al)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Pencil Sketch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0"/>
            <a:ext cx="9144000" cy="2917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0"/>
            <a:ext cx="9144000" cy="291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562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</a:t>
            </a:r>
            <a:r>
              <a:rPr lang="en-US" dirty="0" err="1"/>
              <a:t>XDoG</a:t>
            </a:r>
            <a:r>
              <a:rPr lang="en-US" dirty="0"/>
              <a:t>: An </a:t>
            </a:r>
            <a:r>
              <a:rPr lang="en-US" dirty="0" err="1"/>
              <a:t>eXtended</a:t>
            </a:r>
            <a:r>
              <a:rPr lang="en-US" dirty="0"/>
              <a:t> difference-of-Gaussians compendium including advanced image </a:t>
            </a:r>
            <a:r>
              <a:rPr lang="en-US" dirty="0" smtClean="0"/>
              <a:t>stylization (</a:t>
            </a:r>
            <a:r>
              <a:rPr lang="en-US" dirty="0" err="1"/>
              <a:t>Holger</a:t>
            </a:r>
            <a:r>
              <a:rPr lang="en-US" dirty="0"/>
              <a:t> </a:t>
            </a:r>
            <a:r>
              <a:rPr lang="en-US" dirty="0" err="1"/>
              <a:t>Winnemöller</a:t>
            </a:r>
            <a:r>
              <a:rPr lang="en-US" dirty="0"/>
              <a:t> et </a:t>
            </a:r>
            <a:r>
              <a:rPr lang="en-US" dirty="0" smtClean="0"/>
              <a:t>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4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Painterly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2000"/>
            <a:ext cx="4673600" cy="5264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62116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Non-Photorealistic </a:t>
            </a:r>
            <a:r>
              <a:rPr lang="en-US" dirty="0" smtClean="0"/>
              <a:t>Rendering (</a:t>
            </a:r>
            <a:r>
              <a:rPr lang="en-US" dirty="0"/>
              <a:t>Anna </a:t>
            </a:r>
            <a:r>
              <a:rPr lang="en-US" dirty="0" err="1" smtClean="0"/>
              <a:t>Vilanova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Pointillism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358900"/>
            <a:ext cx="2781300" cy="4140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8800" y="57912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</a:t>
            </a:r>
            <a:r>
              <a:rPr lang="en-US" dirty="0" smtClean="0"/>
              <a:t> </a:t>
            </a:r>
            <a:r>
              <a:rPr lang="en-US" dirty="0"/>
              <a:t>Realization of Seurat’s pointillism via non-photorealistic rendering </a:t>
            </a:r>
            <a:r>
              <a:rPr lang="en-US" dirty="0" smtClean="0"/>
              <a:t>(</a:t>
            </a:r>
            <a:r>
              <a:rPr lang="en-US" dirty="0" err="1" smtClean="0"/>
              <a:t>Chuan</a:t>
            </a:r>
            <a:r>
              <a:rPr lang="en-US" dirty="0" smtClean="0"/>
              <a:t>-Kai Yung et al)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9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discussed styles (1 style per member)</a:t>
            </a:r>
          </a:p>
          <a:p>
            <a:r>
              <a:rPr lang="en-US" dirty="0" smtClean="0"/>
              <a:t>Develop an app for the tablet (Group effort)</a:t>
            </a:r>
          </a:p>
          <a:p>
            <a:r>
              <a:rPr lang="en-US" dirty="0" smtClean="0"/>
              <a:t>The app transforms the given image into one of the four selected styles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App!!!!!!!!</a:t>
            </a:r>
          </a:p>
          <a:p>
            <a:r>
              <a:rPr lang="en-US" dirty="0" smtClean="0"/>
              <a:t>We might not be able to integrate our program with the NVIDIA tablet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Back up plan: Develop more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4074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136</TotalTime>
  <Words>257</Words>
  <Application>Microsoft Macintosh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Computational Photography Fall 2013 Final Project Proposal  Topic: Non-Photorealistic Rendering App for NVIDIA Tablet</vt:lpstr>
      <vt:lpstr>Non-photorealistic rendering</vt:lpstr>
      <vt:lpstr>Styles</vt:lpstr>
      <vt:lpstr>Cartoon (water color)</vt:lpstr>
      <vt:lpstr>Pencil Sketch</vt:lpstr>
      <vt:lpstr>Painterly</vt:lpstr>
      <vt:lpstr>Pointillism</vt:lpstr>
      <vt:lpstr>Plan of Action</vt:lpstr>
      <vt:lpstr>Hurdles</vt:lpstr>
      <vt:lpstr>Thank you </vt:lpstr>
    </vt:vector>
  </TitlesOfParts>
  <Company>Dept. of Computer Science, 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Photography</dc:title>
  <dc:creator>sj6re</dc:creator>
  <cp:lastModifiedBy>Ritambhara Singh</cp:lastModifiedBy>
  <cp:revision>37</cp:revision>
  <dcterms:created xsi:type="dcterms:W3CDTF">2013-10-09T17:25:24Z</dcterms:created>
  <dcterms:modified xsi:type="dcterms:W3CDTF">2013-10-09T20:53:37Z</dcterms:modified>
</cp:coreProperties>
</file>