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3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4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5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6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7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9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20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1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39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0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31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32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9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0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10/15/2023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sz="1800" lang="en-IN">
                <a:latin typeface="Bell MT" panose="02020503060305020303" pitchFamily="18" charset="0"/>
              </a:rPr>
              <a:t> DEPARTMENT OF COMPUTER SCIENCE AND ENGINEERING</a:t>
            </a:r>
          </a:p>
          <a:p>
            <a:pPr indent="0" marL="0">
              <a:buNone/>
            </a:pPr>
            <a:r>
              <a:rPr b="1" dirty="0" sz="2000" lang="en-IN">
                <a:latin typeface="Bell MT" panose="02020503060305020303" pitchFamily="18" charset="0"/>
              </a:rPr>
              <a:t>Project name </a:t>
            </a: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Smart Water System</a:t>
            </a:r>
          </a:p>
          <a:p>
            <a:pPr indent="0" marL="0">
              <a:buNone/>
            </a:pPr>
            <a:r>
              <a:rPr b="1" dirty="0" sz="2000" lang="en-IN">
                <a:latin typeface="Bell MT" panose="02020503060305020303" pitchFamily="18" charset="0"/>
              </a:rPr>
              <a:t>Team name    : 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Proj_22478_Team_2</a:t>
            </a:r>
            <a:r>
              <a:rPr dirty="0" sz="2000" lang="en-I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0" marL="0">
              <a:buNone/>
            </a:pPr>
            <a:r>
              <a:rPr b="1" dirty="0" sz="2000" lang="en-IN">
                <a:latin typeface="Bell MT" panose="02020503060305020303" pitchFamily="18" charset="0"/>
              </a:rPr>
              <a:t>Team members :</a:t>
            </a:r>
          </a:p>
          <a:p>
            <a:pPr indent="0" marL="0">
              <a:buNone/>
            </a:pPr>
            <a:r>
              <a:rPr dirty="0" lang="en-IN">
                <a:latin typeface="Bell MT" panose="02020503060305020303" pitchFamily="18" charset="0"/>
              </a:rPr>
              <a:t>	</a:t>
            </a:r>
            <a:r>
              <a:rPr dirty="0" lang="en-IN" err="1">
                <a:latin typeface="Arial" panose="020B0604020202020204" pitchFamily="34" charset="0"/>
                <a:cs typeface="Arial" panose="020B0604020202020204" pitchFamily="34" charset="0"/>
              </a:rPr>
              <a:t>Pokala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Deepika(113321104075)</a:t>
            </a:r>
          </a:p>
          <a:p>
            <a:pPr indent="0" marL="0">
              <a:buNone/>
            </a:pP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	Rekha RD(113321104081)</a:t>
            </a:r>
          </a:p>
          <a:p>
            <a:pPr indent="0" marL="0">
              <a:buNone/>
            </a:pP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	Sahana S(113321104082)</a:t>
            </a:r>
          </a:p>
          <a:p>
            <a:pPr indent="0" marL="0">
              <a:buNone/>
            </a:pP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dirty="0" lang="en-IN" err="1">
                <a:latin typeface="Arial" panose="020B0604020202020204" pitchFamily="34" charset="0"/>
                <a:cs typeface="Arial" panose="020B0604020202020204" pitchFamily="34" charset="0"/>
              </a:rPr>
              <a:t>Samyuktha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J(113321104083)</a:t>
            </a:r>
            <a:endParaRPr dirty="0" lang="en-IN"/>
          </a:p>
        </p:txBody>
      </p:sp>
      <p:pic>
        <p:nvPicPr>
          <p:cNvPr id="2097152" name="Picture 2" descr="Velammal Institute of Technology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4237" y="537636"/>
            <a:ext cx="9248135" cy="1320801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</a:rPr>
              <a:t>PROBLEM</a:t>
            </a:r>
            <a:r>
              <a:rPr dirty="0" lang="en-US"/>
              <a:t> </a:t>
            </a:r>
            <a:r>
              <a:rPr dirty="0" lang="en-US">
                <a:solidFill>
                  <a:schemeClr val="tx1"/>
                </a:solidFill>
              </a:rPr>
              <a:t>DEFINITION:</a:t>
            </a:r>
            <a:endParaRPr dirty="0" lang="en-IN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p>
            <a:r>
              <a:rPr dirty="0" lang="en-US"/>
              <a:t>The project involves implementing IoT sensors to monitor water consumption in public places such as parks and gardens. The objective is to promote water conservation by making real-time water consumption data publicly available.</a:t>
            </a:r>
          </a:p>
          <a:p>
            <a:r>
              <a:rPr dirty="0" lang="en-US"/>
              <a:t>This project includes defining </a:t>
            </a:r>
            <a:r>
              <a:rPr dirty="0" lang="en-US" err="1"/>
              <a:t>objectives,designing</a:t>
            </a:r>
            <a:r>
              <a:rPr dirty="0" lang="en-US"/>
              <a:t> IoT sensor system developing the data sharing platform and integrating them using IoT technology and python.</a:t>
            </a: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</a:rPr>
              <a:t>TECHNOLOGIES USED:</a:t>
            </a:r>
            <a:endParaRPr dirty="0" lang="en-IN">
              <a:solidFill>
                <a:schemeClr val="tx1"/>
              </a:solidFill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77334" y="1474237"/>
            <a:ext cx="8596668" cy="4567125"/>
          </a:xfrm>
        </p:spPr>
        <p:txBody>
          <a:bodyPr/>
          <a:p>
            <a:r>
              <a:rPr dirty="0" lang="en-US"/>
              <a:t>Arduino uno</a:t>
            </a:r>
          </a:p>
          <a:p>
            <a:r>
              <a:rPr dirty="0" lang="en-US"/>
              <a:t>Arduino Ide</a:t>
            </a:r>
          </a:p>
          <a:p>
            <a:r>
              <a:rPr dirty="0" lang="en-US"/>
              <a:t>Python</a:t>
            </a:r>
          </a:p>
          <a:p>
            <a:r>
              <a:rPr dirty="0" lang="en-US" err="1"/>
              <a:t>Pycharm</a:t>
            </a:r>
            <a:endParaRPr dirty="0" lang="en-US"/>
          </a:p>
          <a:p>
            <a:r>
              <a:rPr dirty="0" lang="en-US"/>
              <a:t>Microcontroller</a:t>
            </a:r>
          </a:p>
          <a:p>
            <a:r>
              <a:rPr dirty="0" lang="en-US"/>
              <a:t>ESP8266 </a:t>
            </a:r>
            <a:r>
              <a:rPr dirty="0" lang="en-US" err="1"/>
              <a:t>Wifi</a:t>
            </a:r>
            <a:r>
              <a:rPr dirty="0" lang="en-US"/>
              <a:t> MCU</a:t>
            </a:r>
          </a:p>
          <a:p>
            <a:r>
              <a:rPr dirty="0" lang="en-US" err="1"/>
              <a:t>NodeMCU</a:t>
            </a:r>
            <a:r>
              <a:rPr dirty="0" lang="en-US"/>
              <a:t> </a:t>
            </a:r>
            <a:r>
              <a:rPr dirty="0" lang="en-US" err="1"/>
              <a:t>Iot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77334" y="205275"/>
            <a:ext cx="8596668" cy="756718"/>
          </a:xfrm>
        </p:spPr>
        <p:txBody>
          <a:bodyPr/>
          <a:p>
            <a:r>
              <a:rPr dirty="0" lang="en-US">
                <a:solidFill>
                  <a:schemeClr val="tx1"/>
                </a:solidFill>
              </a:rPr>
              <a:t>HARDWARE COMPONENTS:</a:t>
            </a:r>
            <a:endParaRPr dirty="0" lang="en-IN">
              <a:solidFill>
                <a:schemeClr val="tx1"/>
              </a:solidFill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677334" y="961993"/>
            <a:ext cx="9660984" cy="5784040"/>
          </a:xfrm>
        </p:spPr>
        <p:txBody>
          <a:bodyPr>
            <a:normAutofit/>
          </a:bodyPr>
          <a:p>
            <a:pPr fontAlgn="t" marL="0">
              <a:spcBef>
                <a:spcPts val="0"/>
              </a:spcBef>
            </a:pPr>
            <a:r>
              <a:rPr dirty="0" sz="1800" i="0" kern="1200" lang="en-IN" strike="noStrike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WATER FLOW SENSOR:</a:t>
            </a:r>
            <a:endParaRPr dirty="0" lang="en-IN">
              <a:latin typeface="Arial Black" panose="020B0A04020102020204" pitchFamily="34" charset="0"/>
            </a:endParaRPr>
          </a:p>
          <a:p>
            <a:pPr algn="l" eaLnBrk="1" fontAlgn="t" hangingPunct="1" indent="0" latinLnBrk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1800" i="0" kern="1200" lang="en-IN" strike="noStrike" u="non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dirty="0" sz="1800" i="0" kern="1200" lang="en-IN" strike="noStrike" u="non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monitor the amount of water being supplied and used , the rate of flow of water has to be measured. </a:t>
            </a:r>
            <a:endParaRPr dirty="0" sz="1800" i="0" lang="en-IN" strike="noStrike" u="none">
              <a:effectLst/>
              <a:latin typeface="Arial" panose="020B0604020202020204" pitchFamily="34" charset="0"/>
            </a:endParaRPr>
          </a:p>
          <a:p>
            <a:pPr algn="l" eaLnBrk="1" fontAlgn="t" hangingPunct="1" latinLnBrk="0" marL="0" rtl="0">
              <a:spcBef>
                <a:spcPts val="0"/>
              </a:spcBef>
              <a:spcAft>
                <a:spcPts val="0"/>
              </a:spcAft>
            </a:pPr>
            <a:r>
              <a:rPr dirty="0" sz="1800" i="0" kern="1200" lang="en-IN" strike="noStrike">
                <a:solidFill>
                  <a:srgbClr val="45A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800" i="0" kern="1200" lang="en-IN" strike="noStrike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TURBIDITY SENSOR </a:t>
            </a:r>
            <a:r>
              <a:rPr b="1" dirty="0" sz="1800" i="0" kern="1200" lang="en-IN" strike="noStrike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  <a:endParaRPr b="0" dirty="0" sz="1800" i="0" lang="en-IN" strike="noStrike">
              <a:latin typeface="Arial Black" panose="020B0A04020102020204" pitchFamily="34" charset="0"/>
            </a:endParaRPr>
          </a:p>
          <a:p>
            <a:pPr algn="l" eaLnBrk="1" fontAlgn="t" hangingPunct="1" indent="0" latinLnBrk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800" i="0" kern="1200" lang="en-IN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It is used to measure the clarity and transparency of the water</a:t>
            </a:r>
            <a:endParaRPr dirty="0" sz="1800" i="0" lang="en-IN" strike="noStrike">
              <a:effectLst/>
              <a:latin typeface="Arial" panose="020B0604020202020204" pitchFamily="34" charset="0"/>
            </a:endParaRPr>
          </a:p>
          <a:p>
            <a:pPr algn="l" eaLnBrk="1" fontAlgn="t" hangingPunct="1" latinLnBrk="0" marL="0" rtl="0">
              <a:spcBef>
                <a:spcPts val="0"/>
              </a:spcBef>
              <a:spcAft>
                <a:spcPts val="0"/>
              </a:spcAft>
            </a:pPr>
            <a:r>
              <a:rPr dirty="0" sz="1800" i="0" kern="1200" lang="en-IN" strike="noStrike">
                <a:solidFill>
                  <a:srgbClr val="45AD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IN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LIQUID Ph SENSOR:</a:t>
            </a:r>
            <a:r>
              <a:rPr dirty="0" sz="1800" i="0" kern="1200" lang="en-IN" strike="noStrike">
                <a:solidFill>
                  <a:srgbClr val="45ADF8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dirty="0" lang="en-IN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l" eaLnBrk="1" fontAlgn="t" hangingPunct="1" indent="0" latinLnBrk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800" i="0" kern="1200" lang="en-IN" strike="noStrike" u="non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Liquid pH Sensor is used to keep the check on the pH level of the water </a:t>
            </a:r>
            <a:endParaRPr dirty="0" sz="1800" i="0" lang="en-IN" strike="noStrike" u="none">
              <a:effectLst/>
              <a:latin typeface="Arial" panose="020B0604020202020204" pitchFamily="34" charset="0"/>
            </a:endParaRPr>
          </a:p>
          <a:p>
            <a:pPr algn="l" eaLnBrk="1" fontAlgn="t" hangingPunct="1" latinLnBrk="0" marL="0" rtl="0">
              <a:spcBef>
                <a:spcPts val="0"/>
              </a:spcBef>
              <a:spcAft>
                <a:spcPts val="0"/>
              </a:spcAft>
            </a:pPr>
            <a:r>
              <a:rPr dirty="0" sz="1800" i="0" kern="1200" lang="en-IN" strike="noStrike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800" i="0" kern="1200" lang="en-IN" strike="noStrike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TDS SENSOR : </a:t>
            </a:r>
            <a:endParaRPr dirty="0" sz="1800" i="0" lang="en-IN" strike="noStrike">
              <a:effectLst/>
              <a:latin typeface="Arial Black" panose="020B0A04020102020204" pitchFamily="34" charset="0"/>
            </a:endParaRPr>
          </a:p>
          <a:p>
            <a:pPr algn="l" eaLnBrk="1" fontAlgn="t" hangingPunct="1" indent="0" latinLnBrk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800" i="0" kern="1200" lang="en-IN" strike="noStrike" u="non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used to measure the total dissolved solids in the water, thus it will keep check on the dissolved salts and other particles in the scale of ppm.</a:t>
            </a:r>
            <a:endParaRPr dirty="0" sz="1800" i="0" lang="en-IN" strike="noStrike" u="none">
              <a:effectLst/>
              <a:latin typeface="Arial" panose="020B0604020202020204" pitchFamily="34" charset="0"/>
            </a:endParaRPr>
          </a:p>
          <a:p>
            <a:pPr algn="l" eaLnBrk="1" fontAlgn="t" hangingPunct="1" latinLnBrk="0" marL="0" rtl="0">
              <a:spcBef>
                <a:spcPts val="0"/>
              </a:spcBef>
              <a:spcAft>
                <a:spcPts val="0"/>
              </a:spcAft>
            </a:pPr>
            <a:r>
              <a:rPr dirty="0" sz="1800" i="0" kern="1200" lang="en-IN" strike="noStrike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800" i="0" kern="1200" lang="en-IN" strike="noStrike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RELAY MODULE: </a:t>
            </a:r>
            <a:endParaRPr dirty="0" sz="1800" i="0" lang="en-IN" strike="noStrike">
              <a:effectLst/>
              <a:latin typeface="Arial Black" panose="020B0A04020102020204" pitchFamily="34" charset="0"/>
            </a:endParaRPr>
          </a:p>
          <a:p>
            <a:pPr algn="l" eaLnBrk="1" fontAlgn="t" hangingPunct="1" indent="0" latinLnBrk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800" i="0" kern="1200" lang="en-IN" strike="noStrike" u="non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An electromagnet switch, which helpful for automatically switching off the water pump.</a:t>
            </a:r>
            <a:endParaRPr dirty="0" sz="1800" i="0" lang="en-IN" strike="noStrike" u="none">
              <a:effectLst/>
              <a:latin typeface="Arial" panose="020B0604020202020204" pitchFamily="34" charset="0"/>
            </a:endParaRPr>
          </a:p>
          <a:p>
            <a:pPr algn="l" eaLnBrk="1" fontAlgn="t" hangingPunct="1" latinLnBrk="0" marL="0" rtl="0">
              <a:spcBef>
                <a:spcPts val="0"/>
              </a:spcBef>
              <a:spcAft>
                <a:spcPts val="0"/>
              </a:spcAft>
            </a:pPr>
            <a:r>
              <a:rPr dirty="0" sz="1800" i="0" kern="1200" lang="en-IN" strike="noStrike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800" i="0" kern="1200" lang="en-IN" strike="noStrike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MICRO CONTROLLER: </a:t>
            </a:r>
            <a:endParaRPr dirty="0" sz="1800" i="0" lang="en-IN" strike="noStrike">
              <a:effectLst/>
              <a:latin typeface="Arial Black" panose="020B0A04020102020204" pitchFamily="34" charset="0"/>
            </a:endParaRPr>
          </a:p>
          <a:p>
            <a:pPr algn="l" eaLnBrk="1" fontAlgn="t" hangingPunct="1" indent="0" latinLnBrk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800" i="0" kern="1200" lang="en-IN" strike="noStrike" u="non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CPU of this system, It controls and commands all the Peripheral devices connected to it.</a:t>
            </a:r>
            <a:endParaRPr dirty="0" sz="1800" i="0" lang="en-IN" strike="noStrike" u="none">
              <a:effectLst/>
              <a:latin typeface="Arial" panose="020B0604020202020204" pitchFamily="34" charset="0"/>
            </a:endParaRPr>
          </a:p>
          <a:p>
            <a:pPr algn="l" eaLnBrk="1" fontAlgn="t" hangingPunct="1" latinLnBrk="0" marL="0" rtl="0">
              <a:spcBef>
                <a:spcPts val="0"/>
              </a:spcBef>
              <a:spcAft>
                <a:spcPts val="0"/>
              </a:spcAft>
            </a:pPr>
            <a:r>
              <a:rPr dirty="0" sz="1800" i="0" kern="1200" lang="en-IN" strike="noStrike">
                <a:solidFill>
                  <a:srgbClr val="45AD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1800" i="0" kern="1200" lang="en-IN" strike="noStrike">
                <a:solidFill>
                  <a:srgbClr val="45ADF8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NODE MCU MODULE: </a:t>
            </a:r>
            <a:endParaRPr dirty="0" sz="1800" i="0" lang="en-IN" strike="noStrike">
              <a:effectLst/>
              <a:latin typeface="Arial Black" panose="020B0A04020102020204" pitchFamily="34" charset="0"/>
            </a:endParaRPr>
          </a:p>
          <a:p>
            <a:pPr algn="l" eaLnBrk="1" fontAlgn="t" hangingPunct="1" indent="0" latinLnBrk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800" i="0" kern="1200" lang="en-IN" strike="noStrike" u="none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           A WIFI module, that is the part of IoT system, which helps for data communication and synchronisation</a:t>
            </a:r>
            <a:r>
              <a:rPr b="1" dirty="0" sz="1800" i="0" kern="1200" lang="en-IN" strike="noStrike" u="none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.</a:t>
            </a:r>
            <a:endParaRPr b="0" dirty="0" sz="1800" i="0" lang="en-IN" strike="noStrike" u="none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976"/>
          </a:xfrm>
        </p:spPr>
        <p:txBody>
          <a:bodyPr/>
          <a:p>
            <a:r>
              <a:rPr dirty="0" lang="en-US">
                <a:solidFill>
                  <a:schemeClr val="tx1"/>
                </a:solidFill>
              </a:rPr>
              <a:t>SIMULATION OF HARDWARE:</a:t>
            </a:r>
            <a:endParaRPr dirty="0" lang="en-IN">
              <a:solidFill>
                <a:schemeClr val="tx1"/>
              </a:solidFill>
            </a:endParaRPr>
          </a:p>
        </p:txBody>
      </p:sp>
      <p:pic>
        <p:nvPicPr>
          <p:cNvPr id="2097153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7862" y="1492110"/>
            <a:ext cx="9315223" cy="4936682"/>
          </a:xfrm>
          <a:prstGeom prst="rect"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52305" y="0"/>
            <a:ext cx="10487390" cy="681731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4555"/>
          </a:xfrm>
        </p:spPr>
        <p:txBody>
          <a:bodyPr>
            <a:normAutofit fontScale="91667"/>
          </a:bodyPr>
          <a:p>
            <a:r>
              <a:rPr dirty="0" sz="3600" i="0" lang="en-US">
                <a:solidFill>
                  <a:schemeClr val="tx1"/>
                </a:solidFill>
                <a:effectLst/>
              </a:rPr>
              <a:t>Python Script Development (On IoT Devices):</a:t>
            </a:r>
            <a:br>
              <a:rPr dirty="0" sz="3600" lang="en-US">
                <a:solidFill>
                  <a:schemeClr val="accent2"/>
                </a:solidFill>
              </a:rPr>
            </a:br>
            <a:endParaRPr dirty="0" lang="en-IN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677334" y="1324947"/>
            <a:ext cx="8596668" cy="4716415"/>
          </a:xfrm>
        </p:spPr>
        <p:txBody>
          <a:bodyPr>
            <a:normAutofit lnSpcReduction="10000"/>
          </a:bodyPr>
          <a:p>
            <a:r>
              <a:rPr dirty="0" sz="1800" lang="en-US"/>
              <a:t>1. Set Up the Development Environment</a:t>
            </a:r>
          </a:p>
          <a:p>
            <a:r>
              <a:rPr dirty="0" sz="1800" lang="en-US"/>
              <a:t>2. Import Required Libraries</a:t>
            </a:r>
          </a:p>
          <a:p>
            <a:r>
              <a:rPr dirty="0" sz="1800" lang="en-US"/>
              <a:t>3. Initialize Device and Sensors</a:t>
            </a:r>
          </a:p>
          <a:p>
            <a:r>
              <a:rPr dirty="0" sz="1800" lang="en-US"/>
              <a:t>4. Data Collection</a:t>
            </a:r>
          </a:p>
          <a:p>
            <a:r>
              <a:rPr dirty="0" sz="1800" lang="en-US"/>
              <a:t>5. Data Processing</a:t>
            </a:r>
          </a:p>
          <a:p>
            <a:r>
              <a:rPr dirty="0" sz="1800" lang="en-US"/>
              <a:t>6. Data Transmission</a:t>
            </a:r>
          </a:p>
          <a:p>
            <a:r>
              <a:rPr dirty="0" sz="1800" lang="en-US"/>
              <a:t>7. Error Handling</a:t>
            </a:r>
          </a:p>
          <a:p>
            <a:r>
              <a:rPr dirty="0" lang="en-US"/>
              <a:t>8</a:t>
            </a:r>
            <a:r>
              <a:rPr dirty="0" sz="1800" lang="en-US"/>
              <a:t>. Logging and Debugging</a:t>
            </a:r>
          </a:p>
          <a:p>
            <a:r>
              <a:rPr dirty="0" lang="en-US"/>
              <a:t>9</a:t>
            </a:r>
            <a:r>
              <a:rPr dirty="0" sz="1800" lang="en-US"/>
              <a:t>. Testing</a:t>
            </a:r>
          </a:p>
          <a:p>
            <a:r>
              <a:rPr dirty="0" sz="1800" lang="en-US"/>
              <a:t>10. Documentation</a:t>
            </a:r>
          </a:p>
          <a:p>
            <a:r>
              <a:rPr dirty="0" sz="1800" lang="en-US"/>
              <a:t>11. Integration with the Central Server</a:t>
            </a:r>
          </a:p>
          <a:p>
            <a:r>
              <a:rPr dirty="0" sz="1800" lang="en-US"/>
              <a:t>12. Deployment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959"/>
          </a:xfrm>
        </p:spPr>
        <p:txBody>
          <a:bodyPr/>
          <a:p>
            <a:r>
              <a:rPr dirty="0" lang="en-US">
                <a:solidFill>
                  <a:schemeClr val="tx1"/>
                </a:solidFill>
              </a:rPr>
              <a:t>CONCLUSION:</a:t>
            </a:r>
            <a:endParaRPr dirty="0" lang="en-IN">
              <a:solidFill>
                <a:schemeClr val="tx1"/>
              </a:solidFill>
            </a:endParaRP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/>
          <a:p>
            <a:pPr algn="just">
              <a:buFont typeface="Wingdings" panose="05000000000000000000" pitchFamily="2" charset="2"/>
              <a:buChar char="Ø"/>
            </a:pPr>
            <a:r>
              <a:rPr dirty="0" sz="1800" lang="en-US">
                <a:cs typeface="Arial" panose="020B0604020202020204" pitchFamily="34" charset="0"/>
              </a:rPr>
              <a:t>With this Project, we can do the analysis of the water quality that is supplied in the cities and due to this we can maintain a report of the quality of water which can be helpful to determine that the supplied water is not harmful for the body.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dirty="0" sz="1800" lang="en-US">
                <a:cs typeface="Arial" panose="020B0604020202020204" pitchFamily="34" charset="0"/>
              </a:rPr>
              <a:t>Also this project helps to save the precious resource such as water and electricity from wasting down on daily basis.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dirty="0" sz="1800" lang="en-US">
              <a:cs typeface="Arial" panose="020B0604020202020204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2683416" y="2668555"/>
            <a:ext cx="8596668" cy="1687805"/>
          </a:xfrm>
        </p:spPr>
        <p:txBody>
          <a:bodyPr>
            <a:normAutofit/>
          </a:bodyPr>
          <a:p>
            <a:r>
              <a:rPr dirty="0" sz="6600" lang="en-US">
                <a:solidFill>
                  <a:schemeClr val="tx1"/>
                </a:solidFill>
              </a:rPr>
              <a:t>THANK YOU</a:t>
            </a:r>
            <a:endParaRPr dirty="0" sz="6600"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Sahana S</dc:creator>
  <cp:lastModifiedBy>Sahana S</cp:lastModifiedBy>
  <dcterms:created xsi:type="dcterms:W3CDTF">2023-10-15T00:30:25Z</dcterms:created>
  <dcterms:modified xsi:type="dcterms:W3CDTF">2023-10-15T12:41:43Z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1c112e41684c410d9be963e01bdaef2a</vt:lpwstr>
  </property>
</Properties>
</file>