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20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145730" name="Straight Connector 18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9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6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28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9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104868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48647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48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4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10486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48639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40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10486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10487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10486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4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5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104868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6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7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104867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7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10486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104860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6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7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104869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0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51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486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10/10/2023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latin typeface="Bell MT" panose="02020503060305020303" pitchFamily="18" charset="0"/>
              </a:rPr>
              <a:t>       DEPARTMENT OF COMPUTER SCIENCE AND ENGINEERING</a:t>
            </a:r>
          </a:p>
          <a:p>
            <a:pPr marL="0" indent="0">
              <a:buNone/>
            </a:pPr>
            <a:r>
              <a:rPr lang="en-IN" sz="2000" b="1" dirty="0">
                <a:latin typeface="Bell MT" panose="02020503060305020303" pitchFamily="18" charset="0"/>
              </a:rPr>
              <a:t>Project name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Smart Water System</a:t>
            </a:r>
          </a:p>
          <a:p>
            <a:pPr marL="0" indent="0">
              <a:buNone/>
            </a:pPr>
            <a:r>
              <a:rPr lang="en-IN" sz="2000" b="1" dirty="0">
                <a:latin typeface="Bell MT" panose="02020503060305020303" pitchFamily="18" charset="0"/>
              </a:rPr>
              <a:t>Team name    :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Proj_22478_Team_2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IN" sz="2000" b="1" dirty="0">
                <a:latin typeface="Bell MT" panose="02020503060305020303" pitchFamily="18" charset="0"/>
              </a:rPr>
              <a:t>Team members :</a:t>
            </a:r>
          </a:p>
          <a:p>
            <a:pPr marL="0" indent="0">
              <a:buNone/>
            </a:pPr>
            <a:r>
              <a:rPr lang="en-IN" dirty="0">
                <a:latin typeface="Bell MT" panose="02020503060305020303" pitchFamily="18" charset="0"/>
              </a:rPr>
              <a:t>	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Pokala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Deepika(113321104075)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Rekha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D(113321104081)</a:t>
            </a:r>
            <a:endParaRPr lang="zh-CN" altLang="en-US" dirty="0"/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Sahana S(113321104082)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Samyuktha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J(113321104083)</a:t>
            </a:r>
          </a:p>
        </p:txBody>
      </p:sp>
      <p:pic>
        <p:nvPicPr>
          <p:cNvPr id="2097152" name="Picture 2" descr="Velammal Institute of Technolog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600" y="239056"/>
            <a:ext cx="9248135" cy="1320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10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OBJECTIVES: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>
          <a:xfrm>
            <a:off x="677334" y="1344707"/>
            <a:ext cx="8596668" cy="5199528"/>
          </a:xfrm>
        </p:spPr>
        <p:txBody>
          <a:bodyPr>
            <a:normAutofit/>
          </a:bodyPr>
          <a:lstStyle/>
          <a:p>
            <a:r>
              <a:rPr lang="en-US" sz="2400" dirty="0"/>
              <a:t>The project involves implementing IoT sensors to monitor water consumption in public places such as parks and gardens. The objective is to promote water conservation by making real-time water consumption data publicly available.</a:t>
            </a:r>
          </a:p>
          <a:p>
            <a:r>
              <a:rPr lang="en-US" sz="2400" dirty="0"/>
              <a:t>This project includes defining </a:t>
            </a:r>
            <a:r>
              <a:rPr lang="en-US" sz="2400" dirty="0" err="1"/>
              <a:t>objectives,designing</a:t>
            </a:r>
            <a:r>
              <a:rPr lang="en-US" sz="2400" dirty="0"/>
              <a:t> IoT sensor system developing the data sharing platform and integrating them using IoT technology and python.</a:t>
            </a: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3626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ENHANCING SMART WATER SYSTEM USING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IOT SENSORS: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677334" y="2142565"/>
            <a:ext cx="8596668" cy="3898797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b="1" dirty="0"/>
              <a:t>Real-time Monitoring</a:t>
            </a:r>
            <a:r>
              <a:rPr lang="en-US" dirty="0"/>
              <a:t>: IoT sensors can continuously monitor water quality, flow rates, and levels, allowing for immediate detection of issues like leaks or contamination.</a:t>
            </a:r>
          </a:p>
          <a:p>
            <a:pPr>
              <a:buAutoNum type="arabicPeriod"/>
            </a:pPr>
            <a:r>
              <a:rPr lang="en-US" dirty="0"/>
              <a:t> </a:t>
            </a:r>
            <a:r>
              <a:rPr lang="en-US" b="1" dirty="0"/>
              <a:t>Data Collection</a:t>
            </a:r>
            <a:r>
              <a:rPr lang="en-US" dirty="0"/>
              <a:t>: These sensors collect data and send it to a central system, enabling data-driven decisions for efficient water management.</a:t>
            </a:r>
          </a:p>
          <a:p>
            <a:pPr>
              <a:buAutoNum type="arabicPeriod"/>
            </a:pPr>
            <a:r>
              <a:rPr lang="en-US" dirty="0"/>
              <a:t> </a:t>
            </a:r>
            <a:r>
              <a:rPr lang="en-US" b="1" dirty="0"/>
              <a:t>Remote Control</a:t>
            </a:r>
            <a:r>
              <a:rPr lang="en-US" dirty="0"/>
              <a:t>: IoT technology allows you to remotely control valves and pumps, optimizing water distribution and reducing waste.</a:t>
            </a:r>
          </a:p>
          <a:p>
            <a:pPr>
              <a:buAutoNum type="arabicPeriod"/>
            </a:pPr>
            <a:r>
              <a:rPr lang="en-US" dirty="0"/>
              <a:t> </a:t>
            </a:r>
            <a:r>
              <a:rPr lang="en-US" b="1" dirty="0"/>
              <a:t>Predictive Maintenance</a:t>
            </a:r>
            <a:r>
              <a:rPr lang="en-US" dirty="0"/>
              <a:t>: Sensors can predict equipment failures, minimizing downtime and maintenance costs.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752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REAL TIME INFORMATION ABOUT SMART WATER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>
          <a:xfrm>
            <a:off x="677334" y="1237129"/>
            <a:ext cx="8596668" cy="4804233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+mj-lt"/>
              </a:rPr>
              <a:t>IoT Sensors and Devices:</a:t>
            </a:r>
            <a:endParaRPr lang="en-US" b="0" i="0" dirty="0">
              <a:solidFill>
                <a:srgbClr val="374151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Deploy a network of IoT sensors and devices throughout the water distribution network, including water treatment plants, reservoirs, pipelines, and consumer premises.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These sensors will continuously monitor parameters such as water flow rate, pressure, temperature, pH levels, turbidity, and contaminants.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+mj-lt"/>
              </a:rPr>
              <a:t>Real-time Data Collection:</a:t>
            </a:r>
            <a:endParaRPr lang="en-US" b="0" i="0" dirty="0">
              <a:solidFill>
                <a:srgbClr val="374151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Collect real-time data from the sensors and devices, providing a comprehensive view of the entire water system's status.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Use wireless communication protocols (e.g.,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+mj-lt"/>
              </a:rPr>
              <a:t>LoRaWAN</a:t>
            </a: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, NB-IoT) to transmit data securely and efficiently.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28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IoT SENSOR DESIGN: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>
          <a:xfrm>
            <a:off x="677334" y="1299883"/>
            <a:ext cx="8596668" cy="4741480"/>
          </a:xfrm>
        </p:spPr>
        <p:txBody>
          <a:bodyPr/>
          <a:lstStyle/>
          <a:p>
            <a:pPr algn="l"/>
            <a:r>
              <a:rPr lang="en-IN" sz="1800" dirty="0">
                <a:latin typeface="+mj-lt"/>
              </a:rPr>
              <a:t>There are several IoT sensors and components that are used in the smart water system using IoT. Some of them are as follows.</a:t>
            </a:r>
          </a:p>
          <a:p>
            <a:pPr algn="l"/>
            <a:endParaRPr lang="en-IN" sz="1800" i="0" dirty="0">
              <a:solidFill>
                <a:srgbClr val="333333"/>
              </a:solidFill>
              <a:effectLst/>
              <a:latin typeface="+mj-lt"/>
            </a:endParaRPr>
          </a:p>
          <a:p>
            <a:pPr algn="l"/>
            <a:r>
              <a:rPr lang="en-IN" sz="1800" i="0" dirty="0">
                <a:solidFill>
                  <a:srgbClr val="333333"/>
                </a:solidFill>
                <a:effectLst/>
                <a:latin typeface="+mj-lt"/>
              </a:rPr>
              <a:t>1.Ultrasonic sensor: It is used to indicate the level of water in real time.</a:t>
            </a:r>
            <a:r>
              <a:rPr lang="en-IN" sz="1800" dirty="0">
                <a:solidFill>
                  <a:srgbClr val="333333"/>
                </a:solidFill>
                <a:latin typeface="+mj-lt"/>
              </a:rPr>
              <a:t> When the water level falls below the threshold level the motor will automatically ON.</a:t>
            </a:r>
            <a:endParaRPr lang="en-IN" sz="1800" i="0" dirty="0">
              <a:solidFill>
                <a:srgbClr val="333333"/>
              </a:solidFill>
              <a:effectLst/>
              <a:latin typeface="+mj-lt"/>
            </a:endParaRPr>
          </a:p>
          <a:p>
            <a:pPr algn="l"/>
            <a:endParaRPr lang="en-IN" dirty="0">
              <a:solidFill>
                <a:srgbClr val="333333"/>
              </a:solidFill>
              <a:latin typeface="+mj-lt"/>
            </a:endParaRPr>
          </a:p>
          <a:p>
            <a:pPr algn="l"/>
            <a:r>
              <a:rPr lang="en-IN" sz="1800" i="0" dirty="0">
                <a:solidFill>
                  <a:srgbClr val="333333"/>
                </a:solidFill>
                <a:effectLst/>
                <a:latin typeface="+mj-lt"/>
              </a:rPr>
              <a:t>2. Temperature sensor: It is used to sense the temperature in water tank.</a:t>
            </a:r>
          </a:p>
          <a:p>
            <a:pPr algn="l"/>
            <a:endParaRPr lang="en-IN" sz="1800" i="0" dirty="0">
              <a:solidFill>
                <a:srgbClr val="333333"/>
              </a:solidFill>
              <a:effectLst/>
              <a:latin typeface="+mj-lt"/>
            </a:endParaRPr>
          </a:p>
          <a:p>
            <a:pPr algn="l"/>
            <a:r>
              <a:rPr lang="en-IN" sz="1800" i="0" dirty="0">
                <a:solidFill>
                  <a:srgbClr val="333333"/>
                </a:solidFill>
                <a:effectLst/>
                <a:latin typeface="+mj-lt"/>
              </a:rPr>
              <a:t>3. Water </a:t>
            </a:r>
            <a:r>
              <a:rPr lang="en-IN" sz="1800" dirty="0">
                <a:solidFill>
                  <a:srgbClr val="333333"/>
                </a:solidFill>
                <a:latin typeface="+mj-lt"/>
              </a:rPr>
              <a:t>flow</a:t>
            </a:r>
            <a:r>
              <a:rPr lang="en-IN" sz="1800" i="0" dirty="0">
                <a:solidFill>
                  <a:srgbClr val="333333"/>
                </a:solidFill>
                <a:effectLst/>
                <a:latin typeface="+mj-lt"/>
              </a:rPr>
              <a:t> Sensor: It is used to know the usage of water litre per hour. By using ESP8266 WI-FI module the data is recorded in real-time and updated in cloud.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25" y="1290918"/>
            <a:ext cx="9540688" cy="51624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85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INTEGRATING SMART WATER SYSTEM USING IOT AND PYTHON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>
          <a:xfrm>
            <a:off x="677334" y="1228165"/>
            <a:ext cx="8596668" cy="4813198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IN" b="1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1" dirty="0"/>
              <a:t>Data Analytics</a:t>
            </a:r>
            <a:r>
              <a:rPr lang="en-US" dirty="0"/>
              <a:t>: Implement data analytics and visualization using Python libraries such as Matplotlib, </a:t>
            </a:r>
            <a:r>
              <a:rPr lang="en-US" dirty="0" err="1"/>
              <a:t>Plotly</a:t>
            </a:r>
            <a:r>
              <a:rPr lang="en-US" dirty="0"/>
              <a:t>, or Dash to gain insights from your water system data.</a:t>
            </a:r>
          </a:p>
          <a:p>
            <a:r>
              <a:rPr lang="en-US" dirty="0"/>
              <a:t> </a:t>
            </a:r>
            <a:r>
              <a:rPr lang="en-US" b="1" dirty="0"/>
              <a:t>Alerts and Notifications</a:t>
            </a:r>
            <a:r>
              <a:rPr lang="en-US" dirty="0"/>
              <a:t>: Set up alerts and notifications in Python to trigger actions when specific conditions are met (e.g., sending alerts for leak detection).</a:t>
            </a:r>
          </a:p>
          <a:p>
            <a:r>
              <a:rPr lang="en-US" b="1" dirty="0"/>
              <a:t>Install Sensors</a:t>
            </a:r>
            <a:r>
              <a:rPr lang="en-US" dirty="0"/>
              <a:t>: Physically install the selected sensors at strategic locations within your water system, such as near water sources, in pipelines, or at distribution points. </a:t>
            </a:r>
          </a:p>
          <a:p>
            <a:r>
              <a:rPr lang="en-US" b="1" dirty="0"/>
              <a:t>Connect Sensors</a:t>
            </a:r>
            <a:r>
              <a:rPr lang="en-US" dirty="0"/>
              <a:t>: Use communication protocols such as Wi-Fi, Bluetooth, LoRa, or cellular networks to connect the sensors to a central data hub. Python libraries or SDKs may be available for specific IoT hardware to facilitate this connectivity.4. 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2608729" y="2967318"/>
            <a:ext cx="11152094" cy="1903506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THANK YOU</a:t>
            </a:r>
            <a:endParaRPr lang="en-IN" sz="6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576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Bell MT</vt:lpstr>
      <vt:lpstr>Calibri</vt:lpstr>
      <vt:lpstr>Söhne</vt:lpstr>
      <vt:lpstr>Trebuchet MS</vt:lpstr>
      <vt:lpstr>Wingdings 3</vt:lpstr>
      <vt:lpstr>Facet</vt:lpstr>
      <vt:lpstr>PowerPoint Presentation</vt:lpstr>
      <vt:lpstr>OBJECTIVES:</vt:lpstr>
      <vt:lpstr>ENHANCING SMART WATER SYSTEM USING  IOT SENSORS:</vt:lpstr>
      <vt:lpstr>REAL TIME INFORMATION ABOUT SMART WATER</vt:lpstr>
      <vt:lpstr>IoT SENSOR DESIGN:</vt:lpstr>
      <vt:lpstr>PowerPoint Presentation</vt:lpstr>
      <vt:lpstr>INTEGRATING SMART WATER SYSTEM USING IOT AND PYTHON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sahanasiva635@gmail.com</dc:creator>
  <cp:lastModifiedBy>pokala deepika</cp:lastModifiedBy>
  <cp:revision>1</cp:revision>
  <dcterms:created xsi:type="dcterms:W3CDTF">2023-09-29T00:40:14Z</dcterms:created>
  <dcterms:modified xsi:type="dcterms:W3CDTF">2023-10-10T14:53:57Z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13aff6c69ffb407bbdef0e4fb9e5ce7f</vt:lpwstr>
  </property>
</Properties>
</file>