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site.netlify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AAA0-2E6E-6F3E-0983-BCA8224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9FCD-33E9-335C-2DF4-574D4F0D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</a:rPr>
              <a:t> DEPARTMENT OF COMPUTER SCIENCE AND ENGINEERING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Project name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name    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Proj_22478_Team_2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Pokala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Deepika(113321104075)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Rekha RD(113321104081)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Sahana S(113321104082)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J(113321104083)</a:t>
            </a:r>
            <a:endParaRPr lang="en-IN" dirty="0"/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id="{51261D2F-71FE-47A6-CA81-879F7C9C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7" y="537636"/>
            <a:ext cx="9248135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7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451-A225-5E1B-3F2A-26CA59A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2E52-C032-4E8E-62F9-D8E0515E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 project involves implementing IoT sensors to monitor water consumption in public places such as parks and gardens. The objective is to promote water conservation by making real-time water consumption data publicly available.</a:t>
            </a:r>
          </a:p>
          <a:p>
            <a:r>
              <a:rPr lang="en-US" dirty="0"/>
              <a:t>This project includes defining </a:t>
            </a:r>
            <a:r>
              <a:rPr lang="en-US" dirty="0" err="1"/>
              <a:t>objectives,designing</a:t>
            </a:r>
            <a:r>
              <a:rPr lang="en-US" dirty="0"/>
              <a:t> IoT sensor system developing the data sharing platform and integrating them using IoT technology and python.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70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5897-8A44-747E-F169-723411B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5275"/>
            <a:ext cx="8596668" cy="7567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 COMPONENTS: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21B4-FD3E-A94D-1712-B74FD1FA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1993"/>
            <a:ext cx="9660984" cy="5784040"/>
          </a:xfrm>
        </p:spPr>
        <p:txBody>
          <a:bodyPr>
            <a:normAutofit/>
          </a:bodyPr>
          <a:lstStyle/>
          <a:p>
            <a:pPr marL="0" fontAlgn="t">
              <a:spcBef>
                <a:spcPts val="0"/>
              </a:spcBef>
            </a:pP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WATER FLOW SENSOR: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monitor the amount of water being supplied and used , the rate of flow of water has to be measured. 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TURBIDITY SENSOR </a:t>
            </a:r>
            <a:r>
              <a:rPr lang="en-IN" sz="1800" b="1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endParaRPr lang="en-IN" sz="1800" b="0" i="0" strike="noStrike" dirty="0"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It is used to measure the clarity and transparency of the water</a:t>
            </a:r>
            <a:endParaRPr lang="en-IN" sz="1800" i="0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LIQUID Ph SENSOR:</a:t>
            </a: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Liquid pH Sensor is used to keep the check on the pH level of the water 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TDS SENSOR 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used to measure the total dissolved solids in the water, thus it will keep check on the dissolved salts and other particles in the scale of ppm.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RELAY MODULE: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An electromagnet switch, which helpful for automatically switching off the water pump.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MICRO CONTROLLER: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CPU of this system, It controls and commands all the Peripheral devices connected to it.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NODE MCU MODULE: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           A WIFI module, that is the part of IoT system, which helps for data communication and synchronisation</a:t>
            </a: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7B5E-102C-E76D-ED53-253EC5D7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OF HARDWARE: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DEF9F2-C413-38C0-26D6-46C723F0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492110"/>
            <a:ext cx="9315223" cy="4936682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DCA4-9CD3-D025-4F87-55690019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4555"/>
          </a:xfrm>
        </p:spPr>
        <p:txBody>
          <a:bodyPr>
            <a:normAutofit fontScale="90000"/>
          </a:bodyPr>
          <a:lstStyle/>
          <a:p>
            <a:r>
              <a:rPr lang="en-US" sz="3600" i="0" dirty="0">
                <a:solidFill>
                  <a:schemeClr val="tx1"/>
                </a:solidFill>
                <a:effectLst/>
              </a:rPr>
              <a:t>Python Script Development (On IoT Devices):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BDD0-D482-EDDF-5269-27CEC54F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Set Up the Development Environment</a:t>
            </a:r>
          </a:p>
          <a:p>
            <a:r>
              <a:rPr lang="en-US" sz="1800" dirty="0"/>
              <a:t>2. Import Required Libraries</a:t>
            </a:r>
          </a:p>
          <a:p>
            <a:r>
              <a:rPr lang="en-US" sz="1800" dirty="0"/>
              <a:t>3. Initialize Device and Sensors</a:t>
            </a:r>
          </a:p>
          <a:p>
            <a:r>
              <a:rPr lang="en-US" sz="1800" dirty="0"/>
              <a:t>4. Data Collection</a:t>
            </a:r>
          </a:p>
          <a:p>
            <a:r>
              <a:rPr lang="en-US" sz="1800" dirty="0"/>
              <a:t>5. Data Processing</a:t>
            </a:r>
          </a:p>
          <a:p>
            <a:r>
              <a:rPr lang="en-US" sz="1800" dirty="0"/>
              <a:t>6. Data Transmission</a:t>
            </a:r>
          </a:p>
          <a:p>
            <a:r>
              <a:rPr lang="en-US" sz="1800" dirty="0"/>
              <a:t>7. Error Handling</a:t>
            </a:r>
          </a:p>
          <a:p>
            <a:r>
              <a:rPr lang="en-US" dirty="0"/>
              <a:t>8</a:t>
            </a:r>
            <a:r>
              <a:rPr lang="en-US" sz="1800" dirty="0"/>
              <a:t>. Logging and Debugging</a:t>
            </a:r>
          </a:p>
          <a:p>
            <a:r>
              <a:rPr lang="en-US" dirty="0"/>
              <a:t>9</a:t>
            </a:r>
            <a:r>
              <a:rPr lang="en-US" sz="1800" dirty="0"/>
              <a:t>. Testing</a:t>
            </a:r>
          </a:p>
          <a:p>
            <a:r>
              <a:rPr lang="en-US" sz="1800" dirty="0"/>
              <a:t>10. Documentation</a:t>
            </a:r>
          </a:p>
          <a:p>
            <a:r>
              <a:rPr lang="en-US" sz="1800" dirty="0"/>
              <a:t>11. Integration with the Central Server</a:t>
            </a:r>
          </a:p>
          <a:p>
            <a:r>
              <a:rPr lang="en-US" sz="1800" dirty="0"/>
              <a:t>12.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4B24-2955-E2BA-CDDE-55F12A57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2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TECHNOLOGIES USED: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FFAC-0B97-50AF-6870-D4294B7C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Front-End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You can use HTML, CSS, and JavaScript for creating a web-based dashboard or user interface. Frameworks like React, Angular, or Vue.js can simplify the development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Back-End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You might need a server to handle data processing, user authentication, and other backend functionalities. You can use Node.js, Python, Ruby, or any other server-side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Databases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Use databases (e.g., MySQL, PostgreSQL, MongoDB) to store and retrieve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APIs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Create APIs to connect the front-end and back-end. RESTful or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GraphQL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 APIs are common choice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2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914A-DE48-B06F-32B2-9C073CF7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67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Real-Time Website:</a:t>
            </a:r>
            <a:br>
              <a:rPr lang="en-US" sz="3600" dirty="0">
                <a:solidFill>
                  <a:srgbClr val="FFFF00"/>
                </a:solidFill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063690"/>
            <a:ext cx="8596312" cy="3769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3307701" y="5640421"/>
            <a:ext cx="408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check my website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9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8C6-A57C-3692-D51C-C99F773C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2668-D5AF-B570-2A2A-26CC7367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With this Project, we can do the analysis of the water quality that is supplied in the cities and due to this we can maintain a report of the quality of water which can be helpful to determine that the supplied water is not harmful for the body.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Also this project helps to save the precious resource such as water and electricity from wasting down on daily basis.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4F4-DF7F-7BEB-A9A4-B218E6AB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416" y="2668555"/>
            <a:ext cx="8596668" cy="168780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66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552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Bell MT</vt:lpstr>
      <vt:lpstr>Rockwell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PROBLEM DEFINITION:</vt:lpstr>
      <vt:lpstr>HARDWARE COMPONENTS:</vt:lpstr>
      <vt:lpstr>SIMULATION OF HARDWARE:</vt:lpstr>
      <vt:lpstr>Python Script Development (On IoT Devices): </vt:lpstr>
      <vt:lpstr>WEB TECHNOLOGIES USED:</vt:lpstr>
      <vt:lpstr>Real-Time Website: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S</dc:creator>
  <cp:lastModifiedBy>Sahana S</cp:lastModifiedBy>
  <cp:revision>2</cp:revision>
  <dcterms:created xsi:type="dcterms:W3CDTF">2023-10-15T11:30:25Z</dcterms:created>
  <dcterms:modified xsi:type="dcterms:W3CDTF">2023-11-01T06:19:25Z</dcterms:modified>
</cp:coreProperties>
</file>