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995" autoAdjust="0"/>
    <p:restoredTop sz="94660"/>
  </p:normalViewPr>
  <p:slideViewPr>
    <p:cSldViewPr snapToGrid="0">
      <p:cViewPr varScale="1">
        <p:scale>
          <a:sx n="85" d="100"/>
          <a:sy n="85" d="100"/>
        </p:scale>
        <p:origin x="590" y="53"/>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9" name=""/>
        <p:cNvGrpSpPr/>
        <p:nvPr/>
      </p:nvGrpSpPr>
      <p:grpSpPr>
        <a:xfrm>
          <a:off x="0" y="0"/>
          <a:ext cx="0" cy="0"/>
          <a:chOff x="0" y="0"/>
          <a:chExt cx="0" cy="0"/>
        </a:xfrm>
      </p:grpSpPr>
      <p:sp>
        <p:nvSpPr>
          <p:cNvPr id="104870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0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44" name=""/>
        <p:cNvGrpSpPr/>
        <p:nvPr/>
      </p:nvGrpSpPr>
      <p:grpSpPr>
        <a:xfrm>
          <a:off x="0" y="0"/>
          <a:ext cx="0" cy="0"/>
          <a:chOff x="0" y="0"/>
          <a:chExt cx="0" cy="0"/>
        </a:xfrm>
      </p:grpSpPr>
      <p:grpSp>
        <p:nvGrpSpPr>
          <p:cNvPr id="45" name="Group 15"/>
          <p:cNvGrpSpPr/>
          <p:nvPr/>
        </p:nvGrpSpPr>
        <p:grpSpPr>
          <a:xfrm>
            <a:off x="0" y="-8467"/>
            <a:ext cx="12192000" cy="6866467"/>
            <a:chOff x="0" y="-8467"/>
            <a:chExt cx="12192000" cy="6866467"/>
          </a:xfrm>
        </p:grpSpPr>
        <p:sp>
          <p:nvSpPr>
            <p:cNvPr id="1048620"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621"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4"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6"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28"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629"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30" name="Date Placeholder 3"/>
          <p:cNvSpPr>
            <a:spLocks noGrp="1"/>
          </p:cNvSpPr>
          <p:nvPr>
            <p:ph type="dt" sz="half" idx="10"/>
          </p:nvPr>
        </p:nvSpPr>
        <p:spPr/>
        <p:txBody>
          <a:bodyPr/>
          <a:p>
            <a:fld id="{B61BEF0D-F0BB-DE4B-95CE-6DB70DBA9567}" type="datetimeFigureOut">
              <a:rPr dirty="0" lang="en-US"/>
              <a:t>9/29/2023</a:t>
            </a:fld>
            <a:endParaRPr dirty="0" lang="en-US"/>
          </a:p>
        </p:txBody>
      </p:sp>
      <p:sp>
        <p:nvSpPr>
          <p:cNvPr id="1048631" name="Footer Placeholder 4"/>
          <p:cNvSpPr>
            <a:spLocks noGrp="1"/>
          </p:cNvSpPr>
          <p:nvPr>
            <p:ph type="ftr" sz="quarter" idx="11"/>
          </p:nvPr>
        </p:nvSpPr>
        <p:spPr/>
        <p:txBody>
          <a:bodyPr/>
          <a:p>
            <a:endParaRPr dirty="0" lang="en-US"/>
          </a:p>
        </p:txBody>
      </p:sp>
      <p:sp>
        <p:nvSpPr>
          <p:cNvPr id="1048632"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3" name=""/>
        <p:cNvGrpSpPr/>
        <p:nvPr/>
      </p:nvGrpSpPr>
      <p:grpSpPr>
        <a:xfrm>
          <a:off x="0" y="0"/>
          <a:ext cx="0" cy="0"/>
          <a:chOff x="0" y="0"/>
          <a:chExt cx="0" cy="0"/>
        </a:xfrm>
      </p:grpSpPr>
      <p:sp>
        <p:nvSpPr>
          <p:cNvPr id="1048678"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79"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0" name="Date Placeholder 3"/>
          <p:cNvSpPr>
            <a:spLocks noGrp="1"/>
          </p:cNvSpPr>
          <p:nvPr>
            <p:ph type="dt" sz="half" idx="10"/>
          </p:nvPr>
        </p:nvSpPr>
        <p:spPr/>
        <p:txBody>
          <a:bodyPr/>
          <a:p>
            <a:fld id="{B61BEF0D-F0BB-DE4B-95CE-6DB70DBA9567}" type="datetimeFigureOut">
              <a:rPr dirty="0" lang="en-US"/>
              <a:t>9/29/2023</a:t>
            </a:fld>
            <a:endParaRPr dirty="0" lang="en-US"/>
          </a:p>
        </p:txBody>
      </p:sp>
      <p:sp>
        <p:nvSpPr>
          <p:cNvPr id="1048681" name="Footer Placeholder 4"/>
          <p:cNvSpPr>
            <a:spLocks noGrp="1"/>
          </p:cNvSpPr>
          <p:nvPr>
            <p:ph type="ftr" sz="quarter" idx="11"/>
          </p:nvPr>
        </p:nvSpPr>
        <p:spPr/>
        <p:txBody>
          <a:bodyPr/>
          <a:p>
            <a:endParaRPr dirty="0" lang="en-US"/>
          </a:p>
        </p:txBody>
      </p:sp>
      <p:sp>
        <p:nvSpPr>
          <p:cNvPr id="1048682"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7" name=""/>
        <p:cNvGrpSpPr/>
        <p:nvPr/>
      </p:nvGrpSpPr>
      <p:grpSpPr>
        <a:xfrm>
          <a:off x="0" y="0"/>
          <a:ext cx="0" cy="0"/>
          <a:chOff x="0" y="0"/>
          <a:chExt cx="0" cy="0"/>
        </a:xfrm>
      </p:grpSpPr>
      <p:sp>
        <p:nvSpPr>
          <p:cNvPr id="1048641"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2"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4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4" name="Date Placeholder 3"/>
          <p:cNvSpPr>
            <a:spLocks noGrp="1"/>
          </p:cNvSpPr>
          <p:nvPr>
            <p:ph type="dt" sz="half" idx="10"/>
          </p:nvPr>
        </p:nvSpPr>
        <p:spPr/>
        <p:txBody>
          <a:bodyPr/>
          <a:p>
            <a:fld id="{B61BEF0D-F0BB-DE4B-95CE-6DB70DBA9567}" type="datetimeFigureOut">
              <a:rPr dirty="0" lang="en-US"/>
              <a:t>9/29/2023</a:t>
            </a:fld>
            <a:endParaRPr dirty="0" lang="en-US"/>
          </a:p>
        </p:txBody>
      </p:sp>
      <p:sp>
        <p:nvSpPr>
          <p:cNvPr id="1048645" name="Footer Placeholder 4"/>
          <p:cNvSpPr>
            <a:spLocks noGrp="1"/>
          </p:cNvSpPr>
          <p:nvPr>
            <p:ph type="ftr" sz="quarter" idx="11"/>
          </p:nvPr>
        </p:nvSpPr>
        <p:spPr/>
        <p:txBody>
          <a:bodyPr/>
          <a:p>
            <a:endParaRPr dirty="0" lang="en-US"/>
          </a:p>
        </p:txBody>
      </p:sp>
      <p:sp>
        <p:nvSpPr>
          <p:cNvPr id="1048646"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7"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8"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2" name=""/>
        <p:cNvGrpSpPr/>
        <p:nvPr/>
      </p:nvGrpSpPr>
      <p:grpSpPr>
        <a:xfrm>
          <a:off x="0" y="0"/>
          <a:ext cx="0" cy="0"/>
          <a:chOff x="0" y="0"/>
          <a:chExt cx="0" cy="0"/>
        </a:xfrm>
      </p:grpSpPr>
      <p:sp>
        <p:nvSpPr>
          <p:cNvPr id="1048673"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5" name="Date Placeholder 3"/>
          <p:cNvSpPr>
            <a:spLocks noGrp="1"/>
          </p:cNvSpPr>
          <p:nvPr>
            <p:ph type="dt" sz="half" idx="10"/>
          </p:nvPr>
        </p:nvSpPr>
        <p:spPr/>
        <p:txBody>
          <a:bodyPr/>
          <a:p>
            <a:fld id="{B61BEF0D-F0BB-DE4B-95CE-6DB70DBA9567}" type="datetimeFigureOut">
              <a:rPr dirty="0" lang="en-US"/>
              <a:t>9/29/2023</a:t>
            </a:fld>
            <a:endParaRPr dirty="0" lang="en-US"/>
          </a:p>
        </p:txBody>
      </p:sp>
      <p:sp>
        <p:nvSpPr>
          <p:cNvPr id="1048676" name="Footer Placeholder 4"/>
          <p:cNvSpPr>
            <a:spLocks noGrp="1"/>
          </p:cNvSpPr>
          <p:nvPr>
            <p:ph type="ftr" sz="quarter" idx="11"/>
          </p:nvPr>
        </p:nvSpPr>
        <p:spPr/>
        <p:txBody>
          <a:bodyPr/>
          <a:p>
            <a:endParaRPr dirty="0" lang="en-US"/>
          </a:p>
        </p:txBody>
      </p:sp>
      <p:sp>
        <p:nvSpPr>
          <p:cNvPr id="104867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6" name=""/>
        <p:cNvGrpSpPr/>
        <p:nvPr/>
      </p:nvGrpSpPr>
      <p:grpSpPr>
        <a:xfrm>
          <a:off x="0" y="0"/>
          <a:ext cx="0" cy="0"/>
          <a:chOff x="0" y="0"/>
          <a:chExt cx="0" cy="0"/>
        </a:xfrm>
      </p:grpSpPr>
      <p:sp>
        <p:nvSpPr>
          <p:cNvPr id="1048633"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3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3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6" name="Date Placeholder 3"/>
          <p:cNvSpPr>
            <a:spLocks noGrp="1"/>
          </p:cNvSpPr>
          <p:nvPr>
            <p:ph type="dt" sz="half" idx="10"/>
          </p:nvPr>
        </p:nvSpPr>
        <p:spPr/>
        <p:txBody>
          <a:bodyPr/>
          <a:p>
            <a:fld id="{B61BEF0D-F0BB-DE4B-95CE-6DB70DBA9567}" type="datetimeFigureOut">
              <a:rPr dirty="0" lang="en-US"/>
              <a:t>9/29/2023</a:t>
            </a:fld>
            <a:endParaRPr dirty="0" lang="en-US"/>
          </a:p>
        </p:txBody>
      </p:sp>
      <p:sp>
        <p:nvSpPr>
          <p:cNvPr id="1048637" name="Footer Placeholder 4"/>
          <p:cNvSpPr>
            <a:spLocks noGrp="1"/>
          </p:cNvSpPr>
          <p:nvPr>
            <p:ph type="ftr" sz="quarter" idx="11"/>
          </p:nvPr>
        </p:nvSpPr>
        <p:spPr/>
        <p:txBody>
          <a:bodyPr/>
          <a:p>
            <a:endParaRPr dirty="0" lang="en-US"/>
          </a:p>
        </p:txBody>
      </p:sp>
      <p:sp>
        <p:nvSpPr>
          <p:cNvPr id="1048638"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39"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0"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5" name=""/>
        <p:cNvGrpSpPr/>
        <p:nvPr/>
      </p:nvGrpSpPr>
      <p:grpSpPr>
        <a:xfrm>
          <a:off x="0" y="0"/>
          <a:ext cx="0" cy="0"/>
          <a:chOff x="0" y="0"/>
          <a:chExt cx="0" cy="0"/>
        </a:xfrm>
      </p:grpSpPr>
      <p:sp>
        <p:nvSpPr>
          <p:cNvPr id="1048689"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0"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9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2" name="Date Placeholder 3"/>
          <p:cNvSpPr>
            <a:spLocks noGrp="1"/>
          </p:cNvSpPr>
          <p:nvPr>
            <p:ph type="dt" sz="half" idx="10"/>
          </p:nvPr>
        </p:nvSpPr>
        <p:spPr/>
        <p:txBody>
          <a:bodyPr/>
          <a:p>
            <a:fld id="{B61BEF0D-F0BB-DE4B-95CE-6DB70DBA9567}" type="datetimeFigureOut">
              <a:rPr dirty="0" lang="en-US"/>
              <a:t>9/29/2023</a:t>
            </a:fld>
            <a:endParaRPr dirty="0" lang="en-US"/>
          </a:p>
        </p:txBody>
      </p:sp>
      <p:sp>
        <p:nvSpPr>
          <p:cNvPr id="1048693" name="Footer Placeholder 4"/>
          <p:cNvSpPr>
            <a:spLocks noGrp="1"/>
          </p:cNvSpPr>
          <p:nvPr>
            <p:ph type="ftr" sz="quarter" idx="11"/>
          </p:nvPr>
        </p:nvSpPr>
        <p:spPr/>
        <p:txBody>
          <a:bodyPr/>
          <a:p>
            <a:endParaRPr dirty="0" lang="en-US"/>
          </a:p>
        </p:txBody>
      </p:sp>
      <p:sp>
        <p:nvSpPr>
          <p:cNvPr id="1048694"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9" name=""/>
        <p:cNvGrpSpPr/>
        <p:nvPr/>
      </p:nvGrpSpPr>
      <p:grpSpPr>
        <a:xfrm>
          <a:off x="0" y="0"/>
          <a:ext cx="0" cy="0"/>
          <a:chOff x="0" y="0"/>
          <a:chExt cx="0" cy="0"/>
        </a:xfrm>
      </p:grpSpPr>
      <p:sp>
        <p:nvSpPr>
          <p:cNvPr id="1048655" name="Title 1"/>
          <p:cNvSpPr>
            <a:spLocks noGrp="1"/>
          </p:cNvSpPr>
          <p:nvPr>
            <p:ph type="title"/>
          </p:nvPr>
        </p:nvSpPr>
        <p:spPr/>
        <p:txBody>
          <a:bodyPr/>
          <a:p>
            <a:r>
              <a:rPr lang="en-US"/>
              <a:t>Click to edit Master title style</a:t>
            </a:r>
            <a:endParaRPr dirty="0" lang="en-US"/>
          </a:p>
        </p:txBody>
      </p:sp>
      <p:sp>
        <p:nvSpPr>
          <p:cNvPr id="1048656"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7" name="Date Placeholder 3"/>
          <p:cNvSpPr>
            <a:spLocks noGrp="1"/>
          </p:cNvSpPr>
          <p:nvPr>
            <p:ph type="dt" sz="half" idx="10"/>
          </p:nvPr>
        </p:nvSpPr>
        <p:spPr/>
        <p:txBody>
          <a:bodyPr/>
          <a:p>
            <a:fld id="{55C6B4A9-1611-4792-9094-5F34BCA07E0B}" type="datetimeFigureOut">
              <a:rPr dirty="0" lang="en-US"/>
              <a:t>9/29/2023</a:t>
            </a:fld>
            <a:endParaRPr dirty="0" lang="en-US"/>
          </a:p>
        </p:txBody>
      </p:sp>
      <p:sp>
        <p:nvSpPr>
          <p:cNvPr id="1048658" name="Footer Placeholder 4"/>
          <p:cNvSpPr>
            <a:spLocks noGrp="1"/>
          </p:cNvSpPr>
          <p:nvPr>
            <p:ph type="ftr" sz="quarter" idx="11"/>
          </p:nvPr>
        </p:nvSpPr>
        <p:spPr/>
        <p:txBody>
          <a:bodyPr/>
          <a:p>
            <a:endParaRPr dirty="0" lang="en-US"/>
          </a:p>
        </p:txBody>
      </p:sp>
      <p:sp>
        <p:nvSpPr>
          <p:cNvPr id="1048659"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7" name=""/>
        <p:cNvGrpSpPr/>
        <p:nvPr/>
      </p:nvGrpSpPr>
      <p:grpSpPr>
        <a:xfrm>
          <a:off x="0" y="0"/>
          <a:ext cx="0" cy="0"/>
          <a:chOff x="0" y="0"/>
          <a:chExt cx="0" cy="0"/>
        </a:xfrm>
      </p:grpSpPr>
      <p:sp>
        <p:nvSpPr>
          <p:cNvPr id="1048701"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2"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3" name="Date Placeholder 3"/>
          <p:cNvSpPr>
            <a:spLocks noGrp="1"/>
          </p:cNvSpPr>
          <p:nvPr>
            <p:ph type="dt" sz="half" idx="10"/>
          </p:nvPr>
        </p:nvSpPr>
        <p:spPr/>
        <p:txBody>
          <a:bodyPr/>
          <a:p>
            <a:fld id="{B61BEF0D-F0BB-DE4B-95CE-6DB70DBA9567}" type="datetimeFigureOut">
              <a:rPr dirty="0" lang="en-US"/>
              <a:t>9/29/2023</a:t>
            </a:fld>
            <a:endParaRPr dirty="0" lang="en-US"/>
          </a:p>
        </p:txBody>
      </p:sp>
      <p:sp>
        <p:nvSpPr>
          <p:cNvPr id="1048704" name="Footer Placeholder 4"/>
          <p:cNvSpPr>
            <a:spLocks noGrp="1"/>
          </p:cNvSpPr>
          <p:nvPr>
            <p:ph type="ftr" sz="quarter" idx="11"/>
          </p:nvPr>
        </p:nvSpPr>
        <p:spPr/>
        <p:txBody>
          <a:bodyPr/>
          <a:p>
            <a:endParaRPr dirty="0" lang="en-US"/>
          </a:p>
        </p:txBody>
      </p:sp>
      <p:sp>
        <p:nvSpPr>
          <p:cNvPr id="1048705"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89" name="Title 1"/>
          <p:cNvSpPr>
            <a:spLocks noGrp="1"/>
          </p:cNvSpPr>
          <p:nvPr>
            <p:ph type="title"/>
          </p:nvPr>
        </p:nvSpPr>
        <p:spPr/>
        <p:txBody>
          <a:bodyPr/>
          <a:p>
            <a:r>
              <a:rPr lang="en-US"/>
              <a:t>Click to edit Master title style</a:t>
            </a:r>
            <a:endParaRPr dirty="0" lang="en-US"/>
          </a:p>
        </p:txBody>
      </p:sp>
      <p:sp>
        <p:nvSpPr>
          <p:cNvPr id="1048590"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1" name="Date Placeholder 3"/>
          <p:cNvSpPr>
            <a:spLocks noGrp="1"/>
          </p:cNvSpPr>
          <p:nvPr>
            <p:ph type="dt" sz="half" idx="10"/>
          </p:nvPr>
        </p:nvSpPr>
        <p:spPr/>
        <p:txBody>
          <a:bodyPr/>
          <a:p>
            <a:fld id="{42A54C80-263E-416B-A8E0-580EDEADCBDC}" type="datetimeFigureOut">
              <a:rPr dirty="0" lang="en-US"/>
              <a:t>9/29/2023</a:t>
            </a:fld>
            <a:endParaRPr dirty="0" lang="en-US"/>
          </a:p>
        </p:txBody>
      </p:sp>
      <p:sp>
        <p:nvSpPr>
          <p:cNvPr id="1048592" name="Footer Placeholder 4"/>
          <p:cNvSpPr>
            <a:spLocks noGrp="1"/>
          </p:cNvSpPr>
          <p:nvPr>
            <p:ph type="ftr" sz="quarter" idx="11"/>
          </p:nvPr>
        </p:nvSpPr>
        <p:spPr/>
        <p:txBody>
          <a:bodyPr/>
          <a:p>
            <a:endParaRPr dirty="0" lang="en-US"/>
          </a:p>
        </p:txBody>
      </p:sp>
      <p:sp>
        <p:nvSpPr>
          <p:cNvPr id="1048593"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0" name=""/>
        <p:cNvGrpSpPr/>
        <p:nvPr/>
      </p:nvGrpSpPr>
      <p:grpSpPr>
        <a:xfrm>
          <a:off x="0" y="0"/>
          <a:ext cx="0" cy="0"/>
          <a:chOff x="0" y="0"/>
          <a:chExt cx="0" cy="0"/>
        </a:xfrm>
      </p:grpSpPr>
      <p:sp>
        <p:nvSpPr>
          <p:cNvPr id="1048660"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61"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2" name="Date Placeholder 3"/>
          <p:cNvSpPr>
            <a:spLocks noGrp="1"/>
          </p:cNvSpPr>
          <p:nvPr>
            <p:ph type="dt" sz="half" idx="10"/>
          </p:nvPr>
        </p:nvSpPr>
        <p:spPr/>
        <p:txBody>
          <a:bodyPr/>
          <a:p>
            <a:fld id="{B61BEF0D-F0BB-DE4B-95CE-6DB70DBA9567}" type="datetimeFigureOut">
              <a:rPr dirty="0" lang="en-US"/>
              <a:t>9/29/2023</a:t>
            </a:fld>
            <a:endParaRPr dirty="0" lang="en-US"/>
          </a:p>
        </p:txBody>
      </p:sp>
      <p:sp>
        <p:nvSpPr>
          <p:cNvPr id="1048663" name="Footer Placeholder 4"/>
          <p:cNvSpPr>
            <a:spLocks noGrp="1"/>
          </p:cNvSpPr>
          <p:nvPr>
            <p:ph type="ftr" sz="quarter" idx="11"/>
          </p:nvPr>
        </p:nvSpPr>
        <p:spPr/>
        <p:txBody>
          <a:bodyPr/>
          <a:p>
            <a:endParaRPr dirty="0" lang="en-US"/>
          </a:p>
        </p:txBody>
      </p:sp>
      <p:sp>
        <p:nvSpPr>
          <p:cNvPr id="1048664"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4" name=""/>
        <p:cNvGrpSpPr/>
        <p:nvPr/>
      </p:nvGrpSpPr>
      <p:grpSpPr>
        <a:xfrm>
          <a:off x="0" y="0"/>
          <a:ext cx="0" cy="0"/>
          <a:chOff x="0" y="0"/>
          <a:chExt cx="0" cy="0"/>
        </a:xfrm>
      </p:grpSpPr>
      <p:sp>
        <p:nvSpPr>
          <p:cNvPr id="1048683" name="Title 1"/>
          <p:cNvSpPr>
            <a:spLocks noGrp="1"/>
          </p:cNvSpPr>
          <p:nvPr>
            <p:ph type="title"/>
          </p:nvPr>
        </p:nvSpPr>
        <p:spPr/>
        <p:txBody>
          <a:bodyPr/>
          <a:p>
            <a:r>
              <a:rPr lang="en-US"/>
              <a:t>Click to edit Master title style</a:t>
            </a:r>
            <a:endParaRPr dirty="0" lang="en-US"/>
          </a:p>
        </p:txBody>
      </p:sp>
      <p:sp>
        <p:nvSpPr>
          <p:cNvPr id="1048684"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5"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6" name="Date Placeholder 4"/>
          <p:cNvSpPr>
            <a:spLocks noGrp="1"/>
          </p:cNvSpPr>
          <p:nvPr>
            <p:ph type="dt" sz="half" idx="10"/>
          </p:nvPr>
        </p:nvSpPr>
        <p:spPr/>
        <p:txBody>
          <a:bodyPr/>
          <a:p>
            <a:fld id="{42A54C80-263E-416B-A8E0-580EDEADCBDC}" type="datetimeFigureOut">
              <a:rPr dirty="0" lang="en-US"/>
              <a:t>9/29/2023</a:t>
            </a:fld>
            <a:endParaRPr dirty="0" lang="en-US"/>
          </a:p>
        </p:txBody>
      </p:sp>
      <p:sp>
        <p:nvSpPr>
          <p:cNvPr id="1048687" name="Footer Placeholder 5"/>
          <p:cNvSpPr>
            <a:spLocks noGrp="1"/>
          </p:cNvSpPr>
          <p:nvPr>
            <p:ph type="ftr" sz="quarter" idx="11"/>
          </p:nvPr>
        </p:nvSpPr>
        <p:spPr/>
        <p:txBody>
          <a:bodyPr/>
          <a:p>
            <a:endParaRPr dirty="0" lang="en-US"/>
          </a:p>
        </p:txBody>
      </p:sp>
      <p:sp>
        <p:nvSpPr>
          <p:cNvPr id="1048688"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1" name=""/>
        <p:cNvGrpSpPr/>
        <p:nvPr/>
      </p:nvGrpSpPr>
      <p:grpSpPr>
        <a:xfrm>
          <a:off x="0" y="0"/>
          <a:ext cx="0" cy="0"/>
          <a:chOff x="0" y="0"/>
          <a:chExt cx="0" cy="0"/>
        </a:xfrm>
      </p:grpSpPr>
      <p:sp>
        <p:nvSpPr>
          <p:cNvPr id="1048665" name="Title 1"/>
          <p:cNvSpPr>
            <a:spLocks noGrp="1"/>
          </p:cNvSpPr>
          <p:nvPr>
            <p:ph type="title"/>
          </p:nvPr>
        </p:nvSpPr>
        <p:spPr/>
        <p:txBody>
          <a:bodyPr/>
          <a:p>
            <a:r>
              <a:rPr lang="en-US"/>
              <a:t>Click to edit Master title style</a:t>
            </a:r>
            <a:endParaRPr dirty="0" lang="en-US"/>
          </a:p>
        </p:txBody>
      </p:sp>
      <p:sp>
        <p:nvSpPr>
          <p:cNvPr id="1048666"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7"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8"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9"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0" name="Date Placeholder 6"/>
          <p:cNvSpPr>
            <a:spLocks noGrp="1"/>
          </p:cNvSpPr>
          <p:nvPr>
            <p:ph type="dt" sz="half" idx="10"/>
          </p:nvPr>
        </p:nvSpPr>
        <p:spPr/>
        <p:txBody>
          <a:bodyPr/>
          <a:p>
            <a:fld id="{B61BEF0D-F0BB-DE4B-95CE-6DB70DBA9567}" type="datetimeFigureOut">
              <a:rPr dirty="0" lang="en-US"/>
              <a:t>9/29/2023</a:t>
            </a:fld>
            <a:endParaRPr dirty="0" lang="en-US"/>
          </a:p>
        </p:txBody>
      </p:sp>
      <p:sp>
        <p:nvSpPr>
          <p:cNvPr id="1048671" name="Footer Placeholder 7"/>
          <p:cNvSpPr>
            <a:spLocks noGrp="1"/>
          </p:cNvSpPr>
          <p:nvPr>
            <p:ph type="ftr" sz="quarter" idx="11"/>
          </p:nvPr>
        </p:nvSpPr>
        <p:spPr/>
        <p:txBody>
          <a:bodyPr/>
          <a:p>
            <a:endParaRPr dirty="0" lang="en-US"/>
          </a:p>
        </p:txBody>
      </p:sp>
      <p:sp>
        <p:nvSpPr>
          <p:cNvPr id="1048672"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2" name=""/>
        <p:cNvGrpSpPr/>
        <p:nvPr/>
      </p:nvGrpSpPr>
      <p:grpSpPr>
        <a:xfrm>
          <a:off x="0" y="0"/>
          <a:ext cx="0" cy="0"/>
          <a:chOff x="0" y="0"/>
          <a:chExt cx="0" cy="0"/>
        </a:xfrm>
      </p:grpSpPr>
      <p:sp>
        <p:nvSpPr>
          <p:cNvPr id="1048615"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16" name="Date Placeholder 2"/>
          <p:cNvSpPr>
            <a:spLocks noGrp="1"/>
          </p:cNvSpPr>
          <p:nvPr>
            <p:ph type="dt" sz="half" idx="10"/>
          </p:nvPr>
        </p:nvSpPr>
        <p:spPr/>
        <p:txBody>
          <a:bodyPr/>
          <a:p>
            <a:fld id="{B61BEF0D-F0BB-DE4B-95CE-6DB70DBA9567}" type="datetimeFigureOut">
              <a:rPr dirty="0" lang="en-US"/>
              <a:t>9/29/2023</a:t>
            </a:fld>
            <a:endParaRPr dirty="0" lang="en-US"/>
          </a:p>
        </p:txBody>
      </p:sp>
      <p:sp>
        <p:nvSpPr>
          <p:cNvPr id="1048617" name="Footer Placeholder 3"/>
          <p:cNvSpPr>
            <a:spLocks noGrp="1"/>
          </p:cNvSpPr>
          <p:nvPr>
            <p:ph type="ftr" sz="quarter" idx="11"/>
          </p:nvPr>
        </p:nvSpPr>
        <p:spPr/>
        <p:txBody>
          <a:bodyPr/>
          <a:p>
            <a:endParaRPr dirty="0" lang="en-US"/>
          </a:p>
        </p:txBody>
      </p:sp>
      <p:sp>
        <p:nvSpPr>
          <p:cNvPr id="1048618"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7" name=""/>
        <p:cNvGrpSpPr/>
        <p:nvPr/>
      </p:nvGrpSpPr>
      <p:grpSpPr>
        <a:xfrm>
          <a:off x="0" y="0"/>
          <a:ext cx="0" cy="0"/>
          <a:chOff x="0" y="0"/>
          <a:chExt cx="0" cy="0"/>
        </a:xfrm>
      </p:grpSpPr>
      <p:sp>
        <p:nvSpPr>
          <p:cNvPr id="1048606" name="Date Placeholder 1"/>
          <p:cNvSpPr>
            <a:spLocks noGrp="1"/>
          </p:cNvSpPr>
          <p:nvPr>
            <p:ph type="dt" sz="half" idx="10"/>
          </p:nvPr>
        </p:nvSpPr>
        <p:spPr/>
        <p:txBody>
          <a:bodyPr/>
          <a:p>
            <a:fld id="{B61BEF0D-F0BB-DE4B-95CE-6DB70DBA9567}" type="datetimeFigureOut">
              <a:rPr dirty="0" lang="en-US"/>
              <a:t>9/29/2023</a:t>
            </a:fld>
            <a:endParaRPr dirty="0" lang="en-US"/>
          </a:p>
        </p:txBody>
      </p:sp>
      <p:sp>
        <p:nvSpPr>
          <p:cNvPr id="1048607" name="Footer Placeholder 2"/>
          <p:cNvSpPr>
            <a:spLocks noGrp="1"/>
          </p:cNvSpPr>
          <p:nvPr>
            <p:ph type="ftr" sz="quarter" idx="11"/>
          </p:nvPr>
        </p:nvSpPr>
        <p:spPr/>
        <p:txBody>
          <a:bodyPr/>
          <a:p>
            <a:endParaRPr dirty="0" lang="en-US"/>
          </a:p>
        </p:txBody>
      </p:sp>
      <p:sp>
        <p:nvSpPr>
          <p:cNvPr id="1048608"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95"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96"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7"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698" name="Date Placeholder 4"/>
          <p:cNvSpPr>
            <a:spLocks noGrp="1"/>
          </p:cNvSpPr>
          <p:nvPr>
            <p:ph type="dt" sz="half" idx="10"/>
          </p:nvPr>
        </p:nvSpPr>
        <p:spPr/>
        <p:txBody>
          <a:bodyPr/>
          <a:p>
            <a:fld id="{42A54C80-263E-416B-A8E0-580EDEADCBDC}" type="datetimeFigureOut">
              <a:rPr dirty="0" lang="en-US"/>
              <a:t>9/29/2023</a:t>
            </a:fld>
            <a:endParaRPr dirty="0" lang="en-US"/>
          </a:p>
        </p:txBody>
      </p:sp>
      <p:sp>
        <p:nvSpPr>
          <p:cNvPr id="1048699" name="Footer Placeholder 5"/>
          <p:cNvSpPr>
            <a:spLocks noGrp="1"/>
          </p:cNvSpPr>
          <p:nvPr>
            <p:ph type="ftr" sz="quarter" idx="11"/>
          </p:nvPr>
        </p:nvSpPr>
        <p:spPr/>
        <p:txBody>
          <a:bodyPr/>
          <a:p>
            <a:endParaRPr dirty="0" lang="en-US"/>
          </a:p>
        </p:txBody>
      </p:sp>
      <p:sp>
        <p:nvSpPr>
          <p:cNvPr id="1048700"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8" name=""/>
        <p:cNvGrpSpPr/>
        <p:nvPr/>
      </p:nvGrpSpPr>
      <p:grpSpPr>
        <a:xfrm>
          <a:off x="0" y="0"/>
          <a:ext cx="0" cy="0"/>
          <a:chOff x="0" y="0"/>
          <a:chExt cx="0" cy="0"/>
        </a:xfrm>
      </p:grpSpPr>
      <p:sp>
        <p:nvSpPr>
          <p:cNvPr id="1048649"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0"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1"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2" name="Footer Placeholder 5"/>
          <p:cNvSpPr>
            <a:spLocks noGrp="1"/>
          </p:cNvSpPr>
          <p:nvPr>
            <p:ph type="ftr" sz="quarter" idx="11"/>
          </p:nvPr>
        </p:nvSpPr>
        <p:spPr/>
        <p:txBody>
          <a:bodyPr/>
          <a:p>
            <a:endParaRPr dirty="0" lang="en-US"/>
          </a:p>
        </p:txBody>
      </p:sp>
      <p:sp>
        <p:nvSpPr>
          <p:cNvPr id="1048653"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54" name="Date Placeholder 4"/>
          <p:cNvSpPr>
            <a:spLocks noGrp="1"/>
          </p:cNvSpPr>
          <p:nvPr>
            <p:ph type="dt" sz="half" idx="10"/>
          </p:nvPr>
        </p:nvSpPr>
        <p:spPr/>
        <p:txBody>
          <a:bodyPr/>
          <a:p>
            <a:fld id="{B61BEF0D-F0BB-DE4B-95CE-6DB70DBA9567}" type="datetimeFigureOut">
              <a:rPr dirty="0" lang="en-US"/>
              <a:t>9/29/2023</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grpSp>
        <p:nvGrpSpPr>
          <p:cNvPr id="12"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9/29/2023</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4" name="Title 1"/>
          <p:cNvSpPr>
            <a:spLocks noGrp="1"/>
          </p:cNvSpPr>
          <p:nvPr>
            <p:ph type="title"/>
          </p:nvPr>
        </p:nvSpPr>
        <p:spPr/>
        <p:txBody>
          <a:bodyPr/>
          <a:p>
            <a:endParaRPr dirty="0" lang="en-IN"/>
          </a:p>
        </p:txBody>
      </p:sp>
      <p:sp>
        <p:nvSpPr>
          <p:cNvPr id="1048595" name="Content Placeholder 2"/>
          <p:cNvSpPr>
            <a:spLocks noGrp="1"/>
          </p:cNvSpPr>
          <p:nvPr>
            <p:ph idx="1"/>
          </p:nvPr>
        </p:nvSpPr>
        <p:spPr/>
        <p:txBody>
          <a:bodyPr/>
          <a:p>
            <a:pPr indent="0" marL="0">
              <a:buNone/>
            </a:pPr>
            <a:r>
              <a:rPr b="1" dirty="0" sz="1800" lang="en-IN">
                <a:latin typeface="Bell MT" panose="02020503060305020303" pitchFamily="18" charset="0"/>
              </a:rPr>
              <a:t>       DEPARTMENT OF COMPUTER SCIENCE AND ENGINEERING</a:t>
            </a:r>
          </a:p>
          <a:p>
            <a:pPr indent="0" marL="0">
              <a:buNone/>
            </a:pPr>
            <a:r>
              <a:rPr b="1" dirty="0" sz="2000" lang="en-IN">
                <a:latin typeface="Bell MT" panose="02020503060305020303" pitchFamily="18" charset="0"/>
              </a:rPr>
              <a:t>Project name </a:t>
            </a:r>
            <a:r>
              <a:rPr b="1" dirty="0" lang="en-IN">
                <a:latin typeface="Arial" panose="020B0604020202020204" pitchFamily="34" charset="0"/>
                <a:cs typeface="Arial" panose="020B0604020202020204" pitchFamily="34" charset="0"/>
              </a:rPr>
              <a:t>:</a:t>
            </a:r>
            <a:r>
              <a:rPr dirty="0" lang="en-IN">
                <a:latin typeface="Arial" panose="020B0604020202020204" pitchFamily="34" charset="0"/>
                <a:cs typeface="Arial" panose="020B0604020202020204" pitchFamily="34" charset="0"/>
              </a:rPr>
              <a:t> Smart Water System</a:t>
            </a:r>
          </a:p>
          <a:p>
            <a:pPr indent="0" marL="0">
              <a:buNone/>
            </a:pPr>
            <a:r>
              <a:rPr b="1" dirty="0" sz="2000" lang="en-IN">
                <a:latin typeface="Bell MT" panose="02020503060305020303" pitchFamily="18" charset="0"/>
              </a:rPr>
              <a:t>Team </a:t>
            </a:r>
            <a:r>
              <a:rPr b="1" sz="2000" lang="en-IN">
                <a:latin typeface="Bell MT" panose="02020503060305020303" pitchFamily="18" charset="0"/>
              </a:rPr>
              <a:t>name    : </a:t>
            </a:r>
            <a:r>
              <a:rPr dirty="0" lang="en-IN">
                <a:latin typeface="Arial" panose="020B0604020202020204" pitchFamily="34" charset="0"/>
                <a:cs typeface="Arial" panose="020B0604020202020204" pitchFamily="34" charset="0"/>
              </a:rPr>
              <a:t>Proj_22478_Team_2</a:t>
            </a:r>
            <a:r>
              <a:rPr dirty="0" sz="2000" lang="en-IN">
                <a:latin typeface="Arial" panose="020B0604020202020204" pitchFamily="34" charset="0"/>
                <a:cs typeface="Arial" panose="020B0604020202020204" pitchFamily="34" charset="0"/>
              </a:rPr>
              <a:t> </a:t>
            </a:r>
          </a:p>
          <a:p>
            <a:pPr indent="0" marL="0">
              <a:buNone/>
            </a:pPr>
            <a:r>
              <a:rPr b="1" dirty="0" sz="2000" lang="en-IN">
                <a:latin typeface="Bell MT" panose="02020503060305020303" pitchFamily="18" charset="0"/>
              </a:rPr>
              <a:t>Team members :</a:t>
            </a:r>
          </a:p>
          <a:p>
            <a:pPr indent="0" marL="0">
              <a:buNone/>
            </a:pPr>
            <a:r>
              <a:rPr dirty="0" lang="en-IN">
                <a:latin typeface="Bell MT" panose="02020503060305020303" pitchFamily="18" charset="0"/>
              </a:rPr>
              <a:t>	</a:t>
            </a:r>
            <a:r>
              <a:rPr dirty="0" lang="en-IN" err="1">
                <a:latin typeface="Arial" panose="020B0604020202020204" pitchFamily="34" charset="0"/>
                <a:cs typeface="Arial" panose="020B0604020202020204" pitchFamily="34" charset="0"/>
              </a:rPr>
              <a:t>Pokala</a:t>
            </a:r>
            <a:r>
              <a:rPr dirty="0" lang="en-IN">
                <a:latin typeface="Arial" panose="020B0604020202020204" pitchFamily="34" charset="0"/>
                <a:cs typeface="Arial" panose="020B0604020202020204" pitchFamily="34" charset="0"/>
              </a:rPr>
              <a:t> Deepika(113321104075)</a:t>
            </a:r>
          </a:p>
          <a:p>
            <a:pPr indent="0" marL="0">
              <a:buNone/>
            </a:pPr>
            <a:r>
              <a:rPr dirty="0" lang="en-IN">
                <a:latin typeface="Arial" panose="020B0604020202020204" pitchFamily="34" charset="0"/>
                <a:cs typeface="Arial" panose="020B0604020202020204" pitchFamily="34" charset="0"/>
              </a:rPr>
              <a:t>	Rekha </a:t>
            </a:r>
            <a:r>
              <a:rPr dirty="0" lang="en-US">
                <a:latin typeface="Arial" panose="020B0604020202020204" pitchFamily="34" charset="0"/>
                <a:cs typeface="Arial" panose="020B0604020202020204" pitchFamily="34" charset="0"/>
              </a:rPr>
              <a:t>R</a:t>
            </a:r>
            <a:r>
              <a:rPr dirty="0" lang="en-IN">
                <a:latin typeface="Arial" panose="020B0604020202020204" pitchFamily="34" charset="0"/>
                <a:cs typeface="Arial" panose="020B0604020202020204" pitchFamily="34" charset="0"/>
              </a:rPr>
              <a:t>D(</a:t>
            </a:r>
            <a:r>
              <a:rPr dirty="0" lang="en-IN">
                <a:latin typeface="Arial" panose="020B0604020202020204" pitchFamily="34" charset="0"/>
                <a:cs typeface="Arial" panose="020B0604020202020204" pitchFamily="34" charset="0"/>
              </a:rPr>
              <a:t>113321104081)</a:t>
            </a:r>
            <a:endParaRPr altLang="en-US" lang="zh-CN"/>
          </a:p>
          <a:p>
            <a:pPr indent="0" marL="0">
              <a:buNone/>
            </a:pPr>
            <a:r>
              <a:rPr dirty="0" lang="en-IN">
                <a:latin typeface="Arial" panose="020B0604020202020204" pitchFamily="34" charset="0"/>
                <a:cs typeface="Arial" panose="020B0604020202020204" pitchFamily="34" charset="0"/>
              </a:rPr>
              <a:t>	Sahana S(113321104082)</a:t>
            </a:r>
          </a:p>
          <a:p>
            <a:pPr indent="0" marL="0">
              <a:buNone/>
            </a:pPr>
            <a:r>
              <a:rPr dirty="0" lang="en-IN">
                <a:latin typeface="Arial" panose="020B0604020202020204" pitchFamily="34" charset="0"/>
                <a:cs typeface="Arial" panose="020B0604020202020204" pitchFamily="34" charset="0"/>
              </a:rPr>
              <a:t>     </a:t>
            </a:r>
            <a:r>
              <a:rPr dirty="0" lang="en-IN" err="1">
                <a:latin typeface="Arial" panose="020B0604020202020204" pitchFamily="34" charset="0"/>
                <a:cs typeface="Arial" panose="020B0604020202020204" pitchFamily="34" charset="0"/>
              </a:rPr>
              <a:t>Samyuktha</a:t>
            </a:r>
            <a:r>
              <a:rPr dirty="0" lang="en-IN">
                <a:latin typeface="Arial" panose="020B0604020202020204" pitchFamily="34" charset="0"/>
                <a:cs typeface="Arial" panose="020B0604020202020204" pitchFamily="34" charset="0"/>
              </a:rPr>
              <a:t> J(113321104083)</a:t>
            </a:r>
          </a:p>
        </p:txBody>
      </p:sp>
      <p:pic>
        <p:nvPicPr>
          <p:cNvPr id="2097152" name="Picture 2" descr="Velammal Institute of Technology"/>
          <p:cNvPicPr>
            <a:picLocks noChangeAspect="1" noChangeArrowheads="1"/>
          </p:cNvPicPr>
          <p:nvPr/>
        </p:nvPicPr>
        <p:blipFill>
          <a:blip xmlns:r="http://schemas.openxmlformats.org/officeDocument/2006/relationships" r:embed="rId1"/>
          <a:srcRect/>
          <a:stretch>
            <a:fillRect/>
          </a:stretch>
        </p:blipFill>
        <p:spPr bwMode="auto">
          <a:xfrm>
            <a:off x="351600" y="239056"/>
            <a:ext cx="9248135" cy="1320801"/>
          </a:xfrm>
          <a:prstGeom prst="rect"/>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3" name="Title 1"/>
          <p:cNvSpPr>
            <a:spLocks noGrp="1"/>
          </p:cNvSpPr>
          <p:nvPr>
            <p:ph type="title"/>
          </p:nvPr>
        </p:nvSpPr>
        <p:spPr>
          <a:xfrm>
            <a:off x="677334" y="609600"/>
            <a:ext cx="8596668" cy="762000"/>
          </a:xfrm>
        </p:spPr>
        <p:txBody>
          <a:bodyPr/>
          <a:p>
            <a:r>
              <a:rPr dirty="0" lang="en-US">
                <a:solidFill>
                  <a:schemeClr val="tx1"/>
                </a:solidFill>
              </a:rPr>
              <a:t>INTEGRATION BENEFITS:</a:t>
            </a:r>
            <a:endParaRPr dirty="0" lang="en-IN">
              <a:solidFill>
                <a:schemeClr val="tx1"/>
              </a:solidFill>
            </a:endParaRPr>
          </a:p>
        </p:txBody>
      </p:sp>
      <p:sp>
        <p:nvSpPr>
          <p:cNvPr id="1048614" name="Content Placeholder 2"/>
          <p:cNvSpPr>
            <a:spLocks noGrp="1"/>
          </p:cNvSpPr>
          <p:nvPr>
            <p:ph idx="1"/>
          </p:nvPr>
        </p:nvSpPr>
        <p:spPr>
          <a:xfrm>
            <a:off x="677334" y="1335741"/>
            <a:ext cx="8596668" cy="4705622"/>
          </a:xfrm>
        </p:spPr>
        <p:txBody>
          <a:bodyPr/>
          <a:p>
            <a:pPr algn="l">
              <a:buFont typeface="+mj-lt"/>
              <a:buAutoNum type="arabicPeriod"/>
            </a:pPr>
            <a:r>
              <a:rPr b="1" dirty="0" i="0" lang="en-US">
                <a:solidFill>
                  <a:srgbClr val="374151"/>
                </a:solidFill>
                <a:effectLst/>
                <a:latin typeface="Söhne"/>
              </a:rPr>
              <a:t>Seamless Data Flow:</a:t>
            </a:r>
            <a:r>
              <a:rPr b="0" dirty="0" i="0" lang="en-US">
                <a:solidFill>
                  <a:srgbClr val="374151"/>
                </a:solidFill>
                <a:effectLst/>
                <a:latin typeface="Söhne"/>
              </a:rPr>
              <a:t> Integration ensures a smooth and continuous flow of data between various components of the system, allowing real-time information to be collected, processed, and acted upon promptly.</a:t>
            </a:r>
          </a:p>
          <a:p>
            <a:pPr algn="l">
              <a:buFont typeface="+mj-lt"/>
              <a:buAutoNum type="arabicPeriod"/>
            </a:pPr>
            <a:r>
              <a:rPr b="1" dirty="0" i="0" lang="en-US">
                <a:solidFill>
                  <a:srgbClr val="374151"/>
                </a:solidFill>
                <a:effectLst/>
                <a:latin typeface="Söhne"/>
              </a:rPr>
              <a:t>Improved Decision-Making:</a:t>
            </a:r>
            <a:r>
              <a:rPr b="0" dirty="0" i="0" lang="en-US">
                <a:solidFill>
                  <a:srgbClr val="374151"/>
                </a:solidFill>
                <a:effectLst/>
                <a:latin typeface="Söhne"/>
              </a:rPr>
              <a:t> Integrated data from multiple sources provides a comprehensive view of the water system, enabling better-informed decision-making by utilities, operators, and other stakeholders.</a:t>
            </a:r>
          </a:p>
          <a:p>
            <a:pPr algn="l">
              <a:buFont typeface="+mj-lt"/>
              <a:buAutoNum type="arabicPeriod"/>
            </a:pPr>
            <a:r>
              <a:rPr b="1" dirty="0" i="0" lang="en-US">
                <a:solidFill>
                  <a:srgbClr val="374151"/>
                </a:solidFill>
                <a:effectLst/>
                <a:latin typeface="Söhne"/>
              </a:rPr>
              <a:t>Efficient Resource Allocation:</a:t>
            </a:r>
            <a:r>
              <a:rPr b="0" dirty="0" i="0" lang="en-US">
                <a:solidFill>
                  <a:srgbClr val="374151"/>
                </a:solidFill>
                <a:effectLst/>
                <a:latin typeface="Söhne"/>
              </a:rPr>
              <a:t> Integration helps optimize resource allocation by providing insights into water usage patterns, enabling utilities to allocate water resources more efficiently and reduce wastage.</a:t>
            </a:r>
          </a:p>
          <a:p>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9" name="Title 1"/>
          <p:cNvSpPr>
            <a:spLocks noGrp="1"/>
          </p:cNvSpPr>
          <p:nvPr>
            <p:ph type="title"/>
          </p:nvPr>
        </p:nvSpPr>
        <p:spPr>
          <a:xfrm>
            <a:off x="2608729" y="2967318"/>
            <a:ext cx="11152094" cy="1903506"/>
          </a:xfrm>
        </p:spPr>
        <p:txBody>
          <a:bodyPr>
            <a:normAutofit/>
          </a:bodyPr>
          <a:p>
            <a:r>
              <a:rPr dirty="0" sz="6600" lang="en-US">
                <a:solidFill>
                  <a:schemeClr val="tx1"/>
                </a:solidFill>
              </a:rPr>
              <a:t>THANK YOU</a:t>
            </a:r>
            <a:endParaRPr dirty="0" sz="6600" lang="en-IN">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6" name="Title 1"/>
          <p:cNvSpPr>
            <a:spLocks noGrp="1"/>
          </p:cNvSpPr>
          <p:nvPr>
            <p:ph type="title"/>
          </p:nvPr>
        </p:nvSpPr>
        <p:spPr>
          <a:xfrm>
            <a:off x="677334" y="609600"/>
            <a:ext cx="8596668" cy="735106"/>
          </a:xfrm>
        </p:spPr>
        <p:txBody>
          <a:bodyPr/>
          <a:p>
            <a:r>
              <a:rPr dirty="0" lang="en-US">
                <a:solidFill>
                  <a:schemeClr val="tx1"/>
                </a:solidFill>
              </a:rPr>
              <a:t>PROBLEM</a:t>
            </a:r>
            <a:r>
              <a:rPr dirty="0" lang="en-US"/>
              <a:t> </a:t>
            </a:r>
            <a:r>
              <a:rPr dirty="0" lang="en-US">
                <a:solidFill>
                  <a:schemeClr val="tx1"/>
                </a:solidFill>
              </a:rPr>
              <a:t>DEFINITION:</a:t>
            </a:r>
            <a:endParaRPr dirty="0" lang="en-IN">
              <a:solidFill>
                <a:schemeClr val="tx1"/>
              </a:solidFill>
            </a:endParaRPr>
          </a:p>
        </p:txBody>
      </p:sp>
      <p:sp>
        <p:nvSpPr>
          <p:cNvPr id="1048597" name="Content Placeholder 2"/>
          <p:cNvSpPr>
            <a:spLocks noGrp="1"/>
          </p:cNvSpPr>
          <p:nvPr>
            <p:ph idx="1"/>
          </p:nvPr>
        </p:nvSpPr>
        <p:spPr>
          <a:xfrm>
            <a:off x="677334" y="1344707"/>
            <a:ext cx="8596668" cy="4696656"/>
          </a:xfrm>
        </p:spPr>
        <p:txBody>
          <a:bodyPr/>
          <a:p>
            <a:r>
              <a:rPr dirty="0" lang="en-US"/>
              <a:t>The project involves implementing IoT sensors to monitor water consumption in public places such as parks and gardens. The objective is to promote water conservation by making real-time water consumption data publicly available.</a:t>
            </a:r>
          </a:p>
          <a:p>
            <a:r>
              <a:rPr dirty="0" lang="en-US"/>
              <a:t>This project includes defining </a:t>
            </a:r>
            <a:r>
              <a:rPr dirty="0" lang="en-US" err="1"/>
              <a:t>objectives,designing</a:t>
            </a:r>
            <a:r>
              <a:rPr dirty="0" lang="en-US"/>
              <a:t> IoT sensor system developing the data sharing platform and integrating them using IoT technology and python.</a:t>
            </a:r>
            <a:endParaRPr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8" name="Title 1"/>
          <p:cNvSpPr>
            <a:spLocks noGrp="1"/>
          </p:cNvSpPr>
          <p:nvPr>
            <p:ph type="title"/>
          </p:nvPr>
        </p:nvSpPr>
        <p:spPr>
          <a:xfrm>
            <a:off x="677334" y="609601"/>
            <a:ext cx="8596668" cy="717175"/>
          </a:xfrm>
        </p:spPr>
        <p:txBody>
          <a:bodyPr/>
          <a:p>
            <a:r>
              <a:rPr dirty="0" lang="en-US">
                <a:solidFill>
                  <a:schemeClr val="tx1"/>
                </a:solidFill>
              </a:rPr>
              <a:t>OBJECTIVES:</a:t>
            </a:r>
            <a:endParaRPr dirty="0" lang="en-IN">
              <a:solidFill>
                <a:schemeClr val="tx1"/>
              </a:solidFill>
            </a:endParaRPr>
          </a:p>
        </p:txBody>
      </p:sp>
      <p:sp>
        <p:nvSpPr>
          <p:cNvPr id="1048599" name="Content Placeholder 2"/>
          <p:cNvSpPr>
            <a:spLocks noGrp="1"/>
          </p:cNvSpPr>
          <p:nvPr>
            <p:ph idx="1"/>
          </p:nvPr>
        </p:nvSpPr>
        <p:spPr>
          <a:xfrm>
            <a:off x="740087" y="1559954"/>
            <a:ext cx="8596668" cy="3880773"/>
          </a:xfrm>
        </p:spPr>
        <p:txBody>
          <a:bodyPr/>
          <a:p>
            <a:r>
              <a:rPr dirty="0" lang="en-US"/>
              <a:t>The smart water system using IoT is an innovative solution that leverages the IoT for management and conservation of water resources.</a:t>
            </a:r>
          </a:p>
          <a:p>
            <a:r>
              <a:rPr dirty="0" lang="en-US"/>
              <a:t>Water management problems such as water usage ,overflow in water tank. To overcome this problem by implementing proper  monitoring.</a:t>
            </a:r>
          </a:p>
          <a:p>
            <a:r>
              <a:rPr dirty="0" lang="en-US"/>
              <a:t>Through a network of sensors, the system collects real-time data on water quality and consumption. This data is processed in cloud based platform.</a:t>
            </a:r>
          </a:p>
          <a:p>
            <a:r>
              <a:rPr dirty="0" lang="en-US"/>
              <a:t>It highlights potential of IoT in revolutionizing water management practices, ensuring sustainable access to clean water for current and future generations.</a:t>
            </a:r>
          </a:p>
          <a:p>
            <a:pPr indent="0" marL="0">
              <a:buNone/>
            </a:pP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0" name="Title 1"/>
          <p:cNvSpPr>
            <a:spLocks noGrp="1"/>
          </p:cNvSpPr>
          <p:nvPr>
            <p:ph type="title"/>
          </p:nvPr>
        </p:nvSpPr>
        <p:spPr>
          <a:xfrm>
            <a:off x="677334" y="609600"/>
            <a:ext cx="8596668" cy="708212"/>
          </a:xfrm>
        </p:spPr>
        <p:txBody>
          <a:bodyPr/>
          <a:p>
            <a:r>
              <a:rPr dirty="0" lang="en-US">
                <a:solidFill>
                  <a:schemeClr val="tx1"/>
                </a:solidFill>
              </a:rPr>
              <a:t>EXISTING SYSTEM:</a:t>
            </a:r>
            <a:endParaRPr dirty="0" lang="en-IN">
              <a:solidFill>
                <a:schemeClr val="tx1"/>
              </a:solidFill>
            </a:endParaRPr>
          </a:p>
        </p:txBody>
      </p:sp>
      <p:sp>
        <p:nvSpPr>
          <p:cNvPr id="1048601" name="Content Placeholder 2"/>
          <p:cNvSpPr>
            <a:spLocks noGrp="1"/>
          </p:cNvSpPr>
          <p:nvPr>
            <p:ph idx="1"/>
          </p:nvPr>
        </p:nvSpPr>
        <p:spPr>
          <a:xfrm>
            <a:off x="677334" y="1246095"/>
            <a:ext cx="8596668" cy="4795268"/>
          </a:xfrm>
        </p:spPr>
        <p:txBody>
          <a:bodyPr/>
          <a:p>
            <a:r>
              <a:rPr b="1" dirty="0" i="0" lang="en-US">
                <a:effectLst/>
                <a:latin typeface="Söhne"/>
              </a:rPr>
              <a:t>Manual Meter Reading:</a:t>
            </a:r>
            <a:r>
              <a:rPr b="0" dirty="0" i="0" lang="en-US">
                <a:solidFill>
                  <a:srgbClr val="374151"/>
                </a:solidFill>
                <a:effectLst/>
                <a:latin typeface="Söhne"/>
              </a:rPr>
              <a:t> Water consumption is often monitored through traditional meters that require physical visits by utility personnel to read and record usage. This can be time-consuming and prone to errors.</a:t>
            </a:r>
          </a:p>
          <a:p>
            <a:r>
              <a:rPr b="1" dirty="0" i="0" lang="en-US">
                <a:solidFill>
                  <a:srgbClr val="374151"/>
                </a:solidFill>
                <a:effectLst/>
                <a:latin typeface="Söhne"/>
              </a:rPr>
              <a:t>Water Quality Monitoring:</a:t>
            </a:r>
            <a:r>
              <a:rPr b="0" dirty="0" i="0" lang="en-US">
                <a:solidFill>
                  <a:srgbClr val="374151"/>
                </a:solidFill>
                <a:effectLst/>
                <a:latin typeface="Söhne"/>
              </a:rPr>
              <a:t> Water quality monitoring is typically periodic and may not detect issues until they have reached critical levels. Contaminants and impurities may not be detected until after they have affected water quality.</a:t>
            </a:r>
          </a:p>
          <a:p>
            <a:r>
              <a:rPr b="1" dirty="0" i="0" lang="en-US">
                <a:solidFill>
                  <a:srgbClr val="374151"/>
                </a:solidFill>
                <a:effectLst/>
                <a:latin typeface="Söhne"/>
              </a:rPr>
              <a:t>Limited Data Analysis:</a:t>
            </a:r>
            <a:r>
              <a:rPr b="0" dirty="0" i="0" lang="en-US">
                <a:solidFill>
                  <a:srgbClr val="374151"/>
                </a:solidFill>
                <a:effectLst/>
                <a:latin typeface="Söhne"/>
              </a:rPr>
              <a:t> Data collected from the existing system may not be analyzed comprehensively to identify trends, predict maintenance needs, or optimize resource allocation.</a:t>
            </a:r>
          </a:p>
          <a:p>
            <a:pPr indent="0" marL="0">
              <a:buNone/>
            </a:pPr>
            <a:br>
              <a:rPr dirty="0" lang="en-US"/>
            </a:br>
            <a:br>
              <a:rPr dirty="0" lang="en-US"/>
            </a:b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2" name="Title 1"/>
          <p:cNvSpPr>
            <a:spLocks noGrp="1"/>
          </p:cNvSpPr>
          <p:nvPr>
            <p:ph type="title"/>
          </p:nvPr>
        </p:nvSpPr>
        <p:spPr>
          <a:xfrm>
            <a:off x="677334" y="609600"/>
            <a:ext cx="8596668" cy="627529"/>
          </a:xfrm>
        </p:spPr>
        <p:txBody>
          <a:bodyPr>
            <a:normAutofit/>
          </a:bodyPr>
          <a:p>
            <a:r>
              <a:rPr dirty="0" lang="en-US">
                <a:solidFill>
                  <a:schemeClr val="tx1"/>
                </a:solidFill>
              </a:rPr>
              <a:t>PROPOSED SYSTEM:</a:t>
            </a:r>
            <a:endParaRPr dirty="0" lang="en-IN">
              <a:solidFill>
                <a:schemeClr val="tx1"/>
              </a:solidFill>
            </a:endParaRPr>
          </a:p>
        </p:txBody>
      </p:sp>
      <p:sp>
        <p:nvSpPr>
          <p:cNvPr id="1048603" name="Content Placeholder 2"/>
          <p:cNvSpPr>
            <a:spLocks noGrp="1"/>
          </p:cNvSpPr>
          <p:nvPr>
            <p:ph idx="1"/>
          </p:nvPr>
        </p:nvSpPr>
        <p:spPr>
          <a:xfrm>
            <a:off x="677334" y="1237129"/>
            <a:ext cx="8596668" cy="4804233"/>
          </a:xfrm>
        </p:spPr>
        <p:txBody>
          <a:bodyPr/>
          <a:p>
            <a:pPr algn="l"/>
            <a:r>
              <a:rPr b="1" dirty="0" i="0" lang="en-US">
                <a:solidFill>
                  <a:srgbClr val="374151"/>
                </a:solidFill>
                <a:effectLst/>
                <a:latin typeface="Söhne"/>
              </a:rPr>
              <a:t>IoT Sensors and Devices:</a:t>
            </a:r>
            <a:endParaRPr b="0" dirty="0" i="0" lang="en-US">
              <a:solidFill>
                <a:srgbClr val="374151"/>
              </a:solidFill>
              <a:effectLst/>
              <a:latin typeface="Söhne"/>
            </a:endParaRPr>
          </a:p>
          <a:p>
            <a:pPr algn="l">
              <a:buFont typeface="Arial" panose="020B0604020202020204" pitchFamily="34" charset="0"/>
              <a:buChar char="•"/>
            </a:pPr>
            <a:r>
              <a:rPr b="0" dirty="0" i="0" lang="en-US">
                <a:solidFill>
                  <a:srgbClr val="374151"/>
                </a:solidFill>
                <a:effectLst/>
                <a:latin typeface="Söhne"/>
              </a:rPr>
              <a:t>Deploy a network of IoT sensors and devices throughout the water distribution network, including water treatment plants, reservoirs, pipelines, and consumer premises.</a:t>
            </a:r>
          </a:p>
          <a:p>
            <a:pPr algn="l">
              <a:buFont typeface="Arial" panose="020B0604020202020204" pitchFamily="34" charset="0"/>
              <a:buChar char="•"/>
            </a:pPr>
            <a:r>
              <a:rPr b="0" dirty="0" i="0" lang="en-US">
                <a:solidFill>
                  <a:srgbClr val="374151"/>
                </a:solidFill>
                <a:effectLst/>
                <a:latin typeface="Söhne"/>
              </a:rPr>
              <a:t>These sensors will continuously monitor parameters such as water flow rate, pressure, temperature, pH levels, turbidity, and contaminants.</a:t>
            </a:r>
          </a:p>
          <a:p>
            <a:pPr algn="l"/>
            <a:r>
              <a:rPr b="1" dirty="0" i="0" lang="en-US">
                <a:solidFill>
                  <a:srgbClr val="374151"/>
                </a:solidFill>
                <a:effectLst/>
                <a:latin typeface="Söhne"/>
              </a:rPr>
              <a:t>Real-time Data Collection:</a:t>
            </a:r>
            <a:endParaRPr b="0" dirty="0" i="0" lang="en-US">
              <a:solidFill>
                <a:srgbClr val="374151"/>
              </a:solidFill>
              <a:effectLst/>
              <a:latin typeface="Söhne"/>
            </a:endParaRPr>
          </a:p>
          <a:p>
            <a:pPr algn="l">
              <a:buFont typeface="Arial" panose="020B0604020202020204" pitchFamily="34" charset="0"/>
              <a:buChar char="•"/>
            </a:pPr>
            <a:r>
              <a:rPr b="0" dirty="0" i="0" lang="en-US">
                <a:solidFill>
                  <a:srgbClr val="374151"/>
                </a:solidFill>
                <a:effectLst/>
                <a:latin typeface="Söhne"/>
              </a:rPr>
              <a:t>Collect real-time data from the sensors and devices, providing a comprehensive view of the entire water system's status.</a:t>
            </a:r>
          </a:p>
          <a:p>
            <a:pPr algn="l">
              <a:buFont typeface="Arial" panose="020B0604020202020204" pitchFamily="34" charset="0"/>
              <a:buChar char="•"/>
            </a:pPr>
            <a:r>
              <a:rPr b="0" dirty="0" i="0" lang="en-US">
                <a:solidFill>
                  <a:srgbClr val="374151"/>
                </a:solidFill>
                <a:effectLst/>
                <a:latin typeface="Söhne"/>
              </a:rPr>
              <a:t>Use wireless communication protocols (e.g., </a:t>
            </a:r>
            <a:r>
              <a:rPr b="0" dirty="0" i="0" lang="en-US" err="1">
                <a:solidFill>
                  <a:srgbClr val="374151"/>
                </a:solidFill>
                <a:effectLst/>
                <a:latin typeface="Söhne"/>
              </a:rPr>
              <a:t>LoRaWAN</a:t>
            </a:r>
            <a:r>
              <a:rPr b="0" dirty="0" i="0" lang="en-US">
                <a:solidFill>
                  <a:srgbClr val="374151"/>
                </a:solidFill>
                <a:effectLst/>
                <a:latin typeface="Söhne"/>
              </a:rPr>
              <a:t>, NB-IoT) to transmit data securely and efficiently.</a:t>
            </a:r>
          </a:p>
          <a:p>
            <a:pPr algn="l">
              <a:buFont typeface="Arial" panose="020B0604020202020204" pitchFamily="34" charset="0"/>
              <a:buChar char="•"/>
            </a:pPr>
            <a:endParaRPr b="0" dirty="0" i="0" lang="en-US">
              <a:solidFill>
                <a:srgbClr val="374151"/>
              </a:solidFill>
              <a:effectLst/>
              <a:latin typeface="Söhne"/>
            </a:endParaRP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4" name="Title 1"/>
          <p:cNvSpPr>
            <a:spLocks noGrp="1"/>
          </p:cNvSpPr>
          <p:nvPr>
            <p:ph type="title"/>
          </p:nvPr>
        </p:nvSpPr>
        <p:spPr>
          <a:xfrm>
            <a:off x="677334" y="609600"/>
            <a:ext cx="8596668" cy="690282"/>
          </a:xfrm>
        </p:spPr>
        <p:txBody>
          <a:bodyPr/>
          <a:p>
            <a:r>
              <a:rPr dirty="0" lang="en-US">
                <a:solidFill>
                  <a:schemeClr val="tx1"/>
                </a:solidFill>
              </a:rPr>
              <a:t>IoT SENSOR DESIGN:</a:t>
            </a:r>
            <a:endParaRPr dirty="0" lang="en-IN">
              <a:solidFill>
                <a:schemeClr val="tx1"/>
              </a:solidFill>
            </a:endParaRPr>
          </a:p>
        </p:txBody>
      </p:sp>
      <p:sp>
        <p:nvSpPr>
          <p:cNvPr id="1048605" name="Content Placeholder 2"/>
          <p:cNvSpPr>
            <a:spLocks noGrp="1"/>
          </p:cNvSpPr>
          <p:nvPr>
            <p:ph idx="1"/>
          </p:nvPr>
        </p:nvSpPr>
        <p:spPr>
          <a:xfrm>
            <a:off x="677334" y="1299883"/>
            <a:ext cx="8596668" cy="4741480"/>
          </a:xfrm>
        </p:spPr>
        <p:txBody>
          <a:bodyPr/>
          <a:p>
            <a:pPr algn="l"/>
            <a:r>
              <a:rPr dirty="0" sz="1800" lang="en-IN">
                <a:latin typeface="Bell MT" panose="02020503060305020303" pitchFamily="18" charset="0"/>
              </a:rPr>
              <a:t>There are several IoT sensors and components that are used in the smart water system using IoT. Some of them are as follows.</a:t>
            </a:r>
          </a:p>
          <a:p>
            <a:pPr algn="l"/>
            <a:endParaRPr dirty="0" sz="1800" i="0" lang="en-IN">
              <a:solidFill>
                <a:srgbClr val="333333"/>
              </a:solidFill>
              <a:effectLst/>
              <a:latin typeface="Bell MT" panose="02020503060305020303" pitchFamily="18" charset="0"/>
            </a:endParaRPr>
          </a:p>
          <a:p>
            <a:pPr algn="l"/>
            <a:r>
              <a:rPr dirty="0" sz="1800" i="0" lang="en-IN">
                <a:solidFill>
                  <a:srgbClr val="333333"/>
                </a:solidFill>
                <a:effectLst/>
                <a:latin typeface="Bell MT" panose="02020503060305020303" pitchFamily="18" charset="0"/>
              </a:rPr>
              <a:t>1.Ultrasonic sensor: It is used to indicate the level of water in real time.</a:t>
            </a:r>
            <a:r>
              <a:rPr dirty="0" sz="1800" lang="en-IN">
                <a:solidFill>
                  <a:srgbClr val="333333"/>
                </a:solidFill>
                <a:latin typeface="Bell MT" panose="02020503060305020303" pitchFamily="18" charset="0"/>
              </a:rPr>
              <a:t> When the water level falls below the threshold level the motor will automatically ON.</a:t>
            </a:r>
            <a:endParaRPr dirty="0" sz="1800" i="0" lang="en-IN">
              <a:solidFill>
                <a:srgbClr val="333333"/>
              </a:solidFill>
              <a:effectLst/>
              <a:latin typeface="Bell MT" panose="02020503060305020303" pitchFamily="18" charset="0"/>
            </a:endParaRPr>
          </a:p>
          <a:p>
            <a:pPr algn="l"/>
            <a:endParaRPr dirty="0" lang="en-IN">
              <a:solidFill>
                <a:srgbClr val="333333"/>
              </a:solidFill>
              <a:latin typeface="Bell MT" panose="02020503060305020303" pitchFamily="18" charset="0"/>
            </a:endParaRPr>
          </a:p>
          <a:p>
            <a:pPr algn="l"/>
            <a:r>
              <a:rPr dirty="0" sz="1800" i="0" lang="en-IN">
                <a:solidFill>
                  <a:srgbClr val="333333"/>
                </a:solidFill>
                <a:effectLst/>
                <a:latin typeface="Bell MT" panose="02020503060305020303" pitchFamily="18" charset="0"/>
              </a:rPr>
              <a:t>2. Temperature sensor: It is used to sense the temperature in water tank.</a:t>
            </a:r>
          </a:p>
          <a:p>
            <a:pPr algn="l"/>
            <a:endParaRPr dirty="0" sz="1800" i="0" lang="en-IN">
              <a:solidFill>
                <a:srgbClr val="333333"/>
              </a:solidFill>
              <a:effectLst/>
              <a:latin typeface="Bell MT" panose="02020503060305020303" pitchFamily="18" charset="0"/>
            </a:endParaRPr>
          </a:p>
          <a:p>
            <a:pPr algn="l"/>
            <a:r>
              <a:rPr dirty="0" sz="1800" i="0" lang="en-IN">
                <a:solidFill>
                  <a:srgbClr val="333333"/>
                </a:solidFill>
                <a:effectLst/>
                <a:latin typeface="Bell MT" panose="02020503060305020303" pitchFamily="18" charset="0"/>
              </a:rPr>
              <a:t>3. Water </a:t>
            </a:r>
            <a:r>
              <a:rPr dirty="0" sz="1800" lang="en-IN">
                <a:solidFill>
                  <a:srgbClr val="333333"/>
                </a:solidFill>
                <a:latin typeface="Bell MT" panose="02020503060305020303" pitchFamily="18" charset="0"/>
              </a:rPr>
              <a:t>flow</a:t>
            </a:r>
            <a:r>
              <a:rPr dirty="0" sz="1800" i="0" lang="en-IN">
                <a:solidFill>
                  <a:srgbClr val="333333"/>
                </a:solidFill>
                <a:effectLst/>
                <a:latin typeface="Bell MT" panose="02020503060305020303" pitchFamily="18" charset="0"/>
              </a:rPr>
              <a:t> Sensor: It is used to know the usage of water litre per hour. By using ESP8266 WI-FI module the data is recorded in real-time and updated in cloud.</a:t>
            </a:r>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53" name="Picture 2"/>
          <p:cNvPicPr>
            <a:picLocks noChangeAspect="1"/>
          </p:cNvPicPr>
          <p:nvPr/>
        </p:nvPicPr>
        <p:blipFill>
          <a:blip xmlns:r="http://schemas.openxmlformats.org/officeDocument/2006/relationships" r:embed="rId1"/>
          <a:stretch>
            <a:fillRect/>
          </a:stretch>
        </p:blipFill>
        <p:spPr>
          <a:xfrm>
            <a:off x="768725" y="1290918"/>
            <a:ext cx="9540688" cy="5162428"/>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9" name="Title 1"/>
          <p:cNvSpPr>
            <a:spLocks noGrp="1"/>
          </p:cNvSpPr>
          <p:nvPr>
            <p:ph type="title"/>
          </p:nvPr>
        </p:nvSpPr>
        <p:spPr/>
        <p:txBody>
          <a:bodyPr/>
          <a:p>
            <a:r>
              <a:rPr dirty="0" lang="en-US">
                <a:solidFill>
                  <a:schemeClr val="tx1"/>
                </a:solidFill>
              </a:rPr>
              <a:t>REAL-TIME TRANSIST INFORMATION PLATFORM:</a:t>
            </a:r>
            <a:endParaRPr dirty="0" lang="en-IN">
              <a:solidFill>
                <a:schemeClr val="tx1"/>
              </a:solidFill>
            </a:endParaRPr>
          </a:p>
        </p:txBody>
      </p:sp>
      <p:sp>
        <p:nvSpPr>
          <p:cNvPr id="1048610" name="Content Placeholder 2"/>
          <p:cNvSpPr>
            <a:spLocks noGrp="1"/>
          </p:cNvSpPr>
          <p:nvPr>
            <p:ph idx="1"/>
          </p:nvPr>
        </p:nvSpPr>
        <p:spPr/>
        <p:txBody>
          <a:bodyPr/>
          <a:p>
            <a:r>
              <a:rPr b="0" dirty="0" i="0" lang="en-US">
                <a:solidFill>
                  <a:srgbClr val="374151"/>
                </a:solidFill>
                <a:effectLst/>
                <a:latin typeface="Söhne"/>
              </a:rPr>
              <a:t>The Smart Water Transit Information Platform (SWTIP) is a digital ecosystem that leverages real-time data and IoT technology to provide critical information and services related to water distribution and management</a:t>
            </a:r>
          </a:p>
          <a:p>
            <a:pPr algn="l">
              <a:buFont typeface="+mj-lt"/>
              <a:buAutoNum type="arabicPeriod"/>
            </a:pPr>
            <a:r>
              <a:rPr b="1" dirty="0" i="0" lang="en-US">
                <a:solidFill>
                  <a:srgbClr val="374151"/>
                </a:solidFill>
                <a:effectLst/>
                <a:latin typeface="Söhne"/>
              </a:rPr>
              <a:t>Real-Time Water Flow Monitoring:</a:t>
            </a:r>
            <a:r>
              <a:rPr b="0" dirty="0" i="0" lang="en-US">
                <a:solidFill>
                  <a:srgbClr val="374151"/>
                </a:solidFill>
                <a:effectLst/>
                <a:latin typeface="Söhne"/>
              </a:rPr>
              <a:t> Provides real-time data on water flow rates, pressures, and distribution within the water network. Users can track the movement of water in pipes and pipelines.</a:t>
            </a:r>
          </a:p>
          <a:p>
            <a:pPr algn="l">
              <a:buFont typeface="+mj-lt"/>
              <a:buAutoNum type="arabicPeriod"/>
            </a:pPr>
            <a:r>
              <a:rPr b="1" dirty="0" i="0" lang="en-US">
                <a:solidFill>
                  <a:srgbClr val="374151"/>
                </a:solidFill>
                <a:effectLst/>
                <a:latin typeface="Söhne"/>
              </a:rPr>
              <a:t>Water Quality Monitoring:</a:t>
            </a:r>
            <a:r>
              <a:rPr b="0" dirty="0" i="0" lang="en-US">
                <a:solidFill>
                  <a:srgbClr val="374151"/>
                </a:solidFill>
                <a:effectLst/>
                <a:latin typeface="Söhne"/>
              </a:rPr>
              <a:t> Monitors water quality parameters such as pH levels, turbidity, and contaminants in real time, with alerts for potential issues or breaches in quality standards.</a:t>
            </a:r>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1"/>
          <p:cNvSpPr>
            <a:spLocks noGrp="1"/>
          </p:cNvSpPr>
          <p:nvPr>
            <p:ph type="title"/>
          </p:nvPr>
        </p:nvSpPr>
        <p:spPr>
          <a:xfrm>
            <a:off x="677334" y="609600"/>
            <a:ext cx="8596668" cy="618565"/>
          </a:xfrm>
        </p:spPr>
        <p:txBody>
          <a:bodyPr>
            <a:normAutofit/>
          </a:bodyPr>
          <a:p>
            <a:r>
              <a:rPr dirty="0" lang="en-US">
                <a:solidFill>
                  <a:schemeClr val="tx1"/>
                </a:solidFill>
              </a:rPr>
              <a:t>INTEGRATION APPROACH:</a:t>
            </a:r>
            <a:endParaRPr dirty="0" lang="en-IN">
              <a:solidFill>
                <a:schemeClr val="tx1"/>
              </a:solidFill>
            </a:endParaRPr>
          </a:p>
        </p:txBody>
      </p:sp>
      <p:sp>
        <p:nvSpPr>
          <p:cNvPr id="1048612" name="Content Placeholder 2"/>
          <p:cNvSpPr>
            <a:spLocks noGrp="1"/>
          </p:cNvSpPr>
          <p:nvPr>
            <p:ph idx="1"/>
          </p:nvPr>
        </p:nvSpPr>
        <p:spPr>
          <a:xfrm>
            <a:off x="677334" y="1228165"/>
            <a:ext cx="8596668" cy="4813198"/>
          </a:xfrm>
        </p:spPr>
        <p:txBody>
          <a:bodyPr>
            <a:normAutofit lnSpcReduction="10000"/>
          </a:bodyPr>
          <a:p>
            <a:pPr algn="l" indent="0" marL="0">
              <a:buNone/>
            </a:pPr>
            <a:endParaRPr b="0" dirty="0" i="0" lang="en-IN">
              <a:solidFill>
                <a:srgbClr val="374151"/>
              </a:solidFill>
              <a:effectLst/>
              <a:latin typeface="Söhne"/>
            </a:endParaRPr>
          </a:p>
          <a:p>
            <a:pPr algn="l"/>
            <a:endParaRPr b="1" dirty="0" i="0" lang="en-IN">
              <a:solidFill>
                <a:srgbClr val="374151"/>
              </a:solidFill>
              <a:effectLst/>
              <a:latin typeface="Söhne"/>
            </a:endParaRPr>
          </a:p>
          <a:p>
            <a:pPr algn="l"/>
            <a:r>
              <a:rPr b="1" dirty="0" lang="en-IN">
                <a:solidFill>
                  <a:srgbClr val="374151"/>
                </a:solidFill>
                <a:latin typeface="Söhne"/>
              </a:rPr>
              <a:t>1</a:t>
            </a:r>
            <a:r>
              <a:rPr b="1" dirty="0" i="0" lang="en-IN">
                <a:solidFill>
                  <a:srgbClr val="374151"/>
                </a:solidFill>
                <a:effectLst/>
                <a:latin typeface="Söhne"/>
              </a:rPr>
              <a:t>. Standardize Communication Protocols:</a:t>
            </a:r>
            <a:endParaRPr b="0" dirty="0" i="0" lang="en-IN">
              <a:solidFill>
                <a:srgbClr val="374151"/>
              </a:solidFill>
              <a:effectLst/>
              <a:latin typeface="Söhne"/>
            </a:endParaRPr>
          </a:p>
          <a:p>
            <a:pPr algn="l">
              <a:buFont typeface="Arial" panose="020B0604020202020204" pitchFamily="34" charset="0"/>
              <a:buChar char="•"/>
            </a:pPr>
            <a:r>
              <a:rPr b="0" dirty="0" i="0" lang="en-IN">
                <a:solidFill>
                  <a:srgbClr val="374151"/>
                </a:solidFill>
                <a:effectLst/>
                <a:latin typeface="Söhne"/>
              </a:rPr>
              <a:t>Ensure that all devices and software components use standardized communication protocols for seamless data exchange. Common IoT communication protocols include MQTT, CoAP, and HTTP/HTTPS.</a:t>
            </a:r>
          </a:p>
          <a:p>
            <a:pPr algn="l"/>
            <a:r>
              <a:rPr b="1" dirty="0" lang="en-IN">
                <a:solidFill>
                  <a:srgbClr val="374151"/>
                </a:solidFill>
                <a:latin typeface="Söhne"/>
              </a:rPr>
              <a:t>2</a:t>
            </a:r>
            <a:r>
              <a:rPr b="1" dirty="0" i="0" lang="en-IN">
                <a:solidFill>
                  <a:srgbClr val="374151"/>
                </a:solidFill>
                <a:effectLst/>
                <a:latin typeface="Söhne"/>
              </a:rPr>
              <a:t>. Central Data Platform:</a:t>
            </a:r>
            <a:endParaRPr b="0" dirty="0" i="0" lang="en-IN">
              <a:solidFill>
                <a:srgbClr val="374151"/>
              </a:solidFill>
              <a:effectLst/>
              <a:latin typeface="Söhne"/>
            </a:endParaRPr>
          </a:p>
          <a:p>
            <a:pPr algn="l">
              <a:buFont typeface="Arial" panose="020B0604020202020204" pitchFamily="34" charset="0"/>
              <a:buChar char="•"/>
            </a:pPr>
            <a:r>
              <a:rPr b="0" dirty="0" i="0" lang="en-IN">
                <a:solidFill>
                  <a:srgbClr val="374151"/>
                </a:solidFill>
                <a:effectLst/>
                <a:latin typeface="Söhne"/>
              </a:rPr>
              <a:t>Establish a central data platform or data hub that serves as the backbone of the system. This platform should aggregate and store data from various sources and provide APIs for data access.</a:t>
            </a:r>
          </a:p>
          <a:p>
            <a:pPr algn="l"/>
            <a:r>
              <a:rPr b="1" dirty="0" lang="en-IN">
                <a:solidFill>
                  <a:srgbClr val="374151"/>
                </a:solidFill>
                <a:latin typeface="Söhne"/>
              </a:rPr>
              <a:t>3</a:t>
            </a:r>
            <a:r>
              <a:rPr b="1" dirty="0" i="0" lang="en-IN">
                <a:solidFill>
                  <a:srgbClr val="374151"/>
                </a:solidFill>
                <a:effectLst/>
                <a:latin typeface="Söhne"/>
              </a:rPr>
              <a:t>. IoT Device Management:</a:t>
            </a:r>
            <a:endParaRPr b="0" dirty="0" i="0" lang="en-IN">
              <a:solidFill>
                <a:srgbClr val="374151"/>
              </a:solidFill>
              <a:effectLst/>
              <a:latin typeface="Söhne"/>
            </a:endParaRPr>
          </a:p>
          <a:p>
            <a:pPr algn="l">
              <a:buFont typeface="Arial" panose="020B0604020202020204" pitchFamily="34" charset="0"/>
              <a:buChar char="•"/>
            </a:pPr>
            <a:r>
              <a:rPr b="0" dirty="0" i="0" lang="en-IN">
                <a:solidFill>
                  <a:srgbClr val="374151"/>
                </a:solidFill>
                <a:effectLst/>
                <a:latin typeface="Söhne"/>
              </a:rPr>
              <a:t>Implement an IoT device management system to handle device provisioning, monitoring, and firmware updates. This ensures that all devices are functioning optimally.</a:t>
            </a:r>
          </a:p>
          <a:p>
            <a:endParaRPr dirty="0" lang="en-IN"/>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sahanasiva635@gmail.com</dc:creator>
  <cp:lastModifiedBy>sahanasiva635@gmail.com</cp:lastModifiedBy>
  <dcterms:created xsi:type="dcterms:W3CDTF">2023-09-29T00:40:14Z</dcterms:created>
  <dcterms:modified xsi:type="dcterms:W3CDTF">2023-09-29T13:57:31Z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13aff6c69ffb407bbdef0e4fb9e5ce7f</vt:lpwstr>
  </property>
</Properties>
</file>