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samyuktha%20excel%200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[samyuktha excel 08.xlsx]Pivot chart 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'Pivot chart '!$B$3:$B$4</c:f>
              <c:strCache>
                <c:ptCount val="1"/>
                <c:pt idx="0">
                  <c:v>Sum of Salary</c:v>
                </c:pt>
              </c:strCache>
            </c:strRef>
          </c:tx>
          <c:cat>
            <c:strRef>
              <c:f>'Pivot chart '!$A$5:$A$14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NULL</c:v>
                </c:pt>
                <c:pt idx="5">
                  <c:v>Research and Development</c:v>
                </c:pt>
                <c:pt idx="6">
                  <c:v>Services</c:v>
                </c:pt>
                <c:pt idx="7">
                  <c:v>Support</c:v>
                </c:pt>
                <c:pt idx="8">
                  <c:v>Training</c:v>
                </c:pt>
              </c:strCache>
            </c:strRef>
          </c:cat>
          <c:val>
            <c:numRef>
              <c:f>'Pivot chart '!$B$5:$B$14</c:f>
              <c:numCache>
                <c:formatCode>General</c:formatCode>
                <c:ptCount val="9"/>
                <c:pt idx="0">
                  <c:v>226534.16</c:v>
                </c:pt>
                <c:pt idx="1">
                  <c:v>273371.07</c:v>
                </c:pt>
                <c:pt idx="2">
                  <c:v>50310.09</c:v>
                </c:pt>
                <c:pt idx="3">
                  <c:v>66017.180000000022</c:v>
                </c:pt>
                <c:pt idx="4">
                  <c:v>105468.7</c:v>
                </c:pt>
                <c:pt idx="5">
                  <c:v>127027.63999999998</c:v>
                </c:pt>
                <c:pt idx="6">
                  <c:v>198107.01</c:v>
                </c:pt>
                <c:pt idx="7">
                  <c:v>115351.31</c:v>
                </c:pt>
                <c:pt idx="8">
                  <c:v>188032.71000000005</c:v>
                </c:pt>
              </c:numCache>
            </c:numRef>
          </c:val>
        </c:ser>
        <c:ser>
          <c:idx val="1"/>
          <c:order val="1"/>
          <c:tx>
            <c:strRef>
              <c:f>'Pivot chart '!$C$3:$C$4</c:f>
              <c:strCache>
                <c:ptCount val="1"/>
                <c:pt idx="0">
                  <c:v>Sum of Rating</c:v>
                </c:pt>
              </c:strCache>
            </c:strRef>
          </c:tx>
          <c:cat>
            <c:strRef>
              <c:f>'Pivot chart '!$A$5:$A$14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NULL</c:v>
                </c:pt>
                <c:pt idx="5">
                  <c:v>Research and Development</c:v>
                </c:pt>
                <c:pt idx="6">
                  <c:v>Services</c:v>
                </c:pt>
                <c:pt idx="7">
                  <c:v>Support</c:v>
                </c:pt>
                <c:pt idx="8">
                  <c:v>Training</c:v>
                </c:pt>
              </c:strCache>
            </c:strRef>
          </c:cat>
          <c:val>
            <c:numRef>
              <c:f>'Pivot chart '!$C$5:$C$14</c:f>
              <c:numCache>
                <c:formatCode>General</c:formatCode>
                <c:ptCount val="9"/>
                <c:pt idx="0">
                  <c:v>7</c:v>
                </c:pt>
                <c:pt idx="1">
                  <c:v>9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7</c:v>
                </c:pt>
                <c:pt idx="6">
                  <c:v>14</c:v>
                </c:pt>
                <c:pt idx="7">
                  <c:v>9</c:v>
                </c:pt>
                <c:pt idx="8">
                  <c:v>13</c:v>
                </c:pt>
              </c:numCache>
            </c:numRef>
          </c:val>
        </c:ser>
        <c:shape val="cylinder"/>
        <c:axId val="143735424"/>
        <c:axId val="143782272"/>
        <c:axId val="0"/>
      </c:bar3DChart>
      <c:catAx>
        <c:axId val="14373542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3782272"/>
        <c:crosses val="autoZero"/>
        <c:auto val="1"/>
        <c:lblAlgn val="ctr"/>
        <c:lblOffset val="100"/>
      </c:catAx>
      <c:valAx>
        <c:axId val="143782272"/>
        <c:scaling>
          <c:orientation val="minMax"/>
        </c:scaling>
        <c:axPos val="l"/>
        <c:majorGridlines/>
        <c:numFmt formatCode="General" sourceLinked="1"/>
        <c:tickLblPos val="nextTo"/>
        <c:crossAx val="14373542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B. </a:t>
            </a:r>
            <a:r>
              <a:rPr lang="en-US" sz="2400" dirty="0" err="1" smtClean="0"/>
              <a:t>Samyuktha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2213211042150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COLLEGE Presidency College, Chennai 600005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81554" y="36433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407" y="1285860"/>
            <a:ext cx="8072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 this model , I explore a department where the employee working and their salary.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282" y="3000372"/>
            <a:ext cx="6858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They have a rating in the organization to make them better.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309786" y="1285860"/>
          <a:ext cx="7072362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588" y="1500174"/>
            <a:ext cx="8715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This analysis and strengthens the organization capacity to development.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 The method of seeing and acting upon the findings is provided by the interactive dashboards and customized reports.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81026" y="4143380"/>
            <a:ext cx="9929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The employee qualifications analysis and identity the current situations.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23902" y="1928802"/>
            <a:ext cx="7500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To analyze the employee performance      	and growth of the organization.</a:t>
            </a:r>
          </a:p>
          <a:p>
            <a:endParaRPr lang="en-IN" sz="3200" dirty="0" smtClean="0"/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 Performance ratings and working 	condition of employees as well as 	their departments will be evaluated as 	part of the analysis.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2530" y="250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IN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80960" y="2428868"/>
            <a:ext cx="6715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3200" dirty="0" smtClean="0"/>
              <a:t>Data set is for employee data to        	know the performance.</a:t>
            </a:r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This will help the employee to 	improve their work efficiency. 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095340" y="1785926"/>
            <a:ext cx="931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Beneficiary to employee, employer and organisation.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6778" y="2928934"/>
            <a:ext cx="6290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The higher authority make sure employees are qualified for their positions. 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84" y="1500174"/>
            <a:ext cx="2643206" cy="2042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48029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6"/>
            <a:ext cx="2081041" cy="7738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46751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809720" y="2285992"/>
            <a:ext cx="9787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IN" sz="3200" dirty="0" smtClean="0"/>
              <a:t>  It identify the employee qualification enabling them to quickly identity areas of strength and weakness.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09852" y="4071942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 In this data  </a:t>
            </a:r>
            <a:r>
              <a:rPr lang="en-IN" sz="3200" dirty="0" err="1" smtClean="0"/>
              <a:t>flitering</a:t>
            </a:r>
            <a:r>
              <a:rPr lang="en-IN" sz="3200" dirty="0" smtClean="0"/>
              <a:t> and formulating conditions applied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74" y="1142984"/>
            <a:ext cx="10644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 Essential information such an employee function, department</a:t>
            </a:r>
          </a:p>
          <a:p>
            <a:r>
              <a:rPr lang="en-IN" sz="3200" dirty="0" smtClean="0"/>
              <a:t> classification and gender  provided.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3836" y="3071810"/>
            <a:ext cx="6913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Salary and rating are also provided  to know their level.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2662" y="1643050"/>
            <a:ext cx="65156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The ratings of the  employees  know   their levels  in the organization 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09786" y="2786058"/>
            <a:ext cx="7074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 This helps the employee to work hard.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277</Words>
  <Application>Microsoft Office PowerPoint</Application>
  <PresentationFormat>Custom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31</cp:revision>
  <dcterms:created xsi:type="dcterms:W3CDTF">2024-03-29T15:07:22Z</dcterms:created>
  <dcterms:modified xsi:type="dcterms:W3CDTF">2024-09-08T16:49:46Z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