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4" r:id="rId2"/>
    <p:sldId id="257" r:id="rId3"/>
    <p:sldId id="256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CC39C-8FBF-549F-C83E-AABF145405E9}" v="189" dt="2023-01-29T18:39:27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823A-D5BF-E99F-9F81-95F1FF89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4CC06-1DA8-EF9B-95CA-40BE4420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FD71-E35A-92D7-E843-F89E7218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9DA0-D60F-9776-A2AD-B3A7AD87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6040-5E0F-53C7-44ED-03A1E660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FF82-2107-458D-70BD-547C0553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130DF-C8B6-FC5B-6117-AA3184F10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24F4-2D9D-7307-DC40-BB88645D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B4D0-DA4B-7BEB-A158-21A1340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4957-EBFC-D5CC-2680-35CD52F1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5B6D8-565E-2A1C-E041-ECEDCF823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8561-436E-315C-EF32-217B0208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D5B9-EEF8-F797-69E0-28EA639B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A5FF-18BF-F3C8-3503-93FD9334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DDD9-FAB6-55C5-167E-F19FBF91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E59B-74CD-3E0A-3472-95D2A2A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BBBF-88D4-94FB-7E18-0FA10209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5F0D-525F-730E-7472-E3B053A6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89B7-8FC4-0C24-60B1-122295F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4001-7BBA-AEF1-5610-68C3EF25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7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AB98-AE10-1B82-C9B9-ADC916EB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734A-D537-5CE7-3BCC-C055727D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165F-80D3-54E6-A24D-281F2335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4C48-A675-5056-9081-79C86DBE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08D3-51F4-D535-3C8F-A0D92834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3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6CF3-57E7-F7FD-E374-9688F2C9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B0E-45AC-93BE-625A-F2FB0706F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5DD6-795B-BAD9-25FD-BB7468B9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656B-7CAF-0326-E1FF-C99C061D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2C8C-08F5-274C-F788-ED7E4802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FC902-570C-E9CC-C861-9AB3A88A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6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559F-04F5-9366-4A92-F350D5D6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1F57F-0D64-FC2A-8654-8A83AD27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096D0-EC9D-9E20-ED32-D949199FF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407EE-7A3A-2FD4-A960-1EF85CE92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7747C-FA2F-C2F0-6748-681CB2F5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ABB53-A66F-75FA-49A8-83B3E5D9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58358-1C4C-B0B4-74F7-55307C08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9AC24-6918-4D5F-2B25-7F23B9C9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8EB3-6B68-7E66-D4B6-C2AC27E7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C7BD5-85AC-4FBA-49D0-C8ECE635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49F1-0305-B99D-1EA1-CEA9846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D36CA-3E31-88EB-1D47-E1E1F65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80253-7122-3358-2152-BEAF42F8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63B0C-8FE7-59AF-797A-F6F5BE3B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F768-63CB-8A4A-A1D7-AAB868E0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0655-4FB2-4FCE-2C17-6D3B73FA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460E-D78F-4AF8-EB2C-AAF26C13D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20AA1-5AD2-FB9D-C848-EF53A5867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9AFA-9C1C-E2E5-C149-B00F2893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4747D-ED24-C3D2-D3F2-0FC78ABD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EBA3-267B-933A-E362-EF6FE1E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8455-7A97-B2D5-36BC-C7E50B30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5EFD-E2C1-502E-1144-FC405980C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4880-E29C-2FBF-A718-BE27FF96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B92D8-C5E2-CDB1-24C2-062B700C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CA77-8E24-9112-73A6-1A0A1F0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FA4BE-2C22-799C-7862-D37E2A28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AD0CD-6C13-C0DD-DC77-3DDBA546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113-085E-AB68-F16A-3EF65F67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21EE-2BD8-2ECF-7605-B5D31F06D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B839-2C3D-42BD-9341-DEC0969D3B8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8E56-28D0-7FBB-C6A1-487A0D467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3DD7-E26C-2639-14A9-DE708EFFB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7480-AB67-477B-8DDA-B2046A9AE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94E5E-CF43-0F14-4A75-D0DD2868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accent6">
                    <a:lumMod val="75000"/>
                  </a:schemeClr>
                </a:solidFill>
                <a:latin typeface="Sitka Text Semibold" pitchFamily="2" charset="0"/>
              </a:rPr>
              <a:t>AUTOMATE </a:t>
            </a:r>
            <a:r>
              <a:rPr lang="en-US" sz="5100" kern="1200" dirty="0">
                <a:solidFill>
                  <a:srgbClr val="FF0000"/>
                </a:solidFill>
                <a:latin typeface="Sitka Text Semibold" pitchFamily="2" charset="0"/>
              </a:rPr>
              <a:t>WHATSAPP</a:t>
            </a:r>
            <a:r>
              <a:rPr lang="en-US" sz="5100" kern="1200" dirty="0">
                <a:solidFill>
                  <a:schemeClr val="accent6">
                    <a:lumMod val="75000"/>
                  </a:schemeClr>
                </a:solidFill>
                <a:latin typeface="Sitka Text Semibold" pitchFamily="2" charset="0"/>
              </a:rPr>
              <a:t> USING APPIUM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What Is WhatsApp? An Explainer | PCMag">
            <a:extLst>
              <a:ext uri="{FF2B5EF4-FFF2-40B4-BE49-F238E27FC236}">
                <a16:creationId xmlns:a16="http://schemas.microsoft.com/office/drawing/2014/main" id="{6CCF11B4-1B71-C880-EAE2-CFC9A255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35" y="1344426"/>
            <a:ext cx="2767062" cy="27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93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998BF-DF8B-7D91-4303-9D9841D4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72987"/>
            <a:ext cx="10296525" cy="534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AEA51-7B4D-2A3F-B453-F437CE74F380}"/>
              </a:ext>
            </a:extLst>
          </p:cNvPr>
          <p:cNvSpPr/>
          <p:nvPr/>
        </p:nvSpPr>
        <p:spPr>
          <a:xfrm>
            <a:off x="1629615" y="239482"/>
            <a:ext cx="8866094" cy="4930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>
                <a:solidFill>
                  <a:schemeClr val="tx1"/>
                </a:solidFill>
              </a:rPr>
              <a:t>Android Studio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82C710-0DC1-1AA6-E48C-9A8D074FC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41" y="2034988"/>
            <a:ext cx="1990165" cy="37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23B32-4EBD-AE79-35F8-ED207F92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70" y="1425388"/>
            <a:ext cx="9979742" cy="492162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92DF56-1228-3B3E-2295-5C6D3841EAEE}"/>
              </a:ext>
            </a:extLst>
          </p:cNvPr>
          <p:cNvSpPr/>
          <p:nvPr/>
        </p:nvSpPr>
        <p:spPr>
          <a:xfrm>
            <a:off x="1837765" y="264458"/>
            <a:ext cx="8382000" cy="6544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Implementation Of Testing:</a:t>
            </a:r>
          </a:p>
        </p:txBody>
      </p:sp>
    </p:spTree>
    <p:extLst>
      <p:ext uri="{BB962C8B-B14F-4D97-AF65-F5344CB8AC3E}">
        <p14:creationId xmlns:p14="http://schemas.microsoft.com/office/powerpoint/2010/main" val="47094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7F6D4-A1CC-3492-B20E-09665ABA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8" y="1317811"/>
            <a:ext cx="10282518" cy="4984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5CA69-DC43-F485-530B-CC9F428C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47" y="1873624"/>
            <a:ext cx="2150515" cy="38637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57345-CF1C-1320-4355-A4F7D54FC144}"/>
              </a:ext>
            </a:extLst>
          </p:cNvPr>
          <p:cNvSpPr/>
          <p:nvPr/>
        </p:nvSpPr>
        <p:spPr>
          <a:xfrm>
            <a:off x="2411506" y="251012"/>
            <a:ext cx="6920753" cy="502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Testing Outputs:</a:t>
            </a:r>
          </a:p>
        </p:txBody>
      </p:sp>
    </p:spTree>
    <p:extLst>
      <p:ext uri="{BB962C8B-B14F-4D97-AF65-F5344CB8AC3E}">
        <p14:creationId xmlns:p14="http://schemas.microsoft.com/office/powerpoint/2010/main" val="122608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019BCCA-00BF-CB0B-C5F3-45CB942AE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827C3-CDBA-C1BC-6526-57356DEC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6" y="1362635"/>
            <a:ext cx="9897035" cy="4984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D6AEE-3F0D-65C5-03C3-994D1D617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34" y="1783976"/>
            <a:ext cx="2115671" cy="399825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8DF1-CD66-3724-FB9F-86BE6472ADEB}"/>
              </a:ext>
            </a:extLst>
          </p:cNvPr>
          <p:cNvSpPr/>
          <p:nvPr/>
        </p:nvSpPr>
        <p:spPr>
          <a:xfrm>
            <a:off x="2115669" y="262216"/>
            <a:ext cx="7772400" cy="445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Testing Outputs:</a:t>
            </a:r>
          </a:p>
        </p:txBody>
      </p:sp>
    </p:spTree>
    <p:extLst>
      <p:ext uri="{BB962C8B-B14F-4D97-AF65-F5344CB8AC3E}">
        <p14:creationId xmlns:p14="http://schemas.microsoft.com/office/powerpoint/2010/main" val="360573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2B425-06C3-DAA1-2B5F-31B72F6DB23B}"/>
              </a:ext>
            </a:extLst>
          </p:cNvPr>
          <p:cNvSpPr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bg1">
                    <a:lumMod val="95000"/>
                  </a:schemeClr>
                </a:solidFill>
                <a:latin typeface="Lucida Calligraphy" panose="03010101010101010101" pitchFamily="66" charset="0"/>
                <a:ea typeface="+mj-ea"/>
                <a:cs typeface="+mj-cs"/>
              </a:rPr>
              <a:t>Text scenarios: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CE65BF-2154-A269-FBAE-250BFD9F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36110"/>
              </p:ext>
            </p:extLst>
          </p:nvPr>
        </p:nvGraphicFramePr>
        <p:xfrm>
          <a:off x="394447" y="207830"/>
          <a:ext cx="11174792" cy="489628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{69C7853C-536D-4A76-A0AE-DD22124D55A5}</a:tableStyleId>
              </a:tblPr>
              <a:tblGrid>
                <a:gridCol w="8225582">
                  <a:extLst>
                    <a:ext uri="{9D8B030D-6E8A-4147-A177-3AD203B41FA5}">
                      <a16:colId xmlns:a16="http://schemas.microsoft.com/office/drawing/2014/main" val="1223010107"/>
                    </a:ext>
                  </a:extLst>
                </a:gridCol>
                <a:gridCol w="2949210">
                  <a:extLst>
                    <a:ext uri="{9D8B030D-6E8A-4147-A177-3AD203B41FA5}">
                      <a16:colId xmlns:a16="http://schemas.microsoft.com/office/drawing/2014/main" val="3396185861"/>
                    </a:ext>
                  </a:extLst>
                </a:gridCol>
              </a:tblGrid>
              <a:tr h="324446">
                <a:tc>
                  <a:txBody>
                    <a:bodyPr/>
                    <a:lstStyle/>
                    <a:p>
                      <a:r>
                        <a:rPr lang="en-IN" sz="1600" b="0" cap="none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CASES</a:t>
                      </a:r>
                    </a:p>
                  </a:txBody>
                  <a:tcPr marL="71633" marR="55102" marT="55102" marB="5510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cap="none" spc="0" dirty="0">
                          <a:solidFill>
                            <a:schemeClr val="bg1"/>
                          </a:solidFill>
                        </a:rPr>
                        <a:t>Text types- Positive/Negative</a:t>
                      </a:r>
                    </a:p>
                  </a:txBody>
                  <a:tcPr marL="71633" marR="55102" marT="55102" marB="5510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92149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Enter valid mobile number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49860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Enter invalid mobile number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rgbClr val="FF0000"/>
                          </a:solidFill>
                        </a:rPr>
                        <a:t>X   Negative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629774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whether the user gets verification code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826317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the maximum number of incorrect attempts allowed while filling out the verification code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03625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Verify the whether the all contacts are imported to the Whatsapp 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67221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Verify the user can set two profile pictures at a time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rgbClr val="FF0000"/>
                          </a:solidFill>
                        </a:rPr>
                        <a:t>X   Negative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89812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Verify whether user can update status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14400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whether user can type messages for more than one contact </a:t>
                      </a:r>
                      <a:r>
                        <a:rPr lang="en-IN" sz="1400" cap="none" spc="0" dirty="0" err="1">
                          <a:solidFill>
                            <a:schemeClr val="tx1"/>
                          </a:solidFill>
                        </a:rPr>
                        <a:t>simultaniously</a:t>
                      </a:r>
                      <a:endParaRPr lang="en-IN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rgbClr val="FF0000"/>
                          </a:solidFill>
                        </a:rPr>
                        <a:t>X   Negative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314583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whether status can viewed by everyone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rgbClr val="FF0000"/>
                          </a:solidFill>
                        </a:rPr>
                        <a:t>X  Negative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255203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Verify that the user can check messages delivered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08353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if the user can share more than 30 images at a time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rgbClr val="FF0000"/>
                          </a:solidFill>
                        </a:rPr>
                        <a:t>X   Negative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850434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if messages can be received from the blocked contacts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rgbClr val="FF0000"/>
                          </a:solidFill>
                        </a:rPr>
                        <a:t>X   Negative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61457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if two Whatsapp groups can be combined</a:t>
                      </a:r>
                    </a:p>
                  </a:txBody>
                  <a:tcPr marL="71633" marR="55102" marT="55102" marB="5510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532936"/>
                  </a:ext>
                </a:extLst>
              </a:tr>
              <a:tr h="324446"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</a:rPr>
                        <a:t>Check whether user can share different types of documents/pdf/files.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71633" marR="55102" marT="55102" marB="5510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20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39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9AC1-0F68-71E1-5FB7-3D1E0B8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908A-DD21-E721-57CD-53B0481A6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EFFFF"/>
                </a:solidFill>
              </a:rPr>
              <a:t>Thus the goal to test the Whatsapp application is done successfully using Appium software with the help of test </a:t>
            </a:r>
            <a:r>
              <a:rPr lang="en-IN" sz="2400" dirty="0" err="1">
                <a:solidFill>
                  <a:srgbClr val="FEFFFF"/>
                </a:solidFill>
              </a:rPr>
              <a:t>senarios</a:t>
            </a:r>
            <a:endParaRPr lang="en-IN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3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3A3C122-D142-353F-8C3A-DFBBE393A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1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F782-F424-496A-1B17-0BD3C7D8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27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5C4F-AA54-4326-9D82-5BA9EE19D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4620584" cy="1347419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4A62-9EE1-4DCF-12CA-A70025AE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616051"/>
            <a:ext cx="4620584" cy="3437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To test the Whatsapp application using Appium with test cases such as login page, messages, blocked contacts etc.</a:t>
            </a:r>
          </a:p>
        </p:txBody>
      </p:sp>
      <p:pic>
        <p:nvPicPr>
          <p:cNvPr id="14" name="Picture 4" descr="Camera lens at twilight">
            <a:extLst>
              <a:ext uri="{FF2B5EF4-FFF2-40B4-BE49-F238E27FC236}">
                <a16:creationId xmlns:a16="http://schemas.microsoft.com/office/drawing/2014/main" id="{584BEBF7-0FB9-EE48-02B0-CA7AF7E9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9" r="32201" b="-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334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C3C3-425E-5722-5FB2-6FC2EC610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654" y="-248275"/>
            <a:ext cx="8847461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Abstract: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5BCC-3932-5A69-8C85-80624B5B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928" y="1627277"/>
            <a:ext cx="5291071" cy="428519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 most used and efficient method of communication in recent times is an application called WhatsApp.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To automate the </a:t>
            </a:r>
            <a:r>
              <a:rPr lang="en-US" sz="1700" dirty="0" err="1"/>
              <a:t>Whatsapp</a:t>
            </a:r>
            <a:r>
              <a:rPr lang="en-US" sz="1700" dirty="0"/>
              <a:t> chat analyzer.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To automate the </a:t>
            </a:r>
            <a:r>
              <a:rPr lang="en-US" sz="1700" dirty="0" err="1"/>
              <a:t>Whatsapp</a:t>
            </a:r>
            <a:r>
              <a:rPr lang="en-US" sz="1700" dirty="0"/>
              <a:t> application which is social networking service, photo-sharing and video-sharing that enables its users to share pictures, videos, documents etc.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And also share them on a variety of social media networking platforms, such as </a:t>
            </a:r>
            <a:r>
              <a:rPr lang="en-US" sz="1700" dirty="0"/>
              <a:t>F</a:t>
            </a:r>
            <a:r>
              <a:rPr lang="en-US" sz="1700" b="0" i="0" dirty="0">
                <a:effectLst/>
              </a:rPr>
              <a:t>acebook, Twitter, Tumbler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623430BC-A116-9C23-74DB-5136D2E68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7" r="4" b="4"/>
          <a:stretch/>
        </p:blipFill>
        <p:spPr>
          <a:xfrm>
            <a:off x="21484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636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C16EE-6B86-0D68-130E-FC9CA41B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06" y="0"/>
            <a:ext cx="6566646" cy="10775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Lucida Calligraphy" panose="03010101010101010101" pitchFamily="66" charset="0"/>
              </a:rPr>
              <a:t>Proposed System :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614B0C2-7748-51C7-A930-69BA63D62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9" r="18582" b="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2A0A3F-4204-55FB-0E71-F5BEC1E9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041" y="938088"/>
            <a:ext cx="4840010" cy="497056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Software that are to be installed are :</a:t>
            </a:r>
            <a:endParaRPr lang="en-US" sz="1800" b="1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Android studio :Visualization.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IntelliJ: To write and run the code.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Appium: To automate the application.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Tests for </a:t>
            </a:r>
            <a:r>
              <a:rPr lang="en-US" sz="1800" b="1" dirty="0" err="1"/>
              <a:t>Whatsapp</a:t>
            </a:r>
            <a:r>
              <a:rPr lang="en-US" sz="1800" b="1" dirty="0"/>
              <a:t> application are</a:t>
            </a:r>
            <a:r>
              <a:rPr lang="en-US" sz="1800" dirty="0"/>
              <a:t> :</a:t>
            </a:r>
            <a:endParaRPr lang="en-US" sz="1800" b="1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Verify mobile number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Verification code 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Message duration 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Privacy setting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Hide status update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Read message notification(Blue tick)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Verify that on successful registration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Blocked contacts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Profile.</a:t>
            </a:r>
            <a:endParaRPr lang="en-US" sz="1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7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09EF02-F26A-DC49-27B5-7CF0E093DB0D}"/>
              </a:ext>
            </a:extLst>
          </p:cNvPr>
          <p:cNvSpPr/>
          <p:nvPr/>
        </p:nvSpPr>
        <p:spPr>
          <a:xfrm>
            <a:off x="717422" y="1967266"/>
            <a:ext cx="2196107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Diagram: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B785EF6-4863-9F3D-1C2B-BB14E567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1093" y="-1039303"/>
            <a:ext cx="6769082" cy="899112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4C8141F-8B03-62EE-C9D4-529F4766F1F2}"/>
              </a:ext>
            </a:extLst>
          </p:cNvPr>
          <p:cNvSpPr/>
          <p:nvPr/>
        </p:nvSpPr>
        <p:spPr>
          <a:xfrm>
            <a:off x="188260" y="250764"/>
            <a:ext cx="4661647" cy="878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BD7C18-8558-69AB-9292-F1768DF3E53C}"/>
              </a:ext>
            </a:extLst>
          </p:cNvPr>
          <p:cNvSpPr/>
          <p:nvPr/>
        </p:nvSpPr>
        <p:spPr>
          <a:xfrm>
            <a:off x="452717" y="443752"/>
            <a:ext cx="4132729" cy="726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84B2D-C458-ABA1-DC28-CE4820FF8717}"/>
              </a:ext>
            </a:extLst>
          </p:cNvPr>
          <p:cNvSpPr/>
          <p:nvPr/>
        </p:nvSpPr>
        <p:spPr>
          <a:xfrm>
            <a:off x="188260" y="367551"/>
            <a:ext cx="4132730" cy="64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5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9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02FD1-AE68-2BCD-5276-7819EFE5CFF9}"/>
              </a:ext>
            </a:extLst>
          </p:cNvPr>
          <p:cNvSpPr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map: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DC6A9-3141-9D19-8218-243F32D3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15" y="210785"/>
            <a:ext cx="6917250" cy="6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2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Step-by-Step Guide for Setting Up Appium for Auto iOS Tests">
            <a:extLst>
              <a:ext uri="{FF2B5EF4-FFF2-40B4-BE49-F238E27FC236}">
                <a16:creationId xmlns:a16="http://schemas.microsoft.com/office/drawing/2014/main" id="{85C8B70E-7186-3427-9E94-3CB58CCC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25550"/>
            <a:ext cx="2552700" cy="2154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86E064-5F55-EF36-D0D4-8703FEF9A56F}"/>
              </a:ext>
            </a:extLst>
          </p:cNvPr>
          <p:cNvSpPr/>
          <p:nvPr/>
        </p:nvSpPr>
        <p:spPr>
          <a:xfrm>
            <a:off x="4038600" y="2949575"/>
            <a:ext cx="2552700" cy="431800"/>
          </a:xfrm>
          <a:prstGeom prst="round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Appium</a:t>
            </a:r>
          </a:p>
        </p:txBody>
      </p:sp>
      <p:pic>
        <p:nvPicPr>
          <p:cNvPr id="5" name="Picture 6" descr="Android Studio (@androidstudio) / Twitter">
            <a:extLst>
              <a:ext uri="{FF2B5EF4-FFF2-40B4-BE49-F238E27FC236}">
                <a16:creationId xmlns:a16="http://schemas.microsoft.com/office/drawing/2014/main" id="{7D4BDA49-9978-F908-A857-20339E80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33763"/>
            <a:ext cx="2552700" cy="2195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38A964-175F-D334-F9BF-7554DDB43EBE}"/>
              </a:ext>
            </a:extLst>
          </p:cNvPr>
          <p:cNvSpPr/>
          <p:nvPr/>
        </p:nvSpPr>
        <p:spPr>
          <a:xfrm>
            <a:off x="4038600" y="5199063"/>
            <a:ext cx="2552700" cy="431800"/>
          </a:xfrm>
          <a:prstGeom prst="round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Android studio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1534C7-7B71-74EB-1356-86EF297F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24" y="1086029"/>
            <a:ext cx="4708525" cy="4405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224FF3-AC69-531A-6DA7-75979FB08361}"/>
              </a:ext>
            </a:extLst>
          </p:cNvPr>
          <p:cNvSpPr/>
          <p:nvPr/>
        </p:nvSpPr>
        <p:spPr>
          <a:xfrm>
            <a:off x="7097624" y="5274190"/>
            <a:ext cx="4708525" cy="431800"/>
          </a:xfrm>
          <a:prstGeom prst="round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IntelliJ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8F7EE-04D7-A13C-D36D-3BB1CE8C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TOOLS:</a:t>
            </a:r>
          </a:p>
        </p:txBody>
      </p:sp>
    </p:spTree>
    <p:extLst>
      <p:ext uri="{BB962C8B-B14F-4D97-AF65-F5344CB8AC3E}">
        <p14:creationId xmlns:p14="http://schemas.microsoft.com/office/powerpoint/2010/main" val="93720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6087DE-CB3B-1EE3-0569-FAF3D3D528D0}"/>
              </a:ext>
            </a:extLst>
          </p:cNvPr>
          <p:cNvSpPr/>
          <p:nvPr/>
        </p:nvSpPr>
        <p:spPr>
          <a:xfrm>
            <a:off x="6367461" y="728664"/>
            <a:ext cx="4984813" cy="315708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accent4">
                    <a:lumMod val="75000"/>
                  </a:schemeClr>
                </a:solidFill>
                <a:latin typeface="Lucida Calligraphy" panose="03010101010101010101" pitchFamily="66" charset="0"/>
                <a:ea typeface="+mj-ea"/>
                <a:cs typeface="+mj-cs"/>
              </a:rPr>
              <a:t>Appium Installation: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83F87-3A17-2033-37CE-C2E0904C2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1" r="25798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1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09A47-2901-7884-365D-7FE89DA90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0" y="8975"/>
            <a:ext cx="1219200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B0FE52-AEB0-7999-F731-9F9369D28DF0}"/>
              </a:ext>
            </a:extLst>
          </p:cNvPr>
          <p:cNvSpPr/>
          <p:nvPr/>
        </p:nvSpPr>
        <p:spPr>
          <a:xfrm>
            <a:off x="7347016" y="4188121"/>
            <a:ext cx="3894161" cy="15576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Appium Server</a:t>
            </a:r>
            <a:endParaRPr lang="en-US" sz="4400" dirty="0">
              <a:solidFill>
                <a:schemeClr val="bg1"/>
              </a:solidFill>
              <a:latin typeface="Lucida Calligraphy" panose="03010101010101010101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1173</TotalTime>
  <Words>382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Lucida Calligraphy</vt:lpstr>
      <vt:lpstr>Sitka Text Semibold</vt:lpstr>
      <vt:lpstr>Wingdings</vt:lpstr>
      <vt:lpstr>Office Theme</vt:lpstr>
      <vt:lpstr>AUTOMATE WHATSAPP USING APPIUM</vt:lpstr>
      <vt:lpstr>Objective:</vt:lpstr>
      <vt:lpstr>Abstract:</vt:lpstr>
      <vt:lpstr>Proposed System :</vt:lpstr>
      <vt:lpstr>PowerPoint Presentation</vt:lpstr>
      <vt:lpstr>PowerPoint Presentation</vt:lpstr>
      <vt:lpstr>APP TOOLS: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Abstract:</dc:title>
  <dc:creator>samyuktha reddy rachamallu</dc:creator>
  <cp:lastModifiedBy>samyuktha reddy rachamallu</cp:lastModifiedBy>
  <cp:revision>146</cp:revision>
  <dcterms:created xsi:type="dcterms:W3CDTF">2023-01-24T06:18:10Z</dcterms:created>
  <dcterms:modified xsi:type="dcterms:W3CDTF">2023-01-30T06:28:16Z</dcterms:modified>
</cp:coreProperties>
</file>