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g"/>
  <Override PartName="/ppt/diagrams/data1.xml" ContentType="application/vnd.openxmlformats-officedocument.drawingml.diagramData+xml"/>
  <Override PartName="/ppt/diagrams/data7.xml" ContentType="application/vnd.openxmlformats-officedocument.drawingml.diagramData+xml"/>
  <Override PartName="/ppt/diagrams/data6.xml" ContentType="application/vnd.openxmlformats-officedocument.drawingml.diagramData+xml"/>
  <Override PartName="/ppt/diagrams/data5.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68.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72.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70.xml" ContentType="application/vnd.openxmlformats-officedocument.presentationml.slide+xml"/>
  <Override PartName="/ppt/slides/slide54.xml" ContentType="application/vnd.openxmlformats-officedocument.presentationml.slide+xml"/>
  <Override PartName="/ppt/slides/slide71.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69.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14.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diagrams/drawing5.xml" ContentType="application/vnd.ms-office.drawingml.diagramDrawing+xml"/>
  <Override PartName="/ppt/diagrams/colors5.xml" ContentType="application/vnd.openxmlformats-officedocument.drawingml.diagramColors+xml"/>
  <Override PartName="/ppt/diagrams/quickStyle5.xml" ContentType="application/vnd.openxmlformats-officedocument.drawingml.diagramStyle+xml"/>
  <Override PartName="/ppt/diagrams/layout5.xml" ContentType="application/vnd.openxmlformats-officedocument.drawingml.diagramLayout+xml"/>
  <Override PartName="/ppt/diagrams/drawing4.xml" ContentType="application/vnd.ms-office.drawingml.diagramDrawing+xml"/>
  <Override PartName="/ppt/diagrams/colors4.xml" ContentType="application/vnd.openxmlformats-officedocument.drawingml.diagramColors+xml"/>
  <Override PartName="/ppt/theme/theme1.xml" ContentType="application/vnd.openxmlformats-officedocument.theme+xml"/>
  <Override PartName="/ppt/diagrams/layout6.xml" ContentType="application/vnd.openxmlformats-officedocument.drawingml.diagramLayout+xml"/>
  <Override PartName="/ppt/diagrams/quickStyle6.xml" ContentType="application/vnd.openxmlformats-officedocument.drawingml.diagramStyle+xml"/>
  <Override PartName="/ppt/diagrams/drawing7.xml" ContentType="application/vnd.ms-office.drawingml.diagramDrawing+xml"/>
  <Override PartName="/ppt/diagrams/colors7.xml" ContentType="application/vnd.openxmlformats-officedocument.drawingml.diagramColors+xml"/>
  <Override PartName="/ppt/diagrams/quickStyle7.xml" ContentType="application/vnd.openxmlformats-officedocument.drawingml.diagramStyle+xml"/>
  <Override PartName="/ppt/diagrams/layout7.xml" ContentType="application/vnd.openxmlformats-officedocument.drawingml.diagramLayout+xml"/>
  <Override PartName="/ppt/diagrams/drawing6.xml" ContentType="application/vnd.ms-office.drawingml.diagramDrawing+xml"/>
  <Override PartName="/ppt/diagrams/colors6.xml" ContentType="application/vnd.openxmlformats-officedocument.drawingml.diagramColors+xml"/>
  <Override PartName="/ppt/diagrams/layout4.xml" ContentType="application/vnd.openxmlformats-officedocument.drawingml.diagramLayout+xml"/>
  <Override PartName="/ppt/diagrams/quickStyle4.xml" ContentType="application/vnd.openxmlformats-officedocument.drawingml.diagramStyle+xml"/>
  <Override PartName="/ppt/diagrams/colors3.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2.xml" ContentType="application/vnd.openxmlformats-officedocument.theme+xml"/>
  <Override PartName="/ppt/diagrams/drawing3.xml" ContentType="application/vnd.ms-office.drawingml.diagramDrawing+xml"/>
  <Override PartName="/ppt/diagrams/colors1.xml" ContentType="application/vnd.openxmlformats-officedocument.drawingml.diagramColors+xml"/>
  <Override PartName="/ppt/diagrams/layout2.xml" ContentType="application/vnd.openxmlformats-officedocument.drawingml.diagramLayout+xml"/>
  <Override PartName="/ppt/diagrams/quickStyle3.xml" ContentType="application/vnd.openxmlformats-officedocument.drawingml.diagramStyle+xml"/>
  <Override PartName="/ppt/diagrams/layout3.xml" ContentType="application/vnd.openxmlformats-officedocument.drawingml.diagramLayout+xml"/>
  <Override PartName="/ppt/diagrams/drawing1.xml" ContentType="application/vnd.ms-office.drawingml.diagramDrawing+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83"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259" r:id="rId20"/>
    <p:sldId id="260" r:id="rId21"/>
    <p:sldId id="262" r:id="rId22"/>
    <p:sldId id="263" r:id="rId23"/>
    <p:sldId id="264" r:id="rId24"/>
    <p:sldId id="265" r:id="rId25"/>
    <p:sldId id="266" r:id="rId26"/>
    <p:sldId id="267" r:id="rId27"/>
    <p:sldId id="268" r:id="rId28"/>
    <p:sldId id="271" r:id="rId29"/>
    <p:sldId id="272" r:id="rId30"/>
    <p:sldId id="273" r:id="rId31"/>
    <p:sldId id="281" r:id="rId32"/>
    <p:sldId id="282" r:id="rId33"/>
    <p:sldId id="276" r:id="rId34"/>
    <p:sldId id="277" r:id="rId35"/>
    <p:sldId id="279"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 id="336" r:id="rId72"/>
    <p:sldId id="337" r:id="rId73"/>
    <p:sldId id="338" r:id="rId74"/>
    <p:sldId id="339" r:id="rId75"/>
    <p:sldId id="340" r:id="rId76"/>
    <p:sldId id="341" r:id="rId7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6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ustomXml" Target="../customXml/item2.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85"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A5FDBD-51A9-4F2A-B17E-B9CC9010B99F}" type="doc">
      <dgm:prSet loTypeId="urn:microsoft.com/office/officeart/2005/8/layout/hProcess9" loCatId="process" qsTypeId="urn:microsoft.com/office/officeart/2005/8/quickstyle/simple1" qsCatId="simple" csTypeId="urn:microsoft.com/office/officeart/2005/8/colors/accent1_2" csCatId="accent1" phldr="1"/>
      <dgm:spPr/>
    </dgm:pt>
    <dgm:pt modelId="{D69D301B-0B2E-455A-A67A-0EFE8BD08154}">
      <dgm:prSet phldrT="[Text]" custT="1"/>
      <dgm:spPr/>
      <dgm:t>
        <a:bodyPr/>
        <a:lstStyle/>
        <a:p>
          <a:r>
            <a:rPr lang="en-IN" sz="3200" dirty="0" smtClean="0"/>
            <a:t>Definition</a:t>
          </a:r>
          <a:endParaRPr lang="en-IN" sz="3200" dirty="0"/>
        </a:p>
      </dgm:t>
    </dgm:pt>
    <dgm:pt modelId="{790C05CB-CF28-4083-A38C-D8E31A6780DC}" type="parTrans" cxnId="{0D503B95-2688-48A0-9C2C-7EA977718A29}">
      <dgm:prSet/>
      <dgm:spPr/>
      <dgm:t>
        <a:bodyPr/>
        <a:lstStyle/>
        <a:p>
          <a:endParaRPr lang="en-IN"/>
        </a:p>
      </dgm:t>
    </dgm:pt>
    <dgm:pt modelId="{F8A47997-71D8-4B64-8600-70FBD8705306}" type="sibTrans" cxnId="{0D503B95-2688-48A0-9C2C-7EA977718A29}">
      <dgm:prSet/>
      <dgm:spPr/>
      <dgm:t>
        <a:bodyPr/>
        <a:lstStyle/>
        <a:p>
          <a:endParaRPr lang="en-IN"/>
        </a:p>
      </dgm:t>
    </dgm:pt>
    <dgm:pt modelId="{AD801363-DE12-4AC5-AD4F-20F207A9A54D}">
      <dgm:prSet phldrT="[Text]" custT="1"/>
      <dgm:spPr/>
      <dgm:t>
        <a:bodyPr/>
        <a:lstStyle/>
        <a:p>
          <a:r>
            <a:rPr lang="en-IN" sz="3200" dirty="0" smtClean="0"/>
            <a:t>Types of Market Research</a:t>
          </a:r>
          <a:endParaRPr lang="en-IN" sz="3200" dirty="0"/>
        </a:p>
      </dgm:t>
    </dgm:pt>
    <dgm:pt modelId="{9B5CE576-20CE-40BD-902E-72FFD76C5BA4}" type="parTrans" cxnId="{D9F430ED-0C8C-4E9D-B6DE-AEA9CCA909D9}">
      <dgm:prSet/>
      <dgm:spPr/>
      <dgm:t>
        <a:bodyPr/>
        <a:lstStyle/>
        <a:p>
          <a:endParaRPr lang="en-IN"/>
        </a:p>
      </dgm:t>
    </dgm:pt>
    <dgm:pt modelId="{CA69EF69-8708-4564-A8D9-F6BD18510E21}" type="sibTrans" cxnId="{D9F430ED-0C8C-4E9D-B6DE-AEA9CCA909D9}">
      <dgm:prSet/>
      <dgm:spPr/>
      <dgm:t>
        <a:bodyPr/>
        <a:lstStyle/>
        <a:p>
          <a:endParaRPr lang="en-IN"/>
        </a:p>
      </dgm:t>
    </dgm:pt>
    <dgm:pt modelId="{48F074D7-2DF8-4D5C-87F9-E44E3D87307B}">
      <dgm:prSet phldrT="[Text]" custT="1"/>
      <dgm:spPr/>
      <dgm:t>
        <a:bodyPr/>
        <a:lstStyle/>
        <a:p>
          <a:r>
            <a:rPr lang="en-IN" sz="3200" dirty="0" smtClean="0"/>
            <a:t>Steps in Market research</a:t>
          </a:r>
          <a:endParaRPr lang="en-IN" sz="3200" dirty="0"/>
        </a:p>
      </dgm:t>
    </dgm:pt>
    <dgm:pt modelId="{D017C9C5-57F2-4CC7-9707-71F1747CCAC3}" type="parTrans" cxnId="{EDC8139A-6D8C-4FEB-BB94-2514F2BB9B7C}">
      <dgm:prSet/>
      <dgm:spPr/>
      <dgm:t>
        <a:bodyPr/>
        <a:lstStyle/>
        <a:p>
          <a:endParaRPr lang="en-IN"/>
        </a:p>
      </dgm:t>
    </dgm:pt>
    <dgm:pt modelId="{FB3B7CFF-DF2C-44ED-8905-BA7F2C64DF6D}" type="sibTrans" cxnId="{EDC8139A-6D8C-4FEB-BB94-2514F2BB9B7C}">
      <dgm:prSet/>
      <dgm:spPr/>
      <dgm:t>
        <a:bodyPr/>
        <a:lstStyle/>
        <a:p>
          <a:endParaRPr lang="en-IN"/>
        </a:p>
      </dgm:t>
    </dgm:pt>
    <dgm:pt modelId="{D5462E60-5D7E-461F-BDB3-7972C3DEF616}" type="pres">
      <dgm:prSet presAssocID="{3BA5FDBD-51A9-4F2A-B17E-B9CC9010B99F}" presName="CompostProcess" presStyleCnt="0">
        <dgm:presLayoutVars>
          <dgm:dir/>
          <dgm:resizeHandles val="exact"/>
        </dgm:presLayoutVars>
      </dgm:prSet>
      <dgm:spPr/>
    </dgm:pt>
    <dgm:pt modelId="{9EC7CBDF-31B1-4567-8D13-73892D43E1C3}" type="pres">
      <dgm:prSet presAssocID="{3BA5FDBD-51A9-4F2A-B17E-B9CC9010B99F}" presName="arrow" presStyleLbl="bgShp" presStyleIdx="0" presStyleCnt="1"/>
      <dgm:spPr/>
    </dgm:pt>
    <dgm:pt modelId="{000B47E4-5932-459E-879A-D734955ADDE1}" type="pres">
      <dgm:prSet presAssocID="{3BA5FDBD-51A9-4F2A-B17E-B9CC9010B99F}" presName="linearProcess" presStyleCnt="0"/>
      <dgm:spPr/>
    </dgm:pt>
    <dgm:pt modelId="{A30B6DC1-32EB-4E0B-B25A-B8F82D7E5CAD}" type="pres">
      <dgm:prSet presAssocID="{D69D301B-0B2E-455A-A67A-0EFE8BD08154}" presName="textNode" presStyleLbl="node1" presStyleIdx="0" presStyleCnt="3">
        <dgm:presLayoutVars>
          <dgm:bulletEnabled val="1"/>
        </dgm:presLayoutVars>
      </dgm:prSet>
      <dgm:spPr/>
      <dgm:t>
        <a:bodyPr/>
        <a:lstStyle/>
        <a:p>
          <a:endParaRPr lang="en-IN"/>
        </a:p>
      </dgm:t>
    </dgm:pt>
    <dgm:pt modelId="{43310626-24EC-4D9F-B7AD-C3C962D1CB50}" type="pres">
      <dgm:prSet presAssocID="{F8A47997-71D8-4B64-8600-70FBD8705306}" presName="sibTrans" presStyleCnt="0"/>
      <dgm:spPr/>
    </dgm:pt>
    <dgm:pt modelId="{4BEC46A7-0425-4261-A858-25D2C1756E5A}" type="pres">
      <dgm:prSet presAssocID="{AD801363-DE12-4AC5-AD4F-20F207A9A54D}" presName="textNode" presStyleLbl="node1" presStyleIdx="1" presStyleCnt="3">
        <dgm:presLayoutVars>
          <dgm:bulletEnabled val="1"/>
        </dgm:presLayoutVars>
      </dgm:prSet>
      <dgm:spPr/>
      <dgm:t>
        <a:bodyPr/>
        <a:lstStyle/>
        <a:p>
          <a:endParaRPr lang="en-IN"/>
        </a:p>
      </dgm:t>
    </dgm:pt>
    <dgm:pt modelId="{C1571D47-D694-4136-87CE-F8F6993C3789}" type="pres">
      <dgm:prSet presAssocID="{CA69EF69-8708-4564-A8D9-F6BD18510E21}" presName="sibTrans" presStyleCnt="0"/>
      <dgm:spPr/>
    </dgm:pt>
    <dgm:pt modelId="{E1408F56-BD85-4745-B24B-0B540A79C564}" type="pres">
      <dgm:prSet presAssocID="{48F074D7-2DF8-4D5C-87F9-E44E3D87307B}" presName="textNode" presStyleLbl="node1" presStyleIdx="2" presStyleCnt="3">
        <dgm:presLayoutVars>
          <dgm:bulletEnabled val="1"/>
        </dgm:presLayoutVars>
      </dgm:prSet>
      <dgm:spPr/>
      <dgm:t>
        <a:bodyPr/>
        <a:lstStyle/>
        <a:p>
          <a:endParaRPr lang="en-IN"/>
        </a:p>
      </dgm:t>
    </dgm:pt>
  </dgm:ptLst>
  <dgm:cxnLst>
    <dgm:cxn modelId="{EBBD851F-605A-48EB-84BA-23A8C93336AC}" type="presOf" srcId="{3BA5FDBD-51A9-4F2A-B17E-B9CC9010B99F}" destId="{D5462E60-5D7E-461F-BDB3-7972C3DEF616}" srcOrd="0" destOrd="0" presId="urn:microsoft.com/office/officeart/2005/8/layout/hProcess9"/>
    <dgm:cxn modelId="{77F2FFE9-D491-4272-9C9B-60A7AA61FC08}" type="presOf" srcId="{AD801363-DE12-4AC5-AD4F-20F207A9A54D}" destId="{4BEC46A7-0425-4261-A858-25D2C1756E5A}" srcOrd="0" destOrd="0" presId="urn:microsoft.com/office/officeart/2005/8/layout/hProcess9"/>
    <dgm:cxn modelId="{AC9DD876-AC2F-4F39-BB1D-F6741B12D5AB}" type="presOf" srcId="{48F074D7-2DF8-4D5C-87F9-E44E3D87307B}" destId="{E1408F56-BD85-4745-B24B-0B540A79C564}" srcOrd="0" destOrd="0" presId="urn:microsoft.com/office/officeart/2005/8/layout/hProcess9"/>
    <dgm:cxn modelId="{8F69435E-2EC2-4D27-85E1-32885EBFD35C}" type="presOf" srcId="{D69D301B-0B2E-455A-A67A-0EFE8BD08154}" destId="{A30B6DC1-32EB-4E0B-B25A-B8F82D7E5CAD}" srcOrd="0" destOrd="0" presId="urn:microsoft.com/office/officeart/2005/8/layout/hProcess9"/>
    <dgm:cxn modelId="{D9F430ED-0C8C-4E9D-B6DE-AEA9CCA909D9}" srcId="{3BA5FDBD-51A9-4F2A-B17E-B9CC9010B99F}" destId="{AD801363-DE12-4AC5-AD4F-20F207A9A54D}" srcOrd="1" destOrd="0" parTransId="{9B5CE576-20CE-40BD-902E-72FFD76C5BA4}" sibTransId="{CA69EF69-8708-4564-A8D9-F6BD18510E21}"/>
    <dgm:cxn modelId="{EDC8139A-6D8C-4FEB-BB94-2514F2BB9B7C}" srcId="{3BA5FDBD-51A9-4F2A-B17E-B9CC9010B99F}" destId="{48F074D7-2DF8-4D5C-87F9-E44E3D87307B}" srcOrd="2" destOrd="0" parTransId="{D017C9C5-57F2-4CC7-9707-71F1747CCAC3}" sibTransId="{FB3B7CFF-DF2C-44ED-8905-BA7F2C64DF6D}"/>
    <dgm:cxn modelId="{0D503B95-2688-48A0-9C2C-7EA977718A29}" srcId="{3BA5FDBD-51A9-4F2A-B17E-B9CC9010B99F}" destId="{D69D301B-0B2E-455A-A67A-0EFE8BD08154}" srcOrd="0" destOrd="0" parTransId="{790C05CB-CF28-4083-A38C-D8E31A6780DC}" sibTransId="{F8A47997-71D8-4B64-8600-70FBD8705306}"/>
    <dgm:cxn modelId="{4FDB7A05-5DAE-47C0-B628-938718BE69F9}" type="presParOf" srcId="{D5462E60-5D7E-461F-BDB3-7972C3DEF616}" destId="{9EC7CBDF-31B1-4567-8D13-73892D43E1C3}" srcOrd="0" destOrd="0" presId="urn:microsoft.com/office/officeart/2005/8/layout/hProcess9"/>
    <dgm:cxn modelId="{3FB64B77-759F-42EA-AFDF-F1582FCBF769}" type="presParOf" srcId="{D5462E60-5D7E-461F-BDB3-7972C3DEF616}" destId="{000B47E4-5932-459E-879A-D734955ADDE1}" srcOrd="1" destOrd="0" presId="urn:microsoft.com/office/officeart/2005/8/layout/hProcess9"/>
    <dgm:cxn modelId="{16F5D843-AB1F-49FA-AF63-4DA687A537D8}" type="presParOf" srcId="{000B47E4-5932-459E-879A-D734955ADDE1}" destId="{A30B6DC1-32EB-4E0B-B25A-B8F82D7E5CAD}" srcOrd="0" destOrd="0" presId="urn:microsoft.com/office/officeart/2005/8/layout/hProcess9"/>
    <dgm:cxn modelId="{AE817390-CBEB-4FF8-AB9F-31BDA2AEA629}" type="presParOf" srcId="{000B47E4-5932-459E-879A-D734955ADDE1}" destId="{43310626-24EC-4D9F-B7AD-C3C962D1CB50}" srcOrd="1" destOrd="0" presId="urn:microsoft.com/office/officeart/2005/8/layout/hProcess9"/>
    <dgm:cxn modelId="{22D8725A-AFC4-40CB-AF13-FD65F1647949}" type="presParOf" srcId="{000B47E4-5932-459E-879A-D734955ADDE1}" destId="{4BEC46A7-0425-4261-A858-25D2C1756E5A}" srcOrd="2" destOrd="0" presId="urn:microsoft.com/office/officeart/2005/8/layout/hProcess9"/>
    <dgm:cxn modelId="{4694DCDD-C748-4531-B50B-00A9705BBF64}" type="presParOf" srcId="{000B47E4-5932-459E-879A-D734955ADDE1}" destId="{C1571D47-D694-4136-87CE-F8F6993C3789}" srcOrd="3" destOrd="0" presId="urn:microsoft.com/office/officeart/2005/8/layout/hProcess9"/>
    <dgm:cxn modelId="{6F5DA595-01AF-4F69-AB96-A233DF176875}" type="presParOf" srcId="{000B47E4-5932-459E-879A-D734955ADDE1}" destId="{E1408F56-BD85-4745-B24B-0B540A79C564}"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0F34D2-A7EC-4287-AC48-DCAC56A0B42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98DC0954-8373-4AF7-BE6C-20B8BCBE52E0}">
      <dgm:prSet phldrT="[Text]"/>
      <dgm:spPr/>
      <dgm:t>
        <a:bodyPr/>
        <a:lstStyle/>
        <a:p>
          <a:r>
            <a:rPr lang="en-IN" dirty="0" smtClean="0"/>
            <a:t>Primary</a:t>
          </a:r>
          <a:endParaRPr lang="en-IN" dirty="0"/>
        </a:p>
      </dgm:t>
    </dgm:pt>
    <dgm:pt modelId="{9063D19D-E8CE-4545-B5A5-530EF293F4CB}" type="parTrans" cxnId="{31DC646F-352B-439C-A002-160973949E43}">
      <dgm:prSet/>
      <dgm:spPr/>
      <dgm:t>
        <a:bodyPr/>
        <a:lstStyle/>
        <a:p>
          <a:endParaRPr lang="en-IN"/>
        </a:p>
      </dgm:t>
    </dgm:pt>
    <dgm:pt modelId="{BCBD9502-F1A8-4A10-B62A-7861FE0906E6}" type="sibTrans" cxnId="{31DC646F-352B-439C-A002-160973949E43}">
      <dgm:prSet/>
      <dgm:spPr/>
      <dgm:t>
        <a:bodyPr/>
        <a:lstStyle/>
        <a:p>
          <a:endParaRPr lang="en-IN"/>
        </a:p>
      </dgm:t>
    </dgm:pt>
    <dgm:pt modelId="{D3E5E837-7B68-4EDF-ADF1-76360A0FF94E}">
      <dgm:prSet phldrT="[Text]"/>
      <dgm:spPr/>
      <dgm:t>
        <a:bodyPr/>
        <a:lstStyle/>
        <a:p>
          <a:r>
            <a:rPr lang="en-IN" dirty="0" smtClean="0"/>
            <a:t>New research carried out on a particular topic</a:t>
          </a:r>
          <a:endParaRPr lang="en-IN" dirty="0"/>
        </a:p>
      </dgm:t>
    </dgm:pt>
    <dgm:pt modelId="{D78C4A16-2342-4EFD-8958-2FA00C716393}" type="parTrans" cxnId="{14AE0B7B-A829-489A-8F15-8FB09D025E9C}">
      <dgm:prSet/>
      <dgm:spPr/>
      <dgm:t>
        <a:bodyPr/>
        <a:lstStyle/>
        <a:p>
          <a:endParaRPr lang="en-IN"/>
        </a:p>
      </dgm:t>
    </dgm:pt>
    <dgm:pt modelId="{9559E39C-7451-42E1-9484-1D31A64A31AA}" type="sibTrans" cxnId="{14AE0B7B-A829-489A-8F15-8FB09D025E9C}">
      <dgm:prSet/>
      <dgm:spPr/>
      <dgm:t>
        <a:bodyPr/>
        <a:lstStyle/>
        <a:p>
          <a:endParaRPr lang="en-IN"/>
        </a:p>
      </dgm:t>
    </dgm:pt>
    <dgm:pt modelId="{30FB6439-14C0-48F1-92AB-B57497713949}">
      <dgm:prSet phldrT="[Text]"/>
      <dgm:spPr/>
      <dgm:t>
        <a:bodyPr/>
        <a:lstStyle/>
        <a:p>
          <a:r>
            <a:rPr lang="en-IN" dirty="0" smtClean="0"/>
            <a:t>Secondary</a:t>
          </a:r>
          <a:endParaRPr lang="en-IN" dirty="0"/>
        </a:p>
      </dgm:t>
    </dgm:pt>
    <dgm:pt modelId="{07337F89-6BC4-4A5F-8AF9-92DB1FB0B91D}" type="parTrans" cxnId="{1BCEB576-8335-469E-82A0-53397556050A}">
      <dgm:prSet/>
      <dgm:spPr/>
      <dgm:t>
        <a:bodyPr/>
        <a:lstStyle/>
        <a:p>
          <a:endParaRPr lang="en-IN"/>
        </a:p>
      </dgm:t>
    </dgm:pt>
    <dgm:pt modelId="{F645679B-C0F3-46FC-8D01-04394560B7CF}" type="sibTrans" cxnId="{1BCEB576-8335-469E-82A0-53397556050A}">
      <dgm:prSet/>
      <dgm:spPr/>
      <dgm:t>
        <a:bodyPr/>
        <a:lstStyle/>
        <a:p>
          <a:endParaRPr lang="en-IN"/>
        </a:p>
      </dgm:t>
    </dgm:pt>
    <dgm:pt modelId="{60E4EFDF-D851-4DF4-B09C-0D923A07AD11}">
      <dgm:prSet phldrT="[Text]"/>
      <dgm:spPr/>
      <dgm:t>
        <a:bodyPr/>
        <a:lstStyle/>
        <a:p>
          <a:r>
            <a:rPr lang="en-IN" dirty="0" smtClean="0"/>
            <a:t>Research using existing published sources of relevant information. </a:t>
          </a:r>
          <a:endParaRPr lang="en-IN" dirty="0"/>
        </a:p>
      </dgm:t>
    </dgm:pt>
    <dgm:pt modelId="{2303EF26-CDF2-4A45-8AFD-380EAD838524}" type="parTrans" cxnId="{5ED4160A-33BC-4D22-B650-1161D5E87238}">
      <dgm:prSet/>
      <dgm:spPr/>
      <dgm:t>
        <a:bodyPr/>
        <a:lstStyle/>
        <a:p>
          <a:endParaRPr lang="en-IN"/>
        </a:p>
      </dgm:t>
    </dgm:pt>
    <dgm:pt modelId="{037B88B6-C10A-4A0C-9D6C-D5DA05AF94CD}" type="sibTrans" cxnId="{5ED4160A-33BC-4D22-B650-1161D5E87238}">
      <dgm:prSet/>
      <dgm:spPr/>
      <dgm:t>
        <a:bodyPr/>
        <a:lstStyle/>
        <a:p>
          <a:endParaRPr lang="en-IN"/>
        </a:p>
      </dgm:t>
    </dgm:pt>
    <dgm:pt modelId="{DFE7D47E-C916-4AE2-B120-0E4FB95677DD}">
      <dgm:prSet phldrT="[Text]"/>
      <dgm:spPr/>
      <dgm:t>
        <a:bodyPr/>
        <a:lstStyle/>
        <a:p>
          <a:r>
            <a:rPr lang="en-IN" dirty="0" smtClean="0"/>
            <a:t>Qualitative</a:t>
          </a:r>
          <a:endParaRPr lang="en-IN" dirty="0"/>
        </a:p>
      </dgm:t>
    </dgm:pt>
    <dgm:pt modelId="{F9712406-2E84-4EF9-A92A-72153F50FCED}" type="parTrans" cxnId="{4E225E5E-DC17-4B11-96D0-A5D72DC27C36}">
      <dgm:prSet/>
      <dgm:spPr/>
      <dgm:t>
        <a:bodyPr/>
        <a:lstStyle/>
        <a:p>
          <a:endParaRPr lang="en-IN"/>
        </a:p>
      </dgm:t>
    </dgm:pt>
    <dgm:pt modelId="{88346559-268C-4698-A9ED-951E2AE3DD86}" type="sibTrans" cxnId="{4E225E5E-DC17-4B11-96D0-A5D72DC27C36}">
      <dgm:prSet/>
      <dgm:spPr/>
      <dgm:t>
        <a:bodyPr/>
        <a:lstStyle/>
        <a:p>
          <a:endParaRPr lang="en-IN"/>
        </a:p>
      </dgm:t>
    </dgm:pt>
    <dgm:pt modelId="{3A46CF65-A2C0-406C-A202-A19CB7807CDB}">
      <dgm:prSet phldrT="[Text]"/>
      <dgm:spPr/>
      <dgm:t>
        <a:bodyPr/>
        <a:lstStyle/>
        <a:p>
          <a:pPr algn="l"/>
          <a:r>
            <a:rPr lang="en-IN" dirty="0" smtClean="0"/>
            <a:t>Research that seeks customer opinions and views. For example, a Market Researcher may stop a consumer who has purchased a particular type of bread and ask him or her why that type of bread was chosen.</a:t>
          </a:r>
          <a:endParaRPr lang="en-IN" dirty="0"/>
        </a:p>
      </dgm:t>
    </dgm:pt>
    <dgm:pt modelId="{99E56AEB-AA36-4CD9-B131-7D6D7EE5E20B}" type="parTrans" cxnId="{B4CF6AA1-1771-4195-B5FA-D99FEB9DEF00}">
      <dgm:prSet/>
      <dgm:spPr/>
      <dgm:t>
        <a:bodyPr/>
        <a:lstStyle/>
        <a:p>
          <a:endParaRPr lang="en-IN"/>
        </a:p>
      </dgm:t>
    </dgm:pt>
    <dgm:pt modelId="{F7BD2B29-6A69-4B38-BFDF-872DEED920F0}" type="sibTrans" cxnId="{B4CF6AA1-1771-4195-B5FA-D99FEB9DEF00}">
      <dgm:prSet/>
      <dgm:spPr/>
      <dgm:t>
        <a:bodyPr/>
        <a:lstStyle/>
        <a:p>
          <a:endParaRPr lang="en-IN"/>
        </a:p>
      </dgm:t>
    </dgm:pt>
    <dgm:pt modelId="{44534BE6-DE76-4EE8-97CB-C983F156331D}">
      <dgm:prSet phldrT="[Text]"/>
      <dgm:spPr/>
      <dgm:t>
        <a:bodyPr/>
        <a:lstStyle/>
        <a:p>
          <a:r>
            <a:rPr lang="en-IN" dirty="0" smtClean="0"/>
            <a:t>Quantitative</a:t>
          </a:r>
          <a:endParaRPr lang="en-IN" dirty="0"/>
        </a:p>
      </dgm:t>
    </dgm:pt>
    <dgm:pt modelId="{71931360-E370-4EE9-B08A-16A3D329F4F6}" type="parTrans" cxnId="{9FDBA539-C076-4ECB-B88B-1E0047C9A913}">
      <dgm:prSet/>
      <dgm:spPr/>
      <dgm:t>
        <a:bodyPr/>
        <a:lstStyle/>
        <a:p>
          <a:endParaRPr lang="en-IN"/>
        </a:p>
      </dgm:t>
    </dgm:pt>
    <dgm:pt modelId="{BF800A91-D268-4470-9E49-06204F49D8D4}" type="sibTrans" cxnId="{9FDBA539-C076-4ECB-B88B-1E0047C9A913}">
      <dgm:prSet/>
      <dgm:spPr/>
      <dgm:t>
        <a:bodyPr/>
        <a:lstStyle/>
        <a:p>
          <a:endParaRPr lang="en-IN"/>
        </a:p>
      </dgm:t>
    </dgm:pt>
    <dgm:pt modelId="{7F2C2A8A-E14E-4CE1-BCBB-339AE1C75ECA}">
      <dgm:prSet phldrT="[Text]"/>
      <dgm:spPr/>
      <dgm:t>
        <a:bodyPr/>
        <a:lstStyle/>
        <a:p>
          <a:r>
            <a:rPr lang="en-IN" dirty="0" smtClean="0"/>
            <a:t>Research where results can be expressed in numbers. For example, a bank might ask its customers to rate its overall service as either excellent, good, poor or very poor. This will provide quantitative information that can be analysed statistically. </a:t>
          </a:r>
          <a:endParaRPr lang="en-IN" dirty="0"/>
        </a:p>
      </dgm:t>
    </dgm:pt>
    <dgm:pt modelId="{045BC032-F977-475E-B0BD-4AE3E22F4818}" type="parTrans" cxnId="{A2BF7AA4-A61D-4E29-9BE9-614312F9B18E}">
      <dgm:prSet/>
      <dgm:spPr/>
      <dgm:t>
        <a:bodyPr/>
        <a:lstStyle/>
        <a:p>
          <a:endParaRPr lang="en-IN"/>
        </a:p>
      </dgm:t>
    </dgm:pt>
    <dgm:pt modelId="{56CBC4E4-DA4A-46EF-BC3B-1C27AA4889D6}" type="sibTrans" cxnId="{A2BF7AA4-A61D-4E29-9BE9-614312F9B18E}">
      <dgm:prSet/>
      <dgm:spPr/>
      <dgm:t>
        <a:bodyPr/>
        <a:lstStyle/>
        <a:p>
          <a:endParaRPr lang="en-IN"/>
        </a:p>
      </dgm:t>
    </dgm:pt>
    <dgm:pt modelId="{4504B894-B888-4137-BDA0-C39624701249}" type="pres">
      <dgm:prSet presAssocID="{080F34D2-A7EC-4287-AC48-DCAC56A0B426}" presName="Name0" presStyleCnt="0">
        <dgm:presLayoutVars>
          <dgm:dir/>
          <dgm:animLvl val="lvl"/>
          <dgm:resizeHandles val="exact"/>
        </dgm:presLayoutVars>
      </dgm:prSet>
      <dgm:spPr/>
      <dgm:t>
        <a:bodyPr/>
        <a:lstStyle/>
        <a:p>
          <a:endParaRPr lang="en-IN"/>
        </a:p>
      </dgm:t>
    </dgm:pt>
    <dgm:pt modelId="{3A8C28CC-A6FE-44C0-9C46-6B7EDB407EA0}" type="pres">
      <dgm:prSet presAssocID="{98DC0954-8373-4AF7-BE6C-20B8BCBE52E0}" presName="composite" presStyleCnt="0"/>
      <dgm:spPr/>
    </dgm:pt>
    <dgm:pt modelId="{71C6CD88-FD2E-4D1A-83C4-951A61578FD8}" type="pres">
      <dgm:prSet presAssocID="{98DC0954-8373-4AF7-BE6C-20B8BCBE52E0}" presName="parTx" presStyleLbl="alignNode1" presStyleIdx="0" presStyleCnt="4">
        <dgm:presLayoutVars>
          <dgm:chMax val="0"/>
          <dgm:chPref val="0"/>
          <dgm:bulletEnabled val="1"/>
        </dgm:presLayoutVars>
      </dgm:prSet>
      <dgm:spPr/>
      <dgm:t>
        <a:bodyPr/>
        <a:lstStyle/>
        <a:p>
          <a:endParaRPr lang="en-IN"/>
        </a:p>
      </dgm:t>
    </dgm:pt>
    <dgm:pt modelId="{98BD8B29-DA95-47EC-A0BF-FD3785F62C8D}" type="pres">
      <dgm:prSet presAssocID="{98DC0954-8373-4AF7-BE6C-20B8BCBE52E0}" presName="desTx" presStyleLbl="alignAccFollowNode1" presStyleIdx="0" presStyleCnt="4">
        <dgm:presLayoutVars>
          <dgm:bulletEnabled val="1"/>
        </dgm:presLayoutVars>
      </dgm:prSet>
      <dgm:spPr/>
      <dgm:t>
        <a:bodyPr/>
        <a:lstStyle/>
        <a:p>
          <a:endParaRPr lang="en-IN"/>
        </a:p>
      </dgm:t>
    </dgm:pt>
    <dgm:pt modelId="{862F963C-66FC-44B1-A794-D2F75FF4A0DF}" type="pres">
      <dgm:prSet presAssocID="{BCBD9502-F1A8-4A10-B62A-7861FE0906E6}" presName="space" presStyleCnt="0"/>
      <dgm:spPr/>
    </dgm:pt>
    <dgm:pt modelId="{6A0527F0-C323-4D3B-B4A5-53ADDA951755}" type="pres">
      <dgm:prSet presAssocID="{30FB6439-14C0-48F1-92AB-B57497713949}" presName="composite" presStyleCnt="0"/>
      <dgm:spPr/>
    </dgm:pt>
    <dgm:pt modelId="{E4E3AE51-0726-4384-BE33-D5DD16BB8583}" type="pres">
      <dgm:prSet presAssocID="{30FB6439-14C0-48F1-92AB-B57497713949}" presName="parTx" presStyleLbl="alignNode1" presStyleIdx="1" presStyleCnt="4">
        <dgm:presLayoutVars>
          <dgm:chMax val="0"/>
          <dgm:chPref val="0"/>
          <dgm:bulletEnabled val="1"/>
        </dgm:presLayoutVars>
      </dgm:prSet>
      <dgm:spPr/>
      <dgm:t>
        <a:bodyPr/>
        <a:lstStyle/>
        <a:p>
          <a:endParaRPr lang="en-IN"/>
        </a:p>
      </dgm:t>
    </dgm:pt>
    <dgm:pt modelId="{6CFD2212-76FF-4176-8844-5B30181B6DF9}" type="pres">
      <dgm:prSet presAssocID="{30FB6439-14C0-48F1-92AB-B57497713949}" presName="desTx" presStyleLbl="alignAccFollowNode1" presStyleIdx="1" presStyleCnt="4">
        <dgm:presLayoutVars>
          <dgm:bulletEnabled val="1"/>
        </dgm:presLayoutVars>
      </dgm:prSet>
      <dgm:spPr/>
      <dgm:t>
        <a:bodyPr/>
        <a:lstStyle/>
        <a:p>
          <a:endParaRPr lang="en-IN"/>
        </a:p>
      </dgm:t>
    </dgm:pt>
    <dgm:pt modelId="{CFFD28D9-8950-480C-AE07-9AA4D03CFF00}" type="pres">
      <dgm:prSet presAssocID="{F645679B-C0F3-46FC-8D01-04394560B7CF}" presName="space" presStyleCnt="0"/>
      <dgm:spPr/>
    </dgm:pt>
    <dgm:pt modelId="{FBE781D1-6CFF-4EAE-A077-987411B99F7E}" type="pres">
      <dgm:prSet presAssocID="{DFE7D47E-C916-4AE2-B120-0E4FB95677DD}" presName="composite" presStyleCnt="0"/>
      <dgm:spPr/>
    </dgm:pt>
    <dgm:pt modelId="{4519EE84-AD75-46CD-806F-6AB1C8548728}" type="pres">
      <dgm:prSet presAssocID="{DFE7D47E-C916-4AE2-B120-0E4FB95677DD}" presName="parTx" presStyleLbl="alignNode1" presStyleIdx="2" presStyleCnt="4">
        <dgm:presLayoutVars>
          <dgm:chMax val="0"/>
          <dgm:chPref val="0"/>
          <dgm:bulletEnabled val="1"/>
        </dgm:presLayoutVars>
      </dgm:prSet>
      <dgm:spPr/>
      <dgm:t>
        <a:bodyPr/>
        <a:lstStyle/>
        <a:p>
          <a:endParaRPr lang="en-IN"/>
        </a:p>
      </dgm:t>
    </dgm:pt>
    <dgm:pt modelId="{2702441E-17B6-4092-B5A7-801EC1DBA434}" type="pres">
      <dgm:prSet presAssocID="{DFE7D47E-C916-4AE2-B120-0E4FB95677DD}" presName="desTx" presStyleLbl="alignAccFollowNode1" presStyleIdx="2" presStyleCnt="4">
        <dgm:presLayoutVars>
          <dgm:bulletEnabled val="1"/>
        </dgm:presLayoutVars>
      </dgm:prSet>
      <dgm:spPr/>
      <dgm:t>
        <a:bodyPr/>
        <a:lstStyle/>
        <a:p>
          <a:endParaRPr lang="en-IN"/>
        </a:p>
      </dgm:t>
    </dgm:pt>
    <dgm:pt modelId="{52263F77-6FDF-4759-AF6E-3D79F15EF60C}" type="pres">
      <dgm:prSet presAssocID="{88346559-268C-4698-A9ED-951E2AE3DD86}" presName="space" presStyleCnt="0"/>
      <dgm:spPr/>
    </dgm:pt>
    <dgm:pt modelId="{50F9BD77-B66C-4971-8EF0-ACFE66513B28}" type="pres">
      <dgm:prSet presAssocID="{44534BE6-DE76-4EE8-97CB-C983F156331D}" presName="composite" presStyleCnt="0"/>
      <dgm:spPr/>
    </dgm:pt>
    <dgm:pt modelId="{2EF78B37-F465-4278-ADAB-04860BC1E148}" type="pres">
      <dgm:prSet presAssocID="{44534BE6-DE76-4EE8-97CB-C983F156331D}" presName="parTx" presStyleLbl="alignNode1" presStyleIdx="3" presStyleCnt="4">
        <dgm:presLayoutVars>
          <dgm:chMax val="0"/>
          <dgm:chPref val="0"/>
          <dgm:bulletEnabled val="1"/>
        </dgm:presLayoutVars>
      </dgm:prSet>
      <dgm:spPr/>
      <dgm:t>
        <a:bodyPr/>
        <a:lstStyle/>
        <a:p>
          <a:endParaRPr lang="en-IN"/>
        </a:p>
      </dgm:t>
    </dgm:pt>
    <dgm:pt modelId="{7FDB640F-93DF-44F6-AEAF-6913B582D374}" type="pres">
      <dgm:prSet presAssocID="{44534BE6-DE76-4EE8-97CB-C983F156331D}" presName="desTx" presStyleLbl="alignAccFollowNode1" presStyleIdx="3" presStyleCnt="4">
        <dgm:presLayoutVars>
          <dgm:bulletEnabled val="1"/>
        </dgm:presLayoutVars>
      </dgm:prSet>
      <dgm:spPr/>
      <dgm:t>
        <a:bodyPr/>
        <a:lstStyle/>
        <a:p>
          <a:endParaRPr lang="en-IN"/>
        </a:p>
      </dgm:t>
    </dgm:pt>
  </dgm:ptLst>
  <dgm:cxnLst>
    <dgm:cxn modelId="{FF4209A2-3333-43EF-BD14-1A11C4E84789}" type="presOf" srcId="{44534BE6-DE76-4EE8-97CB-C983F156331D}" destId="{2EF78B37-F465-4278-ADAB-04860BC1E148}" srcOrd="0" destOrd="0" presId="urn:microsoft.com/office/officeart/2005/8/layout/hList1"/>
    <dgm:cxn modelId="{193AE7DC-17D7-43CA-8EFE-389F7DD472EA}" type="presOf" srcId="{D3E5E837-7B68-4EDF-ADF1-76360A0FF94E}" destId="{98BD8B29-DA95-47EC-A0BF-FD3785F62C8D}" srcOrd="0" destOrd="0" presId="urn:microsoft.com/office/officeart/2005/8/layout/hList1"/>
    <dgm:cxn modelId="{36795073-18A8-41D0-90E4-CAE409AE683A}" type="presOf" srcId="{7F2C2A8A-E14E-4CE1-BCBB-339AE1C75ECA}" destId="{7FDB640F-93DF-44F6-AEAF-6913B582D374}" srcOrd="0" destOrd="0" presId="urn:microsoft.com/office/officeart/2005/8/layout/hList1"/>
    <dgm:cxn modelId="{31DC646F-352B-439C-A002-160973949E43}" srcId="{080F34D2-A7EC-4287-AC48-DCAC56A0B426}" destId="{98DC0954-8373-4AF7-BE6C-20B8BCBE52E0}" srcOrd="0" destOrd="0" parTransId="{9063D19D-E8CE-4545-B5A5-530EF293F4CB}" sibTransId="{BCBD9502-F1A8-4A10-B62A-7861FE0906E6}"/>
    <dgm:cxn modelId="{B90A6CA8-9DFB-4E8C-92AB-D4850DF16E1E}" type="presOf" srcId="{60E4EFDF-D851-4DF4-B09C-0D923A07AD11}" destId="{6CFD2212-76FF-4176-8844-5B30181B6DF9}" srcOrd="0" destOrd="0" presId="urn:microsoft.com/office/officeart/2005/8/layout/hList1"/>
    <dgm:cxn modelId="{5ED4160A-33BC-4D22-B650-1161D5E87238}" srcId="{30FB6439-14C0-48F1-92AB-B57497713949}" destId="{60E4EFDF-D851-4DF4-B09C-0D923A07AD11}" srcOrd="0" destOrd="0" parTransId="{2303EF26-CDF2-4A45-8AFD-380EAD838524}" sibTransId="{037B88B6-C10A-4A0C-9D6C-D5DA05AF94CD}"/>
    <dgm:cxn modelId="{9FDBA539-C076-4ECB-B88B-1E0047C9A913}" srcId="{080F34D2-A7EC-4287-AC48-DCAC56A0B426}" destId="{44534BE6-DE76-4EE8-97CB-C983F156331D}" srcOrd="3" destOrd="0" parTransId="{71931360-E370-4EE9-B08A-16A3D329F4F6}" sibTransId="{BF800A91-D268-4470-9E49-06204F49D8D4}"/>
    <dgm:cxn modelId="{1BCEB576-8335-469E-82A0-53397556050A}" srcId="{080F34D2-A7EC-4287-AC48-DCAC56A0B426}" destId="{30FB6439-14C0-48F1-92AB-B57497713949}" srcOrd="1" destOrd="0" parTransId="{07337F89-6BC4-4A5F-8AF9-92DB1FB0B91D}" sibTransId="{F645679B-C0F3-46FC-8D01-04394560B7CF}"/>
    <dgm:cxn modelId="{4E225E5E-DC17-4B11-96D0-A5D72DC27C36}" srcId="{080F34D2-A7EC-4287-AC48-DCAC56A0B426}" destId="{DFE7D47E-C916-4AE2-B120-0E4FB95677DD}" srcOrd="2" destOrd="0" parTransId="{F9712406-2E84-4EF9-A92A-72153F50FCED}" sibTransId="{88346559-268C-4698-A9ED-951E2AE3DD86}"/>
    <dgm:cxn modelId="{5C617963-DC23-4565-8A2F-C0190158CF52}" type="presOf" srcId="{DFE7D47E-C916-4AE2-B120-0E4FB95677DD}" destId="{4519EE84-AD75-46CD-806F-6AB1C8548728}" srcOrd="0" destOrd="0" presId="urn:microsoft.com/office/officeart/2005/8/layout/hList1"/>
    <dgm:cxn modelId="{B4CF6AA1-1771-4195-B5FA-D99FEB9DEF00}" srcId="{DFE7D47E-C916-4AE2-B120-0E4FB95677DD}" destId="{3A46CF65-A2C0-406C-A202-A19CB7807CDB}" srcOrd="0" destOrd="0" parTransId="{99E56AEB-AA36-4CD9-B131-7D6D7EE5E20B}" sibTransId="{F7BD2B29-6A69-4B38-BFDF-872DEED920F0}"/>
    <dgm:cxn modelId="{BE375EB6-F379-4C50-8984-610CF37E04B8}" type="presOf" srcId="{3A46CF65-A2C0-406C-A202-A19CB7807CDB}" destId="{2702441E-17B6-4092-B5A7-801EC1DBA434}" srcOrd="0" destOrd="0" presId="urn:microsoft.com/office/officeart/2005/8/layout/hList1"/>
    <dgm:cxn modelId="{3E482E1A-FAB0-4A90-B3E9-824D95185F86}" type="presOf" srcId="{98DC0954-8373-4AF7-BE6C-20B8BCBE52E0}" destId="{71C6CD88-FD2E-4D1A-83C4-951A61578FD8}" srcOrd="0" destOrd="0" presId="urn:microsoft.com/office/officeart/2005/8/layout/hList1"/>
    <dgm:cxn modelId="{A2BF7AA4-A61D-4E29-9BE9-614312F9B18E}" srcId="{44534BE6-DE76-4EE8-97CB-C983F156331D}" destId="{7F2C2A8A-E14E-4CE1-BCBB-339AE1C75ECA}" srcOrd="0" destOrd="0" parTransId="{045BC032-F977-475E-B0BD-4AE3E22F4818}" sibTransId="{56CBC4E4-DA4A-46EF-BC3B-1C27AA4889D6}"/>
    <dgm:cxn modelId="{2D34CEFE-711C-4B78-BB41-D5165D808FD0}" type="presOf" srcId="{30FB6439-14C0-48F1-92AB-B57497713949}" destId="{E4E3AE51-0726-4384-BE33-D5DD16BB8583}" srcOrd="0" destOrd="0" presId="urn:microsoft.com/office/officeart/2005/8/layout/hList1"/>
    <dgm:cxn modelId="{14AE0B7B-A829-489A-8F15-8FB09D025E9C}" srcId="{98DC0954-8373-4AF7-BE6C-20B8BCBE52E0}" destId="{D3E5E837-7B68-4EDF-ADF1-76360A0FF94E}" srcOrd="0" destOrd="0" parTransId="{D78C4A16-2342-4EFD-8958-2FA00C716393}" sibTransId="{9559E39C-7451-42E1-9484-1D31A64A31AA}"/>
    <dgm:cxn modelId="{5293F625-AC6F-4458-A085-EE8D5ACBC9D6}" type="presOf" srcId="{080F34D2-A7EC-4287-AC48-DCAC56A0B426}" destId="{4504B894-B888-4137-BDA0-C39624701249}" srcOrd="0" destOrd="0" presId="urn:microsoft.com/office/officeart/2005/8/layout/hList1"/>
    <dgm:cxn modelId="{C55C3819-4882-4C18-9FE8-8A836A1BCF6F}" type="presParOf" srcId="{4504B894-B888-4137-BDA0-C39624701249}" destId="{3A8C28CC-A6FE-44C0-9C46-6B7EDB407EA0}" srcOrd="0" destOrd="0" presId="urn:microsoft.com/office/officeart/2005/8/layout/hList1"/>
    <dgm:cxn modelId="{3E0638CD-0889-4B4B-8406-16668A85DD28}" type="presParOf" srcId="{3A8C28CC-A6FE-44C0-9C46-6B7EDB407EA0}" destId="{71C6CD88-FD2E-4D1A-83C4-951A61578FD8}" srcOrd="0" destOrd="0" presId="urn:microsoft.com/office/officeart/2005/8/layout/hList1"/>
    <dgm:cxn modelId="{DC1DCB6F-3BF8-4D35-B2B1-3F9C74AEC39C}" type="presParOf" srcId="{3A8C28CC-A6FE-44C0-9C46-6B7EDB407EA0}" destId="{98BD8B29-DA95-47EC-A0BF-FD3785F62C8D}" srcOrd="1" destOrd="0" presId="urn:microsoft.com/office/officeart/2005/8/layout/hList1"/>
    <dgm:cxn modelId="{ECD22CC7-598E-4236-8FA6-B67F168947B0}" type="presParOf" srcId="{4504B894-B888-4137-BDA0-C39624701249}" destId="{862F963C-66FC-44B1-A794-D2F75FF4A0DF}" srcOrd="1" destOrd="0" presId="urn:microsoft.com/office/officeart/2005/8/layout/hList1"/>
    <dgm:cxn modelId="{3C9EF614-1AE3-44DC-B6C3-D82B4368BDC8}" type="presParOf" srcId="{4504B894-B888-4137-BDA0-C39624701249}" destId="{6A0527F0-C323-4D3B-B4A5-53ADDA951755}" srcOrd="2" destOrd="0" presId="urn:microsoft.com/office/officeart/2005/8/layout/hList1"/>
    <dgm:cxn modelId="{D4B0CC8C-1B63-47E8-ABAF-67584937E92B}" type="presParOf" srcId="{6A0527F0-C323-4D3B-B4A5-53ADDA951755}" destId="{E4E3AE51-0726-4384-BE33-D5DD16BB8583}" srcOrd="0" destOrd="0" presId="urn:microsoft.com/office/officeart/2005/8/layout/hList1"/>
    <dgm:cxn modelId="{4D7C8F04-E384-45BE-9066-2ACC94E9C208}" type="presParOf" srcId="{6A0527F0-C323-4D3B-B4A5-53ADDA951755}" destId="{6CFD2212-76FF-4176-8844-5B30181B6DF9}" srcOrd="1" destOrd="0" presId="urn:microsoft.com/office/officeart/2005/8/layout/hList1"/>
    <dgm:cxn modelId="{4AEE0EC3-BDBB-4312-90F1-3C4F9710708C}" type="presParOf" srcId="{4504B894-B888-4137-BDA0-C39624701249}" destId="{CFFD28D9-8950-480C-AE07-9AA4D03CFF00}" srcOrd="3" destOrd="0" presId="urn:microsoft.com/office/officeart/2005/8/layout/hList1"/>
    <dgm:cxn modelId="{59D886C3-7C48-4112-A80A-73485B7322CF}" type="presParOf" srcId="{4504B894-B888-4137-BDA0-C39624701249}" destId="{FBE781D1-6CFF-4EAE-A077-987411B99F7E}" srcOrd="4" destOrd="0" presId="urn:microsoft.com/office/officeart/2005/8/layout/hList1"/>
    <dgm:cxn modelId="{B4B9B3DE-C9CE-46E7-B805-F0D7E2866DAB}" type="presParOf" srcId="{FBE781D1-6CFF-4EAE-A077-987411B99F7E}" destId="{4519EE84-AD75-46CD-806F-6AB1C8548728}" srcOrd="0" destOrd="0" presId="urn:microsoft.com/office/officeart/2005/8/layout/hList1"/>
    <dgm:cxn modelId="{5C790405-AFB1-4E78-9E5C-EA93891DC901}" type="presParOf" srcId="{FBE781D1-6CFF-4EAE-A077-987411B99F7E}" destId="{2702441E-17B6-4092-B5A7-801EC1DBA434}" srcOrd="1" destOrd="0" presId="urn:microsoft.com/office/officeart/2005/8/layout/hList1"/>
    <dgm:cxn modelId="{9F63EFAF-7DA7-4F72-86D6-91DB1CC97078}" type="presParOf" srcId="{4504B894-B888-4137-BDA0-C39624701249}" destId="{52263F77-6FDF-4759-AF6E-3D79F15EF60C}" srcOrd="5" destOrd="0" presId="urn:microsoft.com/office/officeart/2005/8/layout/hList1"/>
    <dgm:cxn modelId="{768925F3-E57E-4C54-B16E-352FB28450F9}" type="presParOf" srcId="{4504B894-B888-4137-BDA0-C39624701249}" destId="{50F9BD77-B66C-4971-8EF0-ACFE66513B28}" srcOrd="6" destOrd="0" presId="urn:microsoft.com/office/officeart/2005/8/layout/hList1"/>
    <dgm:cxn modelId="{D64AFE37-BC3F-4564-BBD1-F760EEF01456}" type="presParOf" srcId="{50F9BD77-B66C-4971-8EF0-ACFE66513B28}" destId="{2EF78B37-F465-4278-ADAB-04860BC1E148}" srcOrd="0" destOrd="0" presId="urn:microsoft.com/office/officeart/2005/8/layout/hList1"/>
    <dgm:cxn modelId="{C1391FA4-2DBC-4EAA-BBF6-039E9FC0F027}" type="presParOf" srcId="{50F9BD77-B66C-4971-8EF0-ACFE66513B28}" destId="{7FDB640F-93DF-44F6-AEAF-6913B582D37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982413-62B4-40A8-841A-91760A533058}"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IN"/>
        </a:p>
      </dgm:t>
    </dgm:pt>
    <dgm:pt modelId="{6E3CAFFB-74FE-4DA4-8AF1-6A8477DC71DB}">
      <dgm:prSet phldrT="[Text]"/>
      <dgm:spPr/>
      <dgm:t>
        <a:bodyPr/>
        <a:lstStyle/>
        <a:p>
          <a:r>
            <a:rPr lang="en-US" b="1" dirty="0" smtClean="0"/>
            <a:t>Creating Awareness:</a:t>
          </a:r>
          <a:r>
            <a:rPr lang="en-US" dirty="0" smtClean="0"/>
            <a:t/>
          </a:r>
          <a:br>
            <a:rPr lang="en-US" dirty="0" smtClean="0"/>
          </a:br>
          <a:r>
            <a:rPr lang="en-US" dirty="0" smtClean="0"/>
            <a:t>If goal is to create awareness in the market about your product or service, the research should center around attitudes, usage, public relations and advertising messages. </a:t>
          </a:r>
          <a:endParaRPr lang="en-IN" dirty="0"/>
        </a:p>
      </dgm:t>
    </dgm:pt>
    <dgm:pt modelId="{3167E3BE-21E5-4CF9-A55F-8AAEDDEB6E84}" type="parTrans" cxnId="{A03ECDEC-5468-4208-A653-1DEFEF8F0E96}">
      <dgm:prSet/>
      <dgm:spPr/>
      <dgm:t>
        <a:bodyPr/>
        <a:lstStyle/>
        <a:p>
          <a:endParaRPr lang="en-IN"/>
        </a:p>
      </dgm:t>
    </dgm:pt>
    <dgm:pt modelId="{875F6D12-F6A1-4E16-8E60-09028035F21A}" type="sibTrans" cxnId="{A03ECDEC-5468-4208-A653-1DEFEF8F0E96}">
      <dgm:prSet/>
      <dgm:spPr/>
      <dgm:t>
        <a:bodyPr/>
        <a:lstStyle/>
        <a:p>
          <a:endParaRPr lang="en-IN"/>
        </a:p>
      </dgm:t>
    </dgm:pt>
    <dgm:pt modelId="{8A10C644-08AF-4F1D-8F40-EC720C4F5832}">
      <dgm:prSet phldrT="[Text]"/>
      <dgm:spPr/>
      <dgm:t>
        <a:bodyPr/>
        <a:lstStyle/>
        <a:p>
          <a:r>
            <a:rPr lang="en-US" b="1" dirty="0" smtClean="0"/>
            <a:t>Retention:</a:t>
          </a:r>
          <a:r>
            <a:rPr lang="en-US" dirty="0" smtClean="0"/>
            <a:t/>
          </a:r>
          <a:br>
            <a:rPr lang="en-US" dirty="0" smtClean="0"/>
          </a:br>
          <a:r>
            <a:rPr lang="en-US" dirty="0" smtClean="0"/>
            <a:t>If goal is to increase purchases from current customer base and enhance customer loyalty, research should center around customer satisfaction and behavioral insights.</a:t>
          </a:r>
          <a:endParaRPr lang="en-IN" dirty="0"/>
        </a:p>
      </dgm:t>
    </dgm:pt>
    <dgm:pt modelId="{E92FEE86-DC60-43C0-8740-0A790C3254AF}" type="parTrans" cxnId="{018CB465-E314-481A-B917-D3C077CB0CDE}">
      <dgm:prSet/>
      <dgm:spPr/>
      <dgm:t>
        <a:bodyPr/>
        <a:lstStyle/>
        <a:p>
          <a:endParaRPr lang="en-IN"/>
        </a:p>
      </dgm:t>
    </dgm:pt>
    <dgm:pt modelId="{4DD3112B-8B7D-49FD-8084-AF0E62966577}" type="sibTrans" cxnId="{018CB465-E314-481A-B917-D3C077CB0CDE}">
      <dgm:prSet/>
      <dgm:spPr/>
      <dgm:t>
        <a:bodyPr/>
        <a:lstStyle/>
        <a:p>
          <a:endParaRPr lang="en-IN"/>
        </a:p>
      </dgm:t>
    </dgm:pt>
    <dgm:pt modelId="{D260FB3B-8DB5-4F91-A53C-409A8B033211}">
      <dgm:prSet phldrT="[Text]" phldr="1"/>
      <dgm:spPr/>
      <dgm:t>
        <a:bodyPr/>
        <a:lstStyle/>
        <a:p>
          <a:endParaRPr lang="en-IN"/>
        </a:p>
      </dgm:t>
    </dgm:pt>
    <dgm:pt modelId="{6B5ED2D0-0213-446C-A722-3BB0799C4AB0}" type="parTrans" cxnId="{52515709-BC76-42B6-BF7A-F5A10D1FE432}">
      <dgm:prSet/>
      <dgm:spPr/>
      <dgm:t>
        <a:bodyPr/>
        <a:lstStyle/>
        <a:p>
          <a:endParaRPr lang="en-IN"/>
        </a:p>
      </dgm:t>
    </dgm:pt>
    <dgm:pt modelId="{148E266A-8488-4098-A63A-C5694AFB5750}" type="sibTrans" cxnId="{52515709-BC76-42B6-BF7A-F5A10D1FE432}">
      <dgm:prSet/>
      <dgm:spPr/>
      <dgm:t>
        <a:bodyPr/>
        <a:lstStyle/>
        <a:p>
          <a:endParaRPr lang="en-IN"/>
        </a:p>
      </dgm:t>
    </dgm:pt>
    <dgm:pt modelId="{D86A1BB1-94D9-4462-8C0E-D72B0722E934}">
      <dgm:prSet phldrT="[Text]" phldr="1"/>
      <dgm:spPr/>
      <dgm:t>
        <a:bodyPr/>
        <a:lstStyle/>
        <a:p>
          <a:endParaRPr lang="en-IN" dirty="0"/>
        </a:p>
      </dgm:t>
    </dgm:pt>
    <dgm:pt modelId="{B9DCCEBB-0ACE-4CE4-9112-9FD836B2AA65}" type="parTrans" cxnId="{8AE8BEC9-FEA0-46DE-A8F1-01D164FCD5B3}">
      <dgm:prSet/>
      <dgm:spPr/>
      <dgm:t>
        <a:bodyPr/>
        <a:lstStyle/>
        <a:p>
          <a:endParaRPr lang="en-IN"/>
        </a:p>
      </dgm:t>
    </dgm:pt>
    <dgm:pt modelId="{19D82E6D-1149-48A6-B1DF-7E22ABEF9E0A}" type="sibTrans" cxnId="{8AE8BEC9-FEA0-46DE-A8F1-01D164FCD5B3}">
      <dgm:prSet/>
      <dgm:spPr/>
      <dgm:t>
        <a:bodyPr/>
        <a:lstStyle/>
        <a:p>
          <a:endParaRPr lang="en-IN"/>
        </a:p>
      </dgm:t>
    </dgm:pt>
    <dgm:pt modelId="{D488FE24-BCCB-4450-A03D-B702DBAF3183}">
      <dgm:prSet/>
      <dgm:spPr/>
      <dgm:t>
        <a:bodyPr/>
        <a:lstStyle/>
        <a:p>
          <a:r>
            <a:rPr lang="en-US" b="1" dirty="0" smtClean="0"/>
            <a:t>Targeting:</a:t>
          </a:r>
          <a:r>
            <a:rPr lang="en-US" dirty="0" smtClean="0"/>
            <a:t/>
          </a:r>
          <a:br>
            <a:rPr lang="en-US" dirty="0" smtClean="0"/>
          </a:br>
          <a:r>
            <a:rPr lang="en-US" dirty="0" smtClean="0"/>
            <a:t>If goal is to determine which segment of the population has the highest return on investment, research should center around brand positioning and competitive analysis. </a:t>
          </a:r>
          <a:endParaRPr lang="en-IN" dirty="0"/>
        </a:p>
      </dgm:t>
    </dgm:pt>
    <dgm:pt modelId="{FE562A53-E8E0-4CB9-8AC0-C64E40AC0B85}" type="parTrans" cxnId="{EC6EB84F-040E-400A-AAAF-F2CB7E269CA5}">
      <dgm:prSet/>
      <dgm:spPr/>
      <dgm:t>
        <a:bodyPr/>
        <a:lstStyle/>
        <a:p>
          <a:endParaRPr lang="en-IN"/>
        </a:p>
      </dgm:t>
    </dgm:pt>
    <dgm:pt modelId="{5C898DD1-D975-4C74-A426-F25C938F2459}" type="sibTrans" cxnId="{EC6EB84F-040E-400A-AAAF-F2CB7E269CA5}">
      <dgm:prSet/>
      <dgm:spPr/>
      <dgm:t>
        <a:bodyPr/>
        <a:lstStyle/>
        <a:p>
          <a:endParaRPr lang="en-IN"/>
        </a:p>
      </dgm:t>
    </dgm:pt>
    <dgm:pt modelId="{93FC9C18-BAB6-4168-AEC5-848EB722537D}">
      <dgm:prSet/>
      <dgm:spPr/>
      <dgm:t>
        <a:bodyPr/>
        <a:lstStyle/>
        <a:p>
          <a:r>
            <a:rPr lang="en-US" b="1" dirty="0" smtClean="0"/>
            <a:t>Acquisition:</a:t>
          </a:r>
          <a:r>
            <a:rPr lang="en-US" dirty="0" smtClean="0"/>
            <a:t/>
          </a:r>
          <a:br>
            <a:rPr lang="en-US" dirty="0" smtClean="0"/>
          </a:br>
          <a:r>
            <a:rPr lang="en-US" dirty="0" smtClean="0"/>
            <a:t>If goal is to optimize marketing message to acquire more sales, research should center around product concept, usability, pricing and advertising testing.</a:t>
          </a:r>
          <a:endParaRPr lang="en-IN" dirty="0"/>
        </a:p>
      </dgm:t>
    </dgm:pt>
    <dgm:pt modelId="{FEB403B2-DABE-4725-BF16-2BF5CCE7E552}" type="parTrans" cxnId="{96CEC468-E43D-4A58-8C5A-C3D978B08D24}">
      <dgm:prSet/>
      <dgm:spPr/>
      <dgm:t>
        <a:bodyPr/>
        <a:lstStyle/>
        <a:p>
          <a:endParaRPr lang="en-IN"/>
        </a:p>
      </dgm:t>
    </dgm:pt>
    <dgm:pt modelId="{4DB997D2-52BF-4446-8098-04DE4C98267F}" type="sibTrans" cxnId="{96CEC468-E43D-4A58-8C5A-C3D978B08D24}">
      <dgm:prSet/>
      <dgm:spPr/>
      <dgm:t>
        <a:bodyPr/>
        <a:lstStyle/>
        <a:p>
          <a:endParaRPr lang="en-IN"/>
        </a:p>
      </dgm:t>
    </dgm:pt>
    <dgm:pt modelId="{C6679050-C13D-4C55-A7F9-085D4479B0DC}" type="pres">
      <dgm:prSet presAssocID="{74982413-62B4-40A8-841A-91760A533058}" presName="matrix" presStyleCnt="0">
        <dgm:presLayoutVars>
          <dgm:chMax val="1"/>
          <dgm:dir/>
          <dgm:resizeHandles val="exact"/>
        </dgm:presLayoutVars>
      </dgm:prSet>
      <dgm:spPr/>
      <dgm:t>
        <a:bodyPr/>
        <a:lstStyle/>
        <a:p>
          <a:endParaRPr lang="en-IN"/>
        </a:p>
      </dgm:t>
    </dgm:pt>
    <dgm:pt modelId="{155F2A0D-FCEE-4B9E-993F-441DD956A342}" type="pres">
      <dgm:prSet presAssocID="{74982413-62B4-40A8-841A-91760A533058}" presName="axisShape" presStyleLbl="bgShp" presStyleIdx="0" presStyleCnt="1"/>
      <dgm:spPr/>
    </dgm:pt>
    <dgm:pt modelId="{A601EDE1-0434-4072-96FB-018D4FC7095B}" type="pres">
      <dgm:prSet presAssocID="{74982413-62B4-40A8-841A-91760A533058}" presName="rect1" presStyleLbl="node1" presStyleIdx="0" presStyleCnt="4">
        <dgm:presLayoutVars>
          <dgm:chMax val="0"/>
          <dgm:chPref val="0"/>
          <dgm:bulletEnabled val="1"/>
        </dgm:presLayoutVars>
      </dgm:prSet>
      <dgm:spPr/>
      <dgm:t>
        <a:bodyPr/>
        <a:lstStyle/>
        <a:p>
          <a:endParaRPr lang="en-IN"/>
        </a:p>
      </dgm:t>
    </dgm:pt>
    <dgm:pt modelId="{2CA38532-9447-4DE2-A2E8-4A7E40584133}" type="pres">
      <dgm:prSet presAssocID="{74982413-62B4-40A8-841A-91760A533058}" presName="rect2" presStyleLbl="node1" presStyleIdx="1" presStyleCnt="4">
        <dgm:presLayoutVars>
          <dgm:chMax val="0"/>
          <dgm:chPref val="0"/>
          <dgm:bulletEnabled val="1"/>
        </dgm:presLayoutVars>
      </dgm:prSet>
      <dgm:spPr/>
      <dgm:t>
        <a:bodyPr/>
        <a:lstStyle/>
        <a:p>
          <a:endParaRPr lang="en-IN"/>
        </a:p>
      </dgm:t>
    </dgm:pt>
    <dgm:pt modelId="{11D826AE-7E4B-4DC0-B638-319368C930AE}" type="pres">
      <dgm:prSet presAssocID="{74982413-62B4-40A8-841A-91760A533058}" presName="rect3" presStyleLbl="node1" presStyleIdx="2" presStyleCnt="4" custLinFactX="16144" custLinFactNeighborX="100000">
        <dgm:presLayoutVars>
          <dgm:chMax val="0"/>
          <dgm:chPref val="0"/>
          <dgm:bulletEnabled val="1"/>
        </dgm:presLayoutVars>
      </dgm:prSet>
      <dgm:spPr/>
      <dgm:t>
        <a:bodyPr/>
        <a:lstStyle/>
        <a:p>
          <a:endParaRPr lang="en-IN"/>
        </a:p>
      </dgm:t>
    </dgm:pt>
    <dgm:pt modelId="{E2AC0285-4EDA-463C-9A93-80B3BCD0D311}" type="pres">
      <dgm:prSet presAssocID="{74982413-62B4-40A8-841A-91760A533058}" presName="rect4" presStyleLbl="node1" presStyleIdx="3" presStyleCnt="4" custLinFactX="-17553" custLinFactNeighborX="-100000" custLinFactNeighborY="53">
        <dgm:presLayoutVars>
          <dgm:chMax val="0"/>
          <dgm:chPref val="0"/>
          <dgm:bulletEnabled val="1"/>
        </dgm:presLayoutVars>
      </dgm:prSet>
      <dgm:spPr/>
      <dgm:t>
        <a:bodyPr/>
        <a:lstStyle/>
        <a:p>
          <a:endParaRPr lang="en-IN"/>
        </a:p>
      </dgm:t>
    </dgm:pt>
  </dgm:ptLst>
  <dgm:cxnLst>
    <dgm:cxn modelId="{B53BD810-ACFD-433A-8479-B8FE1AB92B37}" type="presOf" srcId="{8A10C644-08AF-4F1D-8F40-EC720C4F5832}" destId="{2CA38532-9447-4DE2-A2E8-4A7E40584133}" srcOrd="0" destOrd="0" presId="urn:microsoft.com/office/officeart/2005/8/layout/matrix2"/>
    <dgm:cxn modelId="{8AE8BEC9-FEA0-46DE-A8F1-01D164FCD5B3}" srcId="{74982413-62B4-40A8-841A-91760A533058}" destId="{D86A1BB1-94D9-4462-8C0E-D72B0722E934}" srcOrd="5" destOrd="0" parTransId="{B9DCCEBB-0ACE-4CE4-9112-9FD836B2AA65}" sibTransId="{19D82E6D-1149-48A6-B1DF-7E22ABEF9E0A}"/>
    <dgm:cxn modelId="{A03ECDEC-5468-4208-A653-1DEFEF8F0E96}" srcId="{74982413-62B4-40A8-841A-91760A533058}" destId="{6E3CAFFB-74FE-4DA4-8AF1-6A8477DC71DB}" srcOrd="0" destOrd="0" parTransId="{3167E3BE-21E5-4CF9-A55F-8AAEDDEB6E84}" sibTransId="{875F6D12-F6A1-4E16-8E60-09028035F21A}"/>
    <dgm:cxn modelId="{EC6EB84F-040E-400A-AAAF-F2CB7E269CA5}" srcId="{74982413-62B4-40A8-841A-91760A533058}" destId="{D488FE24-BCCB-4450-A03D-B702DBAF3183}" srcOrd="3" destOrd="0" parTransId="{FE562A53-E8E0-4CB9-8AC0-C64E40AC0B85}" sibTransId="{5C898DD1-D975-4C74-A426-F25C938F2459}"/>
    <dgm:cxn modelId="{D75CA7C7-A338-46FF-B6A9-A213190DB115}" type="presOf" srcId="{D488FE24-BCCB-4450-A03D-B702DBAF3183}" destId="{E2AC0285-4EDA-463C-9A93-80B3BCD0D311}" srcOrd="0" destOrd="0" presId="urn:microsoft.com/office/officeart/2005/8/layout/matrix2"/>
    <dgm:cxn modelId="{52515709-BC76-42B6-BF7A-F5A10D1FE432}" srcId="{74982413-62B4-40A8-841A-91760A533058}" destId="{D260FB3B-8DB5-4F91-A53C-409A8B033211}" srcOrd="4" destOrd="0" parTransId="{6B5ED2D0-0213-446C-A722-3BB0799C4AB0}" sibTransId="{148E266A-8488-4098-A63A-C5694AFB5750}"/>
    <dgm:cxn modelId="{8D45F6D9-ACFA-4AAC-BBBD-74585381B128}" type="presOf" srcId="{74982413-62B4-40A8-841A-91760A533058}" destId="{C6679050-C13D-4C55-A7F9-085D4479B0DC}" srcOrd="0" destOrd="0" presId="urn:microsoft.com/office/officeart/2005/8/layout/matrix2"/>
    <dgm:cxn modelId="{96CEC468-E43D-4A58-8C5A-C3D978B08D24}" srcId="{74982413-62B4-40A8-841A-91760A533058}" destId="{93FC9C18-BAB6-4168-AEC5-848EB722537D}" srcOrd="2" destOrd="0" parTransId="{FEB403B2-DABE-4725-BF16-2BF5CCE7E552}" sibTransId="{4DB997D2-52BF-4446-8098-04DE4C98267F}"/>
    <dgm:cxn modelId="{018CB465-E314-481A-B917-D3C077CB0CDE}" srcId="{74982413-62B4-40A8-841A-91760A533058}" destId="{8A10C644-08AF-4F1D-8F40-EC720C4F5832}" srcOrd="1" destOrd="0" parTransId="{E92FEE86-DC60-43C0-8740-0A790C3254AF}" sibTransId="{4DD3112B-8B7D-49FD-8084-AF0E62966577}"/>
    <dgm:cxn modelId="{78E5F987-C365-49C5-AAE4-FA986896FB7B}" type="presOf" srcId="{93FC9C18-BAB6-4168-AEC5-848EB722537D}" destId="{11D826AE-7E4B-4DC0-B638-319368C930AE}" srcOrd="0" destOrd="0" presId="urn:microsoft.com/office/officeart/2005/8/layout/matrix2"/>
    <dgm:cxn modelId="{ABA0C8BE-C47C-4E2B-A037-2A23C978675A}" type="presOf" srcId="{6E3CAFFB-74FE-4DA4-8AF1-6A8477DC71DB}" destId="{A601EDE1-0434-4072-96FB-018D4FC7095B}" srcOrd="0" destOrd="0" presId="urn:microsoft.com/office/officeart/2005/8/layout/matrix2"/>
    <dgm:cxn modelId="{0F063786-9A2D-4347-91FF-11C27C9D2658}" type="presParOf" srcId="{C6679050-C13D-4C55-A7F9-085D4479B0DC}" destId="{155F2A0D-FCEE-4B9E-993F-441DD956A342}" srcOrd="0" destOrd="0" presId="urn:microsoft.com/office/officeart/2005/8/layout/matrix2"/>
    <dgm:cxn modelId="{8E4B3B87-F13E-49D3-AE37-79C367846104}" type="presParOf" srcId="{C6679050-C13D-4C55-A7F9-085D4479B0DC}" destId="{A601EDE1-0434-4072-96FB-018D4FC7095B}" srcOrd="1" destOrd="0" presId="urn:microsoft.com/office/officeart/2005/8/layout/matrix2"/>
    <dgm:cxn modelId="{19DE65D7-8A43-499E-A68E-BF9694DE9C4F}" type="presParOf" srcId="{C6679050-C13D-4C55-A7F9-085D4479B0DC}" destId="{2CA38532-9447-4DE2-A2E8-4A7E40584133}" srcOrd="2" destOrd="0" presId="urn:microsoft.com/office/officeart/2005/8/layout/matrix2"/>
    <dgm:cxn modelId="{39C80ECB-E6A4-4864-826C-03A5E57F8F96}" type="presParOf" srcId="{C6679050-C13D-4C55-A7F9-085D4479B0DC}" destId="{11D826AE-7E4B-4DC0-B638-319368C930AE}" srcOrd="3" destOrd="0" presId="urn:microsoft.com/office/officeart/2005/8/layout/matrix2"/>
    <dgm:cxn modelId="{2F65BB90-D82F-4C5B-932F-60E44FE4B9C2}" type="presParOf" srcId="{C6679050-C13D-4C55-A7F9-085D4479B0DC}" destId="{E2AC0285-4EDA-463C-9A93-80B3BCD0D311}"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0FB693-02B6-4F2E-B957-3B989E384BE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11DD5B9-CDC1-4DB8-8DF4-CD46297E3434}">
      <dgm:prSet phldrT="[Text]"/>
      <dgm:spPr/>
      <dgm:t>
        <a:bodyPr/>
        <a:lstStyle/>
        <a:p>
          <a:r>
            <a:rPr lang="en-IN" dirty="0" smtClean="0"/>
            <a:t>Design the questionnaire with the objectives in mind</a:t>
          </a:r>
          <a:endParaRPr lang="en-IN" dirty="0"/>
        </a:p>
      </dgm:t>
    </dgm:pt>
    <dgm:pt modelId="{0CAA023E-22FF-4631-A58F-5E6FA46D6208}" type="parTrans" cxnId="{F4DFF3F2-1604-4915-A49A-7C63D2AE3951}">
      <dgm:prSet/>
      <dgm:spPr/>
      <dgm:t>
        <a:bodyPr/>
        <a:lstStyle/>
        <a:p>
          <a:endParaRPr lang="en-IN"/>
        </a:p>
      </dgm:t>
    </dgm:pt>
    <dgm:pt modelId="{6B5E9A4C-0717-40FF-89A1-2E688A291F49}" type="sibTrans" cxnId="{F4DFF3F2-1604-4915-A49A-7C63D2AE3951}">
      <dgm:prSet/>
      <dgm:spPr/>
      <dgm:t>
        <a:bodyPr/>
        <a:lstStyle/>
        <a:p>
          <a:endParaRPr lang="en-IN"/>
        </a:p>
      </dgm:t>
    </dgm:pt>
    <dgm:pt modelId="{679F83A3-8710-429F-9388-9839A8C1E71B}">
      <dgm:prSet phldrT="[Text]"/>
      <dgm:spPr/>
      <dgm:t>
        <a:bodyPr/>
        <a:lstStyle/>
        <a:p>
          <a:r>
            <a:rPr lang="en-IN" dirty="0" smtClean="0"/>
            <a:t>Ensure majority of the questions are quantitative. Quantitative data produces data that are objective and can be acted on.</a:t>
          </a:r>
          <a:endParaRPr lang="en-IN" dirty="0"/>
        </a:p>
      </dgm:t>
    </dgm:pt>
    <dgm:pt modelId="{53515E3E-FD44-493C-9ACE-37701805FDA5}" type="parTrans" cxnId="{2701D0E6-3DF3-45A7-893F-470AA4ECFA4C}">
      <dgm:prSet/>
      <dgm:spPr/>
      <dgm:t>
        <a:bodyPr/>
        <a:lstStyle/>
        <a:p>
          <a:endParaRPr lang="en-IN"/>
        </a:p>
      </dgm:t>
    </dgm:pt>
    <dgm:pt modelId="{FEA7CFBE-8370-4659-B6F9-DCD78AA6BE27}" type="sibTrans" cxnId="{2701D0E6-3DF3-45A7-893F-470AA4ECFA4C}">
      <dgm:prSet/>
      <dgm:spPr/>
      <dgm:t>
        <a:bodyPr/>
        <a:lstStyle/>
        <a:p>
          <a:endParaRPr lang="en-IN"/>
        </a:p>
      </dgm:t>
    </dgm:pt>
    <dgm:pt modelId="{33260246-344D-4540-A05D-8B262A730EE6}">
      <dgm:prSet phldrT="[Text]"/>
      <dgm:spPr/>
      <dgm:t>
        <a:bodyPr/>
        <a:lstStyle/>
        <a:p>
          <a:r>
            <a:rPr lang="en-IN" dirty="0" smtClean="0"/>
            <a:t>Minimum number of questions should be quantifiable to avoid survey fatigue and abandonment</a:t>
          </a:r>
          <a:endParaRPr lang="en-IN" dirty="0"/>
        </a:p>
      </dgm:t>
    </dgm:pt>
    <dgm:pt modelId="{47D4721B-03AF-450E-965B-086AB4D3916C}" type="parTrans" cxnId="{80C58D51-5744-4E52-B42E-632C35E6125C}">
      <dgm:prSet/>
      <dgm:spPr/>
      <dgm:t>
        <a:bodyPr/>
        <a:lstStyle/>
        <a:p>
          <a:endParaRPr lang="en-IN"/>
        </a:p>
      </dgm:t>
    </dgm:pt>
    <dgm:pt modelId="{156F8A35-9611-4F4A-9D13-8CC5A779C82C}" type="sibTrans" cxnId="{80C58D51-5744-4E52-B42E-632C35E6125C}">
      <dgm:prSet/>
      <dgm:spPr/>
      <dgm:t>
        <a:bodyPr/>
        <a:lstStyle/>
        <a:p>
          <a:endParaRPr lang="en-IN"/>
        </a:p>
      </dgm:t>
    </dgm:pt>
    <dgm:pt modelId="{FA107E48-89A8-45D9-8FEA-704B6163B565}">
      <dgm:prSet phldrT="[Text]"/>
      <dgm:spPr/>
      <dgm:t>
        <a:bodyPr/>
        <a:lstStyle/>
        <a:p>
          <a:r>
            <a:rPr lang="en-IN" dirty="0" smtClean="0"/>
            <a:t>Questionnaire should have relevant questions . Misleading question will result in poor irrelevant data</a:t>
          </a:r>
          <a:endParaRPr lang="en-IN" dirty="0"/>
        </a:p>
      </dgm:t>
    </dgm:pt>
    <dgm:pt modelId="{BC76DCF9-20D7-4C9F-B586-B45315850E6D}" type="parTrans" cxnId="{DE4B5709-C538-4D7E-BCA1-365FAC4E31D2}">
      <dgm:prSet/>
      <dgm:spPr/>
      <dgm:t>
        <a:bodyPr/>
        <a:lstStyle/>
        <a:p>
          <a:endParaRPr lang="en-IN"/>
        </a:p>
      </dgm:t>
    </dgm:pt>
    <dgm:pt modelId="{0A259F30-0BB1-480E-B546-6C344EF1A886}" type="sibTrans" cxnId="{DE4B5709-C538-4D7E-BCA1-365FAC4E31D2}">
      <dgm:prSet/>
      <dgm:spPr/>
      <dgm:t>
        <a:bodyPr/>
        <a:lstStyle/>
        <a:p>
          <a:endParaRPr lang="en-IN"/>
        </a:p>
      </dgm:t>
    </dgm:pt>
    <dgm:pt modelId="{1E0B6EE7-E133-41AD-B2AC-D67A1D0DB49A}">
      <dgm:prSet phldrT="[Text]"/>
      <dgm:spPr/>
      <dgm:t>
        <a:bodyPr/>
        <a:lstStyle/>
        <a:p>
          <a:r>
            <a:rPr lang="en-IN" dirty="0" smtClean="0"/>
            <a:t>Avoid questions that are –</a:t>
          </a:r>
        </a:p>
        <a:p>
          <a:r>
            <a:rPr lang="en-IN" dirty="0" smtClean="0"/>
            <a:t>Leading </a:t>
          </a:r>
        </a:p>
        <a:p>
          <a:r>
            <a:rPr lang="en-IN" dirty="0" smtClean="0"/>
            <a:t>Sensitive</a:t>
          </a:r>
        </a:p>
        <a:p>
          <a:r>
            <a:rPr lang="en-IN" dirty="0" smtClean="0"/>
            <a:t>Personal</a:t>
          </a:r>
        </a:p>
        <a:p>
          <a:r>
            <a:rPr lang="en-IN" dirty="0" smtClean="0"/>
            <a:t>Offensive</a:t>
          </a:r>
          <a:endParaRPr lang="en-IN" dirty="0"/>
        </a:p>
      </dgm:t>
    </dgm:pt>
    <dgm:pt modelId="{86E8C4BF-D33C-4351-8B70-834A56F39B57}" type="parTrans" cxnId="{91B01504-66EB-496B-AEB4-C345300228D6}">
      <dgm:prSet/>
      <dgm:spPr/>
      <dgm:t>
        <a:bodyPr/>
        <a:lstStyle/>
        <a:p>
          <a:endParaRPr lang="en-IN"/>
        </a:p>
      </dgm:t>
    </dgm:pt>
    <dgm:pt modelId="{5F29242C-C259-4834-BDF5-398E6EE044BD}" type="sibTrans" cxnId="{91B01504-66EB-496B-AEB4-C345300228D6}">
      <dgm:prSet/>
      <dgm:spPr/>
      <dgm:t>
        <a:bodyPr/>
        <a:lstStyle/>
        <a:p>
          <a:endParaRPr lang="en-IN"/>
        </a:p>
      </dgm:t>
    </dgm:pt>
    <dgm:pt modelId="{B4CC85DF-E733-4D65-976F-0D6E5BD282E4}">
      <dgm:prSet/>
      <dgm:spPr/>
      <dgm:t>
        <a:bodyPr/>
        <a:lstStyle/>
        <a:p>
          <a:r>
            <a:rPr lang="en-IN" dirty="0" smtClean="0"/>
            <a:t>Questions should be –</a:t>
          </a:r>
        </a:p>
        <a:p>
          <a:r>
            <a:rPr lang="en-IN" dirty="0" smtClean="0"/>
            <a:t>Simple</a:t>
          </a:r>
        </a:p>
        <a:p>
          <a:r>
            <a:rPr lang="en-IN" dirty="0" smtClean="0"/>
            <a:t>Specific</a:t>
          </a:r>
        </a:p>
        <a:p>
          <a:r>
            <a:rPr lang="en-IN" dirty="0" smtClean="0"/>
            <a:t>Direct</a:t>
          </a:r>
          <a:endParaRPr lang="en-IN" dirty="0"/>
        </a:p>
      </dgm:t>
    </dgm:pt>
    <dgm:pt modelId="{BFFCA6A6-0163-48FF-8C60-3E79AC784354}" type="parTrans" cxnId="{8DDB0571-1024-498E-96DB-1BC60D8BEBF5}">
      <dgm:prSet/>
      <dgm:spPr/>
      <dgm:t>
        <a:bodyPr/>
        <a:lstStyle/>
        <a:p>
          <a:endParaRPr lang="en-IN"/>
        </a:p>
      </dgm:t>
    </dgm:pt>
    <dgm:pt modelId="{C04BD9A8-B741-45F5-9FD9-F78D4A02731D}" type="sibTrans" cxnId="{8DDB0571-1024-498E-96DB-1BC60D8BEBF5}">
      <dgm:prSet/>
      <dgm:spPr/>
      <dgm:t>
        <a:bodyPr/>
        <a:lstStyle/>
        <a:p>
          <a:endParaRPr lang="en-IN"/>
        </a:p>
      </dgm:t>
    </dgm:pt>
    <dgm:pt modelId="{116DC0E2-1D4C-4F3E-A963-D58671904B9C}" type="pres">
      <dgm:prSet presAssocID="{2E0FB693-02B6-4F2E-B957-3B989E384BE4}" presName="diagram" presStyleCnt="0">
        <dgm:presLayoutVars>
          <dgm:dir/>
          <dgm:resizeHandles val="exact"/>
        </dgm:presLayoutVars>
      </dgm:prSet>
      <dgm:spPr/>
      <dgm:t>
        <a:bodyPr/>
        <a:lstStyle/>
        <a:p>
          <a:endParaRPr lang="en-IN"/>
        </a:p>
      </dgm:t>
    </dgm:pt>
    <dgm:pt modelId="{91706E3A-0E08-414F-BBFD-A537BBD74DF6}" type="pres">
      <dgm:prSet presAssocID="{F11DD5B9-CDC1-4DB8-8DF4-CD46297E3434}" presName="node" presStyleLbl="node1" presStyleIdx="0" presStyleCnt="6">
        <dgm:presLayoutVars>
          <dgm:bulletEnabled val="1"/>
        </dgm:presLayoutVars>
      </dgm:prSet>
      <dgm:spPr/>
      <dgm:t>
        <a:bodyPr/>
        <a:lstStyle/>
        <a:p>
          <a:endParaRPr lang="en-IN"/>
        </a:p>
      </dgm:t>
    </dgm:pt>
    <dgm:pt modelId="{67A002A1-F761-487D-9DD1-91E8F9E3814A}" type="pres">
      <dgm:prSet presAssocID="{6B5E9A4C-0717-40FF-89A1-2E688A291F49}" presName="sibTrans" presStyleCnt="0"/>
      <dgm:spPr/>
    </dgm:pt>
    <dgm:pt modelId="{6EA01E5C-CF5B-4EBA-A89B-50BF3B4AD2C7}" type="pres">
      <dgm:prSet presAssocID="{679F83A3-8710-429F-9388-9839A8C1E71B}" presName="node" presStyleLbl="node1" presStyleIdx="1" presStyleCnt="6">
        <dgm:presLayoutVars>
          <dgm:bulletEnabled val="1"/>
        </dgm:presLayoutVars>
      </dgm:prSet>
      <dgm:spPr/>
      <dgm:t>
        <a:bodyPr/>
        <a:lstStyle/>
        <a:p>
          <a:endParaRPr lang="en-IN"/>
        </a:p>
      </dgm:t>
    </dgm:pt>
    <dgm:pt modelId="{E33CCA40-4CC0-47D7-8A6E-EA3F11577421}" type="pres">
      <dgm:prSet presAssocID="{FEA7CFBE-8370-4659-B6F9-DCD78AA6BE27}" presName="sibTrans" presStyleCnt="0"/>
      <dgm:spPr/>
    </dgm:pt>
    <dgm:pt modelId="{D0A36620-E078-4DCD-A926-AC1B6A8E5CC5}" type="pres">
      <dgm:prSet presAssocID="{33260246-344D-4540-A05D-8B262A730EE6}" presName="node" presStyleLbl="node1" presStyleIdx="2" presStyleCnt="6">
        <dgm:presLayoutVars>
          <dgm:bulletEnabled val="1"/>
        </dgm:presLayoutVars>
      </dgm:prSet>
      <dgm:spPr/>
      <dgm:t>
        <a:bodyPr/>
        <a:lstStyle/>
        <a:p>
          <a:endParaRPr lang="en-IN"/>
        </a:p>
      </dgm:t>
    </dgm:pt>
    <dgm:pt modelId="{28A2D6AD-56B1-4378-B13F-212291F2C6C3}" type="pres">
      <dgm:prSet presAssocID="{156F8A35-9611-4F4A-9D13-8CC5A779C82C}" presName="sibTrans" presStyleCnt="0"/>
      <dgm:spPr/>
    </dgm:pt>
    <dgm:pt modelId="{64CAB529-D83C-4898-ACE3-36EB291AE72F}" type="pres">
      <dgm:prSet presAssocID="{FA107E48-89A8-45D9-8FEA-704B6163B565}" presName="node" presStyleLbl="node1" presStyleIdx="3" presStyleCnt="6">
        <dgm:presLayoutVars>
          <dgm:bulletEnabled val="1"/>
        </dgm:presLayoutVars>
      </dgm:prSet>
      <dgm:spPr/>
      <dgm:t>
        <a:bodyPr/>
        <a:lstStyle/>
        <a:p>
          <a:endParaRPr lang="en-IN"/>
        </a:p>
      </dgm:t>
    </dgm:pt>
    <dgm:pt modelId="{2218D21C-D099-4F42-A099-F44283C1FF1B}" type="pres">
      <dgm:prSet presAssocID="{0A259F30-0BB1-480E-B546-6C344EF1A886}" presName="sibTrans" presStyleCnt="0"/>
      <dgm:spPr/>
    </dgm:pt>
    <dgm:pt modelId="{2616FD16-E85B-43B8-8F6D-ADAD26DB6BC3}" type="pres">
      <dgm:prSet presAssocID="{1E0B6EE7-E133-41AD-B2AC-D67A1D0DB49A}" presName="node" presStyleLbl="node1" presStyleIdx="4" presStyleCnt="6">
        <dgm:presLayoutVars>
          <dgm:bulletEnabled val="1"/>
        </dgm:presLayoutVars>
      </dgm:prSet>
      <dgm:spPr/>
      <dgm:t>
        <a:bodyPr/>
        <a:lstStyle/>
        <a:p>
          <a:endParaRPr lang="en-IN"/>
        </a:p>
      </dgm:t>
    </dgm:pt>
    <dgm:pt modelId="{6CF92EFD-9547-466A-875E-4A73A7EC98B2}" type="pres">
      <dgm:prSet presAssocID="{5F29242C-C259-4834-BDF5-398E6EE044BD}" presName="sibTrans" presStyleCnt="0"/>
      <dgm:spPr/>
    </dgm:pt>
    <dgm:pt modelId="{6056BFD2-2130-4A4D-AAF3-4898F03BDF06}" type="pres">
      <dgm:prSet presAssocID="{B4CC85DF-E733-4D65-976F-0D6E5BD282E4}" presName="node" presStyleLbl="node1" presStyleIdx="5" presStyleCnt="6">
        <dgm:presLayoutVars>
          <dgm:bulletEnabled val="1"/>
        </dgm:presLayoutVars>
      </dgm:prSet>
      <dgm:spPr/>
      <dgm:t>
        <a:bodyPr/>
        <a:lstStyle/>
        <a:p>
          <a:endParaRPr lang="en-IN"/>
        </a:p>
      </dgm:t>
    </dgm:pt>
  </dgm:ptLst>
  <dgm:cxnLst>
    <dgm:cxn modelId="{91B01504-66EB-496B-AEB4-C345300228D6}" srcId="{2E0FB693-02B6-4F2E-B957-3B989E384BE4}" destId="{1E0B6EE7-E133-41AD-B2AC-D67A1D0DB49A}" srcOrd="4" destOrd="0" parTransId="{86E8C4BF-D33C-4351-8B70-834A56F39B57}" sibTransId="{5F29242C-C259-4834-BDF5-398E6EE044BD}"/>
    <dgm:cxn modelId="{80C58D51-5744-4E52-B42E-632C35E6125C}" srcId="{2E0FB693-02B6-4F2E-B957-3B989E384BE4}" destId="{33260246-344D-4540-A05D-8B262A730EE6}" srcOrd="2" destOrd="0" parTransId="{47D4721B-03AF-450E-965B-086AB4D3916C}" sibTransId="{156F8A35-9611-4F4A-9D13-8CC5A779C82C}"/>
    <dgm:cxn modelId="{2701D0E6-3DF3-45A7-893F-470AA4ECFA4C}" srcId="{2E0FB693-02B6-4F2E-B957-3B989E384BE4}" destId="{679F83A3-8710-429F-9388-9839A8C1E71B}" srcOrd="1" destOrd="0" parTransId="{53515E3E-FD44-493C-9ACE-37701805FDA5}" sibTransId="{FEA7CFBE-8370-4659-B6F9-DCD78AA6BE27}"/>
    <dgm:cxn modelId="{DE4B5709-C538-4D7E-BCA1-365FAC4E31D2}" srcId="{2E0FB693-02B6-4F2E-B957-3B989E384BE4}" destId="{FA107E48-89A8-45D9-8FEA-704B6163B565}" srcOrd="3" destOrd="0" parTransId="{BC76DCF9-20D7-4C9F-B586-B45315850E6D}" sibTransId="{0A259F30-0BB1-480E-B546-6C344EF1A886}"/>
    <dgm:cxn modelId="{8DDB0571-1024-498E-96DB-1BC60D8BEBF5}" srcId="{2E0FB693-02B6-4F2E-B957-3B989E384BE4}" destId="{B4CC85DF-E733-4D65-976F-0D6E5BD282E4}" srcOrd="5" destOrd="0" parTransId="{BFFCA6A6-0163-48FF-8C60-3E79AC784354}" sibTransId="{C04BD9A8-B741-45F5-9FD9-F78D4A02731D}"/>
    <dgm:cxn modelId="{8787A185-3D8D-4FB5-9515-686EC07DD22F}" type="presOf" srcId="{2E0FB693-02B6-4F2E-B957-3B989E384BE4}" destId="{116DC0E2-1D4C-4F3E-A963-D58671904B9C}" srcOrd="0" destOrd="0" presId="urn:microsoft.com/office/officeart/2005/8/layout/default"/>
    <dgm:cxn modelId="{5C488C2E-7A57-42AF-8091-73FCEBA75CF1}" type="presOf" srcId="{FA107E48-89A8-45D9-8FEA-704B6163B565}" destId="{64CAB529-D83C-4898-ACE3-36EB291AE72F}" srcOrd="0" destOrd="0" presId="urn:microsoft.com/office/officeart/2005/8/layout/default"/>
    <dgm:cxn modelId="{4C0D5769-F012-464D-90EA-F3F687DBF106}" type="presOf" srcId="{1E0B6EE7-E133-41AD-B2AC-D67A1D0DB49A}" destId="{2616FD16-E85B-43B8-8F6D-ADAD26DB6BC3}" srcOrd="0" destOrd="0" presId="urn:microsoft.com/office/officeart/2005/8/layout/default"/>
    <dgm:cxn modelId="{9FE4707A-5B93-43B0-ACAB-700ADDAC18DF}" type="presOf" srcId="{33260246-344D-4540-A05D-8B262A730EE6}" destId="{D0A36620-E078-4DCD-A926-AC1B6A8E5CC5}" srcOrd="0" destOrd="0" presId="urn:microsoft.com/office/officeart/2005/8/layout/default"/>
    <dgm:cxn modelId="{5F38DC76-A0BC-4AA7-87D1-22FF1712214B}" type="presOf" srcId="{679F83A3-8710-429F-9388-9839A8C1E71B}" destId="{6EA01E5C-CF5B-4EBA-A89B-50BF3B4AD2C7}" srcOrd="0" destOrd="0" presId="urn:microsoft.com/office/officeart/2005/8/layout/default"/>
    <dgm:cxn modelId="{76E7369D-4A7D-4863-BF47-B4321D65FE55}" type="presOf" srcId="{F11DD5B9-CDC1-4DB8-8DF4-CD46297E3434}" destId="{91706E3A-0E08-414F-BBFD-A537BBD74DF6}" srcOrd="0" destOrd="0" presId="urn:microsoft.com/office/officeart/2005/8/layout/default"/>
    <dgm:cxn modelId="{F4DFF3F2-1604-4915-A49A-7C63D2AE3951}" srcId="{2E0FB693-02B6-4F2E-B957-3B989E384BE4}" destId="{F11DD5B9-CDC1-4DB8-8DF4-CD46297E3434}" srcOrd="0" destOrd="0" parTransId="{0CAA023E-22FF-4631-A58F-5E6FA46D6208}" sibTransId="{6B5E9A4C-0717-40FF-89A1-2E688A291F49}"/>
    <dgm:cxn modelId="{63E1FD2A-5DB1-48ED-87FB-8ACD0D58ACCA}" type="presOf" srcId="{B4CC85DF-E733-4D65-976F-0D6E5BD282E4}" destId="{6056BFD2-2130-4A4D-AAF3-4898F03BDF06}" srcOrd="0" destOrd="0" presId="urn:microsoft.com/office/officeart/2005/8/layout/default"/>
    <dgm:cxn modelId="{F136076E-19B3-4EB7-8FAF-7A5DF94320E0}" type="presParOf" srcId="{116DC0E2-1D4C-4F3E-A963-D58671904B9C}" destId="{91706E3A-0E08-414F-BBFD-A537BBD74DF6}" srcOrd="0" destOrd="0" presId="urn:microsoft.com/office/officeart/2005/8/layout/default"/>
    <dgm:cxn modelId="{2C225421-3D78-4209-AA99-9B8326AABF69}" type="presParOf" srcId="{116DC0E2-1D4C-4F3E-A963-D58671904B9C}" destId="{67A002A1-F761-487D-9DD1-91E8F9E3814A}" srcOrd="1" destOrd="0" presId="urn:microsoft.com/office/officeart/2005/8/layout/default"/>
    <dgm:cxn modelId="{3E761F41-D0CB-4B16-9BB8-6274B95A259D}" type="presParOf" srcId="{116DC0E2-1D4C-4F3E-A963-D58671904B9C}" destId="{6EA01E5C-CF5B-4EBA-A89B-50BF3B4AD2C7}" srcOrd="2" destOrd="0" presId="urn:microsoft.com/office/officeart/2005/8/layout/default"/>
    <dgm:cxn modelId="{7D9CB39E-93ED-4B46-83FD-077A297DDA8C}" type="presParOf" srcId="{116DC0E2-1D4C-4F3E-A963-D58671904B9C}" destId="{E33CCA40-4CC0-47D7-8A6E-EA3F11577421}" srcOrd="3" destOrd="0" presId="urn:microsoft.com/office/officeart/2005/8/layout/default"/>
    <dgm:cxn modelId="{7B19545C-0C06-4E68-8CCF-6D8E1E68F7A8}" type="presParOf" srcId="{116DC0E2-1D4C-4F3E-A963-D58671904B9C}" destId="{D0A36620-E078-4DCD-A926-AC1B6A8E5CC5}" srcOrd="4" destOrd="0" presId="urn:microsoft.com/office/officeart/2005/8/layout/default"/>
    <dgm:cxn modelId="{953BB58D-6D1A-44A0-B866-C1E680DBF9EC}" type="presParOf" srcId="{116DC0E2-1D4C-4F3E-A963-D58671904B9C}" destId="{28A2D6AD-56B1-4378-B13F-212291F2C6C3}" srcOrd="5" destOrd="0" presId="urn:microsoft.com/office/officeart/2005/8/layout/default"/>
    <dgm:cxn modelId="{87E16C30-B712-4BEE-80F6-3CC7CD3F1DAB}" type="presParOf" srcId="{116DC0E2-1D4C-4F3E-A963-D58671904B9C}" destId="{64CAB529-D83C-4898-ACE3-36EB291AE72F}" srcOrd="6" destOrd="0" presId="urn:microsoft.com/office/officeart/2005/8/layout/default"/>
    <dgm:cxn modelId="{8590A925-ED38-42E1-B253-22BCE1752B1D}" type="presParOf" srcId="{116DC0E2-1D4C-4F3E-A963-D58671904B9C}" destId="{2218D21C-D099-4F42-A099-F44283C1FF1B}" srcOrd="7" destOrd="0" presId="urn:microsoft.com/office/officeart/2005/8/layout/default"/>
    <dgm:cxn modelId="{3E6F8E59-8219-431B-B5F5-21AF6E2F18BC}" type="presParOf" srcId="{116DC0E2-1D4C-4F3E-A963-D58671904B9C}" destId="{2616FD16-E85B-43B8-8F6D-ADAD26DB6BC3}" srcOrd="8" destOrd="0" presId="urn:microsoft.com/office/officeart/2005/8/layout/default"/>
    <dgm:cxn modelId="{B76DFE75-0A3B-4300-B11A-90B7AB2EE868}" type="presParOf" srcId="{116DC0E2-1D4C-4F3E-A963-D58671904B9C}" destId="{6CF92EFD-9547-466A-875E-4A73A7EC98B2}" srcOrd="9" destOrd="0" presId="urn:microsoft.com/office/officeart/2005/8/layout/default"/>
    <dgm:cxn modelId="{76AB635A-83CB-4075-A4DB-ACDB7F4CEABC}" type="presParOf" srcId="{116DC0E2-1D4C-4F3E-A963-D58671904B9C}" destId="{6056BFD2-2130-4A4D-AAF3-4898F03BDF0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0DED63-AB0F-4C1A-92EE-FF96A977E21A}"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IN"/>
        </a:p>
      </dgm:t>
    </dgm:pt>
    <dgm:pt modelId="{BC63877C-39F5-448A-9229-576E33171480}">
      <dgm:prSet phldrT="[Text]" custT="1"/>
      <dgm:spPr/>
      <dgm:t>
        <a:bodyPr/>
        <a:lstStyle/>
        <a:p>
          <a:r>
            <a:rPr lang="en-IN" sz="3200" dirty="0" smtClean="0"/>
            <a:t>Sample Size </a:t>
          </a:r>
        </a:p>
      </dgm:t>
    </dgm:pt>
    <dgm:pt modelId="{5244A1D1-0EA3-48EA-81F5-85451BF4A586}" type="parTrans" cxnId="{C595F537-E673-4480-82E4-5F3943013972}">
      <dgm:prSet/>
      <dgm:spPr/>
      <dgm:t>
        <a:bodyPr/>
        <a:lstStyle/>
        <a:p>
          <a:endParaRPr lang="en-IN"/>
        </a:p>
      </dgm:t>
    </dgm:pt>
    <dgm:pt modelId="{8641122B-B1AB-47FA-B48A-14FA9ADAE474}" type="sibTrans" cxnId="{C595F537-E673-4480-82E4-5F3943013972}">
      <dgm:prSet/>
      <dgm:spPr/>
      <dgm:t>
        <a:bodyPr/>
        <a:lstStyle/>
        <a:p>
          <a:endParaRPr lang="en-IN"/>
        </a:p>
      </dgm:t>
    </dgm:pt>
    <dgm:pt modelId="{C33FDE2D-9C8E-469C-B54A-AEBC5F1A8235}">
      <dgm:prSet phldrT="[Text]" custT="1"/>
      <dgm:spPr/>
      <dgm:t>
        <a:bodyPr/>
        <a:lstStyle/>
        <a:p>
          <a:pPr algn="just"/>
          <a:r>
            <a:rPr lang="en-US" sz="1600" dirty="0" smtClean="0"/>
            <a:t>It is not realistic to think that entire marketing population can be covered for a survey an adequate percentage and cross-section of target consumer is needed.</a:t>
          </a:r>
          <a:endParaRPr lang="en-IN" sz="1600" dirty="0"/>
        </a:p>
      </dgm:t>
    </dgm:pt>
    <dgm:pt modelId="{23A52838-1F74-49CA-9B2F-007D4FB4B993}" type="parTrans" cxnId="{3896B056-74AB-4ACA-8D09-0F9E655552AB}">
      <dgm:prSet/>
      <dgm:spPr/>
      <dgm:t>
        <a:bodyPr/>
        <a:lstStyle/>
        <a:p>
          <a:endParaRPr lang="en-IN"/>
        </a:p>
      </dgm:t>
    </dgm:pt>
    <dgm:pt modelId="{4FAA89F7-646B-4767-8E14-865044582DCD}" type="sibTrans" cxnId="{3896B056-74AB-4ACA-8D09-0F9E655552AB}">
      <dgm:prSet/>
      <dgm:spPr/>
      <dgm:t>
        <a:bodyPr/>
        <a:lstStyle/>
        <a:p>
          <a:endParaRPr lang="en-IN"/>
        </a:p>
      </dgm:t>
    </dgm:pt>
    <dgm:pt modelId="{6EF4C88D-1183-4971-A344-2BA46590E03E}">
      <dgm:prSet phldrT="[Text]" custT="1"/>
      <dgm:spPr/>
      <dgm:t>
        <a:bodyPr/>
        <a:lstStyle/>
        <a:p>
          <a:r>
            <a:rPr lang="en-IN" sz="3200" dirty="0" smtClean="0"/>
            <a:t>Distribution Method</a:t>
          </a:r>
          <a:endParaRPr lang="en-IN" sz="3200" dirty="0"/>
        </a:p>
      </dgm:t>
    </dgm:pt>
    <dgm:pt modelId="{B32FB5A7-C7E9-4A0E-9F4C-E2E9CFCCBB6A}" type="parTrans" cxnId="{8BC406F1-5E85-44F4-9B2C-9A2A36CDDD96}">
      <dgm:prSet/>
      <dgm:spPr/>
      <dgm:t>
        <a:bodyPr/>
        <a:lstStyle/>
        <a:p>
          <a:endParaRPr lang="en-IN"/>
        </a:p>
      </dgm:t>
    </dgm:pt>
    <dgm:pt modelId="{DDC32F89-3941-4150-994D-19D372F8060C}" type="sibTrans" cxnId="{8BC406F1-5E85-44F4-9B2C-9A2A36CDDD96}">
      <dgm:prSet/>
      <dgm:spPr/>
      <dgm:t>
        <a:bodyPr/>
        <a:lstStyle/>
        <a:p>
          <a:endParaRPr lang="en-IN"/>
        </a:p>
      </dgm:t>
    </dgm:pt>
    <dgm:pt modelId="{EBB549E3-CA59-4132-906A-94444DC40875}">
      <dgm:prSet phldrT="[Text]" custT="1"/>
      <dgm:spPr/>
      <dgm:t>
        <a:bodyPr/>
        <a:lstStyle/>
        <a:p>
          <a:pPr algn="just"/>
          <a:r>
            <a:rPr lang="en-US" sz="1400" dirty="0" smtClean="0"/>
            <a:t>Choosing the right distribution method to collect your data is important. Different modes introduce different forms of bias so carefully consider your target audience and the best channel for reaching them. </a:t>
          </a:r>
          <a:r>
            <a:rPr lang="en-US" sz="1400" dirty="0" err="1" smtClean="0"/>
            <a:t>Eg</a:t>
          </a:r>
          <a:r>
            <a:rPr lang="en-US" sz="1400" dirty="0" smtClean="0"/>
            <a:t> - For instance, if your target audience is the elderly, social media or internet channels may not be the best distribution options. Direct mail, phone or personal interview may be the best option for reaching this audience.</a:t>
          </a:r>
          <a:endParaRPr lang="en-IN" sz="1400" dirty="0"/>
        </a:p>
      </dgm:t>
    </dgm:pt>
    <dgm:pt modelId="{E3468EE5-C354-43DF-B59C-92DF4CEB5349}" type="parTrans" cxnId="{55D16271-35D0-4429-A021-8C390C17D67A}">
      <dgm:prSet/>
      <dgm:spPr/>
      <dgm:t>
        <a:bodyPr/>
        <a:lstStyle/>
        <a:p>
          <a:endParaRPr lang="en-IN"/>
        </a:p>
      </dgm:t>
    </dgm:pt>
    <dgm:pt modelId="{37CA1A29-ABD7-4340-9557-C2C70BE0A99F}" type="sibTrans" cxnId="{55D16271-35D0-4429-A021-8C390C17D67A}">
      <dgm:prSet/>
      <dgm:spPr/>
      <dgm:t>
        <a:bodyPr/>
        <a:lstStyle/>
        <a:p>
          <a:endParaRPr lang="en-IN"/>
        </a:p>
      </dgm:t>
    </dgm:pt>
    <dgm:pt modelId="{21B21A0C-05DC-4BE9-8D5C-626447CCD8F3}">
      <dgm:prSet phldrT="[Text]" custT="1"/>
      <dgm:spPr/>
      <dgm:t>
        <a:bodyPr/>
        <a:lstStyle/>
        <a:p>
          <a:pPr algn="just"/>
          <a:r>
            <a:rPr lang="en-US" sz="1400" dirty="0" smtClean="0"/>
            <a:t>Consider other distribution methods such as QR code or web address on receipts, newsletters and printed brochures. </a:t>
          </a:r>
          <a:endParaRPr lang="en-IN" sz="1400" dirty="0"/>
        </a:p>
      </dgm:t>
    </dgm:pt>
    <dgm:pt modelId="{48CAC76A-23C9-4B27-8578-591E87B29CAA}" type="parTrans" cxnId="{817C50A4-111D-4A1B-AD94-1D54223C2C5A}">
      <dgm:prSet/>
      <dgm:spPr/>
      <dgm:t>
        <a:bodyPr/>
        <a:lstStyle/>
        <a:p>
          <a:endParaRPr lang="en-IN"/>
        </a:p>
      </dgm:t>
    </dgm:pt>
    <dgm:pt modelId="{EB9DCC0F-DEB3-48F1-948D-CF0FE6C50D64}" type="sibTrans" cxnId="{817C50A4-111D-4A1B-AD94-1D54223C2C5A}">
      <dgm:prSet/>
      <dgm:spPr/>
      <dgm:t>
        <a:bodyPr/>
        <a:lstStyle/>
        <a:p>
          <a:endParaRPr lang="en-IN"/>
        </a:p>
      </dgm:t>
    </dgm:pt>
    <dgm:pt modelId="{F3F4FBC3-F8BD-44C0-BBBF-8372136E01B1}">
      <dgm:prSet phldrT="[Text]" custT="1"/>
      <dgm:spPr/>
      <dgm:t>
        <a:bodyPr/>
        <a:lstStyle/>
        <a:p>
          <a:pPr algn="just"/>
          <a:r>
            <a:rPr lang="en-US" sz="1600" dirty="0" smtClean="0"/>
            <a:t>If there are variations in the target population or statistically significant differences are to be noted between subgroups in the sample, the sample size should be adjusted for it. </a:t>
          </a:r>
          <a:endParaRPr lang="en-IN" sz="1600" dirty="0"/>
        </a:p>
      </dgm:t>
    </dgm:pt>
    <dgm:pt modelId="{2B6FCD67-3FAA-43A8-A517-6ECD6B17E8F7}" type="parTrans" cxnId="{051CB5DB-B225-45AD-ACBB-E3E11A5B9B87}">
      <dgm:prSet/>
      <dgm:spPr/>
      <dgm:t>
        <a:bodyPr/>
        <a:lstStyle/>
        <a:p>
          <a:endParaRPr lang="en-IN"/>
        </a:p>
      </dgm:t>
    </dgm:pt>
    <dgm:pt modelId="{55C10335-8976-4985-8F44-581BDB504E6D}" type="sibTrans" cxnId="{051CB5DB-B225-45AD-ACBB-E3E11A5B9B87}">
      <dgm:prSet/>
      <dgm:spPr/>
      <dgm:t>
        <a:bodyPr/>
        <a:lstStyle/>
        <a:p>
          <a:endParaRPr lang="en-IN"/>
        </a:p>
      </dgm:t>
    </dgm:pt>
    <dgm:pt modelId="{42032845-6CFE-4E6B-A5A0-D9503DE293FD}" type="pres">
      <dgm:prSet presAssocID="{D10DED63-AB0F-4C1A-92EE-FF96A977E21A}" presName="Name0" presStyleCnt="0">
        <dgm:presLayoutVars>
          <dgm:dir/>
          <dgm:animLvl val="lvl"/>
          <dgm:resizeHandles/>
        </dgm:presLayoutVars>
      </dgm:prSet>
      <dgm:spPr/>
      <dgm:t>
        <a:bodyPr/>
        <a:lstStyle/>
        <a:p>
          <a:endParaRPr lang="en-IN"/>
        </a:p>
      </dgm:t>
    </dgm:pt>
    <dgm:pt modelId="{85352559-12C7-46D6-B318-6F047F80F5B5}" type="pres">
      <dgm:prSet presAssocID="{BC63877C-39F5-448A-9229-576E33171480}" presName="linNode" presStyleCnt="0"/>
      <dgm:spPr/>
    </dgm:pt>
    <dgm:pt modelId="{6108A10B-8D30-4529-A166-CD65238A400F}" type="pres">
      <dgm:prSet presAssocID="{BC63877C-39F5-448A-9229-576E33171480}" presName="parentShp" presStyleLbl="node1" presStyleIdx="0" presStyleCnt="2">
        <dgm:presLayoutVars>
          <dgm:bulletEnabled val="1"/>
        </dgm:presLayoutVars>
      </dgm:prSet>
      <dgm:spPr/>
      <dgm:t>
        <a:bodyPr/>
        <a:lstStyle/>
        <a:p>
          <a:endParaRPr lang="en-IN"/>
        </a:p>
      </dgm:t>
    </dgm:pt>
    <dgm:pt modelId="{1EE82A03-E0C4-46B9-9AE2-5725C2E96B75}" type="pres">
      <dgm:prSet presAssocID="{BC63877C-39F5-448A-9229-576E33171480}" presName="childShp" presStyleLbl="bgAccFollowNode1" presStyleIdx="0" presStyleCnt="2" custScaleY="143496">
        <dgm:presLayoutVars>
          <dgm:bulletEnabled val="1"/>
        </dgm:presLayoutVars>
      </dgm:prSet>
      <dgm:spPr/>
      <dgm:t>
        <a:bodyPr/>
        <a:lstStyle/>
        <a:p>
          <a:endParaRPr lang="en-IN"/>
        </a:p>
      </dgm:t>
    </dgm:pt>
    <dgm:pt modelId="{22D023F1-F987-40C2-B616-532B4DBF7B2E}" type="pres">
      <dgm:prSet presAssocID="{8641122B-B1AB-47FA-B48A-14FA9ADAE474}" presName="spacing" presStyleCnt="0"/>
      <dgm:spPr/>
    </dgm:pt>
    <dgm:pt modelId="{F46B6CB1-9E9F-4882-80B0-EC9E3CD2A618}" type="pres">
      <dgm:prSet presAssocID="{6EF4C88D-1183-4971-A344-2BA46590E03E}" presName="linNode" presStyleCnt="0"/>
      <dgm:spPr/>
    </dgm:pt>
    <dgm:pt modelId="{819F1AA1-8D6D-4114-822A-ADB3D2F8938A}" type="pres">
      <dgm:prSet presAssocID="{6EF4C88D-1183-4971-A344-2BA46590E03E}" presName="parentShp" presStyleLbl="node1" presStyleIdx="1" presStyleCnt="2">
        <dgm:presLayoutVars>
          <dgm:bulletEnabled val="1"/>
        </dgm:presLayoutVars>
      </dgm:prSet>
      <dgm:spPr/>
      <dgm:t>
        <a:bodyPr/>
        <a:lstStyle/>
        <a:p>
          <a:endParaRPr lang="en-IN"/>
        </a:p>
      </dgm:t>
    </dgm:pt>
    <dgm:pt modelId="{29A0A633-427A-41BC-B003-A4004933F1EE}" type="pres">
      <dgm:prSet presAssocID="{6EF4C88D-1183-4971-A344-2BA46590E03E}" presName="childShp" presStyleLbl="bgAccFollowNode1" presStyleIdx="1" presStyleCnt="2" custScaleY="177758">
        <dgm:presLayoutVars>
          <dgm:bulletEnabled val="1"/>
        </dgm:presLayoutVars>
      </dgm:prSet>
      <dgm:spPr/>
      <dgm:t>
        <a:bodyPr/>
        <a:lstStyle/>
        <a:p>
          <a:endParaRPr lang="en-IN"/>
        </a:p>
      </dgm:t>
    </dgm:pt>
  </dgm:ptLst>
  <dgm:cxnLst>
    <dgm:cxn modelId="{335F7FC6-6CA3-4566-9E02-C840DDE185A0}" type="presOf" srcId="{BC63877C-39F5-448A-9229-576E33171480}" destId="{6108A10B-8D30-4529-A166-CD65238A400F}" srcOrd="0" destOrd="0" presId="urn:microsoft.com/office/officeart/2005/8/layout/vList6"/>
    <dgm:cxn modelId="{1DFCADC1-03A9-44C0-83D2-24CE5BBBCC66}" type="presOf" srcId="{EBB549E3-CA59-4132-906A-94444DC40875}" destId="{29A0A633-427A-41BC-B003-A4004933F1EE}" srcOrd="0" destOrd="0" presId="urn:microsoft.com/office/officeart/2005/8/layout/vList6"/>
    <dgm:cxn modelId="{ABE6348C-2F6E-4545-A0B9-8F4A4A9C011B}" type="presOf" srcId="{F3F4FBC3-F8BD-44C0-BBBF-8372136E01B1}" destId="{1EE82A03-E0C4-46B9-9AE2-5725C2E96B75}" srcOrd="0" destOrd="1" presId="urn:microsoft.com/office/officeart/2005/8/layout/vList6"/>
    <dgm:cxn modelId="{037752A2-1CB7-4B68-9F23-AAB92CE4DD21}" type="presOf" srcId="{21B21A0C-05DC-4BE9-8D5C-626447CCD8F3}" destId="{29A0A633-427A-41BC-B003-A4004933F1EE}" srcOrd="0" destOrd="1" presId="urn:microsoft.com/office/officeart/2005/8/layout/vList6"/>
    <dgm:cxn modelId="{8BC406F1-5E85-44F4-9B2C-9A2A36CDDD96}" srcId="{D10DED63-AB0F-4C1A-92EE-FF96A977E21A}" destId="{6EF4C88D-1183-4971-A344-2BA46590E03E}" srcOrd="1" destOrd="0" parTransId="{B32FB5A7-C7E9-4A0E-9F4C-E2E9CFCCBB6A}" sibTransId="{DDC32F89-3941-4150-994D-19D372F8060C}"/>
    <dgm:cxn modelId="{D537B5B2-9BA5-4CA4-8CB0-0BCA564F72F9}" type="presOf" srcId="{6EF4C88D-1183-4971-A344-2BA46590E03E}" destId="{819F1AA1-8D6D-4114-822A-ADB3D2F8938A}" srcOrd="0" destOrd="0" presId="urn:microsoft.com/office/officeart/2005/8/layout/vList6"/>
    <dgm:cxn modelId="{3896B056-74AB-4ACA-8D09-0F9E655552AB}" srcId="{BC63877C-39F5-448A-9229-576E33171480}" destId="{C33FDE2D-9C8E-469C-B54A-AEBC5F1A8235}" srcOrd="0" destOrd="0" parTransId="{23A52838-1F74-49CA-9B2F-007D4FB4B993}" sibTransId="{4FAA89F7-646B-4767-8E14-865044582DCD}"/>
    <dgm:cxn modelId="{817C50A4-111D-4A1B-AD94-1D54223C2C5A}" srcId="{6EF4C88D-1183-4971-A344-2BA46590E03E}" destId="{21B21A0C-05DC-4BE9-8D5C-626447CCD8F3}" srcOrd="1" destOrd="0" parTransId="{48CAC76A-23C9-4B27-8578-591E87B29CAA}" sibTransId="{EB9DCC0F-DEB3-48F1-948D-CF0FE6C50D64}"/>
    <dgm:cxn modelId="{55D16271-35D0-4429-A021-8C390C17D67A}" srcId="{6EF4C88D-1183-4971-A344-2BA46590E03E}" destId="{EBB549E3-CA59-4132-906A-94444DC40875}" srcOrd="0" destOrd="0" parTransId="{E3468EE5-C354-43DF-B59C-92DF4CEB5349}" sibTransId="{37CA1A29-ABD7-4340-9557-C2C70BE0A99F}"/>
    <dgm:cxn modelId="{82E20730-8D23-4C00-BB58-16EDAEE1AF8F}" type="presOf" srcId="{C33FDE2D-9C8E-469C-B54A-AEBC5F1A8235}" destId="{1EE82A03-E0C4-46B9-9AE2-5725C2E96B75}" srcOrd="0" destOrd="0" presId="urn:microsoft.com/office/officeart/2005/8/layout/vList6"/>
    <dgm:cxn modelId="{051CB5DB-B225-45AD-ACBB-E3E11A5B9B87}" srcId="{BC63877C-39F5-448A-9229-576E33171480}" destId="{F3F4FBC3-F8BD-44C0-BBBF-8372136E01B1}" srcOrd="1" destOrd="0" parTransId="{2B6FCD67-3FAA-43A8-A517-6ECD6B17E8F7}" sibTransId="{55C10335-8976-4985-8F44-581BDB504E6D}"/>
    <dgm:cxn modelId="{C595F537-E673-4480-82E4-5F3943013972}" srcId="{D10DED63-AB0F-4C1A-92EE-FF96A977E21A}" destId="{BC63877C-39F5-448A-9229-576E33171480}" srcOrd="0" destOrd="0" parTransId="{5244A1D1-0EA3-48EA-81F5-85451BF4A586}" sibTransId="{8641122B-B1AB-47FA-B48A-14FA9ADAE474}"/>
    <dgm:cxn modelId="{9A48330E-7F94-41D1-B0D7-4DDF8EAA3633}" type="presOf" srcId="{D10DED63-AB0F-4C1A-92EE-FF96A977E21A}" destId="{42032845-6CFE-4E6B-A5A0-D9503DE293FD}" srcOrd="0" destOrd="0" presId="urn:microsoft.com/office/officeart/2005/8/layout/vList6"/>
    <dgm:cxn modelId="{C3F29D3A-F486-47CE-AB2A-6003E5BFE98D}" type="presParOf" srcId="{42032845-6CFE-4E6B-A5A0-D9503DE293FD}" destId="{85352559-12C7-46D6-B318-6F047F80F5B5}" srcOrd="0" destOrd="0" presId="urn:microsoft.com/office/officeart/2005/8/layout/vList6"/>
    <dgm:cxn modelId="{E274D17D-94EC-4883-9CAD-E6F815758164}" type="presParOf" srcId="{85352559-12C7-46D6-B318-6F047F80F5B5}" destId="{6108A10B-8D30-4529-A166-CD65238A400F}" srcOrd="0" destOrd="0" presId="urn:microsoft.com/office/officeart/2005/8/layout/vList6"/>
    <dgm:cxn modelId="{ECCE089A-0CAF-4072-8AEB-EB155BD328D9}" type="presParOf" srcId="{85352559-12C7-46D6-B318-6F047F80F5B5}" destId="{1EE82A03-E0C4-46B9-9AE2-5725C2E96B75}" srcOrd="1" destOrd="0" presId="urn:microsoft.com/office/officeart/2005/8/layout/vList6"/>
    <dgm:cxn modelId="{2851BBDA-D2B2-48FA-8E5A-79414B701865}" type="presParOf" srcId="{42032845-6CFE-4E6B-A5A0-D9503DE293FD}" destId="{22D023F1-F987-40C2-B616-532B4DBF7B2E}" srcOrd="1" destOrd="0" presId="urn:microsoft.com/office/officeart/2005/8/layout/vList6"/>
    <dgm:cxn modelId="{60C93A89-3927-47FF-9E57-41B46B822FE3}" type="presParOf" srcId="{42032845-6CFE-4E6B-A5A0-D9503DE293FD}" destId="{F46B6CB1-9E9F-4882-80B0-EC9E3CD2A618}" srcOrd="2" destOrd="0" presId="urn:microsoft.com/office/officeart/2005/8/layout/vList6"/>
    <dgm:cxn modelId="{A9471CBE-7AF7-4261-972A-42BAFC7C3251}" type="presParOf" srcId="{F46B6CB1-9E9F-4882-80B0-EC9E3CD2A618}" destId="{819F1AA1-8D6D-4114-822A-ADB3D2F8938A}" srcOrd="0" destOrd="0" presId="urn:microsoft.com/office/officeart/2005/8/layout/vList6"/>
    <dgm:cxn modelId="{2D1569C0-B7EE-4FE8-9273-41DB7C65FF0B}" type="presParOf" srcId="{F46B6CB1-9E9F-4882-80B0-EC9E3CD2A618}" destId="{29A0A633-427A-41BC-B003-A4004933F1EE}"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7F9D67-DA19-4B33-B5C0-AA640A6B1317}" type="doc">
      <dgm:prSet loTypeId="urn:microsoft.com/office/officeart/2005/8/layout/pyramid2" loCatId="list" qsTypeId="urn:microsoft.com/office/officeart/2005/8/quickstyle/simple1" qsCatId="simple" csTypeId="urn:microsoft.com/office/officeart/2005/8/colors/accent1_2" csCatId="accent1" phldr="1"/>
      <dgm:spPr/>
    </dgm:pt>
    <dgm:pt modelId="{6584D80F-C904-4A84-9EA8-17584B5469DE}">
      <dgm:prSet phldrT="[Text]" custT="1"/>
      <dgm:spPr/>
      <dgm:t>
        <a:bodyPr/>
        <a:lstStyle/>
        <a:p>
          <a:r>
            <a:rPr lang="en-US" sz="1600" b="1" dirty="0" smtClean="0"/>
            <a:t>Clean your survey data:</a:t>
          </a:r>
          <a:r>
            <a:rPr lang="en-US" sz="1600" dirty="0" smtClean="0"/>
            <a:t> Identify and weed out responses that have straight-line, Christmas tree, red herring, and/or outlier patterns that can taint the results. </a:t>
          </a:r>
          <a:endParaRPr lang="en-IN" sz="1600" dirty="0"/>
        </a:p>
      </dgm:t>
    </dgm:pt>
    <dgm:pt modelId="{F2F2302E-F2C4-4DC9-9267-249B791EF0ED}" type="parTrans" cxnId="{F1C98F12-10B5-48DA-A85A-16EBC1013FB9}">
      <dgm:prSet/>
      <dgm:spPr/>
      <dgm:t>
        <a:bodyPr/>
        <a:lstStyle/>
        <a:p>
          <a:endParaRPr lang="en-IN"/>
        </a:p>
      </dgm:t>
    </dgm:pt>
    <dgm:pt modelId="{93BB9D90-3434-4CC2-9CBE-F93A63E12E2D}" type="sibTrans" cxnId="{F1C98F12-10B5-48DA-A85A-16EBC1013FB9}">
      <dgm:prSet/>
      <dgm:spPr/>
      <dgm:t>
        <a:bodyPr/>
        <a:lstStyle/>
        <a:p>
          <a:endParaRPr lang="en-IN"/>
        </a:p>
      </dgm:t>
    </dgm:pt>
    <dgm:pt modelId="{608F404A-E0D7-4C03-9A92-A90576240E60}">
      <dgm:prSet phldrT="[Text]" custT="1"/>
      <dgm:spPr/>
      <dgm:t>
        <a:bodyPr/>
        <a:lstStyle/>
        <a:p>
          <a:pPr algn="l"/>
          <a:r>
            <a:rPr lang="en-US" sz="1400" b="1" dirty="0" smtClean="0"/>
            <a:t>Analyze your data: </a:t>
          </a:r>
          <a:r>
            <a:rPr lang="en-US" sz="1400" dirty="0" smtClean="0"/>
            <a:t>Analyze the data to determine questions are answered in the format you expected. Unusual trends could indicate a problem with the question or question type. If so, you may need to discount the question or run another study related to the learning objective. </a:t>
          </a:r>
          <a:endParaRPr lang="en-IN" sz="1400" dirty="0"/>
        </a:p>
      </dgm:t>
    </dgm:pt>
    <dgm:pt modelId="{A98F4063-F395-4F1C-A3EE-47C46669EA3A}" type="parTrans" cxnId="{539D4641-5B80-42C8-BDF9-0FD5C1AC2C82}">
      <dgm:prSet/>
      <dgm:spPr/>
      <dgm:t>
        <a:bodyPr/>
        <a:lstStyle/>
        <a:p>
          <a:endParaRPr lang="en-IN"/>
        </a:p>
      </dgm:t>
    </dgm:pt>
    <dgm:pt modelId="{5B11231E-EFB6-4DF5-9F44-DD4F9152E499}" type="sibTrans" cxnId="{539D4641-5B80-42C8-BDF9-0FD5C1AC2C82}">
      <dgm:prSet/>
      <dgm:spPr/>
      <dgm:t>
        <a:bodyPr/>
        <a:lstStyle/>
        <a:p>
          <a:endParaRPr lang="en-IN"/>
        </a:p>
      </dgm:t>
    </dgm:pt>
    <dgm:pt modelId="{00BC2CAE-12B6-417F-921C-DCAC66B34B28}">
      <dgm:prSet phldrT="[Text]"/>
      <dgm:spPr/>
      <dgm:t>
        <a:bodyPr/>
        <a:lstStyle/>
        <a:p>
          <a:r>
            <a:rPr lang="en-US" b="1" dirty="0" smtClean="0"/>
            <a:t>Report your results: </a:t>
          </a:r>
          <a:r>
            <a:rPr lang="en-US" b="0" dirty="0" smtClean="0"/>
            <a:t>S</a:t>
          </a:r>
          <a:r>
            <a:rPr lang="en-US" dirty="0" smtClean="0"/>
            <a:t>hare your findings! </a:t>
          </a:r>
          <a:endParaRPr lang="en-IN" dirty="0"/>
        </a:p>
      </dgm:t>
    </dgm:pt>
    <dgm:pt modelId="{B364857E-BC9A-4EAA-8A1E-A280A9864054}" type="parTrans" cxnId="{45B8D98E-853F-43C8-86A8-86F741D93037}">
      <dgm:prSet/>
      <dgm:spPr/>
      <dgm:t>
        <a:bodyPr/>
        <a:lstStyle/>
        <a:p>
          <a:endParaRPr lang="en-IN"/>
        </a:p>
      </dgm:t>
    </dgm:pt>
    <dgm:pt modelId="{9F40EA8C-5BFA-45B9-8C4D-4C8D1FFED8B4}" type="sibTrans" cxnId="{45B8D98E-853F-43C8-86A8-86F741D93037}">
      <dgm:prSet/>
      <dgm:spPr/>
      <dgm:t>
        <a:bodyPr/>
        <a:lstStyle/>
        <a:p>
          <a:endParaRPr lang="en-IN"/>
        </a:p>
      </dgm:t>
    </dgm:pt>
    <dgm:pt modelId="{3CF9EDE6-FD3F-477E-8FB8-CCCE21377A8B}">
      <dgm:prSet phldrT="[Text]" custT="1"/>
      <dgm:spPr/>
      <dgm:t>
        <a:bodyPr/>
        <a:lstStyle/>
        <a:p>
          <a:pPr algn="l"/>
          <a:r>
            <a:rPr lang="en-US" sz="1800" b="1" dirty="0" smtClean="0"/>
            <a:t>Segment your data: </a:t>
          </a:r>
          <a:r>
            <a:rPr lang="en-US" sz="1800" dirty="0" smtClean="0"/>
            <a:t>Segment your data by learning objective so that you can truly understand the most significant findings of your research</a:t>
          </a:r>
          <a:endParaRPr lang="en-IN" sz="1800" dirty="0"/>
        </a:p>
      </dgm:t>
    </dgm:pt>
    <dgm:pt modelId="{3D706889-59F5-4A02-AB2B-329184DDB332}" type="parTrans" cxnId="{20152C72-067F-4315-B8D6-054D38911694}">
      <dgm:prSet/>
      <dgm:spPr/>
      <dgm:t>
        <a:bodyPr/>
        <a:lstStyle/>
        <a:p>
          <a:endParaRPr lang="en-IN"/>
        </a:p>
      </dgm:t>
    </dgm:pt>
    <dgm:pt modelId="{B90313A1-B88A-420C-8DDE-4A72929028E1}" type="sibTrans" cxnId="{20152C72-067F-4315-B8D6-054D38911694}">
      <dgm:prSet/>
      <dgm:spPr/>
      <dgm:t>
        <a:bodyPr/>
        <a:lstStyle/>
        <a:p>
          <a:endParaRPr lang="en-IN"/>
        </a:p>
      </dgm:t>
    </dgm:pt>
    <dgm:pt modelId="{63E09E1B-929D-48AD-8E99-A8A5450D4EC9}" type="pres">
      <dgm:prSet presAssocID="{2D7F9D67-DA19-4B33-B5C0-AA640A6B1317}" presName="compositeShape" presStyleCnt="0">
        <dgm:presLayoutVars>
          <dgm:dir/>
          <dgm:resizeHandles/>
        </dgm:presLayoutVars>
      </dgm:prSet>
      <dgm:spPr/>
    </dgm:pt>
    <dgm:pt modelId="{EE49A79A-801C-4C0C-ADAD-AA0676BF4121}" type="pres">
      <dgm:prSet presAssocID="{2D7F9D67-DA19-4B33-B5C0-AA640A6B1317}" presName="pyramid" presStyleLbl="node1" presStyleIdx="0" presStyleCnt="1"/>
      <dgm:spPr/>
    </dgm:pt>
    <dgm:pt modelId="{08FF33CF-67F8-47E4-81C0-D520DD127C9E}" type="pres">
      <dgm:prSet presAssocID="{2D7F9D67-DA19-4B33-B5C0-AA640A6B1317}" presName="theList" presStyleCnt="0"/>
      <dgm:spPr/>
    </dgm:pt>
    <dgm:pt modelId="{F4FEAFD6-9EC5-453F-B167-15C4DF3593E1}" type="pres">
      <dgm:prSet presAssocID="{6584D80F-C904-4A84-9EA8-17584B5469DE}" presName="aNode" presStyleLbl="fgAcc1" presStyleIdx="0" presStyleCnt="4" custScaleX="97267">
        <dgm:presLayoutVars>
          <dgm:bulletEnabled val="1"/>
        </dgm:presLayoutVars>
      </dgm:prSet>
      <dgm:spPr/>
      <dgm:t>
        <a:bodyPr/>
        <a:lstStyle/>
        <a:p>
          <a:endParaRPr lang="en-IN"/>
        </a:p>
      </dgm:t>
    </dgm:pt>
    <dgm:pt modelId="{72B83AE1-5162-41C6-9BB8-032F4DD75488}" type="pres">
      <dgm:prSet presAssocID="{6584D80F-C904-4A84-9EA8-17584B5469DE}" presName="aSpace" presStyleCnt="0"/>
      <dgm:spPr/>
    </dgm:pt>
    <dgm:pt modelId="{6A67C493-C2FC-457F-93BA-601BC018471B}" type="pres">
      <dgm:prSet presAssocID="{608F404A-E0D7-4C03-9A92-A90576240E60}" presName="aNode" presStyleLbl="fgAcc1" presStyleIdx="1" presStyleCnt="4" custScaleX="133969" custLinFactNeighborX="15912">
        <dgm:presLayoutVars>
          <dgm:bulletEnabled val="1"/>
        </dgm:presLayoutVars>
      </dgm:prSet>
      <dgm:spPr/>
      <dgm:t>
        <a:bodyPr/>
        <a:lstStyle/>
        <a:p>
          <a:endParaRPr lang="en-IN"/>
        </a:p>
      </dgm:t>
    </dgm:pt>
    <dgm:pt modelId="{C5F40A64-77F6-48AC-91E5-512978D48016}" type="pres">
      <dgm:prSet presAssocID="{608F404A-E0D7-4C03-9A92-A90576240E60}" presName="aSpace" presStyleCnt="0"/>
      <dgm:spPr/>
    </dgm:pt>
    <dgm:pt modelId="{8C097EED-48AE-4EA3-8352-50B5FD92FA86}" type="pres">
      <dgm:prSet presAssocID="{3CF9EDE6-FD3F-477E-8FB8-CCCE21377A8B}" presName="aNode" presStyleLbl="fgAcc1" presStyleIdx="2" presStyleCnt="4">
        <dgm:presLayoutVars>
          <dgm:bulletEnabled val="1"/>
        </dgm:presLayoutVars>
      </dgm:prSet>
      <dgm:spPr/>
      <dgm:t>
        <a:bodyPr/>
        <a:lstStyle/>
        <a:p>
          <a:endParaRPr lang="en-IN"/>
        </a:p>
      </dgm:t>
    </dgm:pt>
    <dgm:pt modelId="{526437B9-56C8-442E-A0E4-B6033D256970}" type="pres">
      <dgm:prSet presAssocID="{3CF9EDE6-FD3F-477E-8FB8-CCCE21377A8B}" presName="aSpace" presStyleCnt="0"/>
      <dgm:spPr/>
    </dgm:pt>
    <dgm:pt modelId="{A3583BAB-FEC6-4663-BD72-2D8565F98556}" type="pres">
      <dgm:prSet presAssocID="{00BC2CAE-12B6-417F-921C-DCAC66B34B28}" presName="aNode" presStyleLbl="fgAcc1" presStyleIdx="3" presStyleCnt="4">
        <dgm:presLayoutVars>
          <dgm:bulletEnabled val="1"/>
        </dgm:presLayoutVars>
      </dgm:prSet>
      <dgm:spPr/>
      <dgm:t>
        <a:bodyPr/>
        <a:lstStyle/>
        <a:p>
          <a:endParaRPr lang="en-IN"/>
        </a:p>
      </dgm:t>
    </dgm:pt>
    <dgm:pt modelId="{3DC766F0-FF76-45E4-B154-1ED239CF647A}" type="pres">
      <dgm:prSet presAssocID="{00BC2CAE-12B6-417F-921C-DCAC66B34B28}" presName="aSpace" presStyleCnt="0"/>
      <dgm:spPr/>
    </dgm:pt>
  </dgm:ptLst>
  <dgm:cxnLst>
    <dgm:cxn modelId="{C6B8A7DD-B62E-41A7-B2D7-26028A7A960B}" type="presOf" srcId="{2D7F9D67-DA19-4B33-B5C0-AA640A6B1317}" destId="{63E09E1B-929D-48AD-8E99-A8A5450D4EC9}" srcOrd="0" destOrd="0" presId="urn:microsoft.com/office/officeart/2005/8/layout/pyramid2"/>
    <dgm:cxn modelId="{AE0D1800-4F4D-406F-A888-4DFB247E0578}" type="presOf" srcId="{00BC2CAE-12B6-417F-921C-DCAC66B34B28}" destId="{A3583BAB-FEC6-4663-BD72-2D8565F98556}" srcOrd="0" destOrd="0" presId="urn:microsoft.com/office/officeart/2005/8/layout/pyramid2"/>
    <dgm:cxn modelId="{54ED0367-0E7C-494D-AF31-26ED84E42293}" type="presOf" srcId="{3CF9EDE6-FD3F-477E-8FB8-CCCE21377A8B}" destId="{8C097EED-48AE-4EA3-8352-50B5FD92FA86}" srcOrd="0" destOrd="0" presId="urn:microsoft.com/office/officeart/2005/8/layout/pyramid2"/>
    <dgm:cxn modelId="{F1C98F12-10B5-48DA-A85A-16EBC1013FB9}" srcId="{2D7F9D67-DA19-4B33-B5C0-AA640A6B1317}" destId="{6584D80F-C904-4A84-9EA8-17584B5469DE}" srcOrd="0" destOrd="0" parTransId="{F2F2302E-F2C4-4DC9-9267-249B791EF0ED}" sibTransId="{93BB9D90-3434-4CC2-9CBE-F93A63E12E2D}"/>
    <dgm:cxn modelId="{20152C72-067F-4315-B8D6-054D38911694}" srcId="{2D7F9D67-DA19-4B33-B5C0-AA640A6B1317}" destId="{3CF9EDE6-FD3F-477E-8FB8-CCCE21377A8B}" srcOrd="2" destOrd="0" parTransId="{3D706889-59F5-4A02-AB2B-329184DDB332}" sibTransId="{B90313A1-B88A-420C-8DDE-4A72929028E1}"/>
    <dgm:cxn modelId="{45B8D98E-853F-43C8-86A8-86F741D93037}" srcId="{2D7F9D67-DA19-4B33-B5C0-AA640A6B1317}" destId="{00BC2CAE-12B6-417F-921C-DCAC66B34B28}" srcOrd="3" destOrd="0" parTransId="{B364857E-BC9A-4EAA-8A1E-A280A9864054}" sibTransId="{9F40EA8C-5BFA-45B9-8C4D-4C8D1FFED8B4}"/>
    <dgm:cxn modelId="{539D4641-5B80-42C8-BDF9-0FD5C1AC2C82}" srcId="{2D7F9D67-DA19-4B33-B5C0-AA640A6B1317}" destId="{608F404A-E0D7-4C03-9A92-A90576240E60}" srcOrd="1" destOrd="0" parTransId="{A98F4063-F395-4F1C-A3EE-47C46669EA3A}" sibTransId="{5B11231E-EFB6-4DF5-9F44-DD4F9152E499}"/>
    <dgm:cxn modelId="{87E09DA4-7819-4B97-A64A-7E5F07A9F59D}" type="presOf" srcId="{608F404A-E0D7-4C03-9A92-A90576240E60}" destId="{6A67C493-C2FC-457F-93BA-601BC018471B}" srcOrd="0" destOrd="0" presId="urn:microsoft.com/office/officeart/2005/8/layout/pyramid2"/>
    <dgm:cxn modelId="{E16ED5DC-18D8-45AC-854C-8E323F5F80E3}" type="presOf" srcId="{6584D80F-C904-4A84-9EA8-17584B5469DE}" destId="{F4FEAFD6-9EC5-453F-B167-15C4DF3593E1}" srcOrd="0" destOrd="0" presId="urn:microsoft.com/office/officeart/2005/8/layout/pyramid2"/>
    <dgm:cxn modelId="{1CCCE093-4ED7-468C-A14D-946F8504DD25}" type="presParOf" srcId="{63E09E1B-929D-48AD-8E99-A8A5450D4EC9}" destId="{EE49A79A-801C-4C0C-ADAD-AA0676BF4121}" srcOrd="0" destOrd="0" presId="urn:microsoft.com/office/officeart/2005/8/layout/pyramid2"/>
    <dgm:cxn modelId="{9AB00B99-3968-4FE4-AAE0-DCF397A6EB9B}" type="presParOf" srcId="{63E09E1B-929D-48AD-8E99-A8A5450D4EC9}" destId="{08FF33CF-67F8-47E4-81C0-D520DD127C9E}" srcOrd="1" destOrd="0" presId="urn:microsoft.com/office/officeart/2005/8/layout/pyramid2"/>
    <dgm:cxn modelId="{A4095E7B-93C1-4501-8A7E-19E72D0BF676}" type="presParOf" srcId="{08FF33CF-67F8-47E4-81C0-D520DD127C9E}" destId="{F4FEAFD6-9EC5-453F-B167-15C4DF3593E1}" srcOrd="0" destOrd="0" presId="urn:microsoft.com/office/officeart/2005/8/layout/pyramid2"/>
    <dgm:cxn modelId="{DA8F97A2-2D4F-4A04-AFAC-0630A002C831}" type="presParOf" srcId="{08FF33CF-67F8-47E4-81C0-D520DD127C9E}" destId="{72B83AE1-5162-41C6-9BB8-032F4DD75488}" srcOrd="1" destOrd="0" presId="urn:microsoft.com/office/officeart/2005/8/layout/pyramid2"/>
    <dgm:cxn modelId="{DE5B0E43-8F79-4987-8B37-3C15BCC49FD2}" type="presParOf" srcId="{08FF33CF-67F8-47E4-81C0-D520DD127C9E}" destId="{6A67C493-C2FC-457F-93BA-601BC018471B}" srcOrd="2" destOrd="0" presId="urn:microsoft.com/office/officeart/2005/8/layout/pyramid2"/>
    <dgm:cxn modelId="{E81B3786-AFE5-4D4D-8B45-9397A891D486}" type="presParOf" srcId="{08FF33CF-67F8-47E4-81C0-D520DD127C9E}" destId="{C5F40A64-77F6-48AC-91E5-512978D48016}" srcOrd="3" destOrd="0" presId="urn:microsoft.com/office/officeart/2005/8/layout/pyramid2"/>
    <dgm:cxn modelId="{FFD54983-30FF-4E75-93B0-1C07199DCE47}" type="presParOf" srcId="{08FF33CF-67F8-47E4-81C0-D520DD127C9E}" destId="{8C097EED-48AE-4EA3-8352-50B5FD92FA86}" srcOrd="4" destOrd="0" presId="urn:microsoft.com/office/officeart/2005/8/layout/pyramid2"/>
    <dgm:cxn modelId="{BE670BC0-AECC-4D8E-9045-76F2BA556B72}" type="presParOf" srcId="{08FF33CF-67F8-47E4-81C0-D520DD127C9E}" destId="{526437B9-56C8-442E-A0E4-B6033D256970}" srcOrd="5" destOrd="0" presId="urn:microsoft.com/office/officeart/2005/8/layout/pyramid2"/>
    <dgm:cxn modelId="{98FBE2E4-B9FF-45AA-9428-F9BCCABE5309}" type="presParOf" srcId="{08FF33CF-67F8-47E4-81C0-D520DD127C9E}" destId="{A3583BAB-FEC6-4663-BD72-2D8565F98556}" srcOrd="6" destOrd="0" presId="urn:microsoft.com/office/officeart/2005/8/layout/pyramid2"/>
    <dgm:cxn modelId="{74D9C6DC-230E-432D-8D2A-727FCF7C6CAE}" type="presParOf" srcId="{08FF33CF-67F8-47E4-81C0-D520DD127C9E}" destId="{3DC766F0-FF76-45E4-B154-1ED239CF647A}"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5633FA-8B24-456B-B102-2FBAD8FC4935}"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IN"/>
        </a:p>
      </dgm:t>
    </dgm:pt>
    <dgm:pt modelId="{47EC7109-B645-404A-8C38-F84607E12DE9}">
      <dgm:prSet phldrT="[Text]"/>
      <dgm:spPr/>
      <dgm:t>
        <a:bodyPr/>
        <a:lstStyle/>
        <a:p>
          <a:r>
            <a:rPr lang="en-IN" dirty="0" smtClean="0"/>
            <a:t>Make Decisions</a:t>
          </a:r>
          <a:endParaRPr lang="en-IN" dirty="0"/>
        </a:p>
      </dgm:t>
    </dgm:pt>
    <dgm:pt modelId="{082D1F7A-EBFE-4FE6-B6E5-D5C7E1A6C4FF}" type="parTrans" cxnId="{171EA8E8-83A7-47D9-8710-C6192A81FB73}">
      <dgm:prSet/>
      <dgm:spPr/>
      <dgm:t>
        <a:bodyPr/>
        <a:lstStyle/>
        <a:p>
          <a:endParaRPr lang="en-IN"/>
        </a:p>
      </dgm:t>
    </dgm:pt>
    <dgm:pt modelId="{C2FAA92F-D377-4589-BEFD-D85EE4FBCC12}" type="sibTrans" cxnId="{171EA8E8-83A7-47D9-8710-C6192A81FB73}">
      <dgm:prSet/>
      <dgm:spPr/>
      <dgm:t>
        <a:bodyPr/>
        <a:lstStyle/>
        <a:p>
          <a:endParaRPr lang="en-IN"/>
        </a:p>
      </dgm:t>
    </dgm:pt>
    <dgm:pt modelId="{C6C702F6-C2E8-41D7-AA6D-988E084F189A}">
      <dgm:prSet phldrT="[Text]" custT="1"/>
      <dgm:spPr/>
      <dgm:t>
        <a:bodyPr/>
        <a:lstStyle/>
        <a:p>
          <a:r>
            <a:rPr lang="en-US" sz="2400" dirty="0" smtClean="0"/>
            <a:t>Armed with your market research data, you can confidently make sound management decisions.</a:t>
          </a:r>
          <a:endParaRPr lang="en-IN" sz="2400" dirty="0"/>
        </a:p>
      </dgm:t>
    </dgm:pt>
    <dgm:pt modelId="{261B723D-EFBC-4DF9-8C0B-30A0A7F4F93E}" type="parTrans" cxnId="{0586CD24-6CBB-4514-AED8-45C00F1AAC06}">
      <dgm:prSet/>
      <dgm:spPr/>
      <dgm:t>
        <a:bodyPr/>
        <a:lstStyle/>
        <a:p>
          <a:endParaRPr lang="en-IN"/>
        </a:p>
      </dgm:t>
    </dgm:pt>
    <dgm:pt modelId="{CF9EF73E-2A94-43F5-B56A-66B6B2E91DE2}" type="sibTrans" cxnId="{0586CD24-6CBB-4514-AED8-45C00F1AAC06}">
      <dgm:prSet/>
      <dgm:spPr/>
      <dgm:t>
        <a:bodyPr/>
        <a:lstStyle/>
        <a:p>
          <a:endParaRPr lang="en-IN"/>
        </a:p>
      </dgm:t>
    </dgm:pt>
    <dgm:pt modelId="{1004AF4A-CB38-495D-8990-733CC8885AED}">
      <dgm:prSet phldrT="[Text]" custT="1"/>
      <dgm:spPr/>
      <dgm:t>
        <a:bodyPr/>
        <a:lstStyle/>
        <a:p>
          <a:endParaRPr lang="en-US" sz="2400" dirty="0" smtClean="0"/>
        </a:p>
        <a:p>
          <a:r>
            <a:rPr lang="en-US" sz="2400" dirty="0" smtClean="0"/>
            <a:t>Meet with your research stakeholders to discuss your pre-defined course of action. Implement your action plan and measure the results. </a:t>
          </a:r>
          <a:endParaRPr lang="en-IN" sz="2400" dirty="0" smtClean="0"/>
        </a:p>
        <a:p>
          <a:endParaRPr lang="en-IN" sz="2400" dirty="0"/>
        </a:p>
      </dgm:t>
    </dgm:pt>
    <dgm:pt modelId="{3E9AD30F-6C9C-42E9-B41F-49A203B08446}" type="sibTrans" cxnId="{D216DCF0-C6B1-48B3-A914-2B74AF7DA9B3}">
      <dgm:prSet/>
      <dgm:spPr/>
      <dgm:t>
        <a:bodyPr/>
        <a:lstStyle/>
        <a:p>
          <a:endParaRPr lang="en-IN"/>
        </a:p>
      </dgm:t>
    </dgm:pt>
    <dgm:pt modelId="{5F8C94D8-A3E3-4B78-9627-29C838950CF2}" type="parTrans" cxnId="{D216DCF0-C6B1-48B3-A914-2B74AF7DA9B3}">
      <dgm:prSet/>
      <dgm:spPr/>
      <dgm:t>
        <a:bodyPr/>
        <a:lstStyle/>
        <a:p>
          <a:endParaRPr lang="en-IN"/>
        </a:p>
      </dgm:t>
    </dgm:pt>
    <dgm:pt modelId="{51022589-D8D4-4D61-9680-5870BDB26D5E}">
      <dgm:prSet phldrT="[Text]"/>
      <dgm:spPr/>
      <dgm:t>
        <a:bodyPr/>
        <a:lstStyle/>
        <a:p>
          <a:r>
            <a:rPr lang="en-IN" dirty="0" smtClean="0"/>
            <a:t>Share decisions</a:t>
          </a:r>
          <a:endParaRPr lang="en-IN" dirty="0"/>
        </a:p>
      </dgm:t>
    </dgm:pt>
    <dgm:pt modelId="{ED360E79-3AFC-4CB2-88E8-D334A7BB0E73}" type="sibTrans" cxnId="{24FEC9CD-9588-4E43-838A-15C3CEF4E238}">
      <dgm:prSet/>
      <dgm:spPr/>
      <dgm:t>
        <a:bodyPr/>
        <a:lstStyle/>
        <a:p>
          <a:endParaRPr lang="en-IN"/>
        </a:p>
      </dgm:t>
    </dgm:pt>
    <dgm:pt modelId="{0D5FB81D-8DAE-496C-ACF1-ABBF37092596}" type="parTrans" cxnId="{24FEC9CD-9588-4E43-838A-15C3CEF4E238}">
      <dgm:prSet/>
      <dgm:spPr/>
      <dgm:t>
        <a:bodyPr/>
        <a:lstStyle/>
        <a:p>
          <a:endParaRPr lang="en-IN"/>
        </a:p>
      </dgm:t>
    </dgm:pt>
    <dgm:pt modelId="{89164906-B497-4188-906B-8800E69E264F}" type="pres">
      <dgm:prSet presAssocID="{765633FA-8B24-456B-B102-2FBAD8FC4935}" presName="list" presStyleCnt="0">
        <dgm:presLayoutVars>
          <dgm:dir/>
          <dgm:animLvl val="lvl"/>
        </dgm:presLayoutVars>
      </dgm:prSet>
      <dgm:spPr/>
      <dgm:t>
        <a:bodyPr/>
        <a:lstStyle/>
        <a:p>
          <a:endParaRPr lang="en-IN"/>
        </a:p>
      </dgm:t>
    </dgm:pt>
    <dgm:pt modelId="{980FBE30-0558-41C1-B629-5A02E4C00C27}" type="pres">
      <dgm:prSet presAssocID="{47EC7109-B645-404A-8C38-F84607E12DE9}" presName="posSpace" presStyleCnt="0"/>
      <dgm:spPr/>
    </dgm:pt>
    <dgm:pt modelId="{373D75F5-6054-46C5-BA63-86C8DA285E48}" type="pres">
      <dgm:prSet presAssocID="{47EC7109-B645-404A-8C38-F84607E12DE9}" presName="vertFlow" presStyleCnt="0"/>
      <dgm:spPr/>
    </dgm:pt>
    <dgm:pt modelId="{758B6BA1-D846-4914-8989-E0E1851CAA48}" type="pres">
      <dgm:prSet presAssocID="{47EC7109-B645-404A-8C38-F84607E12DE9}" presName="topSpace" presStyleCnt="0"/>
      <dgm:spPr/>
    </dgm:pt>
    <dgm:pt modelId="{284722C7-8D8D-4DDA-A624-F2DD2B0B65A2}" type="pres">
      <dgm:prSet presAssocID="{47EC7109-B645-404A-8C38-F84607E12DE9}" presName="firstComp" presStyleCnt="0"/>
      <dgm:spPr/>
    </dgm:pt>
    <dgm:pt modelId="{D3E02B05-31DC-49A0-A339-C6590EBED8DE}" type="pres">
      <dgm:prSet presAssocID="{47EC7109-B645-404A-8C38-F84607E12DE9}" presName="firstChild" presStyleLbl="bgAccFollowNode1" presStyleIdx="0" presStyleCnt="2" custScaleY="187995"/>
      <dgm:spPr/>
      <dgm:t>
        <a:bodyPr/>
        <a:lstStyle/>
        <a:p>
          <a:endParaRPr lang="en-IN"/>
        </a:p>
      </dgm:t>
    </dgm:pt>
    <dgm:pt modelId="{7EA9F059-790F-4A90-A25B-B0400ED9D0A3}" type="pres">
      <dgm:prSet presAssocID="{47EC7109-B645-404A-8C38-F84607E12DE9}" presName="firstChildTx" presStyleLbl="bgAccFollowNode1" presStyleIdx="0" presStyleCnt="2">
        <dgm:presLayoutVars>
          <dgm:bulletEnabled val="1"/>
        </dgm:presLayoutVars>
      </dgm:prSet>
      <dgm:spPr/>
      <dgm:t>
        <a:bodyPr/>
        <a:lstStyle/>
        <a:p>
          <a:endParaRPr lang="en-IN"/>
        </a:p>
      </dgm:t>
    </dgm:pt>
    <dgm:pt modelId="{31E262C8-2FB4-4C7D-ABE8-636CB794353B}" type="pres">
      <dgm:prSet presAssocID="{47EC7109-B645-404A-8C38-F84607E12DE9}" presName="negSpace" presStyleCnt="0"/>
      <dgm:spPr/>
    </dgm:pt>
    <dgm:pt modelId="{54AC337E-DC43-4E55-8552-5663EFE891E9}" type="pres">
      <dgm:prSet presAssocID="{47EC7109-B645-404A-8C38-F84607E12DE9}" presName="circle" presStyleLbl="node1" presStyleIdx="0" presStyleCnt="2"/>
      <dgm:spPr/>
      <dgm:t>
        <a:bodyPr/>
        <a:lstStyle/>
        <a:p>
          <a:endParaRPr lang="en-IN"/>
        </a:p>
      </dgm:t>
    </dgm:pt>
    <dgm:pt modelId="{9B728196-457D-4B1C-8E49-94DE5949F448}" type="pres">
      <dgm:prSet presAssocID="{C2FAA92F-D377-4589-BEFD-D85EE4FBCC12}" presName="transSpace" presStyleCnt="0"/>
      <dgm:spPr/>
    </dgm:pt>
    <dgm:pt modelId="{9A658667-2EC7-430D-85F3-D06A2B857B11}" type="pres">
      <dgm:prSet presAssocID="{51022589-D8D4-4D61-9680-5870BDB26D5E}" presName="posSpace" presStyleCnt="0"/>
      <dgm:spPr/>
    </dgm:pt>
    <dgm:pt modelId="{B092E42B-E0EE-467C-9F20-B2ED7C72CF96}" type="pres">
      <dgm:prSet presAssocID="{51022589-D8D4-4D61-9680-5870BDB26D5E}" presName="vertFlow" presStyleCnt="0"/>
      <dgm:spPr/>
    </dgm:pt>
    <dgm:pt modelId="{395E9529-397F-456D-84E5-064C7D51335D}" type="pres">
      <dgm:prSet presAssocID="{51022589-D8D4-4D61-9680-5870BDB26D5E}" presName="topSpace" presStyleCnt="0"/>
      <dgm:spPr/>
    </dgm:pt>
    <dgm:pt modelId="{609015D7-48D3-463B-9CBB-0438D9DB2645}" type="pres">
      <dgm:prSet presAssocID="{51022589-D8D4-4D61-9680-5870BDB26D5E}" presName="firstComp" presStyleCnt="0"/>
      <dgm:spPr/>
    </dgm:pt>
    <dgm:pt modelId="{F8462AE5-E438-4483-8FDA-6A4121ABBF35}" type="pres">
      <dgm:prSet presAssocID="{51022589-D8D4-4D61-9680-5870BDB26D5E}" presName="firstChild" presStyleLbl="bgAccFollowNode1" presStyleIdx="1" presStyleCnt="2" custScaleY="199993" custLinFactNeighborX="23" custLinFactNeighborY="2015"/>
      <dgm:spPr/>
      <dgm:t>
        <a:bodyPr/>
        <a:lstStyle/>
        <a:p>
          <a:endParaRPr lang="en-IN"/>
        </a:p>
      </dgm:t>
    </dgm:pt>
    <dgm:pt modelId="{4C079ECB-260B-40E9-A0CB-235F6FE51F7A}" type="pres">
      <dgm:prSet presAssocID="{51022589-D8D4-4D61-9680-5870BDB26D5E}" presName="firstChildTx" presStyleLbl="bgAccFollowNode1" presStyleIdx="1" presStyleCnt="2">
        <dgm:presLayoutVars>
          <dgm:bulletEnabled val="1"/>
        </dgm:presLayoutVars>
      </dgm:prSet>
      <dgm:spPr/>
      <dgm:t>
        <a:bodyPr/>
        <a:lstStyle/>
        <a:p>
          <a:endParaRPr lang="en-IN"/>
        </a:p>
      </dgm:t>
    </dgm:pt>
    <dgm:pt modelId="{2E8AB067-F747-4D89-AA99-313DE4C2A950}" type="pres">
      <dgm:prSet presAssocID="{51022589-D8D4-4D61-9680-5870BDB26D5E}" presName="negSpace" presStyleCnt="0"/>
      <dgm:spPr/>
    </dgm:pt>
    <dgm:pt modelId="{78873C1E-1DD1-4967-8C18-8600E8243ABF}" type="pres">
      <dgm:prSet presAssocID="{51022589-D8D4-4D61-9680-5870BDB26D5E}" presName="circle" presStyleLbl="node1" presStyleIdx="1" presStyleCnt="2"/>
      <dgm:spPr/>
      <dgm:t>
        <a:bodyPr/>
        <a:lstStyle/>
        <a:p>
          <a:endParaRPr lang="en-IN"/>
        </a:p>
      </dgm:t>
    </dgm:pt>
  </dgm:ptLst>
  <dgm:cxnLst>
    <dgm:cxn modelId="{171EA8E8-83A7-47D9-8710-C6192A81FB73}" srcId="{765633FA-8B24-456B-B102-2FBAD8FC4935}" destId="{47EC7109-B645-404A-8C38-F84607E12DE9}" srcOrd="0" destOrd="0" parTransId="{082D1F7A-EBFE-4FE6-B6E5-D5C7E1A6C4FF}" sibTransId="{C2FAA92F-D377-4589-BEFD-D85EE4FBCC12}"/>
    <dgm:cxn modelId="{2532F1C9-8C67-48E2-9B36-A0EA1165DA29}" type="presOf" srcId="{765633FA-8B24-456B-B102-2FBAD8FC4935}" destId="{89164906-B497-4188-906B-8800E69E264F}" srcOrd="0" destOrd="0" presId="urn:microsoft.com/office/officeart/2005/8/layout/hList9"/>
    <dgm:cxn modelId="{9FB0C399-D708-48A5-B94F-E7524492E769}" type="presOf" srcId="{1004AF4A-CB38-495D-8990-733CC8885AED}" destId="{F8462AE5-E438-4483-8FDA-6A4121ABBF35}" srcOrd="0" destOrd="0" presId="urn:microsoft.com/office/officeart/2005/8/layout/hList9"/>
    <dgm:cxn modelId="{DD3B2571-26BA-4639-A56B-543A8A235363}" type="presOf" srcId="{1004AF4A-CB38-495D-8990-733CC8885AED}" destId="{4C079ECB-260B-40E9-A0CB-235F6FE51F7A}" srcOrd="1" destOrd="0" presId="urn:microsoft.com/office/officeart/2005/8/layout/hList9"/>
    <dgm:cxn modelId="{8E0921BE-ADD0-4566-B52F-3C3F46F5FC4B}" type="presOf" srcId="{51022589-D8D4-4D61-9680-5870BDB26D5E}" destId="{78873C1E-1DD1-4967-8C18-8600E8243ABF}" srcOrd="0" destOrd="0" presId="urn:microsoft.com/office/officeart/2005/8/layout/hList9"/>
    <dgm:cxn modelId="{D216DCF0-C6B1-48B3-A914-2B74AF7DA9B3}" srcId="{51022589-D8D4-4D61-9680-5870BDB26D5E}" destId="{1004AF4A-CB38-495D-8990-733CC8885AED}" srcOrd="0" destOrd="0" parTransId="{5F8C94D8-A3E3-4B78-9627-29C838950CF2}" sibTransId="{3E9AD30F-6C9C-42E9-B41F-49A203B08446}"/>
    <dgm:cxn modelId="{24FEC9CD-9588-4E43-838A-15C3CEF4E238}" srcId="{765633FA-8B24-456B-B102-2FBAD8FC4935}" destId="{51022589-D8D4-4D61-9680-5870BDB26D5E}" srcOrd="1" destOrd="0" parTransId="{0D5FB81D-8DAE-496C-ACF1-ABBF37092596}" sibTransId="{ED360E79-3AFC-4CB2-88E8-D334A7BB0E73}"/>
    <dgm:cxn modelId="{D29DB968-160A-4B0B-8F5F-CE984073866E}" type="presOf" srcId="{47EC7109-B645-404A-8C38-F84607E12DE9}" destId="{54AC337E-DC43-4E55-8552-5663EFE891E9}" srcOrd="0" destOrd="0" presId="urn:microsoft.com/office/officeart/2005/8/layout/hList9"/>
    <dgm:cxn modelId="{981DA115-9FE5-4B4E-91EE-3203ED035597}" type="presOf" srcId="{C6C702F6-C2E8-41D7-AA6D-988E084F189A}" destId="{D3E02B05-31DC-49A0-A339-C6590EBED8DE}" srcOrd="0" destOrd="0" presId="urn:microsoft.com/office/officeart/2005/8/layout/hList9"/>
    <dgm:cxn modelId="{73B36D17-2917-4FBE-9114-66D1BB9AF9BB}" type="presOf" srcId="{C6C702F6-C2E8-41D7-AA6D-988E084F189A}" destId="{7EA9F059-790F-4A90-A25B-B0400ED9D0A3}" srcOrd="1" destOrd="0" presId="urn:microsoft.com/office/officeart/2005/8/layout/hList9"/>
    <dgm:cxn modelId="{0586CD24-6CBB-4514-AED8-45C00F1AAC06}" srcId="{47EC7109-B645-404A-8C38-F84607E12DE9}" destId="{C6C702F6-C2E8-41D7-AA6D-988E084F189A}" srcOrd="0" destOrd="0" parTransId="{261B723D-EFBC-4DF9-8C0B-30A0A7F4F93E}" sibTransId="{CF9EF73E-2A94-43F5-B56A-66B6B2E91DE2}"/>
    <dgm:cxn modelId="{6148250A-BD98-4738-A59C-31D5539A2267}" type="presParOf" srcId="{89164906-B497-4188-906B-8800E69E264F}" destId="{980FBE30-0558-41C1-B629-5A02E4C00C27}" srcOrd="0" destOrd="0" presId="urn:microsoft.com/office/officeart/2005/8/layout/hList9"/>
    <dgm:cxn modelId="{FD1CBA6A-44BA-4527-BE77-B8D427574C4E}" type="presParOf" srcId="{89164906-B497-4188-906B-8800E69E264F}" destId="{373D75F5-6054-46C5-BA63-86C8DA285E48}" srcOrd="1" destOrd="0" presId="urn:microsoft.com/office/officeart/2005/8/layout/hList9"/>
    <dgm:cxn modelId="{EEACA0D7-2080-41A1-98C8-2D1A253E5787}" type="presParOf" srcId="{373D75F5-6054-46C5-BA63-86C8DA285E48}" destId="{758B6BA1-D846-4914-8989-E0E1851CAA48}" srcOrd="0" destOrd="0" presId="urn:microsoft.com/office/officeart/2005/8/layout/hList9"/>
    <dgm:cxn modelId="{07C83EFA-EE59-4FBC-A95A-88900043266A}" type="presParOf" srcId="{373D75F5-6054-46C5-BA63-86C8DA285E48}" destId="{284722C7-8D8D-4DDA-A624-F2DD2B0B65A2}" srcOrd="1" destOrd="0" presId="urn:microsoft.com/office/officeart/2005/8/layout/hList9"/>
    <dgm:cxn modelId="{1F809CAF-59F3-4685-8D03-2B36BBA02DC6}" type="presParOf" srcId="{284722C7-8D8D-4DDA-A624-F2DD2B0B65A2}" destId="{D3E02B05-31DC-49A0-A339-C6590EBED8DE}" srcOrd="0" destOrd="0" presId="urn:microsoft.com/office/officeart/2005/8/layout/hList9"/>
    <dgm:cxn modelId="{8F7E46DD-85F1-4F06-96D5-C321FD75A7FB}" type="presParOf" srcId="{284722C7-8D8D-4DDA-A624-F2DD2B0B65A2}" destId="{7EA9F059-790F-4A90-A25B-B0400ED9D0A3}" srcOrd="1" destOrd="0" presId="urn:microsoft.com/office/officeart/2005/8/layout/hList9"/>
    <dgm:cxn modelId="{4825D52E-A2E5-4697-B2EC-483017A964D0}" type="presParOf" srcId="{89164906-B497-4188-906B-8800E69E264F}" destId="{31E262C8-2FB4-4C7D-ABE8-636CB794353B}" srcOrd="2" destOrd="0" presId="urn:microsoft.com/office/officeart/2005/8/layout/hList9"/>
    <dgm:cxn modelId="{2D6D0191-ADA9-405C-9D39-4225BE65620E}" type="presParOf" srcId="{89164906-B497-4188-906B-8800E69E264F}" destId="{54AC337E-DC43-4E55-8552-5663EFE891E9}" srcOrd="3" destOrd="0" presId="urn:microsoft.com/office/officeart/2005/8/layout/hList9"/>
    <dgm:cxn modelId="{06A31F07-47F7-4956-9E05-58D59C4708D2}" type="presParOf" srcId="{89164906-B497-4188-906B-8800E69E264F}" destId="{9B728196-457D-4B1C-8E49-94DE5949F448}" srcOrd="4" destOrd="0" presId="urn:microsoft.com/office/officeart/2005/8/layout/hList9"/>
    <dgm:cxn modelId="{9CA1EE7B-CCA1-4702-AFB0-4718847EF330}" type="presParOf" srcId="{89164906-B497-4188-906B-8800E69E264F}" destId="{9A658667-2EC7-430D-85F3-D06A2B857B11}" srcOrd="5" destOrd="0" presId="urn:microsoft.com/office/officeart/2005/8/layout/hList9"/>
    <dgm:cxn modelId="{AD17B882-58CF-4F05-B477-29332DB87E93}" type="presParOf" srcId="{89164906-B497-4188-906B-8800E69E264F}" destId="{B092E42B-E0EE-467C-9F20-B2ED7C72CF96}" srcOrd="6" destOrd="0" presId="urn:microsoft.com/office/officeart/2005/8/layout/hList9"/>
    <dgm:cxn modelId="{453F8AE4-5D96-4C08-8F31-1385E0A74969}" type="presParOf" srcId="{B092E42B-E0EE-467C-9F20-B2ED7C72CF96}" destId="{395E9529-397F-456D-84E5-064C7D51335D}" srcOrd="0" destOrd="0" presId="urn:microsoft.com/office/officeart/2005/8/layout/hList9"/>
    <dgm:cxn modelId="{566BA7BD-8680-4853-ACF5-C9234C4B76B0}" type="presParOf" srcId="{B092E42B-E0EE-467C-9F20-B2ED7C72CF96}" destId="{609015D7-48D3-463B-9CBB-0438D9DB2645}" srcOrd="1" destOrd="0" presId="urn:microsoft.com/office/officeart/2005/8/layout/hList9"/>
    <dgm:cxn modelId="{C5E243F2-3FC4-4122-8183-744F917A04D7}" type="presParOf" srcId="{609015D7-48D3-463B-9CBB-0438D9DB2645}" destId="{F8462AE5-E438-4483-8FDA-6A4121ABBF35}" srcOrd="0" destOrd="0" presId="urn:microsoft.com/office/officeart/2005/8/layout/hList9"/>
    <dgm:cxn modelId="{5CB14BF9-73A0-4B41-B1D1-D6BEBAD2167A}" type="presParOf" srcId="{609015D7-48D3-463B-9CBB-0438D9DB2645}" destId="{4C079ECB-260B-40E9-A0CB-235F6FE51F7A}" srcOrd="1" destOrd="0" presId="urn:microsoft.com/office/officeart/2005/8/layout/hList9"/>
    <dgm:cxn modelId="{735F3AD0-AE3F-473E-8E9E-7EE8EE0EB958}" type="presParOf" srcId="{89164906-B497-4188-906B-8800E69E264F}" destId="{2E8AB067-F747-4D89-AA99-313DE4C2A950}" srcOrd="7" destOrd="0" presId="urn:microsoft.com/office/officeart/2005/8/layout/hList9"/>
    <dgm:cxn modelId="{AB621591-3EF6-483A-9971-509F7C0B27D1}" type="presParOf" srcId="{89164906-B497-4188-906B-8800E69E264F}" destId="{78873C1E-1DD1-4967-8C18-8600E8243ABF}"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AD8BCBF-BCE3-464E-BB91-84D60DF99D59}" type="datetimeFigureOut">
              <a:rPr lang="en-US" smtClean="0"/>
              <a:t>4/18/2019</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4BB2E34B-1D2A-4A81-8A29-E8AE9391D447}" type="slidenum">
              <a:rPr lang="en-US" smtClean="0"/>
              <a:t>‹#›</a:t>
            </a:fld>
            <a:endParaRPr lang="en-US"/>
          </a:p>
        </p:txBody>
      </p:sp>
    </p:spTree>
    <p:extLst>
      <p:ext uri="{BB962C8B-B14F-4D97-AF65-F5344CB8AC3E}">
        <p14:creationId xmlns:p14="http://schemas.microsoft.com/office/powerpoint/2010/main" val="3358373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p:spPr>
        <p:txBody>
          <a:bodyPr/>
          <a:lstStyle/>
          <a:p>
            <a:pPr eaLnBrk="1" hangingPunct="1"/>
            <a:endParaRPr lang="en-US" smtClean="0"/>
          </a:p>
        </p:txBody>
      </p:sp>
      <p:sp>
        <p:nvSpPr>
          <p:cNvPr id="2048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6CFA3A6-1BEB-48E0-A535-7215C4F346CB}" type="slidenum">
              <a:rPr lang="en-US"/>
              <a:pPr/>
              <a:t>50</a:t>
            </a:fld>
            <a:endParaRPr lang="en-US"/>
          </a:p>
        </p:txBody>
      </p:sp>
    </p:spTree>
    <p:extLst>
      <p:ext uri="{BB962C8B-B14F-4D97-AF65-F5344CB8AC3E}">
        <p14:creationId xmlns:p14="http://schemas.microsoft.com/office/powerpoint/2010/main" val="3435839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a:prstGeom prst="rect">
            <a:avLst/>
          </a:prstGeom>
        </p:spPr>
        <p:txBody>
          <a:bodyPr/>
          <a:lstStyle/>
          <a:p>
            <a:r>
              <a:rPr kumimoji="0" lang="en-US"/>
              <a:t>Click to edit Master title style</a:t>
            </a:r>
          </a:p>
        </p:txBody>
      </p:sp>
      <p:sp>
        <p:nvSpPr>
          <p:cNvPr id="4" name="Date Placeholder 3"/>
          <p:cNvSpPr>
            <a:spLocks noGrp="1"/>
          </p:cNvSpPr>
          <p:nvPr>
            <p:ph type="dt" sz="half" idx="10"/>
          </p:nvPr>
        </p:nvSpPr>
        <p:spPr>
          <a:xfrm>
            <a:off x="6172200" y="6191250"/>
            <a:ext cx="2476500" cy="476250"/>
          </a:xfrm>
          <a:prstGeom prst="rect">
            <a:avLst/>
          </a:prstGeom>
        </p:spPr>
        <p:txBody>
          <a:bodyPr/>
          <a:lstStyle/>
          <a:p>
            <a:fld id="{E5F2958F-5640-47B3-91AD-07B790DA9E64}" type="datetimeFigureOut">
              <a:rPr lang="en-US" smtClean="0"/>
              <a:pPr/>
              <a:t>4/18/2019</a:t>
            </a:fld>
            <a:endParaRPr lang="en-US"/>
          </a:p>
        </p:txBody>
      </p:sp>
      <p:sp>
        <p:nvSpPr>
          <p:cNvPr id="5" name="Footer Placeholder 4"/>
          <p:cNvSpPr>
            <a:spLocks noGrp="1"/>
          </p:cNvSpPr>
          <p:nvPr>
            <p:ph type="ftr" sz="quarter" idx="11"/>
          </p:nvPr>
        </p:nvSpPr>
        <p:spPr>
          <a:xfrm>
            <a:off x="914400" y="6172200"/>
            <a:ext cx="3962400" cy="457200"/>
          </a:xfrm>
          <a:prstGeom prst="rect">
            <a:avLst/>
          </a:prstGeom>
        </p:spPr>
        <p:txBody>
          <a:bodyPr/>
          <a:lstStyle/>
          <a:p>
            <a:endParaRPr lang="en-US"/>
          </a:p>
        </p:txBody>
      </p:sp>
      <p:sp>
        <p:nvSpPr>
          <p:cNvPr id="6" name="Slide Number Placeholder 5"/>
          <p:cNvSpPr>
            <a:spLocks noGrp="1"/>
          </p:cNvSpPr>
          <p:nvPr>
            <p:ph type="sldNum" sz="quarter" idx="12"/>
          </p:nvPr>
        </p:nvSpPr>
        <p:spPr>
          <a:xfrm>
            <a:off x="146304" y="6210300"/>
            <a:ext cx="457200" cy="457200"/>
          </a:xfrm>
          <a:prstGeom prst="ellipse">
            <a:avLst/>
          </a:prstGeom>
        </p:spPr>
        <p:txBody>
          <a:bodyPr/>
          <a:lstStyle/>
          <a:p>
            <a:fld id="{7C3E8C3F-1970-4A06-BE05-C83E6BE5ED6F}" type="slidenum">
              <a:rPr lang="en-US" smtClean="0"/>
              <a:pPr/>
              <a:t>‹#›</a:t>
            </a:fld>
            <a:endParaRPr lang="en-US"/>
          </a:p>
        </p:txBody>
      </p:sp>
      <p:sp>
        <p:nvSpPr>
          <p:cNvPr id="8" name="Content Placeholder 7"/>
          <p:cNvSpPr>
            <a:spLocks noGrp="1"/>
          </p:cNvSpPr>
          <p:nvPr>
            <p:ph sz="quarter" idx="1"/>
          </p:nvPr>
        </p:nvSpPr>
        <p:spPr>
          <a:xfrm>
            <a:off x="914400" y="1447800"/>
            <a:ext cx="7772400" cy="4572000"/>
          </a:xfrm>
          <a:prstGeom prst="rect">
            <a:avLst/>
          </a:prstGeo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802474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lvl1pPr>
              <a:defRPr/>
            </a:lvl1pPr>
          </a:lstStyle>
          <a:p>
            <a:pPr>
              <a:defRPr/>
            </a:pPr>
            <a:fld id="{6A2FE0CA-6F29-4FDC-9E67-3D9D04DA0485}" type="slidenum">
              <a:rPr lang="en-US"/>
              <a:pPr>
                <a:defRPr/>
              </a:pPr>
              <a:t>‹#›</a:t>
            </a:fld>
            <a:endParaRPr lang="en-US"/>
          </a:p>
        </p:txBody>
      </p:sp>
    </p:spTree>
    <p:extLst>
      <p:ext uri="{BB962C8B-B14F-4D97-AF65-F5344CB8AC3E}">
        <p14:creationId xmlns:p14="http://schemas.microsoft.com/office/powerpoint/2010/main" val="25461751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1.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31.jp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8" Type="http://schemas.openxmlformats.org/officeDocument/2006/relationships/image" Target="../media/image37.jpg"/><Relationship Id="rId3" Type="http://schemas.openxmlformats.org/officeDocument/2006/relationships/image" Target="../media/image20.png"/><Relationship Id="rId7" Type="http://schemas.openxmlformats.org/officeDocument/2006/relationships/image" Target="../media/image36.jp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35.jpg"/><Relationship Id="rId5" Type="http://schemas.openxmlformats.org/officeDocument/2006/relationships/image" Target="../media/image34.jpg"/><Relationship Id="rId4" Type="http://schemas.openxmlformats.org/officeDocument/2006/relationships/image" Target="../media/image33.png"/><Relationship Id="rId9" Type="http://schemas.openxmlformats.org/officeDocument/2006/relationships/image" Target="../media/image38.jp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1.xml"/><Relationship Id="rId4" Type="http://schemas.openxmlformats.org/officeDocument/2006/relationships/image" Target="../media/image42.jp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1.xml"/><Relationship Id="rId4" Type="http://schemas.openxmlformats.org/officeDocument/2006/relationships/image" Target="../media/image45.jpg"/></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48.jpg"/><Relationship Id="rId1" Type="http://schemas.openxmlformats.org/officeDocument/2006/relationships/slideLayout" Target="../slideLayouts/slideLayout1.xml"/><Relationship Id="rId4" Type="http://schemas.openxmlformats.org/officeDocument/2006/relationships/image" Target="../media/image5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5.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715" y="710536"/>
            <a:ext cx="7543800" cy="637692"/>
          </a:xfrm>
        </p:spPr>
        <p:txBody>
          <a:bodyPr>
            <a:normAutofit fontScale="90000"/>
          </a:bodyPr>
          <a:lstStyle/>
          <a:p>
            <a:pPr algn="ctr"/>
            <a:r>
              <a:rPr lang="en-US" u="sng" smtClean="0">
                <a:solidFill>
                  <a:srgbClr val="C00000"/>
                </a:solidFill>
              </a:rPr>
              <a:t>Unit 5</a:t>
            </a:r>
            <a:endParaRPr lang="en-US" u="sng" dirty="0">
              <a:solidFill>
                <a:srgbClr val="C00000"/>
              </a:solidFill>
            </a:endParaRPr>
          </a:p>
        </p:txBody>
      </p:sp>
      <p:sp>
        <p:nvSpPr>
          <p:cNvPr id="3" name="Content Placeholder 2"/>
          <p:cNvSpPr>
            <a:spLocks noGrp="1"/>
          </p:cNvSpPr>
          <p:nvPr>
            <p:ph sz="quarter" idx="1"/>
          </p:nvPr>
        </p:nvSpPr>
        <p:spPr>
          <a:xfrm>
            <a:off x="638715" y="1607536"/>
            <a:ext cx="7543800" cy="2995777"/>
          </a:xfrm>
        </p:spPr>
        <p:txBody>
          <a:bodyPr>
            <a:noAutofit/>
          </a:bodyPr>
          <a:lstStyle/>
          <a:p>
            <a:pPr algn="ctr">
              <a:lnSpc>
                <a:spcPct val="150000"/>
              </a:lnSpc>
              <a:buFont typeface="Wingdings" panose="05000000000000000000" pitchFamily="2" charset="2"/>
              <a:buChar char="Ø"/>
            </a:pPr>
            <a:r>
              <a:rPr lang="en-US" sz="2400" dirty="0" smtClean="0"/>
              <a:t>Designing the work place, </a:t>
            </a:r>
          </a:p>
          <a:p>
            <a:pPr algn="ctr">
              <a:lnSpc>
                <a:spcPct val="150000"/>
              </a:lnSpc>
              <a:buFont typeface="Wingdings" panose="05000000000000000000" pitchFamily="2" charset="2"/>
              <a:buChar char="Ø"/>
            </a:pPr>
            <a:r>
              <a:rPr lang="en-US" sz="2400" dirty="0" smtClean="0"/>
              <a:t>Inventory control, material handling and quality control.</a:t>
            </a:r>
          </a:p>
          <a:p>
            <a:pPr algn="ctr">
              <a:lnSpc>
                <a:spcPct val="150000"/>
              </a:lnSpc>
              <a:buFont typeface="Wingdings" panose="05000000000000000000" pitchFamily="2" charset="2"/>
              <a:buChar char="Ø"/>
            </a:pPr>
            <a:r>
              <a:rPr lang="en-US" sz="2400" dirty="0" smtClean="0">
                <a:solidFill>
                  <a:srgbClr val="FF0000"/>
                </a:solidFill>
              </a:rPr>
              <a:t>Marketing functions, market segmentation, market research and channels of distribution,</a:t>
            </a:r>
          </a:p>
          <a:p>
            <a:pPr algn="ctr">
              <a:lnSpc>
                <a:spcPct val="150000"/>
              </a:lnSpc>
              <a:buFont typeface="Wingdings" panose="05000000000000000000" pitchFamily="2" charset="2"/>
              <a:buChar char="Ø"/>
            </a:pPr>
            <a:r>
              <a:rPr lang="en-US" sz="2400" dirty="0" smtClean="0">
                <a:solidFill>
                  <a:srgbClr val="FF0000"/>
                </a:solidFill>
              </a:rPr>
              <a:t> Sales promotion and product pricing. </a:t>
            </a:r>
            <a:endParaRPr lang="en-US" sz="2400" dirty="0">
              <a:solidFill>
                <a:srgbClr val="FF0000"/>
              </a:solidFill>
            </a:endParaRPr>
          </a:p>
        </p:txBody>
      </p:sp>
    </p:spTree>
    <p:extLst>
      <p:ext uri="{BB962C8B-B14F-4D97-AF65-F5344CB8AC3E}">
        <p14:creationId xmlns:p14="http://schemas.microsoft.com/office/powerpoint/2010/main" val="581681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990000"/>
          </a:solidFill>
        </p:spPr>
        <p:txBody>
          <a:bodyPr wrap="square" lIns="0" tIns="0" rIns="0" bIns="0" rtlCol="0">
            <a:noAutofit/>
          </a:bodyPr>
          <a:lstStyle/>
          <a:p>
            <a:endParaRPr/>
          </a:p>
        </p:txBody>
      </p:sp>
      <p:sp>
        <p:nvSpPr>
          <p:cNvPr id="13" name="object 13"/>
          <p:cNvSpPr/>
          <p:nvPr/>
        </p:nvSpPr>
        <p:spPr>
          <a:xfrm>
            <a:off x="591312" y="1280160"/>
            <a:ext cx="8552688" cy="228600"/>
          </a:xfrm>
          <a:custGeom>
            <a:avLst/>
            <a:gdLst/>
            <a:ahLst/>
            <a:cxnLst/>
            <a:rect l="l" t="t" r="r" b="b"/>
            <a:pathLst>
              <a:path w="8552688" h="228600">
                <a:moveTo>
                  <a:pt x="0" y="228600"/>
                </a:moveTo>
                <a:lnTo>
                  <a:pt x="8552688" y="228600"/>
                </a:lnTo>
                <a:lnTo>
                  <a:pt x="8552688" y="0"/>
                </a:lnTo>
                <a:lnTo>
                  <a:pt x="0" y="0"/>
                </a:lnTo>
                <a:lnTo>
                  <a:pt x="0" y="228600"/>
                </a:lnTo>
                <a:close/>
              </a:path>
            </a:pathLst>
          </a:custGeom>
          <a:solidFill>
            <a:srgbClr val="001F5F"/>
          </a:solidFill>
        </p:spPr>
        <p:txBody>
          <a:bodyPr wrap="square" lIns="0" tIns="0" rIns="0" bIns="0" rtlCol="0">
            <a:noAutofit/>
          </a:bodyPr>
          <a:lstStyle/>
          <a:p>
            <a:endParaRPr/>
          </a:p>
        </p:txBody>
      </p:sp>
      <p:sp>
        <p:nvSpPr>
          <p:cNvPr id="12" name="object 12"/>
          <p:cNvSpPr txBox="1"/>
          <p:nvPr/>
        </p:nvSpPr>
        <p:spPr>
          <a:xfrm>
            <a:off x="762406" y="113359"/>
            <a:ext cx="7402856" cy="1194249"/>
          </a:xfrm>
          <a:prstGeom prst="rect">
            <a:avLst/>
          </a:prstGeom>
        </p:spPr>
        <p:txBody>
          <a:bodyPr wrap="square" lIns="0" tIns="0" rIns="0" bIns="0" rtlCol="0">
            <a:noAutofit/>
          </a:bodyPr>
          <a:lstStyle/>
          <a:p>
            <a:pPr marL="538454">
              <a:lnSpc>
                <a:spcPts val="4185"/>
              </a:lnSpc>
              <a:spcBef>
                <a:spcPts val="209"/>
              </a:spcBef>
            </a:pPr>
            <a:r>
              <a:rPr sz="4000" b="1" spc="0" dirty="0" smtClean="0">
                <a:solidFill>
                  <a:srgbClr val="001F5F"/>
                </a:solidFill>
                <a:latin typeface="Times New Roman"/>
                <a:cs typeface="Times New Roman"/>
              </a:rPr>
              <a:t>Important</a:t>
            </a:r>
            <a:r>
              <a:rPr sz="4000" b="1" spc="-147" dirty="0" smtClean="0">
                <a:solidFill>
                  <a:srgbClr val="001F5F"/>
                </a:solidFill>
                <a:latin typeface="Times New Roman"/>
                <a:cs typeface="Times New Roman"/>
              </a:rPr>
              <a:t> </a:t>
            </a:r>
            <a:r>
              <a:rPr sz="4000" b="1" spc="0" dirty="0" smtClean="0">
                <a:solidFill>
                  <a:srgbClr val="001F5F"/>
                </a:solidFill>
                <a:latin typeface="Times New Roman"/>
                <a:cs typeface="Times New Roman"/>
              </a:rPr>
              <a:t>marketing </a:t>
            </a:r>
            <a:r>
              <a:rPr sz="4000" b="1" spc="9" dirty="0" smtClean="0">
                <a:solidFill>
                  <a:srgbClr val="001F5F"/>
                </a:solidFill>
                <a:latin typeface="Times New Roman"/>
                <a:cs typeface="Times New Roman"/>
              </a:rPr>
              <a:t>f</a:t>
            </a:r>
            <a:r>
              <a:rPr sz="4000" b="1" spc="0" dirty="0" smtClean="0">
                <a:solidFill>
                  <a:srgbClr val="001F5F"/>
                </a:solidFill>
                <a:latin typeface="Times New Roman"/>
                <a:cs typeface="Times New Roman"/>
              </a:rPr>
              <a:t>unctions</a:t>
            </a:r>
            <a:endParaRPr sz="4000">
              <a:latin typeface="Times New Roman"/>
              <a:cs typeface="Times New Roman"/>
            </a:endParaRPr>
          </a:p>
          <a:p>
            <a:pPr marL="12700" marR="76169">
              <a:lnSpc>
                <a:spcPct val="95825"/>
              </a:lnSpc>
              <a:spcBef>
                <a:spcPts val="1751"/>
              </a:spcBef>
            </a:pPr>
            <a:r>
              <a:rPr sz="2800" b="1" spc="0" dirty="0" smtClean="0">
                <a:solidFill>
                  <a:srgbClr val="001F5F"/>
                </a:solidFill>
                <a:latin typeface="Times New Roman"/>
                <a:cs typeface="Times New Roman"/>
              </a:rPr>
              <a:t>Mar</a:t>
            </a:r>
            <a:r>
              <a:rPr sz="2800" b="1" spc="-14" dirty="0" smtClean="0">
                <a:solidFill>
                  <a:srgbClr val="001F5F"/>
                </a:solidFill>
                <a:latin typeface="Times New Roman"/>
                <a:cs typeface="Times New Roman"/>
              </a:rPr>
              <a:t>k</a:t>
            </a:r>
            <a:r>
              <a:rPr sz="2800" b="1" spc="0" dirty="0" smtClean="0">
                <a:solidFill>
                  <a:srgbClr val="001F5F"/>
                </a:solidFill>
                <a:latin typeface="Times New Roman"/>
                <a:cs typeface="Times New Roman"/>
              </a:rPr>
              <a:t>eting</a:t>
            </a:r>
            <a:r>
              <a:rPr sz="2800" b="1" spc="-92" dirty="0" smtClean="0">
                <a:solidFill>
                  <a:srgbClr val="001F5F"/>
                </a:solidFill>
                <a:latin typeface="Times New Roman"/>
                <a:cs typeface="Times New Roman"/>
              </a:rPr>
              <a:t> </a:t>
            </a:r>
            <a:r>
              <a:rPr sz="2800" b="1" spc="0" dirty="0" smtClean="0">
                <a:solidFill>
                  <a:srgbClr val="001F5F"/>
                </a:solidFill>
                <a:latin typeface="Times New Roman"/>
                <a:cs typeface="Times New Roman"/>
              </a:rPr>
              <a:t>Funct</a:t>
            </a:r>
            <a:r>
              <a:rPr sz="2800" b="1" spc="4" dirty="0" smtClean="0">
                <a:solidFill>
                  <a:srgbClr val="001F5F"/>
                </a:solidFill>
                <a:latin typeface="Times New Roman"/>
                <a:cs typeface="Times New Roman"/>
              </a:rPr>
              <a:t>i</a:t>
            </a:r>
            <a:r>
              <a:rPr sz="2800" b="1" spc="0" dirty="0" smtClean="0">
                <a:solidFill>
                  <a:srgbClr val="001F5F"/>
                </a:solidFill>
                <a:latin typeface="Times New Roman"/>
                <a:cs typeface="Times New Roman"/>
              </a:rPr>
              <a:t>o</a:t>
            </a:r>
            <a:r>
              <a:rPr sz="2800" b="1" spc="9" dirty="0" smtClean="0">
                <a:solidFill>
                  <a:srgbClr val="001F5F"/>
                </a:solidFill>
                <a:latin typeface="Times New Roman"/>
                <a:cs typeface="Times New Roman"/>
              </a:rPr>
              <a:t>n</a:t>
            </a:r>
            <a:r>
              <a:rPr sz="2800" b="1" spc="14" dirty="0" smtClean="0">
                <a:solidFill>
                  <a:srgbClr val="001F5F"/>
                </a:solidFill>
                <a:latin typeface="Times New Roman"/>
                <a:cs typeface="Times New Roman"/>
              </a:rPr>
              <a:t>s</a:t>
            </a:r>
            <a:r>
              <a:rPr sz="2800" b="1" spc="0" dirty="0" smtClean="0">
                <a:solidFill>
                  <a:srgbClr val="001F5F"/>
                </a:solidFill>
                <a:latin typeface="Times New Roman"/>
                <a:cs typeface="Times New Roman"/>
              </a:rPr>
              <a:t>…</a:t>
            </a:r>
            <a:endParaRPr sz="2800">
              <a:latin typeface="Times New Roman"/>
              <a:cs typeface="Times New Roman"/>
            </a:endParaRPr>
          </a:p>
        </p:txBody>
      </p:sp>
      <p:sp>
        <p:nvSpPr>
          <p:cNvPr id="11" name="object 11"/>
          <p:cNvSpPr txBox="1"/>
          <p:nvPr/>
        </p:nvSpPr>
        <p:spPr>
          <a:xfrm>
            <a:off x="402437" y="1567152"/>
            <a:ext cx="8373108" cy="1313389"/>
          </a:xfrm>
          <a:prstGeom prst="rect">
            <a:avLst/>
          </a:prstGeom>
        </p:spPr>
        <p:txBody>
          <a:bodyPr wrap="square" lIns="0" tIns="0" rIns="0" bIns="0" rtlCol="0">
            <a:noAutofit/>
          </a:bodyPr>
          <a:lstStyle/>
          <a:p>
            <a:pPr marL="228803" marR="31111">
              <a:lnSpc>
                <a:spcPts val="2550"/>
              </a:lnSpc>
              <a:spcBef>
                <a:spcPts val="127"/>
              </a:spcBef>
            </a:pPr>
            <a:r>
              <a:rPr sz="2400" b="1" spc="0" dirty="0" smtClean="0">
                <a:solidFill>
                  <a:srgbClr val="001F5F"/>
                </a:solidFill>
                <a:latin typeface="Times New Roman"/>
                <a:cs typeface="Times New Roman"/>
              </a:rPr>
              <a:t>Dis</a:t>
            </a:r>
            <a:r>
              <a:rPr sz="2400" b="1" spc="4" dirty="0" smtClean="0">
                <a:solidFill>
                  <a:srgbClr val="001F5F"/>
                </a:solidFill>
                <a:latin typeface="Times New Roman"/>
                <a:cs typeface="Times New Roman"/>
              </a:rPr>
              <a:t>t</a:t>
            </a:r>
            <a:r>
              <a:rPr sz="2400" b="1" spc="0" dirty="0" smtClean="0">
                <a:solidFill>
                  <a:srgbClr val="001F5F"/>
                </a:solidFill>
                <a:latin typeface="Times New Roman"/>
                <a:cs typeface="Times New Roman"/>
              </a:rPr>
              <a:t>ribu</a:t>
            </a:r>
            <a:r>
              <a:rPr sz="2400" b="1" spc="4" dirty="0" smtClean="0">
                <a:solidFill>
                  <a:srgbClr val="001F5F"/>
                </a:solidFill>
                <a:latin typeface="Times New Roman"/>
                <a:cs typeface="Times New Roman"/>
              </a:rPr>
              <a:t>t</a:t>
            </a:r>
            <a:r>
              <a:rPr sz="2400" b="1" spc="0" dirty="0" smtClean="0">
                <a:solidFill>
                  <a:srgbClr val="001F5F"/>
                </a:solidFill>
                <a:latin typeface="Times New Roman"/>
                <a:cs typeface="Times New Roman"/>
              </a:rPr>
              <a:t>ion</a:t>
            </a:r>
            <a:endParaRPr sz="2400">
              <a:latin typeface="Times New Roman"/>
              <a:cs typeface="Times New Roman"/>
            </a:endParaRPr>
          </a:p>
          <a:p>
            <a:pPr marL="332739" indent="-320039" algn="just">
              <a:lnSpc>
                <a:spcPct val="100041"/>
              </a:lnSpc>
              <a:spcBef>
                <a:spcPts val="503"/>
              </a:spcBef>
              <a:tabLst>
                <a:tab pos="330200" algn="l"/>
              </a:tabLst>
            </a:pPr>
            <a:r>
              <a:rPr sz="1200" spc="0" dirty="0" smtClean="0">
                <a:solidFill>
                  <a:srgbClr val="990000"/>
                </a:solidFill>
                <a:latin typeface="Wingdings"/>
                <a:cs typeface="Wingdings"/>
              </a:rPr>
              <a:t></a:t>
            </a:r>
            <a:r>
              <a:rPr sz="1200" spc="0" dirty="0" smtClean="0">
                <a:solidFill>
                  <a:srgbClr val="990000"/>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t</a:t>
            </a:r>
            <a:r>
              <a:rPr sz="2000" spc="405" dirty="0" smtClean="0">
                <a:solidFill>
                  <a:srgbClr val="001F5F"/>
                </a:solidFill>
                <a:latin typeface="Times New Roman"/>
                <a:cs typeface="Times New Roman"/>
              </a:rPr>
              <a:t> </a:t>
            </a:r>
            <a:r>
              <a:rPr sz="2000" spc="-14" dirty="0" smtClean="0">
                <a:solidFill>
                  <a:srgbClr val="001F5F"/>
                </a:solidFill>
                <a:latin typeface="Times New Roman"/>
                <a:cs typeface="Times New Roman"/>
              </a:rPr>
              <a:t>i</a:t>
            </a:r>
            <a:r>
              <a:rPr sz="2000" spc="0" dirty="0" smtClean="0">
                <a:solidFill>
                  <a:srgbClr val="001F5F"/>
                </a:solidFill>
                <a:latin typeface="Times New Roman"/>
                <a:cs typeface="Times New Roman"/>
              </a:rPr>
              <a:t>s</a:t>
            </a:r>
            <a:r>
              <a:rPr sz="2000" spc="415" dirty="0" smtClean="0">
                <a:solidFill>
                  <a:srgbClr val="001F5F"/>
                </a:solidFill>
                <a:latin typeface="Times New Roman"/>
                <a:cs typeface="Times New Roman"/>
              </a:rPr>
              <a:t> </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he</a:t>
            </a:r>
            <a:r>
              <a:rPr sz="2000" spc="415"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14" dirty="0" smtClean="0">
                <a:solidFill>
                  <a:srgbClr val="001F5F"/>
                </a:solidFill>
                <a:latin typeface="Times New Roman"/>
                <a:cs typeface="Times New Roman"/>
              </a:rPr>
              <a:t>r</a:t>
            </a:r>
            <a:r>
              <a:rPr sz="2000" spc="0" dirty="0" smtClean="0">
                <a:solidFill>
                  <a:srgbClr val="001F5F"/>
                </a:solidFill>
                <a:latin typeface="Times New Roman"/>
                <a:cs typeface="Times New Roman"/>
              </a:rPr>
              <a:t>oc</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ss</a:t>
            </a:r>
            <a:r>
              <a:rPr sz="2000" spc="405"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f</a:t>
            </a:r>
            <a:r>
              <a:rPr sz="2000" spc="405" dirty="0" smtClean="0">
                <a:solidFill>
                  <a:srgbClr val="001F5F"/>
                </a:solidFill>
                <a:latin typeface="Times New Roman"/>
                <a:cs typeface="Times New Roman"/>
              </a:rPr>
              <a:t> </a:t>
            </a:r>
            <a:r>
              <a:rPr sz="2000" spc="0" dirty="0" smtClean="0">
                <a:solidFill>
                  <a:srgbClr val="001F5F"/>
                </a:solidFill>
                <a:latin typeface="Times New Roman"/>
                <a:cs typeface="Times New Roman"/>
              </a:rPr>
              <a:t>e</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sur</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r>
              <a:rPr sz="2000" spc="400" dirty="0" smtClean="0">
                <a:solidFill>
                  <a:srgbClr val="001F5F"/>
                </a:solidFill>
                <a:latin typeface="Times New Roman"/>
                <a:cs typeface="Times New Roman"/>
              </a:rPr>
              <a:t> </a:t>
            </a:r>
            <a:r>
              <a:rPr sz="2000" spc="0" dirty="0" smtClean="0">
                <a:solidFill>
                  <a:srgbClr val="001F5F"/>
                </a:solidFill>
                <a:latin typeface="Times New Roman"/>
                <a:cs typeface="Times New Roman"/>
              </a:rPr>
              <a:t>that</a:t>
            </a:r>
            <a:r>
              <a:rPr sz="2000" spc="395" dirty="0" smtClean="0">
                <a:solidFill>
                  <a:srgbClr val="001F5F"/>
                </a:solidFill>
                <a:latin typeface="Times New Roman"/>
                <a:cs typeface="Times New Roman"/>
              </a:rPr>
              <a:t> </a:t>
            </a:r>
            <a:r>
              <a:rPr sz="2000" spc="0" dirty="0" smtClean="0">
                <a:solidFill>
                  <a:srgbClr val="001F5F"/>
                </a:solidFill>
                <a:latin typeface="Times New Roman"/>
                <a:cs typeface="Times New Roman"/>
              </a:rPr>
              <a:t>pr</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duce</a:t>
            </a:r>
            <a:r>
              <a:rPr sz="2000" spc="-19" dirty="0" smtClean="0">
                <a:solidFill>
                  <a:srgbClr val="001F5F"/>
                </a:solidFill>
                <a:latin typeface="Times New Roman"/>
                <a:cs typeface="Times New Roman"/>
              </a:rPr>
              <a:t>/</a:t>
            </a:r>
            <a:r>
              <a:rPr sz="2000" spc="0" dirty="0" smtClean="0">
                <a:solidFill>
                  <a:srgbClr val="001F5F"/>
                </a:solidFill>
                <a:latin typeface="Times New Roman"/>
                <a:cs typeface="Times New Roman"/>
              </a:rPr>
              <a:t>pr</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duct</a:t>
            </a:r>
            <a:r>
              <a:rPr sz="2000" spc="405"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s</a:t>
            </a:r>
            <a:r>
              <a:rPr sz="2000" spc="400" dirty="0" smtClean="0">
                <a:solidFill>
                  <a:srgbClr val="001F5F"/>
                </a:solidFill>
                <a:latin typeface="Times New Roman"/>
                <a:cs typeface="Times New Roman"/>
              </a:rPr>
              <a:t> </a:t>
            </a:r>
            <a:r>
              <a:rPr sz="2000" spc="0" dirty="0" smtClean="0">
                <a:solidFill>
                  <a:srgbClr val="001F5F"/>
                </a:solidFill>
                <a:latin typeface="Times New Roman"/>
                <a:cs typeface="Times New Roman"/>
              </a:rPr>
              <a:t>ea</a:t>
            </a:r>
            <a:r>
              <a:rPr sz="2000" spc="-14" dirty="0" smtClean="0">
                <a:solidFill>
                  <a:srgbClr val="001F5F"/>
                </a:solidFill>
                <a:latin typeface="Times New Roman"/>
                <a:cs typeface="Times New Roman"/>
              </a:rPr>
              <a:t>s</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l</a:t>
            </a:r>
            <a:r>
              <a:rPr sz="2000" spc="0" dirty="0" smtClean="0">
                <a:solidFill>
                  <a:srgbClr val="001F5F"/>
                </a:solidFill>
                <a:latin typeface="Times New Roman"/>
                <a:cs typeface="Times New Roman"/>
              </a:rPr>
              <a:t>y</a:t>
            </a:r>
            <a:r>
              <a:rPr sz="2000" spc="405"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d</a:t>
            </a:r>
            <a:r>
              <a:rPr sz="2000" spc="420" dirty="0" smtClean="0">
                <a:solidFill>
                  <a:srgbClr val="001F5F"/>
                </a:solidFill>
                <a:latin typeface="Times New Roman"/>
                <a:cs typeface="Times New Roman"/>
              </a:rPr>
              <a:t> </a:t>
            </a:r>
            <a:r>
              <a:rPr sz="2000" spc="0" dirty="0" smtClean="0">
                <a:solidFill>
                  <a:srgbClr val="001F5F"/>
                </a:solidFill>
                <a:latin typeface="Times New Roman"/>
                <a:cs typeface="Times New Roman"/>
              </a:rPr>
              <a:t>e</a:t>
            </a:r>
            <a:r>
              <a:rPr sz="2000" spc="-44" dirty="0" smtClean="0">
                <a:solidFill>
                  <a:srgbClr val="001F5F"/>
                </a:solidFill>
                <a:latin typeface="Times New Roman"/>
                <a:cs typeface="Times New Roman"/>
              </a:rPr>
              <a:t>f</a:t>
            </a:r>
            <a:r>
              <a:rPr sz="2000" spc="0" dirty="0" smtClean="0">
                <a:solidFill>
                  <a:srgbClr val="001F5F"/>
                </a:solidFill>
                <a:latin typeface="Times New Roman"/>
                <a:cs typeface="Times New Roman"/>
              </a:rPr>
              <a:t>fec</a:t>
            </a:r>
            <a:r>
              <a:rPr sz="2000" spc="-14" dirty="0" smtClean="0">
                <a:solidFill>
                  <a:srgbClr val="001F5F"/>
                </a:solidFill>
                <a:latin typeface="Times New Roman"/>
                <a:cs typeface="Times New Roman"/>
              </a:rPr>
              <a:t>t</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vely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v</a:t>
            </a:r>
            <a:r>
              <a:rPr sz="2000" spc="0" dirty="0" smtClean="0">
                <a:solidFill>
                  <a:srgbClr val="001F5F"/>
                </a:solidFill>
                <a:latin typeface="Times New Roman"/>
                <a:cs typeface="Times New Roman"/>
              </a:rPr>
              <a:t>ed</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from the</a:t>
            </a:r>
            <a:r>
              <a:rPr sz="2000" spc="20" dirty="0" smtClean="0">
                <a:solidFill>
                  <a:srgbClr val="001F5F"/>
                </a:solidFill>
                <a:latin typeface="Times New Roman"/>
                <a:cs typeface="Times New Roman"/>
              </a:rPr>
              <a:t> </a:t>
            </a:r>
            <a:r>
              <a:rPr sz="2000" spc="-9" dirty="0" smtClean="0">
                <a:solidFill>
                  <a:srgbClr val="001F5F"/>
                </a:solidFill>
                <a:latin typeface="Times New Roman"/>
                <a:cs typeface="Times New Roman"/>
              </a:rPr>
              <a:t>p</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nt</a:t>
            </a:r>
            <a:r>
              <a:rPr sz="2000" spc="20"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f</a:t>
            </a:r>
            <a:r>
              <a:rPr sz="2000" spc="14" dirty="0" smtClean="0">
                <a:solidFill>
                  <a:srgbClr val="001F5F"/>
                </a:solidFill>
                <a:latin typeface="Times New Roman"/>
                <a:cs typeface="Times New Roman"/>
              </a:rPr>
              <a:t> </a:t>
            </a:r>
            <a:r>
              <a:rPr sz="2000" spc="-9" dirty="0" smtClean="0">
                <a:solidFill>
                  <a:srgbClr val="001F5F"/>
                </a:solidFill>
                <a:latin typeface="Times New Roman"/>
                <a:cs typeface="Times New Roman"/>
              </a:rPr>
              <a:t>p</a:t>
            </a:r>
            <a:r>
              <a:rPr sz="2000" spc="0" dirty="0" smtClean="0">
                <a:solidFill>
                  <a:srgbClr val="001F5F"/>
                </a:solidFill>
                <a:latin typeface="Times New Roman"/>
                <a:cs typeface="Times New Roman"/>
              </a:rPr>
              <a:t>ro</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uct</a:t>
            </a:r>
            <a:r>
              <a:rPr sz="2000" spc="-19" dirty="0" smtClean="0">
                <a:solidFill>
                  <a:srgbClr val="001F5F"/>
                </a:solidFill>
                <a:latin typeface="Times New Roman"/>
                <a:cs typeface="Times New Roman"/>
              </a:rPr>
              <a:t>i</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n</a:t>
            </a:r>
            <a:r>
              <a:rPr sz="2000" spc="29" dirty="0" smtClean="0">
                <a:solidFill>
                  <a:srgbClr val="001F5F"/>
                </a:solidFill>
                <a:latin typeface="Times New Roman"/>
                <a:cs typeface="Times New Roman"/>
              </a:rPr>
              <a:t> </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o</a:t>
            </a:r>
            <a:r>
              <a:rPr sz="2000" spc="29" dirty="0" smtClean="0">
                <a:solidFill>
                  <a:srgbClr val="001F5F"/>
                </a:solidFill>
                <a:latin typeface="Times New Roman"/>
                <a:cs typeface="Times New Roman"/>
              </a:rPr>
              <a:t> </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he</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t</a:t>
            </a:r>
            <a:r>
              <a:rPr sz="2000" spc="-19" dirty="0" smtClean="0">
                <a:solidFill>
                  <a:srgbClr val="001F5F"/>
                </a:solidFill>
                <a:latin typeface="Times New Roman"/>
                <a:cs typeface="Times New Roman"/>
              </a:rPr>
              <a:t>a</a:t>
            </a:r>
            <a:r>
              <a:rPr sz="2000" spc="-29" dirty="0" smtClean="0">
                <a:solidFill>
                  <a:srgbClr val="001F5F"/>
                </a:solidFill>
                <a:latin typeface="Times New Roman"/>
                <a:cs typeface="Times New Roman"/>
              </a:rPr>
              <a:t>r</a:t>
            </a:r>
            <a:r>
              <a:rPr sz="2000" spc="0" dirty="0" smtClean="0">
                <a:solidFill>
                  <a:srgbClr val="001F5F"/>
                </a:solidFill>
                <a:latin typeface="Times New Roman"/>
                <a:cs typeface="Times New Roman"/>
              </a:rPr>
              <a:t>get</a:t>
            </a:r>
            <a:r>
              <a:rPr sz="2000" spc="20"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ket</a:t>
            </a:r>
            <a:r>
              <a:rPr sz="2000" spc="14" dirty="0" smtClean="0">
                <a:solidFill>
                  <a:srgbClr val="001F5F"/>
                </a:solidFill>
                <a:latin typeface="Times New Roman"/>
                <a:cs typeface="Times New Roman"/>
              </a:rPr>
              <a:t> </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o</a:t>
            </a:r>
            <a:r>
              <a:rPr sz="2000" spc="29" dirty="0" smtClean="0">
                <a:solidFill>
                  <a:srgbClr val="001F5F"/>
                </a:solidFill>
                <a:latin typeface="Times New Roman"/>
                <a:cs typeface="Times New Roman"/>
              </a:rPr>
              <a:t> </a:t>
            </a:r>
            <a:r>
              <a:rPr sz="2000" spc="0" dirty="0" smtClean="0">
                <a:solidFill>
                  <a:srgbClr val="001F5F"/>
                </a:solidFill>
                <a:latin typeface="Times New Roman"/>
                <a:cs typeface="Times New Roman"/>
              </a:rPr>
              <a:t>en</a:t>
            </a:r>
            <a:r>
              <a:rPr sz="2000" spc="-9" dirty="0" smtClean="0">
                <a:solidFill>
                  <a:srgbClr val="001F5F"/>
                </a:solidFill>
                <a:latin typeface="Times New Roman"/>
                <a:cs typeface="Times New Roman"/>
              </a:rPr>
              <a:t>a</a:t>
            </a:r>
            <a:r>
              <a:rPr sz="2000" spc="0" dirty="0" smtClean="0">
                <a:solidFill>
                  <a:srgbClr val="001F5F"/>
                </a:solidFill>
                <a:latin typeface="Times New Roman"/>
                <a:cs typeface="Times New Roman"/>
              </a:rPr>
              <a:t>ble</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the p</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c</a:t>
            </a:r>
            <a:r>
              <a:rPr sz="2000" spc="0" dirty="0" smtClean="0">
                <a:solidFill>
                  <a:srgbClr val="001F5F"/>
                </a:solidFill>
                <a:latin typeface="Times New Roman"/>
                <a:cs typeface="Times New Roman"/>
              </a:rPr>
              <a:t>e</a:t>
            </a:r>
            <a:r>
              <a:rPr sz="2000" spc="-4" dirty="0" smtClean="0">
                <a:solidFill>
                  <a:srgbClr val="001F5F"/>
                </a:solidFill>
                <a:latin typeface="Times New Roman"/>
                <a:cs typeface="Times New Roman"/>
              </a:rPr>
              <a:t>/</a:t>
            </a:r>
            <a:r>
              <a:rPr sz="2000" spc="0" dirty="0" smtClean="0">
                <a:solidFill>
                  <a:srgbClr val="001F5F"/>
                </a:solidFill>
                <a:latin typeface="Times New Roman"/>
                <a:cs typeface="Times New Roman"/>
              </a:rPr>
              <a:t>pr</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duct</a:t>
            </a:r>
            <a:r>
              <a:rPr sz="2000" spc="-44" dirty="0" smtClean="0">
                <a:solidFill>
                  <a:srgbClr val="001F5F"/>
                </a:solidFill>
                <a:latin typeface="Times New Roman"/>
                <a:cs typeface="Times New Roman"/>
              </a:rPr>
              <a:t> </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o </a:t>
            </a:r>
            <a:r>
              <a:rPr sz="2000" spc="4" dirty="0" smtClean="0">
                <a:solidFill>
                  <a:srgbClr val="001F5F"/>
                </a:solidFill>
                <a:latin typeface="Times New Roman"/>
                <a:cs typeface="Times New Roman"/>
              </a:rPr>
              <a:t>b</a:t>
            </a:r>
            <a:r>
              <a:rPr sz="2000" spc="0" dirty="0" smtClean="0">
                <a:solidFill>
                  <a:srgbClr val="001F5F"/>
                </a:solidFill>
                <a:latin typeface="Times New Roman"/>
                <a:cs typeface="Times New Roman"/>
              </a:rPr>
              <a:t>e</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eas</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ly</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acc</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ssed</a:t>
            </a:r>
            <a:r>
              <a:rPr sz="2000" spc="-9" dirty="0" smtClean="0">
                <a:solidFill>
                  <a:srgbClr val="001F5F"/>
                </a:solidFill>
                <a:latin typeface="Times New Roman"/>
                <a:cs typeface="Times New Roman"/>
              </a:rPr>
              <a:t> </a:t>
            </a:r>
            <a:r>
              <a:rPr sz="2000" spc="4" dirty="0" smtClean="0">
                <a:solidFill>
                  <a:srgbClr val="001F5F"/>
                </a:solidFill>
                <a:latin typeface="Times New Roman"/>
                <a:cs typeface="Times New Roman"/>
              </a:rPr>
              <a:t>b</a:t>
            </a:r>
            <a:r>
              <a:rPr sz="2000" spc="0" dirty="0" smtClean="0">
                <a:solidFill>
                  <a:srgbClr val="001F5F"/>
                </a:solidFill>
                <a:latin typeface="Times New Roman"/>
                <a:cs typeface="Times New Roman"/>
              </a:rPr>
              <a:t>y co</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s</a:t>
            </a:r>
            <a:r>
              <a:rPr sz="2000" spc="4" dirty="0" smtClean="0">
                <a:solidFill>
                  <a:srgbClr val="001F5F"/>
                </a:solidFill>
                <a:latin typeface="Times New Roman"/>
                <a:cs typeface="Times New Roman"/>
              </a:rPr>
              <a:t>u</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er</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10" name="object 10"/>
          <p:cNvSpPr txBox="1"/>
          <p:nvPr/>
        </p:nvSpPr>
        <p:spPr>
          <a:xfrm>
            <a:off x="402437" y="3134034"/>
            <a:ext cx="6105311" cy="584708"/>
          </a:xfrm>
          <a:prstGeom prst="rect">
            <a:avLst/>
          </a:prstGeom>
        </p:spPr>
        <p:txBody>
          <a:bodyPr wrap="square" lIns="0" tIns="0" rIns="0" bIns="0" rtlCol="0">
            <a:noAutofit/>
          </a:bodyPr>
          <a:lstStyle/>
          <a:p>
            <a:pPr marL="12700">
              <a:lnSpc>
                <a:spcPts val="2145"/>
              </a:lnSpc>
              <a:spcBef>
                <a:spcPts val="107"/>
              </a:spcBef>
            </a:pPr>
            <a:r>
              <a:rPr sz="1200" spc="0" dirty="0" smtClean="0">
                <a:solidFill>
                  <a:srgbClr val="990000"/>
                </a:solidFill>
                <a:latin typeface="Wingdings"/>
                <a:cs typeface="Wingdings"/>
              </a:rPr>
              <a:t></a:t>
            </a:r>
            <a:r>
              <a:rPr sz="1200" spc="0" dirty="0" smtClean="0">
                <a:solidFill>
                  <a:srgbClr val="990000"/>
                </a:solidFill>
                <a:latin typeface="Times New Roman"/>
                <a:cs typeface="Times New Roman"/>
              </a:rPr>
              <a:t>    </a:t>
            </a:r>
            <a:r>
              <a:rPr sz="1200" spc="75" dirty="0" smtClean="0">
                <a:solidFill>
                  <a:srgbClr val="990000"/>
                </a:solidFill>
                <a:latin typeface="Times New Roman"/>
                <a:cs typeface="Times New Roman"/>
              </a:rPr>
              <a:t> </a:t>
            </a:r>
            <a:r>
              <a:rPr sz="2000" spc="0" dirty="0" smtClean="0">
                <a:solidFill>
                  <a:srgbClr val="001F5F"/>
                </a:solidFill>
                <a:latin typeface="Times New Roman"/>
                <a:cs typeface="Times New Roman"/>
              </a:rPr>
              <a:t>Thus</a:t>
            </a:r>
            <a:r>
              <a:rPr sz="2000" spc="365"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t</a:t>
            </a:r>
            <a:r>
              <a:rPr sz="2000" spc="345"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s</a:t>
            </a:r>
            <a:r>
              <a:rPr sz="2000" spc="350" dirty="0" smtClean="0">
                <a:solidFill>
                  <a:srgbClr val="001F5F"/>
                </a:solidFill>
                <a:latin typeface="Times New Roman"/>
                <a:cs typeface="Times New Roman"/>
              </a:rPr>
              <a:t> </a:t>
            </a:r>
            <a:r>
              <a:rPr sz="2000" spc="0" dirty="0" smtClean="0">
                <a:solidFill>
                  <a:srgbClr val="001F5F"/>
                </a:solidFill>
                <a:latin typeface="Times New Roman"/>
                <a:cs typeface="Times New Roman"/>
              </a:rPr>
              <a:t>the</a:t>
            </a:r>
            <a:r>
              <a:rPr sz="2000" spc="355" dirty="0" smtClean="0">
                <a:solidFill>
                  <a:srgbClr val="001F5F"/>
                </a:solidFill>
                <a:latin typeface="Times New Roman"/>
                <a:cs typeface="Times New Roman"/>
              </a:rPr>
              <a:t> </a:t>
            </a:r>
            <a:r>
              <a:rPr sz="2000" spc="0" dirty="0" smtClean="0">
                <a:solidFill>
                  <a:srgbClr val="001F5F"/>
                </a:solidFill>
                <a:latin typeface="Times New Roman"/>
                <a:cs typeface="Times New Roman"/>
              </a:rPr>
              <a:t>proc</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ss</a:t>
            </a:r>
            <a:r>
              <a:rPr sz="2000" spc="350"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f</a:t>
            </a:r>
            <a:r>
              <a:rPr sz="2000" spc="370" dirty="0" smtClean="0">
                <a:solidFill>
                  <a:srgbClr val="001F5F"/>
                </a:solidFill>
                <a:latin typeface="Times New Roman"/>
                <a:cs typeface="Times New Roman"/>
              </a:rPr>
              <a:t> </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ns</a:t>
            </a:r>
            <a:r>
              <a:rPr sz="2000" spc="-9" dirty="0" smtClean="0">
                <a:solidFill>
                  <a:srgbClr val="001F5F"/>
                </a:solidFill>
                <a:latin typeface="Times New Roman"/>
                <a:cs typeface="Times New Roman"/>
              </a:rPr>
              <a:t>u</a:t>
            </a:r>
            <a:r>
              <a:rPr sz="2000" spc="0" dirty="0" smtClean="0">
                <a:solidFill>
                  <a:srgbClr val="001F5F"/>
                </a:solidFill>
                <a:latin typeface="Times New Roman"/>
                <a:cs typeface="Times New Roman"/>
              </a:rPr>
              <a:t>r</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r>
              <a:rPr sz="2000" spc="365" dirty="0" smtClean="0">
                <a:solidFill>
                  <a:srgbClr val="001F5F"/>
                </a:solidFill>
                <a:latin typeface="Times New Roman"/>
                <a:cs typeface="Times New Roman"/>
              </a:rPr>
              <a:t> </a:t>
            </a: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h</a:t>
            </a:r>
            <a:r>
              <a:rPr sz="2000" spc="0" dirty="0" smtClean="0">
                <a:solidFill>
                  <a:srgbClr val="001F5F"/>
                </a:solidFill>
                <a:latin typeface="Times New Roman"/>
                <a:cs typeface="Times New Roman"/>
              </a:rPr>
              <a:t>at</a:t>
            </a:r>
            <a:r>
              <a:rPr sz="2000" spc="345" dirty="0" smtClean="0">
                <a:solidFill>
                  <a:srgbClr val="001F5F"/>
                </a:solidFill>
                <a:latin typeface="Times New Roman"/>
                <a:cs typeface="Times New Roman"/>
              </a:rPr>
              <a:t> </a:t>
            </a:r>
            <a:r>
              <a:rPr sz="2000" spc="0" dirty="0" smtClean="0">
                <a:solidFill>
                  <a:srgbClr val="001F5F"/>
                </a:solidFill>
                <a:latin typeface="Times New Roman"/>
                <a:cs typeface="Times New Roman"/>
              </a:rPr>
              <a:t>produce</a:t>
            </a:r>
            <a:r>
              <a:rPr sz="2000" spc="-14" dirty="0" smtClean="0">
                <a:solidFill>
                  <a:srgbClr val="001F5F"/>
                </a:solidFill>
                <a:latin typeface="Times New Roman"/>
                <a:cs typeface="Times New Roman"/>
              </a:rPr>
              <a:t>/</a:t>
            </a:r>
            <a:r>
              <a:rPr sz="2000" spc="0" dirty="0" smtClean="0">
                <a:solidFill>
                  <a:srgbClr val="001F5F"/>
                </a:solidFill>
                <a:latin typeface="Times New Roman"/>
                <a:cs typeface="Times New Roman"/>
              </a:rPr>
              <a:t>goods</a:t>
            </a:r>
            <a:endParaRPr sz="2000">
              <a:latin typeface="Times New Roman"/>
              <a:cs typeface="Times New Roman"/>
            </a:endParaRPr>
          </a:p>
          <a:p>
            <a:pPr marL="332739" marR="38176">
              <a:lnSpc>
                <a:spcPct val="95825"/>
              </a:lnSpc>
            </a:pPr>
            <a:r>
              <a:rPr sz="2000" spc="0" dirty="0" smtClean="0">
                <a:solidFill>
                  <a:srgbClr val="001F5F"/>
                </a:solidFill>
                <a:latin typeface="Times New Roman"/>
                <a:cs typeface="Times New Roman"/>
              </a:rPr>
              <a:t>co</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s</a:t>
            </a:r>
            <a:r>
              <a:rPr sz="2000" spc="4" dirty="0" smtClean="0">
                <a:solidFill>
                  <a:srgbClr val="001F5F"/>
                </a:solidFill>
                <a:latin typeface="Times New Roman"/>
                <a:cs typeface="Times New Roman"/>
              </a:rPr>
              <a:t>u</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ers/cu</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o</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er</a:t>
            </a:r>
            <a:r>
              <a:rPr sz="2000" spc="14" dirty="0" smtClean="0">
                <a:solidFill>
                  <a:srgbClr val="001F5F"/>
                </a:solidFill>
                <a:latin typeface="Times New Roman"/>
                <a:cs typeface="Times New Roman"/>
              </a:rPr>
              <a:t>s</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9" name="object 9"/>
          <p:cNvSpPr txBox="1"/>
          <p:nvPr/>
        </p:nvSpPr>
        <p:spPr>
          <a:xfrm>
            <a:off x="6660896" y="3134034"/>
            <a:ext cx="677864" cy="279907"/>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001F5F"/>
                </a:solidFill>
                <a:latin typeface="Times New Roman"/>
                <a:cs typeface="Times New Roman"/>
              </a:rPr>
              <a:t>get</a:t>
            </a:r>
            <a:r>
              <a:rPr sz="2000" spc="365" dirty="0" smtClean="0">
                <a:solidFill>
                  <a:srgbClr val="001F5F"/>
                </a:solidFill>
                <a:latin typeface="Times New Roman"/>
                <a:cs typeface="Times New Roman"/>
              </a:rPr>
              <a:t> </a:t>
            </a:r>
            <a:r>
              <a:rPr sz="2000" spc="-14" dirty="0" smtClean="0">
                <a:solidFill>
                  <a:srgbClr val="001F5F"/>
                </a:solidFill>
                <a:latin typeface="Times New Roman"/>
                <a:cs typeface="Times New Roman"/>
              </a:rPr>
              <a:t>in</a:t>
            </a:r>
            <a:endParaRPr sz="2000">
              <a:latin typeface="Times New Roman"/>
              <a:cs typeface="Times New Roman"/>
            </a:endParaRPr>
          </a:p>
        </p:txBody>
      </p:sp>
      <p:sp>
        <p:nvSpPr>
          <p:cNvPr id="8" name="object 8"/>
          <p:cNvSpPr txBox="1"/>
          <p:nvPr/>
        </p:nvSpPr>
        <p:spPr>
          <a:xfrm>
            <a:off x="7387844" y="3134034"/>
            <a:ext cx="372294" cy="279907"/>
          </a:xfrm>
          <a:prstGeom prst="rect">
            <a:avLst/>
          </a:prstGeom>
        </p:spPr>
        <p:txBody>
          <a:bodyPr wrap="square" lIns="0" tIns="0" rIns="0" bIns="0" rtlCol="0">
            <a:noAutofit/>
          </a:bodyPr>
          <a:lstStyle/>
          <a:p>
            <a:pPr marL="12700">
              <a:lnSpc>
                <a:spcPts val="2145"/>
              </a:lnSpc>
              <a:spcBef>
                <a:spcPts val="107"/>
              </a:spcBef>
            </a:pP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he</a:t>
            </a:r>
            <a:endParaRPr sz="2000">
              <a:latin typeface="Times New Roman"/>
              <a:cs typeface="Times New Roman"/>
            </a:endParaRPr>
          </a:p>
        </p:txBody>
      </p:sp>
      <p:sp>
        <p:nvSpPr>
          <p:cNvPr id="7" name="object 7"/>
          <p:cNvSpPr txBox="1"/>
          <p:nvPr/>
        </p:nvSpPr>
        <p:spPr>
          <a:xfrm>
            <a:off x="7805420" y="3134034"/>
            <a:ext cx="656325" cy="279907"/>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001F5F"/>
                </a:solidFill>
                <a:latin typeface="Times New Roman"/>
                <a:cs typeface="Times New Roman"/>
              </a:rPr>
              <a:t>h</a:t>
            </a:r>
            <a:r>
              <a:rPr sz="2000" spc="-9" dirty="0" smtClean="0">
                <a:solidFill>
                  <a:srgbClr val="001F5F"/>
                </a:solidFill>
                <a:latin typeface="Times New Roman"/>
                <a:cs typeface="Times New Roman"/>
              </a:rPr>
              <a:t>a</a:t>
            </a:r>
            <a:r>
              <a:rPr sz="2000" spc="0" dirty="0" smtClean="0">
                <a:solidFill>
                  <a:srgbClr val="001F5F"/>
                </a:solidFill>
                <a:latin typeface="Times New Roman"/>
                <a:cs typeface="Times New Roman"/>
              </a:rPr>
              <a:t>nds</a:t>
            </a:r>
            <a:endParaRPr sz="2000">
              <a:latin typeface="Times New Roman"/>
              <a:cs typeface="Times New Roman"/>
            </a:endParaRPr>
          </a:p>
        </p:txBody>
      </p:sp>
      <p:sp>
        <p:nvSpPr>
          <p:cNvPr id="6" name="object 6"/>
          <p:cNvSpPr txBox="1"/>
          <p:nvPr/>
        </p:nvSpPr>
        <p:spPr>
          <a:xfrm>
            <a:off x="8506714" y="3134034"/>
            <a:ext cx="274057" cy="279907"/>
          </a:xfrm>
          <a:prstGeom prst="rect">
            <a:avLst/>
          </a:prstGeom>
        </p:spPr>
        <p:txBody>
          <a:bodyPr wrap="square" lIns="0" tIns="0" rIns="0" bIns="0" rtlCol="0">
            <a:noAutofit/>
          </a:bodyPr>
          <a:lstStyle/>
          <a:p>
            <a:pPr marL="12700">
              <a:lnSpc>
                <a:spcPts val="2145"/>
              </a:lnSpc>
              <a:spcBef>
                <a:spcPts val="107"/>
              </a:spcBef>
            </a:pPr>
            <a:r>
              <a:rPr sz="2000" spc="-4" dirty="0" smtClean="0">
                <a:solidFill>
                  <a:srgbClr val="001F5F"/>
                </a:solidFill>
                <a:latin typeface="Times New Roman"/>
                <a:cs typeface="Times New Roman"/>
              </a:rPr>
              <a:t>of</a:t>
            </a:r>
            <a:endParaRPr sz="2000">
              <a:latin typeface="Times New Roman"/>
              <a:cs typeface="Times New Roman"/>
            </a:endParaRPr>
          </a:p>
        </p:txBody>
      </p:sp>
      <p:sp>
        <p:nvSpPr>
          <p:cNvPr id="5" name="object 5"/>
          <p:cNvSpPr txBox="1"/>
          <p:nvPr/>
        </p:nvSpPr>
        <p:spPr>
          <a:xfrm>
            <a:off x="402437" y="3972615"/>
            <a:ext cx="2781796" cy="279907"/>
          </a:xfrm>
          <a:prstGeom prst="rect">
            <a:avLst/>
          </a:prstGeom>
        </p:spPr>
        <p:txBody>
          <a:bodyPr wrap="square" lIns="0" tIns="0" rIns="0" bIns="0" rtlCol="0">
            <a:noAutofit/>
          </a:bodyPr>
          <a:lstStyle/>
          <a:p>
            <a:pPr marL="12700">
              <a:lnSpc>
                <a:spcPts val="2145"/>
              </a:lnSpc>
              <a:spcBef>
                <a:spcPts val="107"/>
              </a:spcBef>
            </a:pPr>
            <a:r>
              <a:rPr sz="1200" spc="0" dirty="0" smtClean="0">
                <a:solidFill>
                  <a:srgbClr val="990000"/>
                </a:solidFill>
                <a:latin typeface="Wingdings"/>
                <a:cs typeface="Wingdings"/>
              </a:rPr>
              <a:t></a:t>
            </a:r>
            <a:r>
              <a:rPr sz="1200" spc="0" dirty="0" smtClean="0">
                <a:solidFill>
                  <a:srgbClr val="990000"/>
                </a:solidFill>
                <a:latin typeface="Times New Roman"/>
                <a:cs typeface="Times New Roman"/>
              </a:rPr>
              <a:t>    </a:t>
            </a:r>
            <a:r>
              <a:rPr sz="1200" spc="75" dirty="0" smtClean="0">
                <a:solidFill>
                  <a:srgbClr val="990000"/>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t</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in</a:t>
            </a:r>
            <a:r>
              <a:rPr sz="2000" spc="4" dirty="0" smtClean="0">
                <a:solidFill>
                  <a:srgbClr val="001F5F"/>
                </a:solidFill>
                <a:latin typeface="Times New Roman"/>
                <a:cs typeface="Times New Roman"/>
              </a:rPr>
              <a:t>v</a:t>
            </a:r>
            <a:r>
              <a:rPr sz="2000" spc="0" dirty="0" smtClean="0">
                <a:solidFill>
                  <a:srgbClr val="001F5F"/>
                </a:solidFill>
                <a:latin typeface="Times New Roman"/>
                <a:cs typeface="Times New Roman"/>
              </a:rPr>
              <a:t>ol</a:t>
            </a:r>
            <a:r>
              <a:rPr sz="2000" spc="4" dirty="0" smtClean="0">
                <a:solidFill>
                  <a:srgbClr val="001F5F"/>
                </a:solidFill>
                <a:latin typeface="Times New Roman"/>
                <a:cs typeface="Times New Roman"/>
              </a:rPr>
              <a:t>v</a:t>
            </a:r>
            <a:r>
              <a:rPr sz="2000" spc="0" dirty="0" smtClean="0">
                <a:solidFill>
                  <a:srgbClr val="001F5F"/>
                </a:solidFill>
                <a:latin typeface="Times New Roman"/>
                <a:cs typeface="Times New Roman"/>
              </a:rPr>
              <a:t>es</a:t>
            </a:r>
            <a:r>
              <a:rPr sz="2000" spc="-39" dirty="0" smtClean="0">
                <a:solidFill>
                  <a:srgbClr val="001F5F"/>
                </a:solidFill>
                <a:latin typeface="Times New Roman"/>
                <a:cs typeface="Times New Roman"/>
              </a:rPr>
              <a:t> </a:t>
            </a:r>
            <a:r>
              <a:rPr sz="2000" spc="0" dirty="0" smtClean="0">
                <a:solidFill>
                  <a:srgbClr val="001F5F"/>
                </a:solidFill>
                <a:latin typeface="Times New Roman"/>
                <a:cs typeface="Times New Roman"/>
              </a:rPr>
              <a:t>co</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side</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ing:</a:t>
            </a:r>
            <a:endParaRPr sz="2000">
              <a:latin typeface="Times New Roman"/>
              <a:cs typeface="Times New Roman"/>
            </a:endParaRPr>
          </a:p>
        </p:txBody>
      </p:sp>
      <p:sp>
        <p:nvSpPr>
          <p:cNvPr id="4" name="object 4"/>
          <p:cNvSpPr txBox="1"/>
          <p:nvPr/>
        </p:nvSpPr>
        <p:spPr>
          <a:xfrm>
            <a:off x="768197" y="4500097"/>
            <a:ext cx="6568532" cy="241807"/>
          </a:xfrm>
          <a:prstGeom prst="rect">
            <a:avLst/>
          </a:prstGeom>
        </p:spPr>
        <p:txBody>
          <a:bodyPr wrap="square" lIns="0" tIns="0" rIns="0" bIns="0" rtlCol="0">
            <a:noAutofit/>
          </a:bodyPr>
          <a:lstStyle/>
          <a:p>
            <a:pPr marL="12700">
              <a:lnSpc>
                <a:spcPts val="1839"/>
              </a:lnSpc>
              <a:spcBef>
                <a:spcPts val="92"/>
              </a:spcBef>
            </a:pPr>
            <a:r>
              <a:rPr sz="1150" spc="0" dirty="0" smtClean="0">
                <a:solidFill>
                  <a:srgbClr val="001F5F"/>
                </a:solidFill>
                <a:latin typeface="Wingdings"/>
                <a:cs typeface="Wingdings"/>
              </a:rPr>
              <a:t></a:t>
            </a:r>
            <a:r>
              <a:rPr sz="1150" spc="0" dirty="0" smtClean="0">
                <a:solidFill>
                  <a:srgbClr val="001F5F"/>
                </a:solidFill>
                <a:latin typeface="Times New Roman"/>
                <a:cs typeface="Times New Roman"/>
              </a:rPr>
              <a:t>    </a:t>
            </a:r>
            <a:r>
              <a:rPr sz="1150" spc="234" dirty="0" smtClean="0">
                <a:solidFill>
                  <a:srgbClr val="001F5F"/>
                </a:solidFill>
                <a:latin typeface="Times New Roman"/>
                <a:cs typeface="Times New Roman"/>
              </a:rPr>
              <a:t> </a:t>
            </a:r>
            <a:r>
              <a:rPr sz="1700" spc="-4" dirty="0" smtClean="0">
                <a:solidFill>
                  <a:srgbClr val="001F5F"/>
                </a:solidFill>
                <a:latin typeface="Times New Roman"/>
                <a:cs typeface="Times New Roman"/>
              </a:rPr>
              <a:t>t</a:t>
            </a:r>
            <a:r>
              <a:rPr sz="1700" spc="0" dirty="0" smtClean="0">
                <a:solidFill>
                  <a:srgbClr val="001F5F"/>
                </a:solidFill>
                <a:latin typeface="Times New Roman"/>
                <a:cs typeface="Times New Roman"/>
              </a:rPr>
              <a:t>he</a:t>
            </a:r>
            <a:r>
              <a:rPr sz="1700" spc="4" dirty="0" smtClean="0">
                <a:solidFill>
                  <a:srgbClr val="001F5F"/>
                </a:solidFill>
                <a:latin typeface="Times New Roman"/>
                <a:cs typeface="Times New Roman"/>
              </a:rPr>
              <a:t> </a:t>
            </a:r>
            <a:r>
              <a:rPr sz="1700" spc="0" dirty="0" smtClean="0">
                <a:solidFill>
                  <a:srgbClr val="001F5F"/>
                </a:solidFill>
                <a:latin typeface="Times New Roman"/>
                <a:cs typeface="Times New Roman"/>
              </a:rPr>
              <a:t>k</a:t>
            </a:r>
            <a:r>
              <a:rPr sz="1700" spc="-4" dirty="0" smtClean="0">
                <a:solidFill>
                  <a:srgbClr val="001F5F"/>
                </a:solidFill>
                <a:latin typeface="Times New Roman"/>
                <a:cs typeface="Times New Roman"/>
              </a:rPr>
              <a:t>i</a:t>
            </a:r>
            <a:r>
              <a:rPr sz="1700" spc="0" dirty="0" smtClean="0">
                <a:solidFill>
                  <a:srgbClr val="001F5F"/>
                </a:solidFill>
                <a:latin typeface="Times New Roman"/>
                <a:cs typeface="Times New Roman"/>
              </a:rPr>
              <a:t>nd</a:t>
            </a:r>
            <a:r>
              <a:rPr sz="1700" spc="-4" dirty="0" smtClean="0">
                <a:solidFill>
                  <a:srgbClr val="001F5F"/>
                </a:solidFill>
                <a:latin typeface="Times New Roman"/>
                <a:cs typeface="Times New Roman"/>
              </a:rPr>
              <a:t> </a:t>
            </a:r>
            <a:r>
              <a:rPr sz="1700" spc="0" dirty="0" smtClean="0">
                <a:solidFill>
                  <a:srgbClr val="001F5F"/>
                </a:solidFill>
                <a:latin typeface="Times New Roman"/>
                <a:cs typeface="Times New Roman"/>
              </a:rPr>
              <a:t>of</a:t>
            </a:r>
            <a:r>
              <a:rPr sz="1700" spc="-9" dirty="0" smtClean="0">
                <a:solidFill>
                  <a:srgbClr val="001F5F"/>
                </a:solidFill>
                <a:latin typeface="Times New Roman"/>
                <a:cs typeface="Times New Roman"/>
              </a:rPr>
              <a:t> </a:t>
            </a:r>
            <a:r>
              <a:rPr sz="1700" spc="-4" dirty="0" smtClean="0">
                <a:solidFill>
                  <a:srgbClr val="001F5F"/>
                </a:solidFill>
                <a:latin typeface="Times New Roman"/>
                <a:cs typeface="Times New Roman"/>
              </a:rPr>
              <a:t>t</a:t>
            </a:r>
            <a:r>
              <a:rPr sz="1700" spc="0" dirty="0" smtClean="0">
                <a:solidFill>
                  <a:srgbClr val="001F5F"/>
                </a:solidFill>
                <a:latin typeface="Times New Roman"/>
                <a:cs typeface="Times New Roman"/>
              </a:rPr>
              <a:t>rans</a:t>
            </a:r>
            <a:r>
              <a:rPr sz="1700" spc="4" dirty="0" smtClean="0">
                <a:solidFill>
                  <a:srgbClr val="001F5F"/>
                </a:solidFill>
                <a:latin typeface="Times New Roman"/>
                <a:cs typeface="Times New Roman"/>
              </a:rPr>
              <a:t>p</a:t>
            </a:r>
            <a:r>
              <a:rPr sz="1700" spc="0" dirty="0" smtClean="0">
                <a:solidFill>
                  <a:srgbClr val="001F5F"/>
                </a:solidFill>
                <a:latin typeface="Times New Roman"/>
                <a:cs typeface="Times New Roman"/>
              </a:rPr>
              <a:t>orta</a:t>
            </a:r>
            <a:r>
              <a:rPr sz="1700" spc="-9" dirty="0" smtClean="0">
                <a:solidFill>
                  <a:srgbClr val="001F5F"/>
                </a:solidFill>
                <a:latin typeface="Times New Roman"/>
                <a:cs typeface="Times New Roman"/>
              </a:rPr>
              <a:t>t</a:t>
            </a:r>
            <a:r>
              <a:rPr sz="1700" spc="-4" dirty="0" smtClean="0">
                <a:solidFill>
                  <a:srgbClr val="001F5F"/>
                </a:solidFill>
                <a:latin typeface="Times New Roman"/>
                <a:cs typeface="Times New Roman"/>
              </a:rPr>
              <a:t>i</a:t>
            </a:r>
            <a:r>
              <a:rPr sz="1700" spc="0" dirty="0" smtClean="0">
                <a:solidFill>
                  <a:srgbClr val="001F5F"/>
                </a:solidFill>
                <a:latin typeface="Times New Roman"/>
                <a:cs typeface="Times New Roman"/>
              </a:rPr>
              <a:t>on</a:t>
            </a:r>
            <a:r>
              <a:rPr sz="1700" spc="-9" dirty="0" smtClean="0">
                <a:solidFill>
                  <a:srgbClr val="001F5F"/>
                </a:solidFill>
                <a:latin typeface="Times New Roman"/>
                <a:cs typeface="Times New Roman"/>
              </a:rPr>
              <a:t> </a:t>
            </a:r>
            <a:r>
              <a:rPr sz="1700" spc="0" dirty="0" smtClean="0">
                <a:solidFill>
                  <a:srgbClr val="001F5F"/>
                </a:solidFill>
                <a:latin typeface="Times New Roman"/>
                <a:cs typeface="Times New Roman"/>
              </a:rPr>
              <a:t>sy</a:t>
            </a:r>
            <a:r>
              <a:rPr sz="1700" spc="-4" dirty="0" smtClean="0">
                <a:solidFill>
                  <a:srgbClr val="001F5F"/>
                </a:solidFill>
                <a:latin typeface="Times New Roman"/>
                <a:cs typeface="Times New Roman"/>
              </a:rPr>
              <a:t>st</a:t>
            </a:r>
            <a:r>
              <a:rPr sz="1700" spc="0" dirty="0" smtClean="0">
                <a:solidFill>
                  <a:srgbClr val="001F5F"/>
                </a:solidFill>
                <a:latin typeface="Times New Roman"/>
                <a:cs typeface="Times New Roman"/>
              </a:rPr>
              <a:t>em </a:t>
            </a:r>
            <a:r>
              <a:rPr sz="1700" spc="-4" dirty="0" smtClean="0">
                <a:solidFill>
                  <a:srgbClr val="001F5F"/>
                </a:solidFill>
                <a:latin typeface="Times New Roman"/>
                <a:cs typeface="Times New Roman"/>
              </a:rPr>
              <a:t>t</a:t>
            </a:r>
            <a:r>
              <a:rPr sz="1700" spc="0" dirty="0" smtClean="0">
                <a:solidFill>
                  <a:srgbClr val="001F5F"/>
                </a:solidFill>
                <a:latin typeface="Times New Roman"/>
                <a:cs typeface="Times New Roman"/>
              </a:rPr>
              <a:t>o</a:t>
            </a:r>
            <a:r>
              <a:rPr sz="1700" spc="9" dirty="0" smtClean="0">
                <a:solidFill>
                  <a:srgbClr val="001F5F"/>
                </a:solidFill>
                <a:latin typeface="Times New Roman"/>
                <a:cs typeface="Times New Roman"/>
              </a:rPr>
              <a:t> </a:t>
            </a:r>
            <a:r>
              <a:rPr sz="1700" spc="0" dirty="0" smtClean="0">
                <a:solidFill>
                  <a:srgbClr val="001F5F"/>
                </a:solidFill>
                <a:latin typeface="Times New Roman"/>
                <a:cs typeface="Times New Roman"/>
              </a:rPr>
              <a:t>e</a:t>
            </a:r>
            <a:r>
              <a:rPr sz="1700" spc="-4" dirty="0" smtClean="0">
                <a:solidFill>
                  <a:srgbClr val="001F5F"/>
                </a:solidFill>
                <a:latin typeface="Times New Roman"/>
                <a:cs typeface="Times New Roman"/>
              </a:rPr>
              <a:t>m</a:t>
            </a:r>
            <a:r>
              <a:rPr sz="1700" spc="0" dirty="0" smtClean="0">
                <a:solidFill>
                  <a:srgbClr val="001F5F"/>
                </a:solidFill>
                <a:latin typeface="Times New Roman"/>
                <a:cs typeface="Times New Roman"/>
              </a:rPr>
              <a:t>p</a:t>
            </a:r>
            <a:r>
              <a:rPr sz="1700" spc="-4" dirty="0" smtClean="0">
                <a:solidFill>
                  <a:srgbClr val="001F5F"/>
                </a:solidFill>
                <a:latin typeface="Times New Roman"/>
                <a:cs typeface="Times New Roman"/>
              </a:rPr>
              <a:t>l</a:t>
            </a:r>
            <a:r>
              <a:rPr sz="1700" spc="0" dirty="0" smtClean="0">
                <a:solidFill>
                  <a:srgbClr val="001F5F"/>
                </a:solidFill>
                <a:latin typeface="Times New Roman"/>
                <a:cs typeface="Times New Roman"/>
              </a:rPr>
              <a:t>oy</a:t>
            </a:r>
            <a:r>
              <a:rPr sz="1700" spc="4" dirty="0" smtClean="0">
                <a:solidFill>
                  <a:srgbClr val="001F5F"/>
                </a:solidFill>
                <a:latin typeface="Times New Roman"/>
                <a:cs typeface="Times New Roman"/>
              </a:rPr>
              <a:t> </a:t>
            </a:r>
            <a:r>
              <a:rPr sz="1700" spc="0" dirty="0" smtClean="0">
                <a:solidFill>
                  <a:srgbClr val="001F5F"/>
                </a:solidFill>
                <a:latin typeface="Times New Roman"/>
                <a:cs typeface="Times New Roman"/>
              </a:rPr>
              <a:t>e</a:t>
            </a:r>
            <a:r>
              <a:rPr sz="1700" spc="4" dirty="0" smtClean="0">
                <a:solidFill>
                  <a:srgbClr val="001F5F"/>
                </a:solidFill>
                <a:latin typeface="Times New Roman"/>
                <a:cs typeface="Times New Roman"/>
              </a:rPr>
              <a:t>.</a:t>
            </a:r>
            <a:r>
              <a:rPr sz="1700" spc="0" dirty="0" smtClean="0">
                <a:solidFill>
                  <a:srgbClr val="001F5F"/>
                </a:solidFill>
                <a:latin typeface="Times New Roman"/>
                <a:cs typeface="Times New Roman"/>
              </a:rPr>
              <a:t>g.</a:t>
            </a:r>
            <a:r>
              <a:rPr sz="1700" spc="-25" dirty="0" smtClean="0">
                <a:solidFill>
                  <a:srgbClr val="001F5F"/>
                </a:solidFill>
                <a:latin typeface="Times New Roman"/>
                <a:cs typeface="Times New Roman"/>
              </a:rPr>
              <a:t> </a:t>
            </a:r>
            <a:r>
              <a:rPr sz="1700" spc="0" dirty="0" smtClean="0">
                <a:solidFill>
                  <a:srgbClr val="001F5F"/>
                </a:solidFill>
                <a:latin typeface="Times New Roman"/>
                <a:cs typeface="Times New Roman"/>
              </a:rPr>
              <a:t>Road,</a:t>
            </a:r>
            <a:r>
              <a:rPr sz="1700" spc="-9" dirty="0" smtClean="0">
                <a:solidFill>
                  <a:srgbClr val="001F5F"/>
                </a:solidFill>
                <a:latin typeface="Times New Roman"/>
                <a:cs typeface="Times New Roman"/>
              </a:rPr>
              <a:t> </a:t>
            </a:r>
            <a:r>
              <a:rPr sz="1700" spc="0" dirty="0" smtClean="0">
                <a:solidFill>
                  <a:srgbClr val="001F5F"/>
                </a:solidFill>
                <a:latin typeface="Times New Roman"/>
                <a:cs typeface="Times New Roman"/>
              </a:rPr>
              <a:t>ra</a:t>
            </a:r>
            <a:r>
              <a:rPr sz="1700" spc="-9" dirty="0" smtClean="0">
                <a:solidFill>
                  <a:srgbClr val="001F5F"/>
                </a:solidFill>
                <a:latin typeface="Times New Roman"/>
                <a:cs typeface="Times New Roman"/>
              </a:rPr>
              <a:t>i</a:t>
            </a:r>
            <a:r>
              <a:rPr sz="1700" spc="-4" dirty="0" smtClean="0">
                <a:solidFill>
                  <a:srgbClr val="001F5F"/>
                </a:solidFill>
                <a:latin typeface="Times New Roman"/>
                <a:cs typeface="Times New Roman"/>
              </a:rPr>
              <a:t>l</a:t>
            </a:r>
            <a:r>
              <a:rPr sz="1700" spc="0" dirty="0" smtClean="0">
                <a:solidFill>
                  <a:srgbClr val="001F5F"/>
                </a:solidFill>
                <a:latin typeface="Times New Roman"/>
                <a:cs typeface="Times New Roman"/>
              </a:rPr>
              <a:t>, </a:t>
            </a:r>
            <a:r>
              <a:rPr sz="1700" spc="4" dirty="0" smtClean="0">
                <a:solidFill>
                  <a:srgbClr val="001F5F"/>
                </a:solidFill>
                <a:latin typeface="Times New Roman"/>
                <a:cs typeface="Times New Roman"/>
              </a:rPr>
              <a:t>w</a:t>
            </a:r>
            <a:r>
              <a:rPr sz="1700" spc="0" dirty="0" smtClean="0">
                <a:solidFill>
                  <a:srgbClr val="001F5F"/>
                </a:solidFill>
                <a:latin typeface="Times New Roman"/>
                <a:cs typeface="Times New Roman"/>
              </a:rPr>
              <a:t>a</a:t>
            </a:r>
            <a:r>
              <a:rPr sz="1700" spc="-4" dirty="0" smtClean="0">
                <a:solidFill>
                  <a:srgbClr val="001F5F"/>
                </a:solidFill>
                <a:latin typeface="Times New Roman"/>
                <a:cs typeface="Times New Roman"/>
              </a:rPr>
              <a:t>t</a:t>
            </a:r>
            <a:r>
              <a:rPr sz="1700" spc="0" dirty="0" smtClean="0">
                <a:solidFill>
                  <a:srgbClr val="001F5F"/>
                </a:solidFill>
                <a:latin typeface="Times New Roman"/>
                <a:cs typeface="Times New Roman"/>
              </a:rPr>
              <a:t>er</a:t>
            </a:r>
            <a:r>
              <a:rPr sz="1700" spc="-19" dirty="0" smtClean="0">
                <a:solidFill>
                  <a:srgbClr val="001F5F"/>
                </a:solidFill>
                <a:latin typeface="Times New Roman"/>
                <a:cs typeface="Times New Roman"/>
              </a:rPr>
              <a:t> </a:t>
            </a:r>
            <a:r>
              <a:rPr sz="1700" spc="0" dirty="0" smtClean="0">
                <a:solidFill>
                  <a:srgbClr val="001F5F"/>
                </a:solidFill>
                <a:latin typeface="Times New Roman"/>
                <a:cs typeface="Times New Roman"/>
              </a:rPr>
              <a:t>or a</a:t>
            </a:r>
            <a:r>
              <a:rPr sz="1700" spc="-4" dirty="0" smtClean="0">
                <a:solidFill>
                  <a:srgbClr val="001F5F"/>
                </a:solidFill>
                <a:latin typeface="Times New Roman"/>
                <a:cs typeface="Times New Roman"/>
              </a:rPr>
              <a:t>i</a:t>
            </a:r>
            <a:r>
              <a:rPr sz="1700" spc="-75" dirty="0" smtClean="0">
                <a:solidFill>
                  <a:srgbClr val="001F5F"/>
                </a:solidFill>
                <a:latin typeface="Times New Roman"/>
                <a:cs typeface="Times New Roman"/>
              </a:rPr>
              <a:t>r</a:t>
            </a:r>
            <a:r>
              <a:rPr sz="1700" spc="0" dirty="0" smtClean="0">
                <a:solidFill>
                  <a:srgbClr val="001F5F"/>
                </a:solidFill>
                <a:latin typeface="Times New Roman"/>
                <a:cs typeface="Times New Roman"/>
              </a:rPr>
              <a:t>,</a:t>
            </a:r>
            <a:endParaRPr sz="1700">
              <a:latin typeface="Times New Roman"/>
              <a:cs typeface="Times New Roman"/>
            </a:endParaRPr>
          </a:p>
        </p:txBody>
      </p:sp>
      <p:sp>
        <p:nvSpPr>
          <p:cNvPr id="3" name="object 3"/>
          <p:cNvSpPr txBox="1"/>
          <p:nvPr/>
        </p:nvSpPr>
        <p:spPr>
          <a:xfrm>
            <a:off x="768197" y="4990158"/>
            <a:ext cx="3999356" cy="254000"/>
          </a:xfrm>
          <a:prstGeom prst="rect">
            <a:avLst/>
          </a:prstGeom>
        </p:spPr>
        <p:txBody>
          <a:bodyPr wrap="square" lIns="0" tIns="0" rIns="0" bIns="0" rtlCol="0">
            <a:noAutofit/>
          </a:bodyPr>
          <a:lstStyle/>
          <a:p>
            <a:pPr marL="12700">
              <a:lnSpc>
                <a:spcPts val="1939"/>
              </a:lnSpc>
              <a:spcBef>
                <a:spcPts val="97"/>
              </a:spcBef>
            </a:pPr>
            <a:r>
              <a:rPr sz="1250" spc="0" dirty="0" smtClean="0">
                <a:solidFill>
                  <a:srgbClr val="001F5F"/>
                </a:solidFill>
                <a:latin typeface="Wingdings"/>
                <a:cs typeface="Wingdings"/>
              </a:rPr>
              <a:t></a:t>
            </a:r>
            <a:r>
              <a:rPr sz="1250" spc="0" dirty="0" smtClean="0">
                <a:solidFill>
                  <a:srgbClr val="001F5F"/>
                </a:solidFill>
                <a:latin typeface="Times New Roman"/>
                <a:cs typeface="Times New Roman"/>
              </a:rPr>
              <a:t>  </a:t>
            </a:r>
            <a:r>
              <a:rPr sz="1250" spc="232" dirty="0" smtClean="0">
                <a:solidFill>
                  <a:srgbClr val="001F5F"/>
                </a:solidFill>
                <a:latin typeface="Times New Roman"/>
                <a:cs typeface="Times New Roman"/>
              </a:rPr>
              <a:t> </a:t>
            </a:r>
            <a:r>
              <a:rPr sz="1800" spc="0" dirty="0" smtClean="0">
                <a:solidFill>
                  <a:srgbClr val="001F5F"/>
                </a:solidFill>
                <a:latin typeface="Times New Roman"/>
                <a:cs typeface="Times New Roman"/>
              </a:rPr>
              <a:t>Involv</a:t>
            </a:r>
            <a:r>
              <a:rPr sz="1800" spc="4" dirty="0" smtClean="0">
                <a:solidFill>
                  <a:srgbClr val="001F5F"/>
                </a:solidFill>
                <a:latin typeface="Times New Roman"/>
                <a:cs typeface="Times New Roman"/>
              </a:rPr>
              <a:t>e</a:t>
            </a:r>
            <a:r>
              <a:rPr sz="1800" spc="0" dirty="0" smtClean="0">
                <a:solidFill>
                  <a:srgbClr val="001F5F"/>
                </a:solidFill>
                <a:latin typeface="Times New Roman"/>
                <a:cs typeface="Times New Roman"/>
              </a:rPr>
              <a:t>s</a:t>
            </a:r>
            <a:r>
              <a:rPr sz="1800" spc="-9" dirty="0" smtClean="0">
                <a:solidFill>
                  <a:srgbClr val="001F5F"/>
                </a:solidFill>
                <a:latin typeface="Times New Roman"/>
                <a:cs typeface="Times New Roman"/>
              </a:rPr>
              <a:t> </a:t>
            </a:r>
            <a:r>
              <a:rPr sz="1800" spc="0" dirty="0" smtClean="0">
                <a:solidFill>
                  <a:srgbClr val="001F5F"/>
                </a:solidFill>
                <a:latin typeface="Times New Roman"/>
                <a:cs typeface="Times New Roman"/>
              </a:rPr>
              <a:t>the s</a:t>
            </a:r>
            <a:r>
              <a:rPr sz="1800" spc="19" dirty="0" smtClean="0">
                <a:solidFill>
                  <a:srgbClr val="001F5F"/>
                </a:solidFill>
                <a:latin typeface="Times New Roman"/>
                <a:cs typeface="Times New Roman"/>
              </a:rPr>
              <a:t>y</a:t>
            </a:r>
            <a:r>
              <a:rPr sz="1800" spc="0" dirty="0" smtClean="0">
                <a:solidFill>
                  <a:srgbClr val="001F5F"/>
                </a:solidFill>
                <a:latin typeface="Times New Roman"/>
                <a:cs typeface="Times New Roman"/>
              </a:rPr>
              <a:t>stems</a:t>
            </a:r>
            <a:r>
              <a:rPr sz="1800" spc="-14" dirty="0" smtClean="0">
                <a:solidFill>
                  <a:srgbClr val="001F5F"/>
                </a:solidFill>
                <a:latin typeface="Times New Roman"/>
                <a:cs typeface="Times New Roman"/>
              </a:rPr>
              <a:t> </a:t>
            </a:r>
            <a:r>
              <a:rPr sz="1800" spc="0" dirty="0" smtClean="0">
                <a:solidFill>
                  <a:srgbClr val="001F5F"/>
                </a:solidFill>
                <a:latin typeface="Times New Roman"/>
                <a:cs typeface="Times New Roman"/>
              </a:rPr>
              <a:t>th</a:t>
            </a:r>
            <a:r>
              <a:rPr sz="1800" spc="4" dirty="0" smtClean="0">
                <a:solidFill>
                  <a:srgbClr val="001F5F"/>
                </a:solidFill>
                <a:latin typeface="Times New Roman"/>
                <a:cs typeface="Times New Roman"/>
              </a:rPr>
              <a:t>a</a:t>
            </a:r>
            <a:r>
              <a:rPr sz="1800" spc="0" dirty="0" smtClean="0">
                <a:solidFill>
                  <a:srgbClr val="001F5F"/>
                </a:solidFill>
                <a:latin typeface="Times New Roman"/>
                <a:cs typeface="Times New Roman"/>
              </a:rPr>
              <a:t>t</a:t>
            </a:r>
            <a:r>
              <a:rPr sz="1800" spc="-14" dirty="0" smtClean="0">
                <a:solidFill>
                  <a:srgbClr val="001F5F"/>
                </a:solidFill>
                <a:latin typeface="Times New Roman"/>
                <a:cs typeface="Times New Roman"/>
              </a:rPr>
              <a:t> </a:t>
            </a:r>
            <a:r>
              <a:rPr sz="1800" spc="0" dirty="0" smtClean="0">
                <a:solidFill>
                  <a:srgbClr val="001F5F"/>
                </a:solidFill>
                <a:latin typeface="Times New Roman"/>
                <a:cs typeface="Times New Roman"/>
              </a:rPr>
              <a:t>tr</a:t>
            </a:r>
            <a:r>
              <a:rPr sz="1800" spc="4" dirty="0" smtClean="0">
                <a:solidFill>
                  <a:srgbClr val="001F5F"/>
                </a:solidFill>
                <a:latin typeface="Times New Roman"/>
                <a:cs typeface="Times New Roman"/>
              </a:rPr>
              <a:t>a</a:t>
            </a:r>
            <a:r>
              <a:rPr sz="1800" spc="0" dirty="0" smtClean="0">
                <a:solidFill>
                  <a:srgbClr val="001F5F"/>
                </a:solidFill>
                <a:latin typeface="Times New Roman"/>
                <a:cs typeface="Times New Roman"/>
              </a:rPr>
              <a:t>ck produ</a:t>
            </a:r>
            <a:r>
              <a:rPr sz="1800" spc="4" dirty="0" smtClean="0">
                <a:solidFill>
                  <a:srgbClr val="001F5F"/>
                </a:solidFill>
                <a:latin typeface="Times New Roman"/>
                <a:cs typeface="Times New Roman"/>
              </a:rPr>
              <a:t>c</a:t>
            </a:r>
            <a:r>
              <a:rPr sz="1800" spc="0" dirty="0" smtClean="0">
                <a:solidFill>
                  <a:srgbClr val="001F5F"/>
                </a:solidFill>
                <a:latin typeface="Times New Roman"/>
                <a:cs typeface="Times New Roman"/>
              </a:rPr>
              <a:t>ts</a:t>
            </a:r>
            <a:endParaRPr sz="1800">
              <a:latin typeface="Times New Roman"/>
              <a:cs typeface="Times New Roman"/>
            </a:endParaRPr>
          </a:p>
        </p:txBody>
      </p:sp>
      <p:sp>
        <p:nvSpPr>
          <p:cNvPr id="2" name="object 2"/>
          <p:cNvSpPr txBox="1"/>
          <p:nvPr/>
        </p:nvSpPr>
        <p:spPr>
          <a:xfrm>
            <a:off x="768197" y="5490426"/>
            <a:ext cx="8008562" cy="501438"/>
          </a:xfrm>
          <a:prstGeom prst="rect">
            <a:avLst/>
          </a:prstGeom>
        </p:spPr>
        <p:txBody>
          <a:bodyPr wrap="square" lIns="0" tIns="0" rIns="0" bIns="0" rtlCol="0">
            <a:noAutofit/>
          </a:bodyPr>
          <a:lstStyle/>
          <a:p>
            <a:pPr marL="12700">
              <a:lnSpc>
                <a:spcPts val="1839"/>
              </a:lnSpc>
              <a:spcBef>
                <a:spcPts val="92"/>
              </a:spcBef>
            </a:pPr>
            <a:r>
              <a:rPr sz="1200" spc="0" dirty="0" smtClean="0">
                <a:solidFill>
                  <a:srgbClr val="001F5F"/>
                </a:solidFill>
                <a:latin typeface="Wingdings"/>
                <a:cs typeface="Wingdings"/>
              </a:rPr>
              <a:t></a:t>
            </a:r>
            <a:r>
              <a:rPr sz="1200" spc="0" dirty="0" smtClean="0">
                <a:solidFill>
                  <a:srgbClr val="001F5F"/>
                </a:solidFill>
                <a:latin typeface="Times New Roman"/>
                <a:cs typeface="Times New Roman"/>
              </a:rPr>
              <a:t>   </a:t>
            </a:r>
            <a:r>
              <a:rPr sz="1200" spc="15" dirty="0" smtClean="0">
                <a:solidFill>
                  <a:srgbClr val="001F5F"/>
                </a:solidFill>
                <a:latin typeface="Times New Roman"/>
                <a:cs typeface="Times New Roman"/>
              </a:rPr>
              <a:t> </a:t>
            </a:r>
            <a:r>
              <a:rPr sz="1700" spc="-4" dirty="0" smtClean="0">
                <a:solidFill>
                  <a:srgbClr val="001F5F"/>
                </a:solidFill>
                <a:latin typeface="Times New Roman"/>
                <a:cs typeface="Times New Roman"/>
              </a:rPr>
              <a:t>t</a:t>
            </a:r>
            <a:r>
              <a:rPr sz="1700" spc="0" dirty="0" smtClean="0">
                <a:solidFill>
                  <a:srgbClr val="001F5F"/>
                </a:solidFill>
                <a:latin typeface="Times New Roman"/>
                <a:cs typeface="Times New Roman"/>
              </a:rPr>
              <a:t>he</a:t>
            </a:r>
            <a:r>
              <a:rPr sz="1700" spc="295" dirty="0" smtClean="0">
                <a:solidFill>
                  <a:srgbClr val="001F5F"/>
                </a:solidFill>
                <a:latin typeface="Times New Roman"/>
                <a:cs typeface="Times New Roman"/>
              </a:rPr>
              <a:t> </a:t>
            </a:r>
            <a:r>
              <a:rPr sz="1700" spc="0" dirty="0" smtClean="0">
                <a:solidFill>
                  <a:srgbClr val="001F5F"/>
                </a:solidFill>
                <a:latin typeface="Times New Roman"/>
                <a:cs typeface="Times New Roman"/>
              </a:rPr>
              <a:t>k</a:t>
            </a:r>
            <a:r>
              <a:rPr sz="1700" spc="-4" dirty="0" smtClean="0">
                <a:solidFill>
                  <a:srgbClr val="001F5F"/>
                </a:solidFill>
                <a:latin typeface="Times New Roman"/>
                <a:cs typeface="Times New Roman"/>
              </a:rPr>
              <a:t>i</a:t>
            </a:r>
            <a:r>
              <a:rPr sz="1700" spc="0" dirty="0" smtClean="0">
                <a:solidFill>
                  <a:srgbClr val="001F5F"/>
                </a:solidFill>
                <a:latin typeface="Times New Roman"/>
                <a:cs typeface="Times New Roman"/>
              </a:rPr>
              <a:t>nd</a:t>
            </a:r>
            <a:r>
              <a:rPr sz="1700" spc="290" dirty="0" smtClean="0">
                <a:solidFill>
                  <a:srgbClr val="001F5F"/>
                </a:solidFill>
                <a:latin typeface="Times New Roman"/>
                <a:cs typeface="Times New Roman"/>
              </a:rPr>
              <a:t> </a:t>
            </a:r>
            <a:r>
              <a:rPr sz="1700" spc="0" dirty="0" smtClean="0">
                <a:solidFill>
                  <a:srgbClr val="001F5F"/>
                </a:solidFill>
                <a:latin typeface="Times New Roman"/>
                <a:cs typeface="Times New Roman"/>
              </a:rPr>
              <a:t>of</a:t>
            </a:r>
            <a:r>
              <a:rPr sz="1700" spc="295" dirty="0" smtClean="0">
                <a:solidFill>
                  <a:srgbClr val="001F5F"/>
                </a:solidFill>
                <a:latin typeface="Times New Roman"/>
                <a:cs typeface="Times New Roman"/>
              </a:rPr>
              <a:t> </a:t>
            </a:r>
            <a:r>
              <a:rPr sz="1700" spc="-4" dirty="0" smtClean="0">
                <a:solidFill>
                  <a:srgbClr val="001F5F"/>
                </a:solidFill>
                <a:latin typeface="Times New Roman"/>
                <a:cs typeface="Times New Roman"/>
              </a:rPr>
              <a:t>mi</a:t>
            </a:r>
            <a:r>
              <a:rPr sz="1700" spc="0" dirty="0" smtClean="0">
                <a:solidFill>
                  <a:srgbClr val="001F5F"/>
                </a:solidFill>
                <a:latin typeface="Times New Roman"/>
                <a:cs typeface="Times New Roman"/>
              </a:rPr>
              <a:t>dd</a:t>
            </a:r>
            <a:r>
              <a:rPr sz="1700" spc="-9" dirty="0" smtClean="0">
                <a:solidFill>
                  <a:srgbClr val="001F5F"/>
                </a:solidFill>
                <a:latin typeface="Times New Roman"/>
                <a:cs typeface="Times New Roman"/>
              </a:rPr>
              <a:t>l</a:t>
            </a:r>
            <a:r>
              <a:rPr sz="1700" spc="0" dirty="0" smtClean="0">
                <a:solidFill>
                  <a:srgbClr val="001F5F"/>
                </a:solidFill>
                <a:latin typeface="Times New Roman"/>
                <a:cs typeface="Times New Roman"/>
              </a:rPr>
              <a:t>e</a:t>
            </a:r>
            <a:r>
              <a:rPr sz="1700" spc="-9" dirty="0" smtClean="0">
                <a:solidFill>
                  <a:srgbClr val="001F5F"/>
                </a:solidFill>
                <a:latin typeface="Times New Roman"/>
                <a:cs typeface="Times New Roman"/>
              </a:rPr>
              <a:t>m</a:t>
            </a:r>
            <a:r>
              <a:rPr sz="1700" spc="0" dirty="0" smtClean="0">
                <a:solidFill>
                  <a:srgbClr val="001F5F"/>
                </a:solidFill>
                <a:latin typeface="Times New Roman"/>
                <a:cs typeface="Times New Roman"/>
              </a:rPr>
              <a:t>en</a:t>
            </a:r>
            <a:r>
              <a:rPr sz="1700" spc="290" dirty="0" smtClean="0">
                <a:solidFill>
                  <a:srgbClr val="001F5F"/>
                </a:solidFill>
                <a:latin typeface="Times New Roman"/>
                <a:cs typeface="Times New Roman"/>
              </a:rPr>
              <a:t> </a:t>
            </a:r>
            <a:r>
              <a:rPr sz="1700" spc="-4" dirty="0" smtClean="0">
                <a:solidFill>
                  <a:srgbClr val="001F5F"/>
                </a:solidFill>
                <a:latin typeface="Times New Roman"/>
                <a:cs typeface="Times New Roman"/>
              </a:rPr>
              <a:t>t</a:t>
            </a:r>
            <a:r>
              <a:rPr sz="1700" spc="0" dirty="0" smtClean="0">
                <a:solidFill>
                  <a:srgbClr val="001F5F"/>
                </a:solidFill>
                <a:latin typeface="Times New Roman"/>
                <a:cs typeface="Times New Roman"/>
              </a:rPr>
              <a:t>o</a:t>
            </a:r>
            <a:r>
              <a:rPr sz="1700" spc="295" dirty="0" smtClean="0">
                <a:solidFill>
                  <a:srgbClr val="001F5F"/>
                </a:solidFill>
                <a:latin typeface="Times New Roman"/>
                <a:cs typeface="Times New Roman"/>
              </a:rPr>
              <a:t> </a:t>
            </a:r>
            <a:r>
              <a:rPr sz="1700" spc="0" dirty="0" smtClean="0">
                <a:solidFill>
                  <a:srgbClr val="001F5F"/>
                </a:solidFill>
                <a:latin typeface="Times New Roman"/>
                <a:cs typeface="Times New Roman"/>
              </a:rPr>
              <a:t>en</a:t>
            </a:r>
            <a:r>
              <a:rPr sz="1700" spc="-14" dirty="0" smtClean="0">
                <a:solidFill>
                  <a:srgbClr val="001F5F"/>
                </a:solidFill>
                <a:latin typeface="Times New Roman"/>
                <a:cs typeface="Times New Roman"/>
              </a:rPr>
              <a:t>g</a:t>
            </a:r>
            <a:r>
              <a:rPr sz="1700" spc="0" dirty="0" smtClean="0">
                <a:solidFill>
                  <a:srgbClr val="001F5F"/>
                </a:solidFill>
                <a:latin typeface="Times New Roman"/>
                <a:cs typeface="Times New Roman"/>
              </a:rPr>
              <a:t>age</a:t>
            </a:r>
            <a:r>
              <a:rPr sz="1700" spc="280" dirty="0" smtClean="0">
                <a:solidFill>
                  <a:srgbClr val="001F5F"/>
                </a:solidFill>
                <a:latin typeface="Times New Roman"/>
                <a:cs typeface="Times New Roman"/>
              </a:rPr>
              <a:t> </a:t>
            </a:r>
            <a:r>
              <a:rPr sz="1700" spc="-4" dirty="0" smtClean="0">
                <a:solidFill>
                  <a:srgbClr val="001F5F"/>
                </a:solidFill>
                <a:latin typeface="Times New Roman"/>
                <a:cs typeface="Times New Roman"/>
              </a:rPr>
              <a:t>i</a:t>
            </a:r>
            <a:r>
              <a:rPr sz="1700" spc="0" dirty="0" smtClean="0">
                <a:solidFill>
                  <a:srgbClr val="001F5F"/>
                </a:solidFill>
                <a:latin typeface="Times New Roman"/>
                <a:cs typeface="Times New Roman"/>
              </a:rPr>
              <a:t>n</a:t>
            </a:r>
            <a:r>
              <a:rPr sz="1700" spc="295" dirty="0" smtClean="0">
                <a:solidFill>
                  <a:srgbClr val="001F5F"/>
                </a:solidFill>
                <a:latin typeface="Times New Roman"/>
                <a:cs typeface="Times New Roman"/>
              </a:rPr>
              <a:t> </a:t>
            </a:r>
            <a:r>
              <a:rPr sz="1700" spc="-4" dirty="0" smtClean="0">
                <a:solidFill>
                  <a:srgbClr val="001F5F"/>
                </a:solidFill>
                <a:latin typeface="Times New Roman"/>
                <a:cs typeface="Times New Roman"/>
              </a:rPr>
              <a:t>t</a:t>
            </a:r>
            <a:r>
              <a:rPr sz="1700" spc="0" dirty="0" smtClean="0">
                <a:solidFill>
                  <a:srgbClr val="001F5F"/>
                </a:solidFill>
                <a:latin typeface="Times New Roman"/>
                <a:cs typeface="Times New Roman"/>
              </a:rPr>
              <a:t>he</a:t>
            </a:r>
            <a:r>
              <a:rPr sz="1700" spc="295" dirty="0" smtClean="0">
                <a:solidFill>
                  <a:srgbClr val="001F5F"/>
                </a:solidFill>
                <a:latin typeface="Times New Roman"/>
                <a:cs typeface="Times New Roman"/>
              </a:rPr>
              <a:t> </a:t>
            </a:r>
            <a:r>
              <a:rPr sz="1700" spc="0" dirty="0" smtClean="0">
                <a:solidFill>
                  <a:srgbClr val="001F5F"/>
                </a:solidFill>
                <a:latin typeface="Times New Roman"/>
                <a:cs typeface="Times New Roman"/>
              </a:rPr>
              <a:t>c</a:t>
            </a:r>
            <a:r>
              <a:rPr sz="1700" spc="-14" dirty="0" smtClean="0">
                <a:solidFill>
                  <a:srgbClr val="001F5F"/>
                </a:solidFill>
                <a:latin typeface="Times New Roman"/>
                <a:cs typeface="Times New Roman"/>
              </a:rPr>
              <a:t>h</a:t>
            </a:r>
            <a:r>
              <a:rPr sz="1700" spc="0" dirty="0" smtClean="0">
                <a:solidFill>
                  <a:srgbClr val="001F5F"/>
                </a:solidFill>
                <a:latin typeface="Times New Roman"/>
                <a:cs typeface="Times New Roman"/>
              </a:rPr>
              <a:t>ann</a:t>
            </a:r>
            <a:r>
              <a:rPr sz="1700" spc="-4" dirty="0" smtClean="0">
                <a:solidFill>
                  <a:srgbClr val="001F5F"/>
                </a:solidFill>
                <a:latin typeface="Times New Roman"/>
                <a:cs typeface="Times New Roman"/>
              </a:rPr>
              <a:t>e</a:t>
            </a:r>
            <a:r>
              <a:rPr sz="1700" spc="0" dirty="0" smtClean="0">
                <a:solidFill>
                  <a:srgbClr val="001F5F"/>
                </a:solidFill>
                <a:latin typeface="Times New Roman"/>
                <a:cs typeface="Times New Roman"/>
              </a:rPr>
              <a:t>l</a:t>
            </a:r>
            <a:r>
              <a:rPr sz="1700" spc="275" dirty="0" smtClean="0">
                <a:solidFill>
                  <a:srgbClr val="001F5F"/>
                </a:solidFill>
                <a:latin typeface="Times New Roman"/>
                <a:cs typeface="Times New Roman"/>
              </a:rPr>
              <a:t> </a:t>
            </a:r>
            <a:r>
              <a:rPr sz="1700" spc="0" dirty="0" smtClean="0">
                <a:solidFill>
                  <a:srgbClr val="001F5F"/>
                </a:solidFill>
                <a:latin typeface="Times New Roman"/>
                <a:cs typeface="Times New Roman"/>
              </a:rPr>
              <a:t>of</a:t>
            </a:r>
            <a:r>
              <a:rPr sz="1700" spc="290" dirty="0" smtClean="0">
                <a:solidFill>
                  <a:srgbClr val="001F5F"/>
                </a:solidFill>
                <a:latin typeface="Times New Roman"/>
                <a:cs typeface="Times New Roman"/>
              </a:rPr>
              <a:t> </a:t>
            </a:r>
            <a:r>
              <a:rPr sz="1700" spc="0" dirty="0" smtClean="0">
                <a:solidFill>
                  <a:srgbClr val="001F5F"/>
                </a:solidFill>
                <a:latin typeface="Times New Roman"/>
                <a:cs typeface="Times New Roman"/>
              </a:rPr>
              <a:t>d</a:t>
            </a:r>
            <a:r>
              <a:rPr sz="1700" spc="-4" dirty="0" smtClean="0">
                <a:solidFill>
                  <a:srgbClr val="001F5F"/>
                </a:solidFill>
                <a:latin typeface="Times New Roman"/>
                <a:cs typeface="Times New Roman"/>
              </a:rPr>
              <a:t>i</a:t>
            </a:r>
            <a:r>
              <a:rPr sz="1700" spc="0" dirty="0" smtClean="0">
                <a:solidFill>
                  <a:srgbClr val="001F5F"/>
                </a:solidFill>
                <a:latin typeface="Times New Roman"/>
                <a:cs typeface="Times New Roman"/>
              </a:rPr>
              <a:t>s</a:t>
            </a:r>
            <a:r>
              <a:rPr sz="1700" spc="-9" dirty="0" smtClean="0">
                <a:solidFill>
                  <a:srgbClr val="001F5F"/>
                </a:solidFill>
                <a:latin typeface="Times New Roman"/>
                <a:cs typeface="Times New Roman"/>
              </a:rPr>
              <a:t>t</a:t>
            </a:r>
            <a:r>
              <a:rPr sz="1700" spc="0" dirty="0" smtClean="0">
                <a:solidFill>
                  <a:srgbClr val="001F5F"/>
                </a:solidFill>
                <a:latin typeface="Times New Roman"/>
                <a:cs typeface="Times New Roman"/>
              </a:rPr>
              <a:t>r</a:t>
            </a:r>
            <a:r>
              <a:rPr sz="1700" spc="-9" dirty="0" smtClean="0">
                <a:solidFill>
                  <a:srgbClr val="001F5F"/>
                </a:solidFill>
                <a:latin typeface="Times New Roman"/>
                <a:cs typeface="Times New Roman"/>
              </a:rPr>
              <a:t>i</a:t>
            </a:r>
            <a:r>
              <a:rPr sz="1700" spc="0" dirty="0" smtClean="0">
                <a:solidFill>
                  <a:srgbClr val="001F5F"/>
                </a:solidFill>
                <a:latin typeface="Times New Roman"/>
                <a:cs typeface="Times New Roman"/>
              </a:rPr>
              <a:t>butio</a:t>
            </a:r>
            <a:r>
              <a:rPr sz="1700" spc="-4" dirty="0" smtClean="0">
                <a:solidFill>
                  <a:srgbClr val="001F5F"/>
                </a:solidFill>
                <a:latin typeface="Times New Roman"/>
                <a:cs typeface="Times New Roman"/>
              </a:rPr>
              <a:t>n</a:t>
            </a:r>
            <a:r>
              <a:rPr sz="1700" spc="0" dirty="0" smtClean="0">
                <a:solidFill>
                  <a:srgbClr val="001F5F"/>
                </a:solidFill>
                <a:latin typeface="Times New Roman"/>
                <a:cs typeface="Times New Roman"/>
              </a:rPr>
              <a:t>,</a:t>
            </a:r>
            <a:r>
              <a:rPr sz="1700" spc="300" dirty="0" smtClean="0">
                <a:solidFill>
                  <a:srgbClr val="001F5F"/>
                </a:solidFill>
                <a:latin typeface="Times New Roman"/>
                <a:cs typeface="Times New Roman"/>
              </a:rPr>
              <a:t> </a:t>
            </a:r>
            <a:r>
              <a:rPr sz="1700" spc="-4" dirty="0" smtClean="0">
                <a:solidFill>
                  <a:srgbClr val="001F5F"/>
                </a:solidFill>
                <a:latin typeface="Times New Roman"/>
                <a:cs typeface="Times New Roman"/>
              </a:rPr>
              <a:t>t</a:t>
            </a:r>
            <a:r>
              <a:rPr sz="1700" spc="0" dirty="0" smtClean="0">
                <a:solidFill>
                  <a:srgbClr val="001F5F"/>
                </a:solidFill>
                <a:latin typeface="Times New Roman"/>
                <a:cs typeface="Times New Roman"/>
              </a:rPr>
              <a:t>he</a:t>
            </a:r>
            <a:r>
              <a:rPr sz="1700" spc="-9" dirty="0" smtClean="0">
                <a:solidFill>
                  <a:srgbClr val="001F5F"/>
                </a:solidFill>
                <a:latin typeface="Times New Roman"/>
                <a:cs typeface="Times New Roman"/>
              </a:rPr>
              <a:t>i</a:t>
            </a:r>
            <a:r>
              <a:rPr sz="1700" spc="0" dirty="0" smtClean="0">
                <a:solidFill>
                  <a:srgbClr val="001F5F"/>
                </a:solidFill>
                <a:latin typeface="Times New Roman"/>
                <a:cs typeface="Times New Roman"/>
              </a:rPr>
              <a:t>r</a:t>
            </a:r>
            <a:r>
              <a:rPr sz="1700" spc="290" dirty="0" smtClean="0">
                <a:solidFill>
                  <a:srgbClr val="001F5F"/>
                </a:solidFill>
                <a:latin typeface="Times New Roman"/>
                <a:cs typeface="Times New Roman"/>
              </a:rPr>
              <a:t> </a:t>
            </a:r>
            <a:r>
              <a:rPr sz="1700" spc="-4" dirty="0" smtClean="0">
                <a:solidFill>
                  <a:srgbClr val="001F5F"/>
                </a:solidFill>
                <a:latin typeface="Times New Roman"/>
                <a:cs typeface="Times New Roman"/>
              </a:rPr>
              <a:t>i</a:t>
            </a:r>
            <a:r>
              <a:rPr sz="1700" spc="0" dirty="0" smtClean="0">
                <a:solidFill>
                  <a:srgbClr val="001F5F"/>
                </a:solidFill>
                <a:latin typeface="Times New Roman"/>
                <a:cs typeface="Times New Roman"/>
              </a:rPr>
              <a:t>nce</a:t>
            </a:r>
            <a:r>
              <a:rPr sz="1700" spc="-4" dirty="0" smtClean="0">
                <a:solidFill>
                  <a:srgbClr val="001F5F"/>
                </a:solidFill>
                <a:latin typeface="Times New Roman"/>
                <a:cs typeface="Times New Roman"/>
              </a:rPr>
              <a:t>nti</a:t>
            </a:r>
            <a:r>
              <a:rPr sz="1700" spc="0" dirty="0" smtClean="0">
                <a:solidFill>
                  <a:srgbClr val="001F5F"/>
                </a:solidFill>
                <a:latin typeface="Times New Roman"/>
                <a:cs typeface="Times New Roman"/>
              </a:rPr>
              <a:t>ves</a:t>
            </a:r>
            <a:r>
              <a:rPr sz="1700" spc="290" dirty="0" smtClean="0">
                <a:solidFill>
                  <a:srgbClr val="001F5F"/>
                </a:solidFill>
                <a:latin typeface="Times New Roman"/>
                <a:cs typeface="Times New Roman"/>
              </a:rPr>
              <a:t> </a:t>
            </a:r>
            <a:r>
              <a:rPr sz="1700" spc="-14" dirty="0" smtClean="0">
                <a:solidFill>
                  <a:srgbClr val="001F5F"/>
                </a:solidFill>
                <a:latin typeface="Times New Roman"/>
                <a:cs typeface="Times New Roman"/>
              </a:rPr>
              <a:t>a</a:t>
            </a:r>
            <a:r>
              <a:rPr sz="1700" spc="0" dirty="0" smtClean="0">
                <a:solidFill>
                  <a:srgbClr val="001F5F"/>
                </a:solidFill>
                <a:latin typeface="Times New Roman"/>
                <a:cs typeface="Times New Roman"/>
              </a:rPr>
              <a:t>nd</a:t>
            </a:r>
            <a:endParaRPr sz="1700">
              <a:latin typeface="Times New Roman"/>
              <a:cs typeface="Times New Roman"/>
            </a:endParaRPr>
          </a:p>
          <a:p>
            <a:pPr marL="287019" marR="32506">
              <a:lnSpc>
                <a:spcPct val="95825"/>
              </a:lnSpc>
            </a:pPr>
            <a:r>
              <a:rPr sz="1700" spc="-4" dirty="0" smtClean="0">
                <a:solidFill>
                  <a:srgbClr val="001F5F"/>
                </a:solidFill>
                <a:latin typeface="Times New Roman"/>
                <a:cs typeface="Times New Roman"/>
              </a:rPr>
              <a:t>m</a:t>
            </a:r>
            <a:r>
              <a:rPr sz="1700" spc="0" dirty="0" smtClean="0">
                <a:solidFill>
                  <a:srgbClr val="001F5F"/>
                </a:solidFill>
                <a:latin typeface="Times New Roman"/>
                <a:cs typeface="Times New Roman"/>
              </a:rPr>
              <a:t>o</a:t>
            </a:r>
            <a:r>
              <a:rPr sz="1700" spc="-4" dirty="0" smtClean="0">
                <a:solidFill>
                  <a:srgbClr val="001F5F"/>
                </a:solidFill>
                <a:latin typeface="Times New Roman"/>
                <a:cs typeface="Times New Roman"/>
              </a:rPr>
              <a:t>ti</a:t>
            </a:r>
            <a:r>
              <a:rPr sz="1700" spc="0" dirty="0" smtClean="0">
                <a:solidFill>
                  <a:srgbClr val="001F5F"/>
                </a:solidFill>
                <a:latin typeface="Times New Roman"/>
                <a:cs typeface="Times New Roman"/>
              </a:rPr>
              <a:t>va</a:t>
            </a:r>
            <a:r>
              <a:rPr sz="1700" spc="-4" dirty="0" smtClean="0">
                <a:solidFill>
                  <a:srgbClr val="001F5F"/>
                </a:solidFill>
                <a:latin typeface="Times New Roman"/>
                <a:cs typeface="Times New Roman"/>
              </a:rPr>
              <a:t>ti</a:t>
            </a:r>
            <a:r>
              <a:rPr sz="1700" spc="0" dirty="0" smtClean="0">
                <a:solidFill>
                  <a:srgbClr val="001F5F"/>
                </a:solidFill>
                <a:latin typeface="Times New Roman"/>
                <a:cs typeface="Times New Roman"/>
              </a:rPr>
              <a:t>ons</a:t>
            </a:r>
            <a:r>
              <a:rPr sz="1700" spc="14" dirty="0" smtClean="0">
                <a:solidFill>
                  <a:srgbClr val="001F5F"/>
                </a:solidFill>
                <a:latin typeface="Times New Roman"/>
                <a:cs typeface="Times New Roman"/>
              </a:rPr>
              <a:t> </a:t>
            </a:r>
            <a:r>
              <a:rPr sz="1700" spc="0" dirty="0" smtClean="0">
                <a:solidFill>
                  <a:srgbClr val="001F5F"/>
                </a:solidFill>
                <a:latin typeface="Times New Roman"/>
                <a:cs typeface="Times New Roman"/>
              </a:rPr>
              <a:t>e</a:t>
            </a:r>
            <a:r>
              <a:rPr sz="1700" spc="-4" dirty="0" smtClean="0">
                <a:solidFill>
                  <a:srgbClr val="001F5F"/>
                </a:solidFill>
                <a:latin typeface="Times New Roman"/>
                <a:cs typeface="Times New Roman"/>
              </a:rPr>
              <a:t>t</a:t>
            </a:r>
            <a:r>
              <a:rPr sz="1700" spc="0" dirty="0" smtClean="0">
                <a:solidFill>
                  <a:srgbClr val="001F5F"/>
                </a:solidFill>
                <a:latin typeface="Times New Roman"/>
                <a:cs typeface="Times New Roman"/>
              </a:rPr>
              <a:t>c.</a:t>
            </a:r>
            <a:endParaRPr sz="1700">
              <a:latin typeface="Times New Roman"/>
              <a:cs typeface="Times New Roman"/>
            </a:endParaRPr>
          </a:p>
        </p:txBody>
      </p:sp>
    </p:spTree>
    <p:extLst>
      <p:ext uri="{BB962C8B-B14F-4D97-AF65-F5344CB8AC3E}">
        <p14:creationId xmlns:p14="http://schemas.microsoft.com/office/powerpoint/2010/main" val="1213928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990000"/>
          </a:solidFill>
        </p:spPr>
        <p:txBody>
          <a:bodyPr wrap="square" lIns="0" tIns="0" rIns="0" bIns="0" rtlCol="0">
            <a:noAutofit/>
          </a:bodyPr>
          <a:lstStyle/>
          <a:p>
            <a:endParaRPr/>
          </a:p>
        </p:txBody>
      </p:sp>
      <p:sp>
        <p:nvSpPr>
          <p:cNvPr id="5" name="object 5"/>
          <p:cNvSpPr/>
          <p:nvPr/>
        </p:nvSpPr>
        <p:spPr>
          <a:xfrm>
            <a:off x="591312" y="1280160"/>
            <a:ext cx="8552688" cy="228600"/>
          </a:xfrm>
          <a:custGeom>
            <a:avLst/>
            <a:gdLst/>
            <a:ahLst/>
            <a:cxnLst/>
            <a:rect l="l" t="t" r="r" b="b"/>
            <a:pathLst>
              <a:path w="8552688" h="228600">
                <a:moveTo>
                  <a:pt x="0" y="228600"/>
                </a:moveTo>
                <a:lnTo>
                  <a:pt x="8552688" y="228600"/>
                </a:lnTo>
                <a:lnTo>
                  <a:pt x="8552688" y="0"/>
                </a:lnTo>
                <a:lnTo>
                  <a:pt x="0" y="0"/>
                </a:lnTo>
                <a:lnTo>
                  <a:pt x="0" y="228600"/>
                </a:lnTo>
                <a:close/>
              </a:path>
            </a:pathLst>
          </a:custGeom>
          <a:solidFill>
            <a:srgbClr val="001F5F"/>
          </a:solidFill>
        </p:spPr>
        <p:txBody>
          <a:bodyPr wrap="square" lIns="0" tIns="0" rIns="0" bIns="0" rtlCol="0">
            <a:noAutofit/>
          </a:bodyPr>
          <a:lstStyle/>
          <a:p>
            <a:endParaRPr/>
          </a:p>
        </p:txBody>
      </p:sp>
      <p:sp>
        <p:nvSpPr>
          <p:cNvPr id="4" name="object 4"/>
          <p:cNvSpPr txBox="1"/>
          <p:nvPr/>
        </p:nvSpPr>
        <p:spPr>
          <a:xfrm>
            <a:off x="762406" y="113359"/>
            <a:ext cx="5271633" cy="1194249"/>
          </a:xfrm>
          <a:prstGeom prst="rect">
            <a:avLst/>
          </a:prstGeom>
        </p:spPr>
        <p:txBody>
          <a:bodyPr wrap="square" lIns="0" tIns="0" rIns="0" bIns="0" rtlCol="0">
            <a:noAutofit/>
          </a:bodyPr>
          <a:lstStyle/>
          <a:p>
            <a:pPr marL="538454">
              <a:lnSpc>
                <a:spcPts val="4185"/>
              </a:lnSpc>
              <a:spcBef>
                <a:spcPts val="209"/>
              </a:spcBef>
            </a:pPr>
            <a:r>
              <a:rPr sz="4000" b="1" spc="0" dirty="0" smtClean="0">
                <a:solidFill>
                  <a:srgbClr val="001F5F"/>
                </a:solidFill>
                <a:latin typeface="Times New Roman"/>
                <a:cs typeface="Times New Roman"/>
              </a:rPr>
              <a:t>Important</a:t>
            </a:r>
            <a:r>
              <a:rPr sz="4000" b="1" spc="-147" dirty="0" smtClean="0">
                <a:solidFill>
                  <a:srgbClr val="001F5F"/>
                </a:solidFill>
                <a:latin typeface="Times New Roman"/>
                <a:cs typeface="Times New Roman"/>
              </a:rPr>
              <a:t> </a:t>
            </a:r>
            <a:r>
              <a:rPr sz="4000" b="1" spc="0" dirty="0" smtClean="0">
                <a:solidFill>
                  <a:srgbClr val="001F5F"/>
                </a:solidFill>
                <a:latin typeface="Times New Roman"/>
                <a:cs typeface="Times New Roman"/>
              </a:rPr>
              <a:t>marketing</a:t>
            </a:r>
            <a:endParaRPr sz="4000">
              <a:latin typeface="Times New Roman"/>
              <a:cs typeface="Times New Roman"/>
            </a:endParaRPr>
          </a:p>
          <a:p>
            <a:pPr marL="12700" marR="76169">
              <a:lnSpc>
                <a:spcPct val="95825"/>
              </a:lnSpc>
              <a:spcBef>
                <a:spcPts val="1751"/>
              </a:spcBef>
            </a:pPr>
            <a:r>
              <a:rPr sz="2800" b="1" spc="0" dirty="0" smtClean="0">
                <a:solidFill>
                  <a:srgbClr val="001F5F"/>
                </a:solidFill>
                <a:latin typeface="Times New Roman"/>
                <a:cs typeface="Times New Roman"/>
              </a:rPr>
              <a:t>Mar</a:t>
            </a:r>
            <a:r>
              <a:rPr sz="2800" b="1" spc="-14" dirty="0" smtClean="0">
                <a:solidFill>
                  <a:srgbClr val="001F5F"/>
                </a:solidFill>
                <a:latin typeface="Times New Roman"/>
                <a:cs typeface="Times New Roman"/>
              </a:rPr>
              <a:t>k</a:t>
            </a:r>
            <a:r>
              <a:rPr sz="2800" b="1" spc="0" dirty="0" smtClean="0">
                <a:solidFill>
                  <a:srgbClr val="001F5F"/>
                </a:solidFill>
                <a:latin typeface="Times New Roman"/>
                <a:cs typeface="Times New Roman"/>
              </a:rPr>
              <a:t>eting</a:t>
            </a:r>
            <a:r>
              <a:rPr sz="2800" b="1" spc="-92" dirty="0" smtClean="0">
                <a:solidFill>
                  <a:srgbClr val="001F5F"/>
                </a:solidFill>
                <a:latin typeface="Times New Roman"/>
                <a:cs typeface="Times New Roman"/>
              </a:rPr>
              <a:t> </a:t>
            </a:r>
            <a:r>
              <a:rPr sz="2800" b="1" spc="0" dirty="0" smtClean="0">
                <a:solidFill>
                  <a:srgbClr val="001F5F"/>
                </a:solidFill>
                <a:latin typeface="Times New Roman"/>
                <a:cs typeface="Times New Roman"/>
              </a:rPr>
              <a:t>Funct</a:t>
            </a:r>
            <a:r>
              <a:rPr sz="2800" b="1" spc="4" dirty="0" smtClean="0">
                <a:solidFill>
                  <a:srgbClr val="001F5F"/>
                </a:solidFill>
                <a:latin typeface="Times New Roman"/>
                <a:cs typeface="Times New Roman"/>
              </a:rPr>
              <a:t>i</a:t>
            </a:r>
            <a:r>
              <a:rPr sz="2800" b="1" spc="0" dirty="0" smtClean="0">
                <a:solidFill>
                  <a:srgbClr val="001F5F"/>
                </a:solidFill>
                <a:latin typeface="Times New Roman"/>
                <a:cs typeface="Times New Roman"/>
              </a:rPr>
              <a:t>o</a:t>
            </a:r>
            <a:r>
              <a:rPr sz="2800" b="1" spc="9" dirty="0" smtClean="0">
                <a:solidFill>
                  <a:srgbClr val="001F5F"/>
                </a:solidFill>
                <a:latin typeface="Times New Roman"/>
                <a:cs typeface="Times New Roman"/>
              </a:rPr>
              <a:t>n</a:t>
            </a:r>
            <a:r>
              <a:rPr sz="2800" b="1" spc="14" dirty="0" smtClean="0">
                <a:solidFill>
                  <a:srgbClr val="001F5F"/>
                </a:solidFill>
                <a:latin typeface="Times New Roman"/>
                <a:cs typeface="Times New Roman"/>
              </a:rPr>
              <a:t>s</a:t>
            </a:r>
            <a:r>
              <a:rPr sz="2800" b="1" spc="0" dirty="0" smtClean="0">
                <a:solidFill>
                  <a:srgbClr val="001F5F"/>
                </a:solidFill>
                <a:latin typeface="Times New Roman"/>
                <a:cs typeface="Times New Roman"/>
              </a:rPr>
              <a:t>…</a:t>
            </a:r>
            <a:endParaRPr sz="2800">
              <a:latin typeface="Times New Roman"/>
              <a:cs typeface="Times New Roman"/>
            </a:endParaRPr>
          </a:p>
        </p:txBody>
      </p:sp>
      <p:sp>
        <p:nvSpPr>
          <p:cNvPr id="3" name="object 3"/>
          <p:cNvSpPr txBox="1"/>
          <p:nvPr/>
        </p:nvSpPr>
        <p:spPr>
          <a:xfrm>
            <a:off x="6059419" y="113359"/>
            <a:ext cx="2105843" cy="533196"/>
          </a:xfrm>
          <a:prstGeom prst="rect">
            <a:avLst/>
          </a:prstGeom>
        </p:spPr>
        <p:txBody>
          <a:bodyPr wrap="square" lIns="0" tIns="0" rIns="0" bIns="0" rtlCol="0">
            <a:noAutofit/>
          </a:bodyPr>
          <a:lstStyle/>
          <a:p>
            <a:pPr marL="12700">
              <a:lnSpc>
                <a:spcPts val="4185"/>
              </a:lnSpc>
              <a:spcBef>
                <a:spcPts val="209"/>
              </a:spcBef>
            </a:pPr>
            <a:r>
              <a:rPr sz="4000" b="1" spc="9" dirty="0" smtClean="0">
                <a:solidFill>
                  <a:srgbClr val="001F5F"/>
                </a:solidFill>
                <a:latin typeface="Times New Roman"/>
                <a:cs typeface="Times New Roman"/>
              </a:rPr>
              <a:t>f</a:t>
            </a:r>
            <a:r>
              <a:rPr sz="4000" b="1" spc="0" dirty="0" smtClean="0">
                <a:solidFill>
                  <a:srgbClr val="001F5F"/>
                </a:solidFill>
                <a:latin typeface="Times New Roman"/>
                <a:cs typeface="Times New Roman"/>
              </a:rPr>
              <a:t>unctions</a:t>
            </a:r>
            <a:endParaRPr sz="4000">
              <a:latin typeface="Times New Roman"/>
              <a:cs typeface="Times New Roman"/>
            </a:endParaRPr>
          </a:p>
        </p:txBody>
      </p:sp>
      <p:sp>
        <p:nvSpPr>
          <p:cNvPr id="2" name="object 2"/>
          <p:cNvSpPr txBox="1"/>
          <p:nvPr/>
        </p:nvSpPr>
        <p:spPr>
          <a:xfrm>
            <a:off x="461264" y="1682341"/>
            <a:ext cx="8468042" cy="4983435"/>
          </a:xfrm>
          <a:prstGeom prst="rect">
            <a:avLst/>
          </a:prstGeom>
        </p:spPr>
        <p:txBody>
          <a:bodyPr wrap="square" lIns="0" tIns="0" rIns="0" bIns="0" rtlCol="0">
            <a:noAutofit/>
          </a:bodyPr>
          <a:lstStyle/>
          <a:p>
            <a:pPr marL="12700" marR="40569">
              <a:lnSpc>
                <a:spcPts val="2550"/>
              </a:lnSpc>
              <a:spcBef>
                <a:spcPts val="127"/>
              </a:spcBef>
            </a:pPr>
            <a:r>
              <a:rPr sz="2400" b="1" spc="0" dirty="0" smtClean="0">
                <a:solidFill>
                  <a:srgbClr val="001F5F"/>
                </a:solidFill>
                <a:latin typeface="Times New Roman"/>
                <a:cs typeface="Times New Roman"/>
              </a:rPr>
              <a:t>Ri</a:t>
            </a:r>
            <a:r>
              <a:rPr sz="2400" b="1" spc="4" dirty="0" smtClean="0">
                <a:solidFill>
                  <a:srgbClr val="001F5F"/>
                </a:solidFill>
                <a:latin typeface="Times New Roman"/>
                <a:cs typeface="Times New Roman"/>
              </a:rPr>
              <a:t>s</a:t>
            </a:r>
            <a:r>
              <a:rPr sz="2400" b="1" spc="0" dirty="0" smtClean="0">
                <a:solidFill>
                  <a:srgbClr val="001F5F"/>
                </a:solidFill>
                <a:latin typeface="Times New Roman"/>
                <a:cs typeface="Times New Roman"/>
              </a:rPr>
              <a:t>k</a:t>
            </a:r>
            <a:r>
              <a:rPr sz="2400" b="1" spc="4" dirty="0" smtClean="0">
                <a:solidFill>
                  <a:srgbClr val="001F5F"/>
                </a:solidFill>
                <a:latin typeface="Times New Roman"/>
                <a:cs typeface="Times New Roman"/>
              </a:rPr>
              <a:t> </a:t>
            </a:r>
            <a:r>
              <a:rPr sz="2400" b="1" spc="0" dirty="0" smtClean="0">
                <a:solidFill>
                  <a:srgbClr val="001F5F"/>
                </a:solidFill>
                <a:latin typeface="Times New Roman"/>
                <a:cs typeface="Times New Roman"/>
              </a:rPr>
              <a:t>Bearing:</a:t>
            </a:r>
            <a:endParaRPr sz="2400" dirty="0">
              <a:latin typeface="Times New Roman"/>
              <a:cs typeface="Times New Roman"/>
            </a:endParaRPr>
          </a:p>
          <a:p>
            <a:pPr marL="278180" marR="10964" indent="-265480" algn="just">
              <a:lnSpc>
                <a:spcPct val="100041"/>
              </a:lnSpc>
              <a:spcBef>
                <a:spcPts val="1185"/>
              </a:spcBef>
            </a:pPr>
            <a:r>
              <a:rPr sz="2000" spc="0" dirty="0" smtClean="0">
                <a:solidFill>
                  <a:srgbClr val="730000"/>
                </a:solidFill>
                <a:latin typeface="Wingdings"/>
                <a:cs typeface="Wingdings"/>
              </a:rPr>
              <a:t></a:t>
            </a:r>
            <a:r>
              <a:rPr sz="2000" spc="0" dirty="0" smtClean="0">
                <a:solidFill>
                  <a:srgbClr val="730000"/>
                </a:solidFill>
                <a:latin typeface="Times New Roman"/>
                <a:cs typeface="Times New Roman"/>
              </a:rPr>
              <a:t> </a:t>
            </a:r>
            <a:r>
              <a:rPr sz="2000" spc="0" dirty="0" smtClean="0">
                <a:solidFill>
                  <a:srgbClr val="001F5F"/>
                </a:solidFill>
                <a:latin typeface="Times New Roman"/>
                <a:cs typeface="Times New Roman"/>
              </a:rPr>
              <a:t>R</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sk</a:t>
            </a:r>
            <a:r>
              <a:rPr sz="2000" spc="245"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s</a:t>
            </a:r>
            <a:r>
              <a:rPr sz="2000" spc="240" dirty="0" smtClean="0">
                <a:solidFill>
                  <a:srgbClr val="001F5F"/>
                </a:solidFill>
                <a:latin typeface="Times New Roman"/>
                <a:cs typeface="Times New Roman"/>
              </a:rPr>
              <a:t> </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he</a:t>
            </a:r>
            <a:r>
              <a:rPr sz="2000" spc="235" dirty="0" smtClean="0">
                <a:solidFill>
                  <a:srgbClr val="001F5F"/>
                </a:solidFill>
                <a:latin typeface="Times New Roman"/>
                <a:cs typeface="Times New Roman"/>
              </a:rPr>
              <a:t> </a:t>
            </a:r>
            <a:r>
              <a:rPr sz="2000" spc="0" dirty="0" smtClean="0">
                <a:solidFill>
                  <a:srgbClr val="001F5F"/>
                </a:solidFill>
                <a:latin typeface="Times New Roman"/>
                <a:cs typeface="Times New Roman"/>
              </a:rPr>
              <a:t>pro</a:t>
            </a:r>
            <a:r>
              <a:rPr sz="2000" spc="9" dirty="0" smtClean="0">
                <a:solidFill>
                  <a:srgbClr val="001F5F"/>
                </a:solidFill>
                <a:latin typeface="Times New Roman"/>
                <a:cs typeface="Times New Roman"/>
              </a:rPr>
              <a:t>b</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bi</a:t>
            </a:r>
            <a:r>
              <a:rPr sz="2000" spc="-14" dirty="0" smtClean="0">
                <a:solidFill>
                  <a:srgbClr val="001F5F"/>
                </a:solidFill>
                <a:latin typeface="Times New Roman"/>
                <a:cs typeface="Times New Roman"/>
              </a:rPr>
              <a:t>l</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y</a:t>
            </a:r>
            <a:r>
              <a:rPr sz="2000" spc="240"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r</a:t>
            </a:r>
            <a:r>
              <a:rPr sz="2000" spc="245" dirty="0" smtClean="0">
                <a:solidFill>
                  <a:srgbClr val="001F5F"/>
                </a:solidFill>
                <a:latin typeface="Times New Roman"/>
                <a:cs typeface="Times New Roman"/>
              </a:rPr>
              <a:t> </a:t>
            </a: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h</a:t>
            </a:r>
            <a:r>
              <a:rPr sz="2000" spc="0" dirty="0" smtClean="0">
                <a:solidFill>
                  <a:srgbClr val="001F5F"/>
                </a:solidFill>
                <a:latin typeface="Times New Roman"/>
                <a:cs typeface="Times New Roman"/>
              </a:rPr>
              <a:t>reat</a:t>
            </a:r>
            <a:r>
              <a:rPr sz="2000" spc="225"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f</a:t>
            </a:r>
            <a:r>
              <a:rPr sz="2000" spc="235" dirty="0" smtClean="0">
                <a:solidFill>
                  <a:srgbClr val="001F5F"/>
                </a:solidFill>
                <a:latin typeface="Times New Roman"/>
                <a:cs typeface="Times New Roman"/>
              </a:rPr>
              <a:t> </a:t>
            </a:r>
            <a:r>
              <a:rPr sz="2000" spc="0" dirty="0" smtClean="0">
                <a:solidFill>
                  <a:srgbClr val="001F5F"/>
                </a:solidFill>
                <a:latin typeface="Times New Roman"/>
                <a:cs typeface="Times New Roman"/>
              </a:rPr>
              <a:t>da</a:t>
            </a:r>
            <a:r>
              <a:rPr sz="2000" spc="-14" dirty="0" smtClean="0">
                <a:solidFill>
                  <a:srgbClr val="001F5F"/>
                </a:solidFill>
                <a:latin typeface="Times New Roman"/>
                <a:cs typeface="Times New Roman"/>
              </a:rPr>
              <a:t>m</a:t>
            </a:r>
            <a:r>
              <a:rPr sz="2000" spc="0" dirty="0" smtClean="0">
                <a:solidFill>
                  <a:srgbClr val="001F5F"/>
                </a:solidFill>
                <a:latin typeface="Times New Roman"/>
                <a:cs typeface="Times New Roman"/>
              </a:rPr>
              <a:t>age,</a:t>
            </a:r>
            <a:r>
              <a:rPr sz="2000" spc="245" dirty="0" smtClean="0">
                <a:solidFill>
                  <a:srgbClr val="001F5F"/>
                </a:solidFill>
                <a:latin typeface="Times New Roman"/>
                <a:cs typeface="Times New Roman"/>
              </a:rPr>
              <a:t> </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j</a:t>
            </a:r>
            <a:r>
              <a:rPr sz="2000" spc="-9" dirty="0" smtClean="0">
                <a:solidFill>
                  <a:srgbClr val="001F5F"/>
                </a:solidFill>
                <a:latin typeface="Times New Roman"/>
                <a:cs typeface="Times New Roman"/>
              </a:rPr>
              <a:t>u</a:t>
            </a:r>
            <a:r>
              <a:rPr sz="2000" spc="0" dirty="0" smtClean="0">
                <a:solidFill>
                  <a:srgbClr val="001F5F"/>
                </a:solidFill>
                <a:latin typeface="Times New Roman"/>
                <a:cs typeface="Times New Roman"/>
              </a:rPr>
              <a:t>r</a:t>
            </a:r>
            <a:r>
              <a:rPr sz="2000" spc="-134" dirty="0" smtClean="0">
                <a:solidFill>
                  <a:srgbClr val="001F5F"/>
                </a:solidFill>
                <a:latin typeface="Times New Roman"/>
                <a:cs typeface="Times New Roman"/>
              </a:rPr>
              <a:t>y</a:t>
            </a:r>
            <a:r>
              <a:rPr sz="2000" spc="0" dirty="0" smtClean="0">
                <a:solidFill>
                  <a:srgbClr val="001F5F"/>
                </a:solidFill>
                <a:latin typeface="Times New Roman"/>
                <a:cs typeface="Times New Roman"/>
              </a:rPr>
              <a:t>,</a:t>
            </a:r>
            <a:r>
              <a:rPr sz="2000" spc="245" dirty="0" smtClean="0">
                <a:solidFill>
                  <a:srgbClr val="001F5F"/>
                </a:solidFill>
                <a:latin typeface="Times New Roman"/>
                <a:cs typeface="Times New Roman"/>
              </a:rPr>
              <a:t> </a:t>
            </a:r>
            <a:r>
              <a:rPr sz="2000" spc="0" dirty="0" smtClean="0">
                <a:solidFill>
                  <a:srgbClr val="001F5F"/>
                </a:solidFill>
                <a:latin typeface="Times New Roman"/>
                <a:cs typeface="Times New Roman"/>
              </a:rPr>
              <a:t>l</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b</a:t>
            </a:r>
            <a:r>
              <a:rPr sz="2000" spc="0" dirty="0" smtClean="0">
                <a:solidFill>
                  <a:srgbClr val="001F5F"/>
                </a:solidFill>
                <a:latin typeface="Times New Roman"/>
                <a:cs typeface="Times New Roman"/>
              </a:rPr>
              <a:t>i</a:t>
            </a:r>
            <a:r>
              <a:rPr sz="2000" spc="-19" dirty="0" smtClean="0">
                <a:solidFill>
                  <a:srgbClr val="001F5F"/>
                </a:solidFill>
                <a:latin typeface="Times New Roman"/>
                <a:cs typeface="Times New Roman"/>
              </a:rPr>
              <a:t>l</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t</a:t>
            </a:r>
            <a:r>
              <a:rPr sz="2000" spc="-139" dirty="0" smtClean="0">
                <a:solidFill>
                  <a:srgbClr val="001F5F"/>
                </a:solidFill>
                <a:latin typeface="Times New Roman"/>
                <a:cs typeface="Times New Roman"/>
              </a:rPr>
              <a:t>y</a:t>
            </a:r>
            <a:r>
              <a:rPr sz="2000" spc="0" dirty="0" smtClean="0">
                <a:solidFill>
                  <a:srgbClr val="001F5F"/>
                </a:solidFill>
                <a:latin typeface="Times New Roman"/>
                <a:cs typeface="Times New Roman"/>
              </a:rPr>
              <a:t>,</a:t>
            </a:r>
            <a:r>
              <a:rPr sz="2000" spc="245" dirty="0" smtClean="0">
                <a:solidFill>
                  <a:srgbClr val="001F5F"/>
                </a:solidFill>
                <a:latin typeface="Times New Roman"/>
                <a:cs typeface="Times New Roman"/>
              </a:rPr>
              <a:t> </a:t>
            </a:r>
            <a:r>
              <a:rPr sz="2000" spc="0" dirty="0" smtClean="0">
                <a:solidFill>
                  <a:srgbClr val="001F5F"/>
                </a:solidFill>
                <a:latin typeface="Times New Roman"/>
                <a:cs typeface="Times New Roman"/>
              </a:rPr>
              <a:t>lo</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s</a:t>
            </a:r>
            <a:r>
              <a:rPr sz="2000" spc="240"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r</a:t>
            </a:r>
            <a:r>
              <a:rPr sz="2000" spc="245" dirty="0" smtClean="0">
                <a:solidFill>
                  <a:srgbClr val="001F5F"/>
                </a:solidFill>
                <a:latin typeface="Times New Roman"/>
                <a:cs typeface="Times New Roman"/>
              </a:rPr>
              <a:t> </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ny</a:t>
            </a:r>
            <a:r>
              <a:rPr sz="2000" spc="229" dirty="0" smtClean="0">
                <a:solidFill>
                  <a:srgbClr val="001F5F"/>
                </a:solidFill>
                <a:latin typeface="Times New Roman"/>
                <a:cs typeface="Times New Roman"/>
              </a:rPr>
              <a:t> </a:t>
            </a:r>
            <a:r>
              <a:rPr sz="2000" spc="0" dirty="0" smtClean="0">
                <a:solidFill>
                  <a:srgbClr val="001F5F"/>
                </a:solidFill>
                <a:latin typeface="Times New Roman"/>
                <a:cs typeface="Times New Roman"/>
              </a:rPr>
              <a:t>ot</a:t>
            </a:r>
            <a:r>
              <a:rPr sz="2000" spc="4" dirty="0" smtClean="0">
                <a:solidFill>
                  <a:srgbClr val="001F5F"/>
                </a:solidFill>
                <a:latin typeface="Times New Roman"/>
                <a:cs typeface="Times New Roman"/>
              </a:rPr>
              <a:t>h</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r ne</a:t>
            </a:r>
            <a:r>
              <a:rPr sz="2000" spc="9" dirty="0" smtClean="0">
                <a:solidFill>
                  <a:srgbClr val="001F5F"/>
                </a:solidFill>
                <a:latin typeface="Times New Roman"/>
                <a:cs typeface="Times New Roman"/>
              </a:rPr>
              <a:t>g</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ve</a:t>
            </a:r>
            <a:r>
              <a:rPr sz="2000" spc="320" dirty="0" smtClean="0">
                <a:solidFill>
                  <a:srgbClr val="001F5F"/>
                </a:solidFill>
                <a:latin typeface="Times New Roman"/>
                <a:cs typeface="Times New Roman"/>
              </a:rPr>
              <a:t> </a:t>
            </a:r>
            <a:r>
              <a:rPr sz="2000" spc="0" dirty="0" smtClean="0">
                <a:solidFill>
                  <a:srgbClr val="001F5F"/>
                </a:solidFill>
                <a:latin typeface="Times New Roman"/>
                <a:cs typeface="Times New Roman"/>
              </a:rPr>
              <a:t>oc</a:t>
            </a:r>
            <a:r>
              <a:rPr sz="2000" spc="-9" dirty="0" smtClean="0">
                <a:solidFill>
                  <a:srgbClr val="001F5F"/>
                </a:solidFill>
                <a:latin typeface="Times New Roman"/>
                <a:cs typeface="Times New Roman"/>
              </a:rPr>
              <a:t>c</a:t>
            </a:r>
            <a:r>
              <a:rPr sz="2000" spc="0" dirty="0" smtClean="0">
                <a:solidFill>
                  <a:srgbClr val="001F5F"/>
                </a:solidFill>
                <a:latin typeface="Times New Roman"/>
                <a:cs typeface="Times New Roman"/>
              </a:rPr>
              <a:t>urr</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nce</a:t>
            </a:r>
            <a:r>
              <a:rPr sz="2000" spc="335" dirty="0" smtClean="0">
                <a:solidFill>
                  <a:srgbClr val="001F5F"/>
                </a:solidFill>
                <a:latin typeface="Times New Roman"/>
                <a:cs typeface="Times New Roman"/>
              </a:rPr>
              <a:t> </a:t>
            </a:r>
            <a:r>
              <a:rPr sz="2000" spc="0" dirty="0" smtClean="0">
                <a:solidFill>
                  <a:srgbClr val="001F5F"/>
                </a:solidFill>
                <a:latin typeface="Times New Roman"/>
                <a:cs typeface="Times New Roman"/>
              </a:rPr>
              <a:t>that</a:t>
            </a:r>
            <a:r>
              <a:rPr sz="2000" spc="320" dirty="0" smtClean="0">
                <a:solidFill>
                  <a:srgbClr val="001F5F"/>
                </a:solidFill>
                <a:latin typeface="Times New Roman"/>
                <a:cs typeface="Times New Roman"/>
              </a:rPr>
              <a:t> </a:t>
            </a:r>
            <a:r>
              <a:rPr sz="2000" spc="-14" dirty="0" smtClean="0">
                <a:solidFill>
                  <a:srgbClr val="001F5F"/>
                </a:solidFill>
                <a:latin typeface="Times New Roman"/>
                <a:cs typeface="Times New Roman"/>
              </a:rPr>
              <a:t>i</a:t>
            </a:r>
            <a:r>
              <a:rPr sz="2000" spc="0" dirty="0" smtClean="0">
                <a:solidFill>
                  <a:srgbClr val="001F5F"/>
                </a:solidFill>
                <a:latin typeface="Times New Roman"/>
                <a:cs typeface="Times New Roman"/>
              </a:rPr>
              <a:t>s</a:t>
            </a:r>
            <a:r>
              <a:rPr sz="2000" spc="330" dirty="0" smtClean="0">
                <a:solidFill>
                  <a:srgbClr val="001F5F"/>
                </a:solidFill>
                <a:latin typeface="Times New Roman"/>
                <a:cs typeface="Times New Roman"/>
              </a:rPr>
              <a:t> </a:t>
            </a:r>
            <a:r>
              <a:rPr sz="2000" spc="-14" dirty="0" smtClean="0">
                <a:solidFill>
                  <a:srgbClr val="001F5F"/>
                </a:solidFill>
                <a:latin typeface="Times New Roman"/>
                <a:cs typeface="Times New Roman"/>
              </a:rPr>
              <a:t>c</a:t>
            </a:r>
            <a:r>
              <a:rPr sz="2000" spc="0" dirty="0" smtClean="0">
                <a:solidFill>
                  <a:srgbClr val="001F5F"/>
                </a:solidFill>
                <a:latin typeface="Times New Roman"/>
                <a:cs typeface="Times New Roman"/>
              </a:rPr>
              <a:t>aus</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d</a:t>
            </a:r>
            <a:r>
              <a:rPr sz="2000" spc="335" dirty="0" smtClean="0">
                <a:solidFill>
                  <a:srgbClr val="001F5F"/>
                </a:solidFill>
                <a:latin typeface="Times New Roman"/>
                <a:cs typeface="Times New Roman"/>
              </a:rPr>
              <a:t> </a:t>
            </a:r>
            <a:r>
              <a:rPr sz="2000" spc="4" dirty="0" smtClean="0">
                <a:solidFill>
                  <a:srgbClr val="001F5F"/>
                </a:solidFill>
                <a:latin typeface="Times New Roman"/>
                <a:cs typeface="Times New Roman"/>
              </a:rPr>
              <a:t>b</a:t>
            </a:r>
            <a:r>
              <a:rPr sz="2000" spc="0" dirty="0" smtClean="0">
                <a:solidFill>
                  <a:srgbClr val="001F5F"/>
                </a:solidFill>
                <a:latin typeface="Times New Roman"/>
                <a:cs typeface="Times New Roman"/>
              </a:rPr>
              <a:t>y</a:t>
            </a:r>
            <a:r>
              <a:rPr sz="2000" spc="325" dirty="0" smtClean="0">
                <a:solidFill>
                  <a:srgbClr val="001F5F"/>
                </a:solidFill>
                <a:latin typeface="Times New Roman"/>
                <a:cs typeface="Times New Roman"/>
              </a:rPr>
              <a:t> </a:t>
            </a:r>
            <a:r>
              <a:rPr sz="2000" spc="0" dirty="0" smtClean="0">
                <a:solidFill>
                  <a:srgbClr val="001F5F"/>
                </a:solidFill>
                <a:latin typeface="Times New Roman"/>
                <a:cs typeface="Times New Roman"/>
              </a:rPr>
              <a:t>e</a:t>
            </a:r>
            <a:r>
              <a:rPr sz="2000" spc="-9" dirty="0" smtClean="0">
                <a:solidFill>
                  <a:srgbClr val="001F5F"/>
                </a:solidFill>
                <a:latin typeface="Times New Roman"/>
                <a:cs typeface="Times New Roman"/>
              </a:rPr>
              <a:t>x</a:t>
            </a:r>
            <a:r>
              <a:rPr sz="2000" spc="0" dirty="0" smtClean="0">
                <a:solidFill>
                  <a:srgbClr val="001F5F"/>
                </a:solidFill>
                <a:latin typeface="Times New Roman"/>
                <a:cs typeface="Times New Roman"/>
              </a:rPr>
              <a:t>t</a:t>
            </a:r>
            <a:r>
              <a:rPr sz="2000" spc="-4" dirty="0" smtClean="0">
                <a:solidFill>
                  <a:srgbClr val="001F5F"/>
                </a:solidFill>
                <a:latin typeface="Times New Roman"/>
                <a:cs typeface="Times New Roman"/>
              </a:rPr>
              <a:t>e</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nal</a:t>
            </a:r>
            <a:r>
              <a:rPr sz="2000" spc="325"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r</a:t>
            </a:r>
            <a:r>
              <a:rPr sz="2000" spc="335" dirty="0" smtClean="0">
                <a:solidFill>
                  <a:srgbClr val="001F5F"/>
                </a:solidFill>
                <a:latin typeface="Times New Roman"/>
                <a:cs typeface="Times New Roman"/>
              </a:rPr>
              <a:t> </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nt</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r</a:t>
            </a:r>
            <a:r>
              <a:rPr sz="2000" spc="9" dirty="0" smtClean="0">
                <a:solidFill>
                  <a:srgbClr val="001F5F"/>
                </a:solidFill>
                <a:latin typeface="Times New Roman"/>
                <a:cs typeface="Times New Roman"/>
              </a:rPr>
              <a:t>n</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l</a:t>
            </a:r>
            <a:r>
              <a:rPr sz="2000" spc="330" dirty="0" smtClean="0">
                <a:solidFill>
                  <a:srgbClr val="001F5F"/>
                </a:solidFill>
                <a:latin typeface="Times New Roman"/>
                <a:cs typeface="Times New Roman"/>
              </a:rPr>
              <a:t> </a:t>
            </a:r>
            <a:r>
              <a:rPr sz="2000" spc="0" dirty="0" smtClean="0">
                <a:solidFill>
                  <a:srgbClr val="001F5F"/>
                </a:solidFill>
                <a:latin typeface="Times New Roman"/>
                <a:cs typeface="Times New Roman"/>
              </a:rPr>
              <a:t>vu</a:t>
            </a:r>
            <a:r>
              <a:rPr sz="2000" spc="-19" dirty="0" smtClean="0">
                <a:solidFill>
                  <a:srgbClr val="001F5F"/>
                </a:solidFill>
                <a:latin typeface="Times New Roman"/>
                <a:cs typeface="Times New Roman"/>
              </a:rPr>
              <a:t>l</a:t>
            </a:r>
            <a:r>
              <a:rPr sz="2000" spc="0" dirty="0" smtClean="0">
                <a:solidFill>
                  <a:srgbClr val="001F5F"/>
                </a:solidFill>
                <a:latin typeface="Times New Roman"/>
                <a:cs typeface="Times New Roman"/>
              </a:rPr>
              <a:t>n</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r</a:t>
            </a:r>
            <a:r>
              <a:rPr sz="2000" spc="-9" dirty="0" smtClean="0">
                <a:solidFill>
                  <a:srgbClr val="001F5F"/>
                </a:solidFill>
                <a:latin typeface="Times New Roman"/>
                <a:cs typeface="Times New Roman"/>
              </a:rPr>
              <a:t>a</a:t>
            </a:r>
            <a:r>
              <a:rPr sz="2000" spc="0" dirty="0" smtClean="0">
                <a:solidFill>
                  <a:srgbClr val="001F5F"/>
                </a:solidFill>
                <a:latin typeface="Times New Roman"/>
                <a:cs typeface="Times New Roman"/>
              </a:rPr>
              <a:t>bil</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i</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s</a:t>
            </a:r>
            <a:r>
              <a:rPr sz="2000" spc="330" dirty="0" smtClean="0">
                <a:solidFill>
                  <a:srgbClr val="001F5F"/>
                </a:solidFill>
                <a:latin typeface="Times New Roman"/>
                <a:cs typeface="Times New Roman"/>
              </a:rPr>
              <a:t> </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nd that</a:t>
            </a:r>
            <a:r>
              <a:rPr sz="2000" spc="-14"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ay</a:t>
            </a:r>
            <a:r>
              <a:rPr sz="2000" spc="9" dirty="0" smtClean="0">
                <a:solidFill>
                  <a:srgbClr val="001F5F"/>
                </a:solidFill>
                <a:latin typeface="Times New Roman"/>
                <a:cs typeface="Times New Roman"/>
              </a:rPr>
              <a:t> </a:t>
            </a:r>
            <a:r>
              <a:rPr sz="2000" spc="4" dirty="0" smtClean="0">
                <a:solidFill>
                  <a:srgbClr val="001F5F"/>
                </a:solidFill>
                <a:latin typeface="Times New Roman"/>
                <a:cs typeface="Times New Roman"/>
              </a:rPr>
              <a:t>b</a:t>
            </a:r>
            <a:r>
              <a:rPr sz="2000" spc="0" dirty="0" smtClean="0">
                <a:solidFill>
                  <a:srgbClr val="001F5F"/>
                </a:solidFill>
                <a:latin typeface="Times New Roman"/>
                <a:cs typeface="Times New Roman"/>
              </a:rPr>
              <a:t>e</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av</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ided</a:t>
            </a:r>
            <a:r>
              <a:rPr sz="2000" spc="-34" dirty="0" smtClean="0">
                <a:solidFill>
                  <a:srgbClr val="001F5F"/>
                </a:solidFill>
                <a:latin typeface="Times New Roman"/>
                <a:cs typeface="Times New Roman"/>
              </a:rPr>
              <a:t> </a:t>
            </a:r>
            <a:r>
              <a:rPr sz="2000" spc="0" dirty="0" smtClean="0">
                <a:solidFill>
                  <a:srgbClr val="001F5F"/>
                </a:solidFill>
                <a:latin typeface="Times New Roman"/>
                <a:cs typeface="Times New Roman"/>
              </a:rPr>
              <a:t>thr</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g</a:t>
            </a:r>
            <a:r>
              <a:rPr sz="2000" spc="0" dirty="0" smtClean="0">
                <a:solidFill>
                  <a:srgbClr val="001F5F"/>
                </a:solidFill>
                <a:latin typeface="Times New Roman"/>
                <a:cs typeface="Times New Roman"/>
              </a:rPr>
              <a:t>h</a:t>
            </a:r>
            <a:r>
              <a:rPr sz="2000" spc="-34" dirty="0" smtClean="0">
                <a:solidFill>
                  <a:srgbClr val="001F5F"/>
                </a:solidFill>
                <a:latin typeface="Times New Roman"/>
                <a:cs typeface="Times New Roman"/>
              </a:rPr>
              <a:t> </a:t>
            </a:r>
            <a:r>
              <a:rPr sz="2000" spc="0" dirty="0" smtClean="0">
                <a:solidFill>
                  <a:srgbClr val="001F5F"/>
                </a:solidFill>
                <a:latin typeface="Times New Roman"/>
                <a:cs typeface="Times New Roman"/>
              </a:rPr>
              <a:t>preventive</a:t>
            </a:r>
            <a:r>
              <a:rPr sz="2000" spc="-29" dirty="0" smtClean="0">
                <a:solidFill>
                  <a:srgbClr val="001F5F"/>
                </a:solidFill>
                <a:latin typeface="Times New Roman"/>
                <a:cs typeface="Times New Roman"/>
              </a:rPr>
              <a:t> </a:t>
            </a:r>
            <a:r>
              <a:rPr sz="2000" spc="0" dirty="0" smtClean="0">
                <a:solidFill>
                  <a:srgbClr val="001F5F"/>
                </a:solidFill>
                <a:latin typeface="Times New Roman"/>
                <a:cs typeface="Times New Roman"/>
              </a:rPr>
              <a:t>ac</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io</a:t>
            </a:r>
            <a:r>
              <a:rPr sz="2000" spc="4" dirty="0" smtClean="0">
                <a:solidFill>
                  <a:srgbClr val="001F5F"/>
                </a:solidFill>
                <a:latin typeface="Times New Roman"/>
                <a:cs typeface="Times New Roman"/>
              </a:rPr>
              <a:t>n</a:t>
            </a:r>
            <a:r>
              <a:rPr sz="2000" spc="0" dirty="0" smtClean="0">
                <a:solidFill>
                  <a:srgbClr val="001F5F"/>
                </a:solidFill>
                <a:latin typeface="Times New Roman"/>
                <a:cs typeface="Times New Roman"/>
              </a:rPr>
              <a:t>.</a:t>
            </a:r>
            <a:endParaRPr sz="2000" dirty="0">
              <a:latin typeface="Times New Roman"/>
              <a:cs typeface="Times New Roman"/>
            </a:endParaRPr>
          </a:p>
          <a:p>
            <a:pPr marL="12700">
              <a:lnSpc>
                <a:spcPct val="95825"/>
              </a:lnSpc>
              <a:spcBef>
                <a:spcPts val="1202"/>
              </a:spcBef>
            </a:pPr>
            <a:r>
              <a:rPr sz="2000" spc="0" dirty="0" smtClean="0">
                <a:solidFill>
                  <a:srgbClr val="730000"/>
                </a:solidFill>
                <a:latin typeface="Wingdings"/>
                <a:cs typeface="Wingdings"/>
              </a:rPr>
              <a:t></a:t>
            </a:r>
            <a:r>
              <a:rPr sz="2000" spc="14" dirty="0" smtClean="0">
                <a:solidFill>
                  <a:srgbClr val="730000"/>
                </a:solidFill>
                <a:latin typeface="Times New Roman"/>
                <a:cs typeface="Times New Roman"/>
              </a:rPr>
              <a:t> </a:t>
            </a:r>
            <a:r>
              <a:rPr sz="2000" spc="0" dirty="0" smtClean="0">
                <a:solidFill>
                  <a:srgbClr val="001F5F"/>
                </a:solidFill>
                <a:latin typeface="Times New Roman"/>
                <a:cs typeface="Times New Roman"/>
              </a:rPr>
              <a:t>The</a:t>
            </a:r>
            <a:r>
              <a:rPr sz="2000" spc="490"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14" dirty="0" smtClean="0">
                <a:solidFill>
                  <a:srgbClr val="001F5F"/>
                </a:solidFill>
                <a:latin typeface="Times New Roman"/>
                <a:cs typeface="Times New Roman"/>
              </a:rPr>
              <a:t>r</a:t>
            </a:r>
            <a:r>
              <a:rPr sz="2000" spc="0" dirty="0" smtClean="0">
                <a:solidFill>
                  <a:srgbClr val="001F5F"/>
                </a:solidFill>
                <a:latin typeface="Times New Roman"/>
                <a:cs typeface="Times New Roman"/>
              </a:rPr>
              <a:t>oce</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s</a:t>
            </a:r>
            <a:r>
              <a:rPr sz="2000" spc="474"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f</a:t>
            </a:r>
            <a:r>
              <a:rPr sz="2000" spc="490" dirty="0" smtClean="0">
                <a:solidFill>
                  <a:srgbClr val="001F5F"/>
                </a:solidFill>
                <a:latin typeface="Times New Roman"/>
                <a:cs typeface="Times New Roman"/>
              </a:rPr>
              <a:t> </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ar</a:t>
            </a:r>
            <a:r>
              <a:rPr sz="2000" spc="4" dirty="0" smtClean="0">
                <a:solidFill>
                  <a:srgbClr val="001F5F"/>
                </a:solidFill>
                <a:latin typeface="Times New Roman"/>
                <a:cs typeface="Times New Roman"/>
              </a:rPr>
              <a:t>k</a:t>
            </a:r>
            <a:r>
              <a:rPr sz="2000" spc="0" dirty="0" smtClean="0">
                <a:solidFill>
                  <a:srgbClr val="001F5F"/>
                </a:solidFill>
                <a:latin typeface="Times New Roman"/>
                <a:cs typeface="Times New Roman"/>
              </a:rPr>
              <a:t>e</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g</a:t>
            </a:r>
            <a:r>
              <a:rPr sz="2000" spc="495" dirty="0" smtClean="0">
                <a:solidFill>
                  <a:srgbClr val="001F5F"/>
                </a:solidFill>
                <a:latin typeface="Times New Roman"/>
                <a:cs typeface="Times New Roman"/>
              </a:rPr>
              <a:t> </a:t>
            </a:r>
            <a:r>
              <a:rPr sz="2000" spc="-14" dirty="0" smtClean="0">
                <a:solidFill>
                  <a:srgbClr val="001F5F"/>
                </a:solidFill>
                <a:latin typeface="Times New Roman"/>
                <a:cs typeface="Times New Roman"/>
              </a:rPr>
              <a:t>i</a:t>
            </a:r>
            <a:r>
              <a:rPr sz="2000" spc="0" dirty="0" smtClean="0">
                <a:solidFill>
                  <a:srgbClr val="001F5F"/>
                </a:solidFill>
                <a:latin typeface="Times New Roman"/>
                <a:cs typeface="Times New Roman"/>
              </a:rPr>
              <a:t>s</a:t>
            </a:r>
            <a:r>
              <a:rPr sz="2000" spc="470" dirty="0" smtClean="0">
                <a:solidFill>
                  <a:srgbClr val="001F5F"/>
                </a:solidFill>
                <a:latin typeface="Times New Roman"/>
                <a:cs typeface="Times New Roman"/>
              </a:rPr>
              <a:t> </a:t>
            </a:r>
            <a:r>
              <a:rPr sz="2000" spc="0" dirty="0" smtClean="0">
                <a:solidFill>
                  <a:srgbClr val="001F5F"/>
                </a:solidFill>
                <a:latin typeface="Times New Roman"/>
                <a:cs typeface="Times New Roman"/>
              </a:rPr>
              <a:t>ch</a:t>
            </a:r>
            <a:r>
              <a:rPr sz="2000" spc="-9" dirty="0" smtClean="0">
                <a:solidFill>
                  <a:srgbClr val="001F5F"/>
                </a:solidFill>
                <a:latin typeface="Times New Roman"/>
                <a:cs typeface="Times New Roman"/>
              </a:rPr>
              <a:t>a</a:t>
            </a:r>
            <a:r>
              <a:rPr sz="2000" spc="0" dirty="0" smtClean="0">
                <a:solidFill>
                  <a:srgbClr val="001F5F"/>
                </a:solidFill>
                <a:latin typeface="Times New Roman"/>
                <a:cs typeface="Times New Roman"/>
              </a:rPr>
              <a:t>ract</a:t>
            </a:r>
            <a:r>
              <a:rPr sz="2000" spc="-19" dirty="0" smtClean="0">
                <a:solidFill>
                  <a:srgbClr val="001F5F"/>
                </a:solidFill>
                <a:latin typeface="Times New Roman"/>
                <a:cs typeface="Times New Roman"/>
              </a:rPr>
              <a:t>e</a:t>
            </a:r>
            <a:r>
              <a:rPr sz="2000" spc="0" dirty="0" smtClean="0">
                <a:solidFill>
                  <a:srgbClr val="001F5F"/>
                </a:solidFill>
                <a:latin typeface="Times New Roman"/>
                <a:cs typeface="Times New Roman"/>
              </a:rPr>
              <a:t>riz</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d</a:t>
            </a:r>
            <a:r>
              <a:rPr sz="2000" spc="480" dirty="0" smtClean="0">
                <a:solidFill>
                  <a:srgbClr val="001F5F"/>
                </a:solidFill>
                <a:latin typeface="Times New Roman"/>
                <a:cs typeface="Times New Roman"/>
              </a:rPr>
              <a:t> </a:t>
            </a:r>
            <a:r>
              <a:rPr sz="2000" spc="0" dirty="0" smtClean="0">
                <a:solidFill>
                  <a:srgbClr val="001F5F"/>
                </a:solidFill>
                <a:latin typeface="Times New Roman"/>
                <a:cs typeface="Times New Roman"/>
              </a:rPr>
              <a:t>with</a:t>
            </a:r>
            <a:r>
              <a:rPr sz="2000" spc="475" dirty="0" smtClean="0">
                <a:solidFill>
                  <a:srgbClr val="001F5F"/>
                </a:solidFill>
                <a:latin typeface="Times New Roman"/>
                <a:cs typeface="Times New Roman"/>
              </a:rPr>
              <a:t> </a:t>
            </a:r>
            <a:r>
              <a:rPr sz="2000" spc="0" dirty="0" smtClean="0">
                <a:solidFill>
                  <a:srgbClr val="001F5F"/>
                </a:solidFill>
                <a:latin typeface="Times New Roman"/>
                <a:cs typeface="Times New Roman"/>
              </a:rPr>
              <a:t>lo</a:t>
            </a:r>
            <a:r>
              <a:rPr sz="2000" spc="-14" dirty="0" smtClean="0">
                <a:solidFill>
                  <a:srgbClr val="001F5F"/>
                </a:solidFill>
                <a:latin typeface="Times New Roman"/>
                <a:cs typeface="Times New Roman"/>
              </a:rPr>
              <a:t>t</a:t>
            </a:r>
            <a:r>
              <a:rPr sz="2000" spc="0" dirty="0" smtClean="0">
                <a:solidFill>
                  <a:srgbClr val="001F5F"/>
                </a:solidFill>
                <a:latin typeface="Times New Roman"/>
                <a:cs typeface="Times New Roman"/>
              </a:rPr>
              <a:t>s</a:t>
            </a:r>
            <a:r>
              <a:rPr sz="2000" spc="470"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f</a:t>
            </a:r>
            <a:r>
              <a:rPr sz="2000" spc="480" dirty="0" smtClean="0">
                <a:solidFill>
                  <a:srgbClr val="001F5F"/>
                </a:solidFill>
                <a:latin typeface="Times New Roman"/>
                <a:cs typeface="Times New Roman"/>
              </a:rPr>
              <a:t> </a:t>
            </a:r>
            <a:r>
              <a:rPr sz="2000" spc="0" dirty="0" smtClean="0">
                <a:solidFill>
                  <a:srgbClr val="001F5F"/>
                </a:solidFill>
                <a:latin typeface="Times New Roman"/>
                <a:cs typeface="Times New Roman"/>
              </a:rPr>
              <a:t>ri</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ks,</a:t>
            </a:r>
            <a:r>
              <a:rPr sz="2000" spc="480" dirty="0" smtClean="0">
                <a:solidFill>
                  <a:srgbClr val="001F5F"/>
                </a:solidFill>
                <a:latin typeface="Times New Roman"/>
                <a:cs typeface="Times New Roman"/>
              </a:rPr>
              <a:t> </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c</a:t>
            </a:r>
            <a:r>
              <a:rPr sz="2000" spc="0" dirty="0" smtClean="0">
                <a:solidFill>
                  <a:srgbClr val="001F5F"/>
                </a:solidFill>
                <a:latin typeface="Times New Roman"/>
                <a:cs typeface="Times New Roman"/>
              </a:rPr>
              <a:t>h</a:t>
            </a:r>
            <a:r>
              <a:rPr sz="2000" spc="480" dirty="0" smtClean="0">
                <a:solidFill>
                  <a:srgbClr val="001F5F"/>
                </a:solidFill>
                <a:latin typeface="Times New Roman"/>
                <a:cs typeface="Times New Roman"/>
              </a:rPr>
              <a:t> </a:t>
            </a:r>
            <a:r>
              <a:rPr sz="2000" spc="0" dirty="0" smtClean="0">
                <a:solidFill>
                  <a:srgbClr val="001F5F"/>
                </a:solidFill>
                <a:latin typeface="Times New Roman"/>
                <a:cs typeface="Times New Roman"/>
              </a:rPr>
              <a:t>ri</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ks</a:t>
            </a:r>
            <a:r>
              <a:rPr sz="2000" spc="490" dirty="0" smtClean="0">
                <a:solidFill>
                  <a:srgbClr val="001F5F"/>
                </a:solidFill>
                <a:latin typeface="Times New Roman"/>
                <a:cs typeface="Times New Roman"/>
              </a:rPr>
              <a:t> </a:t>
            </a:r>
            <a:r>
              <a:rPr sz="2000" spc="-9" dirty="0" smtClean="0">
                <a:solidFill>
                  <a:srgbClr val="001F5F"/>
                </a:solidFill>
                <a:latin typeface="Times New Roman"/>
                <a:cs typeface="Times New Roman"/>
              </a:rPr>
              <a:t>as</a:t>
            </a:r>
            <a:endParaRPr sz="2000" dirty="0">
              <a:latin typeface="Times New Roman"/>
              <a:cs typeface="Times New Roman"/>
            </a:endParaRPr>
          </a:p>
          <a:p>
            <a:pPr marL="278180" marR="40569">
              <a:lnSpc>
                <a:spcPct val="95825"/>
              </a:lnSpc>
              <a:spcBef>
                <a:spcPts val="100"/>
              </a:spcBef>
            </a:pPr>
            <a:r>
              <a:rPr sz="2000" spc="0" dirty="0" smtClean="0">
                <a:solidFill>
                  <a:srgbClr val="001F5F"/>
                </a:solidFill>
                <a:latin typeface="Times New Roman"/>
                <a:cs typeface="Times New Roman"/>
              </a:rPr>
              <a:t>p</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c</a:t>
            </a:r>
            <a:r>
              <a:rPr sz="2000" spc="0" dirty="0" smtClean="0">
                <a:solidFill>
                  <a:srgbClr val="001F5F"/>
                </a:solidFill>
                <a:latin typeface="Times New Roman"/>
                <a:cs typeface="Times New Roman"/>
              </a:rPr>
              <a:t>e</a:t>
            </a:r>
            <a:r>
              <a:rPr sz="2000" spc="-29" dirty="0" smtClean="0">
                <a:solidFill>
                  <a:srgbClr val="001F5F"/>
                </a:solidFill>
                <a:latin typeface="Times New Roman"/>
                <a:cs typeface="Times New Roman"/>
              </a:rPr>
              <a:t> </a:t>
            </a:r>
            <a:r>
              <a:rPr sz="2000" spc="0" dirty="0" smtClean="0">
                <a:solidFill>
                  <a:srgbClr val="001F5F"/>
                </a:solidFill>
                <a:latin typeface="Times New Roman"/>
                <a:cs typeface="Times New Roman"/>
              </a:rPr>
              <a:t>da</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aging,</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pi</a:t>
            </a:r>
            <a:r>
              <a:rPr sz="2000" spc="-4" dirty="0" smtClean="0">
                <a:solidFill>
                  <a:srgbClr val="001F5F"/>
                </a:solidFill>
                <a:latin typeface="Times New Roman"/>
                <a:cs typeface="Times New Roman"/>
              </a:rPr>
              <a:t>l</a:t>
            </a:r>
            <a:r>
              <a:rPr sz="2000" spc="0" dirty="0" smtClean="0">
                <a:solidFill>
                  <a:srgbClr val="001F5F"/>
                </a:solidFill>
                <a:latin typeface="Times New Roman"/>
                <a:cs typeface="Times New Roman"/>
              </a:rPr>
              <a:t>ferag</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a:t>
            </a:r>
            <a:r>
              <a:rPr sz="2000" spc="-29"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c</a:t>
            </a:r>
            <a:r>
              <a:rPr sz="2000" spc="0" dirty="0" smtClean="0">
                <a:solidFill>
                  <a:srgbClr val="001F5F"/>
                </a:solidFill>
                <a:latin typeface="Times New Roman"/>
                <a:cs typeface="Times New Roman"/>
              </a:rPr>
              <a:t>e</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fluctua</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on</a:t>
            </a:r>
            <a:r>
              <a:rPr sz="2000" spc="0" dirty="0" smtClean="0">
                <a:solidFill>
                  <a:srgbClr val="001F5F"/>
                </a:solidFill>
                <a:latin typeface="Times New Roman"/>
                <a:cs typeface="Times New Roman"/>
              </a:rPr>
              <a:t>s,</a:t>
            </a:r>
            <a:r>
              <a:rPr sz="2000" spc="-39" dirty="0" smtClean="0">
                <a:solidFill>
                  <a:srgbClr val="001F5F"/>
                </a:solidFill>
                <a:latin typeface="Times New Roman"/>
                <a:cs typeface="Times New Roman"/>
              </a:rPr>
              <a:t> </a:t>
            </a:r>
            <a:r>
              <a:rPr sz="2000" spc="0" dirty="0" smtClean="0">
                <a:solidFill>
                  <a:srgbClr val="001F5F"/>
                </a:solidFill>
                <a:latin typeface="Times New Roman"/>
                <a:cs typeface="Times New Roman"/>
              </a:rPr>
              <a:t>s</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o</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age</a:t>
            </a:r>
            <a:r>
              <a:rPr sz="2000" spc="-29" dirty="0" smtClean="0">
                <a:solidFill>
                  <a:srgbClr val="001F5F"/>
                </a:solidFill>
                <a:latin typeface="Times New Roman"/>
                <a:cs typeface="Times New Roman"/>
              </a:rPr>
              <a:t> </a:t>
            </a:r>
            <a:r>
              <a:rPr sz="2000" spc="0" dirty="0" smtClean="0">
                <a:solidFill>
                  <a:srgbClr val="001F5F"/>
                </a:solidFill>
                <a:latin typeface="Times New Roman"/>
                <a:cs typeface="Times New Roman"/>
              </a:rPr>
              <a:t>loss</a:t>
            </a:r>
            <a:r>
              <a:rPr sz="2000" spc="485" dirty="0" smtClean="0">
                <a:solidFill>
                  <a:srgbClr val="001F5F"/>
                </a:solidFill>
                <a:latin typeface="Times New Roman"/>
                <a:cs typeface="Times New Roman"/>
              </a:rPr>
              <a:t> </a:t>
            </a:r>
            <a:r>
              <a:rPr sz="2000" spc="0" dirty="0" smtClean="0">
                <a:solidFill>
                  <a:srgbClr val="001F5F"/>
                </a:solidFill>
                <a:latin typeface="Times New Roman"/>
                <a:cs typeface="Times New Roman"/>
              </a:rPr>
              <a:t>e</a:t>
            </a:r>
            <a:r>
              <a:rPr sz="2000" spc="-9" dirty="0" smtClean="0">
                <a:solidFill>
                  <a:srgbClr val="001F5F"/>
                </a:solidFill>
                <a:latin typeface="Times New Roman"/>
                <a:cs typeface="Times New Roman"/>
              </a:rPr>
              <a:t>t</a:t>
            </a:r>
            <a:r>
              <a:rPr sz="2000" spc="-4" dirty="0" smtClean="0">
                <a:solidFill>
                  <a:srgbClr val="001F5F"/>
                </a:solidFill>
                <a:latin typeface="Times New Roman"/>
                <a:cs typeface="Times New Roman"/>
              </a:rPr>
              <a:t>c</a:t>
            </a:r>
            <a:r>
              <a:rPr sz="2000" spc="0" dirty="0" smtClean="0">
                <a:solidFill>
                  <a:srgbClr val="001F5F"/>
                </a:solidFill>
                <a:latin typeface="Times New Roman"/>
                <a:cs typeface="Times New Roman"/>
              </a:rPr>
              <a:t>.</a:t>
            </a:r>
            <a:endParaRPr sz="2000" dirty="0">
              <a:latin typeface="Times New Roman"/>
              <a:cs typeface="Times New Roman"/>
            </a:endParaRPr>
          </a:p>
          <a:p>
            <a:pPr marL="12700" marR="40569">
              <a:lnSpc>
                <a:spcPct val="95825"/>
              </a:lnSpc>
              <a:spcBef>
                <a:spcPts val="1302"/>
              </a:spcBef>
            </a:pPr>
            <a:r>
              <a:rPr sz="2000" spc="0" dirty="0" smtClean="0">
                <a:solidFill>
                  <a:srgbClr val="730000"/>
                </a:solidFill>
                <a:latin typeface="Wingdings"/>
                <a:cs typeface="Wingdings"/>
              </a:rPr>
              <a:t></a:t>
            </a:r>
            <a:r>
              <a:rPr sz="2000" spc="14" dirty="0" smtClean="0">
                <a:solidFill>
                  <a:srgbClr val="730000"/>
                </a:solidFill>
                <a:latin typeface="Times New Roman"/>
                <a:cs typeface="Times New Roman"/>
              </a:rPr>
              <a:t> </a:t>
            </a:r>
            <a:r>
              <a:rPr sz="2000" spc="0" dirty="0" smtClean="0">
                <a:solidFill>
                  <a:srgbClr val="001F5F"/>
                </a:solidFill>
                <a:latin typeface="Times New Roman"/>
                <a:cs typeface="Times New Roman"/>
              </a:rPr>
              <a:t>Th</a:t>
            </a:r>
            <a:r>
              <a:rPr sz="2000" spc="9" dirty="0" smtClean="0">
                <a:solidFill>
                  <a:srgbClr val="001F5F"/>
                </a:solidFill>
                <a:latin typeface="Times New Roman"/>
                <a:cs typeface="Times New Roman"/>
              </a:rPr>
              <a:t>u</a:t>
            </a:r>
            <a:r>
              <a:rPr sz="2000" spc="0" dirty="0" smtClean="0">
                <a:solidFill>
                  <a:srgbClr val="001F5F"/>
                </a:solidFill>
                <a:latin typeface="Times New Roman"/>
                <a:cs typeface="Times New Roman"/>
              </a:rPr>
              <a:t>s</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risk</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bea</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ing</a:t>
            </a:r>
            <a:r>
              <a:rPr sz="2000" spc="-34"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s</a:t>
            </a:r>
            <a:r>
              <a:rPr sz="20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assu</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ing</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res</a:t>
            </a:r>
            <a:r>
              <a:rPr sz="2000" spc="9" dirty="0" smtClean="0">
                <a:solidFill>
                  <a:srgbClr val="001F5F"/>
                </a:solidFill>
                <a:latin typeface="Times New Roman"/>
                <a:cs typeface="Times New Roman"/>
              </a:rPr>
              <a:t>p</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n</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ib</a:t>
            </a:r>
            <a:r>
              <a:rPr sz="2000" spc="-14" dirty="0" smtClean="0">
                <a:solidFill>
                  <a:srgbClr val="001F5F"/>
                </a:solidFill>
                <a:latin typeface="Times New Roman"/>
                <a:cs typeface="Times New Roman"/>
              </a:rPr>
              <a:t>i</a:t>
            </a:r>
            <a:r>
              <a:rPr sz="2000" spc="0" dirty="0" smtClean="0">
                <a:solidFill>
                  <a:srgbClr val="001F5F"/>
                </a:solidFill>
                <a:latin typeface="Times New Roman"/>
                <a:cs typeface="Times New Roman"/>
              </a:rPr>
              <a:t>l</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ty</a:t>
            </a:r>
            <a:r>
              <a:rPr sz="2000" spc="-39" dirty="0" smtClean="0">
                <a:solidFill>
                  <a:srgbClr val="001F5F"/>
                </a:solidFill>
                <a:latin typeface="Times New Roman"/>
                <a:cs typeface="Times New Roman"/>
              </a:rPr>
              <a:t> </a:t>
            </a:r>
            <a:r>
              <a:rPr sz="2000" spc="0" dirty="0" smtClean="0">
                <a:solidFill>
                  <a:srgbClr val="001F5F"/>
                </a:solidFill>
                <a:latin typeface="Times New Roman"/>
                <a:cs typeface="Times New Roman"/>
              </a:rPr>
              <a:t>f</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r</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certa</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nties</a:t>
            </a:r>
            <a:endParaRPr sz="2000" dirty="0">
              <a:latin typeface="Times New Roman"/>
              <a:cs typeface="Times New Roman"/>
            </a:endParaRPr>
          </a:p>
          <a:p>
            <a:pPr marL="12700" marR="40569">
              <a:lnSpc>
                <a:spcPct val="95825"/>
              </a:lnSpc>
              <a:spcBef>
                <a:spcPts val="1300"/>
              </a:spcBef>
            </a:pPr>
            <a:r>
              <a:rPr sz="2000" spc="0" dirty="0" smtClean="0">
                <a:solidFill>
                  <a:srgbClr val="730000"/>
                </a:solidFill>
                <a:latin typeface="Wingdings"/>
                <a:cs typeface="Wingdings"/>
              </a:rPr>
              <a:t></a:t>
            </a:r>
            <a:r>
              <a:rPr sz="2000" spc="14" dirty="0" smtClean="0">
                <a:solidFill>
                  <a:srgbClr val="730000"/>
                </a:solidFill>
                <a:latin typeface="Times New Roman"/>
                <a:cs typeface="Times New Roman"/>
              </a:rPr>
              <a:t> </a:t>
            </a:r>
            <a:r>
              <a:rPr sz="2000" spc="0" dirty="0" smtClean="0">
                <a:solidFill>
                  <a:srgbClr val="001F5F"/>
                </a:solidFill>
                <a:latin typeface="Times New Roman"/>
                <a:cs typeface="Times New Roman"/>
              </a:rPr>
              <a:t>He</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ce</a:t>
            </a:r>
            <a:r>
              <a:rPr sz="2000" spc="-9"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ar</a:t>
            </a:r>
            <a:r>
              <a:rPr sz="2000" spc="4" dirty="0" smtClean="0">
                <a:solidFill>
                  <a:srgbClr val="001F5F"/>
                </a:solidFill>
                <a:latin typeface="Times New Roman"/>
                <a:cs typeface="Times New Roman"/>
              </a:rPr>
              <a:t>k</a:t>
            </a:r>
            <a:r>
              <a:rPr sz="2000" spc="0" dirty="0" smtClean="0">
                <a:solidFill>
                  <a:srgbClr val="001F5F"/>
                </a:solidFill>
                <a:latin typeface="Times New Roman"/>
                <a:cs typeface="Times New Roman"/>
              </a:rPr>
              <a:t>e</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ers</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s</a:t>
            </a:r>
            <a:r>
              <a:rPr sz="2000" spc="9" dirty="0" smtClean="0">
                <a:solidFill>
                  <a:srgbClr val="001F5F"/>
                </a:solidFill>
                <a:latin typeface="Times New Roman"/>
                <a:cs typeface="Times New Roman"/>
              </a:rPr>
              <a:t>h</a:t>
            </a:r>
            <a:r>
              <a:rPr sz="2000" spc="4" dirty="0" smtClean="0">
                <a:solidFill>
                  <a:srgbClr val="001F5F"/>
                </a:solidFill>
                <a:latin typeface="Times New Roman"/>
                <a:cs typeface="Times New Roman"/>
              </a:rPr>
              <a:t>ou</a:t>
            </a:r>
            <a:r>
              <a:rPr sz="2000" spc="0" dirty="0" smtClean="0">
                <a:solidFill>
                  <a:srgbClr val="001F5F"/>
                </a:solidFill>
                <a:latin typeface="Times New Roman"/>
                <a:cs typeface="Times New Roman"/>
              </a:rPr>
              <a:t>ld</a:t>
            </a:r>
            <a:r>
              <a:rPr sz="2000" spc="-44" dirty="0" smtClean="0">
                <a:solidFill>
                  <a:srgbClr val="001F5F"/>
                </a:solidFill>
                <a:latin typeface="Times New Roman"/>
                <a:cs typeface="Times New Roman"/>
              </a:rPr>
              <a:t> </a:t>
            </a:r>
            <a:r>
              <a:rPr sz="2000" spc="0" dirty="0" smtClean="0">
                <a:solidFill>
                  <a:srgbClr val="001F5F"/>
                </a:solidFill>
                <a:latin typeface="Times New Roman"/>
                <a:cs typeface="Times New Roman"/>
              </a:rPr>
              <a:t>ha</a:t>
            </a:r>
            <a:r>
              <a:rPr sz="2000" spc="9" dirty="0" smtClean="0">
                <a:solidFill>
                  <a:srgbClr val="001F5F"/>
                </a:solidFill>
                <a:latin typeface="Times New Roman"/>
                <a:cs typeface="Times New Roman"/>
              </a:rPr>
              <a:t>v</a:t>
            </a:r>
            <a:r>
              <a:rPr sz="2000" spc="0" dirty="0" smtClean="0">
                <a:solidFill>
                  <a:srgbClr val="001F5F"/>
                </a:solidFill>
                <a:latin typeface="Times New Roman"/>
                <a:cs typeface="Times New Roman"/>
              </a:rPr>
              <a:t>e</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the</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capac</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ty</a:t>
            </a:r>
            <a:r>
              <a:rPr sz="2000" spc="-14" dirty="0" smtClean="0">
                <a:solidFill>
                  <a:srgbClr val="001F5F"/>
                </a:solidFill>
                <a:latin typeface="Times New Roman"/>
                <a:cs typeface="Times New Roman"/>
              </a:rPr>
              <a:t> </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o bear</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risk</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s</a:t>
            </a:r>
            <a:r>
              <a:rPr sz="2000" spc="4" dirty="0" smtClean="0">
                <a:solidFill>
                  <a:srgbClr val="001F5F"/>
                </a:solidFill>
                <a:latin typeface="Times New Roman"/>
                <a:cs typeface="Times New Roman"/>
              </a:rPr>
              <a:t>u</a:t>
            </a:r>
            <a:r>
              <a:rPr sz="2000" spc="0" dirty="0" smtClean="0">
                <a:solidFill>
                  <a:srgbClr val="001F5F"/>
                </a:solidFill>
                <a:latin typeface="Times New Roman"/>
                <a:cs typeface="Times New Roman"/>
              </a:rPr>
              <a:t>ch</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as:</a:t>
            </a:r>
            <a:endParaRPr sz="2000" dirty="0">
              <a:latin typeface="Times New Roman"/>
              <a:cs typeface="Times New Roman"/>
            </a:endParaRPr>
          </a:p>
          <a:p>
            <a:pPr marL="287324" marR="40569">
              <a:lnSpc>
                <a:spcPct val="95825"/>
              </a:lnSpc>
              <a:spcBef>
                <a:spcPts val="1292"/>
              </a:spcBef>
            </a:pPr>
            <a:r>
              <a:rPr sz="1700" spc="0" dirty="0" smtClean="0">
                <a:solidFill>
                  <a:srgbClr val="730000"/>
                </a:solidFill>
                <a:latin typeface="Wingdings"/>
                <a:cs typeface="Wingdings"/>
              </a:rPr>
              <a:t></a:t>
            </a:r>
            <a:r>
              <a:rPr sz="1700" spc="324" dirty="0" smtClean="0">
                <a:solidFill>
                  <a:srgbClr val="730000"/>
                </a:solidFill>
                <a:latin typeface="Times New Roman"/>
                <a:cs typeface="Times New Roman"/>
              </a:rPr>
              <a:t> </a:t>
            </a:r>
            <a:r>
              <a:rPr sz="1700" spc="0" dirty="0" smtClean="0">
                <a:solidFill>
                  <a:srgbClr val="001F5F"/>
                </a:solidFill>
                <a:latin typeface="Times New Roman"/>
                <a:cs typeface="Times New Roman"/>
              </a:rPr>
              <a:t>e</a:t>
            </a:r>
            <a:r>
              <a:rPr sz="1700" spc="-39" dirty="0" smtClean="0">
                <a:solidFill>
                  <a:srgbClr val="001F5F"/>
                </a:solidFill>
                <a:latin typeface="Times New Roman"/>
                <a:cs typeface="Times New Roman"/>
              </a:rPr>
              <a:t>f</a:t>
            </a:r>
            <a:r>
              <a:rPr sz="1700" spc="0" dirty="0" smtClean="0">
                <a:solidFill>
                  <a:srgbClr val="001F5F"/>
                </a:solidFill>
                <a:latin typeface="Times New Roman"/>
                <a:cs typeface="Times New Roman"/>
              </a:rPr>
              <a:t>fec</a:t>
            </a:r>
            <a:r>
              <a:rPr sz="1700" spc="-9" dirty="0" smtClean="0">
                <a:solidFill>
                  <a:srgbClr val="001F5F"/>
                </a:solidFill>
                <a:latin typeface="Times New Roman"/>
                <a:cs typeface="Times New Roman"/>
              </a:rPr>
              <a:t>t</a:t>
            </a:r>
            <a:r>
              <a:rPr sz="1700" spc="-4" dirty="0" smtClean="0">
                <a:solidFill>
                  <a:srgbClr val="001F5F"/>
                </a:solidFill>
                <a:latin typeface="Times New Roman"/>
                <a:cs typeface="Times New Roman"/>
              </a:rPr>
              <a:t>i</a:t>
            </a:r>
            <a:r>
              <a:rPr sz="1700" spc="0" dirty="0" smtClean="0">
                <a:solidFill>
                  <a:srgbClr val="001F5F"/>
                </a:solidFill>
                <a:latin typeface="Times New Roman"/>
                <a:cs typeface="Times New Roman"/>
              </a:rPr>
              <a:t>ve</a:t>
            </a:r>
            <a:r>
              <a:rPr sz="1700" spc="-4" dirty="0" smtClean="0">
                <a:solidFill>
                  <a:srgbClr val="001F5F"/>
                </a:solidFill>
                <a:latin typeface="Times New Roman"/>
                <a:cs typeface="Times New Roman"/>
              </a:rPr>
              <a:t> </a:t>
            </a:r>
            <a:r>
              <a:rPr sz="1700" spc="0" dirty="0" smtClean="0">
                <a:solidFill>
                  <a:srgbClr val="001F5F"/>
                </a:solidFill>
                <a:latin typeface="Times New Roman"/>
                <a:cs typeface="Times New Roman"/>
              </a:rPr>
              <a:t>packag</a:t>
            </a:r>
            <a:r>
              <a:rPr sz="1700" spc="-4" dirty="0" smtClean="0">
                <a:solidFill>
                  <a:srgbClr val="001F5F"/>
                </a:solidFill>
                <a:latin typeface="Times New Roman"/>
                <a:cs typeface="Times New Roman"/>
              </a:rPr>
              <a:t>i</a:t>
            </a:r>
            <a:r>
              <a:rPr sz="1700" spc="0" dirty="0" smtClean="0">
                <a:solidFill>
                  <a:srgbClr val="001F5F"/>
                </a:solidFill>
                <a:latin typeface="Times New Roman"/>
                <a:cs typeface="Times New Roman"/>
              </a:rPr>
              <a:t>ng</a:t>
            </a:r>
            <a:r>
              <a:rPr sz="1700" spc="-25" dirty="0" smtClean="0">
                <a:solidFill>
                  <a:srgbClr val="001F5F"/>
                </a:solidFill>
                <a:latin typeface="Times New Roman"/>
                <a:cs typeface="Times New Roman"/>
              </a:rPr>
              <a:t> </a:t>
            </a:r>
            <a:r>
              <a:rPr sz="1700" spc="0" dirty="0" smtClean="0">
                <a:solidFill>
                  <a:srgbClr val="001F5F"/>
                </a:solidFill>
                <a:latin typeface="Times New Roman"/>
                <a:cs typeface="Times New Roman"/>
              </a:rPr>
              <a:t>sy</a:t>
            </a:r>
            <a:r>
              <a:rPr sz="1700" spc="-4" dirty="0" smtClean="0">
                <a:solidFill>
                  <a:srgbClr val="001F5F"/>
                </a:solidFill>
                <a:latin typeface="Times New Roman"/>
                <a:cs typeface="Times New Roman"/>
              </a:rPr>
              <a:t>st</a:t>
            </a:r>
            <a:r>
              <a:rPr sz="1700" spc="0" dirty="0" smtClean="0">
                <a:solidFill>
                  <a:srgbClr val="001F5F"/>
                </a:solidFill>
                <a:latin typeface="Times New Roman"/>
                <a:cs typeface="Times New Roman"/>
              </a:rPr>
              <a:t>em </a:t>
            </a:r>
            <a:r>
              <a:rPr sz="1700" spc="-4" dirty="0" smtClean="0">
                <a:solidFill>
                  <a:srgbClr val="001F5F"/>
                </a:solidFill>
                <a:latin typeface="Times New Roman"/>
                <a:cs typeface="Times New Roman"/>
              </a:rPr>
              <a:t>t</a:t>
            </a:r>
            <a:r>
              <a:rPr sz="1700" spc="0" dirty="0" smtClean="0">
                <a:solidFill>
                  <a:srgbClr val="001F5F"/>
                </a:solidFill>
                <a:latin typeface="Times New Roman"/>
                <a:cs typeface="Times New Roman"/>
              </a:rPr>
              <a:t>o</a:t>
            </a:r>
            <a:r>
              <a:rPr sz="1700" spc="4" dirty="0" smtClean="0">
                <a:solidFill>
                  <a:srgbClr val="001F5F"/>
                </a:solidFill>
                <a:latin typeface="Times New Roman"/>
                <a:cs typeface="Times New Roman"/>
              </a:rPr>
              <a:t> </a:t>
            </a:r>
            <a:r>
              <a:rPr sz="1700" spc="0" dirty="0" smtClean="0">
                <a:solidFill>
                  <a:srgbClr val="001F5F"/>
                </a:solidFill>
                <a:latin typeface="Times New Roman"/>
                <a:cs typeface="Times New Roman"/>
              </a:rPr>
              <a:t>pro</a:t>
            </a:r>
            <a:r>
              <a:rPr sz="1700" spc="-9" dirty="0" smtClean="0">
                <a:solidFill>
                  <a:srgbClr val="001F5F"/>
                </a:solidFill>
                <a:latin typeface="Times New Roman"/>
                <a:cs typeface="Times New Roman"/>
              </a:rPr>
              <a:t>t</a:t>
            </a:r>
            <a:r>
              <a:rPr sz="1700" spc="0" dirty="0" smtClean="0">
                <a:solidFill>
                  <a:srgbClr val="001F5F"/>
                </a:solidFill>
                <a:latin typeface="Times New Roman"/>
                <a:cs typeface="Times New Roman"/>
              </a:rPr>
              <a:t>ect</a:t>
            </a:r>
            <a:r>
              <a:rPr sz="1700" spc="-9" dirty="0" smtClean="0">
                <a:solidFill>
                  <a:srgbClr val="001F5F"/>
                </a:solidFill>
                <a:latin typeface="Times New Roman"/>
                <a:cs typeface="Times New Roman"/>
              </a:rPr>
              <a:t> </a:t>
            </a:r>
            <a:r>
              <a:rPr sz="1700" spc="0" dirty="0" smtClean="0">
                <a:solidFill>
                  <a:srgbClr val="001F5F"/>
                </a:solidFill>
                <a:latin typeface="Times New Roman"/>
                <a:cs typeface="Times New Roman"/>
              </a:rPr>
              <a:t>produce,</a:t>
            </a:r>
            <a:endParaRPr sz="1700" dirty="0">
              <a:latin typeface="Times New Roman"/>
              <a:cs typeface="Times New Roman"/>
            </a:endParaRPr>
          </a:p>
          <a:p>
            <a:pPr marL="287324" marR="40569">
              <a:lnSpc>
                <a:spcPct val="95825"/>
              </a:lnSpc>
              <a:spcBef>
                <a:spcPts val="1288"/>
              </a:spcBef>
            </a:pPr>
            <a:r>
              <a:rPr sz="1700" spc="0" dirty="0" smtClean="0">
                <a:solidFill>
                  <a:srgbClr val="730000"/>
                </a:solidFill>
                <a:latin typeface="Wingdings"/>
                <a:cs typeface="Wingdings"/>
              </a:rPr>
              <a:t></a:t>
            </a:r>
            <a:r>
              <a:rPr sz="1700" spc="324" dirty="0" smtClean="0">
                <a:solidFill>
                  <a:srgbClr val="730000"/>
                </a:solidFill>
                <a:latin typeface="Times New Roman"/>
                <a:cs typeface="Times New Roman"/>
              </a:rPr>
              <a:t> </a:t>
            </a:r>
            <a:r>
              <a:rPr sz="1700" spc="0" dirty="0" smtClean="0">
                <a:solidFill>
                  <a:srgbClr val="001F5F"/>
                </a:solidFill>
                <a:latin typeface="Times New Roman"/>
                <a:cs typeface="Times New Roman"/>
              </a:rPr>
              <a:t>good</a:t>
            </a:r>
            <a:r>
              <a:rPr sz="1700" spc="-4" dirty="0" smtClean="0">
                <a:solidFill>
                  <a:srgbClr val="001F5F"/>
                </a:solidFill>
                <a:latin typeface="Times New Roman"/>
                <a:cs typeface="Times New Roman"/>
              </a:rPr>
              <a:t> </a:t>
            </a:r>
            <a:r>
              <a:rPr sz="1700" spc="4" dirty="0" smtClean="0">
                <a:solidFill>
                  <a:srgbClr val="001F5F"/>
                </a:solidFill>
                <a:latin typeface="Times New Roman"/>
                <a:cs typeface="Times New Roman"/>
              </a:rPr>
              <a:t>w</a:t>
            </a:r>
            <a:r>
              <a:rPr sz="1700" spc="0" dirty="0" smtClean="0">
                <a:solidFill>
                  <a:srgbClr val="001F5F"/>
                </a:solidFill>
                <a:latin typeface="Times New Roman"/>
                <a:cs typeface="Times New Roman"/>
              </a:rPr>
              <a:t>arehou</a:t>
            </a:r>
            <a:r>
              <a:rPr sz="1700" spc="-4" dirty="0" smtClean="0">
                <a:solidFill>
                  <a:srgbClr val="001F5F"/>
                </a:solidFill>
                <a:latin typeface="Times New Roman"/>
                <a:cs typeface="Times New Roman"/>
              </a:rPr>
              <a:t>s</a:t>
            </a:r>
            <a:r>
              <a:rPr sz="1700" spc="0" dirty="0" smtClean="0">
                <a:solidFill>
                  <a:srgbClr val="001F5F"/>
                </a:solidFill>
                <a:latin typeface="Times New Roman"/>
                <a:cs typeface="Times New Roman"/>
              </a:rPr>
              <a:t>e</a:t>
            </a:r>
            <a:r>
              <a:rPr sz="1700" spc="-39" dirty="0" smtClean="0">
                <a:solidFill>
                  <a:srgbClr val="001F5F"/>
                </a:solidFill>
                <a:latin typeface="Times New Roman"/>
                <a:cs typeface="Times New Roman"/>
              </a:rPr>
              <a:t> </a:t>
            </a:r>
            <a:r>
              <a:rPr sz="1700" spc="0" dirty="0" smtClean="0">
                <a:solidFill>
                  <a:srgbClr val="001F5F"/>
                </a:solidFill>
                <a:latin typeface="Times New Roman"/>
                <a:cs typeface="Times New Roman"/>
              </a:rPr>
              <a:t>for</a:t>
            </a:r>
            <a:r>
              <a:rPr sz="1700" spc="-9" dirty="0" smtClean="0">
                <a:solidFill>
                  <a:srgbClr val="001F5F"/>
                </a:solidFill>
                <a:latin typeface="Times New Roman"/>
                <a:cs typeface="Times New Roman"/>
              </a:rPr>
              <a:t> </a:t>
            </a:r>
            <a:r>
              <a:rPr sz="1700" spc="-4" dirty="0" smtClean="0">
                <a:solidFill>
                  <a:srgbClr val="001F5F"/>
                </a:solidFill>
                <a:latin typeface="Times New Roman"/>
                <a:cs typeface="Times New Roman"/>
              </a:rPr>
              <a:t>t</a:t>
            </a:r>
            <a:r>
              <a:rPr sz="1700" spc="0" dirty="0" smtClean="0">
                <a:solidFill>
                  <a:srgbClr val="001F5F"/>
                </a:solidFill>
                <a:latin typeface="Times New Roman"/>
                <a:cs typeface="Times New Roman"/>
              </a:rPr>
              <a:t>he</a:t>
            </a:r>
            <a:r>
              <a:rPr sz="1700" spc="4" dirty="0" smtClean="0">
                <a:solidFill>
                  <a:srgbClr val="001F5F"/>
                </a:solidFill>
                <a:latin typeface="Times New Roman"/>
                <a:cs typeface="Times New Roman"/>
              </a:rPr>
              <a:t> </a:t>
            </a:r>
            <a:r>
              <a:rPr sz="1700" spc="0" dirty="0" smtClean="0">
                <a:solidFill>
                  <a:srgbClr val="001F5F"/>
                </a:solidFill>
                <a:latin typeface="Times New Roman"/>
                <a:cs typeface="Times New Roman"/>
              </a:rPr>
              <a:t>s</a:t>
            </a:r>
            <a:r>
              <a:rPr sz="1700" spc="-9" dirty="0" smtClean="0">
                <a:solidFill>
                  <a:srgbClr val="001F5F"/>
                </a:solidFill>
                <a:latin typeface="Times New Roman"/>
                <a:cs typeface="Times New Roman"/>
              </a:rPr>
              <a:t>t</a:t>
            </a:r>
            <a:r>
              <a:rPr sz="1700" spc="0" dirty="0" smtClean="0">
                <a:solidFill>
                  <a:srgbClr val="001F5F"/>
                </a:solidFill>
                <a:latin typeface="Times New Roman"/>
                <a:cs typeface="Times New Roman"/>
              </a:rPr>
              <a:t>orage</a:t>
            </a:r>
            <a:r>
              <a:rPr sz="1700" spc="-19" dirty="0" smtClean="0">
                <a:solidFill>
                  <a:srgbClr val="001F5F"/>
                </a:solidFill>
                <a:latin typeface="Times New Roman"/>
                <a:cs typeface="Times New Roman"/>
              </a:rPr>
              <a:t> </a:t>
            </a:r>
            <a:r>
              <a:rPr sz="1700" spc="0" dirty="0" smtClean="0">
                <a:solidFill>
                  <a:srgbClr val="001F5F"/>
                </a:solidFill>
                <a:latin typeface="Times New Roman"/>
                <a:cs typeface="Times New Roman"/>
              </a:rPr>
              <a:t>of your</a:t>
            </a:r>
            <a:r>
              <a:rPr sz="1700" spc="-19" dirty="0" smtClean="0">
                <a:solidFill>
                  <a:srgbClr val="001F5F"/>
                </a:solidFill>
                <a:latin typeface="Times New Roman"/>
                <a:cs typeface="Times New Roman"/>
              </a:rPr>
              <a:t> </a:t>
            </a:r>
            <a:r>
              <a:rPr sz="1700" spc="0" dirty="0" smtClean="0">
                <a:solidFill>
                  <a:srgbClr val="001F5F"/>
                </a:solidFill>
                <a:latin typeface="Times New Roman"/>
                <a:cs typeface="Times New Roman"/>
              </a:rPr>
              <a:t>produce</a:t>
            </a:r>
            <a:r>
              <a:rPr sz="1700" spc="-19" dirty="0" smtClean="0">
                <a:solidFill>
                  <a:srgbClr val="001F5F"/>
                </a:solidFill>
                <a:latin typeface="Times New Roman"/>
                <a:cs typeface="Times New Roman"/>
              </a:rPr>
              <a:t> </a:t>
            </a:r>
            <a:r>
              <a:rPr sz="1700" spc="0" dirty="0" smtClean="0">
                <a:solidFill>
                  <a:srgbClr val="001F5F"/>
                </a:solidFill>
                <a:latin typeface="Times New Roman"/>
                <a:cs typeface="Times New Roman"/>
              </a:rPr>
              <a:t>un</a:t>
            </a:r>
            <a:r>
              <a:rPr sz="1700" spc="-4" dirty="0" smtClean="0">
                <a:solidFill>
                  <a:srgbClr val="001F5F"/>
                </a:solidFill>
                <a:latin typeface="Times New Roman"/>
                <a:cs typeface="Times New Roman"/>
              </a:rPr>
              <a:t>ti</a:t>
            </a:r>
            <a:r>
              <a:rPr sz="1700" spc="0" dirty="0" smtClean="0">
                <a:solidFill>
                  <a:srgbClr val="001F5F"/>
                </a:solidFill>
                <a:latin typeface="Times New Roman"/>
                <a:cs typeface="Times New Roman"/>
              </a:rPr>
              <a:t>l</a:t>
            </a:r>
            <a:r>
              <a:rPr sz="1700" spc="9" dirty="0" smtClean="0">
                <a:solidFill>
                  <a:srgbClr val="001F5F"/>
                </a:solidFill>
                <a:latin typeface="Times New Roman"/>
                <a:cs typeface="Times New Roman"/>
              </a:rPr>
              <a:t> </a:t>
            </a:r>
            <a:r>
              <a:rPr sz="1700" spc="-4" dirty="0" smtClean="0">
                <a:solidFill>
                  <a:srgbClr val="001F5F"/>
                </a:solidFill>
                <a:latin typeface="Times New Roman"/>
                <a:cs typeface="Times New Roman"/>
              </a:rPr>
              <a:t>t</a:t>
            </a:r>
            <a:r>
              <a:rPr sz="1700" spc="0" dirty="0" smtClean="0">
                <a:solidFill>
                  <a:srgbClr val="001F5F"/>
                </a:solidFill>
                <a:latin typeface="Times New Roman"/>
                <a:cs typeface="Times New Roman"/>
              </a:rPr>
              <a:t>hey</a:t>
            </a:r>
            <a:r>
              <a:rPr sz="1700" spc="-4" dirty="0" smtClean="0">
                <a:solidFill>
                  <a:srgbClr val="001F5F"/>
                </a:solidFill>
                <a:latin typeface="Times New Roman"/>
                <a:cs typeface="Times New Roman"/>
              </a:rPr>
              <a:t> </a:t>
            </a:r>
            <a:r>
              <a:rPr sz="1700" spc="0" dirty="0" smtClean="0">
                <a:solidFill>
                  <a:srgbClr val="001F5F"/>
                </a:solidFill>
                <a:latin typeface="Times New Roman"/>
                <a:cs typeface="Times New Roman"/>
              </a:rPr>
              <a:t>are</a:t>
            </a:r>
            <a:r>
              <a:rPr sz="1700" spc="-19" dirty="0" smtClean="0">
                <a:solidFill>
                  <a:srgbClr val="001F5F"/>
                </a:solidFill>
                <a:latin typeface="Times New Roman"/>
                <a:cs typeface="Times New Roman"/>
              </a:rPr>
              <a:t> </a:t>
            </a:r>
            <a:r>
              <a:rPr sz="1700" spc="0" dirty="0" smtClean="0">
                <a:solidFill>
                  <a:srgbClr val="001F5F"/>
                </a:solidFill>
                <a:latin typeface="Times New Roman"/>
                <a:cs typeface="Times New Roman"/>
              </a:rPr>
              <a:t>needed,</a:t>
            </a:r>
            <a:endParaRPr sz="1700" dirty="0">
              <a:latin typeface="Times New Roman"/>
              <a:cs typeface="Times New Roman"/>
            </a:endParaRPr>
          </a:p>
          <a:p>
            <a:pPr marL="287324" marR="40569">
              <a:lnSpc>
                <a:spcPct val="95825"/>
              </a:lnSpc>
              <a:spcBef>
                <a:spcPts val="1284"/>
              </a:spcBef>
            </a:pPr>
            <a:r>
              <a:rPr sz="1700" spc="0" dirty="0" smtClean="0">
                <a:solidFill>
                  <a:srgbClr val="730000"/>
                </a:solidFill>
                <a:latin typeface="Wingdings"/>
                <a:cs typeface="Wingdings"/>
              </a:rPr>
              <a:t></a:t>
            </a:r>
            <a:r>
              <a:rPr sz="1700" spc="324" dirty="0" smtClean="0">
                <a:solidFill>
                  <a:srgbClr val="730000"/>
                </a:solidFill>
                <a:latin typeface="Times New Roman"/>
                <a:cs typeface="Times New Roman"/>
              </a:rPr>
              <a:t> </a:t>
            </a:r>
            <a:r>
              <a:rPr sz="1700" spc="0" dirty="0" smtClean="0">
                <a:solidFill>
                  <a:srgbClr val="001F5F"/>
                </a:solidFill>
                <a:latin typeface="Times New Roman"/>
                <a:cs typeface="Times New Roman"/>
              </a:rPr>
              <a:t>e</a:t>
            </a:r>
            <a:r>
              <a:rPr sz="1700" spc="-39" dirty="0" smtClean="0">
                <a:solidFill>
                  <a:srgbClr val="001F5F"/>
                </a:solidFill>
                <a:latin typeface="Times New Roman"/>
                <a:cs typeface="Times New Roman"/>
              </a:rPr>
              <a:t>f</a:t>
            </a:r>
            <a:r>
              <a:rPr sz="1700" spc="0" dirty="0" smtClean="0">
                <a:solidFill>
                  <a:srgbClr val="001F5F"/>
                </a:solidFill>
                <a:latin typeface="Times New Roman"/>
                <a:cs typeface="Times New Roman"/>
              </a:rPr>
              <a:t>fec</a:t>
            </a:r>
            <a:r>
              <a:rPr sz="1700" spc="-9" dirty="0" smtClean="0">
                <a:solidFill>
                  <a:srgbClr val="001F5F"/>
                </a:solidFill>
                <a:latin typeface="Times New Roman"/>
                <a:cs typeface="Times New Roman"/>
              </a:rPr>
              <a:t>t</a:t>
            </a:r>
            <a:r>
              <a:rPr sz="1700" spc="-4" dirty="0" smtClean="0">
                <a:solidFill>
                  <a:srgbClr val="001F5F"/>
                </a:solidFill>
                <a:latin typeface="Times New Roman"/>
                <a:cs typeface="Times New Roman"/>
              </a:rPr>
              <a:t>i</a:t>
            </a:r>
            <a:r>
              <a:rPr sz="1700" spc="0" dirty="0" smtClean="0">
                <a:solidFill>
                  <a:srgbClr val="001F5F"/>
                </a:solidFill>
                <a:latin typeface="Times New Roman"/>
                <a:cs typeface="Times New Roman"/>
              </a:rPr>
              <a:t>ve</a:t>
            </a:r>
            <a:r>
              <a:rPr sz="1700" spc="-4" dirty="0" smtClean="0">
                <a:solidFill>
                  <a:srgbClr val="001F5F"/>
                </a:solidFill>
                <a:latin typeface="Times New Roman"/>
                <a:cs typeface="Times New Roman"/>
              </a:rPr>
              <a:t> t</a:t>
            </a:r>
            <a:r>
              <a:rPr sz="1700" spc="0" dirty="0" smtClean="0">
                <a:solidFill>
                  <a:srgbClr val="001F5F"/>
                </a:solidFill>
                <a:latin typeface="Times New Roman"/>
                <a:cs typeface="Times New Roman"/>
              </a:rPr>
              <a:t>ran</a:t>
            </a:r>
            <a:r>
              <a:rPr sz="1700" spc="-4" dirty="0" smtClean="0">
                <a:solidFill>
                  <a:srgbClr val="001F5F"/>
                </a:solidFill>
                <a:latin typeface="Times New Roman"/>
                <a:cs typeface="Times New Roman"/>
              </a:rPr>
              <a:t>s</a:t>
            </a:r>
            <a:r>
              <a:rPr sz="1700" spc="0" dirty="0" smtClean="0">
                <a:solidFill>
                  <a:srgbClr val="001F5F"/>
                </a:solidFill>
                <a:latin typeface="Times New Roman"/>
                <a:cs typeface="Times New Roman"/>
              </a:rPr>
              <a:t>por</a:t>
            </a:r>
            <a:r>
              <a:rPr sz="1700" spc="-9" dirty="0" smtClean="0">
                <a:solidFill>
                  <a:srgbClr val="001F5F"/>
                </a:solidFill>
                <a:latin typeface="Times New Roman"/>
                <a:cs typeface="Times New Roman"/>
              </a:rPr>
              <a:t>t</a:t>
            </a:r>
            <a:r>
              <a:rPr sz="1700" spc="0" dirty="0" smtClean="0">
                <a:solidFill>
                  <a:srgbClr val="001F5F"/>
                </a:solidFill>
                <a:latin typeface="Times New Roman"/>
                <a:cs typeface="Times New Roman"/>
              </a:rPr>
              <a:t>a</a:t>
            </a:r>
            <a:r>
              <a:rPr sz="1700" spc="-4" dirty="0" smtClean="0">
                <a:solidFill>
                  <a:srgbClr val="001F5F"/>
                </a:solidFill>
                <a:latin typeface="Times New Roman"/>
                <a:cs typeface="Times New Roman"/>
              </a:rPr>
              <a:t>ti</a:t>
            </a:r>
            <a:r>
              <a:rPr sz="1700" spc="0" dirty="0" smtClean="0">
                <a:solidFill>
                  <a:srgbClr val="001F5F"/>
                </a:solidFill>
                <a:latin typeface="Times New Roman"/>
                <a:cs typeface="Times New Roman"/>
              </a:rPr>
              <a:t>on</a:t>
            </a:r>
            <a:r>
              <a:rPr sz="1700" spc="9" dirty="0" smtClean="0">
                <a:solidFill>
                  <a:srgbClr val="001F5F"/>
                </a:solidFill>
                <a:latin typeface="Times New Roman"/>
                <a:cs typeface="Times New Roman"/>
              </a:rPr>
              <a:t> </a:t>
            </a:r>
            <a:r>
              <a:rPr sz="1700" spc="0" dirty="0" smtClean="0">
                <a:solidFill>
                  <a:srgbClr val="001F5F"/>
                </a:solidFill>
                <a:latin typeface="Times New Roman"/>
                <a:cs typeface="Times New Roman"/>
              </a:rPr>
              <a:t>sy</a:t>
            </a:r>
            <a:r>
              <a:rPr sz="1700" spc="-4" dirty="0" smtClean="0">
                <a:solidFill>
                  <a:srgbClr val="001F5F"/>
                </a:solidFill>
                <a:latin typeface="Times New Roman"/>
                <a:cs typeface="Times New Roman"/>
              </a:rPr>
              <a:t>st</a:t>
            </a:r>
            <a:r>
              <a:rPr sz="1700" spc="0" dirty="0" smtClean="0">
                <a:solidFill>
                  <a:srgbClr val="001F5F"/>
                </a:solidFill>
                <a:latin typeface="Times New Roman"/>
                <a:cs typeface="Times New Roman"/>
              </a:rPr>
              <a:t>em </a:t>
            </a:r>
            <a:r>
              <a:rPr sz="1700" spc="-4" dirty="0" smtClean="0">
                <a:solidFill>
                  <a:srgbClr val="001F5F"/>
                </a:solidFill>
                <a:latin typeface="Times New Roman"/>
                <a:cs typeface="Times New Roman"/>
              </a:rPr>
              <a:t>t</a:t>
            </a:r>
            <a:r>
              <a:rPr sz="1700" spc="0" dirty="0" smtClean="0">
                <a:solidFill>
                  <a:srgbClr val="001F5F"/>
                </a:solidFill>
                <a:latin typeface="Times New Roman"/>
                <a:cs typeface="Times New Roman"/>
              </a:rPr>
              <a:t>o</a:t>
            </a:r>
            <a:r>
              <a:rPr sz="1700" spc="4" dirty="0" smtClean="0">
                <a:solidFill>
                  <a:srgbClr val="001F5F"/>
                </a:solidFill>
                <a:latin typeface="Times New Roman"/>
                <a:cs typeface="Times New Roman"/>
              </a:rPr>
              <a:t> </a:t>
            </a:r>
            <a:r>
              <a:rPr sz="1700" spc="0" dirty="0" smtClean="0">
                <a:solidFill>
                  <a:srgbClr val="001F5F"/>
                </a:solidFill>
                <a:latin typeface="Times New Roman"/>
                <a:cs typeface="Times New Roman"/>
              </a:rPr>
              <a:t>speed</a:t>
            </a:r>
            <a:r>
              <a:rPr sz="1700" spc="-9" dirty="0" smtClean="0">
                <a:solidFill>
                  <a:srgbClr val="001F5F"/>
                </a:solidFill>
                <a:latin typeface="Times New Roman"/>
                <a:cs typeface="Times New Roman"/>
              </a:rPr>
              <a:t>i</a:t>
            </a:r>
            <a:r>
              <a:rPr sz="1700" spc="-4" dirty="0" smtClean="0">
                <a:solidFill>
                  <a:srgbClr val="001F5F"/>
                </a:solidFill>
                <a:latin typeface="Times New Roman"/>
                <a:cs typeface="Times New Roman"/>
              </a:rPr>
              <a:t>l</a:t>
            </a:r>
            <a:r>
              <a:rPr sz="1700" spc="0" dirty="0" smtClean="0">
                <a:solidFill>
                  <a:srgbClr val="001F5F"/>
                </a:solidFill>
                <a:latin typeface="Times New Roman"/>
                <a:cs typeface="Times New Roman"/>
              </a:rPr>
              <a:t>y de</a:t>
            </a:r>
            <a:r>
              <a:rPr sz="1700" spc="-4" dirty="0" smtClean="0">
                <a:solidFill>
                  <a:srgbClr val="001F5F"/>
                </a:solidFill>
                <a:latin typeface="Times New Roman"/>
                <a:cs typeface="Times New Roman"/>
              </a:rPr>
              <a:t>li</a:t>
            </a:r>
            <a:r>
              <a:rPr sz="1700" spc="0" dirty="0" smtClean="0">
                <a:solidFill>
                  <a:srgbClr val="001F5F"/>
                </a:solidFill>
                <a:latin typeface="Times New Roman"/>
                <a:cs typeface="Times New Roman"/>
              </a:rPr>
              <a:t>ver  produce</a:t>
            </a:r>
            <a:r>
              <a:rPr sz="1700" spc="-34" dirty="0" smtClean="0">
                <a:solidFill>
                  <a:srgbClr val="001F5F"/>
                </a:solidFill>
                <a:latin typeface="Times New Roman"/>
                <a:cs typeface="Times New Roman"/>
              </a:rPr>
              <a:t> </a:t>
            </a:r>
            <a:r>
              <a:rPr sz="1700" spc="0" dirty="0" smtClean="0">
                <a:solidFill>
                  <a:srgbClr val="001F5F"/>
                </a:solidFill>
                <a:latin typeface="Times New Roman"/>
                <a:cs typeface="Times New Roman"/>
              </a:rPr>
              <a:t>on</a:t>
            </a:r>
            <a:r>
              <a:rPr sz="1700" spc="-4" dirty="0" smtClean="0">
                <a:solidFill>
                  <a:srgbClr val="001F5F"/>
                </a:solidFill>
                <a:latin typeface="Times New Roman"/>
                <a:cs typeface="Times New Roman"/>
              </a:rPr>
              <a:t> tim</a:t>
            </a:r>
            <a:r>
              <a:rPr sz="1700" spc="0" dirty="0" smtClean="0">
                <a:solidFill>
                  <a:srgbClr val="001F5F"/>
                </a:solidFill>
                <a:latin typeface="Times New Roman"/>
                <a:cs typeface="Times New Roman"/>
              </a:rPr>
              <a:t>e.</a:t>
            </a:r>
            <a:endParaRPr sz="1700" dirty="0">
              <a:latin typeface="Times New Roman"/>
              <a:cs typeface="Times New Roman"/>
            </a:endParaRPr>
          </a:p>
          <a:p>
            <a:pPr marL="552500" marR="16030" indent="-265175">
              <a:lnSpc>
                <a:spcPct val="100041"/>
              </a:lnSpc>
              <a:spcBef>
                <a:spcPts val="1285"/>
              </a:spcBef>
            </a:pPr>
            <a:r>
              <a:rPr sz="1700" spc="0" dirty="0" smtClean="0">
                <a:solidFill>
                  <a:srgbClr val="730000"/>
                </a:solidFill>
                <a:latin typeface="Wingdings"/>
                <a:cs typeface="Wingdings"/>
              </a:rPr>
              <a:t></a:t>
            </a:r>
            <a:r>
              <a:rPr sz="1700" spc="325" dirty="0" smtClean="0">
                <a:solidFill>
                  <a:srgbClr val="730000"/>
                </a:solidFill>
                <a:latin typeface="Times New Roman"/>
                <a:cs typeface="Times New Roman"/>
              </a:rPr>
              <a:t> </a:t>
            </a:r>
            <a:r>
              <a:rPr sz="1700" spc="0" dirty="0" smtClean="0">
                <a:solidFill>
                  <a:srgbClr val="001F5F"/>
                </a:solidFill>
                <a:latin typeface="Times New Roman"/>
                <a:cs typeface="Times New Roman"/>
              </a:rPr>
              <a:t>E</a:t>
            </a:r>
            <a:r>
              <a:rPr sz="1700" spc="-34" dirty="0" smtClean="0">
                <a:solidFill>
                  <a:srgbClr val="001F5F"/>
                </a:solidFill>
                <a:latin typeface="Times New Roman"/>
                <a:cs typeface="Times New Roman"/>
              </a:rPr>
              <a:t>f</a:t>
            </a:r>
            <a:r>
              <a:rPr sz="1700" spc="0" dirty="0" smtClean="0">
                <a:solidFill>
                  <a:srgbClr val="001F5F"/>
                </a:solidFill>
                <a:latin typeface="Times New Roman"/>
                <a:cs typeface="Times New Roman"/>
              </a:rPr>
              <a:t>fec</a:t>
            </a:r>
            <a:r>
              <a:rPr sz="1700" spc="-9" dirty="0" smtClean="0">
                <a:solidFill>
                  <a:srgbClr val="001F5F"/>
                </a:solidFill>
                <a:latin typeface="Times New Roman"/>
                <a:cs typeface="Times New Roman"/>
              </a:rPr>
              <a:t>t</a:t>
            </a:r>
            <a:r>
              <a:rPr sz="1700" spc="-4" dirty="0" smtClean="0">
                <a:solidFill>
                  <a:srgbClr val="001F5F"/>
                </a:solidFill>
                <a:latin typeface="Times New Roman"/>
                <a:cs typeface="Times New Roman"/>
              </a:rPr>
              <a:t>i</a:t>
            </a:r>
            <a:r>
              <a:rPr sz="1700" spc="0" dirty="0" smtClean="0">
                <a:solidFill>
                  <a:srgbClr val="001F5F"/>
                </a:solidFill>
                <a:latin typeface="Times New Roman"/>
                <a:cs typeface="Times New Roman"/>
              </a:rPr>
              <a:t>ve </a:t>
            </a:r>
            <a:r>
              <a:rPr sz="1700" spc="34" dirty="0" smtClean="0">
                <a:solidFill>
                  <a:srgbClr val="001F5F"/>
                </a:solidFill>
                <a:latin typeface="Times New Roman"/>
                <a:cs typeface="Times New Roman"/>
              </a:rPr>
              <a:t> </a:t>
            </a:r>
            <a:r>
              <a:rPr sz="1700" spc="0" dirty="0" smtClean="0">
                <a:solidFill>
                  <a:srgbClr val="001F5F"/>
                </a:solidFill>
                <a:latin typeface="Times New Roman"/>
                <a:cs typeface="Times New Roman"/>
              </a:rPr>
              <a:t>prod</a:t>
            </a:r>
            <a:r>
              <a:rPr sz="1700" spc="-14" dirty="0" smtClean="0">
                <a:solidFill>
                  <a:srgbClr val="001F5F"/>
                </a:solidFill>
                <a:latin typeface="Times New Roman"/>
                <a:cs typeface="Times New Roman"/>
              </a:rPr>
              <a:t>u</a:t>
            </a:r>
            <a:r>
              <a:rPr sz="1700" spc="0" dirty="0" smtClean="0">
                <a:solidFill>
                  <a:srgbClr val="001F5F"/>
                </a:solidFill>
                <a:latin typeface="Times New Roman"/>
                <a:cs typeface="Times New Roman"/>
              </a:rPr>
              <a:t>c</a:t>
            </a:r>
            <a:r>
              <a:rPr sz="1700" spc="-4" dirty="0" smtClean="0">
                <a:solidFill>
                  <a:srgbClr val="001F5F"/>
                </a:solidFill>
                <a:latin typeface="Times New Roman"/>
                <a:cs typeface="Times New Roman"/>
              </a:rPr>
              <a:t>ti</a:t>
            </a:r>
            <a:r>
              <a:rPr sz="1700" spc="0" dirty="0" smtClean="0">
                <a:solidFill>
                  <a:srgbClr val="001F5F"/>
                </a:solidFill>
                <a:latin typeface="Times New Roman"/>
                <a:cs typeface="Times New Roman"/>
              </a:rPr>
              <a:t>on</a:t>
            </a:r>
            <a:r>
              <a:rPr sz="1700" spc="34" dirty="0" smtClean="0">
                <a:solidFill>
                  <a:srgbClr val="001F5F"/>
                </a:solidFill>
                <a:latin typeface="Times New Roman"/>
                <a:cs typeface="Times New Roman"/>
              </a:rPr>
              <a:t> </a:t>
            </a:r>
            <a:r>
              <a:rPr sz="1700" spc="0" dirty="0" smtClean="0">
                <a:solidFill>
                  <a:srgbClr val="001F5F"/>
                </a:solidFill>
                <a:latin typeface="Times New Roman"/>
                <a:cs typeface="Times New Roman"/>
              </a:rPr>
              <a:t>sy</a:t>
            </a:r>
            <a:r>
              <a:rPr sz="1700" spc="-4" dirty="0" smtClean="0">
                <a:solidFill>
                  <a:srgbClr val="001F5F"/>
                </a:solidFill>
                <a:latin typeface="Times New Roman"/>
                <a:cs typeface="Times New Roman"/>
              </a:rPr>
              <a:t>st</a:t>
            </a:r>
            <a:r>
              <a:rPr sz="1700" spc="0" dirty="0" smtClean="0">
                <a:solidFill>
                  <a:srgbClr val="001F5F"/>
                </a:solidFill>
                <a:latin typeface="Times New Roman"/>
                <a:cs typeface="Times New Roman"/>
              </a:rPr>
              <a:t>em</a:t>
            </a:r>
            <a:r>
              <a:rPr sz="1700" spc="25" dirty="0" smtClean="0">
                <a:solidFill>
                  <a:srgbClr val="001F5F"/>
                </a:solidFill>
                <a:latin typeface="Times New Roman"/>
                <a:cs typeface="Times New Roman"/>
              </a:rPr>
              <a:t> </a:t>
            </a:r>
            <a:r>
              <a:rPr sz="1700" spc="-4" dirty="0" smtClean="0">
                <a:solidFill>
                  <a:srgbClr val="001F5F"/>
                </a:solidFill>
                <a:latin typeface="Times New Roman"/>
                <a:cs typeface="Times New Roman"/>
              </a:rPr>
              <a:t>(</a:t>
            </a:r>
            <a:r>
              <a:rPr sz="1700" spc="-14" dirty="0" smtClean="0">
                <a:solidFill>
                  <a:srgbClr val="001F5F"/>
                </a:solidFill>
                <a:latin typeface="Times New Roman"/>
                <a:cs typeface="Times New Roman"/>
              </a:rPr>
              <a:t>e</a:t>
            </a:r>
            <a:r>
              <a:rPr sz="1700" spc="4" dirty="0" smtClean="0">
                <a:solidFill>
                  <a:srgbClr val="001F5F"/>
                </a:solidFill>
                <a:latin typeface="Times New Roman"/>
                <a:cs typeface="Times New Roman"/>
              </a:rPr>
              <a:t>.</a:t>
            </a:r>
            <a:r>
              <a:rPr sz="1700" spc="-9" dirty="0" smtClean="0">
                <a:solidFill>
                  <a:srgbClr val="001F5F"/>
                </a:solidFill>
                <a:latin typeface="Times New Roman"/>
                <a:cs typeface="Times New Roman"/>
              </a:rPr>
              <a:t>g</a:t>
            </a:r>
            <a:r>
              <a:rPr sz="1700" spc="0" dirty="0" smtClean="0">
                <a:solidFill>
                  <a:srgbClr val="001F5F"/>
                </a:solidFill>
                <a:latin typeface="Times New Roman"/>
                <a:cs typeface="Times New Roman"/>
              </a:rPr>
              <a:t>.</a:t>
            </a:r>
            <a:r>
              <a:rPr sz="1700" spc="25" dirty="0" smtClean="0">
                <a:solidFill>
                  <a:srgbClr val="001F5F"/>
                </a:solidFill>
                <a:latin typeface="Times New Roman"/>
                <a:cs typeface="Times New Roman"/>
              </a:rPr>
              <a:t> </a:t>
            </a:r>
            <a:r>
              <a:rPr sz="1700" spc="4" dirty="0" smtClean="0">
                <a:solidFill>
                  <a:srgbClr val="001F5F"/>
                </a:solidFill>
                <a:latin typeface="Times New Roman"/>
                <a:cs typeface="Times New Roman"/>
              </a:rPr>
              <a:t>D</a:t>
            </a:r>
            <a:r>
              <a:rPr sz="1700" spc="-4" dirty="0" smtClean="0">
                <a:solidFill>
                  <a:srgbClr val="001F5F"/>
                </a:solidFill>
                <a:latin typeface="Times New Roman"/>
                <a:cs typeface="Times New Roman"/>
              </a:rPr>
              <a:t>i</a:t>
            </a:r>
            <a:r>
              <a:rPr sz="1700" spc="0" dirty="0" smtClean="0">
                <a:solidFill>
                  <a:srgbClr val="001F5F"/>
                </a:solidFill>
                <a:latin typeface="Times New Roman"/>
                <a:cs typeface="Times New Roman"/>
              </a:rPr>
              <a:t>ver</a:t>
            </a:r>
            <a:r>
              <a:rPr sz="1700" spc="-4" dirty="0" smtClean="0">
                <a:solidFill>
                  <a:srgbClr val="001F5F"/>
                </a:solidFill>
                <a:latin typeface="Times New Roman"/>
                <a:cs typeface="Times New Roman"/>
              </a:rPr>
              <a:t>si</a:t>
            </a:r>
            <a:r>
              <a:rPr sz="1700" spc="0" dirty="0" smtClean="0">
                <a:solidFill>
                  <a:srgbClr val="001F5F"/>
                </a:solidFill>
                <a:latin typeface="Times New Roman"/>
                <a:cs typeface="Times New Roman"/>
              </a:rPr>
              <a:t>f</a:t>
            </a:r>
            <a:r>
              <a:rPr sz="1700" spc="-9" dirty="0" smtClean="0">
                <a:solidFill>
                  <a:srgbClr val="001F5F"/>
                </a:solidFill>
                <a:latin typeface="Times New Roman"/>
                <a:cs typeface="Times New Roman"/>
              </a:rPr>
              <a:t>i</a:t>
            </a:r>
            <a:r>
              <a:rPr sz="1700" spc="0" dirty="0" smtClean="0">
                <a:solidFill>
                  <a:srgbClr val="001F5F"/>
                </a:solidFill>
                <a:latin typeface="Times New Roman"/>
                <a:cs typeface="Times New Roman"/>
              </a:rPr>
              <a:t>ca</a:t>
            </a:r>
            <a:r>
              <a:rPr sz="1700" spc="-4" dirty="0" smtClean="0">
                <a:solidFill>
                  <a:srgbClr val="001F5F"/>
                </a:solidFill>
                <a:latin typeface="Times New Roman"/>
                <a:cs typeface="Times New Roman"/>
              </a:rPr>
              <a:t>ti</a:t>
            </a:r>
            <a:r>
              <a:rPr sz="1700" spc="0" dirty="0" smtClean="0">
                <a:solidFill>
                  <a:srgbClr val="001F5F"/>
                </a:solidFill>
                <a:latin typeface="Times New Roman"/>
                <a:cs typeface="Times New Roman"/>
              </a:rPr>
              <a:t>on,</a:t>
            </a:r>
            <a:r>
              <a:rPr sz="1700" spc="25" dirty="0" smtClean="0">
                <a:solidFill>
                  <a:srgbClr val="001F5F"/>
                </a:solidFill>
                <a:latin typeface="Times New Roman"/>
                <a:cs typeface="Times New Roman"/>
              </a:rPr>
              <a:t> </a:t>
            </a:r>
            <a:r>
              <a:rPr sz="1700" spc="-4" dirty="0" smtClean="0">
                <a:solidFill>
                  <a:srgbClr val="001F5F"/>
                </a:solidFill>
                <a:latin typeface="Times New Roman"/>
                <a:cs typeface="Times New Roman"/>
              </a:rPr>
              <a:t>m</a:t>
            </a:r>
            <a:r>
              <a:rPr sz="1700" spc="0" dirty="0" smtClean="0">
                <a:solidFill>
                  <a:srgbClr val="001F5F"/>
                </a:solidFill>
                <a:latin typeface="Times New Roman"/>
                <a:cs typeface="Times New Roman"/>
              </a:rPr>
              <a:t>e</a:t>
            </a:r>
            <a:r>
              <a:rPr sz="1700" spc="-39" dirty="0" smtClean="0">
                <a:solidFill>
                  <a:srgbClr val="001F5F"/>
                </a:solidFill>
                <a:latin typeface="Times New Roman"/>
                <a:cs typeface="Times New Roman"/>
              </a:rPr>
              <a:t>r</a:t>
            </a:r>
            <a:r>
              <a:rPr sz="1700" spc="0" dirty="0" smtClean="0">
                <a:solidFill>
                  <a:srgbClr val="001F5F"/>
                </a:solidFill>
                <a:latin typeface="Times New Roman"/>
                <a:cs typeface="Times New Roman"/>
              </a:rPr>
              <a:t>g</a:t>
            </a:r>
            <a:r>
              <a:rPr sz="1700" spc="-4" dirty="0" smtClean="0">
                <a:solidFill>
                  <a:srgbClr val="001F5F"/>
                </a:solidFill>
                <a:latin typeface="Times New Roman"/>
                <a:cs typeface="Times New Roman"/>
              </a:rPr>
              <a:t>i</a:t>
            </a:r>
            <a:r>
              <a:rPr sz="1700" spc="0" dirty="0" smtClean="0">
                <a:solidFill>
                  <a:srgbClr val="001F5F"/>
                </a:solidFill>
                <a:latin typeface="Times New Roman"/>
                <a:cs typeface="Times New Roman"/>
              </a:rPr>
              <a:t>ng,</a:t>
            </a:r>
            <a:r>
              <a:rPr sz="1700" spc="34" dirty="0" smtClean="0">
                <a:solidFill>
                  <a:srgbClr val="001F5F"/>
                </a:solidFill>
                <a:latin typeface="Times New Roman"/>
                <a:cs typeface="Times New Roman"/>
              </a:rPr>
              <a:t> </a:t>
            </a:r>
            <a:r>
              <a:rPr sz="1700" spc="-4" dirty="0" smtClean="0">
                <a:solidFill>
                  <a:srgbClr val="001F5F"/>
                </a:solidFill>
                <a:latin typeface="Times New Roman"/>
                <a:cs typeface="Times New Roman"/>
              </a:rPr>
              <a:t>i</a:t>
            </a:r>
            <a:r>
              <a:rPr sz="1700" spc="0" dirty="0" smtClean="0">
                <a:solidFill>
                  <a:srgbClr val="001F5F"/>
                </a:solidFill>
                <a:latin typeface="Times New Roman"/>
                <a:cs typeface="Times New Roman"/>
              </a:rPr>
              <a:t>nsu</a:t>
            </a:r>
            <a:r>
              <a:rPr sz="1700" spc="-4" dirty="0" smtClean="0">
                <a:solidFill>
                  <a:srgbClr val="001F5F"/>
                </a:solidFill>
                <a:latin typeface="Times New Roman"/>
                <a:cs typeface="Times New Roman"/>
              </a:rPr>
              <a:t>r</a:t>
            </a:r>
            <a:r>
              <a:rPr sz="1700" spc="0" dirty="0" smtClean="0">
                <a:solidFill>
                  <a:srgbClr val="001F5F"/>
                </a:solidFill>
                <a:latin typeface="Times New Roman"/>
                <a:cs typeface="Times New Roman"/>
              </a:rPr>
              <a:t>a</a:t>
            </a:r>
            <a:r>
              <a:rPr sz="1700" spc="-9" dirty="0" smtClean="0">
                <a:solidFill>
                  <a:srgbClr val="001F5F"/>
                </a:solidFill>
                <a:latin typeface="Times New Roman"/>
                <a:cs typeface="Times New Roman"/>
              </a:rPr>
              <a:t>nc</a:t>
            </a:r>
            <a:r>
              <a:rPr sz="1700" spc="0" dirty="0" smtClean="0">
                <a:solidFill>
                  <a:srgbClr val="001F5F"/>
                </a:solidFill>
                <a:latin typeface="Times New Roman"/>
                <a:cs typeface="Times New Roman"/>
              </a:rPr>
              <a:t>e,</a:t>
            </a:r>
            <a:r>
              <a:rPr sz="1700" spc="25" dirty="0" smtClean="0">
                <a:solidFill>
                  <a:srgbClr val="001F5F"/>
                </a:solidFill>
                <a:latin typeface="Times New Roman"/>
                <a:cs typeface="Times New Roman"/>
              </a:rPr>
              <a:t> </a:t>
            </a:r>
            <a:r>
              <a:rPr sz="1700" spc="-4" dirty="0" smtClean="0">
                <a:solidFill>
                  <a:srgbClr val="001F5F"/>
                </a:solidFill>
                <a:latin typeface="Times New Roman"/>
                <a:cs typeface="Times New Roman"/>
              </a:rPr>
              <a:t>i</a:t>
            </a:r>
            <a:r>
              <a:rPr sz="1700" spc="0" dirty="0" smtClean="0">
                <a:solidFill>
                  <a:srgbClr val="001F5F"/>
                </a:solidFill>
                <a:latin typeface="Times New Roman"/>
                <a:cs typeface="Times New Roman"/>
              </a:rPr>
              <a:t>n</a:t>
            </a:r>
            <a:r>
              <a:rPr sz="1700" spc="-4" dirty="0" smtClean="0">
                <a:solidFill>
                  <a:srgbClr val="001F5F"/>
                </a:solidFill>
                <a:latin typeface="Times New Roman"/>
                <a:cs typeface="Times New Roman"/>
              </a:rPr>
              <a:t>t</a:t>
            </a:r>
            <a:r>
              <a:rPr sz="1700" spc="0" dirty="0" smtClean="0">
                <a:solidFill>
                  <a:srgbClr val="001F5F"/>
                </a:solidFill>
                <a:latin typeface="Times New Roman"/>
                <a:cs typeface="Times New Roman"/>
              </a:rPr>
              <a:t>egra</a:t>
            </a:r>
            <a:r>
              <a:rPr sz="1700" spc="-9" dirty="0" smtClean="0">
                <a:solidFill>
                  <a:srgbClr val="001F5F"/>
                </a:solidFill>
                <a:latin typeface="Times New Roman"/>
                <a:cs typeface="Times New Roman"/>
              </a:rPr>
              <a:t>t</a:t>
            </a:r>
            <a:r>
              <a:rPr sz="1700" spc="-4" dirty="0" smtClean="0">
                <a:solidFill>
                  <a:srgbClr val="001F5F"/>
                </a:solidFill>
                <a:latin typeface="Times New Roman"/>
                <a:cs typeface="Times New Roman"/>
              </a:rPr>
              <a:t>i</a:t>
            </a:r>
            <a:r>
              <a:rPr sz="1700" spc="0" dirty="0" smtClean="0">
                <a:solidFill>
                  <a:srgbClr val="001F5F"/>
                </a:solidFill>
                <a:latin typeface="Times New Roman"/>
                <a:cs typeface="Times New Roman"/>
              </a:rPr>
              <a:t>on)</a:t>
            </a:r>
            <a:r>
              <a:rPr sz="1700" spc="25" dirty="0" smtClean="0">
                <a:solidFill>
                  <a:srgbClr val="001F5F"/>
                </a:solidFill>
                <a:latin typeface="Times New Roman"/>
                <a:cs typeface="Times New Roman"/>
              </a:rPr>
              <a:t> </a:t>
            </a:r>
            <a:r>
              <a:rPr sz="1700" spc="-4" dirty="0" smtClean="0">
                <a:solidFill>
                  <a:srgbClr val="001F5F"/>
                </a:solidFill>
                <a:latin typeface="Times New Roman"/>
                <a:cs typeface="Times New Roman"/>
              </a:rPr>
              <a:t>t</a:t>
            </a:r>
            <a:r>
              <a:rPr sz="1700" spc="0" dirty="0" smtClean="0">
                <a:solidFill>
                  <a:srgbClr val="001F5F"/>
                </a:solidFill>
                <a:latin typeface="Times New Roman"/>
                <a:cs typeface="Times New Roman"/>
              </a:rPr>
              <a:t>o</a:t>
            </a:r>
            <a:r>
              <a:rPr sz="1700" spc="4" dirty="0" smtClean="0">
                <a:solidFill>
                  <a:srgbClr val="001F5F"/>
                </a:solidFill>
                <a:latin typeface="Times New Roman"/>
                <a:cs typeface="Times New Roman"/>
              </a:rPr>
              <a:t> </a:t>
            </a:r>
            <a:r>
              <a:rPr sz="1700" spc="0" dirty="0" smtClean="0">
                <a:solidFill>
                  <a:srgbClr val="001F5F"/>
                </a:solidFill>
                <a:latin typeface="Times New Roman"/>
                <a:cs typeface="Times New Roman"/>
              </a:rPr>
              <a:t>ca</a:t>
            </a:r>
            <a:r>
              <a:rPr sz="1700" spc="-4" dirty="0" smtClean="0">
                <a:solidFill>
                  <a:srgbClr val="001F5F"/>
                </a:solidFill>
                <a:latin typeface="Times New Roman"/>
                <a:cs typeface="Times New Roman"/>
              </a:rPr>
              <a:t>t</a:t>
            </a:r>
            <a:r>
              <a:rPr sz="1700" spc="0" dirty="0" smtClean="0">
                <a:solidFill>
                  <a:srgbClr val="001F5F"/>
                </a:solidFill>
                <a:latin typeface="Times New Roman"/>
                <a:cs typeface="Times New Roman"/>
              </a:rPr>
              <a:t>er for</a:t>
            </a:r>
            <a:r>
              <a:rPr sz="1700" spc="-9" dirty="0" smtClean="0">
                <a:solidFill>
                  <a:srgbClr val="001F5F"/>
                </a:solidFill>
                <a:latin typeface="Times New Roman"/>
                <a:cs typeface="Times New Roman"/>
              </a:rPr>
              <a:t> </a:t>
            </a:r>
            <a:r>
              <a:rPr sz="1700" spc="0" dirty="0" smtClean="0">
                <a:solidFill>
                  <a:srgbClr val="001F5F"/>
                </a:solidFill>
                <a:latin typeface="Times New Roman"/>
                <a:cs typeface="Times New Roman"/>
              </a:rPr>
              <a:t>pr</a:t>
            </a:r>
            <a:r>
              <a:rPr sz="1700" spc="-9" dirty="0" smtClean="0">
                <a:solidFill>
                  <a:srgbClr val="001F5F"/>
                </a:solidFill>
                <a:latin typeface="Times New Roman"/>
                <a:cs typeface="Times New Roman"/>
              </a:rPr>
              <a:t>i</a:t>
            </a:r>
            <a:r>
              <a:rPr sz="1700" spc="0" dirty="0" smtClean="0">
                <a:solidFill>
                  <a:srgbClr val="001F5F"/>
                </a:solidFill>
                <a:latin typeface="Times New Roman"/>
                <a:cs typeface="Times New Roman"/>
              </a:rPr>
              <a:t>ce</a:t>
            </a:r>
            <a:r>
              <a:rPr sz="1700" spc="-4" dirty="0" smtClean="0">
                <a:solidFill>
                  <a:srgbClr val="001F5F"/>
                </a:solidFill>
                <a:latin typeface="Times New Roman"/>
                <a:cs typeface="Times New Roman"/>
              </a:rPr>
              <a:t> </a:t>
            </a:r>
            <a:r>
              <a:rPr sz="1700" spc="0" dirty="0" smtClean="0">
                <a:solidFill>
                  <a:srgbClr val="001F5F"/>
                </a:solidFill>
                <a:latin typeface="Times New Roman"/>
                <a:cs typeface="Times New Roman"/>
              </a:rPr>
              <a:t>f</a:t>
            </a:r>
            <a:r>
              <a:rPr sz="1700" spc="-9" dirty="0" smtClean="0">
                <a:solidFill>
                  <a:srgbClr val="001F5F"/>
                </a:solidFill>
                <a:latin typeface="Times New Roman"/>
                <a:cs typeface="Times New Roman"/>
              </a:rPr>
              <a:t>l</a:t>
            </a:r>
            <a:r>
              <a:rPr sz="1700" spc="0" dirty="0" smtClean="0">
                <a:solidFill>
                  <a:srgbClr val="001F5F"/>
                </a:solidFill>
                <a:latin typeface="Times New Roman"/>
                <a:cs typeface="Times New Roman"/>
              </a:rPr>
              <a:t>uc</a:t>
            </a:r>
            <a:r>
              <a:rPr sz="1700" spc="-4" dirty="0" smtClean="0">
                <a:solidFill>
                  <a:srgbClr val="001F5F"/>
                </a:solidFill>
                <a:latin typeface="Times New Roman"/>
                <a:cs typeface="Times New Roman"/>
              </a:rPr>
              <a:t>t</a:t>
            </a:r>
            <a:r>
              <a:rPr sz="1700" spc="0" dirty="0" smtClean="0">
                <a:solidFill>
                  <a:srgbClr val="001F5F"/>
                </a:solidFill>
                <a:latin typeface="Times New Roman"/>
                <a:cs typeface="Times New Roman"/>
              </a:rPr>
              <a:t>ua</a:t>
            </a:r>
            <a:r>
              <a:rPr sz="1700" spc="-4" dirty="0" smtClean="0">
                <a:solidFill>
                  <a:srgbClr val="001F5F"/>
                </a:solidFill>
                <a:latin typeface="Times New Roman"/>
                <a:cs typeface="Times New Roman"/>
              </a:rPr>
              <a:t>ti</a:t>
            </a:r>
            <a:r>
              <a:rPr sz="1700" spc="0" dirty="0" smtClean="0">
                <a:solidFill>
                  <a:srgbClr val="001F5F"/>
                </a:solidFill>
                <a:latin typeface="Times New Roman"/>
                <a:cs typeface="Times New Roman"/>
              </a:rPr>
              <a:t>ons, na</a:t>
            </a:r>
            <a:r>
              <a:rPr sz="1700" spc="-4" dirty="0" smtClean="0">
                <a:solidFill>
                  <a:srgbClr val="001F5F"/>
                </a:solidFill>
                <a:latin typeface="Times New Roman"/>
                <a:cs typeface="Times New Roman"/>
              </a:rPr>
              <a:t>t</a:t>
            </a:r>
            <a:r>
              <a:rPr sz="1700" spc="0" dirty="0" smtClean="0">
                <a:solidFill>
                  <a:srgbClr val="001F5F"/>
                </a:solidFill>
                <a:latin typeface="Times New Roman"/>
                <a:cs typeface="Times New Roman"/>
              </a:rPr>
              <a:t>ural</a:t>
            </a:r>
            <a:r>
              <a:rPr sz="1700" spc="-14" dirty="0" smtClean="0">
                <a:solidFill>
                  <a:srgbClr val="001F5F"/>
                </a:solidFill>
                <a:latin typeface="Times New Roman"/>
                <a:cs typeface="Times New Roman"/>
              </a:rPr>
              <a:t> </a:t>
            </a:r>
            <a:r>
              <a:rPr sz="1700" spc="0" dirty="0" smtClean="0">
                <a:solidFill>
                  <a:srgbClr val="001F5F"/>
                </a:solidFill>
                <a:latin typeface="Times New Roman"/>
                <a:cs typeface="Times New Roman"/>
              </a:rPr>
              <a:t>d</a:t>
            </a:r>
            <a:r>
              <a:rPr sz="1700" spc="-4" dirty="0" smtClean="0">
                <a:solidFill>
                  <a:srgbClr val="001F5F"/>
                </a:solidFill>
                <a:latin typeface="Times New Roman"/>
                <a:cs typeface="Times New Roman"/>
              </a:rPr>
              <a:t>i</a:t>
            </a:r>
            <a:r>
              <a:rPr sz="1700" spc="0" dirty="0" smtClean="0">
                <a:solidFill>
                  <a:srgbClr val="001F5F"/>
                </a:solidFill>
                <a:latin typeface="Times New Roman"/>
                <a:cs typeface="Times New Roman"/>
              </a:rPr>
              <a:t>sa</a:t>
            </a:r>
            <a:r>
              <a:rPr sz="1700" spc="-4" dirty="0" smtClean="0">
                <a:solidFill>
                  <a:srgbClr val="001F5F"/>
                </a:solidFill>
                <a:latin typeface="Times New Roman"/>
                <a:cs typeface="Times New Roman"/>
              </a:rPr>
              <a:t>st</a:t>
            </a:r>
            <a:r>
              <a:rPr sz="1700" spc="0" dirty="0" smtClean="0">
                <a:solidFill>
                  <a:srgbClr val="001F5F"/>
                </a:solidFill>
                <a:latin typeface="Times New Roman"/>
                <a:cs typeface="Times New Roman"/>
              </a:rPr>
              <a:t>er</a:t>
            </a:r>
            <a:r>
              <a:rPr sz="1700" spc="-4" dirty="0" smtClean="0">
                <a:solidFill>
                  <a:srgbClr val="001F5F"/>
                </a:solidFill>
                <a:latin typeface="Times New Roman"/>
                <a:cs typeface="Times New Roman"/>
              </a:rPr>
              <a:t>s</a:t>
            </a:r>
            <a:r>
              <a:rPr sz="1700" spc="0" dirty="0" smtClean="0">
                <a:solidFill>
                  <a:srgbClr val="001F5F"/>
                </a:solidFill>
                <a:latin typeface="Times New Roman"/>
                <a:cs typeface="Times New Roman"/>
              </a:rPr>
              <a:t>,</a:t>
            </a:r>
            <a:r>
              <a:rPr sz="1700" spc="9" dirty="0" smtClean="0">
                <a:solidFill>
                  <a:srgbClr val="001F5F"/>
                </a:solidFill>
                <a:latin typeface="Times New Roman"/>
                <a:cs typeface="Times New Roman"/>
              </a:rPr>
              <a:t> </a:t>
            </a:r>
            <a:r>
              <a:rPr sz="1700" spc="-4" dirty="0" smtClean="0">
                <a:solidFill>
                  <a:srgbClr val="001F5F"/>
                </a:solidFill>
                <a:latin typeface="Times New Roman"/>
                <a:cs typeface="Times New Roman"/>
              </a:rPr>
              <a:t>t</a:t>
            </a:r>
            <a:r>
              <a:rPr sz="1700" spc="0" dirty="0" smtClean="0">
                <a:solidFill>
                  <a:srgbClr val="001F5F"/>
                </a:solidFill>
                <a:latin typeface="Times New Roman"/>
                <a:cs typeface="Times New Roman"/>
              </a:rPr>
              <a:t>hef</a:t>
            </a:r>
            <a:r>
              <a:rPr sz="1700" spc="-9" dirty="0" smtClean="0">
                <a:solidFill>
                  <a:srgbClr val="001F5F"/>
                </a:solidFill>
                <a:latin typeface="Times New Roman"/>
                <a:cs typeface="Times New Roman"/>
              </a:rPr>
              <a:t>t</a:t>
            </a:r>
            <a:r>
              <a:rPr sz="1700" spc="0" dirty="0" smtClean="0">
                <a:solidFill>
                  <a:srgbClr val="001F5F"/>
                </a:solidFill>
                <a:latin typeface="Times New Roman"/>
                <a:cs typeface="Times New Roman"/>
              </a:rPr>
              <a:t>, e</a:t>
            </a:r>
            <a:r>
              <a:rPr sz="1700" spc="-4" dirty="0" smtClean="0">
                <a:solidFill>
                  <a:srgbClr val="001F5F"/>
                </a:solidFill>
                <a:latin typeface="Times New Roman"/>
                <a:cs typeface="Times New Roman"/>
              </a:rPr>
              <a:t>t</a:t>
            </a:r>
            <a:r>
              <a:rPr sz="1700" spc="0" dirty="0" smtClean="0">
                <a:solidFill>
                  <a:srgbClr val="001F5F"/>
                </a:solidFill>
                <a:latin typeface="Times New Roman"/>
                <a:cs typeface="Times New Roman"/>
              </a:rPr>
              <a:t>c</a:t>
            </a:r>
            <a:endParaRPr sz="1700" dirty="0">
              <a:latin typeface="Times New Roman"/>
              <a:cs typeface="Times New Roman"/>
            </a:endParaRPr>
          </a:p>
        </p:txBody>
      </p:sp>
    </p:spTree>
    <p:extLst>
      <p:ext uri="{BB962C8B-B14F-4D97-AF65-F5344CB8AC3E}">
        <p14:creationId xmlns:p14="http://schemas.microsoft.com/office/powerpoint/2010/main" val="3232475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990000"/>
          </a:solidFill>
        </p:spPr>
        <p:txBody>
          <a:bodyPr wrap="square" lIns="0" tIns="0" rIns="0" bIns="0" rtlCol="0">
            <a:noAutofit/>
          </a:bodyPr>
          <a:lstStyle/>
          <a:p>
            <a:endParaRPr/>
          </a:p>
        </p:txBody>
      </p:sp>
      <p:sp>
        <p:nvSpPr>
          <p:cNvPr id="15" name="object 15"/>
          <p:cNvSpPr/>
          <p:nvPr/>
        </p:nvSpPr>
        <p:spPr>
          <a:xfrm>
            <a:off x="591312" y="1280160"/>
            <a:ext cx="8552688" cy="228600"/>
          </a:xfrm>
          <a:custGeom>
            <a:avLst/>
            <a:gdLst/>
            <a:ahLst/>
            <a:cxnLst/>
            <a:rect l="l" t="t" r="r" b="b"/>
            <a:pathLst>
              <a:path w="8552688" h="228600">
                <a:moveTo>
                  <a:pt x="0" y="228600"/>
                </a:moveTo>
                <a:lnTo>
                  <a:pt x="8552688" y="228600"/>
                </a:lnTo>
                <a:lnTo>
                  <a:pt x="8552688" y="0"/>
                </a:lnTo>
                <a:lnTo>
                  <a:pt x="0" y="0"/>
                </a:lnTo>
                <a:lnTo>
                  <a:pt x="0" y="228600"/>
                </a:lnTo>
                <a:close/>
              </a:path>
            </a:pathLst>
          </a:custGeom>
          <a:solidFill>
            <a:srgbClr val="001F5F"/>
          </a:solidFill>
        </p:spPr>
        <p:txBody>
          <a:bodyPr wrap="square" lIns="0" tIns="0" rIns="0" bIns="0" rtlCol="0">
            <a:noAutofit/>
          </a:bodyPr>
          <a:lstStyle/>
          <a:p>
            <a:endParaRPr/>
          </a:p>
        </p:txBody>
      </p:sp>
      <p:sp>
        <p:nvSpPr>
          <p:cNvPr id="14" name="object 14"/>
          <p:cNvSpPr txBox="1"/>
          <p:nvPr/>
        </p:nvSpPr>
        <p:spPr>
          <a:xfrm>
            <a:off x="762406" y="113359"/>
            <a:ext cx="7402856" cy="1194249"/>
          </a:xfrm>
          <a:prstGeom prst="rect">
            <a:avLst/>
          </a:prstGeom>
        </p:spPr>
        <p:txBody>
          <a:bodyPr wrap="square" lIns="0" tIns="0" rIns="0" bIns="0" rtlCol="0">
            <a:noAutofit/>
          </a:bodyPr>
          <a:lstStyle/>
          <a:p>
            <a:pPr marL="538454">
              <a:lnSpc>
                <a:spcPts val="4185"/>
              </a:lnSpc>
              <a:spcBef>
                <a:spcPts val="209"/>
              </a:spcBef>
            </a:pPr>
            <a:r>
              <a:rPr sz="4000" b="1" spc="0" dirty="0" smtClean="0">
                <a:solidFill>
                  <a:srgbClr val="001F5F"/>
                </a:solidFill>
                <a:latin typeface="Times New Roman"/>
                <a:cs typeface="Times New Roman"/>
              </a:rPr>
              <a:t>Important</a:t>
            </a:r>
            <a:r>
              <a:rPr sz="4000" b="1" spc="-147" dirty="0" smtClean="0">
                <a:solidFill>
                  <a:srgbClr val="001F5F"/>
                </a:solidFill>
                <a:latin typeface="Times New Roman"/>
                <a:cs typeface="Times New Roman"/>
              </a:rPr>
              <a:t> </a:t>
            </a:r>
            <a:r>
              <a:rPr sz="4000" b="1" spc="0" dirty="0" smtClean="0">
                <a:solidFill>
                  <a:srgbClr val="001F5F"/>
                </a:solidFill>
                <a:latin typeface="Times New Roman"/>
                <a:cs typeface="Times New Roman"/>
              </a:rPr>
              <a:t>marketing </a:t>
            </a:r>
            <a:r>
              <a:rPr sz="4000" b="1" spc="9" dirty="0" smtClean="0">
                <a:solidFill>
                  <a:srgbClr val="001F5F"/>
                </a:solidFill>
                <a:latin typeface="Times New Roman"/>
                <a:cs typeface="Times New Roman"/>
              </a:rPr>
              <a:t>f</a:t>
            </a:r>
            <a:r>
              <a:rPr sz="4000" b="1" spc="0" dirty="0" smtClean="0">
                <a:solidFill>
                  <a:srgbClr val="001F5F"/>
                </a:solidFill>
                <a:latin typeface="Times New Roman"/>
                <a:cs typeface="Times New Roman"/>
              </a:rPr>
              <a:t>unctions</a:t>
            </a:r>
            <a:endParaRPr sz="4000">
              <a:latin typeface="Times New Roman"/>
              <a:cs typeface="Times New Roman"/>
            </a:endParaRPr>
          </a:p>
          <a:p>
            <a:pPr marL="12700" marR="76169">
              <a:lnSpc>
                <a:spcPct val="95825"/>
              </a:lnSpc>
              <a:spcBef>
                <a:spcPts val="1751"/>
              </a:spcBef>
            </a:pPr>
            <a:r>
              <a:rPr sz="2800" b="1" spc="0" dirty="0" smtClean="0">
                <a:solidFill>
                  <a:srgbClr val="001F5F"/>
                </a:solidFill>
                <a:latin typeface="Times New Roman"/>
                <a:cs typeface="Times New Roman"/>
              </a:rPr>
              <a:t>Mar</a:t>
            </a:r>
            <a:r>
              <a:rPr sz="2800" b="1" spc="-14" dirty="0" smtClean="0">
                <a:solidFill>
                  <a:srgbClr val="001F5F"/>
                </a:solidFill>
                <a:latin typeface="Times New Roman"/>
                <a:cs typeface="Times New Roman"/>
              </a:rPr>
              <a:t>k</a:t>
            </a:r>
            <a:r>
              <a:rPr sz="2800" b="1" spc="0" dirty="0" smtClean="0">
                <a:solidFill>
                  <a:srgbClr val="001F5F"/>
                </a:solidFill>
                <a:latin typeface="Times New Roman"/>
                <a:cs typeface="Times New Roman"/>
              </a:rPr>
              <a:t>eting</a:t>
            </a:r>
            <a:r>
              <a:rPr sz="2800" b="1" spc="-92" dirty="0" smtClean="0">
                <a:solidFill>
                  <a:srgbClr val="001F5F"/>
                </a:solidFill>
                <a:latin typeface="Times New Roman"/>
                <a:cs typeface="Times New Roman"/>
              </a:rPr>
              <a:t> </a:t>
            </a:r>
            <a:r>
              <a:rPr sz="2800" b="1" spc="0" dirty="0" smtClean="0">
                <a:solidFill>
                  <a:srgbClr val="001F5F"/>
                </a:solidFill>
                <a:latin typeface="Times New Roman"/>
                <a:cs typeface="Times New Roman"/>
              </a:rPr>
              <a:t>Funct</a:t>
            </a:r>
            <a:r>
              <a:rPr sz="2800" b="1" spc="4" dirty="0" smtClean="0">
                <a:solidFill>
                  <a:srgbClr val="001F5F"/>
                </a:solidFill>
                <a:latin typeface="Times New Roman"/>
                <a:cs typeface="Times New Roman"/>
              </a:rPr>
              <a:t>i</a:t>
            </a:r>
            <a:r>
              <a:rPr sz="2800" b="1" spc="0" dirty="0" smtClean="0">
                <a:solidFill>
                  <a:srgbClr val="001F5F"/>
                </a:solidFill>
                <a:latin typeface="Times New Roman"/>
                <a:cs typeface="Times New Roman"/>
              </a:rPr>
              <a:t>o</a:t>
            </a:r>
            <a:r>
              <a:rPr sz="2800" b="1" spc="9" dirty="0" smtClean="0">
                <a:solidFill>
                  <a:srgbClr val="001F5F"/>
                </a:solidFill>
                <a:latin typeface="Times New Roman"/>
                <a:cs typeface="Times New Roman"/>
              </a:rPr>
              <a:t>n</a:t>
            </a:r>
            <a:r>
              <a:rPr sz="2800" b="1" spc="14" dirty="0" smtClean="0">
                <a:solidFill>
                  <a:srgbClr val="001F5F"/>
                </a:solidFill>
                <a:latin typeface="Times New Roman"/>
                <a:cs typeface="Times New Roman"/>
              </a:rPr>
              <a:t>s</a:t>
            </a:r>
            <a:r>
              <a:rPr sz="2800" b="1" spc="0" dirty="0" smtClean="0">
                <a:solidFill>
                  <a:srgbClr val="001F5F"/>
                </a:solidFill>
                <a:latin typeface="Times New Roman"/>
                <a:cs typeface="Times New Roman"/>
              </a:rPr>
              <a:t>…</a:t>
            </a:r>
            <a:endParaRPr sz="2800">
              <a:latin typeface="Times New Roman"/>
              <a:cs typeface="Times New Roman"/>
            </a:endParaRPr>
          </a:p>
        </p:txBody>
      </p:sp>
      <p:sp>
        <p:nvSpPr>
          <p:cNvPr id="13" name="object 13"/>
          <p:cNvSpPr txBox="1"/>
          <p:nvPr/>
        </p:nvSpPr>
        <p:spPr>
          <a:xfrm>
            <a:off x="578307" y="1537062"/>
            <a:ext cx="8269157" cy="1271403"/>
          </a:xfrm>
          <a:prstGeom prst="rect">
            <a:avLst/>
          </a:prstGeom>
        </p:spPr>
        <p:txBody>
          <a:bodyPr wrap="square" lIns="0" tIns="0" rIns="0" bIns="0" rtlCol="0">
            <a:noAutofit/>
          </a:bodyPr>
          <a:lstStyle/>
          <a:p>
            <a:pPr marL="13614" marR="3108822" algn="just">
              <a:lnSpc>
                <a:spcPts val="2550"/>
              </a:lnSpc>
              <a:spcBef>
                <a:spcPts val="127"/>
              </a:spcBef>
            </a:pPr>
            <a:r>
              <a:rPr sz="2400" b="1" spc="0" dirty="0" smtClean="0">
                <a:solidFill>
                  <a:srgbClr val="001F5F"/>
                </a:solidFill>
                <a:latin typeface="Times New Roman"/>
                <a:cs typeface="Times New Roman"/>
              </a:rPr>
              <a:t>P</a:t>
            </a:r>
            <a:r>
              <a:rPr sz="2400" b="1" spc="-50" dirty="0" smtClean="0">
                <a:solidFill>
                  <a:srgbClr val="001F5F"/>
                </a:solidFill>
                <a:latin typeface="Times New Roman"/>
                <a:cs typeface="Times New Roman"/>
              </a:rPr>
              <a:t>r</a:t>
            </a:r>
            <a:r>
              <a:rPr sz="2400" b="1" spc="0" dirty="0" smtClean="0">
                <a:solidFill>
                  <a:srgbClr val="001F5F"/>
                </a:solidFill>
                <a:latin typeface="Times New Roman"/>
                <a:cs typeface="Times New Roman"/>
              </a:rPr>
              <a:t>od</a:t>
            </a:r>
            <a:r>
              <a:rPr sz="2400" b="1" spc="-9" dirty="0" smtClean="0">
                <a:solidFill>
                  <a:srgbClr val="001F5F"/>
                </a:solidFill>
                <a:latin typeface="Times New Roman"/>
                <a:cs typeface="Times New Roman"/>
              </a:rPr>
              <a:t>u</a:t>
            </a:r>
            <a:r>
              <a:rPr sz="2400" b="1" spc="0" dirty="0" smtClean="0">
                <a:solidFill>
                  <a:srgbClr val="001F5F"/>
                </a:solidFill>
                <a:latin typeface="Times New Roman"/>
                <a:cs typeface="Times New Roman"/>
              </a:rPr>
              <a:t>ct</a:t>
            </a:r>
            <a:r>
              <a:rPr sz="2400" b="1" spc="4" dirty="0" smtClean="0">
                <a:solidFill>
                  <a:srgbClr val="001F5F"/>
                </a:solidFill>
                <a:latin typeface="Times New Roman"/>
                <a:cs typeface="Times New Roman"/>
              </a:rPr>
              <a:t> </a:t>
            </a:r>
            <a:r>
              <a:rPr sz="2400" b="1" spc="0" dirty="0" smtClean="0">
                <a:solidFill>
                  <a:srgbClr val="001F5F"/>
                </a:solidFill>
                <a:latin typeface="Times New Roman"/>
                <a:cs typeface="Times New Roman"/>
              </a:rPr>
              <a:t>development</a:t>
            </a:r>
            <a:r>
              <a:rPr sz="2400" b="1" spc="-19" dirty="0" smtClean="0">
                <a:solidFill>
                  <a:srgbClr val="001F5F"/>
                </a:solidFill>
                <a:latin typeface="Times New Roman"/>
                <a:cs typeface="Times New Roman"/>
              </a:rPr>
              <a:t> </a:t>
            </a:r>
            <a:r>
              <a:rPr sz="2400" b="1" spc="0" dirty="0" smtClean="0">
                <a:solidFill>
                  <a:srgbClr val="001F5F"/>
                </a:solidFill>
                <a:latin typeface="Times New Roman"/>
                <a:cs typeface="Times New Roman"/>
              </a:rPr>
              <a:t>and management</a:t>
            </a:r>
            <a:endParaRPr sz="2400">
              <a:latin typeface="Times New Roman"/>
              <a:cs typeface="Times New Roman"/>
            </a:endParaRPr>
          </a:p>
          <a:p>
            <a:pPr marL="12700" algn="just">
              <a:lnSpc>
                <a:spcPct val="100041"/>
              </a:lnSpc>
              <a:spcBef>
                <a:spcPts val="172"/>
              </a:spcBef>
            </a:pP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t</a:t>
            </a:r>
            <a:r>
              <a:rPr sz="2000" spc="104" dirty="0" smtClean="0">
                <a:solidFill>
                  <a:srgbClr val="001F5F"/>
                </a:solidFill>
                <a:latin typeface="Times New Roman"/>
                <a:cs typeface="Times New Roman"/>
              </a:rPr>
              <a:t> </a:t>
            </a:r>
            <a:r>
              <a:rPr sz="2000" spc="-14" dirty="0" smtClean="0">
                <a:solidFill>
                  <a:srgbClr val="001F5F"/>
                </a:solidFill>
                <a:latin typeface="Times New Roman"/>
                <a:cs typeface="Times New Roman"/>
              </a:rPr>
              <a:t>i</a:t>
            </a:r>
            <a:r>
              <a:rPr sz="2000" spc="0" dirty="0" smtClean="0">
                <a:solidFill>
                  <a:srgbClr val="001F5F"/>
                </a:solidFill>
                <a:latin typeface="Times New Roman"/>
                <a:cs typeface="Times New Roman"/>
              </a:rPr>
              <a:t>s</a:t>
            </a:r>
            <a:r>
              <a:rPr sz="2000" spc="114"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100" dirty="0" smtClean="0">
                <a:solidFill>
                  <a:srgbClr val="001F5F"/>
                </a:solidFill>
                <a:latin typeface="Times New Roman"/>
                <a:cs typeface="Times New Roman"/>
              </a:rPr>
              <a:t> </a:t>
            </a:r>
            <a:r>
              <a:rPr sz="2000" spc="0" dirty="0" smtClean="0">
                <a:solidFill>
                  <a:srgbClr val="001F5F"/>
                </a:solidFill>
                <a:latin typeface="Times New Roman"/>
                <a:cs typeface="Times New Roman"/>
              </a:rPr>
              <a:t>proce</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s</a:t>
            </a:r>
            <a:r>
              <a:rPr sz="2000" spc="100" dirty="0" smtClean="0">
                <a:solidFill>
                  <a:srgbClr val="001F5F"/>
                </a:solidFill>
                <a:latin typeface="Times New Roman"/>
                <a:cs typeface="Times New Roman"/>
              </a:rPr>
              <a:t> </a:t>
            </a:r>
            <a:r>
              <a:rPr sz="2000" spc="0" dirty="0" smtClean="0">
                <a:solidFill>
                  <a:srgbClr val="001F5F"/>
                </a:solidFill>
                <a:latin typeface="Times New Roman"/>
                <a:cs typeface="Times New Roman"/>
              </a:rPr>
              <a:t>w</a:t>
            </a:r>
            <a:r>
              <a:rPr sz="2000" spc="9" dirty="0" smtClean="0">
                <a:solidFill>
                  <a:srgbClr val="001F5F"/>
                </a:solidFill>
                <a:latin typeface="Times New Roman"/>
                <a:cs typeface="Times New Roman"/>
              </a:rPr>
              <a:t>h</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re</a:t>
            </a:r>
            <a:r>
              <a:rPr sz="2000" spc="4" dirty="0" smtClean="0">
                <a:solidFill>
                  <a:srgbClr val="001F5F"/>
                </a:solidFill>
                <a:latin typeface="Times New Roman"/>
                <a:cs typeface="Times New Roman"/>
              </a:rPr>
              <a:t>b</a:t>
            </a:r>
            <a:r>
              <a:rPr sz="2000" spc="0" dirty="0" smtClean="0">
                <a:solidFill>
                  <a:srgbClr val="001F5F"/>
                </a:solidFill>
                <a:latin typeface="Times New Roman"/>
                <a:cs typeface="Times New Roman"/>
              </a:rPr>
              <a:t>y</a:t>
            </a:r>
            <a:r>
              <a:rPr sz="2000" spc="109" dirty="0" smtClean="0">
                <a:solidFill>
                  <a:srgbClr val="001F5F"/>
                </a:solidFill>
                <a:latin typeface="Times New Roman"/>
                <a:cs typeface="Times New Roman"/>
              </a:rPr>
              <a:t> </a:t>
            </a:r>
            <a:r>
              <a:rPr sz="2000" spc="-14" dirty="0" smtClean="0">
                <a:solidFill>
                  <a:srgbClr val="001F5F"/>
                </a:solidFill>
                <a:latin typeface="Times New Roman"/>
                <a:cs typeface="Times New Roman"/>
              </a:rPr>
              <a:t>t</a:t>
            </a:r>
            <a:r>
              <a:rPr sz="2000" spc="4" dirty="0" smtClean="0">
                <a:solidFill>
                  <a:srgbClr val="001F5F"/>
                </a:solidFill>
                <a:latin typeface="Times New Roman"/>
                <a:cs typeface="Times New Roman"/>
              </a:rPr>
              <a:t>h</a:t>
            </a:r>
            <a:r>
              <a:rPr sz="2000" spc="0" dirty="0" smtClean="0">
                <a:solidFill>
                  <a:srgbClr val="001F5F"/>
                </a:solidFill>
                <a:latin typeface="Times New Roman"/>
                <a:cs typeface="Times New Roman"/>
              </a:rPr>
              <a:t>e</a:t>
            </a:r>
            <a:r>
              <a:rPr sz="2000" spc="109"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ket</a:t>
            </a:r>
            <a:r>
              <a:rPr sz="2000" spc="114" dirty="0" smtClean="0">
                <a:solidFill>
                  <a:srgbClr val="001F5F"/>
                </a:solidFill>
                <a:latin typeface="Times New Roman"/>
                <a:cs typeface="Times New Roman"/>
              </a:rPr>
              <a:t> </a:t>
            </a:r>
            <a:r>
              <a:rPr sz="2000" spc="0" dirty="0" smtClean="0">
                <a:solidFill>
                  <a:srgbClr val="001F5F"/>
                </a:solidFill>
                <a:latin typeface="Times New Roman"/>
                <a:cs typeface="Times New Roman"/>
              </a:rPr>
              <a:t>n</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e</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s</a:t>
            </a:r>
            <a:r>
              <a:rPr sz="2000" spc="114"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r</a:t>
            </a:r>
            <a:r>
              <a:rPr sz="2000" spc="104" dirty="0" smtClean="0">
                <a:solidFill>
                  <a:srgbClr val="001F5F"/>
                </a:solidFill>
                <a:latin typeface="Times New Roman"/>
                <a:cs typeface="Times New Roman"/>
              </a:rPr>
              <a:t> </a:t>
            </a:r>
            <a:r>
              <a:rPr sz="2000" spc="4" dirty="0" smtClean="0">
                <a:solidFill>
                  <a:srgbClr val="001F5F"/>
                </a:solidFill>
                <a:latin typeface="Times New Roman"/>
                <a:cs typeface="Times New Roman"/>
              </a:rPr>
              <a:t>w</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ts</a:t>
            </a:r>
            <a:r>
              <a:rPr sz="2000" spc="94" dirty="0" smtClean="0">
                <a:solidFill>
                  <a:srgbClr val="001F5F"/>
                </a:solidFill>
                <a:latin typeface="Times New Roman"/>
                <a:cs typeface="Times New Roman"/>
              </a:rPr>
              <a:t> </a:t>
            </a:r>
            <a:r>
              <a:rPr sz="2000" spc="0" dirty="0" smtClean="0">
                <a:solidFill>
                  <a:srgbClr val="001F5F"/>
                </a:solidFill>
                <a:latin typeface="Times New Roman"/>
                <a:cs typeface="Times New Roman"/>
              </a:rPr>
              <a:t>are</a:t>
            </a:r>
            <a:r>
              <a:rPr sz="2000" spc="100" dirty="0" smtClean="0">
                <a:solidFill>
                  <a:srgbClr val="001F5F"/>
                </a:solidFill>
                <a:latin typeface="Times New Roman"/>
                <a:cs typeface="Times New Roman"/>
              </a:rPr>
              <a:t> </a:t>
            </a:r>
            <a:r>
              <a:rPr sz="2000" spc="0" dirty="0" smtClean="0">
                <a:solidFill>
                  <a:srgbClr val="001F5F"/>
                </a:solidFill>
                <a:latin typeface="Times New Roman"/>
                <a:cs typeface="Times New Roman"/>
              </a:rPr>
              <a:t>id</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n</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ifi</a:t>
            </a:r>
            <a:r>
              <a:rPr sz="2000" spc="-19" dirty="0" smtClean="0">
                <a:solidFill>
                  <a:srgbClr val="001F5F"/>
                </a:solidFill>
                <a:latin typeface="Times New Roman"/>
                <a:cs typeface="Times New Roman"/>
              </a:rPr>
              <a:t>e</a:t>
            </a:r>
            <a:r>
              <a:rPr sz="2000" spc="0" dirty="0" smtClean="0">
                <a:solidFill>
                  <a:srgbClr val="001F5F"/>
                </a:solidFill>
                <a:latin typeface="Times New Roman"/>
                <a:cs typeface="Times New Roman"/>
              </a:rPr>
              <a:t>d</a:t>
            </a:r>
            <a:r>
              <a:rPr sz="2000" spc="119" dirty="0" smtClean="0">
                <a:solidFill>
                  <a:srgbClr val="001F5F"/>
                </a:solidFill>
                <a:latin typeface="Times New Roman"/>
                <a:cs typeface="Times New Roman"/>
              </a:rPr>
              <a:t> </a:t>
            </a:r>
            <a:r>
              <a:rPr sz="2000" spc="-4" dirty="0" smtClean="0">
                <a:solidFill>
                  <a:srgbClr val="001F5F"/>
                </a:solidFill>
                <a:latin typeface="Times New Roman"/>
                <a:cs typeface="Times New Roman"/>
              </a:rPr>
              <a:t>w</a:t>
            </a:r>
            <a:r>
              <a:rPr sz="2000" spc="0" dirty="0" smtClean="0">
                <a:solidFill>
                  <a:srgbClr val="001F5F"/>
                </a:solidFill>
                <a:latin typeface="Times New Roman"/>
                <a:cs typeface="Times New Roman"/>
              </a:rPr>
              <a:t>hi</a:t>
            </a:r>
            <a:r>
              <a:rPr sz="2000" spc="-9" dirty="0" smtClean="0">
                <a:solidFill>
                  <a:srgbClr val="001F5F"/>
                </a:solidFill>
                <a:latin typeface="Times New Roman"/>
                <a:cs typeface="Times New Roman"/>
              </a:rPr>
              <a:t>c</a:t>
            </a:r>
            <a:r>
              <a:rPr sz="2000" spc="0" dirty="0" smtClean="0">
                <a:solidFill>
                  <a:srgbClr val="001F5F"/>
                </a:solidFill>
                <a:latin typeface="Times New Roman"/>
                <a:cs typeface="Times New Roman"/>
              </a:rPr>
              <a:t>h</a:t>
            </a:r>
            <a:r>
              <a:rPr sz="2000" spc="114" dirty="0" smtClean="0">
                <a:solidFill>
                  <a:srgbClr val="001F5F"/>
                </a:solidFill>
                <a:latin typeface="Times New Roman"/>
                <a:cs typeface="Times New Roman"/>
              </a:rPr>
              <a:t> </a:t>
            </a:r>
            <a:r>
              <a:rPr sz="2000" spc="-14" dirty="0" smtClean="0">
                <a:solidFill>
                  <a:srgbClr val="001F5F"/>
                </a:solidFill>
                <a:latin typeface="Times New Roman"/>
                <a:cs typeface="Times New Roman"/>
              </a:rPr>
              <a:t>a</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e</a:t>
            </a:r>
            <a:r>
              <a:rPr sz="2000" spc="109" dirty="0" smtClean="0">
                <a:solidFill>
                  <a:srgbClr val="001F5F"/>
                </a:solidFill>
                <a:latin typeface="Times New Roman"/>
                <a:cs typeface="Times New Roman"/>
              </a:rPr>
              <a:t> </a:t>
            </a:r>
            <a:r>
              <a:rPr sz="2000" spc="0" dirty="0" smtClean="0">
                <a:solidFill>
                  <a:srgbClr val="001F5F"/>
                </a:solidFill>
                <a:latin typeface="Times New Roman"/>
                <a:cs typeface="Times New Roman"/>
              </a:rPr>
              <a:t>l</a:t>
            </a:r>
            <a:r>
              <a:rPr sz="2000" spc="-4" dirty="0" smtClean="0">
                <a:solidFill>
                  <a:srgbClr val="001F5F"/>
                </a:solidFill>
                <a:latin typeface="Times New Roman"/>
                <a:cs typeface="Times New Roman"/>
              </a:rPr>
              <a:t>a</a:t>
            </a:r>
            <a:r>
              <a:rPr sz="2000" spc="0" dirty="0" smtClean="0">
                <a:solidFill>
                  <a:srgbClr val="001F5F"/>
                </a:solidFill>
                <a:latin typeface="Times New Roman"/>
                <a:cs typeface="Times New Roman"/>
              </a:rPr>
              <a:t>t</a:t>
            </a:r>
            <a:r>
              <a:rPr sz="2000" spc="-4" dirty="0" smtClean="0">
                <a:solidFill>
                  <a:srgbClr val="001F5F"/>
                </a:solidFill>
                <a:latin typeface="Times New Roman"/>
                <a:cs typeface="Times New Roman"/>
              </a:rPr>
              <a:t>e</a:t>
            </a:r>
            <a:r>
              <a:rPr sz="2000" spc="0" dirty="0" smtClean="0">
                <a:solidFill>
                  <a:srgbClr val="001F5F"/>
                </a:solidFill>
                <a:latin typeface="Times New Roman"/>
                <a:cs typeface="Times New Roman"/>
              </a:rPr>
              <a:t>r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n</a:t>
            </a:r>
            <a:r>
              <a:rPr sz="2000" spc="10" dirty="0" smtClean="0">
                <a:solidFill>
                  <a:srgbClr val="001F5F"/>
                </a:solidFill>
                <a:latin typeface="Times New Roman"/>
                <a:cs typeface="Times New Roman"/>
              </a:rPr>
              <a:t> </a:t>
            </a:r>
            <a:r>
              <a:rPr sz="2000" spc="4" dirty="0" smtClean="0">
                <a:solidFill>
                  <a:srgbClr val="001F5F"/>
                </a:solidFill>
                <a:latin typeface="Times New Roman"/>
                <a:cs typeface="Times New Roman"/>
              </a:rPr>
              <a:t>f</a:t>
            </a:r>
            <a:r>
              <a:rPr sz="2000" spc="0" dirty="0" smtClean="0">
                <a:solidFill>
                  <a:srgbClr val="001F5F"/>
                </a:solidFill>
                <a:latin typeface="Times New Roman"/>
                <a:cs typeface="Times New Roman"/>
              </a:rPr>
              <a:t>ac</a:t>
            </a:r>
            <a:r>
              <a:rPr sz="2000" spc="-14" dirty="0" smtClean="0">
                <a:solidFill>
                  <a:srgbClr val="001F5F"/>
                </a:solidFill>
                <a:latin typeface="Times New Roman"/>
                <a:cs typeface="Times New Roman"/>
              </a:rPr>
              <a:t>t</a:t>
            </a:r>
            <a:r>
              <a:rPr sz="2000" spc="0" dirty="0" smtClean="0">
                <a:solidFill>
                  <a:srgbClr val="001F5F"/>
                </a:solidFill>
                <a:latin typeface="Times New Roman"/>
                <a:cs typeface="Times New Roman"/>
              </a:rPr>
              <a:t>ored</a:t>
            </a:r>
            <a:r>
              <a:rPr sz="2000" spc="10" dirty="0" smtClean="0">
                <a:solidFill>
                  <a:srgbClr val="001F5F"/>
                </a:solidFill>
                <a:latin typeface="Times New Roman"/>
                <a:cs typeface="Times New Roman"/>
              </a:rPr>
              <a:t> </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o</a:t>
            </a:r>
            <a:r>
              <a:rPr sz="2000" spc="20" dirty="0" smtClean="0">
                <a:solidFill>
                  <a:srgbClr val="001F5F"/>
                </a:solidFill>
                <a:latin typeface="Times New Roman"/>
                <a:cs typeface="Times New Roman"/>
              </a:rPr>
              <a:t> </a:t>
            </a:r>
            <a:r>
              <a:rPr sz="2000" spc="0" dirty="0" smtClean="0">
                <a:solidFill>
                  <a:srgbClr val="001F5F"/>
                </a:solidFill>
                <a:latin typeface="Times New Roman"/>
                <a:cs typeface="Times New Roman"/>
              </a:rPr>
              <a:t>the pr</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duce</a:t>
            </a:r>
            <a:r>
              <a:rPr sz="2000" spc="15" dirty="0" smtClean="0">
                <a:solidFill>
                  <a:srgbClr val="001F5F"/>
                </a:solidFill>
                <a:latin typeface="Times New Roman"/>
                <a:cs typeface="Times New Roman"/>
              </a:rPr>
              <a:t> </a:t>
            </a:r>
            <a:r>
              <a:rPr sz="2000" spc="0" dirty="0" smtClean="0">
                <a:solidFill>
                  <a:srgbClr val="001F5F"/>
                </a:solidFill>
                <a:latin typeface="Times New Roman"/>
                <a:cs typeface="Times New Roman"/>
              </a:rPr>
              <a:t>/</a:t>
            </a:r>
            <a:r>
              <a:rPr sz="2000" spc="10"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14" dirty="0" smtClean="0">
                <a:solidFill>
                  <a:srgbClr val="001F5F"/>
                </a:solidFill>
                <a:latin typeface="Times New Roman"/>
                <a:cs typeface="Times New Roman"/>
              </a:rPr>
              <a:t>r</a:t>
            </a:r>
            <a:r>
              <a:rPr sz="2000" spc="0" dirty="0" smtClean="0">
                <a:solidFill>
                  <a:srgbClr val="001F5F"/>
                </a:solidFill>
                <a:latin typeface="Times New Roman"/>
                <a:cs typeface="Times New Roman"/>
              </a:rPr>
              <a:t>oduct du</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g</a:t>
            </a:r>
            <a:r>
              <a:rPr sz="2000" spc="35" dirty="0" smtClean="0">
                <a:solidFill>
                  <a:srgbClr val="001F5F"/>
                </a:solidFill>
                <a:latin typeface="Times New Roman"/>
                <a:cs typeface="Times New Roman"/>
              </a:rPr>
              <a:t> </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he</a:t>
            </a:r>
            <a:r>
              <a:rPr sz="2000" spc="20"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14" dirty="0" smtClean="0">
                <a:solidFill>
                  <a:srgbClr val="001F5F"/>
                </a:solidFill>
                <a:latin typeface="Times New Roman"/>
                <a:cs typeface="Times New Roman"/>
              </a:rPr>
              <a:t>r</a:t>
            </a:r>
            <a:r>
              <a:rPr sz="2000" spc="0" dirty="0" smtClean="0">
                <a:solidFill>
                  <a:srgbClr val="001F5F"/>
                </a:solidFill>
                <a:latin typeface="Times New Roman"/>
                <a:cs typeface="Times New Roman"/>
              </a:rPr>
              <a:t>odu</a:t>
            </a:r>
            <a:r>
              <a:rPr sz="2000" spc="-9" dirty="0" smtClean="0">
                <a:solidFill>
                  <a:srgbClr val="001F5F"/>
                </a:solidFill>
                <a:latin typeface="Times New Roman"/>
                <a:cs typeface="Times New Roman"/>
              </a:rPr>
              <a:t>c</a:t>
            </a:r>
            <a:r>
              <a:rPr sz="2000" spc="0" dirty="0" smtClean="0">
                <a:solidFill>
                  <a:srgbClr val="001F5F"/>
                </a:solidFill>
                <a:latin typeface="Times New Roman"/>
                <a:cs typeface="Times New Roman"/>
              </a:rPr>
              <a:t>t</a:t>
            </a:r>
            <a:r>
              <a:rPr sz="2000" spc="20" dirty="0" smtClean="0">
                <a:solidFill>
                  <a:srgbClr val="001F5F"/>
                </a:solidFill>
                <a:latin typeface="Times New Roman"/>
                <a:cs typeface="Times New Roman"/>
              </a:rPr>
              <a:t> </a:t>
            </a:r>
            <a:r>
              <a:rPr sz="2000" spc="0" dirty="0" smtClean="0">
                <a:solidFill>
                  <a:srgbClr val="001F5F"/>
                </a:solidFill>
                <a:latin typeface="Times New Roman"/>
                <a:cs typeface="Times New Roman"/>
              </a:rPr>
              <a:t>d</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s</a:t>
            </a:r>
            <a:r>
              <a:rPr sz="2000" spc="-14" dirty="0" smtClean="0">
                <a:solidFill>
                  <a:srgbClr val="001F5F"/>
                </a:solidFill>
                <a:latin typeface="Times New Roman"/>
                <a:cs typeface="Times New Roman"/>
              </a:rPr>
              <a:t>i</a:t>
            </a:r>
            <a:r>
              <a:rPr sz="2000" spc="0" dirty="0" smtClean="0">
                <a:solidFill>
                  <a:srgbClr val="001F5F"/>
                </a:solidFill>
                <a:latin typeface="Times New Roman"/>
                <a:cs typeface="Times New Roman"/>
              </a:rPr>
              <a:t>gn</a:t>
            </a:r>
            <a:r>
              <a:rPr sz="2000" spc="30" dirty="0" smtClean="0">
                <a:solidFill>
                  <a:srgbClr val="001F5F"/>
                </a:solidFill>
                <a:latin typeface="Times New Roman"/>
                <a:cs typeface="Times New Roman"/>
              </a:rPr>
              <a:t> </a:t>
            </a:r>
            <a:r>
              <a:rPr sz="2000" spc="-14" dirty="0" smtClean="0">
                <a:solidFill>
                  <a:srgbClr val="001F5F"/>
                </a:solidFill>
                <a:latin typeface="Times New Roman"/>
                <a:cs typeface="Times New Roman"/>
              </a:rPr>
              <a:t>t</a:t>
            </a:r>
            <a:r>
              <a:rPr sz="2000" spc="0" dirty="0" smtClean="0">
                <a:solidFill>
                  <a:srgbClr val="001F5F"/>
                </a:solidFill>
                <a:latin typeface="Times New Roman"/>
                <a:cs typeface="Times New Roman"/>
              </a:rPr>
              <a:t>o</a:t>
            </a:r>
            <a:r>
              <a:rPr sz="2000" spc="20" dirty="0" smtClean="0">
                <a:solidFill>
                  <a:srgbClr val="001F5F"/>
                </a:solidFill>
                <a:latin typeface="Times New Roman"/>
                <a:cs typeface="Times New Roman"/>
              </a:rPr>
              <a:t> </a:t>
            </a:r>
            <a:r>
              <a:rPr sz="2000" spc="0" dirty="0" smtClean="0">
                <a:solidFill>
                  <a:srgbClr val="001F5F"/>
                </a:solidFill>
                <a:latin typeface="Times New Roman"/>
                <a:cs typeface="Times New Roman"/>
              </a:rPr>
              <a:t>e</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ha</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ce p</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c</a:t>
            </a:r>
            <a:r>
              <a:rPr sz="2000" spc="0" dirty="0" smtClean="0">
                <a:solidFill>
                  <a:srgbClr val="001F5F"/>
                </a:solidFill>
                <a:latin typeface="Times New Roman"/>
                <a:cs typeface="Times New Roman"/>
              </a:rPr>
              <a:t>e</a:t>
            </a:r>
            <a:r>
              <a:rPr sz="2000" spc="-29"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r</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uct</a:t>
            </a:r>
            <a:r>
              <a:rPr sz="2000" spc="-44" dirty="0" smtClean="0">
                <a:solidFill>
                  <a:srgbClr val="001F5F"/>
                </a:solidFill>
                <a:latin typeface="Times New Roman"/>
                <a:cs typeface="Times New Roman"/>
              </a:rPr>
              <a:t> </a:t>
            </a:r>
            <a:r>
              <a:rPr sz="2000" spc="0" dirty="0" smtClean="0">
                <a:solidFill>
                  <a:srgbClr val="001F5F"/>
                </a:solidFill>
                <a:latin typeface="Times New Roman"/>
                <a:cs typeface="Times New Roman"/>
              </a:rPr>
              <a:t>q</a:t>
            </a:r>
            <a:r>
              <a:rPr sz="2000" spc="9" dirty="0" smtClean="0">
                <a:solidFill>
                  <a:srgbClr val="001F5F"/>
                </a:solidFill>
                <a:latin typeface="Times New Roman"/>
                <a:cs typeface="Times New Roman"/>
              </a:rPr>
              <a:t>u</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l</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y</a:t>
            </a:r>
            <a:r>
              <a:rPr sz="2000" spc="-25"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r ac</a:t>
            </a:r>
            <a:r>
              <a:rPr sz="2000" spc="-9" dirty="0" smtClean="0">
                <a:solidFill>
                  <a:srgbClr val="001F5F"/>
                </a:solidFill>
                <a:latin typeface="Times New Roman"/>
                <a:cs typeface="Times New Roman"/>
              </a:rPr>
              <a:t>c</a:t>
            </a:r>
            <a:r>
              <a:rPr sz="2000" spc="0" dirty="0" smtClean="0">
                <a:solidFill>
                  <a:srgbClr val="001F5F"/>
                </a:solidFill>
                <a:latin typeface="Times New Roman"/>
                <a:cs typeface="Times New Roman"/>
              </a:rPr>
              <a:t>ept</a:t>
            </a:r>
            <a:r>
              <a:rPr sz="2000" spc="-4" dirty="0" smtClean="0">
                <a:solidFill>
                  <a:srgbClr val="001F5F"/>
                </a:solidFill>
                <a:latin typeface="Times New Roman"/>
                <a:cs typeface="Times New Roman"/>
              </a:rPr>
              <a:t>a</a:t>
            </a:r>
            <a:r>
              <a:rPr sz="2000" spc="0" dirty="0" smtClean="0">
                <a:solidFill>
                  <a:srgbClr val="001F5F"/>
                </a:solidFill>
                <a:latin typeface="Times New Roman"/>
                <a:cs typeface="Times New Roman"/>
              </a:rPr>
              <a:t>nce</a:t>
            </a:r>
            <a:r>
              <a:rPr sz="2000" spc="-19"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n</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the</a:t>
            </a:r>
            <a:r>
              <a:rPr sz="2000" spc="-9"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arke</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12" name="object 12"/>
          <p:cNvSpPr txBox="1"/>
          <p:nvPr/>
        </p:nvSpPr>
        <p:spPr>
          <a:xfrm>
            <a:off x="258267" y="2000258"/>
            <a:ext cx="168046" cy="177800"/>
          </a:xfrm>
          <a:prstGeom prst="rect">
            <a:avLst/>
          </a:prstGeom>
        </p:spPr>
        <p:txBody>
          <a:bodyPr wrap="square" lIns="0" tIns="0" rIns="0" bIns="0" rtlCol="0">
            <a:noAutofit/>
          </a:bodyPr>
          <a:lstStyle/>
          <a:p>
            <a:pPr marL="12700">
              <a:lnSpc>
                <a:spcPts val="1325"/>
              </a:lnSpc>
              <a:spcBef>
                <a:spcPts val="66"/>
              </a:spcBef>
            </a:pPr>
            <a:r>
              <a:rPr sz="1200" spc="0" dirty="0" smtClean="0">
                <a:solidFill>
                  <a:srgbClr val="990000"/>
                </a:solidFill>
                <a:latin typeface="Wingdings"/>
                <a:cs typeface="Wingdings"/>
              </a:rPr>
              <a:t></a:t>
            </a:r>
            <a:endParaRPr sz="1200">
              <a:latin typeface="Wingdings"/>
              <a:cs typeface="Wingdings"/>
            </a:endParaRPr>
          </a:p>
        </p:txBody>
      </p:sp>
      <p:sp>
        <p:nvSpPr>
          <p:cNvPr id="11" name="object 11"/>
          <p:cNvSpPr txBox="1"/>
          <p:nvPr/>
        </p:nvSpPr>
        <p:spPr>
          <a:xfrm>
            <a:off x="578307" y="3062152"/>
            <a:ext cx="2365346" cy="584707"/>
          </a:xfrm>
          <a:prstGeom prst="rect">
            <a:avLst/>
          </a:prstGeom>
        </p:spPr>
        <p:txBody>
          <a:bodyPr wrap="square" lIns="0" tIns="0" rIns="0" bIns="0" rtlCol="0">
            <a:noAutofit/>
          </a:bodyPr>
          <a:lstStyle/>
          <a:p>
            <a:pPr marL="12700" marR="38176">
              <a:lnSpc>
                <a:spcPts val="2145"/>
              </a:lnSpc>
              <a:spcBef>
                <a:spcPts val="107"/>
              </a:spcBef>
            </a:pPr>
            <a:r>
              <a:rPr sz="2000" spc="0" dirty="0" smtClean="0">
                <a:solidFill>
                  <a:srgbClr val="001F5F"/>
                </a:solidFill>
                <a:latin typeface="Times New Roman"/>
                <a:cs typeface="Times New Roman"/>
              </a:rPr>
              <a:t>Product </a:t>
            </a:r>
            <a:r>
              <a:rPr sz="2000" spc="89" dirty="0" smtClean="0">
                <a:solidFill>
                  <a:srgbClr val="001F5F"/>
                </a:solidFill>
                <a:latin typeface="Times New Roman"/>
                <a:cs typeface="Times New Roman"/>
              </a:rPr>
              <a:t> </a:t>
            </a:r>
            <a:r>
              <a:rPr sz="2000" spc="0" dirty="0" smtClean="0">
                <a:solidFill>
                  <a:srgbClr val="001F5F"/>
                </a:solidFill>
                <a:latin typeface="Times New Roman"/>
                <a:cs typeface="Times New Roman"/>
              </a:rPr>
              <a:t>de</a:t>
            </a:r>
            <a:r>
              <a:rPr sz="2000" spc="9" dirty="0" smtClean="0">
                <a:solidFill>
                  <a:srgbClr val="001F5F"/>
                </a:solidFill>
                <a:latin typeface="Times New Roman"/>
                <a:cs typeface="Times New Roman"/>
              </a:rPr>
              <a:t>v</a:t>
            </a:r>
            <a:r>
              <a:rPr sz="2000" spc="0" dirty="0" smtClean="0">
                <a:solidFill>
                  <a:srgbClr val="001F5F"/>
                </a:solidFill>
                <a:latin typeface="Times New Roman"/>
                <a:cs typeface="Times New Roman"/>
              </a:rPr>
              <a:t>e</a:t>
            </a:r>
            <a:r>
              <a:rPr sz="2000" spc="-19" dirty="0" smtClean="0">
                <a:solidFill>
                  <a:srgbClr val="001F5F"/>
                </a:solidFill>
                <a:latin typeface="Times New Roman"/>
                <a:cs typeface="Times New Roman"/>
              </a:rPr>
              <a:t>l</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p</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ent</a:t>
            </a:r>
            <a:endParaRPr sz="2000">
              <a:latin typeface="Times New Roman"/>
              <a:cs typeface="Times New Roman"/>
            </a:endParaRPr>
          </a:p>
          <a:p>
            <a:pPr marL="12700">
              <a:lnSpc>
                <a:spcPct val="95825"/>
              </a:lnSpc>
            </a:pP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ar</a:t>
            </a:r>
            <a:r>
              <a:rPr sz="2000" spc="4" dirty="0" smtClean="0">
                <a:solidFill>
                  <a:srgbClr val="001F5F"/>
                </a:solidFill>
                <a:latin typeface="Times New Roman"/>
                <a:cs typeface="Times New Roman"/>
              </a:rPr>
              <a:t>k</a:t>
            </a:r>
            <a:r>
              <a:rPr sz="2000" spc="0" dirty="0" smtClean="0">
                <a:solidFill>
                  <a:srgbClr val="001F5F"/>
                </a:solidFill>
                <a:latin typeface="Times New Roman"/>
                <a:cs typeface="Times New Roman"/>
              </a:rPr>
              <a:t>e</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ers</a:t>
            </a:r>
            <a:r>
              <a:rPr sz="2000" spc="-9" dirty="0" smtClean="0">
                <a:solidFill>
                  <a:srgbClr val="001F5F"/>
                </a:solidFill>
                <a:latin typeface="Times New Roman"/>
                <a:cs typeface="Times New Roman"/>
              </a:rPr>
              <a:t> </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o de</a:t>
            </a:r>
            <a:r>
              <a:rPr sz="2000" spc="9" dirty="0" smtClean="0">
                <a:solidFill>
                  <a:srgbClr val="001F5F"/>
                </a:solidFill>
                <a:latin typeface="Times New Roman"/>
                <a:cs typeface="Times New Roman"/>
              </a:rPr>
              <a:t>v</a:t>
            </a:r>
            <a:r>
              <a:rPr sz="2000" spc="0" dirty="0" smtClean="0">
                <a:solidFill>
                  <a:srgbClr val="001F5F"/>
                </a:solidFill>
                <a:latin typeface="Times New Roman"/>
                <a:cs typeface="Times New Roman"/>
              </a:rPr>
              <a:t>e</a:t>
            </a:r>
            <a:r>
              <a:rPr sz="2000" spc="-4" dirty="0" smtClean="0">
                <a:solidFill>
                  <a:srgbClr val="001F5F"/>
                </a:solidFill>
                <a:latin typeface="Times New Roman"/>
                <a:cs typeface="Times New Roman"/>
              </a:rPr>
              <a:t>l</a:t>
            </a:r>
            <a:r>
              <a:rPr sz="2000" spc="0" dirty="0" smtClean="0">
                <a:solidFill>
                  <a:srgbClr val="001F5F"/>
                </a:solidFill>
                <a:latin typeface="Times New Roman"/>
                <a:cs typeface="Times New Roman"/>
              </a:rPr>
              <a:t>op</a:t>
            </a:r>
            <a:r>
              <a:rPr sz="2000" spc="-29"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endParaRPr sz="2000">
              <a:latin typeface="Times New Roman"/>
              <a:cs typeface="Times New Roman"/>
            </a:endParaRPr>
          </a:p>
        </p:txBody>
      </p:sp>
      <p:sp>
        <p:nvSpPr>
          <p:cNvPr id="10" name="object 10"/>
          <p:cNvSpPr txBox="1"/>
          <p:nvPr/>
        </p:nvSpPr>
        <p:spPr>
          <a:xfrm>
            <a:off x="2943860" y="3062152"/>
            <a:ext cx="5909875" cy="584707"/>
          </a:xfrm>
          <a:prstGeom prst="rect">
            <a:avLst/>
          </a:prstGeom>
        </p:spPr>
        <p:txBody>
          <a:bodyPr wrap="square" lIns="0" tIns="0" rIns="0" bIns="0" rtlCol="0">
            <a:noAutofit/>
          </a:bodyPr>
          <a:lstStyle/>
          <a:p>
            <a:pPr marL="29463">
              <a:lnSpc>
                <a:spcPts val="2145"/>
              </a:lnSpc>
              <a:spcBef>
                <a:spcPts val="107"/>
              </a:spcBef>
            </a:pP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a</a:t>
            </a:r>
            <a:r>
              <a:rPr sz="2000" spc="0" dirty="0" smtClean="0">
                <a:solidFill>
                  <a:srgbClr val="001F5F"/>
                </a:solidFill>
                <a:latin typeface="Times New Roman"/>
                <a:cs typeface="Times New Roman"/>
              </a:rPr>
              <a:t>ss</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s </a:t>
            </a:r>
            <a:r>
              <a:rPr sz="2000" spc="104" dirty="0" smtClean="0">
                <a:solidFill>
                  <a:srgbClr val="001F5F"/>
                </a:solidFill>
                <a:latin typeface="Times New Roman"/>
                <a:cs typeface="Times New Roman"/>
              </a:rPr>
              <a:t> </a:t>
            </a: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hr</a:t>
            </a:r>
            <a:r>
              <a:rPr sz="2000" spc="0" dirty="0" smtClean="0">
                <a:solidFill>
                  <a:srgbClr val="001F5F"/>
                </a:solidFill>
                <a:latin typeface="Times New Roman"/>
                <a:cs typeface="Times New Roman"/>
              </a:rPr>
              <a:t>ough </a:t>
            </a:r>
            <a:r>
              <a:rPr sz="2000" spc="104" dirty="0" smtClean="0">
                <a:solidFill>
                  <a:srgbClr val="001F5F"/>
                </a:solidFill>
                <a:latin typeface="Times New Roman"/>
                <a:cs typeface="Times New Roman"/>
              </a:rPr>
              <a:t> </a:t>
            </a:r>
            <a:r>
              <a:rPr sz="2000" spc="0" dirty="0" smtClean="0">
                <a:solidFill>
                  <a:srgbClr val="001F5F"/>
                </a:solidFill>
                <a:latin typeface="Times New Roman"/>
                <a:cs typeface="Times New Roman"/>
              </a:rPr>
              <a:t>s</a:t>
            </a:r>
            <a:r>
              <a:rPr sz="2000" spc="4" dirty="0" smtClean="0">
                <a:solidFill>
                  <a:srgbClr val="001F5F"/>
                </a:solidFill>
                <a:latin typeface="Times New Roman"/>
                <a:cs typeface="Times New Roman"/>
              </a:rPr>
              <a:t>o</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e </a:t>
            </a:r>
            <a:r>
              <a:rPr sz="2000" spc="119" dirty="0" smtClean="0">
                <a:solidFill>
                  <a:srgbClr val="001F5F"/>
                </a:solidFill>
                <a:latin typeface="Times New Roman"/>
                <a:cs typeface="Times New Roman"/>
              </a:rPr>
              <a:t> </a:t>
            </a:r>
            <a:r>
              <a:rPr sz="2000" spc="0" dirty="0" smtClean="0">
                <a:solidFill>
                  <a:srgbClr val="001F5F"/>
                </a:solidFill>
                <a:latin typeface="Times New Roman"/>
                <a:cs typeface="Times New Roman"/>
              </a:rPr>
              <a:t>b</a:t>
            </a:r>
            <a:r>
              <a:rPr sz="2000" spc="-9" dirty="0" smtClean="0">
                <a:solidFill>
                  <a:srgbClr val="001F5F"/>
                </a:solidFill>
                <a:latin typeface="Times New Roman"/>
                <a:cs typeface="Times New Roman"/>
              </a:rPr>
              <a:t>a</a:t>
            </a:r>
            <a:r>
              <a:rPr sz="2000" spc="0" dirty="0" smtClean="0">
                <a:solidFill>
                  <a:srgbClr val="001F5F"/>
                </a:solidFill>
                <a:latin typeface="Times New Roman"/>
                <a:cs typeface="Times New Roman"/>
              </a:rPr>
              <a:t>sic </a:t>
            </a:r>
            <a:r>
              <a:rPr sz="2000" spc="100" dirty="0" smtClean="0">
                <a:solidFill>
                  <a:srgbClr val="001F5F"/>
                </a:solidFill>
                <a:latin typeface="Times New Roman"/>
                <a:cs typeface="Times New Roman"/>
              </a:rPr>
              <a:t> </a:t>
            </a:r>
            <a:r>
              <a:rPr sz="2000" spc="0" dirty="0" smtClean="0">
                <a:solidFill>
                  <a:srgbClr val="001F5F"/>
                </a:solidFill>
                <a:latin typeface="Times New Roman"/>
                <a:cs typeface="Times New Roman"/>
              </a:rPr>
              <a:t>st</a:t>
            </a:r>
            <a:r>
              <a:rPr sz="2000" spc="-19" dirty="0" smtClean="0">
                <a:solidFill>
                  <a:srgbClr val="001F5F"/>
                </a:solidFill>
                <a:latin typeface="Times New Roman"/>
                <a:cs typeface="Times New Roman"/>
              </a:rPr>
              <a:t>a</a:t>
            </a:r>
            <a:r>
              <a:rPr sz="2000" spc="0" dirty="0" smtClean="0">
                <a:solidFill>
                  <a:srgbClr val="001F5F"/>
                </a:solidFill>
                <a:latin typeface="Times New Roman"/>
                <a:cs typeface="Times New Roman"/>
              </a:rPr>
              <a:t>ges </a:t>
            </a:r>
            <a:r>
              <a:rPr sz="2000" spc="109" dirty="0" smtClean="0">
                <a:solidFill>
                  <a:srgbClr val="001F5F"/>
                </a:solidFill>
                <a:latin typeface="Times New Roman"/>
                <a:cs typeface="Times New Roman"/>
              </a:rPr>
              <a:t> </a:t>
            </a:r>
            <a:r>
              <a:rPr sz="2000" spc="0" dirty="0" smtClean="0">
                <a:solidFill>
                  <a:srgbClr val="001F5F"/>
                </a:solidFill>
                <a:latin typeface="Times New Roman"/>
                <a:cs typeface="Times New Roman"/>
              </a:rPr>
              <a:t>ca</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ri</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d </a:t>
            </a:r>
            <a:r>
              <a:rPr sz="2000" spc="109" dirty="0" smtClean="0">
                <a:solidFill>
                  <a:srgbClr val="001F5F"/>
                </a:solidFill>
                <a:latin typeface="Times New Roman"/>
                <a:cs typeface="Times New Roman"/>
              </a:rPr>
              <a:t> </a:t>
            </a:r>
            <a:r>
              <a:rPr sz="2000" spc="0" dirty="0" smtClean="0">
                <a:solidFill>
                  <a:srgbClr val="001F5F"/>
                </a:solidFill>
                <a:latin typeface="Times New Roman"/>
                <a:cs typeface="Times New Roman"/>
              </a:rPr>
              <a:t>out </a:t>
            </a:r>
            <a:r>
              <a:rPr sz="2000" spc="84" dirty="0" smtClean="0">
                <a:solidFill>
                  <a:srgbClr val="001F5F"/>
                </a:solidFill>
                <a:latin typeface="Times New Roman"/>
                <a:cs typeface="Times New Roman"/>
              </a:rPr>
              <a:t> </a:t>
            </a:r>
            <a:r>
              <a:rPr sz="2000" spc="4" dirty="0" smtClean="0">
                <a:solidFill>
                  <a:srgbClr val="001F5F"/>
                </a:solidFill>
                <a:latin typeface="Times New Roman"/>
                <a:cs typeface="Times New Roman"/>
              </a:rPr>
              <a:t>b</a:t>
            </a:r>
            <a:r>
              <a:rPr sz="2000" spc="0" dirty="0" smtClean="0">
                <a:solidFill>
                  <a:srgbClr val="001F5F"/>
                </a:solidFill>
                <a:latin typeface="Times New Roman"/>
                <a:cs typeface="Times New Roman"/>
              </a:rPr>
              <a:t>y </a:t>
            </a:r>
            <a:r>
              <a:rPr sz="2000" spc="109" dirty="0" smtClean="0">
                <a:solidFill>
                  <a:srgbClr val="001F5F"/>
                </a:solidFill>
                <a:latin typeface="Times New Roman"/>
                <a:cs typeface="Times New Roman"/>
              </a:rPr>
              <a:t> </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he</a:t>
            </a:r>
            <a:endParaRPr sz="2000">
              <a:latin typeface="Times New Roman"/>
              <a:cs typeface="Times New Roman"/>
            </a:endParaRPr>
          </a:p>
          <a:p>
            <a:pPr marL="12700" marR="38176">
              <a:lnSpc>
                <a:spcPct val="95825"/>
              </a:lnSpc>
            </a:pPr>
            <a:r>
              <a:rPr sz="2000" spc="0" dirty="0" smtClean="0">
                <a:solidFill>
                  <a:srgbClr val="001F5F"/>
                </a:solidFill>
                <a:latin typeface="Times New Roman"/>
                <a:cs typeface="Times New Roman"/>
              </a:rPr>
              <a:t>t</a:t>
            </a:r>
            <a:r>
              <a:rPr sz="2000" spc="-4" dirty="0" smtClean="0">
                <a:solidFill>
                  <a:srgbClr val="001F5F"/>
                </a:solidFill>
                <a:latin typeface="Times New Roman"/>
                <a:cs typeface="Times New Roman"/>
              </a:rPr>
              <a:t>a</a:t>
            </a:r>
            <a:r>
              <a:rPr sz="2000" spc="-29" dirty="0" smtClean="0">
                <a:solidFill>
                  <a:srgbClr val="001F5F"/>
                </a:solidFill>
                <a:latin typeface="Times New Roman"/>
                <a:cs typeface="Times New Roman"/>
              </a:rPr>
              <a:t>r</a:t>
            </a:r>
            <a:r>
              <a:rPr sz="2000" spc="0" dirty="0" smtClean="0">
                <a:solidFill>
                  <a:srgbClr val="001F5F"/>
                </a:solidFill>
                <a:latin typeface="Times New Roman"/>
                <a:cs typeface="Times New Roman"/>
              </a:rPr>
              <a:t>geted</a:t>
            </a:r>
            <a:r>
              <a:rPr sz="2000" spc="-25" dirty="0" smtClean="0">
                <a:solidFill>
                  <a:srgbClr val="001F5F"/>
                </a:solidFill>
                <a:latin typeface="Times New Roman"/>
                <a:cs typeface="Times New Roman"/>
              </a:rPr>
              <a:t> m</a:t>
            </a:r>
            <a:r>
              <a:rPr sz="2000" spc="0" dirty="0" smtClean="0">
                <a:solidFill>
                  <a:srgbClr val="001F5F"/>
                </a:solidFill>
                <a:latin typeface="Times New Roman"/>
                <a:cs typeface="Times New Roman"/>
              </a:rPr>
              <a:t>ar</a:t>
            </a:r>
            <a:r>
              <a:rPr sz="2000" spc="4" dirty="0" smtClean="0">
                <a:solidFill>
                  <a:srgbClr val="001F5F"/>
                </a:solidFill>
                <a:latin typeface="Times New Roman"/>
                <a:cs typeface="Times New Roman"/>
              </a:rPr>
              <a:t>k</a:t>
            </a:r>
            <a:r>
              <a:rPr sz="2000" spc="0" dirty="0" smtClean="0">
                <a:solidFill>
                  <a:srgbClr val="001F5F"/>
                </a:solidFill>
                <a:latin typeface="Times New Roman"/>
                <a:cs typeface="Times New Roman"/>
              </a:rPr>
              <a:t>et</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s</a:t>
            </a:r>
            <a:r>
              <a:rPr sz="2000" spc="4" dirty="0" smtClean="0">
                <a:solidFill>
                  <a:srgbClr val="001F5F"/>
                </a:solidFill>
                <a:latin typeface="Times New Roman"/>
                <a:cs typeface="Times New Roman"/>
              </a:rPr>
              <a:t>p</a:t>
            </a:r>
            <a:r>
              <a:rPr sz="2000" spc="0" dirty="0" smtClean="0">
                <a:solidFill>
                  <a:srgbClr val="001F5F"/>
                </a:solidFill>
                <a:latin typeface="Times New Roman"/>
                <a:cs typeface="Times New Roman"/>
              </a:rPr>
              <a:t>ec</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fied</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c</a:t>
            </a:r>
            <a:r>
              <a:rPr sz="2000" spc="0" dirty="0" smtClean="0">
                <a:solidFill>
                  <a:srgbClr val="001F5F"/>
                </a:solidFill>
                <a:latin typeface="Times New Roman"/>
                <a:cs typeface="Times New Roman"/>
              </a:rPr>
              <a:t>t.</a:t>
            </a:r>
            <a:endParaRPr sz="2000">
              <a:latin typeface="Times New Roman"/>
              <a:cs typeface="Times New Roman"/>
            </a:endParaRPr>
          </a:p>
        </p:txBody>
      </p:sp>
      <p:sp>
        <p:nvSpPr>
          <p:cNvPr id="9" name="object 9"/>
          <p:cNvSpPr txBox="1"/>
          <p:nvPr/>
        </p:nvSpPr>
        <p:spPr>
          <a:xfrm>
            <a:off x="258267" y="3143512"/>
            <a:ext cx="168046" cy="177800"/>
          </a:xfrm>
          <a:prstGeom prst="rect">
            <a:avLst/>
          </a:prstGeom>
        </p:spPr>
        <p:txBody>
          <a:bodyPr wrap="square" lIns="0" tIns="0" rIns="0" bIns="0" rtlCol="0">
            <a:noAutofit/>
          </a:bodyPr>
          <a:lstStyle/>
          <a:p>
            <a:pPr marL="12700">
              <a:lnSpc>
                <a:spcPts val="1325"/>
              </a:lnSpc>
              <a:spcBef>
                <a:spcPts val="66"/>
              </a:spcBef>
            </a:pPr>
            <a:r>
              <a:rPr sz="1200" spc="0" dirty="0" smtClean="0">
                <a:solidFill>
                  <a:srgbClr val="990000"/>
                </a:solidFill>
                <a:latin typeface="Wingdings"/>
                <a:cs typeface="Wingdings"/>
              </a:rPr>
              <a:t></a:t>
            </a:r>
            <a:endParaRPr sz="1200">
              <a:latin typeface="Wingdings"/>
              <a:cs typeface="Wingdings"/>
            </a:endParaRPr>
          </a:p>
        </p:txBody>
      </p:sp>
      <p:sp>
        <p:nvSpPr>
          <p:cNvPr id="8" name="object 8"/>
          <p:cNvSpPr txBox="1"/>
          <p:nvPr/>
        </p:nvSpPr>
        <p:spPr>
          <a:xfrm>
            <a:off x="578307" y="3900352"/>
            <a:ext cx="2364131" cy="279907"/>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001F5F"/>
                </a:solidFill>
                <a:latin typeface="Times New Roman"/>
                <a:cs typeface="Times New Roman"/>
              </a:rPr>
              <a:t>Produce/</a:t>
            </a:r>
            <a:r>
              <a:rPr sz="2000" spc="104" dirty="0" smtClean="0">
                <a:solidFill>
                  <a:srgbClr val="001F5F"/>
                </a:solidFill>
                <a:latin typeface="Times New Roman"/>
                <a:cs typeface="Times New Roman"/>
              </a:rPr>
              <a:t> </a:t>
            </a:r>
            <a:r>
              <a:rPr sz="2000" spc="-9" dirty="0" smtClean="0">
                <a:solidFill>
                  <a:srgbClr val="001F5F"/>
                </a:solidFill>
                <a:latin typeface="Times New Roman"/>
                <a:cs typeface="Times New Roman"/>
              </a:rPr>
              <a:t>Pr</a:t>
            </a:r>
            <a:r>
              <a:rPr sz="2000" spc="0" dirty="0" smtClean="0">
                <a:solidFill>
                  <a:srgbClr val="001F5F"/>
                </a:solidFill>
                <a:latin typeface="Times New Roman"/>
                <a:cs typeface="Times New Roman"/>
              </a:rPr>
              <a:t>oducts</a:t>
            </a:r>
            <a:r>
              <a:rPr sz="2000" spc="109" dirty="0" smtClean="0">
                <a:solidFill>
                  <a:srgbClr val="001F5F"/>
                </a:solidFill>
                <a:latin typeface="Times New Roman"/>
                <a:cs typeface="Times New Roman"/>
              </a:rPr>
              <a:t> </a:t>
            </a:r>
            <a:r>
              <a:rPr sz="2000" spc="0" dirty="0" smtClean="0">
                <a:solidFill>
                  <a:srgbClr val="001F5F"/>
                </a:solidFill>
                <a:latin typeface="Times New Roman"/>
                <a:cs typeface="Times New Roman"/>
              </a:rPr>
              <a:t>can</a:t>
            </a:r>
            <a:endParaRPr sz="2000">
              <a:latin typeface="Times New Roman"/>
              <a:cs typeface="Times New Roman"/>
            </a:endParaRPr>
          </a:p>
        </p:txBody>
      </p:sp>
      <p:sp>
        <p:nvSpPr>
          <p:cNvPr id="7" name="object 7"/>
          <p:cNvSpPr txBox="1"/>
          <p:nvPr/>
        </p:nvSpPr>
        <p:spPr>
          <a:xfrm>
            <a:off x="2956052" y="3900352"/>
            <a:ext cx="5898414" cy="279907"/>
          </a:xfrm>
          <a:prstGeom prst="rect">
            <a:avLst/>
          </a:prstGeom>
        </p:spPr>
        <p:txBody>
          <a:bodyPr wrap="square" lIns="0" tIns="0" rIns="0" bIns="0" rtlCol="0">
            <a:noAutofit/>
          </a:bodyPr>
          <a:lstStyle/>
          <a:p>
            <a:pPr marL="12700">
              <a:lnSpc>
                <a:spcPts val="2145"/>
              </a:lnSpc>
              <a:spcBef>
                <a:spcPts val="107"/>
              </a:spcBef>
            </a:pPr>
            <a:r>
              <a:rPr sz="2000" spc="4" dirty="0" smtClean="0">
                <a:solidFill>
                  <a:srgbClr val="001F5F"/>
                </a:solidFill>
                <a:latin typeface="Times New Roman"/>
                <a:cs typeface="Times New Roman"/>
              </a:rPr>
              <a:t>b</a:t>
            </a:r>
            <a:r>
              <a:rPr sz="2000" spc="0" dirty="0" smtClean="0">
                <a:solidFill>
                  <a:srgbClr val="001F5F"/>
                </a:solidFill>
                <a:latin typeface="Times New Roman"/>
                <a:cs typeface="Times New Roman"/>
              </a:rPr>
              <a:t>e</a:t>
            </a:r>
            <a:r>
              <a:rPr sz="2000" spc="125"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ana</a:t>
            </a:r>
            <a:r>
              <a:rPr sz="2000" spc="4" dirty="0" smtClean="0">
                <a:solidFill>
                  <a:srgbClr val="001F5F"/>
                </a:solidFill>
                <a:latin typeface="Times New Roman"/>
                <a:cs typeface="Times New Roman"/>
              </a:rPr>
              <a:t>g</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d</a:t>
            </a:r>
            <a:r>
              <a:rPr sz="2000" spc="119" dirty="0" smtClean="0">
                <a:solidFill>
                  <a:srgbClr val="001F5F"/>
                </a:solidFill>
                <a:latin typeface="Times New Roman"/>
                <a:cs typeface="Times New Roman"/>
              </a:rPr>
              <a:t> </a:t>
            </a:r>
            <a:r>
              <a:rPr sz="2000" spc="4" dirty="0" smtClean="0">
                <a:solidFill>
                  <a:srgbClr val="001F5F"/>
                </a:solidFill>
                <a:latin typeface="Times New Roman"/>
                <a:cs typeface="Times New Roman"/>
              </a:rPr>
              <a:t>b</a:t>
            </a:r>
            <a:r>
              <a:rPr sz="2000" spc="0" dirty="0" smtClean="0">
                <a:solidFill>
                  <a:srgbClr val="001F5F"/>
                </a:solidFill>
                <a:latin typeface="Times New Roman"/>
                <a:cs typeface="Times New Roman"/>
              </a:rPr>
              <a:t>y</a:t>
            </a:r>
            <a:r>
              <a:rPr sz="2000" spc="119" dirty="0" smtClean="0">
                <a:solidFill>
                  <a:srgbClr val="001F5F"/>
                </a:solidFill>
                <a:latin typeface="Times New Roman"/>
                <a:cs typeface="Times New Roman"/>
              </a:rPr>
              <a:t> </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va</a:t>
            </a:r>
            <a:r>
              <a:rPr sz="2000" spc="-9" dirty="0" smtClean="0">
                <a:solidFill>
                  <a:srgbClr val="001F5F"/>
                </a:solidFill>
                <a:latin typeface="Times New Roman"/>
                <a:cs typeface="Times New Roman"/>
              </a:rPr>
              <a:t>l</a:t>
            </a:r>
            <a:r>
              <a:rPr sz="2000" spc="0" dirty="0" smtClean="0">
                <a:solidFill>
                  <a:srgbClr val="001F5F"/>
                </a:solidFill>
                <a:latin typeface="Times New Roman"/>
                <a:cs typeface="Times New Roman"/>
              </a:rPr>
              <a:t>uat</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r>
              <a:rPr sz="2000" spc="125" dirty="0" smtClean="0">
                <a:solidFill>
                  <a:srgbClr val="001F5F"/>
                </a:solidFill>
                <a:latin typeface="Times New Roman"/>
                <a:cs typeface="Times New Roman"/>
              </a:rPr>
              <a:t> </a:t>
            </a:r>
            <a:r>
              <a:rPr sz="2000" spc="0" dirty="0" smtClean="0">
                <a:solidFill>
                  <a:srgbClr val="001F5F"/>
                </a:solidFill>
                <a:latin typeface="Times New Roman"/>
                <a:cs typeface="Times New Roman"/>
              </a:rPr>
              <a:t>i</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s</a:t>
            </a:r>
            <a:r>
              <a:rPr sz="2000" spc="109" dirty="0" smtClean="0">
                <a:solidFill>
                  <a:srgbClr val="001F5F"/>
                </a:solidFill>
                <a:latin typeface="Times New Roman"/>
                <a:cs typeface="Times New Roman"/>
              </a:rPr>
              <a:t> </a:t>
            </a:r>
            <a:r>
              <a:rPr sz="2000" spc="0" dirty="0" smtClean="0">
                <a:solidFill>
                  <a:srgbClr val="001F5F"/>
                </a:solidFill>
                <a:latin typeface="Times New Roman"/>
                <a:cs typeface="Times New Roman"/>
              </a:rPr>
              <a:t>per</a:t>
            </a:r>
            <a:r>
              <a:rPr sz="2000" spc="-9" dirty="0" smtClean="0">
                <a:solidFill>
                  <a:srgbClr val="001F5F"/>
                </a:solidFill>
                <a:latin typeface="Times New Roman"/>
                <a:cs typeface="Times New Roman"/>
              </a:rPr>
              <a:t>f</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r</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ance</a:t>
            </a:r>
            <a:r>
              <a:rPr sz="2000" spc="119"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d</a:t>
            </a:r>
            <a:r>
              <a:rPr sz="2000" spc="129" dirty="0" smtClean="0">
                <a:solidFill>
                  <a:srgbClr val="001F5F"/>
                </a:solidFill>
                <a:latin typeface="Times New Roman"/>
                <a:cs typeface="Times New Roman"/>
              </a:rPr>
              <a:t> </a:t>
            </a:r>
            <a:r>
              <a:rPr sz="2000" spc="-14" dirty="0" smtClean="0">
                <a:solidFill>
                  <a:srgbClr val="001F5F"/>
                </a:solidFill>
                <a:latin typeface="Times New Roman"/>
                <a:cs typeface="Times New Roman"/>
              </a:rPr>
              <a:t>c</a:t>
            </a:r>
            <a:r>
              <a:rPr sz="2000" spc="0" dirty="0" smtClean="0">
                <a:solidFill>
                  <a:srgbClr val="001F5F"/>
                </a:solidFill>
                <a:latin typeface="Times New Roman"/>
                <a:cs typeface="Times New Roman"/>
              </a:rPr>
              <a:t>hang</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endParaRPr sz="2000">
              <a:latin typeface="Times New Roman"/>
              <a:cs typeface="Times New Roman"/>
            </a:endParaRPr>
          </a:p>
        </p:txBody>
      </p:sp>
      <p:sp>
        <p:nvSpPr>
          <p:cNvPr id="6" name="object 6"/>
          <p:cNvSpPr txBox="1"/>
          <p:nvPr/>
        </p:nvSpPr>
        <p:spPr>
          <a:xfrm>
            <a:off x="258267" y="3981712"/>
            <a:ext cx="168046" cy="177800"/>
          </a:xfrm>
          <a:prstGeom prst="rect">
            <a:avLst/>
          </a:prstGeom>
        </p:spPr>
        <p:txBody>
          <a:bodyPr wrap="square" lIns="0" tIns="0" rIns="0" bIns="0" rtlCol="0">
            <a:noAutofit/>
          </a:bodyPr>
          <a:lstStyle/>
          <a:p>
            <a:pPr marL="12700">
              <a:lnSpc>
                <a:spcPts val="1325"/>
              </a:lnSpc>
              <a:spcBef>
                <a:spcPts val="66"/>
              </a:spcBef>
            </a:pPr>
            <a:r>
              <a:rPr sz="1200" spc="0" dirty="0" smtClean="0">
                <a:solidFill>
                  <a:srgbClr val="990000"/>
                </a:solidFill>
                <a:latin typeface="Wingdings"/>
                <a:cs typeface="Wingdings"/>
              </a:rPr>
              <a:t></a:t>
            </a:r>
            <a:endParaRPr sz="1200">
              <a:latin typeface="Wingdings"/>
              <a:cs typeface="Wingdings"/>
            </a:endParaRPr>
          </a:p>
        </p:txBody>
      </p:sp>
      <p:sp>
        <p:nvSpPr>
          <p:cNvPr id="5" name="object 5"/>
          <p:cNvSpPr txBox="1"/>
          <p:nvPr/>
        </p:nvSpPr>
        <p:spPr>
          <a:xfrm>
            <a:off x="578307" y="4204906"/>
            <a:ext cx="3690995" cy="280212"/>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001F5F"/>
                </a:solidFill>
                <a:latin typeface="Times New Roman"/>
                <a:cs typeface="Times New Roman"/>
              </a:rPr>
              <a:t>them</a:t>
            </a:r>
            <a:r>
              <a:rPr sz="2000" spc="-19" dirty="0" smtClean="0">
                <a:solidFill>
                  <a:srgbClr val="001F5F"/>
                </a:solidFill>
                <a:latin typeface="Times New Roman"/>
                <a:cs typeface="Times New Roman"/>
              </a:rPr>
              <a:t> </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o fit</a:t>
            </a:r>
            <a:r>
              <a:rPr sz="2000" spc="-29" dirty="0" smtClean="0">
                <a:solidFill>
                  <a:srgbClr val="001F5F"/>
                </a:solidFill>
                <a:latin typeface="Times New Roman"/>
                <a:cs typeface="Times New Roman"/>
              </a:rPr>
              <a:t> </a:t>
            </a:r>
            <a:r>
              <a:rPr sz="2000" spc="0" dirty="0" smtClean="0">
                <a:solidFill>
                  <a:srgbClr val="001F5F"/>
                </a:solidFill>
                <a:latin typeface="Times New Roman"/>
                <a:cs typeface="Times New Roman"/>
              </a:rPr>
              <a:t>the</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cur</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ent</a:t>
            </a:r>
            <a:r>
              <a:rPr sz="2000" spc="-34"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arket</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tren</a:t>
            </a:r>
            <a:r>
              <a:rPr sz="2000" spc="4" dirty="0" smtClean="0">
                <a:solidFill>
                  <a:srgbClr val="001F5F"/>
                </a:solidFill>
                <a:latin typeface="Times New Roman"/>
                <a:cs typeface="Times New Roman"/>
              </a:rPr>
              <a:t>d</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4" name="object 4"/>
          <p:cNvSpPr txBox="1"/>
          <p:nvPr/>
        </p:nvSpPr>
        <p:spPr>
          <a:xfrm>
            <a:off x="578307" y="4738806"/>
            <a:ext cx="8273203" cy="584708"/>
          </a:xfrm>
          <a:prstGeom prst="rect">
            <a:avLst/>
          </a:prstGeom>
        </p:spPr>
        <p:txBody>
          <a:bodyPr wrap="square" lIns="0" tIns="0" rIns="0" bIns="0" rtlCol="0">
            <a:noAutofit/>
          </a:bodyPr>
          <a:lstStyle/>
          <a:p>
            <a:pPr marL="12700">
              <a:lnSpc>
                <a:spcPts val="2145"/>
              </a:lnSpc>
              <a:spcBef>
                <a:spcPts val="107"/>
              </a:spcBef>
            </a:pP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n</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nut</a:t>
            </a:r>
            <a:r>
              <a:rPr sz="2000" spc="-9" dirty="0" smtClean="0">
                <a:solidFill>
                  <a:srgbClr val="001F5F"/>
                </a:solidFill>
                <a:latin typeface="Times New Roman"/>
                <a:cs typeface="Times New Roman"/>
              </a:rPr>
              <a:t>s</a:t>
            </a:r>
            <a:r>
              <a:rPr sz="2000" spc="4" dirty="0" smtClean="0">
                <a:solidFill>
                  <a:srgbClr val="001F5F"/>
                </a:solidFill>
                <a:latin typeface="Times New Roman"/>
                <a:cs typeface="Times New Roman"/>
              </a:rPr>
              <a:t>h</a:t>
            </a:r>
            <a:r>
              <a:rPr sz="2000" spc="0" dirty="0" smtClean="0">
                <a:solidFill>
                  <a:srgbClr val="001F5F"/>
                </a:solidFill>
                <a:latin typeface="Times New Roman"/>
                <a:cs typeface="Times New Roman"/>
              </a:rPr>
              <a:t>el</a:t>
            </a:r>
            <a:r>
              <a:rPr sz="2000" spc="-14" dirty="0" smtClean="0">
                <a:solidFill>
                  <a:srgbClr val="001F5F"/>
                </a:solidFill>
                <a:latin typeface="Times New Roman"/>
                <a:cs typeface="Times New Roman"/>
              </a:rPr>
              <a:t>l</a:t>
            </a:r>
            <a:r>
              <a:rPr sz="2000" spc="0" dirty="0" smtClean="0">
                <a:solidFill>
                  <a:srgbClr val="001F5F"/>
                </a:solidFill>
                <a:latin typeface="Times New Roman"/>
                <a:cs typeface="Times New Roman"/>
              </a:rPr>
              <a:t>,</a:t>
            </a:r>
            <a:r>
              <a:rPr sz="2000" spc="-4" dirty="0" smtClean="0">
                <a:solidFill>
                  <a:srgbClr val="001F5F"/>
                </a:solidFill>
                <a:latin typeface="Times New Roman"/>
                <a:cs typeface="Times New Roman"/>
              </a:rPr>
              <a:t> i</a:t>
            </a:r>
            <a:r>
              <a:rPr sz="2000" spc="0" dirty="0" smtClean="0">
                <a:solidFill>
                  <a:srgbClr val="001F5F"/>
                </a:solidFill>
                <a:latin typeface="Times New Roman"/>
                <a:cs typeface="Times New Roman"/>
              </a:rPr>
              <a:t>t</a:t>
            </a:r>
            <a:r>
              <a:rPr sz="2000" spc="-14"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s obt</a:t>
            </a:r>
            <a:r>
              <a:rPr sz="2000" spc="-4" dirty="0" smtClean="0">
                <a:solidFill>
                  <a:srgbClr val="001F5F"/>
                </a:solidFill>
                <a:latin typeface="Times New Roman"/>
                <a:cs typeface="Times New Roman"/>
              </a:rPr>
              <a:t>a</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d</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ve</a:t>
            </a:r>
            <a:r>
              <a:rPr sz="2000" spc="-9" dirty="0" smtClean="0">
                <a:solidFill>
                  <a:srgbClr val="001F5F"/>
                </a:solidFill>
                <a:latin typeface="Times New Roman"/>
                <a:cs typeface="Times New Roman"/>
              </a:rPr>
              <a:t>l</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p</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r>
              <a:rPr sz="2000" spc="9"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nta</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r>
              <a:rPr sz="2000" spc="19" dirty="0" smtClean="0">
                <a:solidFill>
                  <a:srgbClr val="001F5F"/>
                </a:solidFill>
                <a:latin typeface="Times New Roman"/>
                <a:cs typeface="Times New Roman"/>
              </a:rPr>
              <a:t> </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nd </a:t>
            </a:r>
            <a:r>
              <a:rPr sz="2000" spc="-19" dirty="0" smtClean="0">
                <a:solidFill>
                  <a:srgbClr val="001F5F"/>
                </a:solidFill>
                <a:latin typeface="Times New Roman"/>
                <a:cs typeface="Times New Roman"/>
              </a:rPr>
              <a:t>i</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ovi</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g</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product</a:t>
            </a:r>
            <a:r>
              <a:rPr sz="2000" spc="-9" dirty="0" smtClean="0">
                <a:solidFill>
                  <a:srgbClr val="001F5F"/>
                </a:solidFill>
                <a:latin typeface="Times New Roman"/>
                <a:cs typeface="Times New Roman"/>
              </a:rPr>
              <a:t> </a:t>
            </a:r>
            <a:r>
              <a:rPr sz="2000" spc="-4" dirty="0" smtClean="0">
                <a:solidFill>
                  <a:srgbClr val="001F5F"/>
                </a:solidFill>
                <a:latin typeface="Times New Roman"/>
                <a:cs typeface="Times New Roman"/>
              </a:rPr>
              <a:t>or</a:t>
            </a:r>
            <a:endParaRPr sz="2000">
              <a:latin typeface="Times New Roman"/>
              <a:cs typeface="Times New Roman"/>
            </a:endParaRPr>
          </a:p>
          <a:p>
            <a:pPr marL="12700" marR="38176">
              <a:lnSpc>
                <a:spcPct val="95825"/>
              </a:lnSpc>
            </a:pPr>
            <a:r>
              <a:rPr sz="2000" spc="0" dirty="0" smtClean="0">
                <a:solidFill>
                  <a:srgbClr val="001F5F"/>
                </a:solidFill>
                <a:latin typeface="Times New Roman"/>
                <a:cs typeface="Times New Roman"/>
              </a:rPr>
              <a:t>a p</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c</a:t>
            </a:r>
            <a:r>
              <a:rPr sz="2000" spc="0" dirty="0" smtClean="0">
                <a:solidFill>
                  <a:srgbClr val="001F5F"/>
                </a:solidFill>
                <a:latin typeface="Times New Roman"/>
                <a:cs typeface="Times New Roman"/>
              </a:rPr>
              <a:t>t</a:t>
            </a:r>
            <a:r>
              <a:rPr sz="2000" spc="-29"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ix</a:t>
            </a:r>
            <a:r>
              <a:rPr sz="2000" spc="4"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n</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res</a:t>
            </a:r>
            <a:r>
              <a:rPr sz="2000" spc="9" dirty="0" smtClean="0">
                <a:solidFill>
                  <a:srgbClr val="001F5F"/>
                </a:solidFill>
                <a:latin typeface="Times New Roman"/>
                <a:cs typeface="Times New Roman"/>
              </a:rPr>
              <a:t>p</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se</a:t>
            </a:r>
            <a:r>
              <a:rPr sz="2000" spc="-39" dirty="0" smtClean="0">
                <a:solidFill>
                  <a:srgbClr val="001F5F"/>
                </a:solidFill>
                <a:latin typeface="Times New Roman"/>
                <a:cs typeface="Times New Roman"/>
              </a:rPr>
              <a:t> </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o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ar</a:t>
            </a:r>
            <a:r>
              <a:rPr sz="2000" spc="4" dirty="0" smtClean="0">
                <a:solidFill>
                  <a:srgbClr val="001F5F"/>
                </a:solidFill>
                <a:latin typeface="Times New Roman"/>
                <a:cs typeface="Times New Roman"/>
              </a:rPr>
              <a:t>k</a:t>
            </a:r>
            <a:r>
              <a:rPr sz="2000" spc="0" dirty="0" smtClean="0">
                <a:solidFill>
                  <a:srgbClr val="001F5F"/>
                </a:solidFill>
                <a:latin typeface="Times New Roman"/>
                <a:cs typeface="Times New Roman"/>
              </a:rPr>
              <a:t>et</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p</a:t>
            </a: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rt</a:t>
            </a:r>
            <a:r>
              <a:rPr sz="2000" spc="-4" dirty="0" smtClean="0">
                <a:solidFill>
                  <a:srgbClr val="001F5F"/>
                </a:solidFill>
                <a:latin typeface="Times New Roman"/>
                <a:cs typeface="Times New Roman"/>
              </a:rPr>
              <a:t>u</a:t>
            </a:r>
            <a:r>
              <a:rPr sz="2000" spc="0" dirty="0" smtClean="0">
                <a:solidFill>
                  <a:srgbClr val="001F5F"/>
                </a:solidFill>
                <a:latin typeface="Times New Roman"/>
                <a:cs typeface="Times New Roman"/>
              </a:rPr>
              <a:t>n</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es</a:t>
            </a:r>
            <a:r>
              <a:rPr sz="2000" spc="-39"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r</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de</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an</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s</a:t>
            </a:r>
            <a:endParaRPr sz="2000">
              <a:latin typeface="Times New Roman"/>
              <a:cs typeface="Times New Roman"/>
            </a:endParaRPr>
          </a:p>
        </p:txBody>
      </p:sp>
      <p:sp>
        <p:nvSpPr>
          <p:cNvPr id="3" name="object 3"/>
          <p:cNvSpPr txBox="1"/>
          <p:nvPr/>
        </p:nvSpPr>
        <p:spPr>
          <a:xfrm>
            <a:off x="258267" y="4820166"/>
            <a:ext cx="168046" cy="177800"/>
          </a:xfrm>
          <a:prstGeom prst="rect">
            <a:avLst/>
          </a:prstGeom>
        </p:spPr>
        <p:txBody>
          <a:bodyPr wrap="square" lIns="0" tIns="0" rIns="0" bIns="0" rtlCol="0">
            <a:noAutofit/>
          </a:bodyPr>
          <a:lstStyle/>
          <a:p>
            <a:pPr marL="12700">
              <a:lnSpc>
                <a:spcPts val="1325"/>
              </a:lnSpc>
              <a:spcBef>
                <a:spcPts val="66"/>
              </a:spcBef>
            </a:pPr>
            <a:r>
              <a:rPr sz="1200" spc="0" dirty="0" smtClean="0">
                <a:solidFill>
                  <a:srgbClr val="990000"/>
                </a:solidFill>
                <a:latin typeface="Wingdings"/>
                <a:cs typeface="Wingdings"/>
              </a:rPr>
              <a:t></a:t>
            </a:r>
            <a:endParaRPr sz="1200">
              <a:latin typeface="Wingdings"/>
              <a:cs typeface="Wingdings"/>
            </a:endParaRPr>
          </a:p>
        </p:txBody>
      </p:sp>
      <p:sp>
        <p:nvSpPr>
          <p:cNvPr id="2" name="object 2"/>
          <p:cNvSpPr txBox="1"/>
          <p:nvPr/>
        </p:nvSpPr>
        <p:spPr>
          <a:xfrm>
            <a:off x="624027" y="5576811"/>
            <a:ext cx="6180429" cy="280212"/>
          </a:xfrm>
          <a:prstGeom prst="rect">
            <a:avLst/>
          </a:prstGeom>
        </p:spPr>
        <p:txBody>
          <a:bodyPr wrap="square" lIns="0" tIns="0" rIns="0" bIns="0" rtlCol="0">
            <a:noAutofit/>
          </a:bodyPr>
          <a:lstStyle/>
          <a:p>
            <a:pPr marL="12700">
              <a:lnSpc>
                <a:spcPts val="2145"/>
              </a:lnSpc>
              <a:spcBef>
                <a:spcPts val="107"/>
              </a:spcBef>
            </a:pPr>
            <a:r>
              <a:rPr sz="1400" spc="0" dirty="0" smtClean="0">
                <a:solidFill>
                  <a:srgbClr val="001F5F"/>
                </a:solidFill>
                <a:latin typeface="Wingdings"/>
                <a:cs typeface="Wingdings"/>
              </a:rPr>
              <a:t></a:t>
            </a:r>
            <a:r>
              <a:rPr sz="1400" spc="0" dirty="0" smtClean="0">
                <a:solidFill>
                  <a:srgbClr val="001F5F"/>
                </a:solidFill>
                <a:latin typeface="Times New Roman"/>
                <a:cs typeface="Times New Roman"/>
              </a:rPr>
              <a:t>  </a:t>
            </a:r>
            <a:r>
              <a:rPr sz="14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M</a:t>
            </a:r>
            <a:r>
              <a:rPr sz="2000" spc="-9" dirty="0" smtClean="0">
                <a:solidFill>
                  <a:srgbClr val="001F5F"/>
                </a:solidFill>
                <a:latin typeface="Times New Roman"/>
                <a:cs typeface="Times New Roman"/>
              </a:rPr>
              <a:t>a</a:t>
            </a:r>
            <a:r>
              <a:rPr sz="2000" spc="0" dirty="0" smtClean="0">
                <a:solidFill>
                  <a:srgbClr val="001F5F"/>
                </a:solidFill>
                <a:latin typeface="Times New Roman"/>
                <a:cs typeface="Times New Roman"/>
              </a:rPr>
              <a:t>r</a:t>
            </a:r>
            <a:r>
              <a:rPr sz="2000" spc="4" dirty="0" smtClean="0">
                <a:solidFill>
                  <a:srgbClr val="001F5F"/>
                </a:solidFill>
                <a:latin typeface="Times New Roman"/>
                <a:cs typeface="Times New Roman"/>
              </a:rPr>
              <a:t>k</a:t>
            </a:r>
            <a:r>
              <a:rPr sz="2000" spc="0" dirty="0" smtClean="0">
                <a:solidFill>
                  <a:srgbClr val="001F5F"/>
                </a:solidFill>
                <a:latin typeface="Times New Roman"/>
                <a:cs typeface="Times New Roman"/>
              </a:rPr>
              <a:t>e</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ing</a:t>
            </a:r>
            <a:r>
              <a:rPr sz="2000" spc="-39" dirty="0" smtClean="0">
                <a:solidFill>
                  <a:srgbClr val="001F5F"/>
                </a:solidFill>
                <a:latin typeface="Times New Roman"/>
                <a:cs typeface="Times New Roman"/>
              </a:rPr>
              <a:t> </a:t>
            </a:r>
            <a:r>
              <a:rPr sz="2000" spc="0" dirty="0" smtClean="0">
                <a:solidFill>
                  <a:srgbClr val="001F5F"/>
                </a:solidFill>
                <a:latin typeface="Times New Roman"/>
                <a:cs typeface="Times New Roman"/>
              </a:rPr>
              <a:t>research</a:t>
            </a:r>
            <a:r>
              <a:rPr sz="2000" spc="-29" dirty="0" smtClean="0">
                <a:solidFill>
                  <a:srgbClr val="001F5F"/>
                </a:solidFill>
                <a:latin typeface="Times New Roman"/>
                <a:cs typeface="Times New Roman"/>
              </a:rPr>
              <a:t> </a:t>
            </a:r>
            <a:r>
              <a:rPr sz="2000" spc="0" dirty="0" smtClean="0">
                <a:solidFill>
                  <a:srgbClr val="001F5F"/>
                </a:solidFill>
                <a:latin typeface="Times New Roman"/>
                <a:cs typeface="Times New Roman"/>
              </a:rPr>
              <a:t>helps</a:t>
            </a:r>
            <a:r>
              <a:rPr sz="2000" spc="-19" dirty="0" smtClean="0">
                <a:solidFill>
                  <a:srgbClr val="001F5F"/>
                </a:solidFill>
                <a:latin typeface="Times New Roman"/>
                <a:cs typeface="Times New Roman"/>
              </a:rPr>
              <a:t> </a:t>
            </a:r>
            <a:r>
              <a:rPr sz="2000" spc="-9" dirty="0" smtClean="0">
                <a:solidFill>
                  <a:srgbClr val="001F5F"/>
                </a:solidFill>
                <a:latin typeface="Times New Roman"/>
                <a:cs typeface="Times New Roman"/>
              </a:rPr>
              <a:t>y</a:t>
            </a:r>
            <a:r>
              <a:rPr sz="2000" spc="0" dirty="0" smtClean="0">
                <a:solidFill>
                  <a:srgbClr val="001F5F"/>
                </a:solidFill>
                <a:latin typeface="Times New Roman"/>
                <a:cs typeface="Times New Roman"/>
              </a:rPr>
              <a:t>ou </a:t>
            </a:r>
            <a:r>
              <a:rPr sz="2000" spc="4" dirty="0" smtClean="0">
                <a:solidFill>
                  <a:srgbClr val="001F5F"/>
                </a:solidFill>
                <a:latin typeface="Times New Roman"/>
                <a:cs typeface="Times New Roman"/>
              </a:rPr>
              <a:t>kno</a:t>
            </a:r>
            <a:r>
              <a:rPr sz="2000" spc="0" dirty="0" smtClean="0">
                <a:solidFill>
                  <a:srgbClr val="001F5F"/>
                </a:solidFill>
                <a:latin typeface="Times New Roman"/>
                <a:cs typeface="Times New Roman"/>
              </a:rPr>
              <a:t>w</a:t>
            </a:r>
            <a:r>
              <a:rPr sz="2000" spc="-29" dirty="0" smtClean="0">
                <a:solidFill>
                  <a:srgbClr val="001F5F"/>
                </a:solidFill>
                <a:latin typeface="Times New Roman"/>
                <a:cs typeface="Times New Roman"/>
              </a:rPr>
              <a:t> </a:t>
            </a:r>
            <a:r>
              <a:rPr sz="2000" spc="0" dirty="0" smtClean="0">
                <a:solidFill>
                  <a:srgbClr val="001F5F"/>
                </a:solidFill>
                <a:latin typeface="Times New Roman"/>
                <a:cs typeface="Times New Roman"/>
              </a:rPr>
              <a:t>w</a:t>
            </a:r>
            <a:r>
              <a:rPr sz="2000" spc="4" dirty="0" smtClean="0">
                <a:solidFill>
                  <a:srgbClr val="001F5F"/>
                </a:solidFill>
                <a:latin typeface="Times New Roman"/>
                <a:cs typeface="Times New Roman"/>
              </a:rPr>
              <a:t>h</a:t>
            </a:r>
            <a:r>
              <a:rPr sz="2000" spc="0" dirty="0" smtClean="0">
                <a:solidFill>
                  <a:srgbClr val="001F5F"/>
                </a:solidFill>
                <a:latin typeface="Times New Roman"/>
                <a:cs typeface="Times New Roman"/>
              </a:rPr>
              <a:t>at</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c</a:t>
            </a:r>
            <a:r>
              <a:rPr sz="2000" spc="4" dirty="0" smtClean="0">
                <a:solidFill>
                  <a:srgbClr val="001F5F"/>
                </a:solidFill>
                <a:latin typeface="Times New Roman"/>
                <a:cs typeface="Times New Roman"/>
              </a:rPr>
              <a:t>u</a:t>
            </a:r>
            <a:r>
              <a:rPr sz="2000" spc="0" dirty="0" smtClean="0">
                <a:solidFill>
                  <a:srgbClr val="001F5F"/>
                </a:solidFill>
                <a:latin typeface="Times New Roman"/>
                <a:cs typeface="Times New Roman"/>
              </a:rPr>
              <a:t>sto</a:t>
            </a:r>
            <a:r>
              <a:rPr sz="2000" spc="-14" dirty="0" smtClean="0">
                <a:solidFill>
                  <a:srgbClr val="001F5F"/>
                </a:solidFill>
                <a:latin typeface="Times New Roman"/>
                <a:cs typeface="Times New Roman"/>
              </a:rPr>
              <a:t>m</a:t>
            </a:r>
            <a:r>
              <a:rPr sz="2000" spc="0" dirty="0" smtClean="0">
                <a:solidFill>
                  <a:srgbClr val="001F5F"/>
                </a:solidFill>
                <a:latin typeface="Times New Roman"/>
                <a:cs typeface="Times New Roman"/>
              </a:rPr>
              <a:t>ers</a:t>
            </a:r>
            <a:r>
              <a:rPr sz="2000" spc="-39" dirty="0" smtClean="0">
                <a:solidFill>
                  <a:srgbClr val="001F5F"/>
                </a:solidFill>
                <a:latin typeface="Times New Roman"/>
                <a:cs typeface="Times New Roman"/>
              </a:rPr>
              <a:t> </a:t>
            </a:r>
            <a:r>
              <a:rPr sz="2000" spc="0" dirty="0" smtClean="0">
                <a:solidFill>
                  <a:srgbClr val="001F5F"/>
                </a:solidFill>
                <a:latin typeface="Times New Roman"/>
                <a:cs typeface="Times New Roman"/>
              </a:rPr>
              <a:t>want</a:t>
            </a:r>
            <a:endParaRPr sz="2000">
              <a:latin typeface="Times New Roman"/>
              <a:cs typeface="Times New Roman"/>
            </a:endParaRPr>
          </a:p>
        </p:txBody>
      </p:sp>
    </p:spTree>
    <p:extLst>
      <p:ext uri="{BB962C8B-B14F-4D97-AF65-F5344CB8AC3E}">
        <p14:creationId xmlns:p14="http://schemas.microsoft.com/office/powerpoint/2010/main" val="1786506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990000"/>
          </a:solidFill>
        </p:spPr>
        <p:txBody>
          <a:bodyPr wrap="square" lIns="0" tIns="0" rIns="0" bIns="0" rtlCol="0">
            <a:noAutofit/>
          </a:bodyPr>
          <a:lstStyle/>
          <a:p>
            <a:endParaRPr/>
          </a:p>
        </p:txBody>
      </p:sp>
      <p:sp>
        <p:nvSpPr>
          <p:cNvPr id="7" name="object 7"/>
          <p:cNvSpPr/>
          <p:nvPr/>
        </p:nvSpPr>
        <p:spPr>
          <a:xfrm>
            <a:off x="591312" y="1280160"/>
            <a:ext cx="8552688" cy="228600"/>
          </a:xfrm>
          <a:custGeom>
            <a:avLst/>
            <a:gdLst/>
            <a:ahLst/>
            <a:cxnLst/>
            <a:rect l="l" t="t" r="r" b="b"/>
            <a:pathLst>
              <a:path w="8552688" h="228600">
                <a:moveTo>
                  <a:pt x="0" y="228600"/>
                </a:moveTo>
                <a:lnTo>
                  <a:pt x="8552688" y="228600"/>
                </a:lnTo>
                <a:lnTo>
                  <a:pt x="8552688" y="0"/>
                </a:lnTo>
                <a:lnTo>
                  <a:pt x="0" y="0"/>
                </a:lnTo>
                <a:lnTo>
                  <a:pt x="0" y="228600"/>
                </a:lnTo>
                <a:close/>
              </a:path>
            </a:pathLst>
          </a:custGeom>
          <a:solidFill>
            <a:srgbClr val="001F5F"/>
          </a:solidFill>
        </p:spPr>
        <p:txBody>
          <a:bodyPr wrap="square" lIns="0" tIns="0" rIns="0" bIns="0" rtlCol="0">
            <a:noAutofit/>
          </a:bodyPr>
          <a:lstStyle/>
          <a:p>
            <a:endParaRPr/>
          </a:p>
        </p:txBody>
      </p:sp>
      <p:sp>
        <p:nvSpPr>
          <p:cNvPr id="6" name="object 6"/>
          <p:cNvSpPr/>
          <p:nvPr/>
        </p:nvSpPr>
        <p:spPr>
          <a:xfrm>
            <a:off x="2194560" y="3931918"/>
            <a:ext cx="4538472" cy="2855976"/>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txBox="1"/>
          <p:nvPr/>
        </p:nvSpPr>
        <p:spPr>
          <a:xfrm>
            <a:off x="762406" y="113359"/>
            <a:ext cx="7402856" cy="1194249"/>
          </a:xfrm>
          <a:prstGeom prst="rect">
            <a:avLst/>
          </a:prstGeom>
        </p:spPr>
        <p:txBody>
          <a:bodyPr wrap="square" lIns="0" tIns="0" rIns="0" bIns="0" rtlCol="0">
            <a:noAutofit/>
          </a:bodyPr>
          <a:lstStyle/>
          <a:p>
            <a:pPr marL="538454">
              <a:lnSpc>
                <a:spcPts val="4185"/>
              </a:lnSpc>
              <a:spcBef>
                <a:spcPts val="209"/>
              </a:spcBef>
            </a:pPr>
            <a:r>
              <a:rPr sz="4000" b="1" spc="0" dirty="0" smtClean="0">
                <a:solidFill>
                  <a:srgbClr val="001F5F"/>
                </a:solidFill>
                <a:latin typeface="Times New Roman"/>
                <a:cs typeface="Times New Roman"/>
              </a:rPr>
              <a:t>Important</a:t>
            </a:r>
            <a:r>
              <a:rPr sz="4000" b="1" spc="-147" dirty="0" smtClean="0">
                <a:solidFill>
                  <a:srgbClr val="001F5F"/>
                </a:solidFill>
                <a:latin typeface="Times New Roman"/>
                <a:cs typeface="Times New Roman"/>
              </a:rPr>
              <a:t> </a:t>
            </a:r>
            <a:r>
              <a:rPr sz="4000" b="1" spc="0" dirty="0" smtClean="0">
                <a:solidFill>
                  <a:srgbClr val="001F5F"/>
                </a:solidFill>
                <a:latin typeface="Times New Roman"/>
                <a:cs typeface="Times New Roman"/>
              </a:rPr>
              <a:t>marketing </a:t>
            </a:r>
            <a:r>
              <a:rPr sz="4000" b="1" spc="9" dirty="0" smtClean="0">
                <a:solidFill>
                  <a:srgbClr val="001F5F"/>
                </a:solidFill>
                <a:latin typeface="Times New Roman"/>
                <a:cs typeface="Times New Roman"/>
              </a:rPr>
              <a:t>f</a:t>
            </a:r>
            <a:r>
              <a:rPr sz="4000" b="1" spc="0" dirty="0" smtClean="0">
                <a:solidFill>
                  <a:srgbClr val="001F5F"/>
                </a:solidFill>
                <a:latin typeface="Times New Roman"/>
                <a:cs typeface="Times New Roman"/>
              </a:rPr>
              <a:t>unctions</a:t>
            </a:r>
            <a:endParaRPr sz="4000">
              <a:latin typeface="Times New Roman"/>
              <a:cs typeface="Times New Roman"/>
            </a:endParaRPr>
          </a:p>
          <a:p>
            <a:pPr marL="12700" marR="76169">
              <a:lnSpc>
                <a:spcPct val="95825"/>
              </a:lnSpc>
              <a:spcBef>
                <a:spcPts val="1751"/>
              </a:spcBef>
            </a:pPr>
            <a:r>
              <a:rPr sz="2800" b="1" spc="0" dirty="0" smtClean="0">
                <a:solidFill>
                  <a:srgbClr val="001F5F"/>
                </a:solidFill>
                <a:latin typeface="Times New Roman"/>
                <a:cs typeface="Times New Roman"/>
              </a:rPr>
              <a:t>Mar</a:t>
            </a:r>
            <a:r>
              <a:rPr sz="2800" b="1" spc="-14" dirty="0" smtClean="0">
                <a:solidFill>
                  <a:srgbClr val="001F5F"/>
                </a:solidFill>
                <a:latin typeface="Times New Roman"/>
                <a:cs typeface="Times New Roman"/>
              </a:rPr>
              <a:t>k</a:t>
            </a:r>
            <a:r>
              <a:rPr sz="2800" b="1" spc="0" dirty="0" smtClean="0">
                <a:solidFill>
                  <a:srgbClr val="001F5F"/>
                </a:solidFill>
                <a:latin typeface="Times New Roman"/>
                <a:cs typeface="Times New Roman"/>
              </a:rPr>
              <a:t>eting</a:t>
            </a:r>
            <a:r>
              <a:rPr sz="2800" b="1" spc="-92" dirty="0" smtClean="0">
                <a:solidFill>
                  <a:srgbClr val="001F5F"/>
                </a:solidFill>
                <a:latin typeface="Times New Roman"/>
                <a:cs typeface="Times New Roman"/>
              </a:rPr>
              <a:t> </a:t>
            </a:r>
            <a:r>
              <a:rPr sz="2800" b="1" spc="0" dirty="0" smtClean="0">
                <a:solidFill>
                  <a:srgbClr val="001F5F"/>
                </a:solidFill>
                <a:latin typeface="Times New Roman"/>
                <a:cs typeface="Times New Roman"/>
              </a:rPr>
              <a:t>Funct</a:t>
            </a:r>
            <a:r>
              <a:rPr sz="2800" b="1" spc="4" dirty="0" smtClean="0">
                <a:solidFill>
                  <a:srgbClr val="001F5F"/>
                </a:solidFill>
                <a:latin typeface="Times New Roman"/>
                <a:cs typeface="Times New Roman"/>
              </a:rPr>
              <a:t>i</a:t>
            </a:r>
            <a:r>
              <a:rPr sz="2800" b="1" spc="0" dirty="0" smtClean="0">
                <a:solidFill>
                  <a:srgbClr val="001F5F"/>
                </a:solidFill>
                <a:latin typeface="Times New Roman"/>
                <a:cs typeface="Times New Roman"/>
              </a:rPr>
              <a:t>o</a:t>
            </a:r>
            <a:r>
              <a:rPr sz="2800" b="1" spc="9" dirty="0" smtClean="0">
                <a:solidFill>
                  <a:srgbClr val="001F5F"/>
                </a:solidFill>
                <a:latin typeface="Times New Roman"/>
                <a:cs typeface="Times New Roman"/>
              </a:rPr>
              <a:t>n</a:t>
            </a:r>
            <a:r>
              <a:rPr sz="2800" b="1" spc="14" dirty="0" smtClean="0">
                <a:solidFill>
                  <a:srgbClr val="001F5F"/>
                </a:solidFill>
                <a:latin typeface="Times New Roman"/>
                <a:cs typeface="Times New Roman"/>
              </a:rPr>
              <a:t>s</a:t>
            </a:r>
            <a:r>
              <a:rPr sz="2800" b="1" spc="0" dirty="0" smtClean="0">
                <a:solidFill>
                  <a:srgbClr val="001F5F"/>
                </a:solidFill>
                <a:latin typeface="Times New Roman"/>
                <a:cs typeface="Times New Roman"/>
              </a:rPr>
              <a:t>…</a:t>
            </a:r>
            <a:endParaRPr sz="2800">
              <a:latin typeface="Times New Roman"/>
              <a:cs typeface="Times New Roman"/>
            </a:endParaRPr>
          </a:p>
        </p:txBody>
      </p:sp>
      <p:sp>
        <p:nvSpPr>
          <p:cNvPr id="4" name="object 4"/>
          <p:cNvSpPr txBox="1"/>
          <p:nvPr/>
        </p:nvSpPr>
        <p:spPr>
          <a:xfrm>
            <a:off x="258267" y="1567152"/>
            <a:ext cx="8073532" cy="1313389"/>
          </a:xfrm>
          <a:prstGeom prst="rect">
            <a:avLst/>
          </a:prstGeom>
        </p:spPr>
        <p:txBody>
          <a:bodyPr wrap="square" lIns="0" tIns="0" rIns="0" bIns="0" rtlCol="0">
            <a:noAutofit/>
          </a:bodyPr>
          <a:lstStyle/>
          <a:p>
            <a:pPr marL="621690" marR="31111">
              <a:lnSpc>
                <a:spcPts val="2550"/>
              </a:lnSpc>
              <a:spcBef>
                <a:spcPts val="127"/>
              </a:spcBef>
            </a:pPr>
            <a:r>
              <a:rPr sz="2400" b="1" spc="0" dirty="0" smtClean="0">
                <a:solidFill>
                  <a:srgbClr val="001F5F"/>
                </a:solidFill>
                <a:latin typeface="Times New Roman"/>
                <a:cs typeface="Times New Roman"/>
              </a:rPr>
              <a:t>Standardi</a:t>
            </a:r>
            <a:r>
              <a:rPr sz="2400" b="1" spc="-19" dirty="0" smtClean="0">
                <a:solidFill>
                  <a:srgbClr val="001F5F"/>
                </a:solidFill>
                <a:latin typeface="Times New Roman"/>
                <a:cs typeface="Times New Roman"/>
              </a:rPr>
              <a:t>z</a:t>
            </a:r>
            <a:r>
              <a:rPr sz="2400" b="1" spc="0" dirty="0" smtClean="0">
                <a:solidFill>
                  <a:srgbClr val="001F5F"/>
                </a:solidFill>
                <a:latin typeface="Times New Roman"/>
                <a:cs typeface="Times New Roman"/>
              </a:rPr>
              <a:t>at</a:t>
            </a:r>
            <a:r>
              <a:rPr sz="2400" b="1" spc="4" dirty="0" smtClean="0">
                <a:solidFill>
                  <a:srgbClr val="001F5F"/>
                </a:solidFill>
                <a:latin typeface="Times New Roman"/>
                <a:cs typeface="Times New Roman"/>
              </a:rPr>
              <a:t>i</a:t>
            </a:r>
            <a:r>
              <a:rPr sz="2400" b="1" spc="0" dirty="0" smtClean="0">
                <a:solidFill>
                  <a:srgbClr val="001F5F"/>
                </a:solidFill>
                <a:latin typeface="Times New Roman"/>
                <a:cs typeface="Times New Roman"/>
              </a:rPr>
              <a:t>on</a:t>
            </a:r>
            <a:r>
              <a:rPr sz="2400" b="1" spc="14" dirty="0" smtClean="0">
                <a:solidFill>
                  <a:srgbClr val="001F5F"/>
                </a:solidFill>
                <a:latin typeface="Times New Roman"/>
                <a:cs typeface="Times New Roman"/>
              </a:rPr>
              <a:t> </a:t>
            </a:r>
            <a:r>
              <a:rPr sz="2400" b="1" spc="0" dirty="0" smtClean="0">
                <a:solidFill>
                  <a:srgbClr val="001F5F"/>
                </a:solidFill>
                <a:latin typeface="Times New Roman"/>
                <a:cs typeface="Times New Roman"/>
              </a:rPr>
              <a:t>and</a:t>
            </a:r>
            <a:r>
              <a:rPr sz="2400" b="1" spc="4" dirty="0" smtClean="0">
                <a:solidFill>
                  <a:srgbClr val="001F5F"/>
                </a:solidFill>
                <a:latin typeface="Times New Roman"/>
                <a:cs typeface="Times New Roman"/>
              </a:rPr>
              <a:t> </a:t>
            </a:r>
            <a:r>
              <a:rPr sz="2400" b="1" spc="0" dirty="0" smtClean="0">
                <a:solidFill>
                  <a:srgbClr val="001F5F"/>
                </a:solidFill>
                <a:latin typeface="Times New Roman"/>
                <a:cs typeface="Times New Roman"/>
              </a:rPr>
              <a:t>Grad</a:t>
            </a:r>
            <a:r>
              <a:rPr sz="2400" b="1" spc="4" dirty="0" smtClean="0">
                <a:solidFill>
                  <a:srgbClr val="001F5F"/>
                </a:solidFill>
                <a:latin typeface="Times New Roman"/>
                <a:cs typeface="Times New Roman"/>
              </a:rPr>
              <a:t>i</a:t>
            </a:r>
            <a:r>
              <a:rPr sz="2400" b="1" spc="0" dirty="0" smtClean="0">
                <a:solidFill>
                  <a:srgbClr val="001F5F"/>
                </a:solidFill>
                <a:latin typeface="Times New Roman"/>
                <a:cs typeface="Times New Roman"/>
              </a:rPr>
              <a:t>ng</a:t>
            </a:r>
            <a:endParaRPr sz="2400">
              <a:latin typeface="Times New Roman"/>
              <a:cs typeface="Times New Roman"/>
            </a:endParaRPr>
          </a:p>
          <a:p>
            <a:pPr marL="332740" indent="-320040" algn="just">
              <a:lnSpc>
                <a:spcPct val="100041"/>
              </a:lnSpc>
              <a:spcBef>
                <a:spcPts val="503"/>
              </a:spcBef>
              <a:tabLst>
                <a:tab pos="330200" algn="l"/>
              </a:tabLst>
            </a:pPr>
            <a:r>
              <a:rPr sz="1200" spc="0" dirty="0" smtClean="0">
                <a:solidFill>
                  <a:srgbClr val="990000"/>
                </a:solidFill>
                <a:latin typeface="Wingdings"/>
                <a:cs typeface="Wingdings"/>
              </a:rPr>
              <a:t></a:t>
            </a:r>
            <a:r>
              <a:rPr sz="1200" spc="0" dirty="0" smtClean="0">
                <a:solidFill>
                  <a:srgbClr val="990000"/>
                </a:solidFill>
                <a:latin typeface="Times New Roman"/>
                <a:cs typeface="Times New Roman"/>
              </a:rPr>
              <a:t>	</a:t>
            </a:r>
            <a:r>
              <a:rPr sz="2000" spc="0" dirty="0" smtClean="0">
                <a:solidFill>
                  <a:srgbClr val="001F5F"/>
                </a:solidFill>
                <a:latin typeface="Times New Roman"/>
                <a:cs typeface="Times New Roman"/>
              </a:rPr>
              <a:t>The </a:t>
            </a:r>
            <a:r>
              <a:rPr sz="2000" spc="59" dirty="0" smtClean="0">
                <a:solidFill>
                  <a:srgbClr val="001F5F"/>
                </a:solidFill>
                <a:latin typeface="Times New Roman"/>
                <a:cs typeface="Times New Roman"/>
              </a:rPr>
              <a:t> </a:t>
            </a:r>
            <a:r>
              <a:rPr sz="2000" spc="0" dirty="0" smtClean="0">
                <a:solidFill>
                  <a:srgbClr val="001F5F"/>
                </a:solidFill>
                <a:latin typeface="Times New Roman"/>
                <a:cs typeface="Times New Roman"/>
              </a:rPr>
              <a:t>funct</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on </a:t>
            </a:r>
            <a:r>
              <a:rPr sz="2000" spc="54"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f </a:t>
            </a:r>
            <a:r>
              <a:rPr sz="2000" spc="59" dirty="0" smtClean="0">
                <a:solidFill>
                  <a:srgbClr val="001F5F"/>
                </a:solidFill>
                <a:latin typeface="Times New Roman"/>
                <a:cs typeface="Times New Roman"/>
              </a:rPr>
              <a:t> </a:t>
            </a:r>
            <a:r>
              <a:rPr sz="2000" spc="0" dirty="0" smtClean="0">
                <a:solidFill>
                  <a:srgbClr val="001F5F"/>
                </a:solidFill>
                <a:latin typeface="Times New Roman"/>
                <a:cs typeface="Times New Roman"/>
              </a:rPr>
              <a:t>st</a:t>
            </a:r>
            <a:r>
              <a:rPr sz="2000" spc="-19" dirty="0" smtClean="0">
                <a:solidFill>
                  <a:srgbClr val="001F5F"/>
                </a:solidFill>
                <a:latin typeface="Times New Roman"/>
                <a:cs typeface="Times New Roman"/>
              </a:rPr>
              <a:t>a</a:t>
            </a:r>
            <a:r>
              <a:rPr sz="2000" spc="0" dirty="0" smtClean="0">
                <a:solidFill>
                  <a:srgbClr val="001F5F"/>
                </a:solidFill>
                <a:latin typeface="Times New Roman"/>
                <a:cs typeface="Times New Roman"/>
              </a:rPr>
              <a:t>nda</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diz</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on </a:t>
            </a:r>
            <a:r>
              <a:rPr sz="2000" spc="69"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s </a:t>
            </a:r>
            <a:r>
              <a:rPr sz="2000" spc="54" dirty="0" smtClean="0">
                <a:solidFill>
                  <a:srgbClr val="001F5F"/>
                </a:solidFill>
                <a:latin typeface="Times New Roman"/>
                <a:cs typeface="Times New Roman"/>
              </a:rPr>
              <a:t> </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o </a:t>
            </a:r>
            <a:r>
              <a:rPr sz="2000" spc="59" dirty="0" smtClean="0">
                <a:solidFill>
                  <a:srgbClr val="001F5F"/>
                </a:solidFill>
                <a:latin typeface="Times New Roman"/>
                <a:cs typeface="Times New Roman"/>
              </a:rPr>
              <a:t> </a:t>
            </a:r>
            <a:r>
              <a:rPr sz="2000" spc="0" dirty="0" smtClean="0">
                <a:solidFill>
                  <a:srgbClr val="001F5F"/>
                </a:solidFill>
                <a:latin typeface="Times New Roman"/>
                <a:cs typeface="Times New Roman"/>
              </a:rPr>
              <a:t>es</a:t>
            </a:r>
            <a:r>
              <a:rPr sz="2000" spc="-4" dirty="0" smtClean="0">
                <a:solidFill>
                  <a:srgbClr val="001F5F"/>
                </a:solidFill>
                <a:latin typeface="Times New Roman"/>
                <a:cs typeface="Times New Roman"/>
              </a:rPr>
              <a:t>t</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bli</a:t>
            </a:r>
            <a:r>
              <a:rPr sz="2000" spc="-14" dirty="0" smtClean="0">
                <a:solidFill>
                  <a:srgbClr val="001F5F"/>
                </a:solidFill>
                <a:latin typeface="Times New Roman"/>
                <a:cs typeface="Times New Roman"/>
              </a:rPr>
              <a:t>s</a:t>
            </a:r>
            <a:r>
              <a:rPr sz="2000" spc="0" dirty="0" smtClean="0">
                <a:solidFill>
                  <a:srgbClr val="001F5F"/>
                </a:solidFill>
                <a:latin typeface="Times New Roman"/>
                <a:cs typeface="Times New Roman"/>
              </a:rPr>
              <a:t>h </a:t>
            </a:r>
            <a:r>
              <a:rPr sz="2000" spc="64" dirty="0" smtClean="0">
                <a:solidFill>
                  <a:srgbClr val="001F5F"/>
                </a:solidFill>
                <a:latin typeface="Times New Roman"/>
                <a:cs typeface="Times New Roman"/>
              </a:rPr>
              <a:t> </a:t>
            </a:r>
            <a:r>
              <a:rPr sz="2000" spc="0" dirty="0" smtClean="0">
                <a:solidFill>
                  <a:srgbClr val="001F5F"/>
                </a:solidFill>
                <a:latin typeface="Times New Roman"/>
                <a:cs typeface="Times New Roman"/>
              </a:rPr>
              <a:t>s</a:t>
            </a:r>
            <a:r>
              <a:rPr sz="2000" spc="4" dirty="0" smtClean="0">
                <a:solidFill>
                  <a:srgbClr val="001F5F"/>
                </a:solidFill>
                <a:latin typeface="Times New Roman"/>
                <a:cs typeface="Times New Roman"/>
              </a:rPr>
              <a:t>p</a:t>
            </a:r>
            <a:r>
              <a:rPr sz="2000" spc="0" dirty="0" smtClean="0">
                <a:solidFill>
                  <a:srgbClr val="001F5F"/>
                </a:solidFill>
                <a:latin typeface="Times New Roman"/>
                <a:cs typeface="Times New Roman"/>
              </a:rPr>
              <a:t>e</a:t>
            </a:r>
            <a:r>
              <a:rPr sz="2000" spc="-14" dirty="0" smtClean="0">
                <a:solidFill>
                  <a:srgbClr val="001F5F"/>
                </a:solidFill>
                <a:latin typeface="Times New Roman"/>
                <a:cs typeface="Times New Roman"/>
              </a:rPr>
              <a:t>c</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f</a:t>
            </a:r>
            <a:r>
              <a:rPr sz="2000" spc="0" dirty="0" smtClean="0">
                <a:solidFill>
                  <a:srgbClr val="001F5F"/>
                </a:solidFill>
                <a:latin typeface="Times New Roman"/>
                <a:cs typeface="Times New Roman"/>
              </a:rPr>
              <a:t>i</a:t>
            </a:r>
            <a:r>
              <a:rPr sz="2000" spc="-4" dirty="0" smtClean="0">
                <a:solidFill>
                  <a:srgbClr val="001F5F"/>
                </a:solidFill>
                <a:latin typeface="Times New Roman"/>
                <a:cs typeface="Times New Roman"/>
              </a:rPr>
              <a:t>e</a:t>
            </a:r>
            <a:r>
              <a:rPr sz="2000" spc="0" dirty="0" smtClean="0">
                <a:solidFill>
                  <a:srgbClr val="001F5F"/>
                </a:solidFill>
                <a:latin typeface="Times New Roman"/>
                <a:cs typeface="Times New Roman"/>
              </a:rPr>
              <a:t>d </a:t>
            </a:r>
            <a:r>
              <a:rPr sz="2000" spc="64" dirty="0" smtClean="0">
                <a:solidFill>
                  <a:srgbClr val="001F5F"/>
                </a:solidFill>
                <a:latin typeface="Times New Roman"/>
                <a:cs typeface="Times New Roman"/>
              </a:rPr>
              <a:t> </a:t>
            </a:r>
            <a:r>
              <a:rPr sz="2000" spc="0" dirty="0" smtClean="0">
                <a:solidFill>
                  <a:srgbClr val="001F5F"/>
                </a:solidFill>
                <a:latin typeface="Times New Roman"/>
                <a:cs typeface="Times New Roman"/>
              </a:rPr>
              <a:t>ch</a:t>
            </a:r>
            <a:r>
              <a:rPr sz="2000" spc="-9" dirty="0" smtClean="0">
                <a:solidFill>
                  <a:srgbClr val="001F5F"/>
                </a:solidFill>
                <a:latin typeface="Times New Roman"/>
                <a:cs typeface="Times New Roman"/>
              </a:rPr>
              <a:t>a</a:t>
            </a:r>
            <a:r>
              <a:rPr sz="2000" spc="0" dirty="0" smtClean="0">
                <a:solidFill>
                  <a:srgbClr val="001F5F"/>
                </a:solidFill>
                <a:latin typeface="Times New Roman"/>
                <a:cs typeface="Times New Roman"/>
              </a:rPr>
              <a:t>ract</a:t>
            </a:r>
            <a:r>
              <a:rPr sz="2000" spc="-19" dirty="0" smtClean="0">
                <a:solidFill>
                  <a:srgbClr val="001F5F"/>
                </a:solidFill>
                <a:latin typeface="Times New Roman"/>
                <a:cs typeface="Times New Roman"/>
              </a:rPr>
              <a:t>e</a:t>
            </a:r>
            <a:r>
              <a:rPr sz="2000" spc="0" dirty="0" smtClean="0">
                <a:solidFill>
                  <a:srgbClr val="001F5F"/>
                </a:solidFill>
                <a:latin typeface="Times New Roman"/>
                <a:cs typeface="Times New Roman"/>
              </a:rPr>
              <a:t>ri</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i</a:t>
            </a:r>
            <a:r>
              <a:rPr sz="2000" spc="-14" dirty="0" smtClean="0">
                <a:solidFill>
                  <a:srgbClr val="001F5F"/>
                </a:solidFill>
                <a:latin typeface="Times New Roman"/>
                <a:cs typeface="Times New Roman"/>
              </a:rPr>
              <a:t>c</a:t>
            </a:r>
            <a:r>
              <a:rPr sz="2000" spc="0" dirty="0" smtClean="0">
                <a:solidFill>
                  <a:srgbClr val="001F5F"/>
                </a:solidFill>
                <a:latin typeface="Times New Roman"/>
                <a:cs typeface="Times New Roman"/>
              </a:rPr>
              <a:t>s pr</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duc</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a:t>
            </a:r>
            <a:r>
              <a:rPr sz="2000" spc="-9" dirty="0" smtClean="0">
                <a:solidFill>
                  <a:srgbClr val="001F5F"/>
                </a:solidFill>
                <a:latin typeface="Times New Roman"/>
                <a:cs typeface="Times New Roman"/>
              </a:rPr>
              <a:t>pro</a:t>
            </a:r>
            <a:r>
              <a:rPr sz="2000" spc="0" dirty="0" smtClean="0">
                <a:solidFill>
                  <a:srgbClr val="001F5F"/>
                </a:solidFill>
                <a:latin typeface="Times New Roman"/>
                <a:cs typeface="Times New Roman"/>
              </a:rPr>
              <a:t>duct</a:t>
            </a:r>
            <a:r>
              <a:rPr sz="2000" spc="15"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ust</a:t>
            </a:r>
            <a:r>
              <a:rPr sz="2000" spc="20" dirty="0" smtClean="0">
                <a:solidFill>
                  <a:srgbClr val="001F5F"/>
                </a:solidFill>
                <a:latin typeface="Times New Roman"/>
                <a:cs typeface="Times New Roman"/>
              </a:rPr>
              <a:t> </a:t>
            </a:r>
            <a:r>
              <a:rPr sz="2000" spc="-14" dirty="0" smtClean="0">
                <a:solidFill>
                  <a:srgbClr val="001F5F"/>
                </a:solidFill>
                <a:latin typeface="Times New Roman"/>
                <a:cs typeface="Times New Roman"/>
              </a:rPr>
              <a:t>c</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nf</a:t>
            </a:r>
            <a:r>
              <a:rPr sz="2000" spc="-9" dirty="0" smtClean="0">
                <a:solidFill>
                  <a:srgbClr val="001F5F"/>
                </a:solidFill>
                <a:latin typeface="Times New Roman"/>
                <a:cs typeface="Times New Roman"/>
              </a:rPr>
              <a:t>or</a:t>
            </a:r>
            <a:r>
              <a:rPr sz="2000" spc="0" dirty="0" smtClean="0">
                <a:solidFill>
                  <a:srgbClr val="001F5F"/>
                </a:solidFill>
                <a:latin typeface="Times New Roman"/>
                <a:cs typeface="Times New Roman"/>
              </a:rPr>
              <a:t>m to,</a:t>
            </a:r>
            <a:r>
              <a:rPr sz="2000" spc="25" dirty="0" smtClean="0">
                <a:solidFill>
                  <a:srgbClr val="001F5F"/>
                </a:solidFill>
                <a:latin typeface="Times New Roman"/>
                <a:cs typeface="Times New Roman"/>
              </a:rPr>
              <a:t> </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c</a:t>
            </a:r>
            <a:r>
              <a:rPr sz="2000" spc="0" dirty="0" smtClean="0">
                <a:solidFill>
                  <a:srgbClr val="001F5F"/>
                </a:solidFill>
                <a:latin typeface="Times New Roman"/>
                <a:cs typeface="Times New Roman"/>
              </a:rPr>
              <a:t>h</a:t>
            </a:r>
            <a:r>
              <a:rPr sz="2000" spc="15" dirty="0" smtClean="0">
                <a:solidFill>
                  <a:srgbClr val="001F5F"/>
                </a:solidFill>
                <a:latin typeface="Times New Roman"/>
                <a:cs typeface="Times New Roman"/>
              </a:rPr>
              <a:t> </a:t>
            </a:r>
            <a:r>
              <a:rPr sz="2000" spc="0" dirty="0" smtClean="0">
                <a:solidFill>
                  <a:srgbClr val="001F5F"/>
                </a:solidFill>
                <a:latin typeface="Times New Roman"/>
                <a:cs typeface="Times New Roman"/>
              </a:rPr>
              <a:t>s</a:t>
            </a:r>
            <a:r>
              <a:rPr sz="2000" spc="-4" dirty="0" smtClean="0">
                <a:solidFill>
                  <a:srgbClr val="001F5F"/>
                </a:solidFill>
                <a:latin typeface="Times New Roman"/>
                <a:cs typeface="Times New Roman"/>
              </a:rPr>
              <a:t>t</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n</a:t>
            </a:r>
            <a:r>
              <a:rPr sz="2000" spc="9" dirty="0" smtClean="0">
                <a:solidFill>
                  <a:srgbClr val="001F5F"/>
                </a:solidFill>
                <a:latin typeface="Times New Roman"/>
                <a:cs typeface="Times New Roman"/>
              </a:rPr>
              <a:t>d</a:t>
            </a:r>
            <a:r>
              <a:rPr sz="2000" spc="-14" dirty="0" smtClean="0">
                <a:solidFill>
                  <a:srgbClr val="001F5F"/>
                </a:solidFill>
                <a:latin typeface="Times New Roman"/>
                <a:cs typeface="Times New Roman"/>
              </a:rPr>
              <a:t>a</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d</a:t>
            </a:r>
            <a:r>
              <a:rPr sz="2000" spc="29" dirty="0" smtClean="0">
                <a:solidFill>
                  <a:srgbClr val="001F5F"/>
                </a:solidFill>
                <a:latin typeface="Times New Roman"/>
                <a:cs typeface="Times New Roman"/>
              </a:rPr>
              <a:t> </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s</a:t>
            </a:r>
            <a:r>
              <a:rPr sz="2000" spc="25" dirty="0" smtClean="0">
                <a:solidFill>
                  <a:srgbClr val="001F5F"/>
                </a:solidFill>
                <a:latin typeface="Times New Roman"/>
                <a:cs typeface="Times New Roman"/>
              </a:rPr>
              <a:t> </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a:t>
            </a:r>
            <a:r>
              <a:rPr sz="2000" spc="15" dirty="0" smtClean="0">
                <a:solidFill>
                  <a:srgbClr val="001F5F"/>
                </a:solidFill>
                <a:latin typeface="Times New Roman"/>
                <a:cs typeface="Times New Roman"/>
              </a:rPr>
              <a:t> </a:t>
            </a:r>
            <a:r>
              <a:rPr sz="2000" spc="0" dirty="0" smtClean="0">
                <a:solidFill>
                  <a:srgbClr val="001F5F"/>
                </a:solidFill>
                <a:latin typeface="Times New Roman"/>
                <a:cs typeface="Times New Roman"/>
              </a:rPr>
              <a:t>h</a:t>
            </a:r>
            <a:r>
              <a:rPr sz="2000" spc="-9" dirty="0" smtClean="0">
                <a:solidFill>
                  <a:srgbClr val="001F5F"/>
                </a:solidFill>
                <a:latin typeface="Times New Roman"/>
                <a:cs typeface="Times New Roman"/>
              </a:rPr>
              <a:t>a</a:t>
            </a:r>
            <a:r>
              <a:rPr sz="2000" spc="0" dirty="0" smtClean="0">
                <a:solidFill>
                  <a:srgbClr val="001F5F"/>
                </a:solidFill>
                <a:latin typeface="Times New Roman"/>
                <a:cs typeface="Times New Roman"/>
              </a:rPr>
              <a:t>v</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spec</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f</a:t>
            </a:r>
            <a:r>
              <a:rPr sz="2000" spc="-14" dirty="0" smtClean="0">
                <a:solidFill>
                  <a:srgbClr val="001F5F"/>
                </a:solidFill>
                <a:latin typeface="Times New Roman"/>
                <a:cs typeface="Times New Roman"/>
              </a:rPr>
              <a:t>i</a:t>
            </a:r>
            <a:r>
              <a:rPr sz="2000" spc="0" dirty="0" smtClean="0">
                <a:solidFill>
                  <a:srgbClr val="001F5F"/>
                </a:solidFill>
                <a:latin typeface="Times New Roman"/>
                <a:cs typeface="Times New Roman"/>
              </a:rPr>
              <a:t>c in</a:t>
            </a:r>
            <a:r>
              <a:rPr sz="2000" spc="4" dirty="0" smtClean="0">
                <a:solidFill>
                  <a:srgbClr val="001F5F"/>
                </a:solidFill>
                <a:latin typeface="Times New Roman"/>
                <a:cs typeface="Times New Roman"/>
              </a:rPr>
              <a:t>g</a:t>
            </a:r>
            <a:r>
              <a:rPr sz="2000" spc="0" dirty="0" smtClean="0">
                <a:solidFill>
                  <a:srgbClr val="001F5F"/>
                </a:solidFill>
                <a:latin typeface="Times New Roman"/>
                <a:cs typeface="Times New Roman"/>
              </a:rPr>
              <a:t>re</a:t>
            </a:r>
            <a:r>
              <a:rPr sz="2000" spc="4" dirty="0" smtClean="0">
                <a:solidFill>
                  <a:srgbClr val="001F5F"/>
                </a:solidFill>
                <a:latin typeface="Times New Roman"/>
                <a:cs typeface="Times New Roman"/>
              </a:rPr>
              <a:t>d</a:t>
            </a:r>
            <a:r>
              <a:rPr sz="2000" spc="0" dirty="0" smtClean="0">
                <a:solidFill>
                  <a:srgbClr val="001F5F"/>
                </a:solidFill>
                <a:latin typeface="Times New Roman"/>
                <a:cs typeface="Times New Roman"/>
              </a:rPr>
              <a:t>i</a:t>
            </a:r>
            <a:r>
              <a:rPr sz="2000" spc="-4" dirty="0" smtClean="0">
                <a:solidFill>
                  <a:srgbClr val="001F5F"/>
                </a:solidFill>
                <a:latin typeface="Times New Roman"/>
                <a:cs typeface="Times New Roman"/>
              </a:rPr>
              <a:t>e</a:t>
            </a:r>
            <a:r>
              <a:rPr sz="2000" spc="0" dirty="0" smtClean="0">
                <a:solidFill>
                  <a:srgbClr val="001F5F"/>
                </a:solidFill>
                <a:latin typeface="Times New Roman"/>
                <a:cs typeface="Times New Roman"/>
              </a:rPr>
              <a:t>nt</a:t>
            </a:r>
            <a:r>
              <a:rPr sz="2000" spc="-34" dirty="0" smtClean="0">
                <a:solidFill>
                  <a:srgbClr val="001F5F"/>
                </a:solidFill>
                <a:latin typeface="Times New Roman"/>
                <a:cs typeface="Times New Roman"/>
              </a:rPr>
              <a:t> </a:t>
            </a:r>
            <a:r>
              <a:rPr sz="2000" spc="0" dirty="0" smtClean="0">
                <a:solidFill>
                  <a:srgbClr val="001F5F"/>
                </a:solidFill>
                <a:latin typeface="Times New Roman"/>
                <a:cs typeface="Times New Roman"/>
              </a:rPr>
              <a:t>e</a:t>
            </a:r>
            <a:r>
              <a:rPr sz="2000" spc="-4" dirty="0" smtClean="0">
                <a:solidFill>
                  <a:srgbClr val="001F5F"/>
                </a:solidFill>
                <a:latin typeface="Times New Roman"/>
                <a:cs typeface="Times New Roman"/>
              </a:rPr>
              <a:t>tc</a:t>
            </a:r>
            <a:r>
              <a:rPr sz="2000" spc="0" dirty="0" smtClean="0">
                <a:solidFill>
                  <a:srgbClr val="001F5F"/>
                </a:solidFill>
                <a:latin typeface="Times New Roman"/>
                <a:cs typeface="Times New Roman"/>
              </a:rPr>
              <a:t>.</a:t>
            </a:r>
            <a:r>
              <a:rPr sz="2000" spc="-39" dirty="0" smtClean="0">
                <a:solidFill>
                  <a:srgbClr val="001F5F"/>
                </a:solidFill>
                <a:latin typeface="Times New Roman"/>
                <a:cs typeface="Times New Roman"/>
              </a:rPr>
              <a:t> </a:t>
            </a:r>
            <a:r>
              <a:rPr sz="2000" spc="0" dirty="0" smtClean="0">
                <a:solidFill>
                  <a:srgbClr val="001F5F"/>
                </a:solidFill>
                <a:latin typeface="Times New Roman"/>
                <a:cs typeface="Times New Roman"/>
              </a:rPr>
              <a:t>That</a:t>
            </a:r>
            <a:r>
              <a:rPr sz="2000" spc="-9"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akes the</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uct</a:t>
            </a:r>
            <a:r>
              <a:rPr sz="2000" spc="-39" dirty="0" smtClean="0">
                <a:solidFill>
                  <a:srgbClr val="001F5F"/>
                </a:solidFill>
                <a:latin typeface="Times New Roman"/>
                <a:cs typeface="Times New Roman"/>
              </a:rPr>
              <a:t> </a:t>
            </a:r>
            <a:r>
              <a:rPr sz="2000" spc="0" dirty="0" smtClean="0">
                <a:solidFill>
                  <a:srgbClr val="001F5F"/>
                </a:solidFill>
                <a:latin typeface="Times New Roman"/>
                <a:cs typeface="Times New Roman"/>
              </a:rPr>
              <a:t>b</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and</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so</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iq</a:t>
            </a:r>
            <a:r>
              <a:rPr sz="2000" spc="4" dirty="0" smtClean="0">
                <a:solidFill>
                  <a:srgbClr val="001F5F"/>
                </a:solidFill>
                <a:latin typeface="Times New Roman"/>
                <a:cs typeface="Times New Roman"/>
              </a:rPr>
              <a:t>ue</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3" name="object 3"/>
          <p:cNvSpPr txBox="1"/>
          <p:nvPr/>
        </p:nvSpPr>
        <p:spPr>
          <a:xfrm>
            <a:off x="8376284" y="1990780"/>
            <a:ext cx="478863" cy="584767"/>
          </a:xfrm>
          <a:prstGeom prst="rect">
            <a:avLst/>
          </a:prstGeom>
        </p:spPr>
        <p:txBody>
          <a:bodyPr wrap="square" lIns="0" tIns="0" rIns="0" bIns="0" rtlCol="0">
            <a:noAutofit/>
          </a:bodyPr>
          <a:lstStyle/>
          <a:p>
            <a:pPr marL="47751">
              <a:lnSpc>
                <a:spcPts val="2145"/>
              </a:lnSpc>
              <a:spcBef>
                <a:spcPts val="107"/>
              </a:spcBef>
            </a:pP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h</a:t>
            </a:r>
            <a:r>
              <a:rPr sz="2000" spc="0" dirty="0" smtClean="0">
                <a:solidFill>
                  <a:srgbClr val="001F5F"/>
                </a:solidFill>
                <a:latin typeface="Times New Roman"/>
                <a:cs typeface="Times New Roman"/>
              </a:rPr>
              <a:t>at</a:t>
            </a:r>
            <a:endParaRPr sz="2000">
              <a:latin typeface="Times New Roman"/>
              <a:cs typeface="Times New Roman"/>
            </a:endParaRPr>
          </a:p>
          <a:p>
            <a:pPr marL="12700" marR="915">
              <a:lnSpc>
                <a:spcPct val="95825"/>
              </a:lnSpc>
            </a:pP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s</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2" name="object 2"/>
          <p:cNvSpPr txBox="1"/>
          <p:nvPr/>
        </p:nvSpPr>
        <p:spPr>
          <a:xfrm>
            <a:off x="258267" y="3134034"/>
            <a:ext cx="8593243" cy="584708"/>
          </a:xfrm>
          <a:prstGeom prst="rect">
            <a:avLst/>
          </a:prstGeom>
        </p:spPr>
        <p:txBody>
          <a:bodyPr wrap="square" lIns="0" tIns="0" rIns="0" bIns="0" rtlCol="0">
            <a:noAutofit/>
          </a:bodyPr>
          <a:lstStyle/>
          <a:p>
            <a:pPr marL="12700">
              <a:lnSpc>
                <a:spcPts val="2145"/>
              </a:lnSpc>
              <a:spcBef>
                <a:spcPts val="107"/>
              </a:spcBef>
            </a:pPr>
            <a:r>
              <a:rPr sz="1200" spc="0" dirty="0" smtClean="0">
                <a:solidFill>
                  <a:srgbClr val="990000"/>
                </a:solidFill>
                <a:latin typeface="Wingdings"/>
                <a:cs typeface="Wingdings"/>
              </a:rPr>
              <a:t></a:t>
            </a:r>
            <a:r>
              <a:rPr sz="1200" spc="0" dirty="0" smtClean="0">
                <a:solidFill>
                  <a:srgbClr val="990000"/>
                </a:solidFill>
                <a:latin typeface="Times New Roman"/>
                <a:cs typeface="Times New Roman"/>
              </a:rPr>
              <a:t>    </a:t>
            </a:r>
            <a:r>
              <a:rPr sz="1200" spc="75" dirty="0" smtClean="0">
                <a:solidFill>
                  <a:srgbClr val="990000"/>
                </a:solidFill>
                <a:latin typeface="Times New Roman"/>
                <a:cs typeface="Times New Roman"/>
              </a:rPr>
              <a:t> </a:t>
            </a:r>
            <a:r>
              <a:rPr sz="2000" spc="0" dirty="0" smtClean="0">
                <a:solidFill>
                  <a:srgbClr val="001F5F"/>
                </a:solidFill>
                <a:latin typeface="Times New Roman"/>
                <a:cs typeface="Times New Roman"/>
              </a:rPr>
              <a:t>G</a:t>
            </a:r>
            <a:r>
              <a:rPr sz="2000" spc="9" dirty="0" smtClean="0">
                <a:solidFill>
                  <a:srgbClr val="001F5F"/>
                </a:solidFill>
                <a:latin typeface="Times New Roman"/>
                <a:cs typeface="Times New Roman"/>
              </a:rPr>
              <a:t>r</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d</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r>
              <a:rPr sz="2000" spc="69" dirty="0" smtClean="0">
                <a:solidFill>
                  <a:srgbClr val="001F5F"/>
                </a:solidFill>
                <a:latin typeface="Times New Roman"/>
                <a:cs typeface="Times New Roman"/>
              </a:rPr>
              <a:t> </a:t>
            </a:r>
            <a:r>
              <a:rPr sz="2000" spc="-14" dirty="0" smtClean="0">
                <a:solidFill>
                  <a:srgbClr val="001F5F"/>
                </a:solidFill>
                <a:latin typeface="Times New Roman"/>
                <a:cs typeface="Times New Roman"/>
              </a:rPr>
              <a:t>c</a:t>
            </a:r>
            <a:r>
              <a:rPr sz="2000" spc="0" dirty="0" smtClean="0">
                <a:solidFill>
                  <a:srgbClr val="001F5F"/>
                </a:solidFill>
                <a:latin typeface="Times New Roman"/>
                <a:cs typeface="Times New Roman"/>
              </a:rPr>
              <a:t>o</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es</a:t>
            </a:r>
            <a:r>
              <a:rPr sz="2000" spc="50"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n</a:t>
            </a:r>
            <a:r>
              <a:rPr sz="2000" spc="59" dirty="0" smtClean="0">
                <a:solidFill>
                  <a:srgbClr val="001F5F"/>
                </a:solidFill>
                <a:latin typeface="Times New Roman"/>
                <a:cs typeface="Times New Roman"/>
              </a:rPr>
              <a:t> </a:t>
            </a:r>
            <a:r>
              <a:rPr sz="2000" spc="0" dirty="0" smtClean="0">
                <a:solidFill>
                  <a:srgbClr val="001F5F"/>
                </a:solidFill>
                <a:latin typeface="Times New Roman"/>
                <a:cs typeface="Times New Roman"/>
              </a:rPr>
              <a:t>w</a:t>
            </a:r>
            <a:r>
              <a:rPr sz="2000" spc="9" dirty="0" smtClean="0">
                <a:solidFill>
                  <a:srgbClr val="001F5F"/>
                </a:solidFill>
                <a:latin typeface="Times New Roman"/>
                <a:cs typeface="Times New Roman"/>
              </a:rPr>
              <a:t>h</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n</a:t>
            </a:r>
            <a:r>
              <a:rPr sz="2000" spc="59" dirty="0" smtClean="0">
                <a:solidFill>
                  <a:srgbClr val="001F5F"/>
                </a:solidFill>
                <a:latin typeface="Times New Roman"/>
                <a:cs typeface="Times New Roman"/>
              </a:rPr>
              <a:t> </a:t>
            </a:r>
            <a:r>
              <a:rPr sz="2000" spc="-4" dirty="0" smtClean="0">
                <a:solidFill>
                  <a:srgbClr val="001F5F"/>
                </a:solidFill>
                <a:latin typeface="Times New Roman"/>
                <a:cs typeface="Times New Roman"/>
              </a:rPr>
              <a:t>yo</a:t>
            </a:r>
            <a:r>
              <a:rPr sz="2000" spc="0" dirty="0" smtClean="0">
                <a:solidFill>
                  <a:srgbClr val="001F5F"/>
                </a:solidFill>
                <a:latin typeface="Times New Roman"/>
                <a:cs typeface="Times New Roman"/>
              </a:rPr>
              <a:t>u</a:t>
            </a:r>
            <a:r>
              <a:rPr sz="2000" spc="54" dirty="0" smtClean="0">
                <a:solidFill>
                  <a:srgbClr val="001F5F"/>
                </a:solidFill>
                <a:latin typeface="Times New Roman"/>
                <a:cs typeface="Times New Roman"/>
              </a:rPr>
              <a:t> </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ort</a:t>
            </a:r>
            <a:r>
              <a:rPr sz="2000" spc="44"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d</a:t>
            </a:r>
            <a:r>
              <a:rPr sz="2000" spc="59" dirty="0" smtClean="0">
                <a:solidFill>
                  <a:srgbClr val="001F5F"/>
                </a:solidFill>
                <a:latin typeface="Times New Roman"/>
                <a:cs typeface="Times New Roman"/>
              </a:rPr>
              <a:t> </a:t>
            </a:r>
            <a:r>
              <a:rPr sz="2000" spc="0" dirty="0" smtClean="0">
                <a:solidFill>
                  <a:srgbClr val="001F5F"/>
                </a:solidFill>
                <a:latin typeface="Times New Roman"/>
                <a:cs typeface="Times New Roman"/>
              </a:rPr>
              <a:t>c</a:t>
            </a:r>
            <a:r>
              <a:rPr sz="2000" spc="-4" dirty="0" smtClean="0">
                <a:solidFill>
                  <a:srgbClr val="001F5F"/>
                </a:solidFill>
                <a:latin typeface="Times New Roman"/>
                <a:cs typeface="Times New Roman"/>
              </a:rPr>
              <a:t>l</a:t>
            </a:r>
            <a:r>
              <a:rPr sz="2000" spc="0" dirty="0" smtClean="0">
                <a:solidFill>
                  <a:srgbClr val="001F5F"/>
                </a:solidFill>
                <a:latin typeface="Times New Roman"/>
                <a:cs typeface="Times New Roman"/>
              </a:rPr>
              <a:t>a</a:t>
            </a:r>
            <a:r>
              <a:rPr sz="2000" spc="-14" dirty="0" smtClean="0">
                <a:solidFill>
                  <a:srgbClr val="001F5F"/>
                </a:solidFill>
                <a:latin typeface="Times New Roman"/>
                <a:cs typeface="Times New Roman"/>
              </a:rPr>
              <a:t>s</a:t>
            </a:r>
            <a:r>
              <a:rPr sz="2000" spc="0" dirty="0" smtClean="0">
                <a:solidFill>
                  <a:srgbClr val="001F5F"/>
                </a:solidFill>
                <a:latin typeface="Times New Roman"/>
                <a:cs typeface="Times New Roman"/>
              </a:rPr>
              <a:t>s</a:t>
            </a:r>
            <a:r>
              <a:rPr sz="2000" spc="-14" dirty="0" smtClean="0">
                <a:solidFill>
                  <a:srgbClr val="001F5F"/>
                </a:solidFill>
                <a:latin typeface="Times New Roman"/>
                <a:cs typeface="Times New Roman"/>
              </a:rPr>
              <a:t>i</a:t>
            </a:r>
            <a:r>
              <a:rPr sz="2000" spc="-9" dirty="0" smtClean="0">
                <a:solidFill>
                  <a:srgbClr val="001F5F"/>
                </a:solidFill>
                <a:latin typeface="Times New Roman"/>
                <a:cs typeface="Times New Roman"/>
              </a:rPr>
              <a:t>f</a:t>
            </a:r>
            <a:r>
              <a:rPr sz="2000" spc="0" dirty="0" smtClean="0">
                <a:solidFill>
                  <a:srgbClr val="001F5F"/>
                </a:solidFill>
                <a:latin typeface="Times New Roman"/>
                <a:cs typeface="Times New Roman"/>
              </a:rPr>
              <a:t>y</a:t>
            </a:r>
            <a:r>
              <a:rPr sz="2000" spc="59" dirty="0" smtClean="0">
                <a:solidFill>
                  <a:srgbClr val="001F5F"/>
                </a:solidFill>
                <a:latin typeface="Times New Roman"/>
                <a:cs typeface="Times New Roman"/>
              </a:rPr>
              <a:t> </a:t>
            </a:r>
            <a:r>
              <a:rPr sz="2000" spc="0" dirty="0" smtClean="0">
                <a:solidFill>
                  <a:srgbClr val="001F5F"/>
                </a:solidFill>
                <a:latin typeface="Times New Roman"/>
                <a:cs typeface="Times New Roman"/>
              </a:rPr>
              <a:t>your</a:t>
            </a:r>
            <a:r>
              <a:rPr sz="2000" spc="39" dirty="0" smtClean="0">
                <a:solidFill>
                  <a:srgbClr val="001F5F"/>
                </a:solidFill>
                <a:latin typeface="Times New Roman"/>
                <a:cs typeface="Times New Roman"/>
              </a:rPr>
              <a:t> </a:t>
            </a:r>
            <a:r>
              <a:rPr sz="2000" spc="0" dirty="0" smtClean="0">
                <a:solidFill>
                  <a:srgbClr val="001F5F"/>
                </a:solidFill>
                <a:latin typeface="Times New Roman"/>
                <a:cs typeface="Times New Roman"/>
              </a:rPr>
              <a:t>pr</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duct</a:t>
            </a:r>
            <a:r>
              <a:rPr sz="2000" spc="44" dirty="0" smtClean="0">
                <a:solidFill>
                  <a:srgbClr val="001F5F"/>
                </a:solidFill>
                <a:latin typeface="Times New Roman"/>
                <a:cs typeface="Times New Roman"/>
              </a:rPr>
              <a:t> </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nto</a:t>
            </a:r>
            <a:r>
              <a:rPr sz="2000" spc="50" dirty="0" smtClean="0">
                <a:solidFill>
                  <a:srgbClr val="001F5F"/>
                </a:solidFill>
                <a:latin typeface="Times New Roman"/>
                <a:cs typeface="Times New Roman"/>
              </a:rPr>
              <a:t> </a:t>
            </a:r>
            <a:r>
              <a:rPr sz="2000" spc="4" dirty="0" smtClean="0">
                <a:solidFill>
                  <a:srgbClr val="001F5F"/>
                </a:solidFill>
                <a:latin typeface="Times New Roman"/>
                <a:cs typeface="Times New Roman"/>
              </a:rPr>
              <a:t>d</a:t>
            </a:r>
            <a:r>
              <a:rPr sz="2000" spc="-9" dirty="0" smtClean="0">
                <a:solidFill>
                  <a:srgbClr val="001F5F"/>
                </a:solidFill>
                <a:latin typeface="Times New Roman"/>
                <a:cs typeface="Times New Roman"/>
              </a:rPr>
              <a:t>e</a:t>
            </a:r>
            <a:r>
              <a:rPr sz="2000" spc="4" dirty="0" smtClean="0">
                <a:solidFill>
                  <a:srgbClr val="001F5F"/>
                </a:solidFill>
                <a:latin typeface="Times New Roman"/>
                <a:cs typeface="Times New Roman"/>
              </a:rPr>
              <a:t>f</a:t>
            </a:r>
            <a:r>
              <a:rPr sz="2000" spc="-9" dirty="0" smtClean="0">
                <a:solidFill>
                  <a:srgbClr val="001F5F"/>
                </a:solidFill>
                <a:latin typeface="Times New Roman"/>
                <a:cs typeface="Times New Roman"/>
              </a:rPr>
              <a:t>e</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e</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t</a:t>
            </a:r>
            <a:r>
              <a:rPr sz="2000" spc="25" dirty="0" smtClean="0">
                <a:solidFill>
                  <a:srgbClr val="001F5F"/>
                </a:solidFill>
                <a:latin typeface="Times New Roman"/>
                <a:cs typeface="Times New Roman"/>
              </a:rPr>
              <a:t> </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i</a:t>
            </a:r>
            <a:r>
              <a:rPr sz="2000" spc="-4" dirty="0" smtClean="0">
                <a:solidFill>
                  <a:srgbClr val="001F5F"/>
                </a:solidFill>
                <a:latin typeface="Times New Roman"/>
                <a:cs typeface="Times New Roman"/>
              </a:rPr>
              <a:t>z</a:t>
            </a:r>
            <a:r>
              <a:rPr sz="2000" spc="0" dirty="0" smtClean="0">
                <a:solidFill>
                  <a:srgbClr val="001F5F"/>
                </a:solidFill>
                <a:latin typeface="Times New Roman"/>
                <a:cs typeface="Times New Roman"/>
              </a:rPr>
              <a:t>es</a:t>
            </a:r>
            <a:r>
              <a:rPr sz="2000" spc="50" dirty="0" smtClean="0">
                <a:solidFill>
                  <a:srgbClr val="001F5F"/>
                </a:solidFill>
                <a:latin typeface="Times New Roman"/>
                <a:cs typeface="Times New Roman"/>
              </a:rPr>
              <a:t> </a:t>
            </a:r>
            <a:r>
              <a:rPr sz="2000" spc="-4" dirty="0" smtClean="0">
                <a:solidFill>
                  <a:srgbClr val="001F5F"/>
                </a:solidFill>
                <a:latin typeface="Times New Roman"/>
                <a:cs typeface="Times New Roman"/>
              </a:rPr>
              <a:t>or</a:t>
            </a:r>
            <a:endParaRPr sz="2000">
              <a:latin typeface="Times New Roman"/>
              <a:cs typeface="Times New Roman"/>
            </a:endParaRPr>
          </a:p>
          <a:p>
            <a:pPr marL="332740" marR="38176">
              <a:lnSpc>
                <a:spcPct val="95825"/>
              </a:lnSpc>
            </a:pPr>
            <a:r>
              <a:rPr sz="2000" spc="0" dirty="0" smtClean="0">
                <a:solidFill>
                  <a:srgbClr val="001F5F"/>
                </a:solidFill>
                <a:latin typeface="Times New Roman"/>
                <a:cs typeface="Times New Roman"/>
              </a:rPr>
              <a:t>q</a:t>
            </a:r>
            <a:r>
              <a:rPr sz="2000" spc="9" dirty="0" smtClean="0">
                <a:solidFill>
                  <a:srgbClr val="001F5F"/>
                </a:solidFill>
                <a:latin typeface="Times New Roman"/>
                <a:cs typeface="Times New Roman"/>
              </a:rPr>
              <a:t>u</a:t>
            </a:r>
            <a:r>
              <a:rPr sz="2000" spc="0" dirty="0" smtClean="0">
                <a:solidFill>
                  <a:srgbClr val="001F5F"/>
                </a:solidFill>
                <a:latin typeface="Times New Roman"/>
                <a:cs typeface="Times New Roman"/>
              </a:rPr>
              <a:t>anti</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i</a:t>
            </a:r>
            <a:r>
              <a:rPr sz="2000" spc="-4" dirty="0" smtClean="0">
                <a:solidFill>
                  <a:srgbClr val="001F5F"/>
                </a:solidFill>
                <a:latin typeface="Times New Roman"/>
                <a:cs typeface="Times New Roman"/>
              </a:rPr>
              <a:t>e</a:t>
            </a:r>
            <a:r>
              <a:rPr sz="2000" spc="0" dirty="0" smtClean="0">
                <a:solidFill>
                  <a:srgbClr val="001F5F"/>
                </a:solidFill>
                <a:latin typeface="Times New Roman"/>
                <a:cs typeface="Times New Roman"/>
              </a:rPr>
              <a:t>s</a:t>
            </a:r>
            <a:r>
              <a:rPr sz="2000" spc="-39" dirty="0" smtClean="0">
                <a:solidFill>
                  <a:srgbClr val="001F5F"/>
                </a:solidFill>
                <a:latin typeface="Times New Roman"/>
                <a:cs typeface="Times New Roman"/>
              </a:rPr>
              <a:t> </a:t>
            </a:r>
            <a:r>
              <a:rPr sz="2000" spc="0" dirty="0" smtClean="0">
                <a:solidFill>
                  <a:srgbClr val="001F5F"/>
                </a:solidFill>
                <a:latin typeface="Times New Roman"/>
                <a:cs typeface="Times New Roman"/>
              </a:rPr>
              <a:t>f</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r</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di</a:t>
            </a:r>
            <a:r>
              <a:rPr sz="2000" spc="-29" dirty="0" smtClean="0">
                <a:solidFill>
                  <a:srgbClr val="001F5F"/>
                </a:solidFill>
                <a:latin typeface="Times New Roman"/>
                <a:cs typeface="Times New Roman"/>
              </a:rPr>
              <a:t>f</a:t>
            </a:r>
            <a:r>
              <a:rPr sz="2000" spc="0" dirty="0" smtClean="0">
                <a:solidFill>
                  <a:srgbClr val="001F5F"/>
                </a:solidFill>
                <a:latin typeface="Times New Roman"/>
                <a:cs typeface="Times New Roman"/>
              </a:rPr>
              <a:t>fe</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e</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t</a:t>
            </a:r>
            <a:r>
              <a:rPr sz="2000" spc="-50" dirty="0" smtClean="0">
                <a:solidFill>
                  <a:srgbClr val="001F5F"/>
                </a:solidFill>
                <a:latin typeface="Times New Roman"/>
                <a:cs typeface="Times New Roman"/>
              </a:rPr>
              <a:t> </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ar</a:t>
            </a:r>
            <a:r>
              <a:rPr sz="2000" spc="4" dirty="0" smtClean="0">
                <a:solidFill>
                  <a:srgbClr val="001F5F"/>
                </a:solidFill>
                <a:latin typeface="Times New Roman"/>
                <a:cs typeface="Times New Roman"/>
              </a:rPr>
              <a:t>k</a:t>
            </a:r>
            <a:r>
              <a:rPr sz="2000" spc="0" dirty="0" smtClean="0">
                <a:solidFill>
                  <a:srgbClr val="001F5F"/>
                </a:solidFill>
                <a:latin typeface="Times New Roman"/>
                <a:cs typeface="Times New Roman"/>
              </a:rPr>
              <a:t>et seg</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ent</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w</a:t>
            </a:r>
            <a:r>
              <a:rPr sz="2000" spc="9" dirty="0" smtClean="0">
                <a:solidFill>
                  <a:srgbClr val="001F5F"/>
                </a:solidFill>
                <a:latin typeface="Times New Roman"/>
                <a:cs typeface="Times New Roman"/>
              </a:rPr>
              <a:t>h</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l</a:t>
            </a:r>
            <a:r>
              <a:rPr sz="2000" spc="0" dirty="0" smtClean="0">
                <a:solidFill>
                  <a:srgbClr val="001F5F"/>
                </a:solidFill>
                <a:latin typeface="Times New Roman"/>
                <a:cs typeface="Times New Roman"/>
              </a:rPr>
              <a:t>e</a:t>
            </a:r>
            <a:r>
              <a:rPr sz="2000" spc="-4"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ntaining</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the</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uct</a:t>
            </a:r>
            <a:r>
              <a:rPr sz="2000" spc="-39" dirty="0" smtClean="0">
                <a:solidFill>
                  <a:srgbClr val="001F5F"/>
                </a:solidFill>
                <a:latin typeface="Times New Roman"/>
                <a:cs typeface="Times New Roman"/>
              </a:rPr>
              <a:t> </a:t>
            </a:r>
            <a:r>
              <a:rPr sz="2000" spc="0" dirty="0" smtClean="0">
                <a:solidFill>
                  <a:srgbClr val="001F5F"/>
                </a:solidFill>
                <a:latin typeface="Times New Roman"/>
                <a:cs typeface="Times New Roman"/>
              </a:rPr>
              <a:t>st</a:t>
            </a:r>
            <a:r>
              <a:rPr sz="2000" spc="-4" dirty="0" smtClean="0">
                <a:solidFill>
                  <a:srgbClr val="001F5F"/>
                </a:solidFill>
                <a:latin typeface="Times New Roman"/>
                <a:cs typeface="Times New Roman"/>
              </a:rPr>
              <a:t>a</a:t>
            </a:r>
            <a:r>
              <a:rPr sz="2000" spc="0" dirty="0" smtClean="0">
                <a:solidFill>
                  <a:srgbClr val="001F5F"/>
                </a:solidFill>
                <a:latin typeface="Times New Roman"/>
                <a:cs typeface="Times New Roman"/>
              </a:rPr>
              <a:t>n</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ar</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a:t>
            </a:r>
            <a:endParaRPr sz="2000">
              <a:latin typeface="Times New Roman"/>
              <a:cs typeface="Times New Roman"/>
            </a:endParaRPr>
          </a:p>
        </p:txBody>
      </p:sp>
    </p:spTree>
    <p:extLst>
      <p:ext uri="{BB962C8B-B14F-4D97-AF65-F5344CB8AC3E}">
        <p14:creationId xmlns:p14="http://schemas.microsoft.com/office/powerpoint/2010/main" val="329070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object 11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990000"/>
          </a:solidFill>
        </p:spPr>
        <p:txBody>
          <a:bodyPr wrap="square" lIns="0" tIns="0" rIns="0" bIns="0" rtlCol="0">
            <a:noAutofit/>
          </a:bodyPr>
          <a:lstStyle/>
          <a:p>
            <a:endParaRPr/>
          </a:p>
        </p:txBody>
      </p:sp>
      <p:sp>
        <p:nvSpPr>
          <p:cNvPr id="113" name="object 113"/>
          <p:cNvSpPr/>
          <p:nvPr/>
        </p:nvSpPr>
        <p:spPr>
          <a:xfrm>
            <a:off x="591312" y="1280160"/>
            <a:ext cx="8552688" cy="228600"/>
          </a:xfrm>
          <a:custGeom>
            <a:avLst/>
            <a:gdLst/>
            <a:ahLst/>
            <a:cxnLst/>
            <a:rect l="l" t="t" r="r" b="b"/>
            <a:pathLst>
              <a:path w="8552688" h="228600">
                <a:moveTo>
                  <a:pt x="0" y="228600"/>
                </a:moveTo>
                <a:lnTo>
                  <a:pt x="8552688" y="228600"/>
                </a:lnTo>
                <a:lnTo>
                  <a:pt x="8552688" y="0"/>
                </a:lnTo>
                <a:lnTo>
                  <a:pt x="0" y="0"/>
                </a:lnTo>
                <a:lnTo>
                  <a:pt x="0" y="228600"/>
                </a:lnTo>
                <a:close/>
              </a:path>
            </a:pathLst>
          </a:custGeom>
          <a:solidFill>
            <a:srgbClr val="001F5F"/>
          </a:solidFill>
        </p:spPr>
        <p:txBody>
          <a:bodyPr wrap="square" lIns="0" tIns="0" rIns="0" bIns="0" rtlCol="0">
            <a:noAutofit/>
          </a:bodyPr>
          <a:lstStyle/>
          <a:p>
            <a:endParaRPr/>
          </a:p>
        </p:txBody>
      </p:sp>
      <p:sp>
        <p:nvSpPr>
          <p:cNvPr id="23" name="object 23"/>
          <p:cNvSpPr/>
          <p:nvPr/>
        </p:nvSpPr>
        <p:spPr>
          <a:xfrm>
            <a:off x="5620512" y="1950720"/>
            <a:ext cx="1129284" cy="569976"/>
          </a:xfrm>
          <a:prstGeom prst="rect">
            <a:avLst/>
          </a:prstGeom>
          <a:blipFill>
            <a:blip r:embed="rId2" cstate="print"/>
            <a:stretch>
              <a:fillRect/>
            </a:stretch>
          </a:blipFill>
        </p:spPr>
        <p:txBody>
          <a:bodyPr wrap="square" lIns="0" tIns="0" rIns="0" bIns="0" rtlCol="0">
            <a:noAutofit/>
          </a:bodyPr>
          <a:lstStyle/>
          <a:p>
            <a:endParaRPr/>
          </a:p>
        </p:txBody>
      </p:sp>
      <p:sp>
        <p:nvSpPr>
          <p:cNvPr id="24" name="object 24"/>
          <p:cNvSpPr/>
          <p:nvPr/>
        </p:nvSpPr>
        <p:spPr>
          <a:xfrm>
            <a:off x="6112763" y="5319180"/>
            <a:ext cx="1596733" cy="446409"/>
          </a:xfrm>
          <a:custGeom>
            <a:avLst/>
            <a:gdLst/>
            <a:ahLst/>
            <a:cxnLst/>
            <a:rect l="l" t="t" r="r" b="b"/>
            <a:pathLst>
              <a:path w="1596733" h="446409">
                <a:moveTo>
                  <a:pt x="1466333" y="215603"/>
                </a:moveTo>
                <a:lnTo>
                  <a:pt x="1499684" y="206499"/>
                </a:lnTo>
                <a:lnTo>
                  <a:pt x="1557310" y="185232"/>
                </a:lnTo>
                <a:lnTo>
                  <a:pt x="1587641" y="160942"/>
                </a:lnTo>
                <a:lnTo>
                  <a:pt x="1596733" y="135132"/>
                </a:lnTo>
                <a:lnTo>
                  <a:pt x="1567921" y="109322"/>
                </a:lnTo>
                <a:lnTo>
                  <a:pt x="1505757" y="86535"/>
                </a:lnTo>
                <a:lnTo>
                  <a:pt x="1423873" y="69846"/>
                </a:lnTo>
                <a:lnTo>
                  <a:pt x="1378377" y="65285"/>
                </a:lnTo>
                <a:lnTo>
                  <a:pt x="1317714" y="56181"/>
                </a:lnTo>
                <a:lnTo>
                  <a:pt x="1276772" y="51620"/>
                </a:lnTo>
                <a:lnTo>
                  <a:pt x="1213091" y="48579"/>
                </a:lnTo>
                <a:lnTo>
                  <a:pt x="1197925" y="40995"/>
                </a:lnTo>
                <a:lnTo>
                  <a:pt x="1140299" y="21249"/>
                </a:lnTo>
                <a:lnTo>
                  <a:pt x="1059934" y="3040"/>
                </a:lnTo>
                <a:lnTo>
                  <a:pt x="1005345" y="0"/>
                </a:lnTo>
                <a:lnTo>
                  <a:pt x="981087" y="0"/>
                </a:lnTo>
                <a:lnTo>
                  <a:pt x="1032639" y="218644"/>
                </a:lnTo>
                <a:lnTo>
                  <a:pt x="1082691" y="200417"/>
                </a:lnTo>
                <a:lnTo>
                  <a:pt x="1182760" y="179168"/>
                </a:lnTo>
                <a:lnTo>
                  <a:pt x="1205517" y="156381"/>
                </a:lnTo>
                <a:lnTo>
                  <a:pt x="1282846" y="157901"/>
                </a:lnTo>
                <a:lnTo>
                  <a:pt x="1285882" y="170046"/>
                </a:lnTo>
                <a:lnTo>
                  <a:pt x="1276773" y="176128"/>
                </a:lnTo>
                <a:lnTo>
                  <a:pt x="1273753" y="177648"/>
                </a:lnTo>
                <a:lnTo>
                  <a:pt x="1254033" y="176128"/>
                </a:lnTo>
                <a:lnTo>
                  <a:pt x="1270717" y="350735"/>
                </a:lnTo>
                <a:lnTo>
                  <a:pt x="1404153" y="367441"/>
                </a:lnTo>
                <a:lnTo>
                  <a:pt x="1467835" y="372002"/>
                </a:lnTo>
                <a:lnTo>
                  <a:pt x="1493628" y="365921"/>
                </a:lnTo>
                <a:lnTo>
                  <a:pt x="1516368" y="356816"/>
                </a:lnTo>
                <a:lnTo>
                  <a:pt x="1528497" y="341631"/>
                </a:lnTo>
                <a:lnTo>
                  <a:pt x="1525460" y="293034"/>
                </a:lnTo>
                <a:lnTo>
                  <a:pt x="1504239" y="256599"/>
                </a:lnTo>
                <a:lnTo>
                  <a:pt x="1496648" y="236852"/>
                </a:lnTo>
                <a:lnTo>
                  <a:pt x="1460260" y="217123"/>
                </a:lnTo>
                <a:lnTo>
                  <a:pt x="1466333" y="215603"/>
                </a:lnTo>
                <a:close/>
              </a:path>
              <a:path w="1596733" h="446409">
                <a:moveTo>
                  <a:pt x="1792350" y="797135"/>
                </a:moveTo>
                <a:lnTo>
                  <a:pt x="1947008" y="800172"/>
                </a:lnTo>
                <a:lnTo>
                  <a:pt x="2095610" y="804727"/>
                </a:lnTo>
                <a:lnTo>
                  <a:pt x="2432255" y="812318"/>
                </a:lnTo>
                <a:lnTo>
                  <a:pt x="2615726" y="810800"/>
                </a:lnTo>
                <a:lnTo>
                  <a:pt x="2694590" y="810800"/>
                </a:lnTo>
                <a:lnTo>
                  <a:pt x="2870487" y="804727"/>
                </a:lnTo>
                <a:lnTo>
                  <a:pt x="2902319" y="804727"/>
                </a:lnTo>
                <a:lnTo>
                  <a:pt x="2908392" y="803209"/>
                </a:lnTo>
                <a:lnTo>
                  <a:pt x="2955390" y="800172"/>
                </a:lnTo>
                <a:lnTo>
                  <a:pt x="2997850" y="788025"/>
                </a:lnTo>
                <a:lnTo>
                  <a:pt x="3011498" y="775878"/>
                </a:lnTo>
                <a:lnTo>
                  <a:pt x="3017571" y="756132"/>
                </a:lnTo>
                <a:lnTo>
                  <a:pt x="3022126" y="756132"/>
                </a:lnTo>
                <a:lnTo>
                  <a:pt x="2987240" y="724258"/>
                </a:lnTo>
                <a:lnTo>
                  <a:pt x="2944779" y="696927"/>
                </a:lnTo>
                <a:lnTo>
                  <a:pt x="2824990" y="637706"/>
                </a:lnTo>
                <a:lnTo>
                  <a:pt x="2685481" y="581524"/>
                </a:lnTo>
                <a:lnTo>
                  <a:pt x="2623317" y="564818"/>
                </a:lnTo>
                <a:lnTo>
                  <a:pt x="2583894" y="560275"/>
                </a:lnTo>
                <a:lnTo>
                  <a:pt x="2565692" y="560275"/>
                </a:lnTo>
                <a:lnTo>
                  <a:pt x="2509584" y="561795"/>
                </a:lnTo>
                <a:lnTo>
                  <a:pt x="2471679" y="566339"/>
                </a:lnTo>
                <a:lnTo>
                  <a:pt x="2407997" y="558755"/>
                </a:lnTo>
                <a:lnTo>
                  <a:pt x="2347335" y="557234"/>
                </a:lnTo>
                <a:lnTo>
                  <a:pt x="2304875" y="564818"/>
                </a:lnTo>
                <a:lnTo>
                  <a:pt x="2283653" y="578484"/>
                </a:lnTo>
                <a:lnTo>
                  <a:pt x="2232083" y="580004"/>
                </a:lnTo>
                <a:lnTo>
                  <a:pt x="2089554" y="580004"/>
                </a:lnTo>
                <a:lnTo>
                  <a:pt x="2018281" y="575460"/>
                </a:lnTo>
                <a:lnTo>
                  <a:pt x="1945490" y="567859"/>
                </a:lnTo>
                <a:lnTo>
                  <a:pt x="1931843" y="560275"/>
                </a:lnTo>
                <a:lnTo>
                  <a:pt x="1889400" y="549650"/>
                </a:lnTo>
                <a:lnTo>
                  <a:pt x="1843903" y="545089"/>
                </a:lnTo>
                <a:lnTo>
                  <a:pt x="1789314" y="549650"/>
                </a:lnTo>
                <a:lnTo>
                  <a:pt x="1754428" y="546610"/>
                </a:lnTo>
                <a:lnTo>
                  <a:pt x="1693783" y="549650"/>
                </a:lnTo>
                <a:lnTo>
                  <a:pt x="1652841" y="554194"/>
                </a:lnTo>
                <a:lnTo>
                  <a:pt x="1636157" y="564818"/>
                </a:lnTo>
                <a:lnTo>
                  <a:pt x="1636157" y="587605"/>
                </a:lnTo>
                <a:lnTo>
                  <a:pt x="1608863" y="604311"/>
                </a:lnTo>
                <a:lnTo>
                  <a:pt x="1499684" y="634665"/>
                </a:lnTo>
                <a:lnTo>
                  <a:pt x="1434484" y="661995"/>
                </a:lnTo>
                <a:lnTo>
                  <a:pt x="1428411" y="660475"/>
                </a:lnTo>
                <a:lnTo>
                  <a:pt x="1407190" y="648330"/>
                </a:lnTo>
                <a:lnTo>
                  <a:pt x="1402635" y="637706"/>
                </a:lnTo>
                <a:lnTo>
                  <a:pt x="1407190" y="628601"/>
                </a:lnTo>
                <a:lnTo>
                  <a:pt x="1445095" y="613416"/>
                </a:lnTo>
                <a:lnTo>
                  <a:pt x="1461779" y="604311"/>
                </a:lnTo>
                <a:lnTo>
                  <a:pt x="1501202" y="590646"/>
                </a:lnTo>
                <a:lnTo>
                  <a:pt x="1520923" y="575460"/>
                </a:lnTo>
                <a:lnTo>
                  <a:pt x="1493628" y="551153"/>
                </a:lnTo>
                <a:lnTo>
                  <a:pt x="1437521" y="532944"/>
                </a:lnTo>
                <a:lnTo>
                  <a:pt x="1413246" y="519279"/>
                </a:lnTo>
                <a:lnTo>
                  <a:pt x="1428411" y="507134"/>
                </a:lnTo>
                <a:lnTo>
                  <a:pt x="1436002" y="491949"/>
                </a:lnTo>
                <a:lnTo>
                  <a:pt x="1419319" y="473723"/>
                </a:lnTo>
                <a:lnTo>
                  <a:pt x="1382931" y="453993"/>
                </a:lnTo>
                <a:lnTo>
                  <a:pt x="1322269" y="432727"/>
                </a:lnTo>
                <a:lnTo>
                  <a:pt x="1196407" y="408437"/>
                </a:lnTo>
                <a:lnTo>
                  <a:pt x="1193388" y="408437"/>
                </a:lnTo>
                <a:lnTo>
                  <a:pt x="1026583" y="387170"/>
                </a:lnTo>
                <a:lnTo>
                  <a:pt x="1022029" y="384147"/>
                </a:lnTo>
                <a:lnTo>
                  <a:pt x="990179" y="356816"/>
                </a:lnTo>
                <a:lnTo>
                  <a:pt x="976532" y="343151"/>
                </a:lnTo>
                <a:lnTo>
                  <a:pt x="978050" y="338590"/>
                </a:lnTo>
                <a:lnTo>
                  <a:pt x="1119078" y="350735"/>
                </a:lnTo>
                <a:lnTo>
                  <a:pt x="1147891" y="343151"/>
                </a:lnTo>
                <a:lnTo>
                  <a:pt x="1173667" y="335550"/>
                </a:lnTo>
                <a:lnTo>
                  <a:pt x="1270717" y="350735"/>
                </a:lnTo>
                <a:lnTo>
                  <a:pt x="1254033" y="176128"/>
                </a:lnTo>
                <a:lnTo>
                  <a:pt x="1219164" y="176128"/>
                </a:lnTo>
                <a:lnTo>
                  <a:pt x="1169112" y="185232"/>
                </a:lnTo>
                <a:lnTo>
                  <a:pt x="1129689" y="195857"/>
                </a:lnTo>
                <a:lnTo>
                  <a:pt x="1100876" y="203458"/>
                </a:lnTo>
                <a:lnTo>
                  <a:pt x="1081173" y="204978"/>
                </a:lnTo>
                <a:lnTo>
                  <a:pt x="1075100" y="214083"/>
                </a:lnTo>
                <a:lnTo>
                  <a:pt x="1103912" y="226228"/>
                </a:lnTo>
                <a:lnTo>
                  <a:pt x="1049323" y="233829"/>
                </a:lnTo>
                <a:lnTo>
                  <a:pt x="1014454" y="233829"/>
                </a:lnTo>
                <a:lnTo>
                  <a:pt x="981087" y="226228"/>
                </a:lnTo>
                <a:lnTo>
                  <a:pt x="978050" y="224707"/>
                </a:lnTo>
                <a:lnTo>
                  <a:pt x="1032639" y="218644"/>
                </a:lnTo>
                <a:lnTo>
                  <a:pt x="981087" y="0"/>
                </a:lnTo>
                <a:lnTo>
                  <a:pt x="958347" y="-3040"/>
                </a:lnTo>
                <a:lnTo>
                  <a:pt x="956829" y="-4560"/>
                </a:lnTo>
                <a:lnTo>
                  <a:pt x="928016" y="-10624"/>
                </a:lnTo>
                <a:lnTo>
                  <a:pt x="830966" y="-28850"/>
                </a:lnTo>
                <a:lnTo>
                  <a:pt x="655070" y="-56181"/>
                </a:lnTo>
                <a:lnTo>
                  <a:pt x="580760" y="-65285"/>
                </a:lnTo>
                <a:lnTo>
                  <a:pt x="406382" y="-74407"/>
                </a:lnTo>
                <a:lnTo>
                  <a:pt x="373031" y="-71366"/>
                </a:lnTo>
                <a:lnTo>
                  <a:pt x="339664" y="-71366"/>
                </a:lnTo>
                <a:lnTo>
                  <a:pt x="247169" y="-66805"/>
                </a:lnTo>
                <a:lnTo>
                  <a:pt x="174378" y="-63782"/>
                </a:lnTo>
                <a:lnTo>
                  <a:pt x="136472" y="-60742"/>
                </a:lnTo>
                <a:lnTo>
                  <a:pt x="75817" y="-48597"/>
                </a:lnTo>
                <a:lnTo>
                  <a:pt x="22744" y="-30371"/>
                </a:lnTo>
                <a:lnTo>
                  <a:pt x="0" y="-3040"/>
                </a:lnTo>
                <a:lnTo>
                  <a:pt x="6065" y="10624"/>
                </a:lnTo>
                <a:lnTo>
                  <a:pt x="33360" y="33394"/>
                </a:lnTo>
                <a:lnTo>
                  <a:pt x="47008" y="54661"/>
                </a:lnTo>
                <a:lnTo>
                  <a:pt x="54589" y="69846"/>
                </a:lnTo>
                <a:lnTo>
                  <a:pt x="157701" y="112362"/>
                </a:lnTo>
                <a:lnTo>
                  <a:pt x="154669" y="116906"/>
                </a:lnTo>
                <a:lnTo>
                  <a:pt x="194098" y="148797"/>
                </a:lnTo>
                <a:lnTo>
                  <a:pt x="266872" y="173087"/>
                </a:lnTo>
                <a:lnTo>
                  <a:pt x="344219" y="191313"/>
                </a:lnTo>
                <a:lnTo>
                  <a:pt x="338145" y="192833"/>
                </a:lnTo>
                <a:lnTo>
                  <a:pt x="144054" y="206499"/>
                </a:lnTo>
                <a:lnTo>
                  <a:pt x="95531" y="214083"/>
                </a:lnTo>
                <a:lnTo>
                  <a:pt x="83400" y="227748"/>
                </a:lnTo>
                <a:lnTo>
                  <a:pt x="83400" y="250518"/>
                </a:lnTo>
                <a:lnTo>
                  <a:pt x="84916" y="280889"/>
                </a:lnTo>
                <a:lnTo>
                  <a:pt x="103112" y="294554"/>
                </a:lnTo>
                <a:lnTo>
                  <a:pt x="121309" y="297594"/>
                </a:lnTo>
                <a:lnTo>
                  <a:pt x="147087" y="332509"/>
                </a:lnTo>
                <a:lnTo>
                  <a:pt x="198636" y="364400"/>
                </a:lnTo>
                <a:lnTo>
                  <a:pt x="221393" y="375025"/>
                </a:lnTo>
                <a:lnTo>
                  <a:pt x="225931" y="394772"/>
                </a:lnTo>
                <a:lnTo>
                  <a:pt x="230485" y="408437"/>
                </a:lnTo>
                <a:lnTo>
                  <a:pt x="242614" y="409957"/>
                </a:lnTo>
                <a:lnTo>
                  <a:pt x="259298" y="409957"/>
                </a:lnTo>
                <a:lnTo>
                  <a:pt x="288111" y="412998"/>
                </a:lnTo>
                <a:lnTo>
                  <a:pt x="313887" y="429686"/>
                </a:lnTo>
                <a:lnTo>
                  <a:pt x="324498" y="431206"/>
                </a:lnTo>
                <a:lnTo>
                  <a:pt x="401844" y="487388"/>
                </a:lnTo>
                <a:lnTo>
                  <a:pt x="406382" y="501053"/>
                </a:lnTo>
                <a:lnTo>
                  <a:pt x="421548" y="511678"/>
                </a:lnTo>
                <a:lnTo>
                  <a:pt x="473100" y="517759"/>
                </a:lnTo>
                <a:lnTo>
                  <a:pt x="554984" y="522320"/>
                </a:lnTo>
                <a:lnTo>
                  <a:pt x="565612" y="523823"/>
                </a:lnTo>
                <a:lnTo>
                  <a:pt x="567113" y="525343"/>
                </a:lnTo>
                <a:lnTo>
                  <a:pt x="591388" y="532944"/>
                </a:lnTo>
                <a:lnTo>
                  <a:pt x="655070" y="566339"/>
                </a:lnTo>
                <a:lnTo>
                  <a:pt x="756674" y="631642"/>
                </a:lnTo>
                <a:lnTo>
                  <a:pt x="817319" y="680222"/>
                </a:lnTo>
                <a:lnTo>
                  <a:pt x="855225" y="713633"/>
                </a:lnTo>
                <a:lnTo>
                  <a:pt x="843096" y="728801"/>
                </a:lnTo>
                <a:lnTo>
                  <a:pt x="791543" y="751588"/>
                </a:lnTo>
                <a:lnTo>
                  <a:pt x="689939" y="765250"/>
                </a:lnTo>
                <a:lnTo>
                  <a:pt x="618683" y="775878"/>
                </a:lnTo>
                <a:lnTo>
                  <a:pt x="606554" y="781951"/>
                </a:lnTo>
                <a:lnTo>
                  <a:pt x="629294" y="803209"/>
                </a:lnTo>
                <a:lnTo>
                  <a:pt x="656588" y="809281"/>
                </a:lnTo>
                <a:lnTo>
                  <a:pt x="702085" y="813837"/>
                </a:lnTo>
                <a:lnTo>
                  <a:pt x="799117" y="816874"/>
                </a:lnTo>
                <a:lnTo>
                  <a:pt x="832485" y="815355"/>
                </a:lnTo>
                <a:lnTo>
                  <a:pt x="911332" y="813837"/>
                </a:lnTo>
                <a:lnTo>
                  <a:pt x="958347" y="822947"/>
                </a:lnTo>
                <a:lnTo>
                  <a:pt x="1029620" y="830539"/>
                </a:lnTo>
                <a:lnTo>
                  <a:pt x="1078136" y="830539"/>
                </a:lnTo>
                <a:lnTo>
                  <a:pt x="1210054" y="821428"/>
                </a:lnTo>
                <a:lnTo>
                  <a:pt x="1282846" y="813837"/>
                </a:lnTo>
                <a:lnTo>
                  <a:pt x="1331362" y="810800"/>
                </a:lnTo>
                <a:lnTo>
                  <a:pt x="1340471" y="807763"/>
                </a:lnTo>
                <a:lnTo>
                  <a:pt x="1373822" y="804727"/>
                </a:lnTo>
                <a:lnTo>
                  <a:pt x="1408708" y="800172"/>
                </a:lnTo>
                <a:lnTo>
                  <a:pt x="1413246" y="792581"/>
                </a:lnTo>
                <a:lnTo>
                  <a:pt x="1361693" y="757652"/>
                </a:lnTo>
                <a:lnTo>
                  <a:pt x="1351082" y="742467"/>
                </a:lnTo>
                <a:lnTo>
                  <a:pt x="1311658" y="707552"/>
                </a:lnTo>
                <a:lnTo>
                  <a:pt x="1234329" y="654411"/>
                </a:lnTo>
                <a:lnTo>
                  <a:pt x="1153947" y="590646"/>
                </a:lnTo>
                <a:lnTo>
                  <a:pt x="1087229" y="535985"/>
                </a:lnTo>
                <a:lnTo>
                  <a:pt x="1103912" y="535985"/>
                </a:lnTo>
                <a:lnTo>
                  <a:pt x="1182760" y="520799"/>
                </a:lnTo>
                <a:lnTo>
                  <a:pt x="1137280" y="484347"/>
                </a:lnTo>
                <a:lnTo>
                  <a:pt x="1040231" y="438808"/>
                </a:lnTo>
                <a:lnTo>
                  <a:pt x="1009900" y="423622"/>
                </a:lnTo>
                <a:lnTo>
                  <a:pt x="1073581" y="419061"/>
                </a:lnTo>
                <a:lnTo>
                  <a:pt x="1058416" y="403876"/>
                </a:lnTo>
                <a:lnTo>
                  <a:pt x="1062971" y="403876"/>
                </a:lnTo>
                <a:lnTo>
                  <a:pt x="1116041" y="409957"/>
                </a:lnTo>
                <a:lnTo>
                  <a:pt x="1228256" y="428166"/>
                </a:lnTo>
                <a:lnTo>
                  <a:pt x="1291938" y="446392"/>
                </a:lnTo>
                <a:lnTo>
                  <a:pt x="1354119" y="475243"/>
                </a:lnTo>
                <a:lnTo>
                  <a:pt x="1369284" y="490428"/>
                </a:lnTo>
                <a:lnTo>
                  <a:pt x="1340471" y="516239"/>
                </a:lnTo>
                <a:lnTo>
                  <a:pt x="1361693" y="532944"/>
                </a:lnTo>
                <a:lnTo>
                  <a:pt x="1429929" y="549650"/>
                </a:lnTo>
                <a:lnTo>
                  <a:pt x="1454187" y="567859"/>
                </a:lnTo>
                <a:lnTo>
                  <a:pt x="1454187" y="576981"/>
                </a:lnTo>
                <a:lnTo>
                  <a:pt x="1419319" y="587605"/>
                </a:lnTo>
                <a:lnTo>
                  <a:pt x="1381413" y="602791"/>
                </a:lnTo>
                <a:lnTo>
                  <a:pt x="1332880" y="628601"/>
                </a:lnTo>
                <a:lnTo>
                  <a:pt x="1363211" y="658972"/>
                </a:lnTo>
                <a:lnTo>
                  <a:pt x="1414764" y="675661"/>
                </a:lnTo>
                <a:lnTo>
                  <a:pt x="1420837" y="690846"/>
                </a:lnTo>
                <a:lnTo>
                  <a:pt x="1405671" y="712113"/>
                </a:lnTo>
                <a:lnTo>
                  <a:pt x="1411744" y="716656"/>
                </a:lnTo>
                <a:lnTo>
                  <a:pt x="1401117" y="725778"/>
                </a:lnTo>
                <a:lnTo>
                  <a:pt x="1413246" y="747028"/>
                </a:lnTo>
                <a:lnTo>
                  <a:pt x="1440540" y="760694"/>
                </a:lnTo>
                <a:lnTo>
                  <a:pt x="1505757" y="772841"/>
                </a:lnTo>
                <a:lnTo>
                  <a:pt x="1581568" y="783469"/>
                </a:lnTo>
                <a:lnTo>
                  <a:pt x="1792350" y="797135"/>
                </a:lnTo>
                <a:close/>
              </a:path>
            </a:pathLst>
          </a:custGeom>
          <a:solidFill>
            <a:srgbClr val="92ACAC"/>
          </a:solidFill>
        </p:spPr>
        <p:txBody>
          <a:bodyPr wrap="square" lIns="0" tIns="0" rIns="0" bIns="0" rtlCol="0">
            <a:noAutofit/>
          </a:bodyPr>
          <a:lstStyle/>
          <a:p>
            <a:endParaRPr/>
          </a:p>
        </p:txBody>
      </p:sp>
      <p:sp>
        <p:nvSpPr>
          <p:cNvPr id="25" name="object 25"/>
          <p:cNvSpPr/>
          <p:nvPr/>
        </p:nvSpPr>
        <p:spPr>
          <a:xfrm>
            <a:off x="6681395" y="2133656"/>
            <a:ext cx="2462586" cy="4114756"/>
          </a:xfrm>
          <a:custGeom>
            <a:avLst/>
            <a:gdLst/>
            <a:ahLst/>
            <a:cxnLst/>
            <a:rect l="l" t="t" r="r" b="b"/>
            <a:pathLst>
              <a:path w="2462586" h="4114756">
                <a:moveTo>
                  <a:pt x="1261624" y="1269348"/>
                </a:moveTo>
                <a:lnTo>
                  <a:pt x="1244940" y="1308823"/>
                </a:lnTo>
                <a:lnTo>
                  <a:pt x="1257069" y="1363484"/>
                </a:lnTo>
                <a:lnTo>
                  <a:pt x="1252531" y="1935904"/>
                </a:lnTo>
                <a:lnTo>
                  <a:pt x="1363211" y="2010312"/>
                </a:lnTo>
                <a:lnTo>
                  <a:pt x="1349563" y="1718781"/>
                </a:lnTo>
                <a:lnTo>
                  <a:pt x="1328342" y="1705115"/>
                </a:lnTo>
                <a:lnTo>
                  <a:pt x="1319249" y="1696011"/>
                </a:lnTo>
                <a:lnTo>
                  <a:pt x="1328342" y="1686889"/>
                </a:lnTo>
                <a:lnTo>
                  <a:pt x="1328342" y="1673224"/>
                </a:lnTo>
                <a:lnTo>
                  <a:pt x="1287400" y="1638309"/>
                </a:lnTo>
                <a:lnTo>
                  <a:pt x="1434484" y="1495576"/>
                </a:lnTo>
                <a:lnTo>
                  <a:pt x="1457241" y="2001190"/>
                </a:lnTo>
                <a:lnTo>
                  <a:pt x="1492109" y="1957171"/>
                </a:lnTo>
                <a:lnTo>
                  <a:pt x="1523959" y="1890365"/>
                </a:lnTo>
                <a:lnTo>
                  <a:pt x="1586122" y="1673224"/>
                </a:lnTo>
                <a:lnTo>
                  <a:pt x="1616453" y="1500137"/>
                </a:lnTo>
                <a:lnTo>
                  <a:pt x="1634655" y="1416625"/>
                </a:lnTo>
                <a:lnTo>
                  <a:pt x="1625546" y="1322488"/>
                </a:lnTo>
                <a:lnTo>
                  <a:pt x="1634655" y="1314904"/>
                </a:lnTo>
                <a:lnTo>
                  <a:pt x="1678617" y="1278452"/>
                </a:lnTo>
                <a:lnTo>
                  <a:pt x="1766574" y="1176731"/>
                </a:lnTo>
                <a:lnTo>
                  <a:pt x="1828737" y="1070450"/>
                </a:lnTo>
                <a:lnTo>
                  <a:pt x="1872715" y="950486"/>
                </a:lnTo>
                <a:lnTo>
                  <a:pt x="1878788" y="835100"/>
                </a:lnTo>
                <a:lnTo>
                  <a:pt x="1846939" y="733362"/>
                </a:lnTo>
                <a:lnTo>
                  <a:pt x="1789313" y="652891"/>
                </a:lnTo>
                <a:lnTo>
                  <a:pt x="1749890" y="634665"/>
                </a:lnTo>
                <a:lnTo>
                  <a:pt x="1701373" y="590646"/>
                </a:lnTo>
                <a:lnTo>
                  <a:pt x="1664969" y="572420"/>
                </a:lnTo>
                <a:lnTo>
                  <a:pt x="1607361" y="555714"/>
                </a:lnTo>
                <a:lnTo>
                  <a:pt x="1602806" y="519279"/>
                </a:lnTo>
                <a:lnTo>
                  <a:pt x="1572475" y="431206"/>
                </a:lnTo>
                <a:lnTo>
                  <a:pt x="1514849" y="350735"/>
                </a:lnTo>
                <a:lnTo>
                  <a:pt x="1464815" y="332526"/>
                </a:lnTo>
                <a:lnTo>
                  <a:pt x="1439038" y="337070"/>
                </a:lnTo>
                <a:lnTo>
                  <a:pt x="1422354" y="324925"/>
                </a:lnTo>
                <a:lnTo>
                  <a:pt x="1404152" y="283929"/>
                </a:lnTo>
                <a:lnTo>
                  <a:pt x="1328342" y="204978"/>
                </a:lnTo>
                <a:lnTo>
                  <a:pt x="1191869" y="80471"/>
                </a:lnTo>
                <a:lnTo>
                  <a:pt x="1129705" y="39475"/>
                </a:lnTo>
                <a:lnTo>
                  <a:pt x="965938" y="0"/>
                </a:lnTo>
                <a:lnTo>
                  <a:pt x="929533" y="9104"/>
                </a:lnTo>
                <a:lnTo>
                  <a:pt x="894665" y="13665"/>
                </a:lnTo>
                <a:lnTo>
                  <a:pt x="796097" y="30371"/>
                </a:lnTo>
                <a:lnTo>
                  <a:pt x="721787" y="44036"/>
                </a:lnTo>
                <a:lnTo>
                  <a:pt x="677826" y="62245"/>
                </a:lnTo>
                <a:lnTo>
                  <a:pt x="601998" y="112362"/>
                </a:lnTo>
                <a:lnTo>
                  <a:pt x="523151" y="200417"/>
                </a:lnTo>
                <a:lnTo>
                  <a:pt x="464007" y="318861"/>
                </a:lnTo>
                <a:lnTo>
                  <a:pt x="450360" y="385667"/>
                </a:lnTo>
                <a:lnTo>
                  <a:pt x="447340" y="488908"/>
                </a:lnTo>
                <a:lnTo>
                  <a:pt x="433693" y="581524"/>
                </a:lnTo>
                <a:lnTo>
                  <a:pt x="420046" y="652891"/>
                </a:lnTo>
                <a:lnTo>
                  <a:pt x="464007" y="848765"/>
                </a:lnTo>
                <a:lnTo>
                  <a:pt x="456433" y="865471"/>
                </a:lnTo>
                <a:lnTo>
                  <a:pt x="450360" y="1015789"/>
                </a:lnTo>
                <a:lnTo>
                  <a:pt x="491302" y="1123591"/>
                </a:lnTo>
                <a:lnTo>
                  <a:pt x="544373" y="1207102"/>
                </a:lnTo>
                <a:lnTo>
                  <a:pt x="535280" y="1216207"/>
                </a:lnTo>
                <a:lnTo>
                  <a:pt x="322996" y="1278452"/>
                </a:lnTo>
                <a:lnTo>
                  <a:pt x="265371" y="1308823"/>
                </a:lnTo>
                <a:lnTo>
                  <a:pt x="233521" y="1371085"/>
                </a:lnTo>
                <a:lnTo>
                  <a:pt x="203190" y="1478887"/>
                </a:lnTo>
                <a:lnTo>
                  <a:pt x="163767" y="1615540"/>
                </a:lnTo>
                <a:lnTo>
                  <a:pt x="163767" y="1677785"/>
                </a:lnTo>
                <a:lnTo>
                  <a:pt x="175896" y="1691450"/>
                </a:lnTo>
                <a:lnTo>
                  <a:pt x="154674" y="1850872"/>
                </a:lnTo>
                <a:lnTo>
                  <a:pt x="163767" y="1998167"/>
                </a:lnTo>
                <a:lnTo>
                  <a:pt x="171358" y="2040683"/>
                </a:lnTo>
                <a:lnTo>
                  <a:pt x="150119" y="2134819"/>
                </a:lnTo>
                <a:lnTo>
                  <a:pt x="136472" y="2192504"/>
                </a:lnTo>
                <a:lnTo>
                  <a:pt x="145582" y="2201625"/>
                </a:lnTo>
                <a:lnTo>
                  <a:pt x="163767" y="2201625"/>
                </a:lnTo>
                <a:lnTo>
                  <a:pt x="185005" y="2218331"/>
                </a:lnTo>
                <a:lnTo>
                  <a:pt x="189543" y="2289681"/>
                </a:lnTo>
                <a:lnTo>
                  <a:pt x="198653" y="2300322"/>
                </a:lnTo>
                <a:lnTo>
                  <a:pt x="198653" y="2556922"/>
                </a:lnTo>
                <a:lnTo>
                  <a:pt x="185005" y="2619167"/>
                </a:lnTo>
                <a:lnTo>
                  <a:pt x="185005" y="2667764"/>
                </a:lnTo>
                <a:lnTo>
                  <a:pt x="230485" y="2695094"/>
                </a:lnTo>
                <a:lnTo>
                  <a:pt x="304795" y="2711783"/>
                </a:lnTo>
                <a:lnTo>
                  <a:pt x="313887" y="2720905"/>
                </a:lnTo>
                <a:lnTo>
                  <a:pt x="313887" y="2725448"/>
                </a:lnTo>
                <a:lnTo>
                  <a:pt x="327534" y="2764941"/>
                </a:lnTo>
                <a:lnTo>
                  <a:pt x="345737" y="2915259"/>
                </a:lnTo>
                <a:lnTo>
                  <a:pt x="357866" y="3212854"/>
                </a:lnTo>
                <a:lnTo>
                  <a:pt x="353311" y="3429977"/>
                </a:lnTo>
                <a:lnTo>
                  <a:pt x="345737" y="3586359"/>
                </a:lnTo>
                <a:lnTo>
                  <a:pt x="313887" y="3653182"/>
                </a:lnTo>
                <a:lnTo>
                  <a:pt x="230485" y="3759464"/>
                </a:lnTo>
                <a:lnTo>
                  <a:pt x="109178" y="3821709"/>
                </a:lnTo>
                <a:lnTo>
                  <a:pt x="25776" y="3865745"/>
                </a:lnTo>
                <a:lnTo>
                  <a:pt x="4554" y="3897636"/>
                </a:lnTo>
                <a:lnTo>
                  <a:pt x="0" y="3990251"/>
                </a:lnTo>
                <a:lnTo>
                  <a:pt x="16683" y="4022135"/>
                </a:lnTo>
                <a:lnTo>
                  <a:pt x="56107" y="4043393"/>
                </a:lnTo>
                <a:lnTo>
                  <a:pt x="150120" y="4057059"/>
                </a:lnTo>
                <a:lnTo>
                  <a:pt x="185006" y="4047947"/>
                </a:lnTo>
                <a:lnTo>
                  <a:pt x="265371" y="4043393"/>
                </a:lnTo>
                <a:lnTo>
                  <a:pt x="300240" y="4084389"/>
                </a:lnTo>
                <a:lnTo>
                  <a:pt x="362421" y="4114756"/>
                </a:lnTo>
                <a:lnTo>
                  <a:pt x="410937" y="4114756"/>
                </a:lnTo>
                <a:lnTo>
                  <a:pt x="553483" y="4078315"/>
                </a:lnTo>
                <a:lnTo>
                  <a:pt x="636885" y="4043393"/>
                </a:lnTo>
                <a:lnTo>
                  <a:pt x="689956" y="4025173"/>
                </a:lnTo>
                <a:lnTo>
                  <a:pt x="703603" y="4011507"/>
                </a:lnTo>
                <a:lnTo>
                  <a:pt x="739990" y="4002398"/>
                </a:lnTo>
                <a:lnTo>
                  <a:pt x="783969" y="3976586"/>
                </a:lnTo>
                <a:lnTo>
                  <a:pt x="796098" y="3946218"/>
                </a:lnTo>
                <a:lnTo>
                  <a:pt x="791543" y="3785274"/>
                </a:lnTo>
                <a:lnTo>
                  <a:pt x="802171" y="3719988"/>
                </a:lnTo>
                <a:lnTo>
                  <a:pt x="809745" y="3559029"/>
                </a:lnTo>
                <a:lnTo>
                  <a:pt x="805190" y="3316095"/>
                </a:lnTo>
                <a:lnTo>
                  <a:pt x="809745" y="3026084"/>
                </a:lnTo>
                <a:lnTo>
                  <a:pt x="818837" y="2778606"/>
                </a:lnTo>
                <a:lnTo>
                  <a:pt x="837039" y="2774045"/>
                </a:lnTo>
                <a:lnTo>
                  <a:pt x="934089" y="2707239"/>
                </a:lnTo>
                <a:lnTo>
                  <a:pt x="938643" y="2543256"/>
                </a:lnTo>
                <a:lnTo>
                  <a:pt x="903757" y="2335237"/>
                </a:lnTo>
                <a:lnTo>
                  <a:pt x="894665" y="2263870"/>
                </a:lnTo>
                <a:lnTo>
                  <a:pt x="965938" y="2241101"/>
                </a:lnTo>
                <a:lnTo>
                  <a:pt x="968957" y="2175815"/>
                </a:lnTo>
                <a:lnTo>
                  <a:pt x="973512" y="2175815"/>
                </a:lnTo>
                <a:lnTo>
                  <a:pt x="1019009" y="2201625"/>
                </a:lnTo>
                <a:lnTo>
                  <a:pt x="1106949" y="2286657"/>
                </a:lnTo>
                <a:lnTo>
                  <a:pt x="1146372" y="2365608"/>
                </a:lnTo>
                <a:lnTo>
                  <a:pt x="1169129" y="2499220"/>
                </a:lnTo>
                <a:lnTo>
                  <a:pt x="1164574" y="2566026"/>
                </a:lnTo>
                <a:lnTo>
                  <a:pt x="1097856" y="2690534"/>
                </a:lnTo>
                <a:lnTo>
                  <a:pt x="1097856" y="2760380"/>
                </a:lnTo>
                <a:lnTo>
                  <a:pt x="1143353" y="2840851"/>
                </a:lnTo>
                <a:lnTo>
                  <a:pt x="1143353" y="2921323"/>
                </a:lnTo>
                <a:lnTo>
                  <a:pt x="1129706" y="2963839"/>
                </a:lnTo>
                <a:lnTo>
                  <a:pt x="1081172" y="3013939"/>
                </a:lnTo>
                <a:lnTo>
                  <a:pt x="1022028" y="3080745"/>
                </a:lnTo>
                <a:lnTo>
                  <a:pt x="938643" y="3200709"/>
                </a:lnTo>
                <a:lnTo>
                  <a:pt x="929534" y="3332800"/>
                </a:lnTo>
                <a:lnTo>
                  <a:pt x="956829" y="3413272"/>
                </a:lnTo>
                <a:lnTo>
                  <a:pt x="943181" y="3480078"/>
                </a:lnTo>
                <a:lnTo>
                  <a:pt x="899203" y="3577255"/>
                </a:lnTo>
                <a:lnTo>
                  <a:pt x="899203" y="3600024"/>
                </a:lnTo>
                <a:lnTo>
                  <a:pt x="876463" y="3639517"/>
                </a:lnTo>
                <a:lnTo>
                  <a:pt x="858261" y="3736677"/>
                </a:lnTo>
                <a:lnTo>
                  <a:pt x="867371" y="3798939"/>
                </a:lnTo>
                <a:lnTo>
                  <a:pt x="915887" y="3856641"/>
                </a:lnTo>
                <a:lnTo>
                  <a:pt x="978067" y="3900660"/>
                </a:lnTo>
                <a:lnTo>
                  <a:pt x="1169129" y="3967474"/>
                </a:lnTo>
                <a:lnTo>
                  <a:pt x="1319250" y="3981140"/>
                </a:lnTo>
                <a:lnTo>
                  <a:pt x="1461779" y="4002398"/>
                </a:lnTo>
                <a:lnTo>
                  <a:pt x="1789314" y="4034282"/>
                </a:lnTo>
                <a:lnTo>
                  <a:pt x="1975838" y="4025173"/>
                </a:lnTo>
                <a:lnTo>
                  <a:pt x="2054686" y="4025173"/>
                </a:lnTo>
                <a:lnTo>
                  <a:pt x="2236638" y="4002398"/>
                </a:lnTo>
                <a:lnTo>
                  <a:pt x="2268488" y="4002398"/>
                </a:lnTo>
                <a:lnTo>
                  <a:pt x="2276079" y="3994805"/>
                </a:lnTo>
                <a:lnTo>
                  <a:pt x="2329150" y="3976586"/>
                </a:lnTo>
                <a:lnTo>
                  <a:pt x="2386758" y="3923447"/>
                </a:lnTo>
                <a:lnTo>
                  <a:pt x="2418608" y="3865745"/>
                </a:lnTo>
                <a:lnTo>
                  <a:pt x="2448939" y="3782233"/>
                </a:lnTo>
                <a:lnTo>
                  <a:pt x="2453494" y="3782233"/>
                </a:lnTo>
                <a:lnTo>
                  <a:pt x="2462586" y="3634956"/>
                </a:lnTo>
                <a:lnTo>
                  <a:pt x="2458031" y="3510449"/>
                </a:lnTo>
                <a:lnTo>
                  <a:pt x="2418608" y="3240184"/>
                </a:lnTo>
                <a:lnTo>
                  <a:pt x="2356444" y="2983585"/>
                </a:lnTo>
                <a:lnTo>
                  <a:pt x="2317021" y="2907657"/>
                </a:lnTo>
                <a:lnTo>
                  <a:pt x="2280616" y="2889431"/>
                </a:lnTo>
                <a:lnTo>
                  <a:pt x="2262431" y="2889431"/>
                </a:lnTo>
                <a:lnTo>
                  <a:pt x="2206324" y="2893992"/>
                </a:lnTo>
                <a:lnTo>
                  <a:pt x="2160827" y="2915259"/>
                </a:lnTo>
                <a:lnTo>
                  <a:pt x="2107756" y="2880327"/>
                </a:lnTo>
                <a:lnTo>
                  <a:pt x="2050131" y="2871222"/>
                </a:lnTo>
                <a:lnTo>
                  <a:pt x="1997060" y="2907657"/>
                </a:lnTo>
                <a:lnTo>
                  <a:pt x="1957636" y="2969920"/>
                </a:lnTo>
                <a:lnTo>
                  <a:pt x="1904565" y="2977504"/>
                </a:lnTo>
                <a:lnTo>
                  <a:pt x="1763537" y="2974463"/>
                </a:lnTo>
                <a:lnTo>
                  <a:pt x="1696819" y="2956254"/>
                </a:lnTo>
                <a:lnTo>
                  <a:pt x="1634656" y="2921323"/>
                </a:lnTo>
                <a:lnTo>
                  <a:pt x="1630101" y="2889431"/>
                </a:lnTo>
                <a:lnTo>
                  <a:pt x="1602806" y="2836291"/>
                </a:lnTo>
                <a:lnTo>
                  <a:pt x="1563383" y="2819602"/>
                </a:lnTo>
                <a:lnTo>
                  <a:pt x="1501202" y="2840851"/>
                </a:lnTo>
                <a:lnTo>
                  <a:pt x="1470888" y="2827186"/>
                </a:lnTo>
                <a:lnTo>
                  <a:pt x="1408708" y="2836291"/>
                </a:lnTo>
                <a:lnTo>
                  <a:pt x="1360191" y="2859077"/>
                </a:lnTo>
                <a:lnTo>
                  <a:pt x="1328342" y="2907657"/>
                </a:lnTo>
                <a:lnTo>
                  <a:pt x="1298011" y="3013939"/>
                </a:lnTo>
                <a:lnTo>
                  <a:pt x="1247977" y="3085306"/>
                </a:lnTo>
                <a:lnTo>
                  <a:pt x="1097856" y="3221958"/>
                </a:lnTo>
                <a:lnTo>
                  <a:pt x="996252" y="3346466"/>
                </a:lnTo>
                <a:lnTo>
                  <a:pt x="991714" y="3341905"/>
                </a:lnTo>
                <a:lnTo>
                  <a:pt x="987160" y="3284220"/>
                </a:lnTo>
                <a:lnTo>
                  <a:pt x="996252" y="3240184"/>
                </a:lnTo>
                <a:lnTo>
                  <a:pt x="1014454" y="3196148"/>
                </a:lnTo>
                <a:lnTo>
                  <a:pt x="1070562" y="3129342"/>
                </a:lnTo>
                <a:lnTo>
                  <a:pt x="1102411" y="3085306"/>
                </a:lnTo>
                <a:lnTo>
                  <a:pt x="1160020" y="3023060"/>
                </a:lnTo>
                <a:lnTo>
                  <a:pt x="1199443" y="2956254"/>
                </a:lnTo>
                <a:lnTo>
                  <a:pt x="1205516" y="2845412"/>
                </a:lnTo>
                <a:lnTo>
                  <a:pt x="1173667" y="2760380"/>
                </a:lnTo>
                <a:lnTo>
                  <a:pt x="1169129" y="2698118"/>
                </a:lnTo>
                <a:lnTo>
                  <a:pt x="1199443" y="2644977"/>
                </a:lnTo>
                <a:lnTo>
                  <a:pt x="1226738" y="2579691"/>
                </a:lnTo>
                <a:lnTo>
                  <a:pt x="1235847" y="2494659"/>
                </a:lnTo>
                <a:lnTo>
                  <a:pt x="1226738" y="2402043"/>
                </a:lnTo>
                <a:lnTo>
                  <a:pt x="1194905" y="2303346"/>
                </a:lnTo>
                <a:lnTo>
                  <a:pt x="1102411" y="2192504"/>
                </a:lnTo>
                <a:lnTo>
                  <a:pt x="1097856" y="2197064"/>
                </a:lnTo>
                <a:lnTo>
                  <a:pt x="959865" y="2099887"/>
                </a:lnTo>
                <a:lnTo>
                  <a:pt x="959865" y="2081678"/>
                </a:lnTo>
                <a:lnTo>
                  <a:pt x="965938" y="1957171"/>
                </a:lnTo>
                <a:lnTo>
                  <a:pt x="968957" y="1899469"/>
                </a:lnTo>
                <a:lnTo>
                  <a:pt x="978067" y="1876700"/>
                </a:lnTo>
                <a:lnTo>
                  <a:pt x="1102411" y="1935904"/>
                </a:lnTo>
                <a:lnTo>
                  <a:pt x="1132725" y="1366525"/>
                </a:lnTo>
                <a:lnTo>
                  <a:pt x="1132725" y="1357420"/>
                </a:lnTo>
                <a:lnTo>
                  <a:pt x="1194905" y="1331593"/>
                </a:lnTo>
                <a:lnTo>
                  <a:pt x="1270716" y="1248098"/>
                </a:lnTo>
                <a:lnTo>
                  <a:pt x="1399615" y="1149401"/>
                </a:lnTo>
                <a:lnTo>
                  <a:pt x="1452686" y="1047663"/>
                </a:lnTo>
                <a:lnTo>
                  <a:pt x="1526978" y="1056785"/>
                </a:lnTo>
                <a:lnTo>
                  <a:pt x="1514849" y="1109925"/>
                </a:lnTo>
                <a:lnTo>
                  <a:pt x="1496664" y="1140279"/>
                </a:lnTo>
                <a:lnTo>
                  <a:pt x="1492109" y="1144840"/>
                </a:lnTo>
                <a:lnTo>
                  <a:pt x="1475425" y="1137256"/>
                </a:lnTo>
                <a:lnTo>
                  <a:pt x="1439038" y="1140279"/>
                </a:lnTo>
                <a:lnTo>
                  <a:pt x="1376858" y="1179772"/>
                </a:lnTo>
                <a:lnTo>
                  <a:pt x="1323787" y="1225311"/>
                </a:lnTo>
                <a:lnTo>
                  <a:pt x="1284363" y="1260243"/>
                </a:lnTo>
                <a:lnTo>
                  <a:pt x="1261624" y="1269348"/>
                </a:lnTo>
                <a:close/>
              </a:path>
              <a:path w="2462586" h="4114756">
                <a:moveTo>
                  <a:pt x="1434484" y="1495576"/>
                </a:moveTo>
                <a:lnTo>
                  <a:pt x="1349563" y="1718781"/>
                </a:lnTo>
                <a:lnTo>
                  <a:pt x="1363211" y="2010312"/>
                </a:lnTo>
                <a:lnTo>
                  <a:pt x="1422355" y="2028521"/>
                </a:lnTo>
                <a:lnTo>
                  <a:pt x="1457241" y="2001190"/>
                </a:lnTo>
                <a:lnTo>
                  <a:pt x="1434484" y="1495576"/>
                </a:lnTo>
                <a:close/>
              </a:path>
              <a:path w="2462586" h="4114756">
                <a:moveTo>
                  <a:pt x="1132725" y="1366525"/>
                </a:moveTo>
                <a:lnTo>
                  <a:pt x="1102411" y="1935904"/>
                </a:lnTo>
                <a:lnTo>
                  <a:pt x="1143353" y="1896429"/>
                </a:lnTo>
                <a:lnTo>
                  <a:pt x="1178222" y="1864538"/>
                </a:lnTo>
                <a:lnTo>
                  <a:pt x="1252531" y="1935904"/>
                </a:lnTo>
                <a:lnTo>
                  <a:pt x="1257069" y="1363484"/>
                </a:lnTo>
                <a:lnTo>
                  <a:pt x="1191869" y="1402960"/>
                </a:lnTo>
                <a:lnTo>
                  <a:pt x="1155482" y="1402960"/>
                </a:lnTo>
                <a:lnTo>
                  <a:pt x="1132725" y="1366525"/>
                </a:lnTo>
                <a:close/>
              </a:path>
            </a:pathLst>
          </a:custGeom>
          <a:solidFill>
            <a:srgbClr val="000000"/>
          </a:solidFill>
        </p:spPr>
        <p:txBody>
          <a:bodyPr wrap="square" lIns="0" tIns="0" rIns="0" bIns="0" rtlCol="0">
            <a:noAutofit/>
          </a:bodyPr>
          <a:lstStyle/>
          <a:p>
            <a:endParaRPr/>
          </a:p>
        </p:txBody>
      </p:sp>
      <p:sp>
        <p:nvSpPr>
          <p:cNvPr id="26" name="object 26"/>
          <p:cNvSpPr/>
          <p:nvPr/>
        </p:nvSpPr>
        <p:spPr>
          <a:xfrm>
            <a:off x="7128736" y="2156426"/>
            <a:ext cx="1132725" cy="1308823"/>
          </a:xfrm>
          <a:custGeom>
            <a:avLst/>
            <a:gdLst/>
            <a:ahLst/>
            <a:cxnLst/>
            <a:rect l="l" t="t" r="r" b="b"/>
            <a:pathLst>
              <a:path w="1132725" h="1308823">
                <a:moveTo>
                  <a:pt x="110679" y="163983"/>
                </a:moveTo>
                <a:lnTo>
                  <a:pt x="62163" y="244454"/>
                </a:lnTo>
                <a:lnTo>
                  <a:pt x="34868" y="309757"/>
                </a:lnTo>
                <a:lnTo>
                  <a:pt x="16666" y="535985"/>
                </a:lnTo>
                <a:lnTo>
                  <a:pt x="0" y="598230"/>
                </a:lnTo>
                <a:lnTo>
                  <a:pt x="9092" y="692384"/>
                </a:lnTo>
                <a:lnTo>
                  <a:pt x="30314" y="753109"/>
                </a:lnTo>
                <a:lnTo>
                  <a:pt x="43961" y="665053"/>
                </a:lnTo>
                <a:lnTo>
                  <a:pt x="78847" y="549650"/>
                </a:lnTo>
                <a:lnTo>
                  <a:pt x="78847" y="452473"/>
                </a:lnTo>
                <a:lnTo>
                  <a:pt x="92494" y="443369"/>
                </a:lnTo>
                <a:lnTo>
                  <a:pt x="106141" y="457034"/>
                </a:lnTo>
                <a:lnTo>
                  <a:pt x="106141" y="470699"/>
                </a:lnTo>
                <a:lnTo>
                  <a:pt x="101587" y="487405"/>
                </a:lnTo>
                <a:lnTo>
                  <a:pt x="115234" y="535985"/>
                </a:lnTo>
                <a:lnTo>
                  <a:pt x="163767" y="589126"/>
                </a:lnTo>
                <a:lnTo>
                  <a:pt x="371496" y="648347"/>
                </a:lnTo>
                <a:lnTo>
                  <a:pt x="410920" y="678718"/>
                </a:lnTo>
                <a:lnTo>
                  <a:pt x="459453" y="678718"/>
                </a:lnTo>
                <a:lnTo>
                  <a:pt x="521616" y="692384"/>
                </a:lnTo>
                <a:lnTo>
                  <a:pt x="571668" y="740964"/>
                </a:lnTo>
                <a:lnTo>
                  <a:pt x="636868" y="740964"/>
                </a:lnTo>
                <a:lnTo>
                  <a:pt x="717233" y="674158"/>
                </a:lnTo>
                <a:lnTo>
                  <a:pt x="770304" y="660492"/>
                </a:lnTo>
                <a:lnTo>
                  <a:pt x="783951" y="674158"/>
                </a:lnTo>
                <a:lnTo>
                  <a:pt x="783952" y="727298"/>
                </a:lnTo>
                <a:lnTo>
                  <a:pt x="752102" y="835100"/>
                </a:lnTo>
                <a:lnTo>
                  <a:pt x="730881" y="904947"/>
                </a:lnTo>
                <a:lnTo>
                  <a:pt x="752102" y="930757"/>
                </a:lnTo>
                <a:lnTo>
                  <a:pt x="758175" y="953527"/>
                </a:lnTo>
                <a:lnTo>
                  <a:pt x="765749" y="953527"/>
                </a:lnTo>
                <a:lnTo>
                  <a:pt x="814283" y="958087"/>
                </a:lnTo>
                <a:lnTo>
                  <a:pt x="846132" y="985418"/>
                </a:lnTo>
                <a:lnTo>
                  <a:pt x="859779" y="1011228"/>
                </a:lnTo>
                <a:lnTo>
                  <a:pt x="859779" y="1082595"/>
                </a:lnTo>
                <a:lnTo>
                  <a:pt x="846132" y="1126631"/>
                </a:lnTo>
                <a:lnTo>
                  <a:pt x="793044" y="1184333"/>
                </a:lnTo>
                <a:lnTo>
                  <a:pt x="717233" y="1207102"/>
                </a:lnTo>
                <a:lnTo>
                  <a:pt x="664162" y="1193437"/>
                </a:lnTo>
                <a:lnTo>
                  <a:pt x="636868" y="1219247"/>
                </a:lnTo>
                <a:lnTo>
                  <a:pt x="636868" y="1237473"/>
                </a:lnTo>
                <a:lnTo>
                  <a:pt x="668717" y="1308823"/>
                </a:lnTo>
                <a:lnTo>
                  <a:pt x="685384" y="1308823"/>
                </a:lnTo>
                <a:lnTo>
                  <a:pt x="738455" y="1278469"/>
                </a:lnTo>
                <a:lnTo>
                  <a:pt x="779397" y="1229872"/>
                </a:lnTo>
                <a:lnTo>
                  <a:pt x="827930" y="1188876"/>
                </a:lnTo>
                <a:lnTo>
                  <a:pt x="943164" y="1091699"/>
                </a:lnTo>
                <a:lnTo>
                  <a:pt x="978050" y="1006684"/>
                </a:lnTo>
                <a:lnTo>
                  <a:pt x="947719" y="971753"/>
                </a:lnTo>
                <a:lnTo>
                  <a:pt x="908295" y="882177"/>
                </a:lnTo>
                <a:lnTo>
                  <a:pt x="899203" y="780439"/>
                </a:lnTo>
                <a:lnTo>
                  <a:pt x="915870" y="727298"/>
                </a:lnTo>
                <a:lnTo>
                  <a:pt x="975014" y="648347"/>
                </a:lnTo>
                <a:lnTo>
                  <a:pt x="1062970" y="567876"/>
                </a:lnTo>
                <a:lnTo>
                  <a:pt x="1106932" y="549650"/>
                </a:lnTo>
                <a:lnTo>
                  <a:pt x="1132725" y="526880"/>
                </a:lnTo>
                <a:lnTo>
                  <a:pt x="1125134" y="457034"/>
                </a:lnTo>
                <a:lnTo>
                  <a:pt x="1067508" y="359857"/>
                </a:lnTo>
                <a:lnTo>
                  <a:pt x="1017474" y="332526"/>
                </a:lnTo>
                <a:lnTo>
                  <a:pt x="961366" y="341631"/>
                </a:lnTo>
                <a:lnTo>
                  <a:pt x="947719" y="283929"/>
                </a:lnTo>
                <a:lnTo>
                  <a:pt x="902222" y="230789"/>
                </a:lnTo>
                <a:lnTo>
                  <a:pt x="876446" y="198914"/>
                </a:lnTo>
                <a:lnTo>
                  <a:pt x="696012" y="44036"/>
                </a:lnTo>
                <a:lnTo>
                  <a:pt x="567113" y="4560"/>
                </a:lnTo>
                <a:lnTo>
                  <a:pt x="495840" y="0"/>
                </a:lnTo>
                <a:lnTo>
                  <a:pt x="397272" y="16705"/>
                </a:lnTo>
                <a:lnTo>
                  <a:pt x="230485" y="57701"/>
                </a:lnTo>
                <a:lnTo>
                  <a:pt x="110679" y="163983"/>
                </a:lnTo>
                <a:close/>
              </a:path>
            </a:pathLst>
          </a:custGeom>
          <a:solidFill>
            <a:srgbClr val="763B01"/>
          </a:solidFill>
        </p:spPr>
        <p:txBody>
          <a:bodyPr wrap="square" lIns="0" tIns="0" rIns="0" bIns="0" rtlCol="0">
            <a:noAutofit/>
          </a:bodyPr>
          <a:lstStyle/>
          <a:p>
            <a:endParaRPr/>
          </a:p>
        </p:txBody>
      </p:sp>
      <p:sp>
        <p:nvSpPr>
          <p:cNvPr id="27" name="object 27"/>
          <p:cNvSpPr/>
          <p:nvPr/>
        </p:nvSpPr>
        <p:spPr>
          <a:xfrm>
            <a:off x="7154512" y="2719741"/>
            <a:ext cx="806708" cy="683262"/>
          </a:xfrm>
          <a:custGeom>
            <a:avLst/>
            <a:gdLst/>
            <a:ahLst/>
            <a:cxnLst/>
            <a:rect l="l" t="t" r="r" b="b"/>
            <a:pathLst>
              <a:path w="806708" h="683262">
                <a:moveTo>
                  <a:pt x="71255" y="0"/>
                </a:moveTo>
                <a:lnTo>
                  <a:pt x="50034" y="71366"/>
                </a:lnTo>
                <a:lnTo>
                  <a:pt x="43961" y="147277"/>
                </a:lnTo>
                <a:lnTo>
                  <a:pt x="4537" y="288490"/>
                </a:lnTo>
                <a:lnTo>
                  <a:pt x="0" y="417541"/>
                </a:lnTo>
                <a:lnTo>
                  <a:pt x="39423" y="531424"/>
                </a:lnTo>
                <a:lnTo>
                  <a:pt x="137991" y="662013"/>
                </a:lnTo>
                <a:lnTo>
                  <a:pt x="172860" y="678701"/>
                </a:lnTo>
                <a:lnTo>
                  <a:pt x="225931" y="683262"/>
                </a:lnTo>
                <a:lnTo>
                  <a:pt x="301758" y="643787"/>
                </a:lnTo>
                <a:lnTo>
                  <a:pt x="336627" y="630121"/>
                </a:lnTo>
                <a:lnTo>
                  <a:pt x="377569" y="607352"/>
                </a:lnTo>
                <a:lnTo>
                  <a:pt x="548911" y="604311"/>
                </a:lnTo>
                <a:lnTo>
                  <a:pt x="571668" y="625561"/>
                </a:lnTo>
                <a:lnTo>
                  <a:pt x="589853" y="630121"/>
                </a:lnTo>
                <a:lnTo>
                  <a:pt x="633831" y="599750"/>
                </a:lnTo>
                <a:lnTo>
                  <a:pt x="696012" y="616456"/>
                </a:lnTo>
                <a:lnTo>
                  <a:pt x="732399" y="607352"/>
                </a:lnTo>
                <a:lnTo>
                  <a:pt x="783952" y="567859"/>
                </a:lnTo>
                <a:lnTo>
                  <a:pt x="806708" y="505614"/>
                </a:lnTo>
                <a:lnTo>
                  <a:pt x="802154" y="447912"/>
                </a:lnTo>
                <a:lnTo>
                  <a:pt x="779414" y="426663"/>
                </a:lnTo>
                <a:lnTo>
                  <a:pt x="739973" y="417541"/>
                </a:lnTo>
                <a:lnTo>
                  <a:pt x="709659" y="426663"/>
                </a:lnTo>
                <a:lnTo>
                  <a:pt x="700549" y="417541"/>
                </a:lnTo>
                <a:lnTo>
                  <a:pt x="696012" y="399332"/>
                </a:lnTo>
                <a:lnTo>
                  <a:pt x="696012" y="387187"/>
                </a:lnTo>
                <a:lnTo>
                  <a:pt x="670235" y="346192"/>
                </a:lnTo>
                <a:lnTo>
                  <a:pt x="726326" y="195874"/>
                </a:lnTo>
                <a:lnTo>
                  <a:pt x="726326" y="124507"/>
                </a:lnTo>
                <a:lnTo>
                  <a:pt x="712678" y="129068"/>
                </a:lnTo>
                <a:lnTo>
                  <a:pt x="629293" y="200417"/>
                </a:lnTo>
                <a:lnTo>
                  <a:pt x="597444" y="209539"/>
                </a:lnTo>
                <a:lnTo>
                  <a:pt x="624739" y="252055"/>
                </a:lnTo>
                <a:lnTo>
                  <a:pt x="611091" y="271784"/>
                </a:lnTo>
                <a:lnTo>
                  <a:pt x="597444" y="274825"/>
                </a:lnTo>
                <a:lnTo>
                  <a:pt x="541337" y="203458"/>
                </a:lnTo>
                <a:lnTo>
                  <a:pt x="483711" y="154878"/>
                </a:lnTo>
                <a:lnTo>
                  <a:pt x="433676" y="141213"/>
                </a:lnTo>
                <a:lnTo>
                  <a:pt x="385143" y="150317"/>
                </a:lnTo>
                <a:lnTo>
                  <a:pt x="345720" y="115403"/>
                </a:lnTo>
                <a:lnTo>
                  <a:pt x="244133" y="80471"/>
                </a:lnTo>
                <a:lnTo>
                  <a:pt x="181952" y="75910"/>
                </a:lnTo>
                <a:lnTo>
                  <a:pt x="181952" y="80471"/>
                </a:lnTo>
                <a:lnTo>
                  <a:pt x="128881" y="85032"/>
                </a:lnTo>
                <a:lnTo>
                  <a:pt x="89457" y="94136"/>
                </a:lnTo>
                <a:lnTo>
                  <a:pt x="71255" y="75910"/>
                </a:lnTo>
                <a:lnTo>
                  <a:pt x="80365" y="62245"/>
                </a:lnTo>
                <a:lnTo>
                  <a:pt x="115234" y="45556"/>
                </a:lnTo>
                <a:lnTo>
                  <a:pt x="71255" y="0"/>
                </a:lnTo>
                <a:close/>
              </a:path>
            </a:pathLst>
          </a:custGeom>
          <a:solidFill>
            <a:srgbClr val="CC9900"/>
          </a:solidFill>
        </p:spPr>
        <p:txBody>
          <a:bodyPr wrap="square" lIns="0" tIns="0" rIns="0" bIns="0" rtlCol="0">
            <a:noAutofit/>
          </a:bodyPr>
          <a:lstStyle/>
          <a:p>
            <a:endParaRPr/>
          </a:p>
        </p:txBody>
      </p:sp>
      <p:sp>
        <p:nvSpPr>
          <p:cNvPr id="28" name="object 28"/>
          <p:cNvSpPr/>
          <p:nvPr/>
        </p:nvSpPr>
        <p:spPr>
          <a:xfrm>
            <a:off x="7381962" y="2816918"/>
            <a:ext cx="107660" cy="177648"/>
          </a:xfrm>
          <a:custGeom>
            <a:avLst/>
            <a:gdLst/>
            <a:ahLst/>
            <a:cxnLst/>
            <a:rect l="l" t="t" r="r" b="b"/>
            <a:pathLst>
              <a:path w="107660" h="177648">
                <a:moveTo>
                  <a:pt x="107660" y="63765"/>
                </a:moveTo>
                <a:lnTo>
                  <a:pt x="4554" y="0"/>
                </a:lnTo>
                <a:lnTo>
                  <a:pt x="34868" y="94136"/>
                </a:lnTo>
                <a:lnTo>
                  <a:pt x="0" y="177648"/>
                </a:lnTo>
                <a:lnTo>
                  <a:pt x="48516" y="142716"/>
                </a:lnTo>
                <a:lnTo>
                  <a:pt x="83402" y="113882"/>
                </a:lnTo>
                <a:lnTo>
                  <a:pt x="107660" y="63765"/>
                </a:lnTo>
                <a:close/>
              </a:path>
            </a:pathLst>
          </a:custGeom>
          <a:solidFill>
            <a:srgbClr val="CC9900"/>
          </a:solidFill>
        </p:spPr>
        <p:txBody>
          <a:bodyPr wrap="square" lIns="0" tIns="0" rIns="0" bIns="0" rtlCol="0">
            <a:noAutofit/>
          </a:bodyPr>
          <a:lstStyle/>
          <a:p>
            <a:endParaRPr/>
          </a:p>
        </p:txBody>
      </p:sp>
      <p:sp>
        <p:nvSpPr>
          <p:cNvPr id="29" name="object 29"/>
          <p:cNvSpPr/>
          <p:nvPr/>
        </p:nvSpPr>
        <p:spPr>
          <a:xfrm>
            <a:off x="7357704" y="3043147"/>
            <a:ext cx="53070" cy="147294"/>
          </a:xfrm>
          <a:custGeom>
            <a:avLst/>
            <a:gdLst/>
            <a:ahLst/>
            <a:cxnLst/>
            <a:rect l="l" t="t" r="r" b="b"/>
            <a:pathLst>
              <a:path w="53070" h="147294">
                <a:moveTo>
                  <a:pt x="9092" y="112362"/>
                </a:moveTo>
                <a:lnTo>
                  <a:pt x="13647" y="147294"/>
                </a:lnTo>
                <a:lnTo>
                  <a:pt x="39423" y="118443"/>
                </a:lnTo>
                <a:lnTo>
                  <a:pt x="53070" y="78968"/>
                </a:lnTo>
                <a:lnTo>
                  <a:pt x="39423" y="44036"/>
                </a:lnTo>
                <a:lnTo>
                  <a:pt x="13647" y="0"/>
                </a:lnTo>
                <a:lnTo>
                  <a:pt x="0" y="34931"/>
                </a:lnTo>
                <a:lnTo>
                  <a:pt x="19703" y="72887"/>
                </a:lnTo>
                <a:lnTo>
                  <a:pt x="9092" y="112362"/>
                </a:lnTo>
                <a:close/>
              </a:path>
            </a:pathLst>
          </a:custGeom>
          <a:solidFill>
            <a:srgbClr val="CC9900"/>
          </a:solidFill>
        </p:spPr>
        <p:txBody>
          <a:bodyPr wrap="square" lIns="0" tIns="0" rIns="0" bIns="0" rtlCol="0">
            <a:noAutofit/>
          </a:bodyPr>
          <a:lstStyle/>
          <a:p>
            <a:endParaRPr/>
          </a:p>
        </p:txBody>
      </p:sp>
      <p:sp>
        <p:nvSpPr>
          <p:cNvPr id="30" name="object 30"/>
          <p:cNvSpPr/>
          <p:nvPr/>
        </p:nvSpPr>
        <p:spPr>
          <a:xfrm>
            <a:off x="7290985" y="3146405"/>
            <a:ext cx="151638" cy="63765"/>
          </a:xfrm>
          <a:custGeom>
            <a:avLst/>
            <a:gdLst/>
            <a:ahLst/>
            <a:cxnLst/>
            <a:rect l="l" t="t" r="r" b="b"/>
            <a:pathLst>
              <a:path w="151638" h="63765">
                <a:moveTo>
                  <a:pt x="74292" y="63765"/>
                </a:moveTo>
                <a:lnTo>
                  <a:pt x="151638" y="54661"/>
                </a:lnTo>
                <a:lnTo>
                  <a:pt x="130399" y="47059"/>
                </a:lnTo>
                <a:lnTo>
                  <a:pt x="113716" y="28850"/>
                </a:lnTo>
                <a:lnTo>
                  <a:pt x="98550" y="31874"/>
                </a:lnTo>
                <a:lnTo>
                  <a:pt x="78847" y="39475"/>
                </a:lnTo>
                <a:lnTo>
                  <a:pt x="71255" y="24289"/>
                </a:lnTo>
                <a:lnTo>
                  <a:pt x="56107" y="12144"/>
                </a:lnTo>
                <a:lnTo>
                  <a:pt x="37905" y="12144"/>
                </a:lnTo>
                <a:lnTo>
                  <a:pt x="0" y="0"/>
                </a:lnTo>
                <a:lnTo>
                  <a:pt x="74292" y="63765"/>
                </a:lnTo>
                <a:close/>
              </a:path>
            </a:pathLst>
          </a:custGeom>
          <a:solidFill>
            <a:srgbClr val="FF9966"/>
          </a:solidFill>
        </p:spPr>
        <p:txBody>
          <a:bodyPr wrap="square" lIns="0" tIns="0" rIns="0" bIns="0" rtlCol="0">
            <a:noAutofit/>
          </a:bodyPr>
          <a:lstStyle/>
          <a:p>
            <a:endParaRPr/>
          </a:p>
        </p:txBody>
      </p:sp>
      <p:sp>
        <p:nvSpPr>
          <p:cNvPr id="31" name="object 31"/>
          <p:cNvSpPr/>
          <p:nvPr/>
        </p:nvSpPr>
        <p:spPr>
          <a:xfrm>
            <a:off x="7284912" y="3234460"/>
            <a:ext cx="113733" cy="95656"/>
          </a:xfrm>
          <a:custGeom>
            <a:avLst/>
            <a:gdLst/>
            <a:ahLst/>
            <a:cxnLst/>
            <a:rect l="l" t="t" r="r" b="b"/>
            <a:pathLst>
              <a:path w="113733" h="95656">
                <a:moveTo>
                  <a:pt x="4554" y="81991"/>
                </a:moveTo>
                <a:lnTo>
                  <a:pt x="4554" y="86552"/>
                </a:lnTo>
                <a:lnTo>
                  <a:pt x="6073" y="88072"/>
                </a:lnTo>
                <a:lnTo>
                  <a:pt x="9092" y="91113"/>
                </a:lnTo>
                <a:lnTo>
                  <a:pt x="13647" y="91113"/>
                </a:lnTo>
                <a:lnTo>
                  <a:pt x="18202" y="95656"/>
                </a:lnTo>
                <a:lnTo>
                  <a:pt x="65199" y="95656"/>
                </a:lnTo>
                <a:lnTo>
                  <a:pt x="68236" y="94136"/>
                </a:lnTo>
                <a:lnTo>
                  <a:pt x="69754" y="91113"/>
                </a:lnTo>
                <a:lnTo>
                  <a:pt x="69754" y="89592"/>
                </a:lnTo>
                <a:lnTo>
                  <a:pt x="71273" y="89592"/>
                </a:lnTo>
                <a:lnTo>
                  <a:pt x="71273" y="88072"/>
                </a:lnTo>
                <a:lnTo>
                  <a:pt x="72791" y="86552"/>
                </a:lnTo>
                <a:lnTo>
                  <a:pt x="74309" y="86552"/>
                </a:lnTo>
                <a:lnTo>
                  <a:pt x="75827" y="85032"/>
                </a:lnTo>
                <a:lnTo>
                  <a:pt x="75827" y="83511"/>
                </a:lnTo>
                <a:lnTo>
                  <a:pt x="77329" y="81991"/>
                </a:lnTo>
                <a:lnTo>
                  <a:pt x="78847" y="80471"/>
                </a:lnTo>
                <a:lnTo>
                  <a:pt x="80365" y="80471"/>
                </a:lnTo>
                <a:lnTo>
                  <a:pt x="81883" y="78968"/>
                </a:lnTo>
                <a:lnTo>
                  <a:pt x="84920" y="71366"/>
                </a:lnTo>
                <a:lnTo>
                  <a:pt x="87956" y="71366"/>
                </a:lnTo>
                <a:lnTo>
                  <a:pt x="90976" y="63782"/>
                </a:lnTo>
                <a:lnTo>
                  <a:pt x="95531" y="56181"/>
                </a:lnTo>
                <a:lnTo>
                  <a:pt x="98567" y="47076"/>
                </a:lnTo>
                <a:lnTo>
                  <a:pt x="101604" y="37972"/>
                </a:lnTo>
                <a:lnTo>
                  <a:pt x="104623" y="28850"/>
                </a:lnTo>
                <a:lnTo>
                  <a:pt x="107660" y="19746"/>
                </a:lnTo>
                <a:lnTo>
                  <a:pt x="110696" y="10641"/>
                </a:lnTo>
                <a:lnTo>
                  <a:pt x="113733" y="3040"/>
                </a:lnTo>
                <a:lnTo>
                  <a:pt x="16683" y="0"/>
                </a:lnTo>
                <a:lnTo>
                  <a:pt x="12129" y="0"/>
                </a:lnTo>
                <a:lnTo>
                  <a:pt x="10610" y="3040"/>
                </a:lnTo>
                <a:lnTo>
                  <a:pt x="10610" y="6081"/>
                </a:lnTo>
                <a:lnTo>
                  <a:pt x="9092" y="10641"/>
                </a:lnTo>
                <a:lnTo>
                  <a:pt x="9092" y="15185"/>
                </a:lnTo>
                <a:lnTo>
                  <a:pt x="7591" y="19746"/>
                </a:lnTo>
                <a:lnTo>
                  <a:pt x="6073" y="24307"/>
                </a:lnTo>
                <a:lnTo>
                  <a:pt x="4554" y="27330"/>
                </a:lnTo>
                <a:lnTo>
                  <a:pt x="4554" y="30371"/>
                </a:lnTo>
                <a:lnTo>
                  <a:pt x="1518" y="30371"/>
                </a:lnTo>
                <a:lnTo>
                  <a:pt x="0" y="33411"/>
                </a:lnTo>
                <a:lnTo>
                  <a:pt x="0" y="59221"/>
                </a:lnTo>
                <a:lnTo>
                  <a:pt x="1518" y="65302"/>
                </a:lnTo>
                <a:lnTo>
                  <a:pt x="1518" y="75927"/>
                </a:lnTo>
                <a:lnTo>
                  <a:pt x="3036" y="77447"/>
                </a:lnTo>
                <a:lnTo>
                  <a:pt x="3036" y="80471"/>
                </a:lnTo>
                <a:lnTo>
                  <a:pt x="4554" y="81991"/>
                </a:lnTo>
                <a:close/>
              </a:path>
            </a:pathLst>
          </a:custGeom>
          <a:solidFill>
            <a:srgbClr val="FF9966"/>
          </a:solidFill>
        </p:spPr>
        <p:txBody>
          <a:bodyPr wrap="square" lIns="0" tIns="0" rIns="0" bIns="0" rtlCol="0">
            <a:noAutofit/>
          </a:bodyPr>
          <a:lstStyle/>
          <a:p>
            <a:endParaRPr/>
          </a:p>
        </p:txBody>
      </p:sp>
      <p:sp>
        <p:nvSpPr>
          <p:cNvPr id="32" name="object 32"/>
          <p:cNvSpPr/>
          <p:nvPr/>
        </p:nvSpPr>
        <p:spPr>
          <a:xfrm>
            <a:off x="8053716" y="2724302"/>
            <a:ext cx="275982" cy="283929"/>
          </a:xfrm>
          <a:custGeom>
            <a:avLst/>
            <a:gdLst/>
            <a:ahLst/>
            <a:cxnLst/>
            <a:rect l="l" t="t" r="r" b="b"/>
            <a:pathLst>
              <a:path w="275982" h="283929">
                <a:moveTo>
                  <a:pt x="9092" y="185232"/>
                </a:moveTo>
                <a:lnTo>
                  <a:pt x="0" y="283929"/>
                </a:lnTo>
                <a:lnTo>
                  <a:pt x="18185" y="221667"/>
                </a:lnTo>
                <a:lnTo>
                  <a:pt x="89458" y="119946"/>
                </a:lnTo>
                <a:lnTo>
                  <a:pt x="186507" y="34914"/>
                </a:lnTo>
                <a:lnTo>
                  <a:pt x="275982" y="9104"/>
                </a:lnTo>
                <a:lnTo>
                  <a:pt x="269909" y="4543"/>
                </a:lnTo>
                <a:lnTo>
                  <a:pt x="213801" y="0"/>
                </a:lnTo>
                <a:lnTo>
                  <a:pt x="115234" y="48579"/>
                </a:lnTo>
                <a:lnTo>
                  <a:pt x="22739" y="150317"/>
                </a:lnTo>
                <a:lnTo>
                  <a:pt x="9092" y="185232"/>
                </a:lnTo>
                <a:close/>
              </a:path>
            </a:pathLst>
          </a:custGeom>
          <a:solidFill>
            <a:srgbClr val="FFFF00"/>
          </a:solidFill>
        </p:spPr>
        <p:txBody>
          <a:bodyPr wrap="square" lIns="0" tIns="0" rIns="0" bIns="0" rtlCol="0">
            <a:noAutofit/>
          </a:bodyPr>
          <a:lstStyle/>
          <a:p>
            <a:endParaRPr/>
          </a:p>
        </p:txBody>
      </p:sp>
      <p:sp>
        <p:nvSpPr>
          <p:cNvPr id="33" name="object 33"/>
          <p:cNvSpPr/>
          <p:nvPr/>
        </p:nvSpPr>
        <p:spPr>
          <a:xfrm>
            <a:off x="8076456" y="2768321"/>
            <a:ext cx="456433" cy="657452"/>
          </a:xfrm>
          <a:custGeom>
            <a:avLst/>
            <a:gdLst/>
            <a:ahLst/>
            <a:cxnLst/>
            <a:rect l="l" t="t" r="r" b="b"/>
            <a:pathLst>
              <a:path w="456433" h="657452">
                <a:moveTo>
                  <a:pt x="225948" y="657452"/>
                </a:moveTo>
                <a:lnTo>
                  <a:pt x="235040" y="648347"/>
                </a:lnTo>
                <a:lnTo>
                  <a:pt x="279019" y="613433"/>
                </a:lnTo>
                <a:lnTo>
                  <a:pt x="336627" y="551170"/>
                </a:lnTo>
                <a:lnTo>
                  <a:pt x="407900" y="440328"/>
                </a:lnTo>
                <a:lnTo>
                  <a:pt x="451879" y="318861"/>
                </a:lnTo>
                <a:lnTo>
                  <a:pt x="456433" y="182209"/>
                </a:lnTo>
                <a:lnTo>
                  <a:pt x="430657" y="110842"/>
                </a:lnTo>
                <a:lnTo>
                  <a:pt x="376068" y="39492"/>
                </a:lnTo>
                <a:lnTo>
                  <a:pt x="297203" y="0"/>
                </a:lnTo>
                <a:lnTo>
                  <a:pt x="244133" y="0"/>
                </a:lnTo>
                <a:lnTo>
                  <a:pt x="181969" y="18226"/>
                </a:lnTo>
                <a:lnTo>
                  <a:pt x="83402" y="89592"/>
                </a:lnTo>
                <a:lnTo>
                  <a:pt x="21238" y="182209"/>
                </a:lnTo>
                <a:lnTo>
                  <a:pt x="0" y="288490"/>
                </a:lnTo>
                <a:lnTo>
                  <a:pt x="9092" y="311277"/>
                </a:lnTo>
                <a:lnTo>
                  <a:pt x="66718" y="381123"/>
                </a:lnTo>
                <a:lnTo>
                  <a:pt x="142546" y="381123"/>
                </a:lnTo>
                <a:lnTo>
                  <a:pt x="142546" y="346192"/>
                </a:lnTo>
                <a:lnTo>
                  <a:pt x="150120" y="338607"/>
                </a:lnTo>
                <a:lnTo>
                  <a:pt x="159212" y="332526"/>
                </a:lnTo>
                <a:lnTo>
                  <a:pt x="168322" y="341631"/>
                </a:lnTo>
                <a:lnTo>
                  <a:pt x="168322" y="412998"/>
                </a:lnTo>
                <a:lnTo>
                  <a:pt x="142546" y="493469"/>
                </a:lnTo>
                <a:lnTo>
                  <a:pt x="131918" y="532944"/>
                </a:lnTo>
                <a:lnTo>
                  <a:pt x="154675" y="572437"/>
                </a:lnTo>
                <a:lnTo>
                  <a:pt x="212300" y="652908"/>
                </a:lnTo>
                <a:lnTo>
                  <a:pt x="225948" y="657452"/>
                </a:lnTo>
                <a:close/>
              </a:path>
            </a:pathLst>
          </a:custGeom>
          <a:solidFill>
            <a:srgbClr val="FFFF00"/>
          </a:solidFill>
        </p:spPr>
        <p:txBody>
          <a:bodyPr wrap="square" lIns="0" tIns="0" rIns="0" bIns="0" rtlCol="0">
            <a:noAutofit/>
          </a:bodyPr>
          <a:lstStyle/>
          <a:p>
            <a:endParaRPr/>
          </a:p>
        </p:txBody>
      </p:sp>
      <p:sp>
        <p:nvSpPr>
          <p:cNvPr id="34" name="object 34"/>
          <p:cNvSpPr/>
          <p:nvPr/>
        </p:nvSpPr>
        <p:spPr>
          <a:xfrm>
            <a:off x="7204547" y="2821479"/>
            <a:ext cx="163767" cy="177648"/>
          </a:xfrm>
          <a:custGeom>
            <a:avLst/>
            <a:gdLst/>
            <a:ahLst/>
            <a:cxnLst/>
            <a:rect l="l" t="t" r="r" b="b"/>
            <a:pathLst>
              <a:path w="163767" h="177648">
                <a:moveTo>
                  <a:pt x="163767" y="31874"/>
                </a:moveTo>
                <a:lnTo>
                  <a:pt x="150120" y="4543"/>
                </a:lnTo>
                <a:lnTo>
                  <a:pt x="109178" y="0"/>
                </a:lnTo>
                <a:lnTo>
                  <a:pt x="51552" y="22769"/>
                </a:lnTo>
                <a:lnTo>
                  <a:pt x="12129" y="88055"/>
                </a:lnTo>
                <a:lnTo>
                  <a:pt x="12129" y="110825"/>
                </a:lnTo>
                <a:lnTo>
                  <a:pt x="0" y="133611"/>
                </a:lnTo>
                <a:lnTo>
                  <a:pt x="7574" y="142716"/>
                </a:lnTo>
                <a:lnTo>
                  <a:pt x="65199" y="142716"/>
                </a:lnTo>
                <a:lnTo>
                  <a:pt x="104623" y="177648"/>
                </a:lnTo>
                <a:lnTo>
                  <a:pt x="141027" y="129051"/>
                </a:lnTo>
                <a:lnTo>
                  <a:pt x="154675" y="98680"/>
                </a:lnTo>
                <a:lnTo>
                  <a:pt x="163767" y="31874"/>
                </a:lnTo>
                <a:close/>
              </a:path>
            </a:pathLst>
          </a:custGeom>
          <a:solidFill>
            <a:srgbClr val="000000"/>
          </a:solidFill>
        </p:spPr>
        <p:txBody>
          <a:bodyPr wrap="square" lIns="0" tIns="0" rIns="0" bIns="0" rtlCol="0">
            <a:noAutofit/>
          </a:bodyPr>
          <a:lstStyle/>
          <a:p>
            <a:endParaRPr/>
          </a:p>
        </p:txBody>
      </p:sp>
      <p:sp>
        <p:nvSpPr>
          <p:cNvPr id="35" name="object 35"/>
          <p:cNvSpPr/>
          <p:nvPr/>
        </p:nvSpPr>
        <p:spPr>
          <a:xfrm>
            <a:off x="7247007" y="2848810"/>
            <a:ext cx="94012" cy="88055"/>
          </a:xfrm>
          <a:custGeom>
            <a:avLst/>
            <a:gdLst/>
            <a:ahLst/>
            <a:cxnLst/>
            <a:rect l="l" t="t" r="r" b="b"/>
            <a:pathLst>
              <a:path w="94012" h="88055">
                <a:moveTo>
                  <a:pt x="0" y="88055"/>
                </a:moveTo>
                <a:lnTo>
                  <a:pt x="6055" y="88055"/>
                </a:lnTo>
                <a:lnTo>
                  <a:pt x="6055" y="74390"/>
                </a:lnTo>
                <a:lnTo>
                  <a:pt x="54589" y="21249"/>
                </a:lnTo>
                <a:lnTo>
                  <a:pt x="94012" y="9104"/>
                </a:lnTo>
                <a:lnTo>
                  <a:pt x="94012" y="0"/>
                </a:lnTo>
                <a:lnTo>
                  <a:pt x="59143" y="0"/>
                </a:lnTo>
                <a:lnTo>
                  <a:pt x="31849" y="12144"/>
                </a:lnTo>
                <a:lnTo>
                  <a:pt x="0" y="60724"/>
                </a:lnTo>
                <a:lnTo>
                  <a:pt x="0" y="88055"/>
                </a:lnTo>
                <a:close/>
              </a:path>
            </a:pathLst>
          </a:custGeom>
          <a:solidFill>
            <a:srgbClr val="E4E4E4"/>
          </a:solidFill>
        </p:spPr>
        <p:txBody>
          <a:bodyPr wrap="square" lIns="0" tIns="0" rIns="0" bIns="0" rtlCol="0">
            <a:noAutofit/>
          </a:bodyPr>
          <a:lstStyle/>
          <a:p>
            <a:endParaRPr/>
          </a:p>
        </p:txBody>
      </p:sp>
      <p:sp>
        <p:nvSpPr>
          <p:cNvPr id="36" name="object 36"/>
          <p:cNvSpPr/>
          <p:nvPr/>
        </p:nvSpPr>
        <p:spPr>
          <a:xfrm>
            <a:off x="7278856" y="2892829"/>
            <a:ext cx="62163" cy="62262"/>
          </a:xfrm>
          <a:custGeom>
            <a:avLst/>
            <a:gdLst/>
            <a:ahLst/>
            <a:cxnLst/>
            <a:rect l="l" t="t" r="r" b="b"/>
            <a:pathLst>
              <a:path w="62163" h="62262">
                <a:moveTo>
                  <a:pt x="34868" y="62262"/>
                </a:moveTo>
                <a:lnTo>
                  <a:pt x="62163" y="0"/>
                </a:lnTo>
                <a:lnTo>
                  <a:pt x="53070" y="0"/>
                </a:lnTo>
                <a:lnTo>
                  <a:pt x="13647" y="22786"/>
                </a:lnTo>
                <a:lnTo>
                  <a:pt x="0" y="48597"/>
                </a:lnTo>
                <a:lnTo>
                  <a:pt x="18185" y="62262"/>
                </a:lnTo>
                <a:lnTo>
                  <a:pt x="34868" y="62262"/>
                </a:lnTo>
                <a:close/>
              </a:path>
            </a:pathLst>
          </a:custGeom>
          <a:solidFill>
            <a:srgbClr val="003333"/>
          </a:solidFill>
        </p:spPr>
        <p:txBody>
          <a:bodyPr wrap="square" lIns="0" tIns="0" rIns="0" bIns="0" rtlCol="0">
            <a:noAutofit/>
          </a:bodyPr>
          <a:lstStyle/>
          <a:p>
            <a:endParaRPr/>
          </a:p>
        </p:txBody>
      </p:sp>
      <p:sp>
        <p:nvSpPr>
          <p:cNvPr id="37" name="object 37"/>
          <p:cNvSpPr/>
          <p:nvPr/>
        </p:nvSpPr>
        <p:spPr>
          <a:xfrm>
            <a:off x="7362241" y="2906494"/>
            <a:ext cx="110696" cy="186769"/>
          </a:xfrm>
          <a:custGeom>
            <a:avLst/>
            <a:gdLst/>
            <a:ahLst/>
            <a:cxnLst/>
            <a:rect l="l" t="t" r="r" b="b"/>
            <a:pathLst>
              <a:path w="110696" h="186769">
                <a:moveTo>
                  <a:pt x="107677" y="0"/>
                </a:moveTo>
                <a:lnTo>
                  <a:pt x="103122" y="0"/>
                </a:lnTo>
                <a:lnTo>
                  <a:pt x="94029" y="30371"/>
                </a:lnTo>
                <a:lnTo>
                  <a:pt x="9109" y="85032"/>
                </a:lnTo>
                <a:lnTo>
                  <a:pt x="0" y="132108"/>
                </a:lnTo>
                <a:lnTo>
                  <a:pt x="36404" y="186769"/>
                </a:lnTo>
                <a:lnTo>
                  <a:pt x="59143" y="186769"/>
                </a:lnTo>
                <a:lnTo>
                  <a:pt x="59143" y="173104"/>
                </a:lnTo>
                <a:lnTo>
                  <a:pt x="22756" y="132108"/>
                </a:lnTo>
                <a:lnTo>
                  <a:pt x="22756" y="106298"/>
                </a:lnTo>
                <a:lnTo>
                  <a:pt x="110696" y="44036"/>
                </a:lnTo>
                <a:lnTo>
                  <a:pt x="107677" y="0"/>
                </a:lnTo>
                <a:close/>
              </a:path>
            </a:pathLst>
          </a:custGeom>
          <a:solidFill>
            <a:srgbClr val="000000"/>
          </a:solidFill>
        </p:spPr>
        <p:txBody>
          <a:bodyPr wrap="square" lIns="0" tIns="0" rIns="0" bIns="0" rtlCol="0">
            <a:noAutofit/>
          </a:bodyPr>
          <a:lstStyle/>
          <a:p>
            <a:endParaRPr/>
          </a:p>
        </p:txBody>
      </p:sp>
      <p:sp>
        <p:nvSpPr>
          <p:cNvPr id="38" name="object 38"/>
          <p:cNvSpPr/>
          <p:nvPr/>
        </p:nvSpPr>
        <p:spPr>
          <a:xfrm>
            <a:off x="7513880" y="2955091"/>
            <a:ext cx="181969" cy="212562"/>
          </a:xfrm>
          <a:custGeom>
            <a:avLst/>
            <a:gdLst/>
            <a:ahLst/>
            <a:cxnLst/>
            <a:rect l="l" t="t" r="r" b="b"/>
            <a:pathLst>
              <a:path w="181969" h="212562">
                <a:moveTo>
                  <a:pt x="181969" y="53140"/>
                </a:moveTo>
                <a:lnTo>
                  <a:pt x="163767" y="13665"/>
                </a:lnTo>
                <a:lnTo>
                  <a:pt x="119806" y="0"/>
                </a:lnTo>
                <a:lnTo>
                  <a:pt x="34885" y="66805"/>
                </a:lnTo>
                <a:lnTo>
                  <a:pt x="0" y="138172"/>
                </a:lnTo>
                <a:lnTo>
                  <a:pt x="9109" y="159422"/>
                </a:lnTo>
                <a:lnTo>
                  <a:pt x="34885" y="163983"/>
                </a:lnTo>
                <a:lnTo>
                  <a:pt x="136472" y="212562"/>
                </a:lnTo>
                <a:lnTo>
                  <a:pt x="145582" y="203458"/>
                </a:lnTo>
                <a:lnTo>
                  <a:pt x="159229" y="186752"/>
                </a:lnTo>
                <a:lnTo>
                  <a:pt x="175896" y="115385"/>
                </a:lnTo>
                <a:lnTo>
                  <a:pt x="181969" y="53140"/>
                </a:lnTo>
                <a:close/>
              </a:path>
            </a:pathLst>
          </a:custGeom>
          <a:solidFill>
            <a:srgbClr val="000000"/>
          </a:solidFill>
        </p:spPr>
        <p:txBody>
          <a:bodyPr wrap="square" lIns="0" tIns="0" rIns="0" bIns="0" rtlCol="0">
            <a:noAutofit/>
          </a:bodyPr>
          <a:lstStyle/>
          <a:p>
            <a:endParaRPr/>
          </a:p>
        </p:txBody>
      </p:sp>
      <p:sp>
        <p:nvSpPr>
          <p:cNvPr id="39" name="object 39"/>
          <p:cNvSpPr/>
          <p:nvPr/>
        </p:nvSpPr>
        <p:spPr>
          <a:xfrm>
            <a:off x="7545729" y="2985462"/>
            <a:ext cx="118270" cy="107801"/>
          </a:xfrm>
          <a:custGeom>
            <a:avLst/>
            <a:gdLst/>
            <a:ahLst/>
            <a:cxnLst/>
            <a:rect l="l" t="t" r="r" b="b"/>
            <a:pathLst>
              <a:path w="118270" h="107801">
                <a:moveTo>
                  <a:pt x="0" y="107801"/>
                </a:moveTo>
                <a:lnTo>
                  <a:pt x="12129" y="107801"/>
                </a:lnTo>
                <a:lnTo>
                  <a:pt x="78847" y="36434"/>
                </a:lnTo>
                <a:lnTo>
                  <a:pt x="118270" y="31874"/>
                </a:lnTo>
                <a:lnTo>
                  <a:pt x="118270" y="13665"/>
                </a:lnTo>
                <a:lnTo>
                  <a:pt x="109178" y="0"/>
                </a:lnTo>
                <a:lnTo>
                  <a:pt x="87956" y="0"/>
                </a:lnTo>
                <a:lnTo>
                  <a:pt x="21221" y="53140"/>
                </a:lnTo>
                <a:lnTo>
                  <a:pt x="0" y="107801"/>
                </a:lnTo>
                <a:close/>
              </a:path>
            </a:pathLst>
          </a:custGeom>
          <a:solidFill>
            <a:srgbClr val="E4E4E4"/>
          </a:solidFill>
        </p:spPr>
        <p:txBody>
          <a:bodyPr wrap="square" lIns="0" tIns="0" rIns="0" bIns="0" rtlCol="0">
            <a:noAutofit/>
          </a:bodyPr>
          <a:lstStyle/>
          <a:p>
            <a:endParaRPr/>
          </a:p>
        </p:txBody>
      </p:sp>
      <p:sp>
        <p:nvSpPr>
          <p:cNvPr id="40" name="object 40"/>
          <p:cNvSpPr/>
          <p:nvPr/>
        </p:nvSpPr>
        <p:spPr>
          <a:xfrm>
            <a:off x="7594245" y="3052268"/>
            <a:ext cx="69754" cy="75910"/>
          </a:xfrm>
          <a:custGeom>
            <a:avLst/>
            <a:gdLst/>
            <a:ahLst/>
            <a:cxnLst/>
            <a:rect l="l" t="t" r="r" b="b"/>
            <a:pathLst>
              <a:path w="69754" h="75910">
                <a:moveTo>
                  <a:pt x="60662" y="48579"/>
                </a:moveTo>
                <a:lnTo>
                  <a:pt x="69754" y="0"/>
                </a:lnTo>
                <a:lnTo>
                  <a:pt x="47014" y="0"/>
                </a:lnTo>
                <a:lnTo>
                  <a:pt x="3036" y="34914"/>
                </a:lnTo>
                <a:lnTo>
                  <a:pt x="0" y="54661"/>
                </a:lnTo>
                <a:lnTo>
                  <a:pt x="47014" y="75910"/>
                </a:lnTo>
                <a:lnTo>
                  <a:pt x="53087" y="71349"/>
                </a:lnTo>
                <a:lnTo>
                  <a:pt x="60662" y="48579"/>
                </a:lnTo>
                <a:close/>
              </a:path>
            </a:pathLst>
          </a:custGeom>
          <a:solidFill>
            <a:srgbClr val="003333"/>
          </a:solidFill>
        </p:spPr>
        <p:txBody>
          <a:bodyPr wrap="square" lIns="0" tIns="0" rIns="0" bIns="0" rtlCol="0">
            <a:noAutofit/>
          </a:bodyPr>
          <a:lstStyle/>
          <a:p>
            <a:endParaRPr/>
          </a:p>
        </p:txBody>
      </p:sp>
      <p:sp>
        <p:nvSpPr>
          <p:cNvPr id="41" name="object 41"/>
          <p:cNvSpPr/>
          <p:nvPr/>
        </p:nvSpPr>
        <p:spPr>
          <a:xfrm>
            <a:off x="7247007" y="3109953"/>
            <a:ext cx="266872" cy="195874"/>
          </a:xfrm>
          <a:custGeom>
            <a:avLst/>
            <a:gdLst/>
            <a:ahLst/>
            <a:cxnLst/>
            <a:rect l="l" t="t" r="r" b="b"/>
            <a:pathLst>
              <a:path w="266872" h="195874">
                <a:moveTo>
                  <a:pt x="13647" y="0"/>
                </a:moveTo>
                <a:lnTo>
                  <a:pt x="0" y="31891"/>
                </a:lnTo>
                <a:lnTo>
                  <a:pt x="13647" y="31891"/>
                </a:lnTo>
                <a:lnTo>
                  <a:pt x="36387" y="53157"/>
                </a:lnTo>
                <a:lnTo>
                  <a:pt x="50034" y="89592"/>
                </a:lnTo>
                <a:lnTo>
                  <a:pt x="54589" y="173104"/>
                </a:lnTo>
                <a:lnTo>
                  <a:pt x="71273" y="195874"/>
                </a:lnTo>
                <a:lnTo>
                  <a:pt x="101587" y="191313"/>
                </a:lnTo>
                <a:lnTo>
                  <a:pt x="115234" y="177648"/>
                </a:lnTo>
                <a:lnTo>
                  <a:pt x="163767" y="115403"/>
                </a:lnTo>
                <a:lnTo>
                  <a:pt x="209264" y="110842"/>
                </a:lnTo>
                <a:lnTo>
                  <a:pt x="262335" y="129068"/>
                </a:lnTo>
                <a:lnTo>
                  <a:pt x="262335" y="124507"/>
                </a:lnTo>
                <a:lnTo>
                  <a:pt x="266872" y="119963"/>
                </a:lnTo>
                <a:lnTo>
                  <a:pt x="253225" y="101737"/>
                </a:lnTo>
                <a:lnTo>
                  <a:pt x="248687" y="66823"/>
                </a:lnTo>
                <a:lnTo>
                  <a:pt x="239578" y="66823"/>
                </a:lnTo>
                <a:lnTo>
                  <a:pt x="236558" y="71366"/>
                </a:lnTo>
                <a:lnTo>
                  <a:pt x="225931" y="85032"/>
                </a:lnTo>
                <a:lnTo>
                  <a:pt x="174378" y="94153"/>
                </a:lnTo>
                <a:lnTo>
                  <a:pt x="112214" y="80488"/>
                </a:lnTo>
                <a:lnTo>
                  <a:pt x="59143" y="45556"/>
                </a:lnTo>
                <a:lnTo>
                  <a:pt x="27294" y="0"/>
                </a:lnTo>
                <a:lnTo>
                  <a:pt x="13647" y="0"/>
                </a:lnTo>
                <a:close/>
              </a:path>
            </a:pathLst>
          </a:custGeom>
          <a:solidFill>
            <a:srgbClr val="000000"/>
          </a:solidFill>
        </p:spPr>
        <p:txBody>
          <a:bodyPr wrap="square" lIns="0" tIns="0" rIns="0" bIns="0" rtlCol="0">
            <a:noAutofit/>
          </a:bodyPr>
          <a:lstStyle/>
          <a:p>
            <a:endParaRPr/>
          </a:p>
        </p:txBody>
      </p:sp>
      <p:sp>
        <p:nvSpPr>
          <p:cNvPr id="42" name="object 42"/>
          <p:cNvSpPr/>
          <p:nvPr/>
        </p:nvSpPr>
        <p:spPr>
          <a:xfrm>
            <a:off x="7322818" y="3199545"/>
            <a:ext cx="57625" cy="78950"/>
          </a:xfrm>
          <a:custGeom>
            <a:avLst/>
            <a:gdLst/>
            <a:ahLst/>
            <a:cxnLst/>
            <a:rect l="l" t="t" r="r" b="b"/>
            <a:pathLst>
              <a:path w="57625" h="78950">
                <a:moveTo>
                  <a:pt x="13647" y="74390"/>
                </a:moveTo>
                <a:lnTo>
                  <a:pt x="57625" y="25810"/>
                </a:lnTo>
                <a:lnTo>
                  <a:pt x="0" y="0"/>
                </a:lnTo>
                <a:lnTo>
                  <a:pt x="0" y="51620"/>
                </a:lnTo>
                <a:lnTo>
                  <a:pt x="9109" y="78950"/>
                </a:lnTo>
                <a:lnTo>
                  <a:pt x="13647" y="74390"/>
                </a:lnTo>
                <a:close/>
              </a:path>
            </a:pathLst>
          </a:custGeom>
          <a:solidFill>
            <a:srgbClr val="CC6633"/>
          </a:solidFill>
        </p:spPr>
        <p:txBody>
          <a:bodyPr wrap="square" lIns="0" tIns="0" rIns="0" bIns="0" rtlCol="0">
            <a:noAutofit/>
          </a:bodyPr>
          <a:lstStyle/>
          <a:p>
            <a:endParaRPr/>
          </a:p>
        </p:txBody>
      </p:sp>
      <p:sp>
        <p:nvSpPr>
          <p:cNvPr id="43" name="object 43"/>
          <p:cNvSpPr/>
          <p:nvPr/>
        </p:nvSpPr>
        <p:spPr>
          <a:xfrm>
            <a:off x="7836877" y="3301266"/>
            <a:ext cx="456416" cy="833580"/>
          </a:xfrm>
          <a:custGeom>
            <a:avLst/>
            <a:gdLst/>
            <a:ahLst/>
            <a:cxnLst/>
            <a:rect l="l" t="t" r="r" b="b"/>
            <a:pathLst>
              <a:path w="456416" h="833580">
                <a:moveTo>
                  <a:pt x="181952" y="586102"/>
                </a:moveTo>
                <a:lnTo>
                  <a:pt x="142528" y="542066"/>
                </a:lnTo>
                <a:lnTo>
                  <a:pt x="89458" y="563315"/>
                </a:lnTo>
                <a:lnTo>
                  <a:pt x="18185" y="616456"/>
                </a:lnTo>
                <a:lnTo>
                  <a:pt x="0" y="646827"/>
                </a:lnTo>
                <a:lnTo>
                  <a:pt x="4537" y="652908"/>
                </a:lnTo>
                <a:lnTo>
                  <a:pt x="53070" y="692384"/>
                </a:lnTo>
                <a:lnTo>
                  <a:pt x="92494" y="740964"/>
                </a:lnTo>
                <a:lnTo>
                  <a:pt x="204709" y="816891"/>
                </a:lnTo>
                <a:lnTo>
                  <a:pt x="257780" y="833580"/>
                </a:lnTo>
                <a:lnTo>
                  <a:pt x="301758" y="798665"/>
                </a:lnTo>
                <a:lnTo>
                  <a:pt x="354829" y="701488"/>
                </a:lnTo>
                <a:lnTo>
                  <a:pt x="416993" y="466138"/>
                </a:lnTo>
                <a:lnTo>
                  <a:pt x="456416" y="212580"/>
                </a:lnTo>
                <a:lnTo>
                  <a:pt x="438231" y="147294"/>
                </a:lnTo>
                <a:lnTo>
                  <a:pt x="389698" y="88072"/>
                </a:lnTo>
                <a:lnTo>
                  <a:pt x="359367" y="31891"/>
                </a:lnTo>
                <a:lnTo>
                  <a:pt x="329053" y="9121"/>
                </a:lnTo>
                <a:lnTo>
                  <a:pt x="297203" y="0"/>
                </a:lnTo>
                <a:lnTo>
                  <a:pt x="274464" y="9121"/>
                </a:lnTo>
                <a:lnTo>
                  <a:pt x="288111" y="31891"/>
                </a:lnTo>
                <a:lnTo>
                  <a:pt x="279001" y="39492"/>
                </a:lnTo>
                <a:lnTo>
                  <a:pt x="248670" y="34931"/>
                </a:lnTo>
                <a:lnTo>
                  <a:pt x="225930" y="48597"/>
                </a:lnTo>
                <a:lnTo>
                  <a:pt x="253225" y="57701"/>
                </a:lnTo>
                <a:lnTo>
                  <a:pt x="260816" y="71366"/>
                </a:lnTo>
                <a:lnTo>
                  <a:pt x="253225" y="80488"/>
                </a:lnTo>
                <a:lnTo>
                  <a:pt x="191062" y="74407"/>
                </a:lnTo>
                <a:lnTo>
                  <a:pt x="172859" y="92633"/>
                </a:lnTo>
                <a:lnTo>
                  <a:pt x="191062" y="92633"/>
                </a:lnTo>
                <a:lnTo>
                  <a:pt x="204709" y="106298"/>
                </a:lnTo>
                <a:lnTo>
                  <a:pt x="194081" y="115403"/>
                </a:lnTo>
                <a:lnTo>
                  <a:pt x="137991" y="119963"/>
                </a:lnTo>
                <a:lnTo>
                  <a:pt x="124343" y="133629"/>
                </a:lnTo>
                <a:lnTo>
                  <a:pt x="124343" y="154878"/>
                </a:lnTo>
                <a:lnTo>
                  <a:pt x="137991" y="141213"/>
                </a:lnTo>
                <a:lnTo>
                  <a:pt x="159212" y="147294"/>
                </a:lnTo>
                <a:lnTo>
                  <a:pt x="207728" y="195874"/>
                </a:lnTo>
                <a:lnTo>
                  <a:pt x="297203" y="302155"/>
                </a:lnTo>
                <a:lnTo>
                  <a:pt x="336627" y="297612"/>
                </a:lnTo>
                <a:lnTo>
                  <a:pt x="350274" y="305196"/>
                </a:lnTo>
                <a:lnTo>
                  <a:pt x="354829" y="318861"/>
                </a:lnTo>
                <a:lnTo>
                  <a:pt x="341182" y="332526"/>
                </a:lnTo>
                <a:lnTo>
                  <a:pt x="309333" y="332526"/>
                </a:lnTo>
                <a:lnTo>
                  <a:pt x="301758" y="341631"/>
                </a:lnTo>
                <a:lnTo>
                  <a:pt x="283556" y="387187"/>
                </a:lnTo>
                <a:lnTo>
                  <a:pt x="260816" y="452473"/>
                </a:lnTo>
                <a:lnTo>
                  <a:pt x="230485" y="519279"/>
                </a:lnTo>
                <a:lnTo>
                  <a:pt x="216838" y="586102"/>
                </a:lnTo>
                <a:lnTo>
                  <a:pt x="194081" y="616456"/>
                </a:lnTo>
                <a:lnTo>
                  <a:pt x="186507" y="616456"/>
                </a:lnTo>
                <a:lnTo>
                  <a:pt x="181952" y="611912"/>
                </a:lnTo>
                <a:lnTo>
                  <a:pt x="181952" y="586102"/>
                </a:lnTo>
                <a:close/>
              </a:path>
            </a:pathLst>
          </a:custGeom>
          <a:solidFill>
            <a:srgbClr val="CC9900"/>
          </a:solidFill>
        </p:spPr>
        <p:txBody>
          <a:bodyPr wrap="square" lIns="0" tIns="0" rIns="0" bIns="0" rtlCol="0">
            <a:noAutofit/>
          </a:bodyPr>
          <a:lstStyle/>
          <a:p>
            <a:endParaRPr/>
          </a:p>
        </p:txBody>
      </p:sp>
      <p:sp>
        <p:nvSpPr>
          <p:cNvPr id="44" name="object 44"/>
          <p:cNvSpPr/>
          <p:nvPr/>
        </p:nvSpPr>
        <p:spPr>
          <a:xfrm>
            <a:off x="7287949" y="3305827"/>
            <a:ext cx="57625" cy="44036"/>
          </a:xfrm>
          <a:custGeom>
            <a:avLst/>
            <a:gdLst/>
            <a:ahLst/>
            <a:cxnLst/>
            <a:rect l="l" t="t" r="r" b="b"/>
            <a:pathLst>
              <a:path w="57625" h="44036">
                <a:moveTo>
                  <a:pt x="57625" y="30371"/>
                </a:moveTo>
                <a:lnTo>
                  <a:pt x="57625" y="18226"/>
                </a:lnTo>
                <a:lnTo>
                  <a:pt x="25776" y="18226"/>
                </a:lnTo>
                <a:lnTo>
                  <a:pt x="4554" y="0"/>
                </a:lnTo>
                <a:lnTo>
                  <a:pt x="0" y="21266"/>
                </a:lnTo>
                <a:lnTo>
                  <a:pt x="13647" y="39475"/>
                </a:lnTo>
                <a:lnTo>
                  <a:pt x="39423" y="44036"/>
                </a:lnTo>
                <a:lnTo>
                  <a:pt x="57625" y="30371"/>
                </a:lnTo>
                <a:close/>
              </a:path>
            </a:pathLst>
          </a:custGeom>
          <a:solidFill>
            <a:srgbClr val="000000"/>
          </a:solidFill>
        </p:spPr>
        <p:txBody>
          <a:bodyPr wrap="square" lIns="0" tIns="0" rIns="0" bIns="0" rtlCol="0">
            <a:noAutofit/>
          </a:bodyPr>
          <a:lstStyle/>
          <a:p>
            <a:endParaRPr/>
          </a:p>
        </p:txBody>
      </p:sp>
      <p:sp>
        <p:nvSpPr>
          <p:cNvPr id="45" name="object 45"/>
          <p:cNvSpPr/>
          <p:nvPr/>
        </p:nvSpPr>
        <p:spPr>
          <a:xfrm>
            <a:off x="7359222" y="3354424"/>
            <a:ext cx="385143" cy="212562"/>
          </a:xfrm>
          <a:custGeom>
            <a:avLst/>
            <a:gdLst/>
            <a:ahLst/>
            <a:cxnLst/>
            <a:rect l="l" t="t" r="r" b="b"/>
            <a:pathLst>
              <a:path w="385143" h="212562">
                <a:moveTo>
                  <a:pt x="385143" y="57684"/>
                </a:moveTo>
                <a:lnTo>
                  <a:pt x="362403" y="27330"/>
                </a:lnTo>
                <a:lnTo>
                  <a:pt x="336627" y="13665"/>
                </a:lnTo>
                <a:lnTo>
                  <a:pt x="313887" y="9104"/>
                </a:lnTo>
                <a:lnTo>
                  <a:pt x="194081" y="0"/>
                </a:lnTo>
                <a:lnTo>
                  <a:pt x="145565" y="18208"/>
                </a:lnTo>
                <a:lnTo>
                  <a:pt x="71255" y="66805"/>
                </a:lnTo>
                <a:lnTo>
                  <a:pt x="21221" y="124490"/>
                </a:lnTo>
                <a:lnTo>
                  <a:pt x="0" y="212562"/>
                </a:lnTo>
                <a:lnTo>
                  <a:pt x="16666" y="191313"/>
                </a:lnTo>
                <a:lnTo>
                  <a:pt x="163767" y="80471"/>
                </a:lnTo>
                <a:lnTo>
                  <a:pt x="247169" y="48579"/>
                </a:lnTo>
                <a:lnTo>
                  <a:pt x="336627" y="53140"/>
                </a:lnTo>
                <a:lnTo>
                  <a:pt x="385143" y="74390"/>
                </a:lnTo>
                <a:lnTo>
                  <a:pt x="385143" y="57684"/>
                </a:lnTo>
                <a:close/>
              </a:path>
            </a:pathLst>
          </a:custGeom>
          <a:solidFill>
            <a:srgbClr val="FFFF00"/>
          </a:solidFill>
        </p:spPr>
        <p:txBody>
          <a:bodyPr wrap="square" lIns="0" tIns="0" rIns="0" bIns="0" rtlCol="0">
            <a:noAutofit/>
          </a:bodyPr>
          <a:lstStyle/>
          <a:p>
            <a:endParaRPr/>
          </a:p>
        </p:txBody>
      </p:sp>
      <p:sp>
        <p:nvSpPr>
          <p:cNvPr id="46" name="object 46"/>
          <p:cNvSpPr/>
          <p:nvPr/>
        </p:nvSpPr>
        <p:spPr>
          <a:xfrm>
            <a:off x="6845162" y="3363528"/>
            <a:ext cx="774876" cy="1047663"/>
          </a:xfrm>
          <a:custGeom>
            <a:avLst/>
            <a:gdLst/>
            <a:ahLst/>
            <a:cxnLst/>
            <a:rect l="l" t="t" r="r" b="b"/>
            <a:pathLst>
              <a:path w="774876" h="1047663">
                <a:moveTo>
                  <a:pt x="154675" y="1024893"/>
                </a:moveTo>
                <a:lnTo>
                  <a:pt x="238077" y="1038559"/>
                </a:lnTo>
                <a:lnTo>
                  <a:pt x="401844" y="1047663"/>
                </a:lnTo>
                <a:lnTo>
                  <a:pt x="601999" y="1038559"/>
                </a:lnTo>
                <a:lnTo>
                  <a:pt x="645977" y="1029454"/>
                </a:lnTo>
                <a:lnTo>
                  <a:pt x="774876" y="994522"/>
                </a:lnTo>
                <a:lnTo>
                  <a:pt x="774876" y="927716"/>
                </a:lnTo>
                <a:lnTo>
                  <a:pt x="765766" y="918612"/>
                </a:lnTo>
                <a:lnTo>
                  <a:pt x="655070" y="838141"/>
                </a:lnTo>
                <a:lnTo>
                  <a:pt x="601999" y="780439"/>
                </a:lnTo>
                <a:lnTo>
                  <a:pt x="553483" y="692367"/>
                </a:lnTo>
                <a:lnTo>
                  <a:pt x="548928" y="643787"/>
                </a:lnTo>
                <a:lnTo>
                  <a:pt x="562575" y="581524"/>
                </a:lnTo>
                <a:lnTo>
                  <a:pt x="562575" y="542049"/>
                </a:lnTo>
                <a:lnTo>
                  <a:pt x="553483" y="542049"/>
                </a:lnTo>
                <a:lnTo>
                  <a:pt x="530726" y="519279"/>
                </a:lnTo>
                <a:lnTo>
                  <a:pt x="553483" y="452473"/>
                </a:lnTo>
                <a:lnTo>
                  <a:pt x="544373" y="443351"/>
                </a:lnTo>
                <a:lnTo>
                  <a:pt x="509504" y="399332"/>
                </a:lnTo>
                <a:lnTo>
                  <a:pt x="482210" y="302155"/>
                </a:lnTo>
                <a:lnTo>
                  <a:pt x="482210" y="198897"/>
                </a:lnTo>
                <a:lnTo>
                  <a:pt x="495857" y="136652"/>
                </a:lnTo>
                <a:lnTo>
                  <a:pt x="530726" y="71366"/>
                </a:lnTo>
                <a:lnTo>
                  <a:pt x="477655" y="65285"/>
                </a:lnTo>
                <a:lnTo>
                  <a:pt x="429139" y="39475"/>
                </a:lnTo>
                <a:lnTo>
                  <a:pt x="398808" y="0"/>
                </a:lnTo>
                <a:lnTo>
                  <a:pt x="389715" y="0"/>
                </a:lnTo>
                <a:lnTo>
                  <a:pt x="371513" y="12144"/>
                </a:lnTo>
                <a:lnTo>
                  <a:pt x="198653" y="57701"/>
                </a:lnTo>
                <a:lnTo>
                  <a:pt x="119806" y="97177"/>
                </a:lnTo>
                <a:lnTo>
                  <a:pt x="92511" y="141213"/>
                </a:lnTo>
                <a:lnTo>
                  <a:pt x="78864" y="208019"/>
                </a:lnTo>
                <a:lnTo>
                  <a:pt x="34885" y="337070"/>
                </a:lnTo>
                <a:lnTo>
                  <a:pt x="21238" y="426663"/>
                </a:lnTo>
                <a:lnTo>
                  <a:pt x="30331" y="434247"/>
                </a:lnTo>
                <a:lnTo>
                  <a:pt x="119806" y="457017"/>
                </a:lnTo>
                <a:lnTo>
                  <a:pt x="159229" y="324925"/>
                </a:lnTo>
                <a:lnTo>
                  <a:pt x="168322" y="252038"/>
                </a:lnTo>
                <a:lnTo>
                  <a:pt x="185006" y="235349"/>
                </a:lnTo>
                <a:lnTo>
                  <a:pt x="194098" y="242933"/>
                </a:lnTo>
                <a:lnTo>
                  <a:pt x="194098" y="256599"/>
                </a:lnTo>
                <a:lnTo>
                  <a:pt x="189543" y="279368"/>
                </a:lnTo>
                <a:lnTo>
                  <a:pt x="189543" y="318861"/>
                </a:lnTo>
                <a:lnTo>
                  <a:pt x="181969" y="337070"/>
                </a:lnTo>
                <a:lnTo>
                  <a:pt x="175896" y="376545"/>
                </a:lnTo>
                <a:lnTo>
                  <a:pt x="145582" y="461578"/>
                </a:lnTo>
                <a:lnTo>
                  <a:pt x="101604" y="584565"/>
                </a:lnTo>
                <a:lnTo>
                  <a:pt x="69754" y="678701"/>
                </a:lnTo>
                <a:lnTo>
                  <a:pt x="57625" y="736403"/>
                </a:lnTo>
                <a:lnTo>
                  <a:pt x="25776" y="833580"/>
                </a:lnTo>
                <a:lnTo>
                  <a:pt x="0" y="945942"/>
                </a:lnTo>
                <a:lnTo>
                  <a:pt x="39423" y="976296"/>
                </a:lnTo>
                <a:lnTo>
                  <a:pt x="154675" y="1024893"/>
                </a:lnTo>
                <a:close/>
              </a:path>
            </a:pathLst>
          </a:custGeom>
          <a:solidFill>
            <a:srgbClr val="009933"/>
          </a:solidFill>
        </p:spPr>
        <p:txBody>
          <a:bodyPr wrap="square" lIns="0" tIns="0" rIns="0" bIns="0" rtlCol="0">
            <a:noAutofit/>
          </a:bodyPr>
          <a:lstStyle/>
          <a:p>
            <a:endParaRPr/>
          </a:p>
        </p:txBody>
      </p:sp>
      <p:sp>
        <p:nvSpPr>
          <p:cNvPr id="47" name="object 47"/>
          <p:cNvSpPr/>
          <p:nvPr/>
        </p:nvSpPr>
        <p:spPr>
          <a:xfrm>
            <a:off x="7354667" y="3434895"/>
            <a:ext cx="739990" cy="470682"/>
          </a:xfrm>
          <a:custGeom>
            <a:avLst/>
            <a:gdLst/>
            <a:ahLst/>
            <a:cxnLst/>
            <a:rect l="l" t="t" r="r" b="b"/>
            <a:pathLst>
              <a:path w="739990" h="470682">
                <a:moveTo>
                  <a:pt x="16683" y="154861"/>
                </a:moveTo>
                <a:lnTo>
                  <a:pt x="0" y="203458"/>
                </a:lnTo>
                <a:lnTo>
                  <a:pt x="34868" y="327966"/>
                </a:lnTo>
                <a:lnTo>
                  <a:pt x="128898" y="425143"/>
                </a:lnTo>
                <a:lnTo>
                  <a:pt x="194098" y="460057"/>
                </a:lnTo>
                <a:lnTo>
                  <a:pt x="300240" y="470682"/>
                </a:lnTo>
                <a:lnTo>
                  <a:pt x="371513" y="457017"/>
                </a:lnTo>
                <a:lnTo>
                  <a:pt x="438231" y="425143"/>
                </a:lnTo>
                <a:lnTo>
                  <a:pt x="592906" y="318844"/>
                </a:lnTo>
                <a:lnTo>
                  <a:pt x="739990" y="168526"/>
                </a:lnTo>
                <a:lnTo>
                  <a:pt x="659625" y="62245"/>
                </a:lnTo>
                <a:lnTo>
                  <a:pt x="641422" y="53140"/>
                </a:lnTo>
                <a:lnTo>
                  <a:pt x="633848" y="62245"/>
                </a:lnTo>
                <a:lnTo>
                  <a:pt x="535281" y="127530"/>
                </a:lnTo>
                <a:lnTo>
                  <a:pt x="495857" y="132091"/>
                </a:lnTo>
                <a:lnTo>
                  <a:pt x="456433" y="122987"/>
                </a:lnTo>
                <a:lnTo>
                  <a:pt x="420029" y="62245"/>
                </a:lnTo>
                <a:lnTo>
                  <a:pt x="354829" y="7584"/>
                </a:lnTo>
                <a:lnTo>
                  <a:pt x="233522" y="0"/>
                </a:lnTo>
                <a:lnTo>
                  <a:pt x="207745" y="7584"/>
                </a:lnTo>
                <a:lnTo>
                  <a:pt x="128898" y="56181"/>
                </a:lnTo>
                <a:lnTo>
                  <a:pt x="92494" y="83511"/>
                </a:lnTo>
                <a:lnTo>
                  <a:pt x="16683" y="154861"/>
                </a:lnTo>
                <a:close/>
              </a:path>
            </a:pathLst>
          </a:custGeom>
          <a:solidFill>
            <a:srgbClr val="FFFF00"/>
          </a:solidFill>
        </p:spPr>
        <p:txBody>
          <a:bodyPr wrap="square" lIns="0" tIns="0" rIns="0" bIns="0" rtlCol="0">
            <a:noAutofit/>
          </a:bodyPr>
          <a:lstStyle/>
          <a:p>
            <a:endParaRPr/>
          </a:p>
        </p:txBody>
      </p:sp>
      <p:sp>
        <p:nvSpPr>
          <p:cNvPr id="48" name="object 48"/>
          <p:cNvSpPr/>
          <p:nvPr/>
        </p:nvSpPr>
        <p:spPr>
          <a:xfrm>
            <a:off x="7469919" y="3790192"/>
            <a:ext cx="495840" cy="416021"/>
          </a:xfrm>
          <a:custGeom>
            <a:avLst/>
            <a:gdLst/>
            <a:ahLst/>
            <a:cxnLst/>
            <a:rect l="l" t="t" r="r" b="b"/>
            <a:pathLst>
              <a:path w="495840" h="416021">
                <a:moveTo>
                  <a:pt x="233505" y="136652"/>
                </a:moveTo>
                <a:lnTo>
                  <a:pt x="97032" y="141196"/>
                </a:lnTo>
                <a:lnTo>
                  <a:pt x="56090" y="127530"/>
                </a:lnTo>
                <a:lnTo>
                  <a:pt x="34868" y="154861"/>
                </a:lnTo>
                <a:lnTo>
                  <a:pt x="7574" y="145756"/>
                </a:lnTo>
                <a:lnTo>
                  <a:pt x="3019" y="150317"/>
                </a:lnTo>
                <a:lnTo>
                  <a:pt x="0" y="229268"/>
                </a:lnTo>
                <a:lnTo>
                  <a:pt x="7574" y="282409"/>
                </a:lnTo>
                <a:lnTo>
                  <a:pt x="53070" y="344654"/>
                </a:lnTo>
                <a:lnTo>
                  <a:pt x="150120" y="416021"/>
                </a:lnTo>
                <a:lnTo>
                  <a:pt x="145565" y="323405"/>
                </a:lnTo>
                <a:lnTo>
                  <a:pt x="154658" y="279368"/>
                </a:lnTo>
                <a:lnTo>
                  <a:pt x="159212" y="239893"/>
                </a:lnTo>
                <a:lnTo>
                  <a:pt x="168305" y="198897"/>
                </a:lnTo>
                <a:lnTo>
                  <a:pt x="189543" y="194336"/>
                </a:lnTo>
                <a:lnTo>
                  <a:pt x="242614" y="220164"/>
                </a:lnTo>
                <a:lnTo>
                  <a:pt x="295685" y="233829"/>
                </a:lnTo>
                <a:lnTo>
                  <a:pt x="313887" y="180671"/>
                </a:lnTo>
                <a:lnTo>
                  <a:pt x="366958" y="101720"/>
                </a:lnTo>
                <a:lnTo>
                  <a:pt x="495840" y="16688"/>
                </a:lnTo>
                <a:lnTo>
                  <a:pt x="477655" y="0"/>
                </a:lnTo>
                <a:lnTo>
                  <a:pt x="464008" y="7584"/>
                </a:lnTo>
                <a:lnTo>
                  <a:pt x="344201" y="92616"/>
                </a:lnTo>
                <a:lnTo>
                  <a:pt x="341182" y="88055"/>
                </a:lnTo>
                <a:lnTo>
                  <a:pt x="313887" y="104761"/>
                </a:lnTo>
                <a:lnTo>
                  <a:pt x="233505" y="136652"/>
                </a:lnTo>
                <a:close/>
              </a:path>
            </a:pathLst>
          </a:custGeom>
          <a:solidFill>
            <a:srgbClr val="048B30"/>
          </a:solidFill>
        </p:spPr>
        <p:txBody>
          <a:bodyPr wrap="square" lIns="0" tIns="0" rIns="0" bIns="0" rtlCol="0">
            <a:noAutofit/>
          </a:bodyPr>
          <a:lstStyle/>
          <a:p>
            <a:endParaRPr/>
          </a:p>
        </p:txBody>
      </p:sp>
      <p:sp>
        <p:nvSpPr>
          <p:cNvPr id="49" name="object 49"/>
          <p:cNvSpPr/>
          <p:nvPr/>
        </p:nvSpPr>
        <p:spPr>
          <a:xfrm>
            <a:off x="6861846" y="3829667"/>
            <a:ext cx="84920" cy="279368"/>
          </a:xfrm>
          <a:custGeom>
            <a:avLst/>
            <a:gdLst/>
            <a:ahLst/>
            <a:cxnLst/>
            <a:rect l="l" t="t" r="r" b="b"/>
            <a:pathLst>
              <a:path w="84920" h="279368">
                <a:moveTo>
                  <a:pt x="40941" y="168526"/>
                </a:moveTo>
                <a:lnTo>
                  <a:pt x="84920" y="22769"/>
                </a:lnTo>
                <a:lnTo>
                  <a:pt x="18202" y="0"/>
                </a:lnTo>
                <a:lnTo>
                  <a:pt x="0" y="186752"/>
                </a:lnTo>
                <a:lnTo>
                  <a:pt x="9092" y="279368"/>
                </a:lnTo>
                <a:lnTo>
                  <a:pt x="40941" y="168526"/>
                </a:lnTo>
                <a:close/>
              </a:path>
            </a:pathLst>
          </a:custGeom>
          <a:solidFill>
            <a:srgbClr val="CC9900"/>
          </a:solidFill>
        </p:spPr>
        <p:txBody>
          <a:bodyPr wrap="square" lIns="0" tIns="0" rIns="0" bIns="0" rtlCol="0">
            <a:noAutofit/>
          </a:bodyPr>
          <a:lstStyle/>
          <a:p>
            <a:endParaRPr/>
          </a:p>
        </p:txBody>
      </p:sp>
      <p:sp>
        <p:nvSpPr>
          <p:cNvPr id="50" name="object 50"/>
          <p:cNvSpPr/>
          <p:nvPr/>
        </p:nvSpPr>
        <p:spPr>
          <a:xfrm>
            <a:off x="7410775" y="3852437"/>
            <a:ext cx="72791" cy="39475"/>
          </a:xfrm>
          <a:custGeom>
            <a:avLst/>
            <a:gdLst/>
            <a:ahLst/>
            <a:cxnLst/>
            <a:rect l="l" t="t" r="r" b="b"/>
            <a:pathLst>
              <a:path w="72791" h="39475">
                <a:moveTo>
                  <a:pt x="0" y="21266"/>
                </a:moveTo>
                <a:lnTo>
                  <a:pt x="72791" y="39475"/>
                </a:lnTo>
                <a:lnTo>
                  <a:pt x="10610" y="0"/>
                </a:lnTo>
                <a:lnTo>
                  <a:pt x="0" y="21266"/>
                </a:lnTo>
                <a:close/>
              </a:path>
            </a:pathLst>
          </a:custGeom>
          <a:solidFill>
            <a:srgbClr val="FF9966"/>
          </a:solidFill>
        </p:spPr>
        <p:txBody>
          <a:bodyPr wrap="square" lIns="0" tIns="0" rIns="0" bIns="0" rtlCol="0">
            <a:noAutofit/>
          </a:bodyPr>
          <a:lstStyle/>
          <a:p>
            <a:endParaRPr/>
          </a:p>
        </p:txBody>
      </p:sp>
      <p:sp>
        <p:nvSpPr>
          <p:cNvPr id="51" name="object 51"/>
          <p:cNvSpPr/>
          <p:nvPr/>
        </p:nvSpPr>
        <p:spPr>
          <a:xfrm>
            <a:off x="7421385" y="3917723"/>
            <a:ext cx="473100" cy="1594290"/>
          </a:xfrm>
          <a:custGeom>
            <a:avLst/>
            <a:gdLst/>
            <a:ahLst/>
            <a:cxnLst/>
            <a:rect l="l" t="t" r="r" b="b"/>
            <a:pathLst>
              <a:path w="473100" h="1594290">
                <a:moveTo>
                  <a:pt x="242615" y="1416642"/>
                </a:moveTo>
                <a:lnTo>
                  <a:pt x="406382" y="1220768"/>
                </a:lnTo>
                <a:lnTo>
                  <a:pt x="433677" y="1172188"/>
                </a:lnTo>
                <a:lnTo>
                  <a:pt x="433677" y="1153962"/>
                </a:lnTo>
                <a:lnTo>
                  <a:pt x="442786" y="1144857"/>
                </a:lnTo>
                <a:lnTo>
                  <a:pt x="442786" y="1087156"/>
                </a:lnTo>
                <a:lnTo>
                  <a:pt x="410937" y="980874"/>
                </a:lnTo>
                <a:lnTo>
                  <a:pt x="403363" y="918612"/>
                </a:lnTo>
                <a:lnTo>
                  <a:pt x="459453" y="803226"/>
                </a:lnTo>
                <a:lnTo>
                  <a:pt x="473100" y="715153"/>
                </a:lnTo>
                <a:lnTo>
                  <a:pt x="465526" y="621017"/>
                </a:lnTo>
                <a:lnTo>
                  <a:pt x="429139" y="523840"/>
                </a:lnTo>
                <a:lnTo>
                  <a:pt x="313887" y="399332"/>
                </a:lnTo>
                <a:lnTo>
                  <a:pt x="251724" y="364418"/>
                </a:lnTo>
                <a:lnTo>
                  <a:pt x="118270" y="267241"/>
                </a:lnTo>
                <a:lnTo>
                  <a:pt x="34885" y="177648"/>
                </a:lnTo>
                <a:lnTo>
                  <a:pt x="21238" y="129068"/>
                </a:lnTo>
                <a:lnTo>
                  <a:pt x="25776" y="0"/>
                </a:lnTo>
                <a:lnTo>
                  <a:pt x="16683" y="0"/>
                </a:lnTo>
                <a:lnTo>
                  <a:pt x="9092" y="27330"/>
                </a:lnTo>
                <a:lnTo>
                  <a:pt x="0" y="106298"/>
                </a:lnTo>
                <a:lnTo>
                  <a:pt x="9092" y="138172"/>
                </a:lnTo>
                <a:lnTo>
                  <a:pt x="43978" y="204978"/>
                </a:lnTo>
                <a:lnTo>
                  <a:pt x="127380" y="293051"/>
                </a:lnTo>
                <a:lnTo>
                  <a:pt x="225948" y="355296"/>
                </a:lnTo>
                <a:lnTo>
                  <a:pt x="348773" y="443369"/>
                </a:lnTo>
                <a:lnTo>
                  <a:pt x="397289" y="505614"/>
                </a:lnTo>
                <a:lnTo>
                  <a:pt x="429139" y="581541"/>
                </a:lnTo>
                <a:lnTo>
                  <a:pt x="451879" y="728819"/>
                </a:lnTo>
                <a:lnTo>
                  <a:pt x="442786" y="795625"/>
                </a:lnTo>
                <a:lnTo>
                  <a:pt x="380606" y="911028"/>
                </a:lnTo>
                <a:lnTo>
                  <a:pt x="380606" y="967209"/>
                </a:lnTo>
                <a:lnTo>
                  <a:pt x="433677" y="1078034"/>
                </a:lnTo>
                <a:lnTo>
                  <a:pt x="420029" y="1158522"/>
                </a:lnTo>
                <a:lnTo>
                  <a:pt x="389715" y="1216207"/>
                </a:lnTo>
                <a:lnTo>
                  <a:pt x="348773" y="1248098"/>
                </a:lnTo>
                <a:lnTo>
                  <a:pt x="242615" y="1377166"/>
                </a:lnTo>
                <a:lnTo>
                  <a:pt x="219875" y="1428787"/>
                </a:lnTo>
                <a:lnTo>
                  <a:pt x="212301" y="1541149"/>
                </a:lnTo>
                <a:lnTo>
                  <a:pt x="233522" y="1594290"/>
                </a:lnTo>
                <a:lnTo>
                  <a:pt x="219875" y="1544173"/>
                </a:lnTo>
                <a:lnTo>
                  <a:pt x="228967" y="1451557"/>
                </a:lnTo>
                <a:lnTo>
                  <a:pt x="242615" y="1416642"/>
                </a:lnTo>
                <a:close/>
              </a:path>
            </a:pathLst>
          </a:custGeom>
          <a:solidFill>
            <a:srgbClr val="FFFF00"/>
          </a:solidFill>
        </p:spPr>
        <p:txBody>
          <a:bodyPr wrap="square" lIns="0" tIns="0" rIns="0" bIns="0" rtlCol="0">
            <a:noAutofit/>
          </a:bodyPr>
          <a:lstStyle/>
          <a:p>
            <a:endParaRPr/>
          </a:p>
        </p:txBody>
      </p:sp>
      <p:sp>
        <p:nvSpPr>
          <p:cNvPr id="52" name="object 52"/>
          <p:cNvSpPr/>
          <p:nvPr/>
        </p:nvSpPr>
        <p:spPr>
          <a:xfrm>
            <a:off x="7805028" y="3975424"/>
            <a:ext cx="19720" cy="34931"/>
          </a:xfrm>
          <a:custGeom>
            <a:avLst/>
            <a:gdLst/>
            <a:ahLst/>
            <a:cxnLst/>
            <a:rect l="l" t="t" r="r" b="b"/>
            <a:pathLst>
              <a:path w="19720" h="34931">
                <a:moveTo>
                  <a:pt x="0" y="34931"/>
                </a:moveTo>
                <a:lnTo>
                  <a:pt x="19720" y="0"/>
                </a:lnTo>
                <a:lnTo>
                  <a:pt x="9092" y="0"/>
                </a:lnTo>
                <a:lnTo>
                  <a:pt x="0" y="34931"/>
                </a:lnTo>
                <a:close/>
              </a:path>
            </a:pathLst>
          </a:custGeom>
          <a:solidFill>
            <a:srgbClr val="006633"/>
          </a:solidFill>
        </p:spPr>
        <p:txBody>
          <a:bodyPr wrap="square" lIns="0" tIns="0" rIns="0" bIns="0" rtlCol="0">
            <a:noAutofit/>
          </a:bodyPr>
          <a:lstStyle/>
          <a:p>
            <a:endParaRPr/>
          </a:p>
        </p:txBody>
      </p:sp>
      <p:sp>
        <p:nvSpPr>
          <p:cNvPr id="53" name="object 53"/>
          <p:cNvSpPr/>
          <p:nvPr/>
        </p:nvSpPr>
        <p:spPr>
          <a:xfrm>
            <a:off x="6892177" y="4374757"/>
            <a:ext cx="705104" cy="532944"/>
          </a:xfrm>
          <a:custGeom>
            <a:avLst/>
            <a:gdLst/>
            <a:ahLst/>
            <a:cxnLst/>
            <a:rect l="l" t="t" r="r" b="b"/>
            <a:pathLst>
              <a:path w="705104" h="532944">
                <a:moveTo>
                  <a:pt x="696012" y="457017"/>
                </a:moveTo>
                <a:lnTo>
                  <a:pt x="705104" y="403876"/>
                </a:lnTo>
                <a:lnTo>
                  <a:pt x="696012" y="235349"/>
                </a:lnTo>
                <a:lnTo>
                  <a:pt x="656588" y="31891"/>
                </a:lnTo>
                <a:lnTo>
                  <a:pt x="647479" y="31891"/>
                </a:lnTo>
                <a:lnTo>
                  <a:pt x="633831" y="39475"/>
                </a:lnTo>
                <a:lnTo>
                  <a:pt x="554984" y="48579"/>
                </a:lnTo>
                <a:lnTo>
                  <a:pt x="395771" y="66805"/>
                </a:lnTo>
                <a:lnTo>
                  <a:pt x="156176" y="48579"/>
                </a:lnTo>
                <a:lnTo>
                  <a:pt x="0" y="0"/>
                </a:lnTo>
                <a:lnTo>
                  <a:pt x="0" y="36434"/>
                </a:lnTo>
                <a:lnTo>
                  <a:pt x="10610" y="59221"/>
                </a:lnTo>
                <a:lnTo>
                  <a:pt x="6056" y="324925"/>
                </a:lnTo>
                <a:lnTo>
                  <a:pt x="0" y="408437"/>
                </a:lnTo>
                <a:lnTo>
                  <a:pt x="59144" y="440328"/>
                </a:lnTo>
                <a:lnTo>
                  <a:pt x="116752" y="449433"/>
                </a:lnTo>
                <a:lnTo>
                  <a:pt x="125862" y="457017"/>
                </a:lnTo>
                <a:lnTo>
                  <a:pt x="151638" y="457017"/>
                </a:lnTo>
                <a:lnTo>
                  <a:pt x="218356" y="449433"/>
                </a:lnTo>
                <a:lnTo>
                  <a:pt x="222911" y="373522"/>
                </a:lnTo>
                <a:lnTo>
                  <a:pt x="227449" y="244454"/>
                </a:lnTo>
                <a:lnTo>
                  <a:pt x="183470" y="217123"/>
                </a:lnTo>
                <a:lnTo>
                  <a:pt x="174378" y="195874"/>
                </a:lnTo>
                <a:lnTo>
                  <a:pt x="177414" y="191313"/>
                </a:lnTo>
                <a:lnTo>
                  <a:pt x="222911" y="209539"/>
                </a:lnTo>
                <a:lnTo>
                  <a:pt x="222911" y="160942"/>
                </a:lnTo>
                <a:lnTo>
                  <a:pt x="227449" y="160942"/>
                </a:lnTo>
                <a:lnTo>
                  <a:pt x="250206" y="177648"/>
                </a:lnTo>
                <a:lnTo>
                  <a:pt x="253225" y="191313"/>
                </a:lnTo>
                <a:lnTo>
                  <a:pt x="250206" y="359857"/>
                </a:lnTo>
                <a:lnTo>
                  <a:pt x="250206" y="443351"/>
                </a:lnTo>
                <a:lnTo>
                  <a:pt x="253225" y="449433"/>
                </a:lnTo>
                <a:lnTo>
                  <a:pt x="253225" y="466138"/>
                </a:lnTo>
                <a:lnTo>
                  <a:pt x="342700" y="505614"/>
                </a:lnTo>
                <a:lnTo>
                  <a:pt x="360885" y="505614"/>
                </a:lnTo>
                <a:lnTo>
                  <a:pt x="439750" y="532944"/>
                </a:lnTo>
                <a:lnTo>
                  <a:pt x="524653" y="532944"/>
                </a:lnTo>
                <a:lnTo>
                  <a:pt x="617165" y="516239"/>
                </a:lnTo>
                <a:lnTo>
                  <a:pt x="696012" y="457017"/>
                </a:lnTo>
                <a:close/>
              </a:path>
            </a:pathLst>
          </a:custGeom>
          <a:solidFill>
            <a:srgbClr val="CC9933"/>
          </a:solidFill>
        </p:spPr>
        <p:txBody>
          <a:bodyPr wrap="square" lIns="0" tIns="0" rIns="0" bIns="0" rtlCol="0">
            <a:noAutofit/>
          </a:bodyPr>
          <a:lstStyle/>
          <a:p>
            <a:endParaRPr/>
          </a:p>
        </p:txBody>
      </p:sp>
      <p:sp>
        <p:nvSpPr>
          <p:cNvPr id="54" name="object 54"/>
          <p:cNvSpPr/>
          <p:nvPr/>
        </p:nvSpPr>
        <p:spPr>
          <a:xfrm>
            <a:off x="7021059" y="4854561"/>
            <a:ext cx="232004" cy="891281"/>
          </a:xfrm>
          <a:custGeom>
            <a:avLst/>
            <a:gdLst/>
            <a:ahLst/>
            <a:cxnLst/>
            <a:rect l="l" t="t" r="r" b="b"/>
            <a:pathLst>
              <a:path w="232004" h="891281">
                <a:moveTo>
                  <a:pt x="160748" y="30371"/>
                </a:moveTo>
                <a:lnTo>
                  <a:pt x="103122" y="9104"/>
                </a:lnTo>
                <a:lnTo>
                  <a:pt x="71273" y="0"/>
                </a:lnTo>
                <a:lnTo>
                  <a:pt x="0" y="4543"/>
                </a:lnTo>
                <a:lnTo>
                  <a:pt x="0" y="16705"/>
                </a:lnTo>
                <a:lnTo>
                  <a:pt x="9109" y="44036"/>
                </a:lnTo>
                <a:lnTo>
                  <a:pt x="27294" y="200417"/>
                </a:lnTo>
                <a:lnTo>
                  <a:pt x="36404" y="394772"/>
                </a:lnTo>
                <a:lnTo>
                  <a:pt x="45496" y="434247"/>
                </a:lnTo>
                <a:lnTo>
                  <a:pt x="40941" y="590646"/>
                </a:lnTo>
                <a:lnTo>
                  <a:pt x="31849" y="870015"/>
                </a:lnTo>
                <a:lnTo>
                  <a:pt x="121324" y="891281"/>
                </a:lnTo>
                <a:lnTo>
                  <a:pt x="191062" y="883680"/>
                </a:lnTo>
                <a:lnTo>
                  <a:pt x="222911" y="860910"/>
                </a:lnTo>
                <a:lnTo>
                  <a:pt x="232004" y="803209"/>
                </a:lnTo>
                <a:lnTo>
                  <a:pt x="222911" y="535985"/>
                </a:lnTo>
                <a:lnTo>
                  <a:pt x="200171" y="53140"/>
                </a:lnTo>
                <a:lnTo>
                  <a:pt x="160748" y="30371"/>
                </a:lnTo>
                <a:close/>
              </a:path>
            </a:pathLst>
          </a:custGeom>
          <a:solidFill>
            <a:srgbClr val="CC9900"/>
          </a:solidFill>
        </p:spPr>
        <p:txBody>
          <a:bodyPr wrap="square" lIns="0" tIns="0" rIns="0" bIns="0" rtlCol="0">
            <a:noAutofit/>
          </a:bodyPr>
          <a:lstStyle/>
          <a:p>
            <a:endParaRPr/>
          </a:p>
        </p:txBody>
      </p:sp>
      <p:sp>
        <p:nvSpPr>
          <p:cNvPr id="55" name="object 55"/>
          <p:cNvSpPr/>
          <p:nvPr/>
        </p:nvSpPr>
        <p:spPr>
          <a:xfrm>
            <a:off x="7247007" y="4912263"/>
            <a:ext cx="225931" cy="838123"/>
          </a:xfrm>
          <a:custGeom>
            <a:avLst/>
            <a:gdLst/>
            <a:ahLst/>
            <a:cxnLst/>
            <a:rect l="l" t="t" r="r" b="b"/>
            <a:pathLst>
              <a:path w="225931" h="838123">
                <a:moveTo>
                  <a:pt x="62163" y="838123"/>
                </a:moveTo>
                <a:lnTo>
                  <a:pt x="137991" y="838123"/>
                </a:lnTo>
                <a:lnTo>
                  <a:pt x="218356" y="807752"/>
                </a:lnTo>
                <a:lnTo>
                  <a:pt x="222911" y="661995"/>
                </a:lnTo>
                <a:lnTo>
                  <a:pt x="222911" y="247477"/>
                </a:lnTo>
                <a:lnTo>
                  <a:pt x="225931" y="18208"/>
                </a:lnTo>
                <a:lnTo>
                  <a:pt x="101587" y="27330"/>
                </a:lnTo>
                <a:lnTo>
                  <a:pt x="0" y="0"/>
                </a:lnTo>
                <a:lnTo>
                  <a:pt x="13647" y="182191"/>
                </a:lnTo>
                <a:lnTo>
                  <a:pt x="22739" y="461578"/>
                </a:lnTo>
                <a:lnTo>
                  <a:pt x="27294" y="754612"/>
                </a:lnTo>
                <a:lnTo>
                  <a:pt x="27294" y="829019"/>
                </a:lnTo>
                <a:lnTo>
                  <a:pt x="62163" y="838123"/>
                </a:lnTo>
                <a:close/>
              </a:path>
            </a:pathLst>
          </a:custGeom>
          <a:solidFill>
            <a:srgbClr val="CC9900"/>
          </a:solidFill>
        </p:spPr>
        <p:txBody>
          <a:bodyPr wrap="square" lIns="0" tIns="0" rIns="0" bIns="0" rtlCol="0">
            <a:noAutofit/>
          </a:bodyPr>
          <a:lstStyle/>
          <a:p>
            <a:endParaRPr/>
          </a:p>
        </p:txBody>
      </p:sp>
      <p:sp>
        <p:nvSpPr>
          <p:cNvPr id="56" name="object 56"/>
          <p:cNvSpPr/>
          <p:nvPr/>
        </p:nvSpPr>
        <p:spPr>
          <a:xfrm>
            <a:off x="7247007" y="4912263"/>
            <a:ext cx="225931" cy="838123"/>
          </a:xfrm>
          <a:custGeom>
            <a:avLst/>
            <a:gdLst/>
            <a:ahLst/>
            <a:cxnLst/>
            <a:rect l="l" t="t" r="r" b="b"/>
            <a:pathLst>
              <a:path w="225931" h="838123">
                <a:moveTo>
                  <a:pt x="110696" y="116906"/>
                </a:moveTo>
                <a:lnTo>
                  <a:pt x="119789" y="312780"/>
                </a:lnTo>
                <a:lnTo>
                  <a:pt x="139509" y="578484"/>
                </a:lnTo>
                <a:lnTo>
                  <a:pt x="71273" y="822938"/>
                </a:lnTo>
                <a:lnTo>
                  <a:pt x="87939" y="838123"/>
                </a:lnTo>
                <a:lnTo>
                  <a:pt x="137991" y="838123"/>
                </a:lnTo>
                <a:lnTo>
                  <a:pt x="218356" y="807752"/>
                </a:lnTo>
                <a:lnTo>
                  <a:pt x="222911" y="661995"/>
                </a:lnTo>
                <a:lnTo>
                  <a:pt x="222911" y="247477"/>
                </a:lnTo>
                <a:lnTo>
                  <a:pt x="225931" y="18208"/>
                </a:lnTo>
                <a:lnTo>
                  <a:pt x="101587" y="27330"/>
                </a:lnTo>
                <a:lnTo>
                  <a:pt x="0" y="0"/>
                </a:lnTo>
                <a:lnTo>
                  <a:pt x="7574" y="94136"/>
                </a:lnTo>
                <a:lnTo>
                  <a:pt x="110696" y="116906"/>
                </a:lnTo>
                <a:close/>
              </a:path>
            </a:pathLst>
          </a:custGeom>
          <a:solidFill>
            <a:srgbClr val="CC9900"/>
          </a:solidFill>
        </p:spPr>
        <p:txBody>
          <a:bodyPr wrap="square" lIns="0" tIns="0" rIns="0" bIns="0" rtlCol="0">
            <a:noAutofit/>
          </a:bodyPr>
          <a:lstStyle/>
          <a:p>
            <a:endParaRPr/>
          </a:p>
        </p:txBody>
      </p:sp>
      <p:sp>
        <p:nvSpPr>
          <p:cNvPr id="57" name="object 57"/>
          <p:cNvSpPr/>
          <p:nvPr/>
        </p:nvSpPr>
        <p:spPr>
          <a:xfrm>
            <a:off x="7956667" y="4979069"/>
            <a:ext cx="673272" cy="261160"/>
          </a:xfrm>
          <a:custGeom>
            <a:avLst/>
            <a:gdLst/>
            <a:ahLst/>
            <a:cxnLst/>
            <a:rect l="l" t="t" r="r" b="b"/>
            <a:pathLst>
              <a:path w="673272" h="261160">
                <a:moveTo>
                  <a:pt x="163767" y="208002"/>
                </a:moveTo>
                <a:lnTo>
                  <a:pt x="168322" y="212562"/>
                </a:lnTo>
                <a:lnTo>
                  <a:pt x="283556" y="235332"/>
                </a:lnTo>
                <a:lnTo>
                  <a:pt x="474618" y="261160"/>
                </a:lnTo>
                <a:lnTo>
                  <a:pt x="541337" y="261160"/>
                </a:lnTo>
                <a:lnTo>
                  <a:pt x="592889" y="247494"/>
                </a:lnTo>
                <a:lnTo>
                  <a:pt x="633831" y="217123"/>
                </a:lnTo>
                <a:lnTo>
                  <a:pt x="673272" y="154861"/>
                </a:lnTo>
                <a:lnTo>
                  <a:pt x="611091" y="159422"/>
                </a:lnTo>
                <a:lnTo>
                  <a:pt x="479173" y="150317"/>
                </a:lnTo>
                <a:lnTo>
                  <a:pt x="380606" y="118426"/>
                </a:lnTo>
                <a:lnTo>
                  <a:pt x="332089" y="83511"/>
                </a:lnTo>
                <a:lnTo>
                  <a:pt x="327535" y="53140"/>
                </a:lnTo>
                <a:lnTo>
                  <a:pt x="304795" y="9104"/>
                </a:lnTo>
                <a:lnTo>
                  <a:pt x="283556" y="0"/>
                </a:lnTo>
                <a:lnTo>
                  <a:pt x="225930" y="21249"/>
                </a:lnTo>
                <a:lnTo>
                  <a:pt x="200154" y="9104"/>
                </a:lnTo>
                <a:lnTo>
                  <a:pt x="154675" y="9104"/>
                </a:lnTo>
                <a:lnTo>
                  <a:pt x="101587" y="30353"/>
                </a:lnTo>
                <a:lnTo>
                  <a:pt x="80365" y="62245"/>
                </a:lnTo>
                <a:lnTo>
                  <a:pt x="53070" y="150317"/>
                </a:lnTo>
                <a:lnTo>
                  <a:pt x="34868" y="194336"/>
                </a:lnTo>
                <a:lnTo>
                  <a:pt x="0" y="242933"/>
                </a:lnTo>
                <a:lnTo>
                  <a:pt x="9092" y="242933"/>
                </a:lnTo>
                <a:lnTo>
                  <a:pt x="31849" y="226228"/>
                </a:lnTo>
                <a:lnTo>
                  <a:pt x="124343" y="154861"/>
                </a:lnTo>
                <a:lnTo>
                  <a:pt x="248687" y="115385"/>
                </a:lnTo>
                <a:lnTo>
                  <a:pt x="279001" y="101720"/>
                </a:lnTo>
                <a:lnTo>
                  <a:pt x="304795" y="97177"/>
                </a:lnTo>
                <a:lnTo>
                  <a:pt x="318442" y="106281"/>
                </a:lnTo>
                <a:lnTo>
                  <a:pt x="318442" y="118426"/>
                </a:lnTo>
                <a:lnTo>
                  <a:pt x="313887" y="124507"/>
                </a:lnTo>
                <a:lnTo>
                  <a:pt x="216838" y="145756"/>
                </a:lnTo>
                <a:lnTo>
                  <a:pt x="181969" y="177648"/>
                </a:lnTo>
                <a:lnTo>
                  <a:pt x="163767" y="208002"/>
                </a:lnTo>
                <a:close/>
              </a:path>
            </a:pathLst>
          </a:custGeom>
          <a:solidFill>
            <a:srgbClr val="EDED28"/>
          </a:solidFill>
        </p:spPr>
        <p:txBody>
          <a:bodyPr wrap="square" lIns="0" tIns="0" rIns="0" bIns="0" rtlCol="0">
            <a:noAutofit/>
          </a:bodyPr>
          <a:lstStyle/>
          <a:p>
            <a:endParaRPr/>
          </a:p>
        </p:txBody>
      </p:sp>
      <p:sp>
        <p:nvSpPr>
          <p:cNvPr id="58" name="object 58"/>
          <p:cNvSpPr/>
          <p:nvPr/>
        </p:nvSpPr>
        <p:spPr>
          <a:xfrm>
            <a:off x="8182598" y="5032209"/>
            <a:ext cx="938644" cy="1112954"/>
          </a:xfrm>
          <a:custGeom>
            <a:avLst/>
            <a:gdLst/>
            <a:ahLst/>
            <a:cxnLst/>
            <a:rect l="l" t="t" r="r" b="b"/>
            <a:pathLst>
              <a:path w="938644" h="1112954">
                <a:moveTo>
                  <a:pt x="783968" y="22769"/>
                </a:moveTo>
                <a:lnTo>
                  <a:pt x="721788" y="16705"/>
                </a:lnTo>
                <a:lnTo>
                  <a:pt x="659624" y="48579"/>
                </a:lnTo>
                <a:lnTo>
                  <a:pt x="583814" y="4543"/>
                </a:lnTo>
                <a:lnTo>
                  <a:pt x="544373" y="0"/>
                </a:lnTo>
                <a:lnTo>
                  <a:pt x="514059" y="16705"/>
                </a:lnTo>
                <a:lnTo>
                  <a:pt x="479173" y="75910"/>
                </a:lnTo>
                <a:lnTo>
                  <a:pt x="479173" y="97177"/>
                </a:lnTo>
                <a:lnTo>
                  <a:pt x="460988" y="208019"/>
                </a:lnTo>
                <a:lnTo>
                  <a:pt x="465526" y="355296"/>
                </a:lnTo>
                <a:lnTo>
                  <a:pt x="470081" y="576981"/>
                </a:lnTo>
                <a:lnTo>
                  <a:pt x="447341" y="789544"/>
                </a:lnTo>
                <a:lnTo>
                  <a:pt x="407900" y="918612"/>
                </a:lnTo>
                <a:lnTo>
                  <a:pt x="332089" y="1015772"/>
                </a:lnTo>
                <a:lnTo>
                  <a:pt x="230485" y="1064367"/>
                </a:lnTo>
                <a:lnTo>
                  <a:pt x="154675" y="1082586"/>
                </a:lnTo>
                <a:lnTo>
                  <a:pt x="13647" y="1082586"/>
                </a:lnTo>
                <a:lnTo>
                  <a:pt x="0" y="1091698"/>
                </a:lnTo>
                <a:lnTo>
                  <a:pt x="87956" y="1091698"/>
                </a:lnTo>
                <a:lnTo>
                  <a:pt x="124343" y="1100807"/>
                </a:lnTo>
                <a:lnTo>
                  <a:pt x="304795" y="1112954"/>
                </a:lnTo>
                <a:lnTo>
                  <a:pt x="541354" y="1100807"/>
                </a:lnTo>
                <a:lnTo>
                  <a:pt x="761229" y="1078032"/>
                </a:lnTo>
                <a:lnTo>
                  <a:pt x="837039" y="1038559"/>
                </a:lnTo>
                <a:lnTo>
                  <a:pt x="890110" y="962631"/>
                </a:lnTo>
                <a:lnTo>
                  <a:pt x="924996" y="879119"/>
                </a:lnTo>
                <a:lnTo>
                  <a:pt x="938644" y="643787"/>
                </a:lnTo>
                <a:lnTo>
                  <a:pt x="912850" y="466138"/>
                </a:lnTo>
                <a:lnTo>
                  <a:pt x="862816" y="189793"/>
                </a:lnTo>
                <a:lnTo>
                  <a:pt x="855241" y="173087"/>
                </a:lnTo>
                <a:lnTo>
                  <a:pt x="823392" y="75910"/>
                </a:lnTo>
                <a:lnTo>
                  <a:pt x="783968" y="22769"/>
                </a:lnTo>
                <a:close/>
              </a:path>
            </a:pathLst>
          </a:custGeom>
          <a:solidFill>
            <a:srgbClr val="FFFF00"/>
          </a:solidFill>
        </p:spPr>
        <p:txBody>
          <a:bodyPr wrap="square" lIns="0" tIns="0" rIns="0" bIns="0" rtlCol="0">
            <a:noAutofit/>
          </a:bodyPr>
          <a:lstStyle/>
          <a:p>
            <a:endParaRPr/>
          </a:p>
        </p:txBody>
      </p:sp>
      <p:sp>
        <p:nvSpPr>
          <p:cNvPr id="59" name="object 59"/>
          <p:cNvSpPr/>
          <p:nvPr/>
        </p:nvSpPr>
        <p:spPr>
          <a:xfrm>
            <a:off x="7566951" y="5159740"/>
            <a:ext cx="1062987" cy="933799"/>
          </a:xfrm>
          <a:custGeom>
            <a:avLst/>
            <a:gdLst/>
            <a:ahLst/>
            <a:cxnLst/>
            <a:rect l="l" t="t" r="r" b="b"/>
            <a:pathLst>
              <a:path w="1062987" h="933799">
                <a:moveTo>
                  <a:pt x="34885" y="798665"/>
                </a:moveTo>
                <a:lnTo>
                  <a:pt x="106158" y="853326"/>
                </a:lnTo>
                <a:lnTo>
                  <a:pt x="185006" y="883697"/>
                </a:lnTo>
                <a:lnTo>
                  <a:pt x="257797" y="906467"/>
                </a:lnTo>
                <a:lnTo>
                  <a:pt x="274464" y="906467"/>
                </a:lnTo>
                <a:lnTo>
                  <a:pt x="288111" y="915571"/>
                </a:lnTo>
                <a:lnTo>
                  <a:pt x="495857" y="933799"/>
                </a:lnTo>
                <a:lnTo>
                  <a:pt x="664179" y="929243"/>
                </a:lnTo>
                <a:lnTo>
                  <a:pt x="793061" y="923171"/>
                </a:lnTo>
                <a:lnTo>
                  <a:pt x="877981" y="897362"/>
                </a:lnTo>
                <a:lnTo>
                  <a:pt x="952291" y="848765"/>
                </a:lnTo>
                <a:lnTo>
                  <a:pt x="993233" y="795625"/>
                </a:lnTo>
                <a:lnTo>
                  <a:pt x="1032656" y="683262"/>
                </a:lnTo>
                <a:lnTo>
                  <a:pt x="1055396" y="551170"/>
                </a:lnTo>
                <a:lnTo>
                  <a:pt x="1055396" y="236870"/>
                </a:lnTo>
                <a:lnTo>
                  <a:pt x="1044785" y="142733"/>
                </a:lnTo>
                <a:lnTo>
                  <a:pt x="1062987" y="22786"/>
                </a:lnTo>
                <a:lnTo>
                  <a:pt x="1058433" y="36452"/>
                </a:lnTo>
                <a:lnTo>
                  <a:pt x="1023547" y="75927"/>
                </a:lnTo>
                <a:lnTo>
                  <a:pt x="956829" y="107818"/>
                </a:lnTo>
                <a:lnTo>
                  <a:pt x="864334" y="107818"/>
                </a:lnTo>
                <a:lnTo>
                  <a:pt x="703603" y="85032"/>
                </a:lnTo>
                <a:lnTo>
                  <a:pt x="553483" y="62262"/>
                </a:lnTo>
                <a:lnTo>
                  <a:pt x="527706" y="45556"/>
                </a:lnTo>
                <a:lnTo>
                  <a:pt x="527706" y="0"/>
                </a:lnTo>
                <a:lnTo>
                  <a:pt x="421564" y="85032"/>
                </a:lnTo>
                <a:lnTo>
                  <a:pt x="366975" y="94153"/>
                </a:lnTo>
                <a:lnTo>
                  <a:pt x="274464" y="170064"/>
                </a:lnTo>
                <a:lnTo>
                  <a:pt x="150120" y="306716"/>
                </a:lnTo>
                <a:lnTo>
                  <a:pt x="115251" y="373522"/>
                </a:lnTo>
                <a:lnTo>
                  <a:pt x="57625" y="516256"/>
                </a:lnTo>
                <a:lnTo>
                  <a:pt x="43978" y="560275"/>
                </a:lnTo>
                <a:lnTo>
                  <a:pt x="13647" y="617976"/>
                </a:lnTo>
                <a:lnTo>
                  <a:pt x="0" y="737923"/>
                </a:lnTo>
                <a:lnTo>
                  <a:pt x="34885" y="798665"/>
                </a:lnTo>
                <a:close/>
              </a:path>
            </a:pathLst>
          </a:custGeom>
          <a:solidFill>
            <a:srgbClr val="FFFF00"/>
          </a:solidFill>
        </p:spPr>
        <p:txBody>
          <a:bodyPr wrap="square" lIns="0" tIns="0" rIns="0" bIns="0" rtlCol="0">
            <a:noAutofit/>
          </a:bodyPr>
          <a:lstStyle/>
          <a:p>
            <a:endParaRPr/>
          </a:p>
        </p:txBody>
      </p:sp>
      <p:sp>
        <p:nvSpPr>
          <p:cNvPr id="60" name="object 60"/>
          <p:cNvSpPr/>
          <p:nvPr/>
        </p:nvSpPr>
        <p:spPr>
          <a:xfrm>
            <a:off x="7096887" y="5249333"/>
            <a:ext cx="84920" cy="39475"/>
          </a:xfrm>
          <a:custGeom>
            <a:avLst/>
            <a:gdLst/>
            <a:ahLst/>
            <a:cxnLst/>
            <a:rect l="l" t="t" r="r" b="b"/>
            <a:pathLst>
              <a:path w="84920" h="39475">
                <a:moveTo>
                  <a:pt x="34868" y="39475"/>
                </a:moveTo>
                <a:lnTo>
                  <a:pt x="84920" y="13665"/>
                </a:lnTo>
                <a:lnTo>
                  <a:pt x="71273" y="0"/>
                </a:lnTo>
                <a:lnTo>
                  <a:pt x="45496" y="18226"/>
                </a:lnTo>
                <a:lnTo>
                  <a:pt x="0" y="22769"/>
                </a:lnTo>
                <a:lnTo>
                  <a:pt x="9092" y="34914"/>
                </a:lnTo>
                <a:lnTo>
                  <a:pt x="34868" y="39475"/>
                </a:lnTo>
                <a:close/>
              </a:path>
            </a:pathLst>
          </a:custGeom>
          <a:solidFill>
            <a:srgbClr val="000000"/>
          </a:solidFill>
        </p:spPr>
        <p:txBody>
          <a:bodyPr wrap="square" lIns="0" tIns="0" rIns="0" bIns="0" rtlCol="0">
            <a:noAutofit/>
          </a:bodyPr>
          <a:lstStyle/>
          <a:p>
            <a:endParaRPr/>
          </a:p>
        </p:txBody>
      </p:sp>
      <p:sp>
        <p:nvSpPr>
          <p:cNvPr id="61" name="object 61"/>
          <p:cNvSpPr/>
          <p:nvPr/>
        </p:nvSpPr>
        <p:spPr>
          <a:xfrm>
            <a:off x="7327373" y="5284248"/>
            <a:ext cx="75810" cy="27330"/>
          </a:xfrm>
          <a:custGeom>
            <a:avLst/>
            <a:gdLst/>
            <a:ahLst/>
            <a:cxnLst/>
            <a:rect l="l" t="t" r="r" b="b"/>
            <a:pathLst>
              <a:path w="75810" h="27330">
                <a:moveTo>
                  <a:pt x="75810" y="10641"/>
                </a:moveTo>
                <a:lnTo>
                  <a:pt x="66718" y="0"/>
                </a:lnTo>
                <a:lnTo>
                  <a:pt x="57625" y="0"/>
                </a:lnTo>
                <a:lnTo>
                  <a:pt x="53070" y="4560"/>
                </a:lnTo>
                <a:lnTo>
                  <a:pt x="0" y="4560"/>
                </a:lnTo>
                <a:lnTo>
                  <a:pt x="0" y="18226"/>
                </a:lnTo>
                <a:lnTo>
                  <a:pt x="34868" y="27330"/>
                </a:lnTo>
                <a:lnTo>
                  <a:pt x="75810" y="18226"/>
                </a:lnTo>
                <a:lnTo>
                  <a:pt x="75810" y="10641"/>
                </a:lnTo>
                <a:close/>
              </a:path>
            </a:pathLst>
          </a:custGeom>
          <a:solidFill>
            <a:srgbClr val="000000"/>
          </a:solidFill>
        </p:spPr>
        <p:txBody>
          <a:bodyPr wrap="square" lIns="0" tIns="0" rIns="0" bIns="0" rtlCol="0">
            <a:noAutofit/>
          </a:bodyPr>
          <a:lstStyle/>
          <a:p>
            <a:endParaRPr/>
          </a:p>
        </p:txBody>
      </p:sp>
      <p:sp>
        <p:nvSpPr>
          <p:cNvPr id="62" name="object 62"/>
          <p:cNvSpPr/>
          <p:nvPr/>
        </p:nvSpPr>
        <p:spPr>
          <a:xfrm>
            <a:off x="7824749" y="5288809"/>
            <a:ext cx="611091" cy="724258"/>
          </a:xfrm>
          <a:custGeom>
            <a:avLst/>
            <a:gdLst/>
            <a:ahLst/>
            <a:cxnLst/>
            <a:rect l="l" t="t" r="r" b="b"/>
            <a:pathLst>
              <a:path w="611091" h="724258">
                <a:moveTo>
                  <a:pt x="34868" y="608855"/>
                </a:moveTo>
                <a:lnTo>
                  <a:pt x="101587" y="689343"/>
                </a:lnTo>
                <a:lnTo>
                  <a:pt x="184989" y="724258"/>
                </a:lnTo>
                <a:lnTo>
                  <a:pt x="269909" y="724258"/>
                </a:lnTo>
                <a:lnTo>
                  <a:pt x="394253" y="669597"/>
                </a:lnTo>
                <a:lnTo>
                  <a:pt x="442769" y="706032"/>
                </a:lnTo>
                <a:lnTo>
                  <a:pt x="456416" y="710593"/>
                </a:lnTo>
                <a:lnTo>
                  <a:pt x="530726" y="630121"/>
                </a:lnTo>
                <a:lnTo>
                  <a:pt x="539818" y="608855"/>
                </a:lnTo>
                <a:lnTo>
                  <a:pt x="530726" y="595189"/>
                </a:lnTo>
                <a:lnTo>
                  <a:pt x="498876" y="581524"/>
                </a:lnTo>
                <a:lnTo>
                  <a:pt x="548911" y="502573"/>
                </a:lnTo>
                <a:lnTo>
                  <a:pt x="597444" y="373522"/>
                </a:lnTo>
                <a:lnTo>
                  <a:pt x="611091" y="195874"/>
                </a:lnTo>
                <a:lnTo>
                  <a:pt x="579242" y="124507"/>
                </a:lnTo>
                <a:lnTo>
                  <a:pt x="518597" y="48579"/>
                </a:lnTo>
                <a:lnTo>
                  <a:pt x="429122" y="6081"/>
                </a:lnTo>
                <a:lnTo>
                  <a:pt x="348756" y="0"/>
                </a:lnTo>
                <a:lnTo>
                  <a:pt x="256262" y="18226"/>
                </a:lnTo>
                <a:lnTo>
                  <a:pt x="131918" y="94136"/>
                </a:lnTo>
                <a:lnTo>
                  <a:pt x="78847" y="156398"/>
                </a:lnTo>
                <a:lnTo>
                  <a:pt x="48516" y="218644"/>
                </a:lnTo>
                <a:lnTo>
                  <a:pt x="3019" y="355296"/>
                </a:lnTo>
                <a:lnTo>
                  <a:pt x="0" y="532944"/>
                </a:lnTo>
                <a:lnTo>
                  <a:pt x="34868" y="608855"/>
                </a:lnTo>
                <a:close/>
              </a:path>
            </a:pathLst>
          </a:custGeom>
          <a:solidFill>
            <a:srgbClr val="000000"/>
          </a:solidFill>
        </p:spPr>
        <p:txBody>
          <a:bodyPr wrap="square" lIns="0" tIns="0" rIns="0" bIns="0" rtlCol="0">
            <a:noAutofit/>
          </a:bodyPr>
          <a:lstStyle/>
          <a:p>
            <a:endParaRPr/>
          </a:p>
        </p:txBody>
      </p:sp>
      <p:sp>
        <p:nvSpPr>
          <p:cNvPr id="63" name="object 63"/>
          <p:cNvSpPr/>
          <p:nvPr/>
        </p:nvSpPr>
        <p:spPr>
          <a:xfrm>
            <a:off x="7845970" y="5311578"/>
            <a:ext cx="562575" cy="683262"/>
          </a:xfrm>
          <a:custGeom>
            <a:avLst/>
            <a:gdLst/>
            <a:ahLst/>
            <a:cxnLst/>
            <a:rect l="l" t="t" r="r" b="b"/>
            <a:pathLst>
              <a:path w="562575" h="683262">
                <a:moveTo>
                  <a:pt x="362404" y="621017"/>
                </a:moveTo>
                <a:lnTo>
                  <a:pt x="368477" y="523840"/>
                </a:lnTo>
                <a:lnTo>
                  <a:pt x="368477" y="501070"/>
                </a:lnTo>
                <a:lnTo>
                  <a:pt x="376051" y="488925"/>
                </a:lnTo>
                <a:lnTo>
                  <a:pt x="385160" y="488925"/>
                </a:lnTo>
                <a:lnTo>
                  <a:pt x="415492" y="523840"/>
                </a:lnTo>
                <a:lnTo>
                  <a:pt x="451879" y="545089"/>
                </a:lnTo>
                <a:lnTo>
                  <a:pt x="456433" y="542066"/>
                </a:lnTo>
                <a:lnTo>
                  <a:pt x="518597" y="443369"/>
                </a:lnTo>
                <a:lnTo>
                  <a:pt x="558020" y="324942"/>
                </a:lnTo>
                <a:lnTo>
                  <a:pt x="562575" y="182209"/>
                </a:lnTo>
                <a:lnTo>
                  <a:pt x="548928" y="138172"/>
                </a:lnTo>
                <a:lnTo>
                  <a:pt x="491302" y="53140"/>
                </a:lnTo>
                <a:lnTo>
                  <a:pt x="429139" y="18226"/>
                </a:lnTo>
                <a:lnTo>
                  <a:pt x="354829" y="0"/>
                </a:lnTo>
                <a:lnTo>
                  <a:pt x="244133" y="18226"/>
                </a:lnTo>
                <a:lnTo>
                  <a:pt x="177414" y="53140"/>
                </a:lnTo>
                <a:lnTo>
                  <a:pt x="97049" y="119963"/>
                </a:lnTo>
                <a:lnTo>
                  <a:pt x="43978" y="209539"/>
                </a:lnTo>
                <a:lnTo>
                  <a:pt x="0" y="355296"/>
                </a:lnTo>
                <a:lnTo>
                  <a:pt x="0" y="505614"/>
                </a:lnTo>
                <a:lnTo>
                  <a:pt x="21221" y="551170"/>
                </a:lnTo>
                <a:lnTo>
                  <a:pt x="62163" y="611912"/>
                </a:lnTo>
                <a:lnTo>
                  <a:pt x="101604" y="646827"/>
                </a:lnTo>
                <a:lnTo>
                  <a:pt x="181969" y="683262"/>
                </a:lnTo>
                <a:lnTo>
                  <a:pt x="230485" y="683262"/>
                </a:lnTo>
                <a:lnTo>
                  <a:pt x="362404" y="621017"/>
                </a:lnTo>
                <a:close/>
              </a:path>
            </a:pathLst>
          </a:custGeom>
          <a:solidFill>
            <a:srgbClr val="FF6633"/>
          </a:solidFill>
        </p:spPr>
        <p:txBody>
          <a:bodyPr wrap="square" lIns="0" tIns="0" rIns="0" bIns="0" rtlCol="0">
            <a:noAutofit/>
          </a:bodyPr>
          <a:lstStyle/>
          <a:p>
            <a:endParaRPr/>
          </a:p>
        </p:txBody>
      </p:sp>
      <p:sp>
        <p:nvSpPr>
          <p:cNvPr id="64" name="object 64"/>
          <p:cNvSpPr/>
          <p:nvPr/>
        </p:nvSpPr>
        <p:spPr>
          <a:xfrm>
            <a:off x="8053716" y="5355615"/>
            <a:ext cx="71273" cy="66805"/>
          </a:xfrm>
          <a:custGeom>
            <a:avLst/>
            <a:gdLst/>
            <a:ahLst/>
            <a:cxnLst/>
            <a:rect l="l" t="t" r="r" b="b"/>
            <a:pathLst>
              <a:path w="71273" h="66805">
                <a:moveTo>
                  <a:pt x="62163" y="66805"/>
                </a:moveTo>
                <a:lnTo>
                  <a:pt x="71273" y="31891"/>
                </a:lnTo>
                <a:lnTo>
                  <a:pt x="43978" y="0"/>
                </a:lnTo>
                <a:lnTo>
                  <a:pt x="0" y="13665"/>
                </a:lnTo>
                <a:lnTo>
                  <a:pt x="0" y="48597"/>
                </a:lnTo>
                <a:lnTo>
                  <a:pt x="13647" y="66805"/>
                </a:lnTo>
                <a:lnTo>
                  <a:pt x="62163" y="66805"/>
                </a:lnTo>
                <a:close/>
              </a:path>
            </a:pathLst>
          </a:custGeom>
          <a:solidFill>
            <a:srgbClr val="000000"/>
          </a:solidFill>
        </p:spPr>
        <p:txBody>
          <a:bodyPr wrap="square" lIns="0" tIns="0" rIns="0" bIns="0" rtlCol="0">
            <a:noAutofit/>
          </a:bodyPr>
          <a:lstStyle/>
          <a:p>
            <a:endParaRPr/>
          </a:p>
        </p:txBody>
      </p:sp>
      <p:sp>
        <p:nvSpPr>
          <p:cNvPr id="65" name="object 65"/>
          <p:cNvSpPr/>
          <p:nvPr/>
        </p:nvSpPr>
        <p:spPr>
          <a:xfrm>
            <a:off x="8200800" y="5355615"/>
            <a:ext cx="83402" cy="80471"/>
          </a:xfrm>
          <a:custGeom>
            <a:avLst/>
            <a:gdLst/>
            <a:ahLst/>
            <a:cxnLst/>
            <a:rect l="l" t="t" r="r" b="b"/>
            <a:pathLst>
              <a:path w="83402" h="80471">
                <a:moveTo>
                  <a:pt x="83402" y="31891"/>
                </a:moveTo>
                <a:lnTo>
                  <a:pt x="53070" y="0"/>
                </a:lnTo>
                <a:lnTo>
                  <a:pt x="18202" y="0"/>
                </a:lnTo>
                <a:lnTo>
                  <a:pt x="0" y="13665"/>
                </a:lnTo>
                <a:lnTo>
                  <a:pt x="0" y="27330"/>
                </a:lnTo>
                <a:lnTo>
                  <a:pt x="7574" y="34931"/>
                </a:lnTo>
                <a:lnTo>
                  <a:pt x="7574" y="62262"/>
                </a:lnTo>
                <a:lnTo>
                  <a:pt x="21221" y="75927"/>
                </a:lnTo>
                <a:lnTo>
                  <a:pt x="57625" y="80471"/>
                </a:lnTo>
                <a:lnTo>
                  <a:pt x="80365" y="62262"/>
                </a:lnTo>
                <a:lnTo>
                  <a:pt x="83402" y="31891"/>
                </a:lnTo>
                <a:close/>
              </a:path>
            </a:pathLst>
          </a:custGeom>
          <a:solidFill>
            <a:srgbClr val="000000"/>
          </a:solidFill>
        </p:spPr>
        <p:txBody>
          <a:bodyPr wrap="square" lIns="0" tIns="0" rIns="0" bIns="0" rtlCol="0">
            <a:noAutofit/>
          </a:bodyPr>
          <a:lstStyle/>
          <a:p>
            <a:endParaRPr/>
          </a:p>
        </p:txBody>
      </p:sp>
      <p:sp>
        <p:nvSpPr>
          <p:cNvPr id="66" name="object 66"/>
          <p:cNvSpPr/>
          <p:nvPr/>
        </p:nvSpPr>
        <p:spPr>
          <a:xfrm>
            <a:off x="8081011" y="5378384"/>
            <a:ext cx="16683" cy="21266"/>
          </a:xfrm>
          <a:custGeom>
            <a:avLst/>
            <a:gdLst/>
            <a:ahLst/>
            <a:cxnLst/>
            <a:rect l="l" t="t" r="r" b="b"/>
            <a:pathLst>
              <a:path w="16683" h="21266">
                <a:moveTo>
                  <a:pt x="16683" y="21266"/>
                </a:moveTo>
                <a:lnTo>
                  <a:pt x="16683" y="9121"/>
                </a:lnTo>
                <a:lnTo>
                  <a:pt x="9092" y="0"/>
                </a:lnTo>
                <a:lnTo>
                  <a:pt x="0" y="4560"/>
                </a:lnTo>
                <a:lnTo>
                  <a:pt x="0" y="21266"/>
                </a:lnTo>
                <a:lnTo>
                  <a:pt x="16683" y="21266"/>
                </a:lnTo>
                <a:close/>
              </a:path>
            </a:pathLst>
          </a:custGeom>
          <a:solidFill>
            <a:srgbClr val="CC6633"/>
          </a:solidFill>
        </p:spPr>
        <p:txBody>
          <a:bodyPr wrap="square" lIns="0" tIns="0" rIns="0" bIns="0" rtlCol="0">
            <a:noAutofit/>
          </a:bodyPr>
          <a:lstStyle/>
          <a:p>
            <a:endParaRPr/>
          </a:p>
        </p:txBody>
      </p:sp>
      <p:sp>
        <p:nvSpPr>
          <p:cNvPr id="67" name="object 67"/>
          <p:cNvSpPr/>
          <p:nvPr/>
        </p:nvSpPr>
        <p:spPr>
          <a:xfrm>
            <a:off x="8231131" y="5378384"/>
            <a:ext cx="30331" cy="34931"/>
          </a:xfrm>
          <a:custGeom>
            <a:avLst/>
            <a:gdLst/>
            <a:ahLst/>
            <a:cxnLst/>
            <a:rect l="l" t="t" r="r" b="b"/>
            <a:pathLst>
              <a:path w="30331" h="34931">
                <a:moveTo>
                  <a:pt x="30331" y="21266"/>
                </a:moveTo>
                <a:lnTo>
                  <a:pt x="22739" y="4560"/>
                </a:lnTo>
                <a:lnTo>
                  <a:pt x="4537" y="0"/>
                </a:lnTo>
                <a:lnTo>
                  <a:pt x="0" y="30371"/>
                </a:lnTo>
                <a:lnTo>
                  <a:pt x="13647" y="34931"/>
                </a:lnTo>
                <a:lnTo>
                  <a:pt x="30331" y="21266"/>
                </a:lnTo>
                <a:close/>
              </a:path>
            </a:pathLst>
          </a:custGeom>
          <a:solidFill>
            <a:srgbClr val="CC6633"/>
          </a:solidFill>
        </p:spPr>
        <p:txBody>
          <a:bodyPr wrap="square" lIns="0" tIns="0" rIns="0" bIns="0" rtlCol="0">
            <a:noAutofit/>
          </a:bodyPr>
          <a:lstStyle/>
          <a:p>
            <a:endParaRPr/>
          </a:p>
        </p:txBody>
      </p:sp>
      <p:sp>
        <p:nvSpPr>
          <p:cNvPr id="68" name="object 68"/>
          <p:cNvSpPr/>
          <p:nvPr/>
        </p:nvSpPr>
        <p:spPr>
          <a:xfrm>
            <a:off x="7947574" y="5422420"/>
            <a:ext cx="83384" cy="75927"/>
          </a:xfrm>
          <a:custGeom>
            <a:avLst/>
            <a:gdLst/>
            <a:ahLst/>
            <a:cxnLst/>
            <a:rect l="l" t="t" r="r" b="b"/>
            <a:pathLst>
              <a:path w="83384" h="75927">
                <a:moveTo>
                  <a:pt x="83384" y="36452"/>
                </a:moveTo>
                <a:lnTo>
                  <a:pt x="66718" y="4560"/>
                </a:lnTo>
                <a:lnTo>
                  <a:pt x="21221" y="0"/>
                </a:lnTo>
                <a:lnTo>
                  <a:pt x="9092" y="13665"/>
                </a:lnTo>
                <a:lnTo>
                  <a:pt x="0" y="48597"/>
                </a:lnTo>
                <a:lnTo>
                  <a:pt x="18185" y="75927"/>
                </a:lnTo>
                <a:lnTo>
                  <a:pt x="48516" y="75927"/>
                </a:lnTo>
                <a:lnTo>
                  <a:pt x="66718" y="62262"/>
                </a:lnTo>
                <a:lnTo>
                  <a:pt x="83384" y="36452"/>
                </a:lnTo>
                <a:close/>
              </a:path>
            </a:pathLst>
          </a:custGeom>
          <a:solidFill>
            <a:srgbClr val="000000"/>
          </a:solidFill>
        </p:spPr>
        <p:txBody>
          <a:bodyPr wrap="square" lIns="0" tIns="0" rIns="0" bIns="0" rtlCol="0">
            <a:noAutofit/>
          </a:bodyPr>
          <a:lstStyle/>
          <a:p>
            <a:endParaRPr/>
          </a:p>
        </p:txBody>
      </p:sp>
      <p:sp>
        <p:nvSpPr>
          <p:cNvPr id="69" name="object 69"/>
          <p:cNvSpPr/>
          <p:nvPr/>
        </p:nvSpPr>
        <p:spPr>
          <a:xfrm>
            <a:off x="7968796" y="5445207"/>
            <a:ext cx="36387" cy="30353"/>
          </a:xfrm>
          <a:custGeom>
            <a:avLst/>
            <a:gdLst/>
            <a:ahLst/>
            <a:cxnLst/>
            <a:rect l="l" t="t" r="r" b="b"/>
            <a:pathLst>
              <a:path w="36387" h="30353">
                <a:moveTo>
                  <a:pt x="36387" y="4543"/>
                </a:moveTo>
                <a:lnTo>
                  <a:pt x="31849" y="0"/>
                </a:lnTo>
                <a:lnTo>
                  <a:pt x="10610" y="0"/>
                </a:lnTo>
                <a:lnTo>
                  <a:pt x="0" y="21249"/>
                </a:lnTo>
                <a:lnTo>
                  <a:pt x="10610" y="30353"/>
                </a:lnTo>
                <a:lnTo>
                  <a:pt x="27294" y="25810"/>
                </a:lnTo>
                <a:lnTo>
                  <a:pt x="36387" y="4543"/>
                </a:lnTo>
                <a:close/>
              </a:path>
            </a:pathLst>
          </a:custGeom>
          <a:solidFill>
            <a:srgbClr val="CC6633"/>
          </a:solidFill>
        </p:spPr>
        <p:txBody>
          <a:bodyPr wrap="square" lIns="0" tIns="0" rIns="0" bIns="0" rtlCol="0">
            <a:noAutofit/>
          </a:bodyPr>
          <a:lstStyle/>
          <a:p>
            <a:endParaRPr/>
          </a:p>
        </p:txBody>
      </p:sp>
      <p:sp>
        <p:nvSpPr>
          <p:cNvPr id="70" name="object 70"/>
          <p:cNvSpPr/>
          <p:nvPr/>
        </p:nvSpPr>
        <p:spPr>
          <a:xfrm>
            <a:off x="8288757" y="5452792"/>
            <a:ext cx="84903" cy="89575"/>
          </a:xfrm>
          <a:custGeom>
            <a:avLst/>
            <a:gdLst/>
            <a:ahLst/>
            <a:cxnLst/>
            <a:rect l="l" t="t" r="r" b="b"/>
            <a:pathLst>
              <a:path w="84903" h="89575">
                <a:moveTo>
                  <a:pt x="84903" y="31891"/>
                </a:moveTo>
                <a:lnTo>
                  <a:pt x="62163" y="9104"/>
                </a:lnTo>
                <a:lnTo>
                  <a:pt x="34868" y="0"/>
                </a:lnTo>
                <a:lnTo>
                  <a:pt x="4537" y="31891"/>
                </a:lnTo>
                <a:lnTo>
                  <a:pt x="0" y="68326"/>
                </a:lnTo>
                <a:lnTo>
                  <a:pt x="13647" y="85032"/>
                </a:lnTo>
                <a:lnTo>
                  <a:pt x="43961" y="89575"/>
                </a:lnTo>
                <a:lnTo>
                  <a:pt x="75810" y="68326"/>
                </a:lnTo>
                <a:lnTo>
                  <a:pt x="84903" y="31891"/>
                </a:lnTo>
                <a:close/>
              </a:path>
            </a:pathLst>
          </a:custGeom>
          <a:solidFill>
            <a:srgbClr val="000000"/>
          </a:solidFill>
        </p:spPr>
        <p:txBody>
          <a:bodyPr wrap="square" lIns="0" tIns="0" rIns="0" bIns="0" rtlCol="0">
            <a:noAutofit/>
          </a:bodyPr>
          <a:lstStyle/>
          <a:p>
            <a:endParaRPr/>
          </a:p>
        </p:txBody>
      </p:sp>
      <p:sp>
        <p:nvSpPr>
          <p:cNvPr id="71" name="object 71"/>
          <p:cNvSpPr/>
          <p:nvPr/>
        </p:nvSpPr>
        <p:spPr>
          <a:xfrm>
            <a:off x="8311497" y="5480122"/>
            <a:ext cx="34868" cy="34914"/>
          </a:xfrm>
          <a:custGeom>
            <a:avLst/>
            <a:gdLst/>
            <a:ahLst/>
            <a:cxnLst/>
            <a:rect l="l" t="t" r="r" b="b"/>
            <a:pathLst>
              <a:path w="34868" h="34914">
                <a:moveTo>
                  <a:pt x="34868" y="9104"/>
                </a:moveTo>
                <a:lnTo>
                  <a:pt x="25776" y="0"/>
                </a:lnTo>
                <a:lnTo>
                  <a:pt x="18202" y="0"/>
                </a:lnTo>
                <a:lnTo>
                  <a:pt x="0" y="31891"/>
                </a:lnTo>
                <a:lnTo>
                  <a:pt x="4554" y="34914"/>
                </a:lnTo>
                <a:lnTo>
                  <a:pt x="18202" y="34914"/>
                </a:lnTo>
                <a:lnTo>
                  <a:pt x="34868" y="21249"/>
                </a:lnTo>
                <a:lnTo>
                  <a:pt x="34868" y="9104"/>
                </a:lnTo>
                <a:close/>
              </a:path>
            </a:pathLst>
          </a:custGeom>
          <a:solidFill>
            <a:srgbClr val="CC6633"/>
          </a:solidFill>
        </p:spPr>
        <p:txBody>
          <a:bodyPr wrap="square" lIns="0" tIns="0" rIns="0" bIns="0" rtlCol="0">
            <a:noAutofit/>
          </a:bodyPr>
          <a:lstStyle/>
          <a:p>
            <a:endParaRPr/>
          </a:p>
        </p:txBody>
      </p:sp>
      <p:sp>
        <p:nvSpPr>
          <p:cNvPr id="72" name="object 72"/>
          <p:cNvSpPr/>
          <p:nvPr/>
        </p:nvSpPr>
        <p:spPr>
          <a:xfrm>
            <a:off x="8023385" y="5524158"/>
            <a:ext cx="181969" cy="214083"/>
          </a:xfrm>
          <a:custGeom>
            <a:avLst/>
            <a:gdLst/>
            <a:ahLst/>
            <a:cxnLst/>
            <a:rect l="l" t="t" r="r" b="b"/>
            <a:pathLst>
              <a:path w="181969" h="214083">
                <a:moveTo>
                  <a:pt x="181969" y="53140"/>
                </a:moveTo>
                <a:lnTo>
                  <a:pt x="145565" y="9104"/>
                </a:lnTo>
                <a:lnTo>
                  <a:pt x="115251" y="0"/>
                </a:lnTo>
                <a:lnTo>
                  <a:pt x="74309" y="4543"/>
                </a:lnTo>
                <a:lnTo>
                  <a:pt x="34868" y="36434"/>
                </a:lnTo>
                <a:lnTo>
                  <a:pt x="13647" y="66805"/>
                </a:lnTo>
                <a:lnTo>
                  <a:pt x="0" y="119946"/>
                </a:lnTo>
                <a:lnTo>
                  <a:pt x="7574" y="160942"/>
                </a:lnTo>
                <a:lnTo>
                  <a:pt x="30331" y="195857"/>
                </a:lnTo>
                <a:lnTo>
                  <a:pt x="74309" y="214083"/>
                </a:lnTo>
                <a:lnTo>
                  <a:pt x="106141" y="209522"/>
                </a:lnTo>
                <a:lnTo>
                  <a:pt x="159212" y="163983"/>
                </a:lnTo>
                <a:lnTo>
                  <a:pt x="177414" y="129051"/>
                </a:lnTo>
                <a:lnTo>
                  <a:pt x="181969" y="53140"/>
                </a:lnTo>
                <a:close/>
              </a:path>
            </a:pathLst>
          </a:custGeom>
          <a:solidFill>
            <a:srgbClr val="000000"/>
          </a:solidFill>
        </p:spPr>
        <p:txBody>
          <a:bodyPr wrap="square" lIns="0" tIns="0" rIns="0" bIns="0" rtlCol="0">
            <a:noAutofit/>
          </a:bodyPr>
          <a:lstStyle/>
          <a:p>
            <a:endParaRPr/>
          </a:p>
        </p:txBody>
      </p:sp>
      <p:sp>
        <p:nvSpPr>
          <p:cNvPr id="73" name="object 73"/>
          <p:cNvSpPr/>
          <p:nvPr/>
        </p:nvSpPr>
        <p:spPr>
          <a:xfrm>
            <a:off x="7886912" y="5542367"/>
            <a:ext cx="74309" cy="83511"/>
          </a:xfrm>
          <a:custGeom>
            <a:avLst/>
            <a:gdLst/>
            <a:ahLst/>
            <a:cxnLst/>
            <a:rect l="l" t="t" r="r" b="b"/>
            <a:pathLst>
              <a:path w="74309" h="83511">
                <a:moveTo>
                  <a:pt x="74309" y="34931"/>
                </a:moveTo>
                <a:lnTo>
                  <a:pt x="60662" y="9121"/>
                </a:lnTo>
                <a:lnTo>
                  <a:pt x="34868" y="0"/>
                </a:lnTo>
                <a:lnTo>
                  <a:pt x="16683" y="9121"/>
                </a:lnTo>
                <a:lnTo>
                  <a:pt x="0" y="48597"/>
                </a:lnTo>
                <a:lnTo>
                  <a:pt x="12129" y="80488"/>
                </a:lnTo>
                <a:lnTo>
                  <a:pt x="34868" y="83511"/>
                </a:lnTo>
                <a:lnTo>
                  <a:pt x="60662" y="74407"/>
                </a:lnTo>
                <a:lnTo>
                  <a:pt x="74309" y="34931"/>
                </a:lnTo>
                <a:close/>
              </a:path>
            </a:pathLst>
          </a:custGeom>
          <a:solidFill>
            <a:srgbClr val="000000"/>
          </a:solidFill>
        </p:spPr>
        <p:txBody>
          <a:bodyPr wrap="square" lIns="0" tIns="0" rIns="0" bIns="0" rtlCol="0">
            <a:noAutofit/>
          </a:bodyPr>
          <a:lstStyle/>
          <a:p>
            <a:endParaRPr/>
          </a:p>
        </p:txBody>
      </p:sp>
      <p:sp>
        <p:nvSpPr>
          <p:cNvPr id="74" name="object 74"/>
          <p:cNvSpPr/>
          <p:nvPr/>
        </p:nvSpPr>
        <p:spPr>
          <a:xfrm>
            <a:off x="8050680" y="5551489"/>
            <a:ext cx="131918" cy="163983"/>
          </a:xfrm>
          <a:custGeom>
            <a:avLst/>
            <a:gdLst/>
            <a:ahLst/>
            <a:cxnLst/>
            <a:rect l="l" t="t" r="r" b="b"/>
            <a:pathLst>
              <a:path w="131918" h="163983">
                <a:moveTo>
                  <a:pt x="131918" y="30371"/>
                </a:moveTo>
                <a:lnTo>
                  <a:pt x="109178" y="4543"/>
                </a:lnTo>
                <a:lnTo>
                  <a:pt x="74309" y="0"/>
                </a:lnTo>
                <a:lnTo>
                  <a:pt x="39423" y="9104"/>
                </a:lnTo>
                <a:lnTo>
                  <a:pt x="7574" y="48579"/>
                </a:lnTo>
                <a:lnTo>
                  <a:pt x="0" y="115385"/>
                </a:lnTo>
                <a:lnTo>
                  <a:pt x="21221" y="150317"/>
                </a:lnTo>
                <a:lnTo>
                  <a:pt x="65199" y="163983"/>
                </a:lnTo>
                <a:lnTo>
                  <a:pt x="115251" y="124507"/>
                </a:lnTo>
                <a:lnTo>
                  <a:pt x="131918" y="85032"/>
                </a:lnTo>
                <a:lnTo>
                  <a:pt x="131918" y="30371"/>
                </a:lnTo>
                <a:close/>
              </a:path>
            </a:pathLst>
          </a:custGeom>
          <a:solidFill>
            <a:srgbClr val="FFFF00"/>
          </a:solidFill>
        </p:spPr>
        <p:txBody>
          <a:bodyPr wrap="square" lIns="0" tIns="0" rIns="0" bIns="0" rtlCol="0">
            <a:noAutofit/>
          </a:bodyPr>
          <a:lstStyle/>
          <a:p>
            <a:endParaRPr/>
          </a:p>
        </p:txBody>
      </p:sp>
      <p:sp>
        <p:nvSpPr>
          <p:cNvPr id="75" name="object 75"/>
          <p:cNvSpPr/>
          <p:nvPr/>
        </p:nvSpPr>
        <p:spPr>
          <a:xfrm>
            <a:off x="7912688" y="5568195"/>
            <a:ext cx="25776" cy="31874"/>
          </a:xfrm>
          <a:custGeom>
            <a:avLst/>
            <a:gdLst/>
            <a:ahLst/>
            <a:cxnLst/>
            <a:rect l="l" t="t" r="r" b="b"/>
            <a:pathLst>
              <a:path w="25776" h="31874">
                <a:moveTo>
                  <a:pt x="25776" y="6063"/>
                </a:moveTo>
                <a:lnTo>
                  <a:pt x="21238" y="0"/>
                </a:lnTo>
                <a:lnTo>
                  <a:pt x="9092" y="0"/>
                </a:lnTo>
                <a:lnTo>
                  <a:pt x="0" y="22769"/>
                </a:lnTo>
                <a:lnTo>
                  <a:pt x="4554" y="31874"/>
                </a:lnTo>
                <a:lnTo>
                  <a:pt x="13647" y="31874"/>
                </a:lnTo>
                <a:lnTo>
                  <a:pt x="25776" y="18208"/>
                </a:lnTo>
                <a:lnTo>
                  <a:pt x="25776" y="6063"/>
                </a:lnTo>
                <a:close/>
              </a:path>
            </a:pathLst>
          </a:custGeom>
          <a:solidFill>
            <a:srgbClr val="CC6633"/>
          </a:solidFill>
        </p:spPr>
        <p:txBody>
          <a:bodyPr wrap="square" lIns="0" tIns="0" rIns="0" bIns="0" rtlCol="0">
            <a:noAutofit/>
          </a:bodyPr>
          <a:lstStyle/>
          <a:p>
            <a:endParaRPr/>
          </a:p>
        </p:txBody>
      </p:sp>
      <p:sp>
        <p:nvSpPr>
          <p:cNvPr id="76" name="object 76"/>
          <p:cNvSpPr/>
          <p:nvPr/>
        </p:nvSpPr>
        <p:spPr>
          <a:xfrm>
            <a:off x="8293295" y="5590964"/>
            <a:ext cx="80365" cy="80471"/>
          </a:xfrm>
          <a:custGeom>
            <a:avLst/>
            <a:gdLst/>
            <a:ahLst/>
            <a:cxnLst/>
            <a:rect l="l" t="t" r="r" b="b"/>
            <a:pathLst>
              <a:path w="80365" h="80471">
                <a:moveTo>
                  <a:pt x="80365" y="31891"/>
                </a:moveTo>
                <a:lnTo>
                  <a:pt x="62180" y="4560"/>
                </a:lnTo>
                <a:lnTo>
                  <a:pt x="27294" y="0"/>
                </a:lnTo>
                <a:lnTo>
                  <a:pt x="4554" y="25810"/>
                </a:lnTo>
                <a:lnTo>
                  <a:pt x="0" y="48579"/>
                </a:lnTo>
                <a:lnTo>
                  <a:pt x="18202" y="80471"/>
                </a:lnTo>
                <a:lnTo>
                  <a:pt x="36404" y="80471"/>
                </a:lnTo>
                <a:lnTo>
                  <a:pt x="71273" y="71366"/>
                </a:lnTo>
                <a:lnTo>
                  <a:pt x="80365" y="31891"/>
                </a:lnTo>
                <a:close/>
              </a:path>
            </a:pathLst>
          </a:custGeom>
          <a:solidFill>
            <a:srgbClr val="000000"/>
          </a:solidFill>
        </p:spPr>
        <p:txBody>
          <a:bodyPr wrap="square" lIns="0" tIns="0" rIns="0" bIns="0" rtlCol="0">
            <a:noAutofit/>
          </a:bodyPr>
          <a:lstStyle/>
          <a:p>
            <a:endParaRPr/>
          </a:p>
        </p:txBody>
      </p:sp>
      <p:sp>
        <p:nvSpPr>
          <p:cNvPr id="77" name="object 77"/>
          <p:cNvSpPr/>
          <p:nvPr/>
        </p:nvSpPr>
        <p:spPr>
          <a:xfrm>
            <a:off x="8320589" y="5616775"/>
            <a:ext cx="30331" cy="27330"/>
          </a:xfrm>
          <a:custGeom>
            <a:avLst/>
            <a:gdLst/>
            <a:ahLst/>
            <a:cxnLst/>
            <a:rect l="l" t="t" r="r" b="b"/>
            <a:pathLst>
              <a:path w="30331" h="27330">
                <a:moveTo>
                  <a:pt x="30331" y="19746"/>
                </a:moveTo>
                <a:lnTo>
                  <a:pt x="22756" y="0"/>
                </a:lnTo>
                <a:lnTo>
                  <a:pt x="12129" y="0"/>
                </a:lnTo>
                <a:lnTo>
                  <a:pt x="0" y="6081"/>
                </a:lnTo>
                <a:lnTo>
                  <a:pt x="0" y="27330"/>
                </a:lnTo>
                <a:lnTo>
                  <a:pt x="22756" y="27330"/>
                </a:lnTo>
                <a:lnTo>
                  <a:pt x="30331" y="19746"/>
                </a:lnTo>
                <a:close/>
              </a:path>
            </a:pathLst>
          </a:custGeom>
          <a:solidFill>
            <a:srgbClr val="CC6633"/>
          </a:solidFill>
        </p:spPr>
        <p:txBody>
          <a:bodyPr wrap="square" lIns="0" tIns="0" rIns="0" bIns="0" rtlCol="0">
            <a:noAutofit/>
          </a:bodyPr>
          <a:lstStyle/>
          <a:p>
            <a:endParaRPr/>
          </a:p>
        </p:txBody>
      </p:sp>
      <p:sp>
        <p:nvSpPr>
          <p:cNvPr id="78" name="object 78"/>
          <p:cNvSpPr/>
          <p:nvPr/>
        </p:nvSpPr>
        <p:spPr>
          <a:xfrm>
            <a:off x="7873265" y="5662331"/>
            <a:ext cx="74309" cy="75910"/>
          </a:xfrm>
          <a:custGeom>
            <a:avLst/>
            <a:gdLst/>
            <a:ahLst/>
            <a:cxnLst/>
            <a:rect l="l" t="t" r="r" b="b"/>
            <a:pathLst>
              <a:path w="74309" h="75910">
                <a:moveTo>
                  <a:pt x="74309" y="30353"/>
                </a:moveTo>
                <a:lnTo>
                  <a:pt x="65199" y="13665"/>
                </a:lnTo>
                <a:lnTo>
                  <a:pt x="25776" y="0"/>
                </a:lnTo>
                <a:lnTo>
                  <a:pt x="13647" y="9104"/>
                </a:lnTo>
                <a:lnTo>
                  <a:pt x="0" y="53140"/>
                </a:lnTo>
                <a:lnTo>
                  <a:pt x="7574" y="71349"/>
                </a:lnTo>
                <a:lnTo>
                  <a:pt x="34868" y="75910"/>
                </a:lnTo>
                <a:lnTo>
                  <a:pt x="65199" y="62245"/>
                </a:lnTo>
                <a:lnTo>
                  <a:pt x="74309" y="30353"/>
                </a:lnTo>
                <a:close/>
              </a:path>
            </a:pathLst>
          </a:custGeom>
          <a:solidFill>
            <a:srgbClr val="000000"/>
          </a:solidFill>
        </p:spPr>
        <p:txBody>
          <a:bodyPr wrap="square" lIns="0" tIns="0" rIns="0" bIns="0" rtlCol="0">
            <a:noAutofit/>
          </a:bodyPr>
          <a:lstStyle/>
          <a:p>
            <a:endParaRPr/>
          </a:p>
        </p:txBody>
      </p:sp>
      <p:sp>
        <p:nvSpPr>
          <p:cNvPr id="79" name="object 79"/>
          <p:cNvSpPr/>
          <p:nvPr/>
        </p:nvSpPr>
        <p:spPr>
          <a:xfrm>
            <a:off x="7899041" y="5685101"/>
            <a:ext cx="27294" cy="30371"/>
          </a:xfrm>
          <a:custGeom>
            <a:avLst/>
            <a:gdLst/>
            <a:ahLst/>
            <a:cxnLst/>
            <a:rect l="l" t="t" r="r" b="b"/>
            <a:pathLst>
              <a:path w="27294" h="30371">
                <a:moveTo>
                  <a:pt x="27294" y="13665"/>
                </a:moveTo>
                <a:lnTo>
                  <a:pt x="13647" y="0"/>
                </a:lnTo>
                <a:lnTo>
                  <a:pt x="9092" y="0"/>
                </a:lnTo>
                <a:lnTo>
                  <a:pt x="0" y="7584"/>
                </a:lnTo>
                <a:lnTo>
                  <a:pt x="0" y="30371"/>
                </a:lnTo>
                <a:lnTo>
                  <a:pt x="27294" y="13665"/>
                </a:lnTo>
                <a:close/>
              </a:path>
            </a:pathLst>
          </a:custGeom>
          <a:solidFill>
            <a:srgbClr val="CC6633"/>
          </a:solidFill>
        </p:spPr>
        <p:txBody>
          <a:bodyPr wrap="square" lIns="0" tIns="0" rIns="0" bIns="0" rtlCol="0">
            <a:noAutofit/>
          </a:bodyPr>
          <a:lstStyle/>
          <a:p>
            <a:endParaRPr/>
          </a:p>
        </p:txBody>
      </p:sp>
      <p:sp>
        <p:nvSpPr>
          <p:cNvPr id="80" name="object 80"/>
          <p:cNvSpPr/>
          <p:nvPr/>
        </p:nvSpPr>
        <p:spPr>
          <a:xfrm>
            <a:off x="6974061" y="5745843"/>
            <a:ext cx="265354" cy="177648"/>
          </a:xfrm>
          <a:custGeom>
            <a:avLst/>
            <a:gdLst/>
            <a:ahLst/>
            <a:cxnLst/>
            <a:rect l="l" t="t" r="r" b="b"/>
            <a:pathLst>
              <a:path w="265354" h="177648">
                <a:moveTo>
                  <a:pt x="238060" y="18208"/>
                </a:moveTo>
                <a:lnTo>
                  <a:pt x="122825" y="22769"/>
                </a:lnTo>
                <a:lnTo>
                  <a:pt x="69754" y="0"/>
                </a:lnTo>
                <a:lnTo>
                  <a:pt x="65199" y="9104"/>
                </a:lnTo>
                <a:lnTo>
                  <a:pt x="0" y="116906"/>
                </a:lnTo>
                <a:lnTo>
                  <a:pt x="87939" y="156381"/>
                </a:lnTo>
                <a:lnTo>
                  <a:pt x="136472" y="177648"/>
                </a:lnTo>
                <a:lnTo>
                  <a:pt x="189543" y="177648"/>
                </a:lnTo>
                <a:lnTo>
                  <a:pt x="233522" y="147277"/>
                </a:lnTo>
                <a:lnTo>
                  <a:pt x="260816" y="66805"/>
                </a:lnTo>
                <a:lnTo>
                  <a:pt x="265354" y="9104"/>
                </a:lnTo>
                <a:lnTo>
                  <a:pt x="238060" y="18208"/>
                </a:lnTo>
                <a:close/>
              </a:path>
            </a:pathLst>
          </a:custGeom>
          <a:solidFill>
            <a:srgbClr val="99CC99"/>
          </a:solidFill>
        </p:spPr>
        <p:txBody>
          <a:bodyPr wrap="square" lIns="0" tIns="0" rIns="0" bIns="0" rtlCol="0">
            <a:noAutofit/>
          </a:bodyPr>
          <a:lstStyle/>
          <a:p>
            <a:endParaRPr/>
          </a:p>
        </p:txBody>
      </p:sp>
      <p:sp>
        <p:nvSpPr>
          <p:cNvPr id="81" name="object 81"/>
          <p:cNvSpPr/>
          <p:nvPr/>
        </p:nvSpPr>
        <p:spPr>
          <a:xfrm>
            <a:off x="7225769" y="5754947"/>
            <a:ext cx="239595" cy="168543"/>
          </a:xfrm>
          <a:custGeom>
            <a:avLst/>
            <a:gdLst/>
            <a:ahLst/>
            <a:cxnLst/>
            <a:rect l="l" t="t" r="r" b="b"/>
            <a:pathLst>
              <a:path w="239595" h="168543">
                <a:moveTo>
                  <a:pt x="225948" y="147277"/>
                </a:moveTo>
                <a:lnTo>
                  <a:pt x="239595" y="0"/>
                </a:lnTo>
                <a:lnTo>
                  <a:pt x="225948" y="0"/>
                </a:lnTo>
                <a:lnTo>
                  <a:pt x="163767" y="22769"/>
                </a:lnTo>
                <a:lnTo>
                  <a:pt x="97049" y="22769"/>
                </a:lnTo>
                <a:lnTo>
                  <a:pt x="40941" y="18226"/>
                </a:lnTo>
                <a:lnTo>
                  <a:pt x="40941" y="48579"/>
                </a:lnTo>
                <a:lnTo>
                  <a:pt x="0" y="160942"/>
                </a:lnTo>
                <a:lnTo>
                  <a:pt x="21238" y="168543"/>
                </a:lnTo>
                <a:lnTo>
                  <a:pt x="97049" y="168543"/>
                </a:lnTo>
                <a:lnTo>
                  <a:pt x="185006" y="163983"/>
                </a:lnTo>
                <a:lnTo>
                  <a:pt x="225948" y="147277"/>
                </a:lnTo>
                <a:close/>
              </a:path>
            </a:pathLst>
          </a:custGeom>
          <a:solidFill>
            <a:srgbClr val="99CC99"/>
          </a:solidFill>
        </p:spPr>
        <p:txBody>
          <a:bodyPr wrap="square" lIns="0" tIns="0" rIns="0" bIns="0" rtlCol="0">
            <a:noAutofit/>
          </a:bodyPr>
          <a:lstStyle/>
          <a:p>
            <a:endParaRPr/>
          </a:p>
        </p:txBody>
      </p:sp>
      <p:sp>
        <p:nvSpPr>
          <p:cNvPr id="82" name="object 82"/>
          <p:cNvSpPr/>
          <p:nvPr/>
        </p:nvSpPr>
        <p:spPr>
          <a:xfrm>
            <a:off x="7876301" y="5780758"/>
            <a:ext cx="62163" cy="75910"/>
          </a:xfrm>
          <a:custGeom>
            <a:avLst/>
            <a:gdLst/>
            <a:ahLst/>
            <a:cxnLst/>
            <a:rect l="l" t="t" r="r" b="b"/>
            <a:pathLst>
              <a:path w="62163" h="75910">
                <a:moveTo>
                  <a:pt x="62163" y="54661"/>
                </a:moveTo>
                <a:lnTo>
                  <a:pt x="62163" y="6081"/>
                </a:lnTo>
                <a:lnTo>
                  <a:pt x="22739" y="0"/>
                </a:lnTo>
                <a:lnTo>
                  <a:pt x="0" y="27330"/>
                </a:lnTo>
                <a:lnTo>
                  <a:pt x="0" y="50100"/>
                </a:lnTo>
                <a:lnTo>
                  <a:pt x="13647" y="75910"/>
                </a:lnTo>
                <a:lnTo>
                  <a:pt x="45479" y="75910"/>
                </a:lnTo>
                <a:lnTo>
                  <a:pt x="62163" y="54661"/>
                </a:lnTo>
                <a:close/>
              </a:path>
            </a:pathLst>
          </a:custGeom>
          <a:solidFill>
            <a:srgbClr val="000000"/>
          </a:solidFill>
        </p:spPr>
        <p:txBody>
          <a:bodyPr wrap="square" lIns="0" tIns="0" rIns="0" bIns="0" rtlCol="0">
            <a:noAutofit/>
          </a:bodyPr>
          <a:lstStyle/>
          <a:p>
            <a:endParaRPr/>
          </a:p>
        </p:txBody>
      </p:sp>
      <p:sp>
        <p:nvSpPr>
          <p:cNvPr id="83" name="object 83"/>
          <p:cNvSpPr/>
          <p:nvPr/>
        </p:nvSpPr>
        <p:spPr>
          <a:xfrm>
            <a:off x="7899041" y="5803527"/>
            <a:ext cx="13647" cy="27330"/>
          </a:xfrm>
          <a:custGeom>
            <a:avLst/>
            <a:gdLst/>
            <a:ahLst/>
            <a:cxnLst/>
            <a:rect l="l" t="t" r="r" b="b"/>
            <a:pathLst>
              <a:path w="13647" h="27330">
                <a:moveTo>
                  <a:pt x="0" y="27330"/>
                </a:moveTo>
                <a:lnTo>
                  <a:pt x="13647" y="27330"/>
                </a:lnTo>
                <a:lnTo>
                  <a:pt x="13647" y="0"/>
                </a:lnTo>
                <a:lnTo>
                  <a:pt x="0" y="9121"/>
                </a:lnTo>
                <a:lnTo>
                  <a:pt x="0" y="27330"/>
                </a:lnTo>
                <a:close/>
              </a:path>
            </a:pathLst>
          </a:custGeom>
          <a:solidFill>
            <a:srgbClr val="CC6633"/>
          </a:solidFill>
        </p:spPr>
        <p:txBody>
          <a:bodyPr wrap="square" lIns="0" tIns="0" rIns="0" bIns="0" rtlCol="0">
            <a:noAutofit/>
          </a:bodyPr>
          <a:lstStyle/>
          <a:p>
            <a:endParaRPr/>
          </a:p>
        </p:txBody>
      </p:sp>
      <p:sp>
        <p:nvSpPr>
          <p:cNvPr id="84" name="object 84"/>
          <p:cNvSpPr/>
          <p:nvPr/>
        </p:nvSpPr>
        <p:spPr>
          <a:xfrm>
            <a:off x="8235669" y="5853645"/>
            <a:ext cx="94029" cy="110842"/>
          </a:xfrm>
          <a:custGeom>
            <a:avLst/>
            <a:gdLst/>
            <a:ahLst/>
            <a:cxnLst/>
            <a:rect l="l" t="t" r="r" b="b"/>
            <a:pathLst>
              <a:path w="94029" h="110842">
                <a:moveTo>
                  <a:pt x="39440" y="110842"/>
                </a:moveTo>
                <a:lnTo>
                  <a:pt x="94029" y="53140"/>
                </a:lnTo>
                <a:lnTo>
                  <a:pt x="4554" y="0"/>
                </a:lnTo>
                <a:lnTo>
                  <a:pt x="0" y="39475"/>
                </a:lnTo>
                <a:lnTo>
                  <a:pt x="9109" y="78950"/>
                </a:lnTo>
                <a:lnTo>
                  <a:pt x="39440" y="110842"/>
                </a:lnTo>
                <a:close/>
              </a:path>
            </a:pathLst>
          </a:custGeom>
          <a:solidFill>
            <a:srgbClr val="FFFF00"/>
          </a:solidFill>
        </p:spPr>
        <p:txBody>
          <a:bodyPr wrap="square" lIns="0" tIns="0" rIns="0" bIns="0" rtlCol="0">
            <a:noAutofit/>
          </a:bodyPr>
          <a:lstStyle/>
          <a:p>
            <a:endParaRPr/>
          </a:p>
        </p:txBody>
      </p:sp>
      <p:sp>
        <p:nvSpPr>
          <p:cNvPr id="85" name="object 85"/>
          <p:cNvSpPr/>
          <p:nvPr/>
        </p:nvSpPr>
        <p:spPr>
          <a:xfrm>
            <a:off x="7952112" y="5862749"/>
            <a:ext cx="78847" cy="83511"/>
          </a:xfrm>
          <a:custGeom>
            <a:avLst/>
            <a:gdLst/>
            <a:ahLst/>
            <a:cxnLst/>
            <a:rect l="l" t="t" r="r" b="b"/>
            <a:pathLst>
              <a:path w="78847" h="83511">
                <a:moveTo>
                  <a:pt x="78847" y="30371"/>
                </a:moveTo>
                <a:lnTo>
                  <a:pt x="66718" y="3040"/>
                </a:lnTo>
                <a:lnTo>
                  <a:pt x="39423" y="0"/>
                </a:lnTo>
                <a:lnTo>
                  <a:pt x="27294" y="3040"/>
                </a:lnTo>
                <a:lnTo>
                  <a:pt x="0" y="30371"/>
                </a:lnTo>
                <a:lnTo>
                  <a:pt x="0" y="53140"/>
                </a:lnTo>
                <a:lnTo>
                  <a:pt x="13647" y="74407"/>
                </a:lnTo>
                <a:lnTo>
                  <a:pt x="53070" y="83511"/>
                </a:lnTo>
                <a:lnTo>
                  <a:pt x="75827" y="60742"/>
                </a:lnTo>
                <a:lnTo>
                  <a:pt x="78847" y="30371"/>
                </a:lnTo>
                <a:close/>
              </a:path>
            </a:pathLst>
          </a:custGeom>
          <a:solidFill>
            <a:srgbClr val="000000"/>
          </a:solidFill>
        </p:spPr>
        <p:txBody>
          <a:bodyPr wrap="square" lIns="0" tIns="0" rIns="0" bIns="0" rtlCol="0">
            <a:noAutofit/>
          </a:bodyPr>
          <a:lstStyle/>
          <a:p>
            <a:endParaRPr/>
          </a:p>
        </p:txBody>
      </p:sp>
      <p:sp>
        <p:nvSpPr>
          <p:cNvPr id="86" name="object 86"/>
          <p:cNvSpPr/>
          <p:nvPr/>
        </p:nvSpPr>
        <p:spPr>
          <a:xfrm>
            <a:off x="8067364" y="5865790"/>
            <a:ext cx="89458" cy="92616"/>
          </a:xfrm>
          <a:custGeom>
            <a:avLst/>
            <a:gdLst/>
            <a:ahLst/>
            <a:cxnLst/>
            <a:rect l="l" t="t" r="r" b="b"/>
            <a:pathLst>
              <a:path w="89458" h="92616">
                <a:moveTo>
                  <a:pt x="89458" y="31874"/>
                </a:moveTo>
                <a:lnTo>
                  <a:pt x="71273" y="4543"/>
                </a:lnTo>
                <a:lnTo>
                  <a:pt x="43978" y="0"/>
                </a:lnTo>
                <a:lnTo>
                  <a:pt x="18185" y="13665"/>
                </a:lnTo>
                <a:lnTo>
                  <a:pt x="0" y="50100"/>
                </a:lnTo>
                <a:lnTo>
                  <a:pt x="18185" y="89575"/>
                </a:lnTo>
                <a:lnTo>
                  <a:pt x="53070" y="92616"/>
                </a:lnTo>
                <a:lnTo>
                  <a:pt x="89458" y="66805"/>
                </a:lnTo>
                <a:lnTo>
                  <a:pt x="89458" y="31874"/>
                </a:lnTo>
                <a:close/>
              </a:path>
            </a:pathLst>
          </a:custGeom>
          <a:solidFill>
            <a:srgbClr val="000000"/>
          </a:solidFill>
        </p:spPr>
        <p:txBody>
          <a:bodyPr wrap="square" lIns="0" tIns="0" rIns="0" bIns="0" rtlCol="0">
            <a:noAutofit/>
          </a:bodyPr>
          <a:lstStyle/>
          <a:p>
            <a:endParaRPr/>
          </a:p>
        </p:txBody>
      </p:sp>
      <p:sp>
        <p:nvSpPr>
          <p:cNvPr id="87" name="object 87"/>
          <p:cNvSpPr/>
          <p:nvPr/>
        </p:nvSpPr>
        <p:spPr>
          <a:xfrm>
            <a:off x="6702634" y="5888559"/>
            <a:ext cx="416993" cy="217127"/>
          </a:xfrm>
          <a:custGeom>
            <a:avLst/>
            <a:gdLst/>
            <a:ahLst/>
            <a:cxnLst/>
            <a:rect l="l" t="t" r="r" b="b"/>
            <a:pathLst>
              <a:path w="416993" h="217127">
                <a:moveTo>
                  <a:pt x="216838" y="217127"/>
                </a:moveTo>
                <a:lnTo>
                  <a:pt x="248687" y="204980"/>
                </a:lnTo>
                <a:lnTo>
                  <a:pt x="318425" y="129068"/>
                </a:lnTo>
                <a:lnTo>
                  <a:pt x="416993" y="62262"/>
                </a:lnTo>
                <a:lnTo>
                  <a:pt x="386662" y="57701"/>
                </a:lnTo>
                <a:lnTo>
                  <a:pt x="244133" y="0"/>
                </a:lnTo>
                <a:lnTo>
                  <a:pt x="221393" y="22769"/>
                </a:lnTo>
                <a:lnTo>
                  <a:pt x="244133" y="39475"/>
                </a:lnTo>
                <a:lnTo>
                  <a:pt x="265354" y="83511"/>
                </a:lnTo>
                <a:lnTo>
                  <a:pt x="262335" y="106281"/>
                </a:lnTo>
                <a:lnTo>
                  <a:pt x="189543" y="145756"/>
                </a:lnTo>
                <a:lnTo>
                  <a:pt x="119789" y="75927"/>
                </a:lnTo>
                <a:lnTo>
                  <a:pt x="110696" y="83511"/>
                </a:lnTo>
                <a:lnTo>
                  <a:pt x="57625" y="106281"/>
                </a:lnTo>
                <a:lnTo>
                  <a:pt x="4537" y="151838"/>
                </a:lnTo>
                <a:lnTo>
                  <a:pt x="0" y="177648"/>
                </a:lnTo>
                <a:lnTo>
                  <a:pt x="13647" y="204980"/>
                </a:lnTo>
                <a:lnTo>
                  <a:pt x="31832" y="212571"/>
                </a:lnTo>
                <a:lnTo>
                  <a:pt x="216838" y="217127"/>
                </a:lnTo>
                <a:close/>
              </a:path>
            </a:pathLst>
          </a:custGeom>
          <a:solidFill>
            <a:srgbClr val="FF9966"/>
          </a:solidFill>
        </p:spPr>
        <p:txBody>
          <a:bodyPr wrap="square" lIns="0" tIns="0" rIns="0" bIns="0" rtlCol="0">
            <a:noAutofit/>
          </a:bodyPr>
          <a:lstStyle/>
          <a:p>
            <a:endParaRPr/>
          </a:p>
        </p:txBody>
      </p:sp>
      <p:sp>
        <p:nvSpPr>
          <p:cNvPr id="88" name="object 88"/>
          <p:cNvSpPr/>
          <p:nvPr/>
        </p:nvSpPr>
        <p:spPr>
          <a:xfrm>
            <a:off x="7974869" y="5888559"/>
            <a:ext cx="30314" cy="30371"/>
          </a:xfrm>
          <a:custGeom>
            <a:avLst/>
            <a:gdLst/>
            <a:ahLst/>
            <a:cxnLst/>
            <a:rect l="l" t="t" r="r" b="b"/>
            <a:pathLst>
              <a:path w="30314" h="30371">
                <a:moveTo>
                  <a:pt x="30314" y="22769"/>
                </a:moveTo>
                <a:lnTo>
                  <a:pt x="30314" y="0"/>
                </a:lnTo>
                <a:lnTo>
                  <a:pt x="16666" y="0"/>
                </a:lnTo>
                <a:lnTo>
                  <a:pt x="4537" y="4560"/>
                </a:lnTo>
                <a:lnTo>
                  <a:pt x="0" y="22769"/>
                </a:lnTo>
                <a:lnTo>
                  <a:pt x="7574" y="30371"/>
                </a:lnTo>
                <a:lnTo>
                  <a:pt x="21221" y="30371"/>
                </a:lnTo>
                <a:lnTo>
                  <a:pt x="30314" y="22769"/>
                </a:lnTo>
                <a:close/>
              </a:path>
            </a:pathLst>
          </a:custGeom>
          <a:solidFill>
            <a:srgbClr val="CC6633"/>
          </a:solidFill>
        </p:spPr>
        <p:txBody>
          <a:bodyPr wrap="square" lIns="0" tIns="0" rIns="0" bIns="0" rtlCol="0">
            <a:noAutofit/>
          </a:bodyPr>
          <a:lstStyle/>
          <a:p>
            <a:endParaRPr/>
          </a:p>
        </p:txBody>
      </p:sp>
      <p:sp>
        <p:nvSpPr>
          <p:cNvPr id="89" name="object 89"/>
          <p:cNvSpPr/>
          <p:nvPr/>
        </p:nvSpPr>
        <p:spPr>
          <a:xfrm>
            <a:off x="8094658" y="5893120"/>
            <a:ext cx="39423" cy="39475"/>
          </a:xfrm>
          <a:custGeom>
            <a:avLst/>
            <a:gdLst/>
            <a:ahLst/>
            <a:cxnLst/>
            <a:rect l="l" t="t" r="r" b="b"/>
            <a:pathLst>
              <a:path w="39423" h="39475">
                <a:moveTo>
                  <a:pt x="39423" y="22769"/>
                </a:moveTo>
                <a:lnTo>
                  <a:pt x="34868" y="0"/>
                </a:lnTo>
                <a:lnTo>
                  <a:pt x="12129" y="0"/>
                </a:lnTo>
                <a:lnTo>
                  <a:pt x="3036" y="4543"/>
                </a:lnTo>
                <a:lnTo>
                  <a:pt x="0" y="30371"/>
                </a:lnTo>
                <a:lnTo>
                  <a:pt x="12129" y="39475"/>
                </a:lnTo>
                <a:lnTo>
                  <a:pt x="39423" y="25810"/>
                </a:lnTo>
                <a:lnTo>
                  <a:pt x="39423" y="22769"/>
                </a:lnTo>
                <a:close/>
              </a:path>
            </a:pathLst>
          </a:custGeom>
          <a:solidFill>
            <a:srgbClr val="CC6633"/>
          </a:solidFill>
        </p:spPr>
        <p:txBody>
          <a:bodyPr wrap="square" lIns="0" tIns="0" rIns="0" bIns="0" rtlCol="0">
            <a:noAutofit/>
          </a:bodyPr>
          <a:lstStyle/>
          <a:p>
            <a:endParaRPr/>
          </a:p>
        </p:txBody>
      </p:sp>
      <p:sp>
        <p:nvSpPr>
          <p:cNvPr id="90" name="object 90"/>
          <p:cNvSpPr/>
          <p:nvPr/>
        </p:nvSpPr>
        <p:spPr>
          <a:xfrm>
            <a:off x="6852754" y="5928035"/>
            <a:ext cx="84920" cy="66805"/>
          </a:xfrm>
          <a:custGeom>
            <a:avLst/>
            <a:gdLst/>
            <a:ahLst/>
            <a:cxnLst/>
            <a:rect l="l" t="t" r="r" b="b"/>
            <a:pathLst>
              <a:path w="84920" h="66805">
                <a:moveTo>
                  <a:pt x="84920" y="40995"/>
                </a:moveTo>
                <a:lnTo>
                  <a:pt x="53070" y="4560"/>
                </a:lnTo>
                <a:lnTo>
                  <a:pt x="39423" y="0"/>
                </a:lnTo>
                <a:lnTo>
                  <a:pt x="0" y="27330"/>
                </a:lnTo>
                <a:lnTo>
                  <a:pt x="4537" y="30371"/>
                </a:lnTo>
                <a:lnTo>
                  <a:pt x="45479" y="66805"/>
                </a:lnTo>
                <a:lnTo>
                  <a:pt x="84920" y="40995"/>
                </a:lnTo>
                <a:close/>
              </a:path>
            </a:pathLst>
          </a:custGeom>
          <a:solidFill>
            <a:srgbClr val="FFFF00"/>
          </a:solidFill>
        </p:spPr>
        <p:txBody>
          <a:bodyPr wrap="square" lIns="0" tIns="0" rIns="0" bIns="0" rtlCol="0">
            <a:noAutofit/>
          </a:bodyPr>
          <a:lstStyle/>
          <a:p>
            <a:endParaRPr/>
          </a:p>
        </p:txBody>
      </p:sp>
      <p:sp>
        <p:nvSpPr>
          <p:cNvPr id="91" name="object 91"/>
          <p:cNvSpPr/>
          <p:nvPr/>
        </p:nvSpPr>
        <p:spPr>
          <a:xfrm>
            <a:off x="7004393" y="5937156"/>
            <a:ext cx="447324" cy="230782"/>
          </a:xfrm>
          <a:custGeom>
            <a:avLst/>
            <a:gdLst/>
            <a:ahLst/>
            <a:cxnLst/>
            <a:rect l="l" t="t" r="r" b="b"/>
            <a:pathLst>
              <a:path w="447324" h="230782">
                <a:moveTo>
                  <a:pt x="9092" y="191304"/>
                </a:moveTo>
                <a:lnTo>
                  <a:pt x="110696" y="230782"/>
                </a:lnTo>
                <a:lnTo>
                  <a:pt x="177414" y="221672"/>
                </a:lnTo>
                <a:lnTo>
                  <a:pt x="313887" y="163974"/>
                </a:lnTo>
                <a:lnTo>
                  <a:pt x="412438" y="115385"/>
                </a:lnTo>
                <a:lnTo>
                  <a:pt x="442769" y="75910"/>
                </a:lnTo>
                <a:lnTo>
                  <a:pt x="447324" y="9104"/>
                </a:lnTo>
                <a:lnTo>
                  <a:pt x="251707" y="18208"/>
                </a:lnTo>
                <a:lnTo>
                  <a:pt x="189543" y="0"/>
                </a:lnTo>
                <a:lnTo>
                  <a:pt x="180434" y="9104"/>
                </a:lnTo>
                <a:lnTo>
                  <a:pt x="230485" y="48579"/>
                </a:lnTo>
                <a:lnTo>
                  <a:pt x="256262" y="80471"/>
                </a:lnTo>
                <a:lnTo>
                  <a:pt x="256262" y="129051"/>
                </a:lnTo>
                <a:lnTo>
                  <a:pt x="230485" y="133611"/>
                </a:lnTo>
                <a:lnTo>
                  <a:pt x="194081" y="159420"/>
                </a:lnTo>
                <a:lnTo>
                  <a:pt x="159212" y="159420"/>
                </a:lnTo>
                <a:lnTo>
                  <a:pt x="159212" y="145755"/>
                </a:lnTo>
                <a:lnTo>
                  <a:pt x="154658" y="124490"/>
                </a:lnTo>
                <a:lnTo>
                  <a:pt x="119789" y="83494"/>
                </a:lnTo>
                <a:lnTo>
                  <a:pt x="84903" y="75910"/>
                </a:lnTo>
                <a:lnTo>
                  <a:pt x="71255" y="75910"/>
                </a:lnTo>
                <a:lnTo>
                  <a:pt x="25776" y="103240"/>
                </a:lnTo>
                <a:lnTo>
                  <a:pt x="0" y="156383"/>
                </a:lnTo>
                <a:lnTo>
                  <a:pt x="0" y="182195"/>
                </a:lnTo>
                <a:lnTo>
                  <a:pt x="9092" y="191304"/>
                </a:lnTo>
                <a:close/>
              </a:path>
            </a:pathLst>
          </a:custGeom>
          <a:solidFill>
            <a:srgbClr val="FF9966"/>
          </a:solidFill>
        </p:spPr>
        <p:txBody>
          <a:bodyPr wrap="square" lIns="0" tIns="0" rIns="0" bIns="0" rtlCol="0">
            <a:noAutofit/>
          </a:bodyPr>
          <a:lstStyle/>
          <a:p>
            <a:endParaRPr/>
          </a:p>
        </p:txBody>
      </p:sp>
      <p:sp>
        <p:nvSpPr>
          <p:cNvPr id="92" name="object 92"/>
          <p:cNvSpPr/>
          <p:nvPr/>
        </p:nvSpPr>
        <p:spPr>
          <a:xfrm>
            <a:off x="7115089" y="5969031"/>
            <a:ext cx="119789" cy="88072"/>
          </a:xfrm>
          <a:custGeom>
            <a:avLst/>
            <a:gdLst/>
            <a:ahLst/>
            <a:cxnLst/>
            <a:rect l="l" t="t" r="r" b="b"/>
            <a:pathLst>
              <a:path w="119789" h="88072">
                <a:moveTo>
                  <a:pt x="53070" y="57701"/>
                </a:moveTo>
                <a:lnTo>
                  <a:pt x="69737" y="88072"/>
                </a:lnTo>
                <a:lnTo>
                  <a:pt x="83385" y="88072"/>
                </a:lnTo>
                <a:lnTo>
                  <a:pt x="115234" y="74407"/>
                </a:lnTo>
                <a:lnTo>
                  <a:pt x="115234" y="65285"/>
                </a:lnTo>
                <a:lnTo>
                  <a:pt x="119789" y="62262"/>
                </a:lnTo>
                <a:lnTo>
                  <a:pt x="75810" y="12144"/>
                </a:lnTo>
                <a:lnTo>
                  <a:pt x="22739" y="0"/>
                </a:lnTo>
                <a:lnTo>
                  <a:pt x="0" y="16705"/>
                </a:lnTo>
                <a:lnTo>
                  <a:pt x="53070" y="57701"/>
                </a:lnTo>
                <a:close/>
              </a:path>
            </a:pathLst>
          </a:custGeom>
          <a:solidFill>
            <a:srgbClr val="FFFF00"/>
          </a:solidFill>
        </p:spPr>
        <p:txBody>
          <a:bodyPr wrap="square" lIns="0" tIns="0" rIns="0" bIns="0" rtlCol="0">
            <a:noAutofit/>
          </a:bodyPr>
          <a:lstStyle/>
          <a:p>
            <a:endParaRPr/>
          </a:p>
        </p:txBody>
      </p:sp>
      <p:sp>
        <p:nvSpPr>
          <p:cNvPr id="93" name="object 93"/>
          <p:cNvSpPr/>
          <p:nvPr/>
        </p:nvSpPr>
        <p:spPr>
          <a:xfrm>
            <a:off x="6967988" y="6040397"/>
            <a:ext cx="497375" cy="185239"/>
          </a:xfrm>
          <a:custGeom>
            <a:avLst/>
            <a:gdLst/>
            <a:ahLst/>
            <a:cxnLst/>
            <a:rect l="l" t="t" r="r" b="b"/>
            <a:pathLst>
              <a:path w="497375" h="185239">
                <a:moveTo>
                  <a:pt x="22756" y="104766"/>
                </a:moveTo>
                <a:lnTo>
                  <a:pt x="9109" y="74398"/>
                </a:lnTo>
                <a:lnTo>
                  <a:pt x="6073" y="78954"/>
                </a:lnTo>
                <a:lnTo>
                  <a:pt x="0" y="118431"/>
                </a:lnTo>
                <a:lnTo>
                  <a:pt x="45496" y="167020"/>
                </a:lnTo>
                <a:lnTo>
                  <a:pt x="115251" y="185239"/>
                </a:lnTo>
                <a:lnTo>
                  <a:pt x="225948" y="163983"/>
                </a:lnTo>
                <a:lnTo>
                  <a:pt x="333608" y="122987"/>
                </a:lnTo>
                <a:lnTo>
                  <a:pt x="394253" y="95656"/>
                </a:lnTo>
                <a:lnTo>
                  <a:pt x="479173" y="53142"/>
                </a:lnTo>
                <a:lnTo>
                  <a:pt x="497375" y="0"/>
                </a:lnTo>
                <a:lnTo>
                  <a:pt x="462489" y="39477"/>
                </a:lnTo>
                <a:lnTo>
                  <a:pt x="363939" y="83510"/>
                </a:lnTo>
                <a:lnTo>
                  <a:pt x="257780" y="132096"/>
                </a:lnTo>
                <a:lnTo>
                  <a:pt x="160748" y="154871"/>
                </a:lnTo>
                <a:lnTo>
                  <a:pt x="94012" y="141206"/>
                </a:lnTo>
                <a:lnTo>
                  <a:pt x="22756" y="104766"/>
                </a:lnTo>
                <a:close/>
              </a:path>
            </a:pathLst>
          </a:custGeom>
          <a:solidFill>
            <a:srgbClr val="FFFF00"/>
          </a:solidFill>
        </p:spPr>
        <p:txBody>
          <a:bodyPr wrap="square" lIns="0" tIns="0" rIns="0" bIns="0" rtlCol="0">
            <a:noAutofit/>
          </a:bodyPr>
          <a:lstStyle/>
          <a:p>
            <a:endParaRPr/>
          </a:p>
        </p:txBody>
      </p:sp>
      <p:sp>
        <p:nvSpPr>
          <p:cNvPr id="94" name="object 94"/>
          <p:cNvSpPr/>
          <p:nvPr/>
        </p:nvSpPr>
        <p:spPr>
          <a:xfrm>
            <a:off x="6716281" y="6123907"/>
            <a:ext cx="221393" cy="44031"/>
          </a:xfrm>
          <a:custGeom>
            <a:avLst/>
            <a:gdLst/>
            <a:ahLst/>
            <a:cxnLst/>
            <a:rect l="l" t="t" r="r" b="b"/>
            <a:pathLst>
              <a:path w="221393" h="44031">
                <a:moveTo>
                  <a:pt x="66718" y="34921"/>
                </a:moveTo>
                <a:lnTo>
                  <a:pt x="87939" y="44031"/>
                </a:lnTo>
                <a:lnTo>
                  <a:pt x="195599" y="31884"/>
                </a:lnTo>
                <a:lnTo>
                  <a:pt x="221393" y="12146"/>
                </a:lnTo>
                <a:lnTo>
                  <a:pt x="207745" y="12146"/>
                </a:lnTo>
                <a:lnTo>
                  <a:pt x="150120" y="18219"/>
                </a:lnTo>
                <a:lnTo>
                  <a:pt x="39423" y="9109"/>
                </a:lnTo>
                <a:lnTo>
                  <a:pt x="0" y="0"/>
                </a:lnTo>
                <a:lnTo>
                  <a:pt x="4537" y="12146"/>
                </a:lnTo>
                <a:lnTo>
                  <a:pt x="43978" y="34921"/>
                </a:lnTo>
                <a:lnTo>
                  <a:pt x="66718" y="34921"/>
                </a:lnTo>
                <a:close/>
              </a:path>
            </a:pathLst>
          </a:custGeom>
          <a:solidFill>
            <a:srgbClr val="FFFF00"/>
          </a:solidFill>
        </p:spPr>
        <p:txBody>
          <a:bodyPr wrap="square" lIns="0" tIns="0" rIns="0" bIns="0" rtlCol="0">
            <a:noAutofit/>
          </a:bodyPr>
          <a:lstStyle/>
          <a:p>
            <a:endParaRPr/>
          </a:p>
        </p:txBody>
      </p:sp>
      <p:sp>
        <p:nvSpPr>
          <p:cNvPr id="95" name="object 95"/>
          <p:cNvSpPr/>
          <p:nvPr/>
        </p:nvSpPr>
        <p:spPr>
          <a:xfrm>
            <a:off x="7128736" y="2839688"/>
            <a:ext cx="40941" cy="473723"/>
          </a:xfrm>
          <a:custGeom>
            <a:avLst/>
            <a:gdLst/>
            <a:ahLst/>
            <a:cxnLst/>
            <a:rect l="l" t="t" r="r" b="b"/>
            <a:pathLst>
              <a:path w="40941" h="473723">
                <a:moveTo>
                  <a:pt x="28795" y="65285"/>
                </a:moveTo>
                <a:lnTo>
                  <a:pt x="28795" y="66805"/>
                </a:lnTo>
                <a:lnTo>
                  <a:pt x="30314" y="66805"/>
                </a:lnTo>
                <a:lnTo>
                  <a:pt x="30314" y="68326"/>
                </a:lnTo>
                <a:lnTo>
                  <a:pt x="40941" y="0"/>
                </a:lnTo>
                <a:lnTo>
                  <a:pt x="37905" y="1520"/>
                </a:lnTo>
                <a:lnTo>
                  <a:pt x="28795" y="1520"/>
                </a:lnTo>
                <a:lnTo>
                  <a:pt x="24258" y="3040"/>
                </a:lnTo>
                <a:lnTo>
                  <a:pt x="21221" y="3040"/>
                </a:lnTo>
                <a:lnTo>
                  <a:pt x="16666" y="4560"/>
                </a:lnTo>
                <a:lnTo>
                  <a:pt x="12129" y="4560"/>
                </a:lnTo>
                <a:lnTo>
                  <a:pt x="7574" y="6081"/>
                </a:lnTo>
                <a:lnTo>
                  <a:pt x="9092" y="9121"/>
                </a:lnTo>
                <a:lnTo>
                  <a:pt x="28795" y="65285"/>
                </a:lnTo>
                <a:close/>
              </a:path>
              <a:path w="40941" h="473723">
                <a:moveTo>
                  <a:pt x="929517" y="-45539"/>
                </a:moveTo>
                <a:lnTo>
                  <a:pt x="938627" y="-75910"/>
                </a:lnTo>
                <a:lnTo>
                  <a:pt x="941663" y="-91095"/>
                </a:lnTo>
                <a:lnTo>
                  <a:pt x="943164" y="-103240"/>
                </a:lnTo>
                <a:lnTo>
                  <a:pt x="941663" y="-115385"/>
                </a:lnTo>
                <a:lnTo>
                  <a:pt x="938627" y="-124507"/>
                </a:lnTo>
                <a:lnTo>
                  <a:pt x="894648" y="-124507"/>
                </a:lnTo>
                <a:lnTo>
                  <a:pt x="871908" y="-122987"/>
                </a:lnTo>
                <a:lnTo>
                  <a:pt x="849151" y="-119946"/>
                </a:lnTo>
                <a:lnTo>
                  <a:pt x="824893" y="-116906"/>
                </a:lnTo>
                <a:lnTo>
                  <a:pt x="803672" y="-112362"/>
                </a:lnTo>
                <a:lnTo>
                  <a:pt x="782433" y="-107801"/>
                </a:lnTo>
                <a:lnTo>
                  <a:pt x="762730" y="-100200"/>
                </a:lnTo>
                <a:lnTo>
                  <a:pt x="762730" y="-163983"/>
                </a:lnTo>
                <a:lnTo>
                  <a:pt x="743010" y="-163983"/>
                </a:lnTo>
                <a:lnTo>
                  <a:pt x="723306" y="-162462"/>
                </a:lnTo>
                <a:lnTo>
                  <a:pt x="706622" y="-160942"/>
                </a:lnTo>
                <a:lnTo>
                  <a:pt x="689939" y="-157901"/>
                </a:lnTo>
                <a:lnTo>
                  <a:pt x="673255" y="-154861"/>
                </a:lnTo>
                <a:lnTo>
                  <a:pt x="659608" y="-150317"/>
                </a:lnTo>
                <a:lnTo>
                  <a:pt x="645960" y="-144236"/>
                </a:lnTo>
                <a:lnTo>
                  <a:pt x="632313" y="-136652"/>
                </a:lnTo>
                <a:lnTo>
                  <a:pt x="620184" y="-129051"/>
                </a:lnTo>
                <a:lnTo>
                  <a:pt x="609573" y="-119946"/>
                </a:lnTo>
                <a:lnTo>
                  <a:pt x="598962" y="-109322"/>
                </a:lnTo>
                <a:lnTo>
                  <a:pt x="589853" y="-98697"/>
                </a:lnTo>
                <a:lnTo>
                  <a:pt x="582279" y="-85032"/>
                </a:lnTo>
                <a:lnTo>
                  <a:pt x="574687" y="-69846"/>
                </a:lnTo>
                <a:lnTo>
                  <a:pt x="567113" y="-54661"/>
                </a:lnTo>
                <a:lnTo>
                  <a:pt x="561040" y="-36434"/>
                </a:lnTo>
                <a:lnTo>
                  <a:pt x="561040" y="-57701"/>
                </a:lnTo>
                <a:lnTo>
                  <a:pt x="559539" y="-71366"/>
                </a:lnTo>
                <a:lnTo>
                  <a:pt x="558020" y="-83511"/>
                </a:lnTo>
                <a:lnTo>
                  <a:pt x="556502" y="-95656"/>
                </a:lnTo>
                <a:lnTo>
                  <a:pt x="553466" y="-107801"/>
                </a:lnTo>
                <a:lnTo>
                  <a:pt x="550429" y="-119946"/>
                </a:lnTo>
                <a:lnTo>
                  <a:pt x="547393" y="-130571"/>
                </a:lnTo>
                <a:lnTo>
                  <a:pt x="541337" y="-129051"/>
                </a:lnTo>
                <a:lnTo>
                  <a:pt x="535264" y="-126027"/>
                </a:lnTo>
                <a:lnTo>
                  <a:pt x="529208" y="-119946"/>
                </a:lnTo>
                <a:lnTo>
                  <a:pt x="523135" y="-113865"/>
                </a:lnTo>
                <a:lnTo>
                  <a:pt x="518597" y="-107801"/>
                </a:lnTo>
                <a:lnTo>
                  <a:pt x="514042" y="-101720"/>
                </a:lnTo>
                <a:lnTo>
                  <a:pt x="509487" y="-95656"/>
                </a:lnTo>
                <a:lnTo>
                  <a:pt x="507969" y="-91095"/>
                </a:lnTo>
                <a:lnTo>
                  <a:pt x="500395" y="-98697"/>
                </a:lnTo>
                <a:lnTo>
                  <a:pt x="492803" y="-107801"/>
                </a:lnTo>
                <a:lnTo>
                  <a:pt x="483711" y="-116906"/>
                </a:lnTo>
                <a:lnTo>
                  <a:pt x="476137" y="-127530"/>
                </a:lnTo>
                <a:lnTo>
                  <a:pt x="467027" y="-138172"/>
                </a:lnTo>
                <a:lnTo>
                  <a:pt x="459453" y="-147277"/>
                </a:lnTo>
                <a:lnTo>
                  <a:pt x="451862" y="-156381"/>
                </a:lnTo>
                <a:lnTo>
                  <a:pt x="444287" y="-163983"/>
                </a:lnTo>
                <a:lnTo>
                  <a:pt x="444287" y="-162462"/>
                </a:lnTo>
                <a:lnTo>
                  <a:pt x="442769" y="-159422"/>
                </a:lnTo>
                <a:lnTo>
                  <a:pt x="441251" y="-157901"/>
                </a:lnTo>
                <a:lnTo>
                  <a:pt x="439732" y="-154861"/>
                </a:lnTo>
                <a:lnTo>
                  <a:pt x="436713" y="-151838"/>
                </a:lnTo>
                <a:lnTo>
                  <a:pt x="435195" y="-148797"/>
                </a:lnTo>
                <a:lnTo>
                  <a:pt x="435195" y="-147277"/>
                </a:lnTo>
                <a:lnTo>
                  <a:pt x="433677" y="-144236"/>
                </a:lnTo>
                <a:lnTo>
                  <a:pt x="432158" y="-156381"/>
                </a:lnTo>
                <a:lnTo>
                  <a:pt x="427603" y="-173087"/>
                </a:lnTo>
                <a:lnTo>
                  <a:pt x="420029" y="-194354"/>
                </a:lnTo>
                <a:lnTo>
                  <a:pt x="410920" y="-217123"/>
                </a:lnTo>
                <a:lnTo>
                  <a:pt x="400309" y="-241413"/>
                </a:lnTo>
                <a:lnTo>
                  <a:pt x="391216" y="-261160"/>
                </a:lnTo>
                <a:lnTo>
                  <a:pt x="382124" y="-277848"/>
                </a:lnTo>
                <a:lnTo>
                  <a:pt x="376051" y="-286970"/>
                </a:lnTo>
                <a:lnTo>
                  <a:pt x="374533" y="-268744"/>
                </a:lnTo>
                <a:lnTo>
                  <a:pt x="374533" y="-245974"/>
                </a:lnTo>
                <a:lnTo>
                  <a:pt x="371496" y="-221684"/>
                </a:lnTo>
                <a:lnTo>
                  <a:pt x="369978" y="-197377"/>
                </a:lnTo>
                <a:lnTo>
                  <a:pt x="366958" y="-171567"/>
                </a:lnTo>
                <a:lnTo>
                  <a:pt x="362403" y="-148797"/>
                </a:lnTo>
                <a:lnTo>
                  <a:pt x="359367" y="-127530"/>
                </a:lnTo>
                <a:lnTo>
                  <a:pt x="356330" y="-110842"/>
                </a:lnTo>
                <a:lnTo>
                  <a:pt x="341182" y="-121466"/>
                </a:lnTo>
                <a:lnTo>
                  <a:pt x="327535" y="-133611"/>
                </a:lnTo>
                <a:lnTo>
                  <a:pt x="312369" y="-147277"/>
                </a:lnTo>
                <a:lnTo>
                  <a:pt x="300240" y="-160942"/>
                </a:lnTo>
                <a:lnTo>
                  <a:pt x="286593" y="-176128"/>
                </a:lnTo>
                <a:lnTo>
                  <a:pt x="275965" y="-191313"/>
                </a:lnTo>
                <a:lnTo>
                  <a:pt x="266872" y="-206499"/>
                </a:lnTo>
                <a:lnTo>
                  <a:pt x="257780" y="-223187"/>
                </a:lnTo>
                <a:lnTo>
                  <a:pt x="256262" y="-223187"/>
                </a:lnTo>
                <a:lnTo>
                  <a:pt x="253225" y="-220164"/>
                </a:lnTo>
                <a:lnTo>
                  <a:pt x="251707" y="-218644"/>
                </a:lnTo>
                <a:lnTo>
                  <a:pt x="248670" y="-215603"/>
                </a:lnTo>
                <a:lnTo>
                  <a:pt x="247152" y="-212562"/>
                </a:lnTo>
                <a:lnTo>
                  <a:pt x="245651" y="-208019"/>
                </a:lnTo>
                <a:lnTo>
                  <a:pt x="244133" y="-206499"/>
                </a:lnTo>
                <a:lnTo>
                  <a:pt x="242614" y="-203458"/>
                </a:lnTo>
                <a:lnTo>
                  <a:pt x="236541" y="-206499"/>
                </a:lnTo>
                <a:lnTo>
                  <a:pt x="227449" y="-212562"/>
                </a:lnTo>
                <a:lnTo>
                  <a:pt x="216838" y="-223187"/>
                </a:lnTo>
                <a:lnTo>
                  <a:pt x="206210" y="-235349"/>
                </a:lnTo>
                <a:lnTo>
                  <a:pt x="195599" y="-247494"/>
                </a:lnTo>
                <a:lnTo>
                  <a:pt x="188025" y="-259639"/>
                </a:lnTo>
                <a:lnTo>
                  <a:pt x="181952" y="-270264"/>
                </a:lnTo>
                <a:lnTo>
                  <a:pt x="180434" y="-277848"/>
                </a:lnTo>
                <a:lnTo>
                  <a:pt x="177414" y="-276345"/>
                </a:lnTo>
                <a:lnTo>
                  <a:pt x="174378" y="-271784"/>
                </a:lnTo>
                <a:lnTo>
                  <a:pt x="171341" y="-265703"/>
                </a:lnTo>
                <a:lnTo>
                  <a:pt x="168305" y="-258119"/>
                </a:lnTo>
                <a:lnTo>
                  <a:pt x="165268" y="-252038"/>
                </a:lnTo>
                <a:lnTo>
                  <a:pt x="162249" y="-244454"/>
                </a:lnTo>
                <a:lnTo>
                  <a:pt x="160731" y="-238373"/>
                </a:lnTo>
                <a:lnTo>
                  <a:pt x="160731" y="-232309"/>
                </a:lnTo>
                <a:lnTo>
                  <a:pt x="154657" y="-249015"/>
                </a:lnTo>
                <a:lnTo>
                  <a:pt x="148601" y="-271784"/>
                </a:lnTo>
                <a:lnTo>
                  <a:pt x="141010" y="-299115"/>
                </a:lnTo>
                <a:lnTo>
                  <a:pt x="133436" y="-327966"/>
                </a:lnTo>
                <a:lnTo>
                  <a:pt x="125845" y="-355296"/>
                </a:lnTo>
                <a:lnTo>
                  <a:pt x="116752" y="-379586"/>
                </a:lnTo>
                <a:lnTo>
                  <a:pt x="112197" y="-390211"/>
                </a:lnTo>
                <a:lnTo>
                  <a:pt x="107660" y="-397812"/>
                </a:lnTo>
                <a:lnTo>
                  <a:pt x="101587" y="-402356"/>
                </a:lnTo>
                <a:lnTo>
                  <a:pt x="97032" y="-405396"/>
                </a:lnTo>
                <a:lnTo>
                  <a:pt x="90976" y="-405396"/>
                </a:lnTo>
                <a:lnTo>
                  <a:pt x="83384" y="-402356"/>
                </a:lnTo>
                <a:lnTo>
                  <a:pt x="74292" y="-399332"/>
                </a:lnTo>
                <a:lnTo>
                  <a:pt x="66718" y="-394772"/>
                </a:lnTo>
                <a:lnTo>
                  <a:pt x="59126" y="-390211"/>
                </a:lnTo>
                <a:lnTo>
                  <a:pt x="53070" y="-384147"/>
                </a:lnTo>
                <a:lnTo>
                  <a:pt x="45479" y="-378066"/>
                </a:lnTo>
                <a:lnTo>
                  <a:pt x="39423" y="-372002"/>
                </a:lnTo>
                <a:lnTo>
                  <a:pt x="33350" y="-364400"/>
                </a:lnTo>
                <a:lnTo>
                  <a:pt x="16666" y="-147277"/>
                </a:lnTo>
                <a:lnTo>
                  <a:pt x="0" y="-85032"/>
                </a:lnTo>
                <a:lnTo>
                  <a:pt x="6056" y="-13665"/>
                </a:lnTo>
                <a:lnTo>
                  <a:pt x="10610" y="-13665"/>
                </a:lnTo>
                <a:lnTo>
                  <a:pt x="15148" y="-15185"/>
                </a:lnTo>
                <a:lnTo>
                  <a:pt x="19703" y="-15185"/>
                </a:lnTo>
                <a:lnTo>
                  <a:pt x="22739" y="-16705"/>
                </a:lnTo>
                <a:lnTo>
                  <a:pt x="42443" y="-16705"/>
                </a:lnTo>
                <a:lnTo>
                  <a:pt x="42443" y="-15185"/>
                </a:lnTo>
                <a:lnTo>
                  <a:pt x="43961" y="-15185"/>
                </a:lnTo>
                <a:lnTo>
                  <a:pt x="43961" y="-18208"/>
                </a:lnTo>
                <a:lnTo>
                  <a:pt x="78847" y="-133611"/>
                </a:lnTo>
                <a:lnTo>
                  <a:pt x="78847" y="-230789"/>
                </a:lnTo>
                <a:lnTo>
                  <a:pt x="92494" y="-239893"/>
                </a:lnTo>
                <a:lnTo>
                  <a:pt x="106141" y="-226228"/>
                </a:lnTo>
                <a:lnTo>
                  <a:pt x="106141" y="-212562"/>
                </a:lnTo>
                <a:lnTo>
                  <a:pt x="101587" y="-195857"/>
                </a:lnTo>
                <a:lnTo>
                  <a:pt x="115234" y="-147277"/>
                </a:lnTo>
                <a:lnTo>
                  <a:pt x="163767" y="-94136"/>
                </a:lnTo>
                <a:lnTo>
                  <a:pt x="371496" y="-34914"/>
                </a:lnTo>
                <a:lnTo>
                  <a:pt x="410920" y="-4543"/>
                </a:lnTo>
                <a:lnTo>
                  <a:pt x="459453" y="-4543"/>
                </a:lnTo>
                <a:lnTo>
                  <a:pt x="521616" y="9121"/>
                </a:lnTo>
                <a:lnTo>
                  <a:pt x="571668" y="57701"/>
                </a:lnTo>
                <a:lnTo>
                  <a:pt x="636868" y="57701"/>
                </a:lnTo>
                <a:lnTo>
                  <a:pt x="717233" y="-9104"/>
                </a:lnTo>
                <a:lnTo>
                  <a:pt x="770304" y="-22769"/>
                </a:lnTo>
                <a:lnTo>
                  <a:pt x="783951" y="-9104"/>
                </a:lnTo>
                <a:lnTo>
                  <a:pt x="783952" y="44036"/>
                </a:lnTo>
                <a:lnTo>
                  <a:pt x="752102" y="151838"/>
                </a:lnTo>
                <a:lnTo>
                  <a:pt x="730881" y="221684"/>
                </a:lnTo>
                <a:lnTo>
                  <a:pt x="752102" y="247494"/>
                </a:lnTo>
                <a:lnTo>
                  <a:pt x="758175" y="270264"/>
                </a:lnTo>
                <a:lnTo>
                  <a:pt x="765749" y="270264"/>
                </a:lnTo>
                <a:lnTo>
                  <a:pt x="814283" y="274825"/>
                </a:lnTo>
                <a:lnTo>
                  <a:pt x="846132" y="302155"/>
                </a:lnTo>
                <a:lnTo>
                  <a:pt x="859779" y="327966"/>
                </a:lnTo>
                <a:lnTo>
                  <a:pt x="859779" y="399332"/>
                </a:lnTo>
                <a:lnTo>
                  <a:pt x="846132" y="443369"/>
                </a:lnTo>
                <a:lnTo>
                  <a:pt x="793044" y="501070"/>
                </a:lnTo>
                <a:lnTo>
                  <a:pt x="717233" y="523840"/>
                </a:lnTo>
                <a:lnTo>
                  <a:pt x="664162" y="510175"/>
                </a:lnTo>
                <a:lnTo>
                  <a:pt x="636868" y="535985"/>
                </a:lnTo>
                <a:lnTo>
                  <a:pt x="636868" y="554211"/>
                </a:lnTo>
                <a:lnTo>
                  <a:pt x="668717" y="625561"/>
                </a:lnTo>
                <a:lnTo>
                  <a:pt x="685384" y="625561"/>
                </a:lnTo>
                <a:lnTo>
                  <a:pt x="738455" y="595207"/>
                </a:lnTo>
                <a:lnTo>
                  <a:pt x="779397" y="546610"/>
                </a:lnTo>
                <a:lnTo>
                  <a:pt x="827930" y="505614"/>
                </a:lnTo>
                <a:lnTo>
                  <a:pt x="943164" y="408437"/>
                </a:lnTo>
                <a:lnTo>
                  <a:pt x="978050" y="323422"/>
                </a:lnTo>
                <a:lnTo>
                  <a:pt x="947719" y="288490"/>
                </a:lnTo>
                <a:lnTo>
                  <a:pt x="908295" y="198914"/>
                </a:lnTo>
                <a:lnTo>
                  <a:pt x="902222" y="130588"/>
                </a:lnTo>
                <a:lnTo>
                  <a:pt x="900721" y="130588"/>
                </a:lnTo>
                <a:lnTo>
                  <a:pt x="899203" y="129068"/>
                </a:lnTo>
                <a:lnTo>
                  <a:pt x="897685" y="127548"/>
                </a:lnTo>
                <a:lnTo>
                  <a:pt x="896166" y="126027"/>
                </a:lnTo>
                <a:lnTo>
                  <a:pt x="893130" y="126027"/>
                </a:lnTo>
                <a:lnTo>
                  <a:pt x="891612" y="124507"/>
                </a:lnTo>
                <a:lnTo>
                  <a:pt x="890093" y="124507"/>
                </a:lnTo>
                <a:lnTo>
                  <a:pt x="890093" y="121466"/>
                </a:lnTo>
                <a:lnTo>
                  <a:pt x="888575" y="121466"/>
                </a:lnTo>
                <a:lnTo>
                  <a:pt x="888575" y="119946"/>
                </a:lnTo>
                <a:lnTo>
                  <a:pt x="885556" y="119946"/>
                </a:lnTo>
                <a:lnTo>
                  <a:pt x="885556" y="118443"/>
                </a:lnTo>
                <a:lnTo>
                  <a:pt x="884037" y="115403"/>
                </a:lnTo>
                <a:lnTo>
                  <a:pt x="874928" y="110842"/>
                </a:lnTo>
                <a:lnTo>
                  <a:pt x="876446" y="97177"/>
                </a:lnTo>
                <a:lnTo>
                  <a:pt x="877964" y="83511"/>
                </a:lnTo>
                <a:lnTo>
                  <a:pt x="882519" y="69846"/>
                </a:lnTo>
                <a:lnTo>
                  <a:pt x="888575" y="53140"/>
                </a:lnTo>
                <a:lnTo>
                  <a:pt x="902222" y="21266"/>
                </a:lnTo>
                <a:lnTo>
                  <a:pt x="915870" y="-13665"/>
                </a:lnTo>
                <a:lnTo>
                  <a:pt x="929517" y="-45539"/>
                </a:lnTo>
                <a:close/>
              </a:path>
            </a:pathLst>
          </a:custGeom>
          <a:solidFill>
            <a:srgbClr val="925418"/>
          </a:solidFill>
        </p:spPr>
        <p:txBody>
          <a:bodyPr wrap="square" lIns="0" tIns="0" rIns="0" bIns="0" rtlCol="0">
            <a:noAutofit/>
          </a:bodyPr>
          <a:lstStyle/>
          <a:p>
            <a:endParaRPr/>
          </a:p>
        </p:txBody>
      </p:sp>
      <p:sp>
        <p:nvSpPr>
          <p:cNvPr id="96" name="object 96"/>
          <p:cNvSpPr/>
          <p:nvPr/>
        </p:nvSpPr>
        <p:spPr>
          <a:xfrm>
            <a:off x="7664000" y="2157946"/>
            <a:ext cx="597461" cy="564836"/>
          </a:xfrm>
          <a:custGeom>
            <a:avLst/>
            <a:gdLst/>
            <a:ahLst/>
            <a:cxnLst/>
            <a:rect l="l" t="t" r="r" b="b"/>
            <a:pathLst>
              <a:path w="597461" h="564836">
                <a:moveTo>
                  <a:pt x="145582" y="183729"/>
                </a:moveTo>
                <a:lnTo>
                  <a:pt x="157711" y="192833"/>
                </a:lnTo>
                <a:lnTo>
                  <a:pt x="171358" y="200417"/>
                </a:lnTo>
                <a:lnTo>
                  <a:pt x="185006" y="206499"/>
                </a:lnTo>
                <a:lnTo>
                  <a:pt x="198653" y="214083"/>
                </a:lnTo>
                <a:lnTo>
                  <a:pt x="212300" y="220164"/>
                </a:lnTo>
                <a:lnTo>
                  <a:pt x="225948" y="226245"/>
                </a:lnTo>
                <a:lnTo>
                  <a:pt x="236558" y="232309"/>
                </a:lnTo>
                <a:lnTo>
                  <a:pt x="236558" y="235349"/>
                </a:lnTo>
                <a:lnTo>
                  <a:pt x="238077" y="236870"/>
                </a:lnTo>
                <a:lnTo>
                  <a:pt x="238077" y="239910"/>
                </a:lnTo>
                <a:lnTo>
                  <a:pt x="239595" y="241413"/>
                </a:lnTo>
                <a:lnTo>
                  <a:pt x="241113" y="244454"/>
                </a:lnTo>
                <a:lnTo>
                  <a:pt x="242631" y="245974"/>
                </a:lnTo>
                <a:lnTo>
                  <a:pt x="244133" y="247494"/>
                </a:lnTo>
                <a:lnTo>
                  <a:pt x="247169" y="247494"/>
                </a:lnTo>
                <a:lnTo>
                  <a:pt x="247169" y="326445"/>
                </a:lnTo>
                <a:lnTo>
                  <a:pt x="297221" y="343151"/>
                </a:lnTo>
                <a:lnTo>
                  <a:pt x="338163" y="358337"/>
                </a:lnTo>
                <a:lnTo>
                  <a:pt x="373031" y="373522"/>
                </a:lnTo>
                <a:lnTo>
                  <a:pt x="403363" y="388708"/>
                </a:lnTo>
                <a:lnTo>
                  <a:pt x="430657" y="408437"/>
                </a:lnTo>
                <a:lnTo>
                  <a:pt x="459470" y="429703"/>
                </a:lnTo>
                <a:lnTo>
                  <a:pt x="489784" y="458554"/>
                </a:lnTo>
                <a:lnTo>
                  <a:pt x="526188" y="493469"/>
                </a:lnTo>
                <a:lnTo>
                  <a:pt x="529225" y="564836"/>
                </a:lnTo>
                <a:lnTo>
                  <a:pt x="571668" y="548130"/>
                </a:lnTo>
                <a:lnTo>
                  <a:pt x="597461" y="525360"/>
                </a:lnTo>
                <a:lnTo>
                  <a:pt x="589870" y="455514"/>
                </a:lnTo>
                <a:lnTo>
                  <a:pt x="532244" y="358337"/>
                </a:lnTo>
                <a:lnTo>
                  <a:pt x="482210" y="331006"/>
                </a:lnTo>
                <a:lnTo>
                  <a:pt x="426102" y="340111"/>
                </a:lnTo>
                <a:lnTo>
                  <a:pt x="412455" y="282409"/>
                </a:lnTo>
                <a:lnTo>
                  <a:pt x="366958" y="229268"/>
                </a:lnTo>
                <a:lnTo>
                  <a:pt x="341182" y="197394"/>
                </a:lnTo>
                <a:lnTo>
                  <a:pt x="160748" y="42516"/>
                </a:lnTo>
                <a:lnTo>
                  <a:pt x="31849" y="3040"/>
                </a:lnTo>
                <a:lnTo>
                  <a:pt x="0" y="0"/>
                </a:lnTo>
                <a:lnTo>
                  <a:pt x="7591" y="4560"/>
                </a:lnTo>
                <a:lnTo>
                  <a:pt x="15165" y="9104"/>
                </a:lnTo>
                <a:lnTo>
                  <a:pt x="21238" y="13665"/>
                </a:lnTo>
                <a:lnTo>
                  <a:pt x="25776" y="18226"/>
                </a:lnTo>
                <a:lnTo>
                  <a:pt x="30331" y="24289"/>
                </a:lnTo>
                <a:lnTo>
                  <a:pt x="33367" y="31891"/>
                </a:lnTo>
                <a:lnTo>
                  <a:pt x="34885" y="37955"/>
                </a:lnTo>
                <a:lnTo>
                  <a:pt x="36404" y="47076"/>
                </a:lnTo>
                <a:lnTo>
                  <a:pt x="53070" y="60742"/>
                </a:lnTo>
                <a:lnTo>
                  <a:pt x="69754" y="74407"/>
                </a:lnTo>
                <a:lnTo>
                  <a:pt x="86438" y="85032"/>
                </a:lnTo>
                <a:lnTo>
                  <a:pt x="101604" y="97177"/>
                </a:lnTo>
                <a:lnTo>
                  <a:pt x="109178" y="103258"/>
                </a:lnTo>
                <a:lnTo>
                  <a:pt x="115251" y="110842"/>
                </a:lnTo>
                <a:lnTo>
                  <a:pt x="119806" y="118426"/>
                </a:lnTo>
                <a:lnTo>
                  <a:pt x="124343" y="127548"/>
                </a:lnTo>
                <a:lnTo>
                  <a:pt x="128898" y="136652"/>
                </a:lnTo>
                <a:lnTo>
                  <a:pt x="131935" y="147277"/>
                </a:lnTo>
                <a:lnTo>
                  <a:pt x="133453" y="160942"/>
                </a:lnTo>
                <a:lnTo>
                  <a:pt x="133453" y="174607"/>
                </a:lnTo>
                <a:lnTo>
                  <a:pt x="145582" y="183729"/>
                </a:lnTo>
                <a:close/>
              </a:path>
            </a:pathLst>
          </a:custGeom>
          <a:solidFill>
            <a:srgbClr val="693603"/>
          </a:solidFill>
        </p:spPr>
        <p:txBody>
          <a:bodyPr wrap="square" lIns="0" tIns="0" rIns="0" bIns="0" rtlCol="0">
            <a:noAutofit/>
          </a:bodyPr>
          <a:lstStyle/>
          <a:p>
            <a:endParaRPr/>
          </a:p>
        </p:txBody>
      </p:sp>
      <p:sp>
        <p:nvSpPr>
          <p:cNvPr id="97" name="object 97"/>
          <p:cNvSpPr/>
          <p:nvPr/>
        </p:nvSpPr>
        <p:spPr>
          <a:xfrm>
            <a:off x="7300078" y="2924720"/>
            <a:ext cx="10610" cy="27330"/>
          </a:xfrm>
          <a:custGeom>
            <a:avLst/>
            <a:gdLst/>
            <a:ahLst/>
            <a:cxnLst/>
            <a:rect l="l" t="t" r="r" b="b"/>
            <a:pathLst>
              <a:path w="10610" h="27330">
                <a:moveTo>
                  <a:pt x="4554" y="0"/>
                </a:moveTo>
                <a:lnTo>
                  <a:pt x="3036" y="1520"/>
                </a:lnTo>
                <a:lnTo>
                  <a:pt x="3036" y="3040"/>
                </a:lnTo>
                <a:lnTo>
                  <a:pt x="1518" y="4560"/>
                </a:lnTo>
                <a:lnTo>
                  <a:pt x="1518" y="6081"/>
                </a:lnTo>
                <a:lnTo>
                  <a:pt x="0" y="7584"/>
                </a:lnTo>
                <a:lnTo>
                  <a:pt x="0" y="18226"/>
                </a:lnTo>
                <a:lnTo>
                  <a:pt x="1518" y="21249"/>
                </a:lnTo>
                <a:lnTo>
                  <a:pt x="1518" y="22769"/>
                </a:lnTo>
                <a:lnTo>
                  <a:pt x="3036" y="24289"/>
                </a:lnTo>
                <a:lnTo>
                  <a:pt x="3036" y="25810"/>
                </a:lnTo>
                <a:lnTo>
                  <a:pt x="4554" y="27330"/>
                </a:lnTo>
                <a:lnTo>
                  <a:pt x="6073" y="27330"/>
                </a:lnTo>
                <a:lnTo>
                  <a:pt x="7574" y="25810"/>
                </a:lnTo>
                <a:lnTo>
                  <a:pt x="9092" y="24289"/>
                </a:lnTo>
                <a:lnTo>
                  <a:pt x="9092" y="22769"/>
                </a:lnTo>
                <a:lnTo>
                  <a:pt x="10610" y="21249"/>
                </a:lnTo>
                <a:lnTo>
                  <a:pt x="10610" y="6081"/>
                </a:lnTo>
                <a:lnTo>
                  <a:pt x="9092" y="4560"/>
                </a:lnTo>
                <a:lnTo>
                  <a:pt x="9092" y="3040"/>
                </a:lnTo>
                <a:lnTo>
                  <a:pt x="7574" y="1520"/>
                </a:lnTo>
                <a:lnTo>
                  <a:pt x="6073" y="0"/>
                </a:lnTo>
                <a:lnTo>
                  <a:pt x="4554" y="0"/>
                </a:lnTo>
                <a:close/>
              </a:path>
            </a:pathLst>
          </a:custGeom>
          <a:solidFill>
            <a:srgbClr val="E4E4E4"/>
          </a:solidFill>
        </p:spPr>
        <p:txBody>
          <a:bodyPr wrap="square" lIns="0" tIns="0" rIns="0" bIns="0" rtlCol="0">
            <a:noAutofit/>
          </a:bodyPr>
          <a:lstStyle/>
          <a:p>
            <a:endParaRPr/>
          </a:p>
        </p:txBody>
      </p:sp>
      <p:sp>
        <p:nvSpPr>
          <p:cNvPr id="98" name="object 98"/>
          <p:cNvSpPr/>
          <p:nvPr/>
        </p:nvSpPr>
        <p:spPr>
          <a:xfrm>
            <a:off x="7633686" y="3087183"/>
            <a:ext cx="15148" cy="33411"/>
          </a:xfrm>
          <a:custGeom>
            <a:avLst/>
            <a:gdLst/>
            <a:ahLst/>
            <a:cxnLst/>
            <a:rect l="l" t="t" r="r" b="b"/>
            <a:pathLst>
              <a:path w="15148" h="33411">
                <a:moveTo>
                  <a:pt x="4537" y="0"/>
                </a:moveTo>
                <a:lnTo>
                  <a:pt x="3019" y="3040"/>
                </a:lnTo>
                <a:lnTo>
                  <a:pt x="3019" y="4560"/>
                </a:lnTo>
                <a:lnTo>
                  <a:pt x="1501" y="7601"/>
                </a:lnTo>
                <a:lnTo>
                  <a:pt x="1501" y="9104"/>
                </a:lnTo>
                <a:lnTo>
                  <a:pt x="0" y="13665"/>
                </a:lnTo>
                <a:lnTo>
                  <a:pt x="0" y="19746"/>
                </a:lnTo>
                <a:lnTo>
                  <a:pt x="1501" y="22769"/>
                </a:lnTo>
                <a:lnTo>
                  <a:pt x="1501" y="25810"/>
                </a:lnTo>
                <a:lnTo>
                  <a:pt x="3019" y="28850"/>
                </a:lnTo>
                <a:lnTo>
                  <a:pt x="3019" y="30371"/>
                </a:lnTo>
                <a:lnTo>
                  <a:pt x="4537" y="31891"/>
                </a:lnTo>
                <a:lnTo>
                  <a:pt x="6055" y="33411"/>
                </a:lnTo>
                <a:lnTo>
                  <a:pt x="9092" y="33411"/>
                </a:lnTo>
                <a:lnTo>
                  <a:pt x="10610" y="31891"/>
                </a:lnTo>
                <a:lnTo>
                  <a:pt x="12129" y="30371"/>
                </a:lnTo>
                <a:lnTo>
                  <a:pt x="13647" y="28850"/>
                </a:lnTo>
                <a:lnTo>
                  <a:pt x="13647" y="25810"/>
                </a:lnTo>
                <a:lnTo>
                  <a:pt x="15148" y="22769"/>
                </a:lnTo>
                <a:lnTo>
                  <a:pt x="15148" y="9104"/>
                </a:lnTo>
                <a:lnTo>
                  <a:pt x="13647" y="7601"/>
                </a:lnTo>
                <a:lnTo>
                  <a:pt x="13647" y="4560"/>
                </a:lnTo>
                <a:lnTo>
                  <a:pt x="12129" y="3040"/>
                </a:lnTo>
                <a:lnTo>
                  <a:pt x="10610" y="0"/>
                </a:lnTo>
                <a:lnTo>
                  <a:pt x="4537" y="0"/>
                </a:lnTo>
                <a:close/>
              </a:path>
            </a:pathLst>
          </a:custGeom>
          <a:solidFill>
            <a:srgbClr val="E4E4E4"/>
          </a:solidFill>
        </p:spPr>
        <p:txBody>
          <a:bodyPr wrap="square" lIns="0" tIns="0" rIns="0" bIns="0" rtlCol="0">
            <a:noAutofit/>
          </a:bodyPr>
          <a:lstStyle/>
          <a:p>
            <a:endParaRPr/>
          </a:p>
        </p:txBody>
      </p:sp>
      <p:sp>
        <p:nvSpPr>
          <p:cNvPr id="99" name="object 99"/>
          <p:cNvSpPr/>
          <p:nvPr/>
        </p:nvSpPr>
        <p:spPr>
          <a:xfrm>
            <a:off x="7533600" y="3205609"/>
            <a:ext cx="207745" cy="142733"/>
          </a:xfrm>
          <a:custGeom>
            <a:avLst/>
            <a:gdLst/>
            <a:ahLst/>
            <a:cxnLst/>
            <a:rect l="l" t="t" r="r" b="b"/>
            <a:pathLst>
              <a:path w="207745" h="142733">
                <a:moveTo>
                  <a:pt x="169823" y="118443"/>
                </a:moveTo>
                <a:lnTo>
                  <a:pt x="192580" y="139693"/>
                </a:lnTo>
                <a:lnTo>
                  <a:pt x="206227" y="142733"/>
                </a:lnTo>
                <a:lnTo>
                  <a:pt x="206227" y="141213"/>
                </a:lnTo>
                <a:lnTo>
                  <a:pt x="207745" y="138172"/>
                </a:lnTo>
                <a:lnTo>
                  <a:pt x="207745" y="109322"/>
                </a:lnTo>
                <a:lnTo>
                  <a:pt x="206227" y="97177"/>
                </a:lnTo>
                <a:lnTo>
                  <a:pt x="203191" y="86552"/>
                </a:lnTo>
                <a:lnTo>
                  <a:pt x="200154" y="74407"/>
                </a:lnTo>
                <a:lnTo>
                  <a:pt x="195616" y="63782"/>
                </a:lnTo>
                <a:lnTo>
                  <a:pt x="191062" y="54661"/>
                </a:lnTo>
                <a:lnTo>
                  <a:pt x="184989" y="44036"/>
                </a:lnTo>
                <a:lnTo>
                  <a:pt x="177414" y="36452"/>
                </a:lnTo>
                <a:lnTo>
                  <a:pt x="169823" y="27330"/>
                </a:lnTo>
                <a:lnTo>
                  <a:pt x="162249" y="21266"/>
                </a:lnTo>
                <a:lnTo>
                  <a:pt x="153156" y="15185"/>
                </a:lnTo>
                <a:lnTo>
                  <a:pt x="144047" y="9121"/>
                </a:lnTo>
                <a:lnTo>
                  <a:pt x="134954" y="6081"/>
                </a:lnTo>
                <a:lnTo>
                  <a:pt x="124343" y="3040"/>
                </a:lnTo>
                <a:lnTo>
                  <a:pt x="115234" y="0"/>
                </a:lnTo>
                <a:lnTo>
                  <a:pt x="94012" y="0"/>
                </a:lnTo>
                <a:lnTo>
                  <a:pt x="83402" y="3040"/>
                </a:lnTo>
                <a:lnTo>
                  <a:pt x="72791" y="4560"/>
                </a:lnTo>
                <a:lnTo>
                  <a:pt x="63681" y="9121"/>
                </a:lnTo>
                <a:lnTo>
                  <a:pt x="54589" y="15185"/>
                </a:lnTo>
                <a:lnTo>
                  <a:pt x="45496" y="21266"/>
                </a:lnTo>
                <a:lnTo>
                  <a:pt x="37905" y="27330"/>
                </a:lnTo>
                <a:lnTo>
                  <a:pt x="30331" y="34931"/>
                </a:lnTo>
                <a:lnTo>
                  <a:pt x="24258" y="44036"/>
                </a:lnTo>
                <a:lnTo>
                  <a:pt x="18202" y="53157"/>
                </a:lnTo>
                <a:lnTo>
                  <a:pt x="12129" y="63782"/>
                </a:lnTo>
                <a:lnTo>
                  <a:pt x="9092" y="74407"/>
                </a:lnTo>
                <a:lnTo>
                  <a:pt x="4554" y="85032"/>
                </a:lnTo>
                <a:lnTo>
                  <a:pt x="3036" y="97177"/>
                </a:lnTo>
                <a:lnTo>
                  <a:pt x="0" y="109322"/>
                </a:lnTo>
                <a:lnTo>
                  <a:pt x="0" y="121484"/>
                </a:lnTo>
                <a:lnTo>
                  <a:pt x="169823" y="118443"/>
                </a:lnTo>
                <a:close/>
              </a:path>
            </a:pathLst>
          </a:custGeom>
          <a:solidFill>
            <a:srgbClr val="CC9900"/>
          </a:solidFill>
        </p:spPr>
        <p:txBody>
          <a:bodyPr wrap="square" lIns="0" tIns="0" rIns="0" bIns="0" rtlCol="0">
            <a:noAutofit/>
          </a:bodyPr>
          <a:lstStyle/>
          <a:p>
            <a:endParaRPr/>
          </a:p>
        </p:txBody>
      </p:sp>
      <p:sp>
        <p:nvSpPr>
          <p:cNvPr id="100" name="object 100"/>
          <p:cNvSpPr/>
          <p:nvPr/>
        </p:nvSpPr>
        <p:spPr>
          <a:xfrm>
            <a:off x="7154512" y="3003671"/>
            <a:ext cx="97049" cy="197394"/>
          </a:xfrm>
          <a:custGeom>
            <a:avLst/>
            <a:gdLst/>
            <a:ahLst/>
            <a:cxnLst/>
            <a:rect l="l" t="t" r="r" b="b"/>
            <a:pathLst>
              <a:path w="97049" h="197394">
                <a:moveTo>
                  <a:pt x="21221" y="197394"/>
                </a:moveTo>
                <a:lnTo>
                  <a:pt x="24258" y="197394"/>
                </a:lnTo>
                <a:lnTo>
                  <a:pt x="31832" y="195874"/>
                </a:lnTo>
                <a:lnTo>
                  <a:pt x="39423" y="194354"/>
                </a:lnTo>
                <a:lnTo>
                  <a:pt x="53070" y="189793"/>
                </a:lnTo>
                <a:lnTo>
                  <a:pt x="65199" y="180688"/>
                </a:lnTo>
                <a:lnTo>
                  <a:pt x="75810" y="168543"/>
                </a:lnTo>
                <a:lnTo>
                  <a:pt x="84903" y="153358"/>
                </a:lnTo>
                <a:lnTo>
                  <a:pt x="92494" y="136652"/>
                </a:lnTo>
                <a:lnTo>
                  <a:pt x="95531" y="118443"/>
                </a:lnTo>
                <a:lnTo>
                  <a:pt x="97049" y="98697"/>
                </a:lnTo>
                <a:lnTo>
                  <a:pt x="95531" y="78950"/>
                </a:lnTo>
                <a:lnTo>
                  <a:pt x="92494" y="60742"/>
                </a:lnTo>
                <a:lnTo>
                  <a:pt x="84903" y="44036"/>
                </a:lnTo>
                <a:lnTo>
                  <a:pt x="75810" y="28850"/>
                </a:lnTo>
                <a:lnTo>
                  <a:pt x="65199" y="18226"/>
                </a:lnTo>
                <a:lnTo>
                  <a:pt x="53070" y="9121"/>
                </a:lnTo>
                <a:lnTo>
                  <a:pt x="45479" y="4560"/>
                </a:lnTo>
                <a:lnTo>
                  <a:pt x="31832" y="1520"/>
                </a:lnTo>
                <a:lnTo>
                  <a:pt x="24258" y="0"/>
                </a:lnTo>
                <a:lnTo>
                  <a:pt x="21221" y="1520"/>
                </a:lnTo>
                <a:lnTo>
                  <a:pt x="12129" y="1520"/>
                </a:lnTo>
                <a:lnTo>
                  <a:pt x="9092" y="3040"/>
                </a:lnTo>
                <a:lnTo>
                  <a:pt x="7574" y="3040"/>
                </a:lnTo>
                <a:lnTo>
                  <a:pt x="4537" y="4560"/>
                </a:lnTo>
                <a:lnTo>
                  <a:pt x="0" y="133611"/>
                </a:lnTo>
                <a:lnTo>
                  <a:pt x="21221" y="197394"/>
                </a:lnTo>
                <a:close/>
              </a:path>
            </a:pathLst>
          </a:custGeom>
          <a:solidFill>
            <a:srgbClr val="CC9900"/>
          </a:solidFill>
        </p:spPr>
        <p:txBody>
          <a:bodyPr wrap="square" lIns="0" tIns="0" rIns="0" bIns="0" rtlCol="0">
            <a:noAutofit/>
          </a:bodyPr>
          <a:lstStyle/>
          <a:p>
            <a:endParaRPr/>
          </a:p>
        </p:txBody>
      </p:sp>
      <p:sp>
        <p:nvSpPr>
          <p:cNvPr id="101" name="object 101"/>
          <p:cNvSpPr/>
          <p:nvPr/>
        </p:nvSpPr>
        <p:spPr>
          <a:xfrm>
            <a:off x="7192418" y="2719741"/>
            <a:ext cx="768803" cy="616456"/>
          </a:xfrm>
          <a:custGeom>
            <a:avLst/>
            <a:gdLst/>
            <a:ahLst/>
            <a:cxnLst/>
            <a:rect l="l" t="t" r="r" b="b"/>
            <a:pathLst>
              <a:path w="768803" h="616456">
                <a:moveTo>
                  <a:pt x="586833" y="252055"/>
                </a:moveTo>
                <a:lnTo>
                  <a:pt x="573186" y="271784"/>
                </a:lnTo>
                <a:lnTo>
                  <a:pt x="559539" y="274825"/>
                </a:lnTo>
                <a:lnTo>
                  <a:pt x="503431" y="203458"/>
                </a:lnTo>
                <a:lnTo>
                  <a:pt x="445806" y="154878"/>
                </a:lnTo>
                <a:lnTo>
                  <a:pt x="395771" y="141213"/>
                </a:lnTo>
                <a:lnTo>
                  <a:pt x="347238" y="150317"/>
                </a:lnTo>
                <a:lnTo>
                  <a:pt x="307814" y="115403"/>
                </a:lnTo>
                <a:lnTo>
                  <a:pt x="206227" y="80471"/>
                </a:lnTo>
                <a:lnTo>
                  <a:pt x="144047" y="75910"/>
                </a:lnTo>
                <a:lnTo>
                  <a:pt x="144047" y="80471"/>
                </a:lnTo>
                <a:lnTo>
                  <a:pt x="90976" y="85032"/>
                </a:lnTo>
                <a:lnTo>
                  <a:pt x="51552" y="94136"/>
                </a:lnTo>
                <a:lnTo>
                  <a:pt x="33350" y="75910"/>
                </a:lnTo>
                <a:lnTo>
                  <a:pt x="42460" y="62245"/>
                </a:lnTo>
                <a:lnTo>
                  <a:pt x="77328" y="45556"/>
                </a:lnTo>
                <a:lnTo>
                  <a:pt x="33350" y="0"/>
                </a:lnTo>
                <a:lnTo>
                  <a:pt x="12129" y="71366"/>
                </a:lnTo>
                <a:lnTo>
                  <a:pt x="6055" y="147277"/>
                </a:lnTo>
                <a:lnTo>
                  <a:pt x="0" y="168543"/>
                </a:lnTo>
                <a:lnTo>
                  <a:pt x="9092" y="159422"/>
                </a:lnTo>
                <a:lnTo>
                  <a:pt x="18202" y="151838"/>
                </a:lnTo>
                <a:lnTo>
                  <a:pt x="27294" y="144236"/>
                </a:lnTo>
                <a:lnTo>
                  <a:pt x="34868" y="136652"/>
                </a:lnTo>
                <a:lnTo>
                  <a:pt x="42460" y="129068"/>
                </a:lnTo>
                <a:lnTo>
                  <a:pt x="46997" y="124507"/>
                </a:lnTo>
                <a:lnTo>
                  <a:pt x="51552" y="121466"/>
                </a:lnTo>
                <a:lnTo>
                  <a:pt x="53070" y="119946"/>
                </a:lnTo>
                <a:lnTo>
                  <a:pt x="89458" y="98697"/>
                </a:lnTo>
                <a:lnTo>
                  <a:pt x="90976" y="97177"/>
                </a:lnTo>
                <a:lnTo>
                  <a:pt x="95531" y="97177"/>
                </a:lnTo>
                <a:lnTo>
                  <a:pt x="103105" y="95656"/>
                </a:lnTo>
                <a:lnTo>
                  <a:pt x="112214" y="94136"/>
                </a:lnTo>
                <a:lnTo>
                  <a:pt x="122825" y="92616"/>
                </a:lnTo>
                <a:lnTo>
                  <a:pt x="151638" y="92616"/>
                </a:lnTo>
                <a:lnTo>
                  <a:pt x="166804" y="95656"/>
                </a:lnTo>
                <a:lnTo>
                  <a:pt x="181969" y="100217"/>
                </a:lnTo>
                <a:lnTo>
                  <a:pt x="195616" y="103240"/>
                </a:lnTo>
                <a:lnTo>
                  <a:pt x="204709" y="107801"/>
                </a:lnTo>
                <a:lnTo>
                  <a:pt x="213801" y="112362"/>
                </a:lnTo>
                <a:lnTo>
                  <a:pt x="219875" y="116906"/>
                </a:lnTo>
                <a:lnTo>
                  <a:pt x="225931" y="121466"/>
                </a:lnTo>
                <a:lnTo>
                  <a:pt x="230485" y="127548"/>
                </a:lnTo>
                <a:lnTo>
                  <a:pt x="233522" y="135132"/>
                </a:lnTo>
                <a:lnTo>
                  <a:pt x="238060" y="142733"/>
                </a:lnTo>
                <a:lnTo>
                  <a:pt x="242614" y="148797"/>
                </a:lnTo>
                <a:lnTo>
                  <a:pt x="247169" y="153358"/>
                </a:lnTo>
                <a:lnTo>
                  <a:pt x="254743" y="159422"/>
                </a:lnTo>
                <a:lnTo>
                  <a:pt x="262335" y="163983"/>
                </a:lnTo>
                <a:lnTo>
                  <a:pt x="271427" y="170064"/>
                </a:lnTo>
                <a:lnTo>
                  <a:pt x="283556" y="176128"/>
                </a:lnTo>
                <a:lnTo>
                  <a:pt x="297204" y="182209"/>
                </a:lnTo>
                <a:lnTo>
                  <a:pt x="310851" y="188272"/>
                </a:lnTo>
                <a:lnTo>
                  <a:pt x="322980" y="192833"/>
                </a:lnTo>
                <a:lnTo>
                  <a:pt x="333591" y="198897"/>
                </a:lnTo>
                <a:lnTo>
                  <a:pt x="342700" y="203458"/>
                </a:lnTo>
                <a:lnTo>
                  <a:pt x="353311" y="206499"/>
                </a:lnTo>
                <a:lnTo>
                  <a:pt x="363922" y="209539"/>
                </a:lnTo>
                <a:lnTo>
                  <a:pt x="374533" y="211059"/>
                </a:lnTo>
                <a:lnTo>
                  <a:pt x="400326" y="211059"/>
                </a:lnTo>
                <a:lnTo>
                  <a:pt x="410937" y="209539"/>
                </a:lnTo>
                <a:lnTo>
                  <a:pt x="421547" y="208019"/>
                </a:lnTo>
                <a:lnTo>
                  <a:pt x="429122" y="206499"/>
                </a:lnTo>
                <a:lnTo>
                  <a:pt x="438231" y="206499"/>
                </a:lnTo>
                <a:lnTo>
                  <a:pt x="445806" y="208019"/>
                </a:lnTo>
                <a:lnTo>
                  <a:pt x="454915" y="212562"/>
                </a:lnTo>
                <a:lnTo>
                  <a:pt x="464008" y="218644"/>
                </a:lnTo>
                <a:lnTo>
                  <a:pt x="473100" y="226228"/>
                </a:lnTo>
                <a:lnTo>
                  <a:pt x="482210" y="233829"/>
                </a:lnTo>
                <a:lnTo>
                  <a:pt x="491302" y="239893"/>
                </a:lnTo>
                <a:lnTo>
                  <a:pt x="498876" y="245974"/>
                </a:lnTo>
                <a:lnTo>
                  <a:pt x="504950" y="252055"/>
                </a:lnTo>
                <a:lnTo>
                  <a:pt x="511006" y="258119"/>
                </a:lnTo>
                <a:lnTo>
                  <a:pt x="515560" y="264200"/>
                </a:lnTo>
                <a:lnTo>
                  <a:pt x="520115" y="271784"/>
                </a:lnTo>
                <a:lnTo>
                  <a:pt x="523152" y="280889"/>
                </a:lnTo>
                <a:lnTo>
                  <a:pt x="526171" y="288490"/>
                </a:lnTo>
                <a:lnTo>
                  <a:pt x="529208" y="294554"/>
                </a:lnTo>
                <a:lnTo>
                  <a:pt x="532244" y="302155"/>
                </a:lnTo>
                <a:lnTo>
                  <a:pt x="535281" y="306716"/>
                </a:lnTo>
                <a:lnTo>
                  <a:pt x="538300" y="312780"/>
                </a:lnTo>
                <a:lnTo>
                  <a:pt x="542855" y="317341"/>
                </a:lnTo>
                <a:lnTo>
                  <a:pt x="547410" y="321884"/>
                </a:lnTo>
                <a:lnTo>
                  <a:pt x="551947" y="323405"/>
                </a:lnTo>
                <a:lnTo>
                  <a:pt x="559539" y="323405"/>
                </a:lnTo>
                <a:lnTo>
                  <a:pt x="565595" y="320381"/>
                </a:lnTo>
                <a:lnTo>
                  <a:pt x="573186" y="315821"/>
                </a:lnTo>
                <a:lnTo>
                  <a:pt x="580760" y="312780"/>
                </a:lnTo>
                <a:lnTo>
                  <a:pt x="585315" y="308219"/>
                </a:lnTo>
                <a:lnTo>
                  <a:pt x="589870" y="305196"/>
                </a:lnTo>
                <a:lnTo>
                  <a:pt x="591388" y="303676"/>
                </a:lnTo>
                <a:lnTo>
                  <a:pt x="620184" y="282409"/>
                </a:lnTo>
                <a:lnTo>
                  <a:pt x="620184" y="288490"/>
                </a:lnTo>
                <a:lnTo>
                  <a:pt x="621702" y="294554"/>
                </a:lnTo>
                <a:lnTo>
                  <a:pt x="620184" y="303676"/>
                </a:lnTo>
                <a:lnTo>
                  <a:pt x="620184" y="312780"/>
                </a:lnTo>
                <a:lnTo>
                  <a:pt x="618683" y="321884"/>
                </a:lnTo>
                <a:lnTo>
                  <a:pt x="615646" y="331006"/>
                </a:lnTo>
                <a:lnTo>
                  <a:pt x="611091" y="338590"/>
                </a:lnTo>
                <a:lnTo>
                  <a:pt x="605035" y="346192"/>
                </a:lnTo>
                <a:lnTo>
                  <a:pt x="600481" y="352256"/>
                </a:lnTo>
                <a:lnTo>
                  <a:pt x="595926" y="358337"/>
                </a:lnTo>
                <a:lnTo>
                  <a:pt x="592889" y="365921"/>
                </a:lnTo>
                <a:lnTo>
                  <a:pt x="589870" y="372002"/>
                </a:lnTo>
                <a:lnTo>
                  <a:pt x="588352" y="378066"/>
                </a:lnTo>
                <a:lnTo>
                  <a:pt x="588352" y="390211"/>
                </a:lnTo>
                <a:lnTo>
                  <a:pt x="589870" y="396292"/>
                </a:lnTo>
                <a:lnTo>
                  <a:pt x="591388" y="402373"/>
                </a:lnTo>
                <a:lnTo>
                  <a:pt x="592889" y="408437"/>
                </a:lnTo>
                <a:lnTo>
                  <a:pt x="594408" y="412998"/>
                </a:lnTo>
                <a:lnTo>
                  <a:pt x="595926" y="419061"/>
                </a:lnTo>
                <a:lnTo>
                  <a:pt x="598962" y="425143"/>
                </a:lnTo>
                <a:lnTo>
                  <a:pt x="601999" y="432727"/>
                </a:lnTo>
                <a:lnTo>
                  <a:pt x="605035" y="438808"/>
                </a:lnTo>
                <a:lnTo>
                  <a:pt x="608055" y="446392"/>
                </a:lnTo>
                <a:lnTo>
                  <a:pt x="608055" y="464618"/>
                </a:lnTo>
                <a:lnTo>
                  <a:pt x="609573" y="469179"/>
                </a:lnTo>
                <a:lnTo>
                  <a:pt x="615646" y="472202"/>
                </a:lnTo>
                <a:lnTo>
                  <a:pt x="624739" y="473723"/>
                </a:lnTo>
                <a:lnTo>
                  <a:pt x="639904" y="473723"/>
                </a:lnTo>
                <a:lnTo>
                  <a:pt x="656588" y="470699"/>
                </a:lnTo>
                <a:lnTo>
                  <a:pt x="668717" y="466138"/>
                </a:lnTo>
                <a:lnTo>
                  <a:pt x="677810" y="460057"/>
                </a:lnTo>
                <a:lnTo>
                  <a:pt x="683883" y="455514"/>
                </a:lnTo>
                <a:lnTo>
                  <a:pt x="691457" y="455514"/>
                </a:lnTo>
                <a:lnTo>
                  <a:pt x="694493" y="458537"/>
                </a:lnTo>
                <a:lnTo>
                  <a:pt x="699048" y="469179"/>
                </a:lnTo>
                <a:lnTo>
                  <a:pt x="703586" y="487388"/>
                </a:lnTo>
                <a:lnTo>
                  <a:pt x="708141" y="510175"/>
                </a:lnTo>
                <a:lnTo>
                  <a:pt x="711177" y="528384"/>
                </a:lnTo>
                <a:lnTo>
                  <a:pt x="714214" y="543569"/>
                </a:lnTo>
                <a:lnTo>
                  <a:pt x="714214" y="563315"/>
                </a:lnTo>
                <a:lnTo>
                  <a:pt x="711177" y="570900"/>
                </a:lnTo>
                <a:lnTo>
                  <a:pt x="708141" y="575460"/>
                </a:lnTo>
                <a:lnTo>
                  <a:pt x="703586" y="578501"/>
                </a:lnTo>
                <a:lnTo>
                  <a:pt x="699048" y="581524"/>
                </a:lnTo>
                <a:lnTo>
                  <a:pt x="692975" y="584565"/>
                </a:lnTo>
                <a:lnTo>
                  <a:pt x="688420" y="587605"/>
                </a:lnTo>
                <a:lnTo>
                  <a:pt x="685401" y="589126"/>
                </a:lnTo>
                <a:lnTo>
                  <a:pt x="680846" y="593686"/>
                </a:lnTo>
                <a:lnTo>
                  <a:pt x="676291" y="596710"/>
                </a:lnTo>
                <a:lnTo>
                  <a:pt x="670235" y="602791"/>
                </a:lnTo>
                <a:lnTo>
                  <a:pt x="664162" y="608855"/>
                </a:lnTo>
                <a:lnTo>
                  <a:pt x="662644" y="610375"/>
                </a:lnTo>
                <a:lnTo>
                  <a:pt x="661126" y="611895"/>
                </a:lnTo>
                <a:lnTo>
                  <a:pt x="661126" y="616456"/>
                </a:lnTo>
                <a:lnTo>
                  <a:pt x="694494" y="607352"/>
                </a:lnTo>
                <a:lnTo>
                  <a:pt x="746046" y="567859"/>
                </a:lnTo>
                <a:lnTo>
                  <a:pt x="768803" y="505614"/>
                </a:lnTo>
                <a:lnTo>
                  <a:pt x="764248" y="447912"/>
                </a:lnTo>
                <a:lnTo>
                  <a:pt x="741508" y="426663"/>
                </a:lnTo>
                <a:lnTo>
                  <a:pt x="702068" y="417541"/>
                </a:lnTo>
                <a:lnTo>
                  <a:pt x="671754" y="426663"/>
                </a:lnTo>
                <a:lnTo>
                  <a:pt x="662644" y="417541"/>
                </a:lnTo>
                <a:lnTo>
                  <a:pt x="658106" y="399332"/>
                </a:lnTo>
                <a:lnTo>
                  <a:pt x="658106" y="387187"/>
                </a:lnTo>
                <a:lnTo>
                  <a:pt x="632330" y="346192"/>
                </a:lnTo>
                <a:lnTo>
                  <a:pt x="688420" y="195874"/>
                </a:lnTo>
                <a:lnTo>
                  <a:pt x="688420" y="124507"/>
                </a:lnTo>
                <a:lnTo>
                  <a:pt x="674773" y="129068"/>
                </a:lnTo>
                <a:lnTo>
                  <a:pt x="591388" y="200417"/>
                </a:lnTo>
                <a:lnTo>
                  <a:pt x="559539" y="209539"/>
                </a:lnTo>
                <a:lnTo>
                  <a:pt x="586833" y="252055"/>
                </a:lnTo>
                <a:close/>
              </a:path>
            </a:pathLst>
          </a:custGeom>
          <a:solidFill>
            <a:srgbClr val="CC9900"/>
          </a:solidFill>
        </p:spPr>
        <p:txBody>
          <a:bodyPr wrap="square" lIns="0" tIns="0" rIns="0" bIns="0" rtlCol="0">
            <a:noAutofit/>
          </a:bodyPr>
          <a:lstStyle/>
          <a:p>
            <a:endParaRPr/>
          </a:p>
        </p:txBody>
      </p:sp>
      <p:sp>
        <p:nvSpPr>
          <p:cNvPr id="102" name="object 102"/>
          <p:cNvSpPr/>
          <p:nvPr/>
        </p:nvSpPr>
        <p:spPr>
          <a:xfrm>
            <a:off x="7021059" y="4854561"/>
            <a:ext cx="232004" cy="886721"/>
          </a:xfrm>
          <a:custGeom>
            <a:avLst/>
            <a:gdLst/>
            <a:ahLst/>
            <a:cxnLst/>
            <a:rect l="l" t="t" r="r" b="b"/>
            <a:pathLst>
              <a:path w="232004" h="886721">
                <a:moveTo>
                  <a:pt x="9109" y="44036"/>
                </a:moveTo>
                <a:lnTo>
                  <a:pt x="13647" y="81991"/>
                </a:lnTo>
                <a:lnTo>
                  <a:pt x="110696" y="106281"/>
                </a:lnTo>
                <a:lnTo>
                  <a:pt x="141027" y="282409"/>
                </a:lnTo>
                <a:lnTo>
                  <a:pt x="130417" y="469162"/>
                </a:lnTo>
                <a:lnTo>
                  <a:pt x="159229" y="886721"/>
                </a:lnTo>
                <a:lnTo>
                  <a:pt x="191062" y="883680"/>
                </a:lnTo>
                <a:lnTo>
                  <a:pt x="222911" y="860910"/>
                </a:lnTo>
                <a:lnTo>
                  <a:pt x="232004" y="803209"/>
                </a:lnTo>
                <a:lnTo>
                  <a:pt x="222911" y="535985"/>
                </a:lnTo>
                <a:lnTo>
                  <a:pt x="200171" y="53140"/>
                </a:lnTo>
                <a:lnTo>
                  <a:pt x="160748" y="30371"/>
                </a:lnTo>
                <a:lnTo>
                  <a:pt x="103122" y="9104"/>
                </a:lnTo>
                <a:lnTo>
                  <a:pt x="71273" y="0"/>
                </a:lnTo>
                <a:lnTo>
                  <a:pt x="0" y="4543"/>
                </a:lnTo>
                <a:lnTo>
                  <a:pt x="0" y="16705"/>
                </a:lnTo>
                <a:lnTo>
                  <a:pt x="9109" y="44036"/>
                </a:lnTo>
                <a:close/>
              </a:path>
            </a:pathLst>
          </a:custGeom>
          <a:solidFill>
            <a:srgbClr val="CC9900"/>
          </a:solidFill>
        </p:spPr>
        <p:txBody>
          <a:bodyPr wrap="square" lIns="0" tIns="0" rIns="0" bIns="0" rtlCol="0">
            <a:noAutofit/>
          </a:bodyPr>
          <a:lstStyle/>
          <a:p>
            <a:endParaRPr/>
          </a:p>
        </p:txBody>
      </p:sp>
      <p:sp>
        <p:nvSpPr>
          <p:cNvPr id="103" name="object 103"/>
          <p:cNvSpPr/>
          <p:nvPr/>
        </p:nvSpPr>
        <p:spPr>
          <a:xfrm>
            <a:off x="6866401" y="3363528"/>
            <a:ext cx="509487" cy="428183"/>
          </a:xfrm>
          <a:custGeom>
            <a:avLst/>
            <a:gdLst/>
            <a:ahLst/>
            <a:cxnLst/>
            <a:rect l="l" t="t" r="r" b="b"/>
            <a:pathLst>
              <a:path w="509487" h="428183">
                <a:moveTo>
                  <a:pt x="275982" y="106281"/>
                </a:moveTo>
                <a:lnTo>
                  <a:pt x="315406" y="106281"/>
                </a:lnTo>
                <a:lnTo>
                  <a:pt x="315406" y="109322"/>
                </a:lnTo>
                <a:lnTo>
                  <a:pt x="319943" y="113882"/>
                </a:lnTo>
                <a:lnTo>
                  <a:pt x="324498" y="116906"/>
                </a:lnTo>
                <a:lnTo>
                  <a:pt x="329053" y="121466"/>
                </a:lnTo>
                <a:lnTo>
                  <a:pt x="335109" y="124507"/>
                </a:lnTo>
                <a:lnTo>
                  <a:pt x="339664" y="129051"/>
                </a:lnTo>
                <a:lnTo>
                  <a:pt x="342700" y="132091"/>
                </a:lnTo>
                <a:lnTo>
                  <a:pt x="344218" y="135132"/>
                </a:lnTo>
                <a:lnTo>
                  <a:pt x="392735" y="135132"/>
                </a:lnTo>
                <a:lnTo>
                  <a:pt x="392735" y="141213"/>
                </a:lnTo>
                <a:lnTo>
                  <a:pt x="394253" y="144236"/>
                </a:lnTo>
                <a:lnTo>
                  <a:pt x="395771" y="145756"/>
                </a:lnTo>
                <a:lnTo>
                  <a:pt x="400309" y="145756"/>
                </a:lnTo>
                <a:lnTo>
                  <a:pt x="401827" y="147277"/>
                </a:lnTo>
                <a:lnTo>
                  <a:pt x="401827" y="150317"/>
                </a:lnTo>
                <a:lnTo>
                  <a:pt x="403345" y="154878"/>
                </a:lnTo>
                <a:lnTo>
                  <a:pt x="409418" y="156381"/>
                </a:lnTo>
                <a:lnTo>
                  <a:pt x="415474" y="157901"/>
                </a:lnTo>
                <a:lnTo>
                  <a:pt x="418511" y="160942"/>
                </a:lnTo>
                <a:lnTo>
                  <a:pt x="423066" y="165503"/>
                </a:lnTo>
                <a:lnTo>
                  <a:pt x="426102" y="174607"/>
                </a:lnTo>
                <a:lnTo>
                  <a:pt x="429122" y="186752"/>
                </a:lnTo>
                <a:lnTo>
                  <a:pt x="429122" y="224707"/>
                </a:lnTo>
                <a:lnTo>
                  <a:pt x="432158" y="233829"/>
                </a:lnTo>
                <a:lnTo>
                  <a:pt x="442769" y="233829"/>
                </a:lnTo>
                <a:lnTo>
                  <a:pt x="442769" y="273305"/>
                </a:lnTo>
                <a:lnTo>
                  <a:pt x="451879" y="273305"/>
                </a:lnTo>
                <a:lnTo>
                  <a:pt x="451879" y="293034"/>
                </a:lnTo>
                <a:lnTo>
                  <a:pt x="460971" y="302155"/>
                </a:lnTo>
                <a:lnTo>
                  <a:pt x="460971" y="198897"/>
                </a:lnTo>
                <a:lnTo>
                  <a:pt x="474618" y="136652"/>
                </a:lnTo>
                <a:lnTo>
                  <a:pt x="509487" y="71366"/>
                </a:lnTo>
                <a:lnTo>
                  <a:pt x="456416" y="65285"/>
                </a:lnTo>
                <a:lnTo>
                  <a:pt x="407900" y="39475"/>
                </a:lnTo>
                <a:lnTo>
                  <a:pt x="377569" y="0"/>
                </a:lnTo>
                <a:lnTo>
                  <a:pt x="368476" y="0"/>
                </a:lnTo>
                <a:lnTo>
                  <a:pt x="350274" y="12144"/>
                </a:lnTo>
                <a:lnTo>
                  <a:pt x="177414" y="57701"/>
                </a:lnTo>
                <a:lnTo>
                  <a:pt x="98567" y="97177"/>
                </a:lnTo>
                <a:lnTo>
                  <a:pt x="71272" y="141213"/>
                </a:lnTo>
                <a:lnTo>
                  <a:pt x="57625" y="208019"/>
                </a:lnTo>
                <a:lnTo>
                  <a:pt x="13647" y="337070"/>
                </a:lnTo>
                <a:lnTo>
                  <a:pt x="0" y="426663"/>
                </a:lnTo>
                <a:lnTo>
                  <a:pt x="3036" y="428183"/>
                </a:lnTo>
                <a:lnTo>
                  <a:pt x="30331" y="400853"/>
                </a:lnTo>
                <a:lnTo>
                  <a:pt x="30331" y="381106"/>
                </a:lnTo>
                <a:lnTo>
                  <a:pt x="43978" y="379586"/>
                </a:lnTo>
                <a:lnTo>
                  <a:pt x="56107" y="375025"/>
                </a:lnTo>
                <a:lnTo>
                  <a:pt x="66718" y="367441"/>
                </a:lnTo>
                <a:lnTo>
                  <a:pt x="77328" y="356816"/>
                </a:lnTo>
                <a:lnTo>
                  <a:pt x="87939" y="344671"/>
                </a:lnTo>
                <a:lnTo>
                  <a:pt x="98567" y="331006"/>
                </a:lnTo>
                <a:lnTo>
                  <a:pt x="107660" y="315821"/>
                </a:lnTo>
                <a:lnTo>
                  <a:pt x="115234" y="299115"/>
                </a:lnTo>
                <a:lnTo>
                  <a:pt x="122825" y="280889"/>
                </a:lnTo>
                <a:lnTo>
                  <a:pt x="128881" y="264200"/>
                </a:lnTo>
                <a:lnTo>
                  <a:pt x="134954" y="245974"/>
                </a:lnTo>
                <a:lnTo>
                  <a:pt x="139509" y="227748"/>
                </a:lnTo>
                <a:lnTo>
                  <a:pt x="142528" y="211042"/>
                </a:lnTo>
                <a:lnTo>
                  <a:pt x="145565" y="194354"/>
                </a:lnTo>
                <a:lnTo>
                  <a:pt x="147083" y="179168"/>
                </a:lnTo>
                <a:lnTo>
                  <a:pt x="148601" y="165503"/>
                </a:lnTo>
                <a:lnTo>
                  <a:pt x="157694" y="154878"/>
                </a:lnTo>
                <a:lnTo>
                  <a:pt x="166804" y="154878"/>
                </a:lnTo>
                <a:lnTo>
                  <a:pt x="175896" y="153358"/>
                </a:lnTo>
                <a:lnTo>
                  <a:pt x="186507" y="151838"/>
                </a:lnTo>
                <a:lnTo>
                  <a:pt x="197118" y="150317"/>
                </a:lnTo>
                <a:lnTo>
                  <a:pt x="207745" y="148797"/>
                </a:lnTo>
                <a:lnTo>
                  <a:pt x="218356" y="147277"/>
                </a:lnTo>
                <a:lnTo>
                  <a:pt x="227449" y="145756"/>
                </a:lnTo>
                <a:lnTo>
                  <a:pt x="236541" y="145756"/>
                </a:lnTo>
                <a:lnTo>
                  <a:pt x="245651" y="135132"/>
                </a:lnTo>
                <a:lnTo>
                  <a:pt x="245651" y="126027"/>
                </a:lnTo>
                <a:lnTo>
                  <a:pt x="256262" y="116906"/>
                </a:lnTo>
                <a:lnTo>
                  <a:pt x="275982" y="116906"/>
                </a:lnTo>
                <a:lnTo>
                  <a:pt x="275982" y="106281"/>
                </a:lnTo>
                <a:close/>
              </a:path>
            </a:pathLst>
          </a:custGeom>
          <a:solidFill>
            <a:srgbClr val="048B30"/>
          </a:solidFill>
        </p:spPr>
        <p:txBody>
          <a:bodyPr wrap="square" lIns="0" tIns="0" rIns="0" bIns="0" rtlCol="0">
            <a:noAutofit/>
          </a:bodyPr>
          <a:lstStyle/>
          <a:p>
            <a:endParaRPr/>
          </a:p>
        </p:txBody>
      </p:sp>
      <p:sp>
        <p:nvSpPr>
          <p:cNvPr id="104" name="object 104"/>
          <p:cNvSpPr/>
          <p:nvPr/>
        </p:nvSpPr>
        <p:spPr>
          <a:xfrm>
            <a:off x="7210620" y="3556362"/>
            <a:ext cx="409418" cy="850286"/>
          </a:xfrm>
          <a:custGeom>
            <a:avLst/>
            <a:gdLst/>
            <a:ahLst/>
            <a:cxnLst/>
            <a:rect l="l" t="t" r="r" b="b"/>
            <a:pathLst>
              <a:path w="409418" h="850286">
                <a:moveTo>
                  <a:pt x="72774" y="819915"/>
                </a:moveTo>
                <a:lnTo>
                  <a:pt x="78847" y="824458"/>
                </a:lnTo>
                <a:lnTo>
                  <a:pt x="83385" y="829019"/>
                </a:lnTo>
                <a:lnTo>
                  <a:pt x="89458" y="833580"/>
                </a:lnTo>
                <a:lnTo>
                  <a:pt x="97032" y="838123"/>
                </a:lnTo>
                <a:lnTo>
                  <a:pt x="103105" y="842684"/>
                </a:lnTo>
                <a:lnTo>
                  <a:pt x="110679" y="847245"/>
                </a:lnTo>
                <a:lnTo>
                  <a:pt x="116752" y="850286"/>
                </a:lnTo>
                <a:lnTo>
                  <a:pt x="236541" y="845725"/>
                </a:lnTo>
                <a:lnTo>
                  <a:pt x="280520" y="836620"/>
                </a:lnTo>
                <a:lnTo>
                  <a:pt x="409418" y="801689"/>
                </a:lnTo>
                <a:lnTo>
                  <a:pt x="409418" y="734883"/>
                </a:lnTo>
                <a:lnTo>
                  <a:pt x="400309" y="725778"/>
                </a:lnTo>
                <a:lnTo>
                  <a:pt x="289612" y="645307"/>
                </a:lnTo>
                <a:lnTo>
                  <a:pt x="236541" y="587605"/>
                </a:lnTo>
                <a:lnTo>
                  <a:pt x="188025" y="499533"/>
                </a:lnTo>
                <a:lnTo>
                  <a:pt x="183470" y="450953"/>
                </a:lnTo>
                <a:lnTo>
                  <a:pt x="197118" y="388690"/>
                </a:lnTo>
                <a:lnTo>
                  <a:pt x="197118" y="349215"/>
                </a:lnTo>
                <a:lnTo>
                  <a:pt x="188025" y="349215"/>
                </a:lnTo>
                <a:lnTo>
                  <a:pt x="165268" y="326445"/>
                </a:lnTo>
                <a:lnTo>
                  <a:pt x="188025" y="259639"/>
                </a:lnTo>
                <a:lnTo>
                  <a:pt x="178916" y="250518"/>
                </a:lnTo>
                <a:lnTo>
                  <a:pt x="144047" y="206499"/>
                </a:lnTo>
                <a:lnTo>
                  <a:pt x="116752" y="109322"/>
                </a:lnTo>
                <a:lnTo>
                  <a:pt x="116752" y="6063"/>
                </a:lnTo>
                <a:lnTo>
                  <a:pt x="118270" y="0"/>
                </a:lnTo>
                <a:lnTo>
                  <a:pt x="98550" y="21249"/>
                </a:lnTo>
                <a:lnTo>
                  <a:pt x="92494" y="77430"/>
                </a:lnTo>
                <a:lnTo>
                  <a:pt x="83384" y="162462"/>
                </a:lnTo>
                <a:lnTo>
                  <a:pt x="78847" y="212562"/>
                </a:lnTo>
                <a:lnTo>
                  <a:pt x="75810" y="265703"/>
                </a:lnTo>
                <a:lnTo>
                  <a:pt x="72774" y="321884"/>
                </a:lnTo>
                <a:lnTo>
                  <a:pt x="72774" y="431206"/>
                </a:lnTo>
                <a:lnTo>
                  <a:pt x="75810" y="482827"/>
                </a:lnTo>
                <a:lnTo>
                  <a:pt x="77328" y="507134"/>
                </a:lnTo>
                <a:lnTo>
                  <a:pt x="80365" y="531424"/>
                </a:lnTo>
                <a:lnTo>
                  <a:pt x="83384" y="552673"/>
                </a:lnTo>
                <a:lnTo>
                  <a:pt x="87939" y="573940"/>
                </a:lnTo>
                <a:lnTo>
                  <a:pt x="100068" y="608855"/>
                </a:lnTo>
                <a:lnTo>
                  <a:pt x="113716" y="636185"/>
                </a:lnTo>
                <a:lnTo>
                  <a:pt x="133436" y="652891"/>
                </a:lnTo>
                <a:lnTo>
                  <a:pt x="156176" y="658972"/>
                </a:lnTo>
                <a:lnTo>
                  <a:pt x="156176" y="678701"/>
                </a:lnTo>
                <a:lnTo>
                  <a:pt x="134954" y="686303"/>
                </a:lnTo>
                <a:lnTo>
                  <a:pt x="115234" y="690846"/>
                </a:lnTo>
                <a:lnTo>
                  <a:pt x="97032" y="696927"/>
                </a:lnTo>
                <a:lnTo>
                  <a:pt x="78847" y="701471"/>
                </a:lnTo>
                <a:lnTo>
                  <a:pt x="59126" y="704512"/>
                </a:lnTo>
                <a:lnTo>
                  <a:pt x="40941" y="706032"/>
                </a:lnTo>
                <a:lnTo>
                  <a:pt x="21221" y="707552"/>
                </a:lnTo>
                <a:lnTo>
                  <a:pt x="0" y="707552"/>
                </a:lnTo>
                <a:lnTo>
                  <a:pt x="0" y="727298"/>
                </a:lnTo>
                <a:lnTo>
                  <a:pt x="7574" y="731842"/>
                </a:lnTo>
                <a:lnTo>
                  <a:pt x="16666" y="734883"/>
                </a:lnTo>
                <a:lnTo>
                  <a:pt x="24258" y="739443"/>
                </a:lnTo>
                <a:lnTo>
                  <a:pt x="34868" y="743987"/>
                </a:lnTo>
                <a:lnTo>
                  <a:pt x="43961" y="748548"/>
                </a:lnTo>
                <a:lnTo>
                  <a:pt x="51552" y="754629"/>
                </a:lnTo>
                <a:lnTo>
                  <a:pt x="60645" y="760693"/>
                </a:lnTo>
                <a:lnTo>
                  <a:pt x="68236" y="766774"/>
                </a:lnTo>
                <a:lnTo>
                  <a:pt x="68236" y="815354"/>
                </a:lnTo>
                <a:lnTo>
                  <a:pt x="72774" y="819915"/>
                </a:lnTo>
                <a:close/>
              </a:path>
            </a:pathLst>
          </a:custGeom>
          <a:solidFill>
            <a:srgbClr val="048B30"/>
          </a:solidFill>
        </p:spPr>
        <p:txBody>
          <a:bodyPr wrap="square" lIns="0" tIns="0" rIns="0" bIns="0" rtlCol="0">
            <a:noAutofit/>
          </a:bodyPr>
          <a:lstStyle/>
          <a:p>
            <a:endParaRPr/>
          </a:p>
        </p:txBody>
      </p:sp>
      <p:sp>
        <p:nvSpPr>
          <p:cNvPr id="105" name="object 105"/>
          <p:cNvSpPr/>
          <p:nvPr/>
        </p:nvSpPr>
        <p:spPr>
          <a:xfrm>
            <a:off x="6845162" y="3812961"/>
            <a:ext cx="150120" cy="570900"/>
          </a:xfrm>
          <a:custGeom>
            <a:avLst/>
            <a:gdLst/>
            <a:ahLst/>
            <a:cxnLst/>
            <a:rect l="l" t="t" r="r" b="b"/>
            <a:pathLst>
              <a:path w="150120" h="570900">
                <a:moveTo>
                  <a:pt x="145582" y="12144"/>
                </a:moveTo>
                <a:lnTo>
                  <a:pt x="101604" y="135132"/>
                </a:lnTo>
                <a:lnTo>
                  <a:pt x="69754" y="229268"/>
                </a:lnTo>
                <a:lnTo>
                  <a:pt x="57625" y="286970"/>
                </a:lnTo>
                <a:lnTo>
                  <a:pt x="25776" y="384147"/>
                </a:lnTo>
                <a:lnTo>
                  <a:pt x="0" y="496509"/>
                </a:lnTo>
                <a:lnTo>
                  <a:pt x="39423" y="526863"/>
                </a:lnTo>
                <a:lnTo>
                  <a:pt x="141027" y="570900"/>
                </a:lnTo>
                <a:lnTo>
                  <a:pt x="141027" y="563315"/>
                </a:lnTo>
                <a:lnTo>
                  <a:pt x="139509" y="561795"/>
                </a:lnTo>
                <a:lnTo>
                  <a:pt x="139509" y="558755"/>
                </a:lnTo>
                <a:lnTo>
                  <a:pt x="134954" y="557234"/>
                </a:lnTo>
                <a:lnTo>
                  <a:pt x="130417" y="552691"/>
                </a:lnTo>
                <a:lnTo>
                  <a:pt x="122825" y="546610"/>
                </a:lnTo>
                <a:lnTo>
                  <a:pt x="115251" y="539025"/>
                </a:lnTo>
                <a:lnTo>
                  <a:pt x="107660" y="532944"/>
                </a:lnTo>
                <a:lnTo>
                  <a:pt x="101604" y="526863"/>
                </a:lnTo>
                <a:lnTo>
                  <a:pt x="95531" y="522320"/>
                </a:lnTo>
                <a:lnTo>
                  <a:pt x="90993" y="520799"/>
                </a:lnTo>
                <a:lnTo>
                  <a:pt x="90993" y="511695"/>
                </a:lnTo>
                <a:lnTo>
                  <a:pt x="87956" y="502573"/>
                </a:lnTo>
                <a:lnTo>
                  <a:pt x="86438" y="491949"/>
                </a:lnTo>
                <a:lnTo>
                  <a:pt x="84920" y="482844"/>
                </a:lnTo>
                <a:lnTo>
                  <a:pt x="84920" y="472202"/>
                </a:lnTo>
                <a:lnTo>
                  <a:pt x="86438" y="463098"/>
                </a:lnTo>
                <a:lnTo>
                  <a:pt x="89475" y="460057"/>
                </a:lnTo>
                <a:lnTo>
                  <a:pt x="92511" y="457034"/>
                </a:lnTo>
                <a:lnTo>
                  <a:pt x="95531" y="453993"/>
                </a:lnTo>
                <a:lnTo>
                  <a:pt x="101604" y="450953"/>
                </a:lnTo>
                <a:lnTo>
                  <a:pt x="100085" y="435767"/>
                </a:lnTo>
                <a:lnTo>
                  <a:pt x="100085" y="419061"/>
                </a:lnTo>
                <a:lnTo>
                  <a:pt x="98567" y="402373"/>
                </a:lnTo>
                <a:lnTo>
                  <a:pt x="95531" y="384147"/>
                </a:lnTo>
                <a:lnTo>
                  <a:pt x="94012" y="367441"/>
                </a:lnTo>
                <a:lnTo>
                  <a:pt x="92511" y="350735"/>
                </a:lnTo>
                <a:lnTo>
                  <a:pt x="90993" y="335550"/>
                </a:lnTo>
                <a:lnTo>
                  <a:pt x="90993" y="323405"/>
                </a:lnTo>
                <a:lnTo>
                  <a:pt x="100085" y="312780"/>
                </a:lnTo>
                <a:lnTo>
                  <a:pt x="107660" y="299115"/>
                </a:lnTo>
                <a:lnTo>
                  <a:pt x="115251" y="283929"/>
                </a:lnTo>
                <a:lnTo>
                  <a:pt x="121307" y="265720"/>
                </a:lnTo>
                <a:lnTo>
                  <a:pt x="127380" y="245974"/>
                </a:lnTo>
                <a:lnTo>
                  <a:pt x="131935" y="226228"/>
                </a:lnTo>
                <a:lnTo>
                  <a:pt x="136472" y="203458"/>
                </a:lnTo>
                <a:lnTo>
                  <a:pt x="139509" y="180688"/>
                </a:lnTo>
                <a:lnTo>
                  <a:pt x="144064" y="133611"/>
                </a:lnTo>
                <a:lnTo>
                  <a:pt x="147100" y="86552"/>
                </a:lnTo>
                <a:lnTo>
                  <a:pt x="148601" y="40995"/>
                </a:lnTo>
                <a:lnTo>
                  <a:pt x="150120" y="0"/>
                </a:lnTo>
                <a:lnTo>
                  <a:pt x="145582" y="12144"/>
                </a:lnTo>
                <a:close/>
              </a:path>
            </a:pathLst>
          </a:custGeom>
          <a:solidFill>
            <a:srgbClr val="048B30"/>
          </a:solidFill>
        </p:spPr>
        <p:txBody>
          <a:bodyPr wrap="square" lIns="0" tIns="0" rIns="0" bIns="0" rtlCol="0">
            <a:noAutofit/>
          </a:bodyPr>
          <a:lstStyle/>
          <a:p>
            <a:endParaRPr/>
          </a:p>
        </p:txBody>
      </p:sp>
      <p:sp>
        <p:nvSpPr>
          <p:cNvPr id="106" name="object 106"/>
          <p:cNvSpPr/>
          <p:nvPr/>
        </p:nvSpPr>
        <p:spPr>
          <a:xfrm>
            <a:off x="6892177" y="4374757"/>
            <a:ext cx="705104" cy="532944"/>
          </a:xfrm>
          <a:custGeom>
            <a:avLst/>
            <a:gdLst/>
            <a:ahLst/>
            <a:cxnLst/>
            <a:rect l="l" t="t" r="r" b="b"/>
            <a:pathLst>
              <a:path w="705104" h="532944">
                <a:moveTo>
                  <a:pt x="10610" y="59221"/>
                </a:moveTo>
                <a:lnTo>
                  <a:pt x="7574" y="198897"/>
                </a:lnTo>
                <a:lnTo>
                  <a:pt x="15165" y="191313"/>
                </a:lnTo>
                <a:lnTo>
                  <a:pt x="19703" y="180688"/>
                </a:lnTo>
                <a:lnTo>
                  <a:pt x="24258" y="170046"/>
                </a:lnTo>
                <a:lnTo>
                  <a:pt x="25776" y="157901"/>
                </a:lnTo>
                <a:lnTo>
                  <a:pt x="27294" y="144236"/>
                </a:lnTo>
                <a:lnTo>
                  <a:pt x="27294" y="132091"/>
                </a:lnTo>
                <a:lnTo>
                  <a:pt x="25776" y="118426"/>
                </a:lnTo>
                <a:lnTo>
                  <a:pt x="24258" y="106281"/>
                </a:lnTo>
                <a:lnTo>
                  <a:pt x="19703" y="80471"/>
                </a:lnTo>
                <a:lnTo>
                  <a:pt x="15165" y="57701"/>
                </a:lnTo>
                <a:lnTo>
                  <a:pt x="10610" y="37955"/>
                </a:lnTo>
                <a:lnTo>
                  <a:pt x="9092" y="25810"/>
                </a:lnTo>
                <a:lnTo>
                  <a:pt x="3036" y="16705"/>
                </a:lnTo>
                <a:lnTo>
                  <a:pt x="4554" y="15185"/>
                </a:lnTo>
                <a:lnTo>
                  <a:pt x="12129" y="19729"/>
                </a:lnTo>
                <a:lnTo>
                  <a:pt x="25776" y="28850"/>
                </a:lnTo>
                <a:lnTo>
                  <a:pt x="34868" y="33394"/>
                </a:lnTo>
                <a:lnTo>
                  <a:pt x="45496" y="36434"/>
                </a:lnTo>
                <a:lnTo>
                  <a:pt x="57625" y="40995"/>
                </a:lnTo>
                <a:lnTo>
                  <a:pt x="71273" y="44036"/>
                </a:lnTo>
                <a:lnTo>
                  <a:pt x="86438" y="47059"/>
                </a:lnTo>
                <a:lnTo>
                  <a:pt x="121307" y="47059"/>
                </a:lnTo>
                <a:lnTo>
                  <a:pt x="139509" y="44036"/>
                </a:lnTo>
                <a:lnTo>
                  <a:pt x="0" y="0"/>
                </a:lnTo>
                <a:lnTo>
                  <a:pt x="0" y="36434"/>
                </a:lnTo>
                <a:lnTo>
                  <a:pt x="10610" y="59221"/>
                </a:lnTo>
                <a:close/>
              </a:path>
              <a:path w="705104" h="532944">
                <a:moveTo>
                  <a:pt x="59144" y="440328"/>
                </a:moveTo>
                <a:lnTo>
                  <a:pt x="116752" y="449433"/>
                </a:lnTo>
                <a:lnTo>
                  <a:pt x="125862" y="457017"/>
                </a:lnTo>
                <a:lnTo>
                  <a:pt x="151638" y="457017"/>
                </a:lnTo>
                <a:lnTo>
                  <a:pt x="218356" y="449433"/>
                </a:lnTo>
                <a:lnTo>
                  <a:pt x="222911" y="373522"/>
                </a:lnTo>
                <a:lnTo>
                  <a:pt x="227449" y="244454"/>
                </a:lnTo>
                <a:lnTo>
                  <a:pt x="183470" y="217123"/>
                </a:lnTo>
                <a:lnTo>
                  <a:pt x="174378" y="195874"/>
                </a:lnTo>
                <a:lnTo>
                  <a:pt x="177414" y="191313"/>
                </a:lnTo>
                <a:lnTo>
                  <a:pt x="222911" y="209539"/>
                </a:lnTo>
                <a:lnTo>
                  <a:pt x="222911" y="165503"/>
                </a:lnTo>
                <a:lnTo>
                  <a:pt x="188025" y="165503"/>
                </a:lnTo>
                <a:lnTo>
                  <a:pt x="178933" y="163983"/>
                </a:lnTo>
                <a:lnTo>
                  <a:pt x="142528" y="163983"/>
                </a:lnTo>
                <a:lnTo>
                  <a:pt x="141027" y="191313"/>
                </a:lnTo>
                <a:lnTo>
                  <a:pt x="137991" y="218644"/>
                </a:lnTo>
                <a:lnTo>
                  <a:pt x="133436" y="247494"/>
                </a:lnTo>
                <a:lnTo>
                  <a:pt x="127380" y="277865"/>
                </a:lnTo>
                <a:lnTo>
                  <a:pt x="121307" y="306699"/>
                </a:lnTo>
                <a:lnTo>
                  <a:pt x="116752" y="335550"/>
                </a:lnTo>
                <a:lnTo>
                  <a:pt x="113733" y="362880"/>
                </a:lnTo>
                <a:lnTo>
                  <a:pt x="112214" y="390211"/>
                </a:lnTo>
                <a:lnTo>
                  <a:pt x="109178" y="390211"/>
                </a:lnTo>
                <a:lnTo>
                  <a:pt x="106141" y="393251"/>
                </a:lnTo>
                <a:lnTo>
                  <a:pt x="101587" y="396292"/>
                </a:lnTo>
                <a:lnTo>
                  <a:pt x="98567" y="400853"/>
                </a:lnTo>
                <a:lnTo>
                  <a:pt x="97049" y="405396"/>
                </a:lnTo>
                <a:lnTo>
                  <a:pt x="95531" y="409957"/>
                </a:lnTo>
                <a:lnTo>
                  <a:pt x="94012" y="416021"/>
                </a:lnTo>
                <a:lnTo>
                  <a:pt x="92494" y="419061"/>
                </a:lnTo>
                <a:lnTo>
                  <a:pt x="89458" y="419061"/>
                </a:lnTo>
                <a:lnTo>
                  <a:pt x="86438" y="420582"/>
                </a:lnTo>
                <a:lnTo>
                  <a:pt x="81883" y="423622"/>
                </a:lnTo>
                <a:lnTo>
                  <a:pt x="80365" y="425143"/>
                </a:lnTo>
                <a:lnTo>
                  <a:pt x="77329" y="428183"/>
                </a:lnTo>
                <a:lnTo>
                  <a:pt x="75810" y="431206"/>
                </a:lnTo>
                <a:lnTo>
                  <a:pt x="74292" y="435767"/>
                </a:lnTo>
                <a:lnTo>
                  <a:pt x="72791" y="438808"/>
                </a:lnTo>
                <a:lnTo>
                  <a:pt x="57625" y="438808"/>
                </a:lnTo>
                <a:lnTo>
                  <a:pt x="59144" y="440328"/>
                </a:lnTo>
                <a:close/>
              </a:path>
              <a:path w="705104" h="532944">
                <a:moveTo>
                  <a:pt x="19703" y="419061"/>
                </a:moveTo>
                <a:lnTo>
                  <a:pt x="4554" y="359857"/>
                </a:lnTo>
                <a:lnTo>
                  <a:pt x="4554" y="362880"/>
                </a:lnTo>
                <a:lnTo>
                  <a:pt x="3036" y="362880"/>
                </a:lnTo>
                <a:lnTo>
                  <a:pt x="0" y="408437"/>
                </a:lnTo>
                <a:lnTo>
                  <a:pt x="19703" y="419061"/>
                </a:lnTo>
                <a:close/>
              </a:path>
              <a:path w="705104" h="532944">
                <a:moveTo>
                  <a:pt x="439750" y="532944"/>
                </a:moveTo>
                <a:lnTo>
                  <a:pt x="524653" y="532944"/>
                </a:lnTo>
                <a:lnTo>
                  <a:pt x="617165" y="516239"/>
                </a:lnTo>
                <a:lnTo>
                  <a:pt x="696012" y="457017"/>
                </a:lnTo>
                <a:lnTo>
                  <a:pt x="705104" y="403876"/>
                </a:lnTo>
                <a:lnTo>
                  <a:pt x="696012" y="235349"/>
                </a:lnTo>
                <a:lnTo>
                  <a:pt x="656588" y="31891"/>
                </a:lnTo>
                <a:lnTo>
                  <a:pt x="647479" y="31891"/>
                </a:lnTo>
                <a:lnTo>
                  <a:pt x="633831" y="39475"/>
                </a:lnTo>
                <a:lnTo>
                  <a:pt x="554984" y="48579"/>
                </a:lnTo>
                <a:lnTo>
                  <a:pt x="395771" y="66805"/>
                </a:lnTo>
                <a:lnTo>
                  <a:pt x="289629" y="59221"/>
                </a:lnTo>
                <a:lnTo>
                  <a:pt x="289629" y="66805"/>
                </a:lnTo>
                <a:lnTo>
                  <a:pt x="295685" y="68326"/>
                </a:lnTo>
                <a:lnTo>
                  <a:pt x="306296" y="69846"/>
                </a:lnTo>
                <a:lnTo>
                  <a:pt x="321462" y="68326"/>
                </a:lnTo>
                <a:lnTo>
                  <a:pt x="336627" y="66805"/>
                </a:lnTo>
                <a:lnTo>
                  <a:pt x="351793" y="66805"/>
                </a:lnTo>
                <a:lnTo>
                  <a:pt x="365440" y="68326"/>
                </a:lnTo>
                <a:lnTo>
                  <a:pt x="369995" y="68326"/>
                </a:lnTo>
                <a:lnTo>
                  <a:pt x="373031" y="69846"/>
                </a:lnTo>
                <a:lnTo>
                  <a:pt x="376051" y="72887"/>
                </a:lnTo>
                <a:lnTo>
                  <a:pt x="377569" y="75910"/>
                </a:lnTo>
                <a:lnTo>
                  <a:pt x="406382" y="75910"/>
                </a:lnTo>
                <a:lnTo>
                  <a:pt x="407900" y="81991"/>
                </a:lnTo>
                <a:lnTo>
                  <a:pt x="409418" y="86552"/>
                </a:lnTo>
                <a:lnTo>
                  <a:pt x="412455" y="88055"/>
                </a:lnTo>
                <a:lnTo>
                  <a:pt x="421547" y="88055"/>
                </a:lnTo>
                <a:lnTo>
                  <a:pt x="427621" y="86552"/>
                </a:lnTo>
                <a:lnTo>
                  <a:pt x="435195" y="86552"/>
                </a:lnTo>
                <a:lnTo>
                  <a:pt x="435195" y="95656"/>
                </a:lnTo>
                <a:lnTo>
                  <a:pt x="485229" y="95656"/>
                </a:lnTo>
                <a:lnTo>
                  <a:pt x="485229" y="98697"/>
                </a:lnTo>
                <a:lnTo>
                  <a:pt x="488266" y="101720"/>
                </a:lnTo>
                <a:lnTo>
                  <a:pt x="491302" y="103240"/>
                </a:lnTo>
                <a:lnTo>
                  <a:pt x="495857" y="104761"/>
                </a:lnTo>
                <a:lnTo>
                  <a:pt x="514042" y="104761"/>
                </a:lnTo>
                <a:lnTo>
                  <a:pt x="515560" y="112362"/>
                </a:lnTo>
                <a:lnTo>
                  <a:pt x="520115" y="116906"/>
                </a:lnTo>
                <a:lnTo>
                  <a:pt x="527689" y="119946"/>
                </a:lnTo>
                <a:lnTo>
                  <a:pt x="535281" y="122987"/>
                </a:lnTo>
                <a:lnTo>
                  <a:pt x="542855" y="124507"/>
                </a:lnTo>
                <a:lnTo>
                  <a:pt x="562575" y="124507"/>
                </a:lnTo>
                <a:lnTo>
                  <a:pt x="562575" y="135132"/>
                </a:lnTo>
                <a:lnTo>
                  <a:pt x="612610" y="144236"/>
                </a:lnTo>
                <a:lnTo>
                  <a:pt x="612610" y="148797"/>
                </a:lnTo>
                <a:lnTo>
                  <a:pt x="614128" y="153358"/>
                </a:lnTo>
                <a:lnTo>
                  <a:pt x="615646" y="157901"/>
                </a:lnTo>
                <a:lnTo>
                  <a:pt x="618683" y="162462"/>
                </a:lnTo>
                <a:lnTo>
                  <a:pt x="621702" y="167023"/>
                </a:lnTo>
                <a:lnTo>
                  <a:pt x="624739" y="171567"/>
                </a:lnTo>
                <a:lnTo>
                  <a:pt x="627775" y="173087"/>
                </a:lnTo>
                <a:lnTo>
                  <a:pt x="632330" y="174607"/>
                </a:lnTo>
                <a:lnTo>
                  <a:pt x="632330" y="204978"/>
                </a:lnTo>
                <a:lnTo>
                  <a:pt x="635350" y="239893"/>
                </a:lnTo>
                <a:lnTo>
                  <a:pt x="638386" y="274825"/>
                </a:lnTo>
                <a:lnTo>
                  <a:pt x="641423" y="312780"/>
                </a:lnTo>
                <a:lnTo>
                  <a:pt x="644459" y="350735"/>
                </a:lnTo>
                <a:lnTo>
                  <a:pt x="647479" y="388690"/>
                </a:lnTo>
                <a:lnTo>
                  <a:pt x="650515" y="423622"/>
                </a:lnTo>
                <a:lnTo>
                  <a:pt x="650515" y="458537"/>
                </a:lnTo>
                <a:lnTo>
                  <a:pt x="635350" y="457017"/>
                </a:lnTo>
                <a:lnTo>
                  <a:pt x="618683" y="452473"/>
                </a:lnTo>
                <a:lnTo>
                  <a:pt x="603517" y="444872"/>
                </a:lnTo>
                <a:lnTo>
                  <a:pt x="588352" y="434247"/>
                </a:lnTo>
                <a:lnTo>
                  <a:pt x="573186" y="422102"/>
                </a:lnTo>
                <a:lnTo>
                  <a:pt x="559539" y="408437"/>
                </a:lnTo>
                <a:lnTo>
                  <a:pt x="545891" y="394772"/>
                </a:lnTo>
                <a:lnTo>
                  <a:pt x="532244" y="379586"/>
                </a:lnTo>
                <a:lnTo>
                  <a:pt x="509504" y="350735"/>
                </a:lnTo>
                <a:lnTo>
                  <a:pt x="489784" y="326445"/>
                </a:lnTo>
                <a:lnTo>
                  <a:pt x="482210" y="315821"/>
                </a:lnTo>
                <a:lnTo>
                  <a:pt x="474618" y="308219"/>
                </a:lnTo>
                <a:lnTo>
                  <a:pt x="470064" y="303676"/>
                </a:lnTo>
                <a:lnTo>
                  <a:pt x="465526" y="302155"/>
                </a:lnTo>
                <a:lnTo>
                  <a:pt x="470064" y="334029"/>
                </a:lnTo>
                <a:lnTo>
                  <a:pt x="473100" y="361360"/>
                </a:lnTo>
                <a:lnTo>
                  <a:pt x="474618" y="384147"/>
                </a:lnTo>
                <a:lnTo>
                  <a:pt x="476137" y="403876"/>
                </a:lnTo>
                <a:lnTo>
                  <a:pt x="474618" y="419061"/>
                </a:lnTo>
                <a:lnTo>
                  <a:pt x="473100" y="429686"/>
                </a:lnTo>
                <a:lnTo>
                  <a:pt x="471582" y="437288"/>
                </a:lnTo>
                <a:lnTo>
                  <a:pt x="467044" y="440328"/>
                </a:lnTo>
                <a:lnTo>
                  <a:pt x="462489" y="441848"/>
                </a:lnTo>
                <a:lnTo>
                  <a:pt x="457935" y="440328"/>
                </a:lnTo>
                <a:lnTo>
                  <a:pt x="451879" y="435767"/>
                </a:lnTo>
                <a:lnTo>
                  <a:pt x="444287" y="428183"/>
                </a:lnTo>
                <a:lnTo>
                  <a:pt x="429122" y="408437"/>
                </a:lnTo>
                <a:lnTo>
                  <a:pt x="410937" y="382627"/>
                </a:lnTo>
                <a:lnTo>
                  <a:pt x="368477" y="317341"/>
                </a:lnTo>
                <a:lnTo>
                  <a:pt x="322980" y="249015"/>
                </a:lnTo>
                <a:lnTo>
                  <a:pt x="300240" y="220164"/>
                </a:lnTo>
                <a:lnTo>
                  <a:pt x="277500" y="194354"/>
                </a:lnTo>
                <a:lnTo>
                  <a:pt x="266872" y="183712"/>
                </a:lnTo>
                <a:lnTo>
                  <a:pt x="256262" y="176128"/>
                </a:lnTo>
                <a:lnTo>
                  <a:pt x="245651" y="170046"/>
                </a:lnTo>
                <a:lnTo>
                  <a:pt x="235040" y="167023"/>
                </a:lnTo>
                <a:lnTo>
                  <a:pt x="250206" y="177648"/>
                </a:lnTo>
                <a:lnTo>
                  <a:pt x="253225" y="191313"/>
                </a:lnTo>
                <a:lnTo>
                  <a:pt x="250206" y="359857"/>
                </a:lnTo>
                <a:lnTo>
                  <a:pt x="250206" y="443351"/>
                </a:lnTo>
                <a:lnTo>
                  <a:pt x="253225" y="449433"/>
                </a:lnTo>
                <a:lnTo>
                  <a:pt x="253225" y="466138"/>
                </a:lnTo>
                <a:lnTo>
                  <a:pt x="342700" y="505614"/>
                </a:lnTo>
                <a:lnTo>
                  <a:pt x="360885" y="505614"/>
                </a:lnTo>
                <a:lnTo>
                  <a:pt x="439750" y="532944"/>
                </a:lnTo>
                <a:close/>
              </a:path>
            </a:pathLst>
          </a:custGeom>
          <a:solidFill>
            <a:srgbClr val="B8892C"/>
          </a:solidFill>
        </p:spPr>
        <p:txBody>
          <a:bodyPr wrap="square" lIns="0" tIns="0" rIns="0" bIns="0" rtlCol="0">
            <a:noAutofit/>
          </a:bodyPr>
          <a:lstStyle/>
          <a:p>
            <a:endParaRPr/>
          </a:p>
        </p:txBody>
      </p:sp>
      <p:sp>
        <p:nvSpPr>
          <p:cNvPr id="107" name="object 107"/>
          <p:cNvSpPr/>
          <p:nvPr/>
        </p:nvSpPr>
        <p:spPr>
          <a:xfrm>
            <a:off x="6702634" y="5938660"/>
            <a:ext cx="416993" cy="167026"/>
          </a:xfrm>
          <a:custGeom>
            <a:avLst/>
            <a:gdLst/>
            <a:ahLst/>
            <a:cxnLst/>
            <a:rect l="l" t="t" r="r" b="b"/>
            <a:pathLst>
              <a:path w="416993" h="167026">
                <a:moveTo>
                  <a:pt x="46997" y="65302"/>
                </a:moveTo>
                <a:lnTo>
                  <a:pt x="4537" y="101737"/>
                </a:lnTo>
                <a:lnTo>
                  <a:pt x="0" y="127548"/>
                </a:lnTo>
                <a:lnTo>
                  <a:pt x="13647" y="154880"/>
                </a:lnTo>
                <a:lnTo>
                  <a:pt x="31832" y="162471"/>
                </a:lnTo>
                <a:lnTo>
                  <a:pt x="216838" y="167026"/>
                </a:lnTo>
                <a:lnTo>
                  <a:pt x="248687" y="154880"/>
                </a:lnTo>
                <a:lnTo>
                  <a:pt x="318425" y="78968"/>
                </a:lnTo>
                <a:lnTo>
                  <a:pt x="416993" y="12162"/>
                </a:lnTo>
                <a:lnTo>
                  <a:pt x="386662" y="7601"/>
                </a:lnTo>
                <a:lnTo>
                  <a:pt x="366958" y="0"/>
                </a:lnTo>
                <a:lnTo>
                  <a:pt x="356347" y="7601"/>
                </a:lnTo>
                <a:lnTo>
                  <a:pt x="347238" y="15185"/>
                </a:lnTo>
                <a:lnTo>
                  <a:pt x="338145" y="25827"/>
                </a:lnTo>
                <a:lnTo>
                  <a:pt x="330571" y="34931"/>
                </a:lnTo>
                <a:lnTo>
                  <a:pt x="321462" y="45556"/>
                </a:lnTo>
                <a:lnTo>
                  <a:pt x="310851" y="54661"/>
                </a:lnTo>
                <a:lnTo>
                  <a:pt x="300240" y="63782"/>
                </a:lnTo>
                <a:lnTo>
                  <a:pt x="288111" y="71366"/>
                </a:lnTo>
                <a:lnTo>
                  <a:pt x="280520" y="74407"/>
                </a:lnTo>
                <a:lnTo>
                  <a:pt x="272945" y="77447"/>
                </a:lnTo>
                <a:lnTo>
                  <a:pt x="262335" y="80488"/>
                </a:lnTo>
                <a:lnTo>
                  <a:pt x="251707" y="83511"/>
                </a:lnTo>
                <a:lnTo>
                  <a:pt x="238060" y="86552"/>
                </a:lnTo>
                <a:lnTo>
                  <a:pt x="225931" y="88072"/>
                </a:lnTo>
                <a:lnTo>
                  <a:pt x="212283" y="91113"/>
                </a:lnTo>
                <a:lnTo>
                  <a:pt x="197118" y="92633"/>
                </a:lnTo>
                <a:lnTo>
                  <a:pt x="189543" y="95656"/>
                </a:lnTo>
                <a:lnTo>
                  <a:pt x="188025" y="92633"/>
                </a:lnTo>
                <a:lnTo>
                  <a:pt x="165285" y="94153"/>
                </a:lnTo>
                <a:lnTo>
                  <a:pt x="144047" y="95656"/>
                </a:lnTo>
                <a:lnTo>
                  <a:pt x="122825" y="94153"/>
                </a:lnTo>
                <a:lnTo>
                  <a:pt x="103105" y="92633"/>
                </a:lnTo>
                <a:lnTo>
                  <a:pt x="84920" y="88072"/>
                </a:lnTo>
                <a:lnTo>
                  <a:pt x="69754" y="81991"/>
                </a:lnTo>
                <a:lnTo>
                  <a:pt x="62163" y="78968"/>
                </a:lnTo>
                <a:lnTo>
                  <a:pt x="56107" y="74407"/>
                </a:lnTo>
                <a:lnTo>
                  <a:pt x="51552" y="69846"/>
                </a:lnTo>
                <a:lnTo>
                  <a:pt x="46997" y="65302"/>
                </a:lnTo>
                <a:close/>
              </a:path>
            </a:pathLst>
          </a:custGeom>
          <a:solidFill>
            <a:srgbClr val="ED8957"/>
          </a:solidFill>
        </p:spPr>
        <p:txBody>
          <a:bodyPr wrap="square" lIns="0" tIns="0" rIns="0" bIns="0" rtlCol="0">
            <a:noAutofit/>
          </a:bodyPr>
          <a:lstStyle/>
          <a:p>
            <a:endParaRPr/>
          </a:p>
        </p:txBody>
      </p:sp>
      <p:sp>
        <p:nvSpPr>
          <p:cNvPr id="108" name="object 108"/>
          <p:cNvSpPr/>
          <p:nvPr/>
        </p:nvSpPr>
        <p:spPr>
          <a:xfrm>
            <a:off x="7004393" y="5946261"/>
            <a:ext cx="447324" cy="221677"/>
          </a:xfrm>
          <a:custGeom>
            <a:avLst/>
            <a:gdLst/>
            <a:ahLst/>
            <a:cxnLst/>
            <a:rect l="l" t="t" r="r" b="b"/>
            <a:pathLst>
              <a:path w="447324" h="221677">
                <a:moveTo>
                  <a:pt x="25776" y="94136"/>
                </a:moveTo>
                <a:lnTo>
                  <a:pt x="0" y="147278"/>
                </a:lnTo>
                <a:lnTo>
                  <a:pt x="0" y="173090"/>
                </a:lnTo>
                <a:lnTo>
                  <a:pt x="9092" y="182200"/>
                </a:lnTo>
                <a:lnTo>
                  <a:pt x="110696" y="221677"/>
                </a:lnTo>
                <a:lnTo>
                  <a:pt x="177414" y="212568"/>
                </a:lnTo>
                <a:lnTo>
                  <a:pt x="313887" y="154869"/>
                </a:lnTo>
                <a:lnTo>
                  <a:pt x="412438" y="106281"/>
                </a:lnTo>
                <a:lnTo>
                  <a:pt x="442769" y="66805"/>
                </a:lnTo>
                <a:lnTo>
                  <a:pt x="447324" y="0"/>
                </a:lnTo>
                <a:lnTo>
                  <a:pt x="376051" y="3040"/>
                </a:lnTo>
                <a:lnTo>
                  <a:pt x="356347" y="12144"/>
                </a:lnTo>
                <a:lnTo>
                  <a:pt x="339664" y="22769"/>
                </a:lnTo>
                <a:lnTo>
                  <a:pt x="322980" y="34914"/>
                </a:lnTo>
                <a:lnTo>
                  <a:pt x="309333" y="50100"/>
                </a:lnTo>
                <a:lnTo>
                  <a:pt x="298722" y="66805"/>
                </a:lnTo>
                <a:lnTo>
                  <a:pt x="288111" y="86552"/>
                </a:lnTo>
                <a:lnTo>
                  <a:pt x="280520" y="107801"/>
                </a:lnTo>
                <a:lnTo>
                  <a:pt x="274464" y="129051"/>
                </a:lnTo>
                <a:lnTo>
                  <a:pt x="274464" y="130571"/>
                </a:lnTo>
                <a:lnTo>
                  <a:pt x="272945" y="133613"/>
                </a:lnTo>
                <a:lnTo>
                  <a:pt x="271427" y="135132"/>
                </a:lnTo>
                <a:lnTo>
                  <a:pt x="269909" y="138169"/>
                </a:lnTo>
                <a:lnTo>
                  <a:pt x="266872" y="141204"/>
                </a:lnTo>
                <a:lnTo>
                  <a:pt x="265354" y="142723"/>
                </a:lnTo>
                <a:lnTo>
                  <a:pt x="263836" y="144241"/>
                </a:lnTo>
                <a:lnTo>
                  <a:pt x="262318" y="144241"/>
                </a:lnTo>
                <a:lnTo>
                  <a:pt x="253225" y="148797"/>
                </a:lnTo>
                <a:lnTo>
                  <a:pt x="241096" y="151834"/>
                </a:lnTo>
                <a:lnTo>
                  <a:pt x="227449" y="154869"/>
                </a:lnTo>
                <a:lnTo>
                  <a:pt x="210765" y="157907"/>
                </a:lnTo>
                <a:lnTo>
                  <a:pt x="192580" y="160944"/>
                </a:lnTo>
                <a:lnTo>
                  <a:pt x="174378" y="162462"/>
                </a:lnTo>
                <a:lnTo>
                  <a:pt x="134954" y="162462"/>
                </a:lnTo>
                <a:lnTo>
                  <a:pt x="115234" y="160944"/>
                </a:lnTo>
                <a:lnTo>
                  <a:pt x="97049" y="159425"/>
                </a:lnTo>
                <a:lnTo>
                  <a:pt x="80365" y="156388"/>
                </a:lnTo>
                <a:lnTo>
                  <a:pt x="63681" y="151834"/>
                </a:lnTo>
                <a:lnTo>
                  <a:pt x="50034" y="145760"/>
                </a:lnTo>
                <a:lnTo>
                  <a:pt x="37905" y="138169"/>
                </a:lnTo>
                <a:lnTo>
                  <a:pt x="28812" y="130571"/>
                </a:lnTo>
                <a:lnTo>
                  <a:pt x="22739" y="119946"/>
                </a:lnTo>
                <a:lnTo>
                  <a:pt x="24258" y="118426"/>
                </a:lnTo>
                <a:lnTo>
                  <a:pt x="24258" y="115385"/>
                </a:lnTo>
                <a:lnTo>
                  <a:pt x="25776" y="112362"/>
                </a:lnTo>
                <a:lnTo>
                  <a:pt x="25776" y="107801"/>
                </a:lnTo>
                <a:lnTo>
                  <a:pt x="27294" y="100217"/>
                </a:lnTo>
                <a:lnTo>
                  <a:pt x="28812" y="91095"/>
                </a:lnTo>
                <a:lnTo>
                  <a:pt x="25776" y="94136"/>
                </a:lnTo>
                <a:close/>
              </a:path>
            </a:pathLst>
          </a:custGeom>
          <a:solidFill>
            <a:srgbClr val="ED8957"/>
          </a:solidFill>
        </p:spPr>
        <p:txBody>
          <a:bodyPr wrap="square" lIns="0" tIns="0" rIns="0" bIns="0" rtlCol="0">
            <a:noAutofit/>
          </a:bodyPr>
          <a:lstStyle/>
          <a:p>
            <a:endParaRPr/>
          </a:p>
        </p:txBody>
      </p:sp>
      <p:sp>
        <p:nvSpPr>
          <p:cNvPr id="109" name="object 109"/>
          <p:cNvSpPr/>
          <p:nvPr/>
        </p:nvSpPr>
        <p:spPr>
          <a:xfrm>
            <a:off x="7093851" y="5754947"/>
            <a:ext cx="145565" cy="168543"/>
          </a:xfrm>
          <a:custGeom>
            <a:avLst/>
            <a:gdLst/>
            <a:ahLst/>
            <a:cxnLst/>
            <a:rect l="l" t="t" r="r" b="b"/>
            <a:pathLst>
              <a:path w="145565" h="168543">
                <a:moveTo>
                  <a:pt x="16683" y="168543"/>
                </a:moveTo>
                <a:lnTo>
                  <a:pt x="69754" y="168543"/>
                </a:lnTo>
                <a:lnTo>
                  <a:pt x="113733" y="138172"/>
                </a:lnTo>
                <a:lnTo>
                  <a:pt x="141027" y="57701"/>
                </a:lnTo>
                <a:lnTo>
                  <a:pt x="145565" y="0"/>
                </a:lnTo>
                <a:lnTo>
                  <a:pt x="118270" y="9104"/>
                </a:lnTo>
                <a:lnTo>
                  <a:pt x="71272" y="10624"/>
                </a:lnTo>
                <a:lnTo>
                  <a:pt x="63681" y="31891"/>
                </a:lnTo>
                <a:lnTo>
                  <a:pt x="54589" y="51620"/>
                </a:lnTo>
                <a:lnTo>
                  <a:pt x="43978" y="69846"/>
                </a:lnTo>
                <a:lnTo>
                  <a:pt x="33367" y="89575"/>
                </a:lnTo>
                <a:lnTo>
                  <a:pt x="22739" y="107801"/>
                </a:lnTo>
                <a:lnTo>
                  <a:pt x="13647" y="126027"/>
                </a:lnTo>
                <a:lnTo>
                  <a:pt x="6073" y="144236"/>
                </a:lnTo>
                <a:lnTo>
                  <a:pt x="0" y="160942"/>
                </a:lnTo>
                <a:lnTo>
                  <a:pt x="16683" y="168543"/>
                </a:lnTo>
                <a:close/>
              </a:path>
            </a:pathLst>
          </a:custGeom>
          <a:solidFill>
            <a:srgbClr val="90B790"/>
          </a:solidFill>
        </p:spPr>
        <p:txBody>
          <a:bodyPr wrap="square" lIns="0" tIns="0" rIns="0" bIns="0" rtlCol="0">
            <a:noAutofit/>
          </a:bodyPr>
          <a:lstStyle/>
          <a:p>
            <a:endParaRPr/>
          </a:p>
        </p:txBody>
      </p:sp>
      <p:sp>
        <p:nvSpPr>
          <p:cNvPr id="110" name="object 110"/>
          <p:cNvSpPr/>
          <p:nvPr/>
        </p:nvSpPr>
        <p:spPr>
          <a:xfrm>
            <a:off x="7354668" y="5754947"/>
            <a:ext cx="110696" cy="167023"/>
          </a:xfrm>
          <a:custGeom>
            <a:avLst/>
            <a:gdLst/>
            <a:ahLst/>
            <a:cxnLst/>
            <a:rect l="l" t="t" r="r" b="b"/>
            <a:pathLst>
              <a:path w="110696" h="167023">
                <a:moveTo>
                  <a:pt x="56107" y="163983"/>
                </a:moveTo>
                <a:lnTo>
                  <a:pt x="97049" y="147277"/>
                </a:lnTo>
                <a:lnTo>
                  <a:pt x="110696" y="0"/>
                </a:lnTo>
                <a:lnTo>
                  <a:pt x="97049" y="0"/>
                </a:lnTo>
                <a:lnTo>
                  <a:pt x="34868" y="22769"/>
                </a:lnTo>
                <a:lnTo>
                  <a:pt x="1518" y="22769"/>
                </a:lnTo>
                <a:lnTo>
                  <a:pt x="0" y="24289"/>
                </a:lnTo>
                <a:lnTo>
                  <a:pt x="0" y="25810"/>
                </a:lnTo>
                <a:lnTo>
                  <a:pt x="1518" y="28850"/>
                </a:lnTo>
                <a:lnTo>
                  <a:pt x="1518" y="30371"/>
                </a:lnTo>
                <a:lnTo>
                  <a:pt x="3036" y="33394"/>
                </a:lnTo>
                <a:lnTo>
                  <a:pt x="3036" y="34914"/>
                </a:lnTo>
                <a:lnTo>
                  <a:pt x="4554" y="37955"/>
                </a:lnTo>
                <a:lnTo>
                  <a:pt x="4554" y="40995"/>
                </a:lnTo>
                <a:lnTo>
                  <a:pt x="10610" y="45556"/>
                </a:lnTo>
                <a:lnTo>
                  <a:pt x="15165" y="51620"/>
                </a:lnTo>
                <a:lnTo>
                  <a:pt x="18202" y="57701"/>
                </a:lnTo>
                <a:lnTo>
                  <a:pt x="21221" y="63765"/>
                </a:lnTo>
                <a:lnTo>
                  <a:pt x="24258" y="78950"/>
                </a:lnTo>
                <a:lnTo>
                  <a:pt x="25776" y="95656"/>
                </a:lnTo>
                <a:lnTo>
                  <a:pt x="24258" y="113882"/>
                </a:lnTo>
                <a:lnTo>
                  <a:pt x="22739" y="132091"/>
                </a:lnTo>
                <a:lnTo>
                  <a:pt x="19720" y="150317"/>
                </a:lnTo>
                <a:lnTo>
                  <a:pt x="18202" y="167023"/>
                </a:lnTo>
                <a:lnTo>
                  <a:pt x="56107" y="163983"/>
                </a:lnTo>
                <a:close/>
              </a:path>
            </a:pathLst>
          </a:custGeom>
          <a:solidFill>
            <a:srgbClr val="90B790"/>
          </a:solidFill>
        </p:spPr>
        <p:txBody>
          <a:bodyPr wrap="square" lIns="0" tIns="0" rIns="0" bIns="0" rtlCol="0">
            <a:noAutofit/>
          </a:bodyPr>
          <a:lstStyle/>
          <a:p>
            <a:endParaRPr/>
          </a:p>
        </p:txBody>
      </p:sp>
      <p:sp>
        <p:nvSpPr>
          <p:cNvPr id="111" name="object 111"/>
          <p:cNvSpPr/>
          <p:nvPr/>
        </p:nvSpPr>
        <p:spPr>
          <a:xfrm>
            <a:off x="8326662" y="5048915"/>
            <a:ext cx="794579" cy="1096248"/>
          </a:xfrm>
          <a:custGeom>
            <a:avLst/>
            <a:gdLst/>
            <a:ahLst/>
            <a:cxnLst/>
            <a:rect l="l" t="t" r="r" b="b"/>
            <a:pathLst>
              <a:path w="794579" h="1096248">
                <a:moveTo>
                  <a:pt x="9092" y="1071955"/>
                </a:moveTo>
                <a:lnTo>
                  <a:pt x="16683" y="1074992"/>
                </a:lnTo>
                <a:lnTo>
                  <a:pt x="25776" y="1078027"/>
                </a:lnTo>
                <a:lnTo>
                  <a:pt x="34868" y="1079546"/>
                </a:lnTo>
                <a:lnTo>
                  <a:pt x="43978" y="1082583"/>
                </a:lnTo>
                <a:lnTo>
                  <a:pt x="53070" y="1085620"/>
                </a:lnTo>
                <a:lnTo>
                  <a:pt x="62163" y="1087139"/>
                </a:lnTo>
                <a:lnTo>
                  <a:pt x="71273" y="1090176"/>
                </a:lnTo>
                <a:lnTo>
                  <a:pt x="160731" y="1096248"/>
                </a:lnTo>
                <a:lnTo>
                  <a:pt x="397289" y="1084101"/>
                </a:lnTo>
                <a:lnTo>
                  <a:pt x="617164" y="1061327"/>
                </a:lnTo>
                <a:lnTo>
                  <a:pt x="692975" y="1021853"/>
                </a:lnTo>
                <a:lnTo>
                  <a:pt x="746046" y="945925"/>
                </a:lnTo>
                <a:lnTo>
                  <a:pt x="780932" y="862413"/>
                </a:lnTo>
                <a:lnTo>
                  <a:pt x="794579" y="627081"/>
                </a:lnTo>
                <a:lnTo>
                  <a:pt x="768786" y="449433"/>
                </a:lnTo>
                <a:lnTo>
                  <a:pt x="718751" y="173087"/>
                </a:lnTo>
                <a:lnTo>
                  <a:pt x="711177" y="156381"/>
                </a:lnTo>
                <a:lnTo>
                  <a:pt x="679328" y="59204"/>
                </a:lnTo>
                <a:lnTo>
                  <a:pt x="639904" y="6063"/>
                </a:lnTo>
                <a:lnTo>
                  <a:pt x="577724" y="0"/>
                </a:lnTo>
                <a:lnTo>
                  <a:pt x="530726" y="24289"/>
                </a:lnTo>
                <a:lnTo>
                  <a:pt x="547410" y="86535"/>
                </a:lnTo>
                <a:lnTo>
                  <a:pt x="562575" y="147277"/>
                </a:lnTo>
                <a:lnTo>
                  <a:pt x="576222" y="208002"/>
                </a:lnTo>
                <a:lnTo>
                  <a:pt x="586833" y="268744"/>
                </a:lnTo>
                <a:lnTo>
                  <a:pt x="595926" y="329469"/>
                </a:lnTo>
                <a:lnTo>
                  <a:pt x="601999" y="391731"/>
                </a:lnTo>
                <a:lnTo>
                  <a:pt x="606537" y="455496"/>
                </a:lnTo>
                <a:lnTo>
                  <a:pt x="608055" y="520782"/>
                </a:lnTo>
                <a:lnTo>
                  <a:pt x="603517" y="523823"/>
                </a:lnTo>
                <a:lnTo>
                  <a:pt x="598962" y="528384"/>
                </a:lnTo>
                <a:lnTo>
                  <a:pt x="594407" y="534447"/>
                </a:lnTo>
                <a:lnTo>
                  <a:pt x="588351" y="540528"/>
                </a:lnTo>
                <a:lnTo>
                  <a:pt x="585315" y="545089"/>
                </a:lnTo>
                <a:lnTo>
                  <a:pt x="580760" y="551153"/>
                </a:lnTo>
                <a:lnTo>
                  <a:pt x="579242" y="555714"/>
                </a:lnTo>
                <a:lnTo>
                  <a:pt x="577724" y="558755"/>
                </a:lnTo>
                <a:lnTo>
                  <a:pt x="571668" y="560275"/>
                </a:lnTo>
                <a:lnTo>
                  <a:pt x="570149" y="560275"/>
                </a:lnTo>
                <a:lnTo>
                  <a:pt x="568631" y="561778"/>
                </a:lnTo>
                <a:lnTo>
                  <a:pt x="568631" y="566339"/>
                </a:lnTo>
                <a:lnTo>
                  <a:pt x="567113" y="567859"/>
                </a:lnTo>
                <a:lnTo>
                  <a:pt x="564076" y="569379"/>
                </a:lnTo>
                <a:lnTo>
                  <a:pt x="558020" y="569379"/>
                </a:lnTo>
                <a:lnTo>
                  <a:pt x="558020" y="589108"/>
                </a:lnTo>
                <a:lnTo>
                  <a:pt x="548928" y="589108"/>
                </a:lnTo>
                <a:lnTo>
                  <a:pt x="548928" y="608855"/>
                </a:lnTo>
                <a:lnTo>
                  <a:pt x="538300" y="608855"/>
                </a:lnTo>
                <a:lnTo>
                  <a:pt x="533762" y="621000"/>
                </a:lnTo>
                <a:lnTo>
                  <a:pt x="529208" y="643769"/>
                </a:lnTo>
                <a:lnTo>
                  <a:pt x="521633" y="671100"/>
                </a:lnTo>
                <a:lnTo>
                  <a:pt x="515560" y="701471"/>
                </a:lnTo>
                <a:lnTo>
                  <a:pt x="509487" y="731842"/>
                </a:lnTo>
                <a:lnTo>
                  <a:pt x="504949" y="760693"/>
                </a:lnTo>
                <a:lnTo>
                  <a:pt x="500395" y="781942"/>
                </a:lnTo>
                <a:lnTo>
                  <a:pt x="498876" y="794087"/>
                </a:lnTo>
                <a:lnTo>
                  <a:pt x="492820" y="798648"/>
                </a:lnTo>
                <a:lnTo>
                  <a:pt x="485229" y="803209"/>
                </a:lnTo>
                <a:lnTo>
                  <a:pt x="479173" y="806249"/>
                </a:lnTo>
                <a:lnTo>
                  <a:pt x="473100" y="812313"/>
                </a:lnTo>
                <a:lnTo>
                  <a:pt x="467044" y="818394"/>
                </a:lnTo>
                <a:lnTo>
                  <a:pt x="464008" y="824458"/>
                </a:lnTo>
                <a:lnTo>
                  <a:pt x="460971" y="833580"/>
                </a:lnTo>
                <a:lnTo>
                  <a:pt x="460971" y="844205"/>
                </a:lnTo>
                <a:lnTo>
                  <a:pt x="456416" y="847245"/>
                </a:lnTo>
                <a:lnTo>
                  <a:pt x="450360" y="851789"/>
                </a:lnTo>
                <a:lnTo>
                  <a:pt x="444287" y="854829"/>
                </a:lnTo>
                <a:lnTo>
                  <a:pt x="436713" y="859390"/>
                </a:lnTo>
                <a:lnTo>
                  <a:pt x="430640" y="863934"/>
                </a:lnTo>
                <a:lnTo>
                  <a:pt x="426102" y="870015"/>
                </a:lnTo>
                <a:lnTo>
                  <a:pt x="423066" y="876079"/>
                </a:lnTo>
                <a:lnTo>
                  <a:pt x="421547" y="883680"/>
                </a:lnTo>
                <a:lnTo>
                  <a:pt x="403345" y="888241"/>
                </a:lnTo>
                <a:lnTo>
                  <a:pt x="383642" y="894305"/>
                </a:lnTo>
                <a:lnTo>
                  <a:pt x="360885" y="901906"/>
                </a:lnTo>
                <a:lnTo>
                  <a:pt x="338145" y="909490"/>
                </a:lnTo>
                <a:lnTo>
                  <a:pt x="312369" y="917074"/>
                </a:lnTo>
                <a:lnTo>
                  <a:pt x="285074" y="926196"/>
                </a:lnTo>
                <a:lnTo>
                  <a:pt x="257780" y="935301"/>
                </a:lnTo>
                <a:lnTo>
                  <a:pt x="230485" y="944405"/>
                </a:lnTo>
                <a:lnTo>
                  <a:pt x="188025" y="999066"/>
                </a:lnTo>
                <a:lnTo>
                  <a:pt x="86421" y="1047661"/>
                </a:lnTo>
                <a:lnTo>
                  <a:pt x="10610" y="1065881"/>
                </a:lnTo>
                <a:lnTo>
                  <a:pt x="0" y="1065881"/>
                </a:lnTo>
                <a:lnTo>
                  <a:pt x="0" y="1068918"/>
                </a:lnTo>
                <a:lnTo>
                  <a:pt x="9092" y="1071955"/>
                </a:lnTo>
                <a:close/>
              </a:path>
            </a:pathLst>
          </a:custGeom>
          <a:solidFill>
            <a:srgbClr val="FFFF99"/>
          </a:solidFill>
        </p:spPr>
        <p:txBody>
          <a:bodyPr wrap="square" lIns="0" tIns="0" rIns="0" bIns="0" rtlCol="0">
            <a:noAutofit/>
          </a:bodyPr>
          <a:lstStyle/>
          <a:p>
            <a:endParaRPr/>
          </a:p>
        </p:txBody>
      </p:sp>
      <p:sp>
        <p:nvSpPr>
          <p:cNvPr id="112" name="object 112"/>
          <p:cNvSpPr/>
          <p:nvPr/>
        </p:nvSpPr>
        <p:spPr>
          <a:xfrm>
            <a:off x="8238705" y="2819959"/>
            <a:ext cx="291148" cy="532944"/>
          </a:xfrm>
          <a:custGeom>
            <a:avLst/>
            <a:gdLst/>
            <a:ahLst/>
            <a:cxnLst/>
            <a:rect l="l" t="t" r="r" b="b"/>
            <a:pathLst>
              <a:path w="291148" h="532944">
                <a:moveTo>
                  <a:pt x="42460" y="40995"/>
                </a:moveTo>
                <a:lnTo>
                  <a:pt x="40941" y="40995"/>
                </a:lnTo>
                <a:lnTo>
                  <a:pt x="39423" y="42516"/>
                </a:lnTo>
                <a:lnTo>
                  <a:pt x="34885" y="51620"/>
                </a:lnTo>
                <a:lnTo>
                  <a:pt x="28812" y="51620"/>
                </a:lnTo>
                <a:lnTo>
                  <a:pt x="27294" y="53140"/>
                </a:lnTo>
                <a:lnTo>
                  <a:pt x="25776" y="56181"/>
                </a:lnTo>
                <a:lnTo>
                  <a:pt x="24258" y="59204"/>
                </a:lnTo>
                <a:lnTo>
                  <a:pt x="21238" y="60724"/>
                </a:lnTo>
                <a:lnTo>
                  <a:pt x="19720" y="63765"/>
                </a:lnTo>
                <a:lnTo>
                  <a:pt x="16683" y="66805"/>
                </a:lnTo>
                <a:lnTo>
                  <a:pt x="13647" y="69846"/>
                </a:lnTo>
                <a:lnTo>
                  <a:pt x="9109" y="71349"/>
                </a:lnTo>
                <a:lnTo>
                  <a:pt x="9109" y="85014"/>
                </a:lnTo>
                <a:lnTo>
                  <a:pt x="7591" y="100200"/>
                </a:lnTo>
                <a:lnTo>
                  <a:pt x="6073" y="118426"/>
                </a:lnTo>
                <a:lnTo>
                  <a:pt x="4554" y="135132"/>
                </a:lnTo>
                <a:lnTo>
                  <a:pt x="3036" y="153341"/>
                </a:lnTo>
                <a:lnTo>
                  <a:pt x="1518" y="171567"/>
                </a:lnTo>
                <a:lnTo>
                  <a:pt x="0" y="188272"/>
                </a:lnTo>
                <a:lnTo>
                  <a:pt x="0" y="203458"/>
                </a:lnTo>
                <a:lnTo>
                  <a:pt x="7591" y="206499"/>
                </a:lnTo>
                <a:lnTo>
                  <a:pt x="18202" y="209522"/>
                </a:lnTo>
                <a:lnTo>
                  <a:pt x="31849" y="211042"/>
                </a:lnTo>
                <a:lnTo>
                  <a:pt x="45496" y="214083"/>
                </a:lnTo>
                <a:lnTo>
                  <a:pt x="59143" y="217123"/>
                </a:lnTo>
                <a:lnTo>
                  <a:pt x="69754" y="220164"/>
                </a:lnTo>
                <a:lnTo>
                  <a:pt x="78847" y="223187"/>
                </a:lnTo>
                <a:lnTo>
                  <a:pt x="83402" y="227748"/>
                </a:lnTo>
                <a:lnTo>
                  <a:pt x="89475" y="229268"/>
                </a:lnTo>
                <a:lnTo>
                  <a:pt x="95531" y="230789"/>
                </a:lnTo>
                <a:lnTo>
                  <a:pt x="101604" y="235332"/>
                </a:lnTo>
                <a:lnTo>
                  <a:pt x="107660" y="238373"/>
                </a:lnTo>
                <a:lnTo>
                  <a:pt x="112214" y="242933"/>
                </a:lnTo>
                <a:lnTo>
                  <a:pt x="118287" y="247494"/>
                </a:lnTo>
                <a:lnTo>
                  <a:pt x="122825" y="250518"/>
                </a:lnTo>
                <a:lnTo>
                  <a:pt x="127380" y="252038"/>
                </a:lnTo>
                <a:lnTo>
                  <a:pt x="131935" y="532944"/>
                </a:lnTo>
                <a:lnTo>
                  <a:pt x="131935" y="529904"/>
                </a:lnTo>
                <a:lnTo>
                  <a:pt x="133436" y="528384"/>
                </a:lnTo>
                <a:lnTo>
                  <a:pt x="134954" y="526863"/>
                </a:lnTo>
                <a:lnTo>
                  <a:pt x="137991" y="525343"/>
                </a:lnTo>
                <a:lnTo>
                  <a:pt x="139509" y="523823"/>
                </a:lnTo>
                <a:lnTo>
                  <a:pt x="142546" y="523823"/>
                </a:lnTo>
                <a:lnTo>
                  <a:pt x="145582" y="522302"/>
                </a:lnTo>
                <a:lnTo>
                  <a:pt x="147083" y="522302"/>
                </a:lnTo>
                <a:lnTo>
                  <a:pt x="147083" y="520799"/>
                </a:lnTo>
                <a:lnTo>
                  <a:pt x="148602" y="517759"/>
                </a:lnTo>
                <a:lnTo>
                  <a:pt x="151638" y="516239"/>
                </a:lnTo>
                <a:lnTo>
                  <a:pt x="154675" y="513198"/>
                </a:lnTo>
                <a:lnTo>
                  <a:pt x="157711" y="511678"/>
                </a:lnTo>
                <a:lnTo>
                  <a:pt x="160731" y="508637"/>
                </a:lnTo>
                <a:lnTo>
                  <a:pt x="163767" y="508637"/>
                </a:lnTo>
                <a:lnTo>
                  <a:pt x="166804" y="507134"/>
                </a:lnTo>
                <a:lnTo>
                  <a:pt x="166804" y="504094"/>
                </a:lnTo>
                <a:lnTo>
                  <a:pt x="169840" y="499533"/>
                </a:lnTo>
                <a:lnTo>
                  <a:pt x="172877" y="494972"/>
                </a:lnTo>
                <a:lnTo>
                  <a:pt x="175896" y="490428"/>
                </a:lnTo>
                <a:lnTo>
                  <a:pt x="180451" y="487388"/>
                </a:lnTo>
                <a:lnTo>
                  <a:pt x="183487" y="482827"/>
                </a:lnTo>
                <a:lnTo>
                  <a:pt x="185006" y="479804"/>
                </a:lnTo>
                <a:lnTo>
                  <a:pt x="186524" y="478283"/>
                </a:lnTo>
                <a:lnTo>
                  <a:pt x="188025" y="478283"/>
                </a:lnTo>
                <a:lnTo>
                  <a:pt x="188025" y="476763"/>
                </a:lnTo>
                <a:lnTo>
                  <a:pt x="245651" y="388690"/>
                </a:lnTo>
                <a:lnTo>
                  <a:pt x="289629" y="267223"/>
                </a:lnTo>
                <a:lnTo>
                  <a:pt x="291148" y="201938"/>
                </a:lnTo>
                <a:lnTo>
                  <a:pt x="286593" y="173087"/>
                </a:lnTo>
                <a:lnTo>
                  <a:pt x="280537" y="144236"/>
                </a:lnTo>
                <a:lnTo>
                  <a:pt x="271427" y="118426"/>
                </a:lnTo>
                <a:lnTo>
                  <a:pt x="260816" y="94136"/>
                </a:lnTo>
                <a:lnTo>
                  <a:pt x="248687" y="71349"/>
                </a:lnTo>
                <a:lnTo>
                  <a:pt x="233522" y="50100"/>
                </a:lnTo>
                <a:lnTo>
                  <a:pt x="218356" y="33394"/>
                </a:lnTo>
                <a:lnTo>
                  <a:pt x="210782" y="25810"/>
                </a:lnTo>
                <a:lnTo>
                  <a:pt x="201672" y="19729"/>
                </a:lnTo>
                <a:lnTo>
                  <a:pt x="194098" y="13665"/>
                </a:lnTo>
                <a:lnTo>
                  <a:pt x="183487" y="9104"/>
                </a:lnTo>
                <a:lnTo>
                  <a:pt x="174378" y="4543"/>
                </a:lnTo>
                <a:lnTo>
                  <a:pt x="165285" y="1520"/>
                </a:lnTo>
                <a:lnTo>
                  <a:pt x="154675" y="0"/>
                </a:lnTo>
                <a:lnTo>
                  <a:pt x="133436" y="0"/>
                </a:lnTo>
                <a:lnTo>
                  <a:pt x="122825" y="3023"/>
                </a:lnTo>
                <a:lnTo>
                  <a:pt x="112214" y="6063"/>
                </a:lnTo>
                <a:lnTo>
                  <a:pt x="101604" y="9104"/>
                </a:lnTo>
                <a:lnTo>
                  <a:pt x="89475" y="15185"/>
                </a:lnTo>
                <a:lnTo>
                  <a:pt x="77346" y="22769"/>
                </a:lnTo>
                <a:lnTo>
                  <a:pt x="65199" y="31874"/>
                </a:lnTo>
                <a:lnTo>
                  <a:pt x="54589" y="40995"/>
                </a:lnTo>
                <a:lnTo>
                  <a:pt x="42460" y="53140"/>
                </a:lnTo>
                <a:lnTo>
                  <a:pt x="28812" y="66805"/>
                </a:lnTo>
                <a:lnTo>
                  <a:pt x="54589" y="36434"/>
                </a:lnTo>
                <a:lnTo>
                  <a:pt x="51552" y="36434"/>
                </a:lnTo>
                <a:lnTo>
                  <a:pt x="50051" y="37955"/>
                </a:lnTo>
                <a:lnTo>
                  <a:pt x="48533" y="37955"/>
                </a:lnTo>
                <a:lnTo>
                  <a:pt x="47014" y="39475"/>
                </a:lnTo>
                <a:lnTo>
                  <a:pt x="43978" y="39475"/>
                </a:lnTo>
                <a:lnTo>
                  <a:pt x="42460" y="40995"/>
                </a:lnTo>
                <a:close/>
              </a:path>
            </a:pathLst>
          </a:custGeom>
          <a:solidFill>
            <a:srgbClr val="FFFF99"/>
          </a:solidFill>
        </p:spPr>
        <p:txBody>
          <a:bodyPr wrap="square" lIns="0" tIns="0" rIns="0" bIns="0" rtlCol="0">
            <a:noAutofit/>
          </a:bodyPr>
          <a:lstStyle/>
          <a:p>
            <a:endParaRPr/>
          </a:p>
        </p:txBody>
      </p:sp>
      <p:sp>
        <p:nvSpPr>
          <p:cNvPr id="22" name="object 22"/>
          <p:cNvSpPr/>
          <p:nvPr/>
        </p:nvSpPr>
        <p:spPr>
          <a:xfrm>
            <a:off x="431292" y="2255520"/>
            <a:ext cx="1455420" cy="569976"/>
          </a:xfrm>
          <a:prstGeom prst="rect">
            <a:avLst/>
          </a:prstGeom>
          <a:blipFill>
            <a:blip r:embed="rId3" cstate="print"/>
            <a:stretch>
              <a:fillRect/>
            </a:stretch>
          </a:blipFill>
        </p:spPr>
        <p:txBody>
          <a:bodyPr wrap="square" lIns="0" tIns="0" rIns="0" bIns="0" rtlCol="0">
            <a:noAutofit/>
          </a:bodyPr>
          <a:lstStyle/>
          <a:p>
            <a:endParaRPr/>
          </a:p>
        </p:txBody>
      </p:sp>
      <p:sp>
        <p:nvSpPr>
          <p:cNvPr id="21" name="object 21"/>
          <p:cNvSpPr/>
          <p:nvPr/>
        </p:nvSpPr>
        <p:spPr>
          <a:xfrm>
            <a:off x="431292" y="3398519"/>
            <a:ext cx="2398776" cy="569976"/>
          </a:xfrm>
          <a:prstGeom prst="rect">
            <a:avLst/>
          </a:prstGeom>
          <a:blipFill>
            <a:blip r:embed="rId4" cstate="print"/>
            <a:stretch>
              <a:fillRect/>
            </a:stretch>
          </a:blipFill>
        </p:spPr>
        <p:txBody>
          <a:bodyPr wrap="square" lIns="0" tIns="0" rIns="0" bIns="0" rtlCol="0">
            <a:noAutofit/>
          </a:bodyPr>
          <a:lstStyle/>
          <a:p>
            <a:endParaRPr/>
          </a:p>
        </p:txBody>
      </p:sp>
      <p:sp>
        <p:nvSpPr>
          <p:cNvPr id="20" name="object 20"/>
          <p:cNvSpPr txBox="1"/>
          <p:nvPr/>
        </p:nvSpPr>
        <p:spPr>
          <a:xfrm>
            <a:off x="762406" y="113359"/>
            <a:ext cx="7402856" cy="1194249"/>
          </a:xfrm>
          <a:prstGeom prst="rect">
            <a:avLst/>
          </a:prstGeom>
        </p:spPr>
        <p:txBody>
          <a:bodyPr wrap="square" lIns="0" tIns="0" rIns="0" bIns="0" rtlCol="0">
            <a:noAutofit/>
          </a:bodyPr>
          <a:lstStyle/>
          <a:p>
            <a:pPr marL="538454">
              <a:lnSpc>
                <a:spcPts val="4185"/>
              </a:lnSpc>
              <a:spcBef>
                <a:spcPts val="209"/>
              </a:spcBef>
            </a:pPr>
            <a:r>
              <a:rPr sz="4000" b="1" spc="0" dirty="0" smtClean="0">
                <a:solidFill>
                  <a:srgbClr val="001F5F"/>
                </a:solidFill>
                <a:latin typeface="Times New Roman"/>
                <a:cs typeface="Times New Roman"/>
              </a:rPr>
              <a:t>Important</a:t>
            </a:r>
            <a:r>
              <a:rPr sz="4000" b="1" spc="-147" dirty="0" smtClean="0">
                <a:solidFill>
                  <a:srgbClr val="001F5F"/>
                </a:solidFill>
                <a:latin typeface="Times New Roman"/>
                <a:cs typeface="Times New Roman"/>
              </a:rPr>
              <a:t> </a:t>
            </a:r>
            <a:r>
              <a:rPr sz="4000" b="1" spc="0" dirty="0" smtClean="0">
                <a:solidFill>
                  <a:srgbClr val="001F5F"/>
                </a:solidFill>
                <a:latin typeface="Times New Roman"/>
                <a:cs typeface="Times New Roman"/>
              </a:rPr>
              <a:t>marketing </a:t>
            </a:r>
            <a:r>
              <a:rPr sz="4000" b="1" spc="9" dirty="0" smtClean="0">
                <a:solidFill>
                  <a:srgbClr val="001F5F"/>
                </a:solidFill>
                <a:latin typeface="Times New Roman"/>
                <a:cs typeface="Times New Roman"/>
              </a:rPr>
              <a:t>f</a:t>
            </a:r>
            <a:r>
              <a:rPr sz="4000" b="1" spc="0" dirty="0" smtClean="0">
                <a:solidFill>
                  <a:srgbClr val="001F5F"/>
                </a:solidFill>
                <a:latin typeface="Times New Roman"/>
                <a:cs typeface="Times New Roman"/>
              </a:rPr>
              <a:t>unctions</a:t>
            </a:r>
            <a:endParaRPr sz="4000">
              <a:latin typeface="Times New Roman"/>
              <a:cs typeface="Times New Roman"/>
            </a:endParaRPr>
          </a:p>
          <a:p>
            <a:pPr marL="12700" marR="76169">
              <a:lnSpc>
                <a:spcPct val="95825"/>
              </a:lnSpc>
              <a:spcBef>
                <a:spcPts val="1751"/>
              </a:spcBef>
            </a:pPr>
            <a:r>
              <a:rPr sz="2800" b="1" spc="0" dirty="0" smtClean="0">
                <a:solidFill>
                  <a:srgbClr val="001F5F"/>
                </a:solidFill>
                <a:latin typeface="Times New Roman"/>
                <a:cs typeface="Times New Roman"/>
              </a:rPr>
              <a:t>Mar</a:t>
            </a:r>
            <a:r>
              <a:rPr sz="2800" b="1" spc="-14" dirty="0" smtClean="0">
                <a:solidFill>
                  <a:srgbClr val="001F5F"/>
                </a:solidFill>
                <a:latin typeface="Times New Roman"/>
                <a:cs typeface="Times New Roman"/>
              </a:rPr>
              <a:t>k</a:t>
            </a:r>
            <a:r>
              <a:rPr sz="2800" b="1" spc="0" dirty="0" smtClean="0">
                <a:solidFill>
                  <a:srgbClr val="001F5F"/>
                </a:solidFill>
                <a:latin typeface="Times New Roman"/>
                <a:cs typeface="Times New Roman"/>
              </a:rPr>
              <a:t>eting</a:t>
            </a:r>
            <a:r>
              <a:rPr sz="2800" b="1" spc="-92" dirty="0" smtClean="0">
                <a:solidFill>
                  <a:srgbClr val="001F5F"/>
                </a:solidFill>
                <a:latin typeface="Times New Roman"/>
                <a:cs typeface="Times New Roman"/>
              </a:rPr>
              <a:t> </a:t>
            </a:r>
            <a:r>
              <a:rPr sz="2800" b="1" spc="0" dirty="0" smtClean="0">
                <a:solidFill>
                  <a:srgbClr val="001F5F"/>
                </a:solidFill>
                <a:latin typeface="Times New Roman"/>
                <a:cs typeface="Times New Roman"/>
              </a:rPr>
              <a:t>Funct</a:t>
            </a:r>
            <a:r>
              <a:rPr sz="2800" b="1" spc="4" dirty="0" smtClean="0">
                <a:solidFill>
                  <a:srgbClr val="001F5F"/>
                </a:solidFill>
                <a:latin typeface="Times New Roman"/>
                <a:cs typeface="Times New Roman"/>
              </a:rPr>
              <a:t>i</a:t>
            </a:r>
            <a:r>
              <a:rPr sz="2800" b="1" spc="0" dirty="0" smtClean="0">
                <a:solidFill>
                  <a:srgbClr val="001F5F"/>
                </a:solidFill>
                <a:latin typeface="Times New Roman"/>
                <a:cs typeface="Times New Roman"/>
              </a:rPr>
              <a:t>o</a:t>
            </a:r>
            <a:r>
              <a:rPr sz="2800" b="1" spc="9" dirty="0" smtClean="0">
                <a:solidFill>
                  <a:srgbClr val="001F5F"/>
                </a:solidFill>
                <a:latin typeface="Times New Roman"/>
                <a:cs typeface="Times New Roman"/>
              </a:rPr>
              <a:t>n</a:t>
            </a:r>
            <a:r>
              <a:rPr sz="2800" b="1" spc="14" dirty="0" smtClean="0">
                <a:solidFill>
                  <a:srgbClr val="001F5F"/>
                </a:solidFill>
                <a:latin typeface="Times New Roman"/>
                <a:cs typeface="Times New Roman"/>
              </a:rPr>
              <a:t>s</a:t>
            </a:r>
            <a:r>
              <a:rPr sz="2800" b="1" spc="0" dirty="0" smtClean="0">
                <a:solidFill>
                  <a:srgbClr val="001F5F"/>
                </a:solidFill>
                <a:latin typeface="Times New Roman"/>
                <a:cs typeface="Times New Roman"/>
              </a:rPr>
              <a:t>…</a:t>
            </a:r>
            <a:endParaRPr sz="2800">
              <a:latin typeface="Times New Roman"/>
              <a:cs typeface="Times New Roman"/>
            </a:endParaRPr>
          </a:p>
        </p:txBody>
      </p:sp>
      <p:sp>
        <p:nvSpPr>
          <p:cNvPr id="19" name="object 19"/>
          <p:cNvSpPr txBox="1"/>
          <p:nvPr/>
        </p:nvSpPr>
        <p:spPr>
          <a:xfrm>
            <a:off x="579221" y="1537062"/>
            <a:ext cx="2722714" cy="330504"/>
          </a:xfrm>
          <a:prstGeom prst="rect">
            <a:avLst/>
          </a:prstGeom>
        </p:spPr>
        <p:txBody>
          <a:bodyPr wrap="square" lIns="0" tIns="0" rIns="0" bIns="0" rtlCol="0">
            <a:noAutofit/>
          </a:bodyPr>
          <a:lstStyle/>
          <a:p>
            <a:pPr marL="12700">
              <a:lnSpc>
                <a:spcPts val="2550"/>
              </a:lnSpc>
              <a:spcBef>
                <a:spcPts val="127"/>
              </a:spcBef>
            </a:pPr>
            <a:r>
              <a:rPr sz="2400" b="1" spc="0" dirty="0" smtClean="0">
                <a:solidFill>
                  <a:srgbClr val="001F5F"/>
                </a:solidFill>
                <a:latin typeface="Times New Roman"/>
                <a:cs typeface="Times New Roman"/>
              </a:rPr>
              <a:t>Mar</a:t>
            </a:r>
            <a:r>
              <a:rPr sz="2400" b="1" spc="4" dirty="0" smtClean="0">
                <a:solidFill>
                  <a:srgbClr val="001F5F"/>
                </a:solidFill>
                <a:latin typeface="Times New Roman"/>
                <a:cs typeface="Times New Roman"/>
              </a:rPr>
              <a:t>k</a:t>
            </a:r>
            <a:r>
              <a:rPr sz="2400" b="1" spc="0" dirty="0" smtClean="0">
                <a:solidFill>
                  <a:srgbClr val="001F5F"/>
                </a:solidFill>
                <a:latin typeface="Times New Roman"/>
                <a:cs typeface="Times New Roman"/>
              </a:rPr>
              <a:t>et</a:t>
            </a:r>
            <a:r>
              <a:rPr sz="2400" b="1" spc="-14" dirty="0" smtClean="0">
                <a:solidFill>
                  <a:srgbClr val="001F5F"/>
                </a:solidFill>
                <a:latin typeface="Times New Roman"/>
                <a:cs typeface="Times New Roman"/>
              </a:rPr>
              <a:t> </a:t>
            </a:r>
            <a:r>
              <a:rPr sz="2400" b="1" spc="0" dirty="0" smtClean="0">
                <a:solidFill>
                  <a:srgbClr val="001F5F"/>
                </a:solidFill>
                <a:latin typeface="Times New Roman"/>
                <a:cs typeface="Times New Roman"/>
              </a:rPr>
              <a:t>Informa</a:t>
            </a:r>
            <a:r>
              <a:rPr sz="2400" b="1" spc="4" dirty="0" smtClean="0">
                <a:solidFill>
                  <a:srgbClr val="001F5F"/>
                </a:solidFill>
                <a:latin typeface="Times New Roman"/>
                <a:cs typeface="Times New Roman"/>
              </a:rPr>
              <a:t>t</a:t>
            </a:r>
            <a:r>
              <a:rPr sz="2400" b="1" spc="0" dirty="0" smtClean="0">
                <a:solidFill>
                  <a:srgbClr val="001F5F"/>
                </a:solidFill>
                <a:latin typeface="Times New Roman"/>
                <a:cs typeface="Times New Roman"/>
              </a:rPr>
              <a:t>ion</a:t>
            </a:r>
            <a:endParaRPr sz="2400">
              <a:latin typeface="Times New Roman"/>
              <a:cs typeface="Times New Roman"/>
            </a:endParaRPr>
          </a:p>
        </p:txBody>
      </p:sp>
      <p:sp>
        <p:nvSpPr>
          <p:cNvPr id="18" name="object 18"/>
          <p:cNvSpPr txBox="1"/>
          <p:nvPr/>
        </p:nvSpPr>
        <p:spPr>
          <a:xfrm>
            <a:off x="258267" y="2063043"/>
            <a:ext cx="2308196" cy="279907"/>
          </a:xfrm>
          <a:prstGeom prst="rect">
            <a:avLst/>
          </a:prstGeom>
        </p:spPr>
        <p:txBody>
          <a:bodyPr wrap="square" lIns="0" tIns="0" rIns="0" bIns="0" rtlCol="0">
            <a:noAutofit/>
          </a:bodyPr>
          <a:lstStyle/>
          <a:p>
            <a:pPr marL="12700">
              <a:lnSpc>
                <a:spcPts val="2145"/>
              </a:lnSpc>
              <a:spcBef>
                <a:spcPts val="107"/>
              </a:spcBef>
            </a:pPr>
            <a:r>
              <a:rPr sz="1200" spc="0" dirty="0" smtClean="0">
                <a:solidFill>
                  <a:srgbClr val="990000"/>
                </a:solidFill>
                <a:latin typeface="Wingdings"/>
                <a:cs typeface="Wingdings"/>
              </a:rPr>
              <a:t></a:t>
            </a:r>
            <a:r>
              <a:rPr sz="1200" spc="0" dirty="0" smtClean="0">
                <a:solidFill>
                  <a:srgbClr val="990000"/>
                </a:solidFill>
                <a:latin typeface="Times New Roman"/>
                <a:cs typeface="Times New Roman"/>
              </a:rPr>
              <a:t>    </a:t>
            </a:r>
            <a:r>
              <a:rPr sz="1200" spc="75" dirty="0" smtClean="0">
                <a:solidFill>
                  <a:srgbClr val="990000"/>
                </a:solidFill>
                <a:latin typeface="Times New Roman"/>
                <a:cs typeface="Times New Roman"/>
              </a:rPr>
              <a:t> </a:t>
            </a:r>
            <a:r>
              <a:rPr sz="2000" spc="0" dirty="0" smtClean="0">
                <a:solidFill>
                  <a:srgbClr val="001F5F"/>
                </a:solidFill>
                <a:latin typeface="Times New Roman"/>
                <a:cs typeface="Times New Roman"/>
              </a:rPr>
              <a:t>In</a:t>
            </a:r>
            <a:r>
              <a:rPr sz="2000" spc="-9" dirty="0" smtClean="0">
                <a:solidFill>
                  <a:srgbClr val="001F5F"/>
                </a:solidFill>
                <a:latin typeface="Times New Roman"/>
                <a:cs typeface="Times New Roman"/>
              </a:rPr>
              <a:t>f</a:t>
            </a:r>
            <a:r>
              <a:rPr sz="2000" spc="0" dirty="0" smtClean="0">
                <a:solidFill>
                  <a:srgbClr val="001F5F"/>
                </a:solidFill>
                <a:latin typeface="Times New Roman"/>
                <a:cs typeface="Times New Roman"/>
              </a:rPr>
              <a:t>or</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ion  </a:t>
            </a:r>
            <a:r>
              <a:rPr sz="2000" spc="224" dirty="0" smtClean="0">
                <a:solidFill>
                  <a:srgbClr val="001F5F"/>
                </a:solidFill>
                <a:latin typeface="Times New Roman"/>
                <a:cs typeface="Times New Roman"/>
              </a:rPr>
              <a:t> </a:t>
            </a:r>
            <a:r>
              <a:rPr sz="2000" spc="-9" dirty="0" smtClean="0">
                <a:solidFill>
                  <a:srgbClr val="001F5F"/>
                </a:solidFill>
                <a:latin typeface="Times New Roman"/>
                <a:cs typeface="Times New Roman"/>
              </a:rPr>
              <a:t>f</a:t>
            </a:r>
            <a:r>
              <a:rPr sz="2000" spc="0" dirty="0" smtClean="0">
                <a:solidFill>
                  <a:srgbClr val="001F5F"/>
                </a:solidFill>
                <a:latin typeface="Times New Roman"/>
                <a:cs typeface="Times New Roman"/>
              </a:rPr>
              <a:t>r</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m</a:t>
            </a:r>
            <a:endParaRPr sz="2000">
              <a:latin typeface="Times New Roman"/>
              <a:cs typeface="Times New Roman"/>
            </a:endParaRPr>
          </a:p>
        </p:txBody>
      </p:sp>
      <p:sp>
        <p:nvSpPr>
          <p:cNvPr id="17" name="object 17"/>
          <p:cNvSpPr txBox="1"/>
          <p:nvPr/>
        </p:nvSpPr>
        <p:spPr>
          <a:xfrm>
            <a:off x="2719832" y="2063043"/>
            <a:ext cx="1298382" cy="279907"/>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ound  </a:t>
            </a:r>
            <a:r>
              <a:rPr sz="2000" spc="219" dirty="0" smtClean="0">
                <a:solidFill>
                  <a:srgbClr val="001F5F"/>
                </a:solidFill>
                <a:latin typeface="Times New Roman"/>
                <a:cs typeface="Times New Roman"/>
              </a:rPr>
              <a:t> </a:t>
            </a:r>
            <a:r>
              <a:rPr sz="2000" spc="0" dirty="0" smtClean="0">
                <a:solidFill>
                  <a:srgbClr val="001F5F"/>
                </a:solidFill>
                <a:latin typeface="Times New Roman"/>
                <a:cs typeface="Times New Roman"/>
              </a:rPr>
              <a:t>the</a:t>
            </a:r>
            <a:endParaRPr sz="2000">
              <a:latin typeface="Times New Roman"/>
              <a:cs typeface="Times New Roman"/>
            </a:endParaRPr>
          </a:p>
        </p:txBody>
      </p:sp>
      <p:sp>
        <p:nvSpPr>
          <p:cNvPr id="16" name="object 16"/>
          <p:cNvSpPr txBox="1"/>
          <p:nvPr/>
        </p:nvSpPr>
        <p:spPr>
          <a:xfrm>
            <a:off x="4173982" y="2063043"/>
            <a:ext cx="655816" cy="279907"/>
          </a:xfrm>
          <a:prstGeom prst="rect">
            <a:avLst/>
          </a:prstGeom>
        </p:spPr>
        <p:txBody>
          <a:bodyPr wrap="square" lIns="0" tIns="0" rIns="0" bIns="0" rtlCol="0">
            <a:noAutofit/>
          </a:bodyPr>
          <a:lstStyle/>
          <a:p>
            <a:pPr marL="12700">
              <a:lnSpc>
                <a:spcPts val="2145"/>
              </a:lnSpc>
              <a:spcBef>
                <a:spcPts val="107"/>
              </a:spcBef>
            </a:pPr>
            <a:r>
              <a:rPr sz="2000" spc="-4" dirty="0" smtClean="0">
                <a:solidFill>
                  <a:srgbClr val="001F5F"/>
                </a:solidFill>
                <a:latin typeface="Times New Roman"/>
                <a:cs typeface="Times New Roman"/>
              </a:rPr>
              <a:t>w</a:t>
            </a:r>
            <a:r>
              <a:rPr sz="2000" spc="0" dirty="0" smtClean="0">
                <a:solidFill>
                  <a:srgbClr val="001F5F"/>
                </a:solidFill>
                <a:latin typeface="Times New Roman"/>
                <a:cs typeface="Times New Roman"/>
              </a:rPr>
              <a:t>or</a:t>
            </a:r>
            <a:r>
              <a:rPr sz="2000" spc="-4" dirty="0" smtClean="0">
                <a:solidFill>
                  <a:srgbClr val="001F5F"/>
                </a:solidFill>
                <a:latin typeface="Times New Roman"/>
                <a:cs typeface="Times New Roman"/>
              </a:rPr>
              <a:t>l</a:t>
            </a:r>
            <a:r>
              <a:rPr sz="2000" spc="0" dirty="0" smtClean="0">
                <a:solidFill>
                  <a:srgbClr val="001F5F"/>
                </a:solidFill>
                <a:latin typeface="Times New Roman"/>
                <a:cs typeface="Times New Roman"/>
              </a:rPr>
              <a:t>d</a:t>
            </a:r>
            <a:endParaRPr sz="2000">
              <a:latin typeface="Times New Roman"/>
              <a:cs typeface="Times New Roman"/>
            </a:endParaRPr>
          </a:p>
        </p:txBody>
      </p:sp>
      <p:sp>
        <p:nvSpPr>
          <p:cNvPr id="15" name="object 15"/>
          <p:cNvSpPr txBox="1"/>
          <p:nvPr/>
        </p:nvSpPr>
        <p:spPr>
          <a:xfrm>
            <a:off x="4986274" y="2063043"/>
            <a:ext cx="1634489" cy="279907"/>
          </a:xfrm>
          <a:prstGeom prst="rect">
            <a:avLst/>
          </a:prstGeom>
        </p:spPr>
        <p:txBody>
          <a:bodyPr wrap="square" lIns="0" tIns="0" rIns="0" bIns="0" rtlCol="0">
            <a:noAutofit/>
          </a:bodyPr>
          <a:lstStyle/>
          <a:p>
            <a:pPr marL="12700">
              <a:lnSpc>
                <a:spcPts val="2145"/>
              </a:lnSpc>
              <a:spcBef>
                <a:spcPts val="107"/>
              </a:spcBef>
            </a:pP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bout  </a:t>
            </a:r>
            <a:r>
              <a:rPr sz="2000" spc="219" dirty="0" smtClean="0">
                <a:solidFill>
                  <a:srgbClr val="001F5F"/>
                </a:solidFill>
                <a:latin typeface="Times New Roman"/>
                <a:cs typeface="Times New Roman"/>
              </a:rPr>
              <a:t> </a:t>
            </a:r>
            <a:r>
              <a:rPr sz="2000" b="1" spc="0" dirty="0" smtClean="0">
                <a:solidFill>
                  <a:srgbClr val="001F5F"/>
                </a:solidFill>
                <a:latin typeface="Times New Roman"/>
                <a:cs typeface="Times New Roman"/>
              </a:rPr>
              <a:t>ma</a:t>
            </a:r>
            <a:r>
              <a:rPr sz="2000" b="1" spc="-9" dirty="0" smtClean="0">
                <a:solidFill>
                  <a:srgbClr val="001F5F"/>
                </a:solidFill>
                <a:latin typeface="Times New Roman"/>
                <a:cs typeface="Times New Roman"/>
              </a:rPr>
              <a:t>r</a:t>
            </a:r>
            <a:r>
              <a:rPr sz="2000" b="1" spc="0" dirty="0" smtClean="0">
                <a:solidFill>
                  <a:srgbClr val="001F5F"/>
                </a:solidFill>
                <a:latin typeface="Times New Roman"/>
                <a:cs typeface="Times New Roman"/>
              </a:rPr>
              <a:t>k</a:t>
            </a:r>
            <a:r>
              <a:rPr sz="2000" b="1" spc="-9" dirty="0" smtClean="0">
                <a:solidFill>
                  <a:srgbClr val="001F5F"/>
                </a:solidFill>
                <a:latin typeface="Times New Roman"/>
                <a:cs typeface="Times New Roman"/>
              </a:rPr>
              <a:t>e</a:t>
            </a:r>
            <a:r>
              <a:rPr sz="2000" b="1" spc="0" dirty="0" smtClean="0">
                <a:solidFill>
                  <a:srgbClr val="001F5F"/>
                </a:solidFill>
                <a:latin typeface="Times New Roman"/>
                <a:cs typeface="Times New Roman"/>
              </a:rPr>
              <a:t>t</a:t>
            </a:r>
            <a:endParaRPr sz="2000">
              <a:latin typeface="Times New Roman"/>
              <a:cs typeface="Times New Roman"/>
            </a:endParaRPr>
          </a:p>
        </p:txBody>
      </p:sp>
      <p:sp>
        <p:nvSpPr>
          <p:cNvPr id="14" name="object 14"/>
          <p:cNvSpPr txBox="1"/>
          <p:nvPr/>
        </p:nvSpPr>
        <p:spPr>
          <a:xfrm>
            <a:off x="578307" y="2367843"/>
            <a:ext cx="1241552" cy="279907"/>
          </a:xfrm>
          <a:prstGeom prst="rect">
            <a:avLst/>
          </a:prstGeom>
        </p:spPr>
        <p:txBody>
          <a:bodyPr wrap="square" lIns="0" tIns="0" rIns="0" bIns="0" rtlCol="0">
            <a:noAutofit/>
          </a:bodyPr>
          <a:lstStyle/>
          <a:p>
            <a:pPr marL="12700">
              <a:lnSpc>
                <a:spcPts val="2145"/>
              </a:lnSpc>
              <a:spcBef>
                <a:spcPts val="107"/>
              </a:spcBef>
            </a:pPr>
            <a:r>
              <a:rPr sz="2000" b="1" spc="0" dirty="0" smtClean="0">
                <a:solidFill>
                  <a:srgbClr val="001F5F"/>
                </a:solidFill>
                <a:latin typeface="Times New Roman"/>
                <a:cs typeface="Times New Roman"/>
              </a:rPr>
              <a:t>con</a:t>
            </a:r>
            <a:r>
              <a:rPr sz="2000" b="1" spc="4" dirty="0" smtClean="0">
                <a:solidFill>
                  <a:srgbClr val="001F5F"/>
                </a:solidFill>
                <a:latin typeface="Times New Roman"/>
                <a:cs typeface="Times New Roman"/>
              </a:rPr>
              <a:t>d</a:t>
            </a:r>
            <a:r>
              <a:rPr sz="2000" b="1" spc="-19" dirty="0" smtClean="0">
                <a:solidFill>
                  <a:srgbClr val="001F5F"/>
                </a:solidFill>
                <a:latin typeface="Times New Roman"/>
                <a:cs typeface="Times New Roman"/>
              </a:rPr>
              <a:t>i</a:t>
            </a:r>
            <a:r>
              <a:rPr sz="2000" b="1" spc="0" dirty="0" smtClean="0">
                <a:solidFill>
                  <a:srgbClr val="001F5F"/>
                </a:solidFill>
                <a:latin typeface="Times New Roman"/>
                <a:cs typeface="Times New Roman"/>
              </a:rPr>
              <a:t>t</a:t>
            </a:r>
            <a:r>
              <a:rPr sz="2000" b="1" spc="-9" dirty="0" smtClean="0">
                <a:solidFill>
                  <a:srgbClr val="001F5F"/>
                </a:solidFill>
                <a:latin typeface="Times New Roman"/>
                <a:cs typeface="Times New Roman"/>
              </a:rPr>
              <a:t>i</a:t>
            </a:r>
            <a:r>
              <a:rPr sz="2000" b="1" spc="0" dirty="0" smtClean="0">
                <a:solidFill>
                  <a:srgbClr val="001F5F"/>
                </a:solidFill>
                <a:latin typeface="Times New Roman"/>
                <a:cs typeface="Times New Roman"/>
              </a:rPr>
              <a:t>ons</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13" name="object 13"/>
          <p:cNvSpPr txBox="1"/>
          <p:nvPr/>
        </p:nvSpPr>
        <p:spPr>
          <a:xfrm>
            <a:off x="1913636" y="2367843"/>
            <a:ext cx="1709578" cy="279907"/>
          </a:xfrm>
          <a:prstGeom prst="rect">
            <a:avLst/>
          </a:prstGeom>
        </p:spPr>
        <p:txBody>
          <a:bodyPr wrap="square" lIns="0" tIns="0" rIns="0" bIns="0" rtlCol="0">
            <a:noAutofit/>
          </a:bodyPr>
          <a:lstStyle/>
          <a:p>
            <a:pPr marL="12700">
              <a:lnSpc>
                <a:spcPts val="2145"/>
              </a:lnSpc>
              <a:spcBef>
                <a:spcPts val="107"/>
              </a:spcBef>
            </a:pPr>
            <a:r>
              <a:rPr sz="2000" b="1" spc="-4" dirty="0" smtClean="0">
                <a:solidFill>
                  <a:srgbClr val="001F5F"/>
                </a:solidFill>
                <a:latin typeface="Times New Roman"/>
                <a:cs typeface="Times New Roman"/>
              </a:rPr>
              <a:t>w</a:t>
            </a:r>
            <a:r>
              <a:rPr sz="2000" b="1" spc="0" dirty="0" smtClean="0">
                <a:solidFill>
                  <a:srgbClr val="001F5F"/>
                </a:solidFill>
                <a:latin typeface="Times New Roman"/>
                <a:cs typeface="Times New Roman"/>
              </a:rPr>
              <a:t>e</a:t>
            </a:r>
            <a:r>
              <a:rPr sz="2000" b="1" spc="-9" dirty="0" smtClean="0">
                <a:solidFill>
                  <a:srgbClr val="001F5F"/>
                </a:solidFill>
                <a:latin typeface="Times New Roman"/>
                <a:cs typeface="Times New Roman"/>
              </a:rPr>
              <a:t>a</a:t>
            </a:r>
            <a:r>
              <a:rPr sz="2000" b="1" spc="0" dirty="0" smtClean="0">
                <a:solidFill>
                  <a:srgbClr val="001F5F"/>
                </a:solidFill>
                <a:latin typeface="Times New Roman"/>
                <a:cs typeface="Times New Roman"/>
              </a:rPr>
              <a:t>t</a:t>
            </a:r>
            <a:r>
              <a:rPr sz="2000" b="1" spc="4" dirty="0" smtClean="0">
                <a:solidFill>
                  <a:srgbClr val="001F5F"/>
                </a:solidFill>
                <a:latin typeface="Times New Roman"/>
                <a:cs typeface="Times New Roman"/>
              </a:rPr>
              <a:t>h</a:t>
            </a:r>
            <a:r>
              <a:rPr sz="2000" b="1" spc="0" dirty="0" smtClean="0">
                <a:solidFill>
                  <a:srgbClr val="001F5F"/>
                </a:solidFill>
                <a:latin typeface="Times New Roman"/>
                <a:cs typeface="Times New Roman"/>
              </a:rPr>
              <a:t>er</a:t>
            </a:r>
            <a:r>
              <a:rPr sz="2000" spc="0" dirty="0" smtClean="0">
                <a:solidFill>
                  <a:srgbClr val="001F5F"/>
                </a:solidFill>
                <a:latin typeface="Times New Roman"/>
                <a:cs typeface="Times New Roman"/>
              </a:rPr>
              <a:t>, </a:t>
            </a:r>
            <a:r>
              <a:rPr sz="2000" spc="239" dirty="0" smtClean="0">
                <a:solidFill>
                  <a:srgbClr val="001F5F"/>
                </a:solidFill>
                <a:latin typeface="Times New Roman"/>
                <a:cs typeface="Times New Roman"/>
              </a:rPr>
              <a:t> </a:t>
            </a:r>
            <a:r>
              <a:rPr sz="2000" b="1" spc="0" dirty="0" smtClean="0">
                <a:solidFill>
                  <a:srgbClr val="001F5F"/>
                </a:solidFill>
                <a:latin typeface="Times New Roman"/>
                <a:cs typeface="Times New Roman"/>
              </a:rPr>
              <a:t>p</a:t>
            </a:r>
            <a:r>
              <a:rPr sz="2000" b="1" spc="-9" dirty="0" smtClean="0">
                <a:solidFill>
                  <a:srgbClr val="001F5F"/>
                </a:solidFill>
                <a:latin typeface="Times New Roman"/>
                <a:cs typeface="Times New Roman"/>
              </a:rPr>
              <a:t>r</a:t>
            </a:r>
            <a:r>
              <a:rPr sz="2000" b="1" spc="0" dirty="0" smtClean="0">
                <a:solidFill>
                  <a:srgbClr val="001F5F"/>
                </a:solidFill>
                <a:latin typeface="Times New Roman"/>
                <a:cs typeface="Times New Roman"/>
              </a:rPr>
              <a:t>ice</a:t>
            </a:r>
            <a:endParaRPr sz="2000">
              <a:latin typeface="Times New Roman"/>
              <a:cs typeface="Times New Roman"/>
            </a:endParaRPr>
          </a:p>
        </p:txBody>
      </p:sp>
      <p:sp>
        <p:nvSpPr>
          <p:cNvPr id="12" name="object 12"/>
          <p:cNvSpPr txBox="1"/>
          <p:nvPr/>
        </p:nvSpPr>
        <p:spPr>
          <a:xfrm>
            <a:off x="3715258" y="2367843"/>
            <a:ext cx="1352499" cy="279907"/>
          </a:xfrm>
          <a:prstGeom prst="rect">
            <a:avLst/>
          </a:prstGeom>
        </p:spPr>
        <p:txBody>
          <a:bodyPr wrap="square" lIns="0" tIns="0" rIns="0" bIns="0" rtlCol="0">
            <a:noAutofit/>
          </a:bodyPr>
          <a:lstStyle/>
          <a:p>
            <a:pPr marL="12700">
              <a:lnSpc>
                <a:spcPts val="2145"/>
              </a:lnSpc>
              <a:spcBef>
                <a:spcPts val="107"/>
              </a:spcBef>
            </a:pPr>
            <a:r>
              <a:rPr sz="2000" b="1" spc="-14" dirty="0" smtClean="0">
                <a:solidFill>
                  <a:srgbClr val="001F5F"/>
                </a:solidFill>
                <a:latin typeface="Times New Roman"/>
                <a:cs typeface="Times New Roman"/>
              </a:rPr>
              <a:t>m</a:t>
            </a:r>
            <a:r>
              <a:rPr sz="2000" b="1" spc="0" dirty="0" smtClean="0">
                <a:solidFill>
                  <a:srgbClr val="001F5F"/>
                </a:solidFill>
                <a:latin typeface="Times New Roman"/>
                <a:cs typeface="Times New Roman"/>
              </a:rPr>
              <a:t>oveme</a:t>
            </a:r>
            <a:r>
              <a:rPr sz="2000" b="1" spc="-14" dirty="0" smtClean="0">
                <a:solidFill>
                  <a:srgbClr val="001F5F"/>
                </a:solidFill>
                <a:latin typeface="Times New Roman"/>
                <a:cs typeface="Times New Roman"/>
              </a:rPr>
              <a:t>n</a:t>
            </a:r>
            <a:r>
              <a:rPr sz="2000" b="1" spc="-9" dirty="0" smtClean="0">
                <a:solidFill>
                  <a:srgbClr val="001F5F"/>
                </a:solidFill>
                <a:latin typeface="Times New Roman"/>
                <a:cs typeface="Times New Roman"/>
              </a:rPr>
              <a:t>t</a:t>
            </a:r>
            <a:r>
              <a:rPr sz="2000" b="1" spc="4" dirty="0" smtClean="0">
                <a:solidFill>
                  <a:srgbClr val="001F5F"/>
                </a:solidFill>
                <a:latin typeface="Times New Roman"/>
                <a:cs typeface="Times New Roman"/>
              </a:rPr>
              <a:t>s</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11" name="object 11"/>
          <p:cNvSpPr txBox="1"/>
          <p:nvPr/>
        </p:nvSpPr>
        <p:spPr>
          <a:xfrm>
            <a:off x="5161534" y="2367843"/>
            <a:ext cx="430322" cy="279907"/>
          </a:xfrm>
          <a:prstGeom prst="rect">
            <a:avLst/>
          </a:prstGeom>
        </p:spPr>
        <p:txBody>
          <a:bodyPr wrap="square" lIns="0" tIns="0" rIns="0" bIns="0" rtlCol="0">
            <a:noAutofit/>
          </a:bodyPr>
          <a:lstStyle/>
          <a:p>
            <a:pPr marL="12700">
              <a:lnSpc>
                <a:spcPts val="2145"/>
              </a:lnSpc>
              <a:spcBef>
                <a:spcPts val="107"/>
              </a:spcBef>
            </a:pPr>
            <a:r>
              <a:rPr sz="2000" spc="-9" dirty="0" smtClean="0">
                <a:solidFill>
                  <a:srgbClr val="001F5F"/>
                </a:solidFill>
                <a:latin typeface="Times New Roman"/>
                <a:cs typeface="Times New Roman"/>
              </a:rPr>
              <a:t>a</a:t>
            </a:r>
            <a:r>
              <a:rPr sz="2000" spc="4" dirty="0" smtClean="0">
                <a:solidFill>
                  <a:srgbClr val="001F5F"/>
                </a:solidFill>
                <a:latin typeface="Times New Roman"/>
                <a:cs typeface="Times New Roman"/>
              </a:rPr>
              <a:t>n</a:t>
            </a:r>
            <a:r>
              <a:rPr sz="2000" spc="0" dirty="0" smtClean="0">
                <a:solidFill>
                  <a:srgbClr val="001F5F"/>
                </a:solidFill>
                <a:latin typeface="Times New Roman"/>
                <a:cs typeface="Times New Roman"/>
              </a:rPr>
              <a:t>d</a:t>
            </a:r>
            <a:endParaRPr sz="2000">
              <a:latin typeface="Times New Roman"/>
              <a:cs typeface="Times New Roman"/>
            </a:endParaRPr>
          </a:p>
        </p:txBody>
      </p:sp>
      <p:sp>
        <p:nvSpPr>
          <p:cNvPr id="10" name="object 10"/>
          <p:cNvSpPr txBox="1"/>
          <p:nvPr/>
        </p:nvSpPr>
        <p:spPr>
          <a:xfrm>
            <a:off x="5686171" y="2367843"/>
            <a:ext cx="935266" cy="279907"/>
          </a:xfrm>
          <a:prstGeom prst="rect">
            <a:avLst/>
          </a:prstGeom>
        </p:spPr>
        <p:txBody>
          <a:bodyPr wrap="square" lIns="0" tIns="0" rIns="0" bIns="0" rtlCol="0">
            <a:noAutofit/>
          </a:bodyPr>
          <a:lstStyle/>
          <a:p>
            <a:pPr marL="12700">
              <a:lnSpc>
                <a:spcPts val="2145"/>
              </a:lnSpc>
              <a:spcBef>
                <a:spcPts val="107"/>
              </a:spcBef>
            </a:pPr>
            <a:r>
              <a:rPr sz="2000" b="1" spc="-9" dirty="0" smtClean="0">
                <a:solidFill>
                  <a:srgbClr val="001F5F"/>
                </a:solidFill>
                <a:latin typeface="Times New Roman"/>
                <a:cs typeface="Times New Roman"/>
              </a:rPr>
              <a:t>p</a:t>
            </a:r>
            <a:r>
              <a:rPr sz="2000" b="1" spc="0" dirty="0" smtClean="0">
                <a:solidFill>
                  <a:srgbClr val="001F5F"/>
                </a:solidFill>
                <a:latin typeface="Times New Roman"/>
                <a:cs typeface="Times New Roman"/>
              </a:rPr>
              <a:t>ol</a:t>
            </a:r>
            <a:r>
              <a:rPr sz="2000" b="1" spc="-14" dirty="0" smtClean="0">
                <a:solidFill>
                  <a:srgbClr val="001F5F"/>
                </a:solidFill>
                <a:latin typeface="Times New Roman"/>
                <a:cs typeface="Times New Roman"/>
              </a:rPr>
              <a:t>i</a:t>
            </a:r>
            <a:r>
              <a:rPr sz="2000" b="1" spc="0" dirty="0" smtClean="0">
                <a:solidFill>
                  <a:srgbClr val="001F5F"/>
                </a:solidFill>
                <a:latin typeface="Times New Roman"/>
                <a:cs typeface="Times New Roman"/>
              </a:rPr>
              <a:t>ti</a:t>
            </a:r>
            <a:r>
              <a:rPr sz="2000" b="1" spc="-14" dirty="0" smtClean="0">
                <a:solidFill>
                  <a:srgbClr val="001F5F"/>
                </a:solidFill>
                <a:latin typeface="Times New Roman"/>
                <a:cs typeface="Times New Roman"/>
              </a:rPr>
              <a:t>c</a:t>
            </a:r>
            <a:r>
              <a:rPr sz="2000" b="1" spc="0" dirty="0" smtClean="0">
                <a:solidFill>
                  <a:srgbClr val="001F5F"/>
                </a:solidFill>
                <a:latin typeface="Times New Roman"/>
                <a:cs typeface="Times New Roman"/>
              </a:rPr>
              <a:t>al</a:t>
            </a:r>
            <a:endParaRPr sz="2000">
              <a:latin typeface="Times New Roman"/>
              <a:cs typeface="Times New Roman"/>
            </a:endParaRPr>
          </a:p>
        </p:txBody>
      </p:sp>
      <p:sp>
        <p:nvSpPr>
          <p:cNvPr id="9" name="object 9"/>
          <p:cNvSpPr txBox="1"/>
          <p:nvPr/>
        </p:nvSpPr>
        <p:spPr>
          <a:xfrm>
            <a:off x="578307" y="2672643"/>
            <a:ext cx="4394961" cy="279907"/>
          </a:xfrm>
          <a:prstGeom prst="rect">
            <a:avLst/>
          </a:prstGeom>
        </p:spPr>
        <p:txBody>
          <a:bodyPr wrap="square" lIns="0" tIns="0" rIns="0" bIns="0" rtlCol="0">
            <a:noAutofit/>
          </a:bodyPr>
          <a:lstStyle/>
          <a:p>
            <a:pPr marL="12700">
              <a:lnSpc>
                <a:spcPts val="2145"/>
              </a:lnSpc>
              <a:spcBef>
                <a:spcPts val="107"/>
              </a:spcBef>
            </a:pPr>
            <a:r>
              <a:rPr sz="2000" b="1" spc="0" dirty="0" smtClean="0">
                <a:solidFill>
                  <a:srgbClr val="001F5F"/>
                </a:solidFill>
                <a:latin typeface="Times New Roman"/>
                <a:cs typeface="Times New Roman"/>
              </a:rPr>
              <a:t>cha</a:t>
            </a:r>
            <a:r>
              <a:rPr sz="2000" b="1" spc="4" dirty="0" smtClean="0">
                <a:solidFill>
                  <a:srgbClr val="001F5F"/>
                </a:solidFill>
                <a:latin typeface="Times New Roman"/>
                <a:cs typeface="Times New Roman"/>
              </a:rPr>
              <a:t>n</a:t>
            </a:r>
            <a:r>
              <a:rPr sz="2000" b="1" spc="0" dirty="0" smtClean="0">
                <a:solidFill>
                  <a:srgbClr val="001F5F"/>
                </a:solidFill>
                <a:latin typeface="Times New Roman"/>
                <a:cs typeface="Times New Roman"/>
              </a:rPr>
              <a:t>ge</a:t>
            </a:r>
            <a:r>
              <a:rPr sz="2000" b="1"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a:t>
            </a:r>
            <a:r>
              <a:rPr sz="2000" spc="-29" dirty="0" smtClean="0">
                <a:solidFill>
                  <a:srgbClr val="001F5F"/>
                </a:solidFill>
                <a:latin typeface="Times New Roman"/>
                <a:cs typeface="Times New Roman"/>
              </a:rPr>
              <a:t> </a:t>
            </a:r>
            <a:r>
              <a:rPr sz="2000" spc="0" dirty="0" smtClean="0">
                <a:solidFill>
                  <a:srgbClr val="001F5F"/>
                </a:solidFill>
                <a:latin typeface="Times New Roman"/>
                <a:cs typeface="Times New Roman"/>
              </a:rPr>
              <a:t>can a</a:t>
            </a:r>
            <a:r>
              <a:rPr sz="2000" spc="-34" dirty="0" smtClean="0">
                <a:solidFill>
                  <a:srgbClr val="001F5F"/>
                </a:solidFill>
                <a:latin typeface="Times New Roman"/>
                <a:cs typeface="Times New Roman"/>
              </a:rPr>
              <a:t>f</a:t>
            </a:r>
            <a:r>
              <a:rPr sz="2000" spc="0" dirty="0" smtClean="0">
                <a:solidFill>
                  <a:srgbClr val="001F5F"/>
                </a:solidFill>
                <a:latin typeface="Times New Roman"/>
                <a:cs typeface="Times New Roman"/>
              </a:rPr>
              <a:t>fect</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the</a:t>
            </a:r>
            <a:r>
              <a:rPr sz="2000" spc="-19" dirty="0" smtClean="0">
                <a:solidFill>
                  <a:srgbClr val="001F5F"/>
                </a:solidFill>
                <a:latin typeface="Times New Roman"/>
                <a:cs typeface="Times New Roman"/>
              </a:rPr>
              <a:t> m</a:t>
            </a:r>
            <a:r>
              <a:rPr sz="2000" spc="0" dirty="0" smtClean="0">
                <a:solidFill>
                  <a:srgbClr val="001F5F"/>
                </a:solidFill>
                <a:latin typeface="Times New Roman"/>
                <a:cs typeface="Times New Roman"/>
              </a:rPr>
              <a:t>a</a:t>
            </a:r>
            <a:r>
              <a:rPr sz="2000" spc="4" dirty="0" smtClean="0">
                <a:solidFill>
                  <a:srgbClr val="001F5F"/>
                </a:solidFill>
                <a:latin typeface="Times New Roman"/>
                <a:cs typeface="Times New Roman"/>
              </a:rPr>
              <a:t>rk</a:t>
            </a:r>
            <a:r>
              <a:rPr sz="2000" spc="0" dirty="0" smtClean="0">
                <a:solidFill>
                  <a:srgbClr val="001F5F"/>
                </a:solidFill>
                <a:latin typeface="Times New Roman"/>
                <a:cs typeface="Times New Roman"/>
              </a:rPr>
              <a:t>eting</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oces</a:t>
            </a:r>
            <a:r>
              <a:rPr sz="2000" spc="4" dirty="0" smtClean="0">
                <a:solidFill>
                  <a:srgbClr val="001F5F"/>
                </a:solidFill>
                <a:latin typeface="Times New Roman"/>
                <a:cs typeface="Times New Roman"/>
              </a:rPr>
              <a:t>s</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8" name="object 8"/>
          <p:cNvSpPr txBox="1"/>
          <p:nvPr/>
        </p:nvSpPr>
        <p:spPr>
          <a:xfrm>
            <a:off x="258267" y="3206043"/>
            <a:ext cx="1116599" cy="279907"/>
          </a:xfrm>
          <a:prstGeom prst="rect">
            <a:avLst/>
          </a:prstGeom>
        </p:spPr>
        <p:txBody>
          <a:bodyPr wrap="square" lIns="0" tIns="0" rIns="0" bIns="0" rtlCol="0">
            <a:noAutofit/>
          </a:bodyPr>
          <a:lstStyle/>
          <a:p>
            <a:pPr marL="12700">
              <a:lnSpc>
                <a:spcPts val="2145"/>
              </a:lnSpc>
              <a:spcBef>
                <a:spcPts val="107"/>
              </a:spcBef>
            </a:pPr>
            <a:r>
              <a:rPr sz="1200" spc="0" dirty="0" smtClean="0">
                <a:solidFill>
                  <a:srgbClr val="990000"/>
                </a:solidFill>
                <a:latin typeface="Wingdings"/>
                <a:cs typeface="Wingdings"/>
              </a:rPr>
              <a:t></a:t>
            </a:r>
            <a:r>
              <a:rPr sz="1200" spc="0" dirty="0" smtClean="0">
                <a:solidFill>
                  <a:srgbClr val="990000"/>
                </a:solidFill>
                <a:latin typeface="Times New Roman"/>
                <a:cs typeface="Times New Roman"/>
              </a:rPr>
              <a:t>    </a:t>
            </a:r>
            <a:r>
              <a:rPr sz="1200" spc="75" dirty="0" smtClean="0">
                <a:solidFill>
                  <a:srgbClr val="990000"/>
                </a:solidFill>
                <a:latin typeface="Times New Roman"/>
                <a:cs typeface="Times New Roman"/>
              </a:rPr>
              <a:t> </a:t>
            </a:r>
            <a:r>
              <a:rPr sz="2000" spc="0" dirty="0" smtClean="0">
                <a:solidFill>
                  <a:srgbClr val="001F5F"/>
                </a:solidFill>
                <a:latin typeface="Times New Roman"/>
                <a:cs typeface="Times New Roman"/>
              </a:rPr>
              <a:t>M</a:t>
            </a:r>
            <a:r>
              <a:rPr sz="2000" spc="-9" dirty="0" smtClean="0">
                <a:solidFill>
                  <a:srgbClr val="001F5F"/>
                </a:solidFill>
                <a:latin typeface="Times New Roman"/>
                <a:cs typeface="Times New Roman"/>
              </a:rPr>
              <a:t>ar</a:t>
            </a:r>
            <a:r>
              <a:rPr sz="2000" spc="0" dirty="0" smtClean="0">
                <a:solidFill>
                  <a:srgbClr val="001F5F"/>
                </a:solidFill>
                <a:latin typeface="Times New Roman"/>
                <a:cs typeface="Times New Roman"/>
              </a:rPr>
              <a:t>ket</a:t>
            </a:r>
            <a:endParaRPr sz="2000">
              <a:latin typeface="Times New Roman"/>
              <a:cs typeface="Times New Roman"/>
            </a:endParaRPr>
          </a:p>
        </p:txBody>
      </p:sp>
      <p:sp>
        <p:nvSpPr>
          <p:cNvPr id="7" name="object 7"/>
          <p:cNvSpPr txBox="1"/>
          <p:nvPr/>
        </p:nvSpPr>
        <p:spPr>
          <a:xfrm>
            <a:off x="1550924" y="3206043"/>
            <a:ext cx="1257218" cy="279907"/>
          </a:xfrm>
          <a:prstGeom prst="rect">
            <a:avLst/>
          </a:prstGeom>
        </p:spPr>
        <p:txBody>
          <a:bodyPr wrap="square" lIns="0" tIns="0" rIns="0" bIns="0" rtlCol="0">
            <a:noAutofit/>
          </a:bodyPr>
          <a:lstStyle/>
          <a:p>
            <a:pPr marL="12700">
              <a:lnSpc>
                <a:spcPts val="2145"/>
              </a:lnSpc>
              <a:spcBef>
                <a:spcPts val="107"/>
              </a:spcBef>
            </a:pP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nf</a:t>
            </a:r>
            <a:r>
              <a:rPr sz="2000" spc="-9" dirty="0" smtClean="0">
                <a:solidFill>
                  <a:srgbClr val="001F5F"/>
                </a:solidFill>
                <a:latin typeface="Times New Roman"/>
                <a:cs typeface="Times New Roman"/>
              </a:rPr>
              <a:t>or</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ion</a:t>
            </a:r>
            <a:endParaRPr sz="2000">
              <a:latin typeface="Times New Roman"/>
              <a:cs typeface="Times New Roman"/>
            </a:endParaRPr>
          </a:p>
        </p:txBody>
      </p:sp>
      <p:sp>
        <p:nvSpPr>
          <p:cNvPr id="6" name="object 6"/>
          <p:cNvSpPr txBox="1"/>
          <p:nvPr/>
        </p:nvSpPr>
        <p:spPr>
          <a:xfrm>
            <a:off x="2985008" y="3206043"/>
            <a:ext cx="1371951" cy="279907"/>
          </a:xfrm>
          <a:prstGeom prst="rect">
            <a:avLst/>
          </a:prstGeom>
        </p:spPr>
        <p:txBody>
          <a:bodyPr wrap="square" lIns="0" tIns="0" rIns="0" bIns="0" rtlCol="0">
            <a:noAutofit/>
          </a:bodyPr>
          <a:lstStyle/>
          <a:p>
            <a:pPr marL="12700">
              <a:lnSpc>
                <a:spcPts val="2145"/>
              </a:lnSpc>
              <a:spcBef>
                <a:spcPts val="107"/>
              </a:spcBef>
            </a:pP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s  </a:t>
            </a:r>
            <a:r>
              <a:rPr sz="2000" spc="370" dirty="0" smtClean="0">
                <a:solidFill>
                  <a:srgbClr val="001F5F"/>
                </a:solidFill>
                <a:latin typeface="Times New Roman"/>
                <a:cs typeface="Times New Roman"/>
              </a:rPr>
              <a:t> </a:t>
            </a:r>
            <a:r>
              <a:rPr sz="2000" spc="0" dirty="0" smtClean="0">
                <a:solidFill>
                  <a:srgbClr val="001F5F"/>
                </a:solidFill>
                <a:latin typeface="Times New Roman"/>
                <a:cs typeface="Times New Roman"/>
              </a:rPr>
              <a:t>pr</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v</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d</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d</a:t>
            </a:r>
            <a:endParaRPr sz="2000">
              <a:latin typeface="Times New Roman"/>
              <a:cs typeface="Times New Roman"/>
            </a:endParaRPr>
          </a:p>
        </p:txBody>
      </p:sp>
      <p:sp>
        <p:nvSpPr>
          <p:cNvPr id="5" name="object 5"/>
          <p:cNvSpPr txBox="1"/>
          <p:nvPr/>
        </p:nvSpPr>
        <p:spPr>
          <a:xfrm>
            <a:off x="4532122" y="3206043"/>
            <a:ext cx="319608" cy="279907"/>
          </a:xfrm>
          <a:prstGeom prst="rect">
            <a:avLst/>
          </a:prstGeom>
        </p:spPr>
        <p:txBody>
          <a:bodyPr wrap="square" lIns="0" tIns="0" rIns="0" bIns="0" rtlCol="0">
            <a:noAutofit/>
          </a:bodyPr>
          <a:lstStyle/>
          <a:p>
            <a:pPr marL="12700">
              <a:lnSpc>
                <a:spcPts val="2145"/>
              </a:lnSpc>
              <a:spcBef>
                <a:spcPts val="107"/>
              </a:spcBef>
            </a:pPr>
            <a:r>
              <a:rPr sz="2000" spc="4" dirty="0" smtClean="0">
                <a:solidFill>
                  <a:srgbClr val="001F5F"/>
                </a:solidFill>
                <a:latin typeface="Times New Roman"/>
                <a:cs typeface="Times New Roman"/>
              </a:rPr>
              <a:t>by</a:t>
            </a:r>
            <a:endParaRPr sz="2000">
              <a:latin typeface="Times New Roman"/>
              <a:cs typeface="Times New Roman"/>
            </a:endParaRPr>
          </a:p>
        </p:txBody>
      </p:sp>
      <p:sp>
        <p:nvSpPr>
          <p:cNvPr id="4" name="object 4"/>
          <p:cNvSpPr txBox="1"/>
          <p:nvPr/>
        </p:nvSpPr>
        <p:spPr>
          <a:xfrm>
            <a:off x="5024374" y="3206043"/>
            <a:ext cx="317320" cy="279907"/>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001F5F"/>
                </a:solidFill>
                <a:latin typeface="Times New Roman"/>
                <a:cs typeface="Times New Roman"/>
              </a:rPr>
              <a:t>a</a:t>
            </a:r>
            <a:r>
              <a:rPr sz="2000" spc="-4" dirty="0" smtClean="0">
                <a:solidFill>
                  <a:srgbClr val="001F5F"/>
                </a:solidFill>
                <a:latin typeface="Times New Roman"/>
                <a:cs typeface="Times New Roman"/>
              </a:rPr>
              <a:t>l</a:t>
            </a:r>
            <a:r>
              <a:rPr sz="2000" spc="0" dirty="0" smtClean="0">
                <a:solidFill>
                  <a:srgbClr val="001F5F"/>
                </a:solidFill>
                <a:latin typeface="Times New Roman"/>
                <a:cs typeface="Times New Roman"/>
              </a:rPr>
              <a:t>l</a:t>
            </a:r>
            <a:endParaRPr sz="2000">
              <a:latin typeface="Times New Roman"/>
              <a:cs typeface="Times New Roman"/>
            </a:endParaRPr>
          </a:p>
        </p:txBody>
      </p:sp>
      <p:sp>
        <p:nvSpPr>
          <p:cNvPr id="3" name="object 3"/>
          <p:cNvSpPr txBox="1"/>
          <p:nvPr/>
        </p:nvSpPr>
        <p:spPr>
          <a:xfrm>
            <a:off x="5517007" y="3206043"/>
            <a:ext cx="1103113" cy="279907"/>
          </a:xfrm>
          <a:prstGeom prst="rect">
            <a:avLst/>
          </a:prstGeom>
        </p:spPr>
        <p:txBody>
          <a:bodyPr wrap="square" lIns="0" tIns="0" rIns="0" bIns="0" rtlCol="0">
            <a:noAutofit/>
          </a:bodyPr>
          <a:lstStyle/>
          <a:p>
            <a:pPr marL="12700">
              <a:lnSpc>
                <a:spcPts val="2145"/>
              </a:lnSpc>
              <a:spcBef>
                <a:spcPts val="107"/>
              </a:spcBef>
            </a:pPr>
            <a:r>
              <a:rPr sz="2000" spc="-9" dirty="0" smtClean="0">
                <a:solidFill>
                  <a:srgbClr val="001F5F"/>
                </a:solidFill>
                <a:latin typeface="Times New Roman"/>
                <a:cs typeface="Times New Roman"/>
              </a:rPr>
              <a:t>f</a:t>
            </a:r>
            <a:r>
              <a:rPr sz="2000" spc="0" dirty="0" smtClean="0">
                <a:solidFill>
                  <a:srgbClr val="001F5F"/>
                </a:solidFill>
                <a:latin typeface="Times New Roman"/>
                <a:cs typeface="Times New Roman"/>
              </a:rPr>
              <a:t>or</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s  </a:t>
            </a:r>
            <a:r>
              <a:rPr sz="2000" spc="385" dirty="0" smtClean="0">
                <a:solidFill>
                  <a:srgbClr val="001F5F"/>
                </a:solidFill>
                <a:latin typeface="Times New Roman"/>
                <a:cs typeface="Times New Roman"/>
              </a:rPr>
              <a:t> </a:t>
            </a:r>
            <a:r>
              <a:rPr sz="2000" spc="-4" dirty="0" smtClean="0">
                <a:solidFill>
                  <a:srgbClr val="001F5F"/>
                </a:solidFill>
                <a:latin typeface="Times New Roman"/>
                <a:cs typeface="Times New Roman"/>
              </a:rPr>
              <a:t>of</a:t>
            </a:r>
            <a:endParaRPr sz="2000">
              <a:latin typeface="Times New Roman"/>
              <a:cs typeface="Times New Roman"/>
            </a:endParaRPr>
          </a:p>
        </p:txBody>
      </p:sp>
      <p:sp>
        <p:nvSpPr>
          <p:cNvPr id="2" name="object 2"/>
          <p:cNvSpPr txBox="1"/>
          <p:nvPr/>
        </p:nvSpPr>
        <p:spPr>
          <a:xfrm>
            <a:off x="578307" y="3510597"/>
            <a:ext cx="6042600" cy="585207"/>
          </a:xfrm>
          <a:prstGeom prst="rect">
            <a:avLst/>
          </a:prstGeom>
        </p:spPr>
        <p:txBody>
          <a:bodyPr wrap="square" lIns="0" tIns="0" rIns="0" bIns="0" rtlCol="0">
            <a:noAutofit/>
          </a:bodyPr>
          <a:lstStyle/>
          <a:p>
            <a:pPr marL="12700">
              <a:lnSpc>
                <a:spcPts val="2145"/>
              </a:lnSpc>
              <a:spcBef>
                <a:spcPts val="107"/>
              </a:spcBef>
            </a:pPr>
            <a:r>
              <a:rPr sz="2000" b="1" spc="0" dirty="0" smtClean="0">
                <a:solidFill>
                  <a:srgbClr val="001F5F"/>
                </a:solidFill>
                <a:latin typeface="Times New Roman"/>
                <a:cs typeface="Times New Roman"/>
              </a:rPr>
              <a:t>tel</a:t>
            </a:r>
            <a:r>
              <a:rPr sz="2000" b="1" spc="-9" dirty="0" smtClean="0">
                <a:solidFill>
                  <a:srgbClr val="001F5F"/>
                </a:solidFill>
                <a:latin typeface="Times New Roman"/>
                <a:cs typeface="Times New Roman"/>
              </a:rPr>
              <a:t>e</a:t>
            </a:r>
            <a:r>
              <a:rPr sz="2000" b="1" spc="-14" dirty="0" smtClean="0">
                <a:solidFill>
                  <a:srgbClr val="001F5F"/>
                </a:solidFill>
                <a:latin typeface="Times New Roman"/>
                <a:cs typeface="Times New Roman"/>
              </a:rPr>
              <a:t>c</a:t>
            </a:r>
            <a:r>
              <a:rPr sz="2000" b="1" spc="0" dirty="0" smtClean="0">
                <a:solidFill>
                  <a:srgbClr val="001F5F"/>
                </a:solidFill>
                <a:latin typeface="Times New Roman"/>
                <a:cs typeface="Times New Roman"/>
              </a:rPr>
              <a:t>o</a:t>
            </a:r>
            <a:r>
              <a:rPr sz="2000" b="1" spc="-9" dirty="0" smtClean="0">
                <a:solidFill>
                  <a:srgbClr val="001F5F"/>
                </a:solidFill>
                <a:latin typeface="Times New Roman"/>
                <a:cs typeface="Times New Roman"/>
              </a:rPr>
              <a:t>m</a:t>
            </a:r>
            <a:r>
              <a:rPr sz="2000" b="1" spc="0" dirty="0" smtClean="0">
                <a:solidFill>
                  <a:srgbClr val="001F5F"/>
                </a:solidFill>
                <a:latin typeface="Times New Roman"/>
                <a:cs typeface="Times New Roman"/>
              </a:rPr>
              <a:t>mun</a:t>
            </a:r>
            <a:r>
              <a:rPr sz="2000" b="1" spc="-9" dirty="0" smtClean="0">
                <a:solidFill>
                  <a:srgbClr val="001F5F"/>
                </a:solidFill>
                <a:latin typeface="Times New Roman"/>
                <a:cs typeface="Times New Roman"/>
              </a:rPr>
              <a:t>i</a:t>
            </a:r>
            <a:r>
              <a:rPr sz="2000" b="1" spc="-14" dirty="0" smtClean="0">
                <a:solidFill>
                  <a:srgbClr val="001F5F"/>
                </a:solidFill>
                <a:latin typeface="Times New Roman"/>
                <a:cs typeface="Times New Roman"/>
              </a:rPr>
              <a:t>c</a:t>
            </a:r>
            <a:r>
              <a:rPr sz="2000" b="1" spc="0" dirty="0" smtClean="0">
                <a:solidFill>
                  <a:srgbClr val="001F5F"/>
                </a:solidFill>
                <a:latin typeface="Times New Roman"/>
                <a:cs typeface="Times New Roman"/>
              </a:rPr>
              <a:t>at</a:t>
            </a:r>
            <a:r>
              <a:rPr sz="2000" b="1" spc="-9" dirty="0" smtClean="0">
                <a:solidFill>
                  <a:srgbClr val="001F5F"/>
                </a:solidFill>
                <a:latin typeface="Times New Roman"/>
                <a:cs typeface="Times New Roman"/>
              </a:rPr>
              <a:t>io</a:t>
            </a:r>
            <a:r>
              <a:rPr sz="2000" b="1" spc="4" dirty="0" smtClean="0">
                <a:solidFill>
                  <a:srgbClr val="001F5F"/>
                </a:solidFill>
                <a:latin typeface="Times New Roman"/>
                <a:cs typeface="Times New Roman"/>
              </a:rPr>
              <a:t>n</a:t>
            </a:r>
            <a:r>
              <a:rPr sz="2000" spc="0" dirty="0" smtClean="0">
                <a:solidFill>
                  <a:srgbClr val="001F5F"/>
                </a:solidFill>
                <a:latin typeface="Times New Roman"/>
                <a:cs typeface="Times New Roman"/>
              </a:rPr>
              <a:t>,</a:t>
            </a:r>
            <a:r>
              <a:rPr sz="2000" spc="320" dirty="0" smtClean="0">
                <a:solidFill>
                  <a:srgbClr val="001F5F"/>
                </a:solidFill>
                <a:latin typeface="Times New Roman"/>
                <a:cs typeface="Times New Roman"/>
              </a:rPr>
              <a:t> </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c</a:t>
            </a:r>
            <a:r>
              <a:rPr sz="2000" spc="0" dirty="0" smtClean="0">
                <a:solidFill>
                  <a:srgbClr val="001F5F"/>
                </a:solidFill>
                <a:latin typeface="Times New Roman"/>
                <a:cs typeface="Times New Roman"/>
              </a:rPr>
              <a:t>h</a:t>
            </a:r>
            <a:r>
              <a:rPr sz="2000" spc="320" dirty="0" smtClean="0">
                <a:solidFill>
                  <a:srgbClr val="001F5F"/>
                </a:solidFill>
                <a:latin typeface="Times New Roman"/>
                <a:cs typeface="Times New Roman"/>
              </a:rPr>
              <a:t> </a:t>
            </a:r>
            <a:r>
              <a:rPr sz="2000" spc="-4" dirty="0" smtClean="0">
                <a:solidFill>
                  <a:srgbClr val="001F5F"/>
                </a:solidFill>
                <a:latin typeface="Times New Roman"/>
                <a:cs typeface="Times New Roman"/>
              </a:rPr>
              <a:t>a</a:t>
            </a:r>
            <a:r>
              <a:rPr sz="2000" spc="0" dirty="0" smtClean="0">
                <a:solidFill>
                  <a:srgbClr val="001F5F"/>
                </a:solidFill>
                <a:latin typeface="Times New Roman"/>
                <a:cs typeface="Times New Roman"/>
              </a:rPr>
              <a:t>s</a:t>
            </a:r>
            <a:r>
              <a:rPr sz="2000" spc="305" dirty="0" smtClean="0">
                <a:solidFill>
                  <a:srgbClr val="001F5F"/>
                </a:solidFill>
                <a:latin typeface="Times New Roman"/>
                <a:cs typeface="Times New Roman"/>
              </a:rPr>
              <a:t> </a:t>
            </a: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l</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v</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s</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on,</a:t>
            </a:r>
            <a:r>
              <a:rPr sz="2000" spc="315" dirty="0" smtClean="0">
                <a:solidFill>
                  <a:srgbClr val="001F5F"/>
                </a:solidFill>
                <a:latin typeface="Times New Roman"/>
                <a:cs typeface="Times New Roman"/>
              </a:rPr>
              <a:t> </a:t>
            </a: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h</a:t>
            </a:r>
            <a:r>
              <a:rPr sz="2000" spc="0" dirty="0" smtClean="0">
                <a:solidFill>
                  <a:srgbClr val="001F5F"/>
                </a:solidFill>
                <a:latin typeface="Times New Roman"/>
                <a:cs typeface="Times New Roman"/>
              </a:rPr>
              <a:t>e</a:t>
            </a:r>
            <a:r>
              <a:rPr sz="2000" spc="315" dirty="0" smtClean="0">
                <a:solidFill>
                  <a:srgbClr val="001F5F"/>
                </a:solidFill>
                <a:latin typeface="Times New Roman"/>
                <a:cs typeface="Times New Roman"/>
              </a:rPr>
              <a:t> </a:t>
            </a:r>
            <a:r>
              <a:rPr sz="2000" spc="0" dirty="0" smtClean="0">
                <a:solidFill>
                  <a:srgbClr val="001F5F"/>
                </a:solidFill>
                <a:latin typeface="Times New Roman"/>
                <a:cs typeface="Times New Roman"/>
              </a:rPr>
              <a:t>in</a:t>
            </a:r>
            <a:r>
              <a:rPr sz="2000" spc="-4" dirty="0" smtClean="0">
                <a:solidFill>
                  <a:srgbClr val="001F5F"/>
                </a:solidFill>
                <a:latin typeface="Times New Roman"/>
                <a:cs typeface="Times New Roman"/>
              </a:rPr>
              <a:t>t</a:t>
            </a:r>
            <a:r>
              <a:rPr sz="2000" spc="-14" dirty="0" smtClean="0">
                <a:solidFill>
                  <a:srgbClr val="001F5F"/>
                </a:solidFill>
                <a:latin typeface="Times New Roman"/>
                <a:cs typeface="Times New Roman"/>
              </a:rPr>
              <a:t>e</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net,</a:t>
            </a:r>
            <a:r>
              <a:rPr sz="2000" spc="300" dirty="0" smtClean="0">
                <a:solidFill>
                  <a:srgbClr val="001F5F"/>
                </a:solidFill>
                <a:latin typeface="Times New Roman"/>
                <a:cs typeface="Times New Roman"/>
              </a:rPr>
              <a:t> </a:t>
            </a:r>
            <a:r>
              <a:rPr sz="2000" spc="-14" dirty="0" smtClean="0">
                <a:solidFill>
                  <a:srgbClr val="001F5F"/>
                </a:solidFill>
                <a:latin typeface="Times New Roman"/>
                <a:cs typeface="Times New Roman"/>
              </a:rPr>
              <a:t>a</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d</a:t>
            </a:r>
            <a:endParaRPr sz="2000">
              <a:latin typeface="Times New Roman"/>
              <a:cs typeface="Times New Roman"/>
            </a:endParaRPr>
          </a:p>
          <a:p>
            <a:pPr marL="12700" marR="38221">
              <a:lnSpc>
                <a:spcPct val="95825"/>
              </a:lnSpc>
            </a:pPr>
            <a:r>
              <a:rPr sz="2000" spc="4" dirty="0" smtClean="0">
                <a:solidFill>
                  <a:srgbClr val="001F5F"/>
                </a:solidFill>
                <a:latin typeface="Times New Roman"/>
                <a:cs typeface="Times New Roman"/>
              </a:rPr>
              <a:t>phon</a:t>
            </a:r>
            <a:r>
              <a:rPr sz="2000" spc="0" dirty="0" smtClean="0">
                <a:solidFill>
                  <a:srgbClr val="001F5F"/>
                </a:solidFill>
                <a:latin typeface="Times New Roman"/>
                <a:cs typeface="Times New Roman"/>
              </a:rPr>
              <a:t>e.</a:t>
            </a:r>
            <a:endParaRPr sz="2000">
              <a:latin typeface="Times New Roman"/>
              <a:cs typeface="Times New Roman"/>
            </a:endParaRPr>
          </a:p>
        </p:txBody>
      </p:sp>
    </p:spTree>
    <p:extLst>
      <p:ext uri="{BB962C8B-B14F-4D97-AF65-F5344CB8AC3E}">
        <p14:creationId xmlns:p14="http://schemas.microsoft.com/office/powerpoint/2010/main" val="3713810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990000"/>
          </a:solidFill>
        </p:spPr>
        <p:txBody>
          <a:bodyPr wrap="square" lIns="0" tIns="0" rIns="0" bIns="0" rtlCol="0">
            <a:noAutofit/>
          </a:bodyPr>
          <a:lstStyle/>
          <a:p>
            <a:endParaRPr/>
          </a:p>
        </p:txBody>
      </p:sp>
      <p:sp>
        <p:nvSpPr>
          <p:cNvPr id="16" name="object 16"/>
          <p:cNvSpPr/>
          <p:nvPr/>
        </p:nvSpPr>
        <p:spPr>
          <a:xfrm>
            <a:off x="591312" y="1280160"/>
            <a:ext cx="8552688" cy="228600"/>
          </a:xfrm>
          <a:custGeom>
            <a:avLst/>
            <a:gdLst/>
            <a:ahLst/>
            <a:cxnLst/>
            <a:rect l="l" t="t" r="r" b="b"/>
            <a:pathLst>
              <a:path w="8552688" h="228600">
                <a:moveTo>
                  <a:pt x="0" y="228600"/>
                </a:moveTo>
                <a:lnTo>
                  <a:pt x="8552688" y="228600"/>
                </a:lnTo>
                <a:lnTo>
                  <a:pt x="8552688" y="0"/>
                </a:lnTo>
                <a:lnTo>
                  <a:pt x="0" y="0"/>
                </a:lnTo>
                <a:lnTo>
                  <a:pt x="0" y="228600"/>
                </a:lnTo>
                <a:close/>
              </a:path>
            </a:pathLst>
          </a:custGeom>
          <a:solidFill>
            <a:srgbClr val="001F5F"/>
          </a:solidFill>
        </p:spPr>
        <p:txBody>
          <a:bodyPr wrap="square" lIns="0" tIns="0" rIns="0" bIns="0" rtlCol="0">
            <a:noAutofit/>
          </a:bodyPr>
          <a:lstStyle/>
          <a:p>
            <a:endParaRPr/>
          </a:p>
        </p:txBody>
      </p:sp>
      <p:sp>
        <p:nvSpPr>
          <p:cNvPr id="15" name="object 15"/>
          <p:cNvSpPr/>
          <p:nvPr/>
        </p:nvSpPr>
        <p:spPr>
          <a:xfrm>
            <a:off x="5289804" y="4291584"/>
            <a:ext cx="3784092" cy="2424684"/>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txBox="1"/>
          <p:nvPr/>
        </p:nvSpPr>
        <p:spPr>
          <a:xfrm>
            <a:off x="762406" y="113359"/>
            <a:ext cx="7402856" cy="1194249"/>
          </a:xfrm>
          <a:prstGeom prst="rect">
            <a:avLst/>
          </a:prstGeom>
        </p:spPr>
        <p:txBody>
          <a:bodyPr wrap="square" lIns="0" tIns="0" rIns="0" bIns="0" rtlCol="0">
            <a:noAutofit/>
          </a:bodyPr>
          <a:lstStyle/>
          <a:p>
            <a:pPr marL="538454">
              <a:lnSpc>
                <a:spcPts val="4185"/>
              </a:lnSpc>
              <a:spcBef>
                <a:spcPts val="209"/>
              </a:spcBef>
            </a:pPr>
            <a:r>
              <a:rPr sz="4000" b="1" spc="0" dirty="0" smtClean="0">
                <a:solidFill>
                  <a:srgbClr val="001F5F"/>
                </a:solidFill>
                <a:latin typeface="Times New Roman"/>
                <a:cs typeface="Times New Roman"/>
              </a:rPr>
              <a:t>Important</a:t>
            </a:r>
            <a:r>
              <a:rPr sz="4000" b="1" spc="-147" dirty="0" smtClean="0">
                <a:solidFill>
                  <a:srgbClr val="001F5F"/>
                </a:solidFill>
                <a:latin typeface="Times New Roman"/>
                <a:cs typeface="Times New Roman"/>
              </a:rPr>
              <a:t> </a:t>
            </a:r>
            <a:r>
              <a:rPr sz="4000" b="1" spc="0" dirty="0" smtClean="0">
                <a:solidFill>
                  <a:srgbClr val="001F5F"/>
                </a:solidFill>
                <a:latin typeface="Times New Roman"/>
                <a:cs typeface="Times New Roman"/>
              </a:rPr>
              <a:t>marketing </a:t>
            </a:r>
            <a:r>
              <a:rPr sz="4000" b="1" spc="9" dirty="0" smtClean="0">
                <a:solidFill>
                  <a:srgbClr val="001F5F"/>
                </a:solidFill>
                <a:latin typeface="Times New Roman"/>
                <a:cs typeface="Times New Roman"/>
              </a:rPr>
              <a:t>f</a:t>
            </a:r>
            <a:r>
              <a:rPr sz="4000" b="1" spc="0" dirty="0" smtClean="0">
                <a:solidFill>
                  <a:srgbClr val="001F5F"/>
                </a:solidFill>
                <a:latin typeface="Times New Roman"/>
                <a:cs typeface="Times New Roman"/>
              </a:rPr>
              <a:t>unctions</a:t>
            </a:r>
            <a:endParaRPr sz="4000">
              <a:latin typeface="Times New Roman"/>
              <a:cs typeface="Times New Roman"/>
            </a:endParaRPr>
          </a:p>
          <a:p>
            <a:pPr marL="12700" marR="76169">
              <a:lnSpc>
                <a:spcPct val="95825"/>
              </a:lnSpc>
              <a:spcBef>
                <a:spcPts val="1751"/>
              </a:spcBef>
            </a:pPr>
            <a:r>
              <a:rPr sz="2800" b="1" spc="0" dirty="0" smtClean="0">
                <a:solidFill>
                  <a:srgbClr val="001F5F"/>
                </a:solidFill>
                <a:latin typeface="Times New Roman"/>
                <a:cs typeface="Times New Roman"/>
              </a:rPr>
              <a:t>Mar</a:t>
            </a:r>
            <a:r>
              <a:rPr sz="2800" b="1" spc="-14" dirty="0" smtClean="0">
                <a:solidFill>
                  <a:srgbClr val="001F5F"/>
                </a:solidFill>
                <a:latin typeface="Times New Roman"/>
                <a:cs typeface="Times New Roman"/>
              </a:rPr>
              <a:t>k</a:t>
            </a:r>
            <a:r>
              <a:rPr sz="2800" b="1" spc="0" dirty="0" smtClean="0">
                <a:solidFill>
                  <a:srgbClr val="001F5F"/>
                </a:solidFill>
                <a:latin typeface="Times New Roman"/>
                <a:cs typeface="Times New Roman"/>
              </a:rPr>
              <a:t>eting</a:t>
            </a:r>
            <a:r>
              <a:rPr sz="2800" b="1" spc="-92" dirty="0" smtClean="0">
                <a:solidFill>
                  <a:srgbClr val="001F5F"/>
                </a:solidFill>
                <a:latin typeface="Times New Roman"/>
                <a:cs typeface="Times New Roman"/>
              </a:rPr>
              <a:t> </a:t>
            </a:r>
            <a:r>
              <a:rPr sz="2800" b="1" spc="0" dirty="0" smtClean="0">
                <a:solidFill>
                  <a:srgbClr val="001F5F"/>
                </a:solidFill>
                <a:latin typeface="Times New Roman"/>
                <a:cs typeface="Times New Roman"/>
              </a:rPr>
              <a:t>Funct</a:t>
            </a:r>
            <a:r>
              <a:rPr sz="2800" b="1" spc="4" dirty="0" smtClean="0">
                <a:solidFill>
                  <a:srgbClr val="001F5F"/>
                </a:solidFill>
                <a:latin typeface="Times New Roman"/>
                <a:cs typeface="Times New Roman"/>
              </a:rPr>
              <a:t>i</a:t>
            </a:r>
            <a:r>
              <a:rPr sz="2800" b="1" spc="0" dirty="0" smtClean="0">
                <a:solidFill>
                  <a:srgbClr val="001F5F"/>
                </a:solidFill>
                <a:latin typeface="Times New Roman"/>
                <a:cs typeface="Times New Roman"/>
              </a:rPr>
              <a:t>o</a:t>
            </a:r>
            <a:r>
              <a:rPr sz="2800" b="1" spc="9" dirty="0" smtClean="0">
                <a:solidFill>
                  <a:srgbClr val="001F5F"/>
                </a:solidFill>
                <a:latin typeface="Times New Roman"/>
                <a:cs typeface="Times New Roman"/>
              </a:rPr>
              <a:t>n</a:t>
            </a:r>
            <a:r>
              <a:rPr sz="2800" b="1" spc="14" dirty="0" smtClean="0">
                <a:solidFill>
                  <a:srgbClr val="001F5F"/>
                </a:solidFill>
                <a:latin typeface="Times New Roman"/>
                <a:cs typeface="Times New Roman"/>
              </a:rPr>
              <a:t>s</a:t>
            </a:r>
            <a:r>
              <a:rPr sz="2800" b="1" spc="0" dirty="0" smtClean="0">
                <a:solidFill>
                  <a:srgbClr val="001F5F"/>
                </a:solidFill>
                <a:latin typeface="Times New Roman"/>
                <a:cs typeface="Times New Roman"/>
              </a:rPr>
              <a:t>…</a:t>
            </a:r>
            <a:endParaRPr sz="2800">
              <a:latin typeface="Times New Roman"/>
              <a:cs typeface="Times New Roman"/>
            </a:endParaRPr>
          </a:p>
        </p:txBody>
      </p:sp>
      <p:sp>
        <p:nvSpPr>
          <p:cNvPr id="13" name="object 13"/>
          <p:cNvSpPr txBox="1"/>
          <p:nvPr/>
        </p:nvSpPr>
        <p:spPr>
          <a:xfrm>
            <a:off x="474370" y="1494889"/>
            <a:ext cx="1375359" cy="330200"/>
          </a:xfrm>
          <a:prstGeom prst="rect">
            <a:avLst/>
          </a:prstGeom>
        </p:spPr>
        <p:txBody>
          <a:bodyPr wrap="square" lIns="0" tIns="0" rIns="0" bIns="0" rtlCol="0">
            <a:noAutofit/>
          </a:bodyPr>
          <a:lstStyle/>
          <a:p>
            <a:pPr marL="12700">
              <a:lnSpc>
                <a:spcPts val="2550"/>
              </a:lnSpc>
              <a:spcBef>
                <a:spcPts val="127"/>
              </a:spcBef>
            </a:pPr>
            <a:r>
              <a:rPr sz="2400" b="1" spc="0" dirty="0" smtClean="0">
                <a:solidFill>
                  <a:srgbClr val="001F5F"/>
                </a:solidFill>
                <a:latin typeface="Times New Roman"/>
                <a:cs typeface="Times New Roman"/>
              </a:rPr>
              <a:t>Financing</a:t>
            </a:r>
            <a:endParaRPr sz="2400">
              <a:latin typeface="Times New Roman"/>
              <a:cs typeface="Times New Roman"/>
            </a:endParaRPr>
          </a:p>
        </p:txBody>
      </p:sp>
      <p:sp>
        <p:nvSpPr>
          <p:cNvPr id="12" name="object 12"/>
          <p:cNvSpPr txBox="1"/>
          <p:nvPr/>
        </p:nvSpPr>
        <p:spPr>
          <a:xfrm>
            <a:off x="258267" y="1990780"/>
            <a:ext cx="8308796" cy="978153"/>
          </a:xfrm>
          <a:prstGeom prst="rect">
            <a:avLst/>
          </a:prstGeom>
        </p:spPr>
        <p:txBody>
          <a:bodyPr wrap="square" lIns="0" tIns="0" rIns="0" bIns="0" rtlCol="0">
            <a:noAutofit/>
          </a:bodyPr>
          <a:lstStyle/>
          <a:p>
            <a:pPr marL="12700" marR="31111">
              <a:lnSpc>
                <a:spcPts val="2145"/>
              </a:lnSpc>
              <a:spcBef>
                <a:spcPts val="107"/>
              </a:spcBef>
            </a:pPr>
            <a:r>
              <a:rPr sz="1200" spc="0" dirty="0" smtClean="0">
                <a:solidFill>
                  <a:srgbClr val="990000"/>
                </a:solidFill>
                <a:latin typeface="Wingdings"/>
                <a:cs typeface="Wingdings"/>
              </a:rPr>
              <a:t></a:t>
            </a:r>
            <a:r>
              <a:rPr sz="1200" spc="0" dirty="0" smtClean="0">
                <a:solidFill>
                  <a:srgbClr val="990000"/>
                </a:solidFill>
                <a:latin typeface="Times New Roman"/>
                <a:cs typeface="Times New Roman"/>
              </a:rPr>
              <a:t>    </a:t>
            </a:r>
            <a:r>
              <a:rPr sz="1200" spc="75" dirty="0" smtClean="0">
                <a:solidFill>
                  <a:srgbClr val="990000"/>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t</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re</a:t>
            </a:r>
            <a:r>
              <a:rPr sz="2000" spc="4" dirty="0" smtClean="0">
                <a:solidFill>
                  <a:srgbClr val="001F5F"/>
                </a:solidFill>
                <a:latin typeface="Times New Roman"/>
                <a:cs typeface="Times New Roman"/>
              </a:rPr>
              <a:t>f</a:t>
            </a:r>
            <a:r>
              <a:rPr sz="2000" spc="0" dirty="0" smtClean="0">
                <a:solidFill>
                  <a:srgbClr val="001F5F"/>
                </a:solidFill>
                <a:latin typeface="Times New Roman"/>
                <a:cs typeface="Times New Roman"/>
              </a:rPr>
              <a:t>ers</a:t>
            </a:r>
            <a:r>
              <a:rPr sz="2000" spc="-34" dirty="0" smtClean="0">
                <a:solidFill>
                  <a:srgbClr val="001F5F"/>
                </a:solidFill>
                <a:latin typeface="Times New Roman"/>
                <a:cs typeface="Times New Roman"/>
              </a:rPr>
              <a:t> </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o rais</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f</a:t>
            </a:r>
            <a:r>
              <a:rPr sz="2000" spc="9" dirty="0" smtClean="0">
                <a:solidFill>
                  <a:srgbClr val="001F5F"/>
                </a:solidFill>
                <a:latin typeface="Times New Roman"/>
                <a:cs typeface="Times New Roman"/>
              </a:rPr>
              <a:t>u</a:t>
            </a:r>
            <a:r>
              <a:rPr sz="2000" spc="0" dirty="0" smtClean="0">
                <a:solidFill>
                  <a:srgbClr val="001F5F"/>
                </a:solidFill>
                <a:latin typeface="Times New Roman"/>
                <a:cs typeface="Times New Roman"/>
              </a:rPr>
              <a:t>n</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s/</a:t>
            </a:r>
            <a:r>
              <a:rPr sz="2000" spc="-4" dirty="0" smtClean="0">
                <a:solidFill>
                  <a:srgbClr val="001F5F"/>
                </a:solidFill>
                <a:latin typeface="Times New Roman"/>
                <a:cs typeface="Times New Roman"/>
              </a:rPr>
              <a:t>c</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p</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al</a:t>
            </a:r>
            <a:r>
              <a:rPr sz="2000" spc="-44" dirty="0" smtClean="0">
                <a:solidFill>
                  <a:srgbClr val="001F5F"/>
                </a:solidFill>
                <a:latin typeface="Times New Roman"/>
                <a:cs typeface="Times New Roman"/>
              </a:rPr>
              <a:t> </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o st</a:t>
            </a:r>
            <a:r>
              <a:rPr sz="2000" spc="-4" dirty="0" smtClean="0">
                <a:solidFill>
                  <a:srgbClr val="001F5F"/>
                </a:solidFill>
                <a:latin typeface="Times New Roman"/>
                <a:cs typeface="Times New Roman"/>
              </a:rPr>
              <a:t>a</a:t>
            </a:r>
            <a:r>
              <a:rPr sz="2000" spc="0" dirty="0" smtClean="0">
                <a:solidFill>
                  <a:srgbClr val="001F5F"/>
                </a:solidFill>
                <a:latin typeface="Times New Roman"/>
                <a:cs typeface="Times New Roman"/>
              </a:rPr>
              <a:t>rt</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p</a:t>
            </a:r>
            <a:r>
              <a:rPr sz="2000" spc="0" dirty="0" smtClean="0">
                <a:solidFill>
                  <a:srgbClr val="001F5F"/>
                </a:solidFill>
                <a:latin typeface="Times New Roman"/>
                <a:cs typeface="Times New Roman"/>
              </a:rPr>
              <a:t>erat</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on</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and</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re</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a</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ni</a:t>
            </a:r>
            <a:r>
              <a:rPr sz="2000" spc="4" dirty="0" smtClean="0">
                <a:solidFill>
                  <a:srgbClr val="001F5F"/>
                </a:solidFill>
                <a:latin typeface="Times New Roman"/>
                <a:cs typeface="Times New Roman"/>
              </a:rPr>
              <a:t>n</a:t>
            </a:r>
            <a:r>
              <a:rPr sz="2000" spc="0" dirty="0" smtClean="0">
                <a:solidFill>
                  <a:srgbClr val="001F5F"/>
                </a:solidFill>
                <a:latin typeface="Times New Roman"/>
                <a:cs typeface="Times New Roman"/>
              </a:rPr>
              <a:t>g</a:t>
            </a:r>
            <a:r>
              <a:rPr sz="2000" spc="-9"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n o</a:t>
            </a:r>
            <a:r>
              <a:rPr sz="2000" spc="9" dirty="0" smtClean="0">
                <a:solidFill>
                  <a:srgbClr val="001F5F"/>
                </a:solidFill>
                <a:latin typeface="Times New Roman"/>
                <a:cs typeface="Times New Roman"/>
              </a:rPr>
              <a:t>p</a:t>
            </a:r>
            <a:r>
              <a:rPr sz="2000" spc="0" dirty="0" smtClean="0">
                <a:solidFill>
                  <a:srgbClr val="001F5F"/>
                </a:solidFill>
                <a:latin typeface="Times New Roman"/>
                <a:cs typeface="Times New Roman"/>
              </a:rPr>
              <a:t>erat</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o</a:t>
            </a:r>
            <a:r>
              <a:rPr sz="2000" spc="4" dirty="0" smtClean="0">
                <a:solidFill>
                  <a:srgbClr val="001F5F"/>
                </a:solidFill>
                <a:latin typeface="Times New Roman"/>
                <a:cs typeface="Times New Roman"/>
              </a:rPr>
              <a:t>n</a:t>
            </a:r>
            <a:r>
              <a:rPr sz="2000" spc="0" dirty="0" smtClean="0">
                <a:solidFill>
                  <a:srgbClr val="001F5F"/>
                </a:solidFill>
                <a:latin typeface="Times New Roman"/>
                <a:cs typeface="Times New Roman"/>
              </a:rPr>
              <a:t>.</a:t>
            </a:r>
            <a:endParaRPr sz="2000">
              <a:latin typeface="Times New Roman"/>
              <a:cs typeface="Times New Roman"/>
            </a:endParaRPr>
          </a:p>
          <a:p>
            <a:pPr marL="332740" indent="-320040">
              <a:lnSpc>
                <a:spcPct val="100041"/>
              </a:lnSpc>
              <a:spcBef>
                <a:spcPts val="690"/>
              </a:spcBef>
              <a:tabLst>
                <a:tab pos="330200" algn="l"/>
              </a:tabLst>
            </a:pPr>
            <a:r>
              <a:rPr sz="1200" spc="0" dirty="0" smtClean="0">
                <a:solidFill>
                  <a:srgbClr val="990000"/>
                </a:solidFill>
                <a:latin typeface="Wingdings"/>
                <a:cs typeface="Wingdings"/>
              </a:rPr>
              <a:t></a:t>
            </a:r>
            <a:r>
              <a:rPr sz="1200" spc="0" dirty="0" smtClean="0">
                <a:solidFill>
                  <a:srgbClr val="990000"/>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t</a:t>
            </a:r>
            <a:r>
              <a:rPr sz="2000" spc="129"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19" dirty="0" smtClean="0">
                <a:solidFill>
                  <a:srgbClr val="001F5F"/>
                </a:solidFill>
                <a:latin typeface="Times New Roman"/>
                <a:cs typeface="Times New Roman"/>
              </a:rPr>
              <a:t>l</a:t>
            </a:r>
            <a:r>
              <a:rPr sz="2000" spc="0" dirty="0" smtClean="0">
                <a:solidFill>
                  <a:srgbClr val="001F5F"/>
                </a:solidFill>
                <a:latin typeface="Times New Roman"/>
                <a:cs typeface="Times New Roman"/>
              </a:rPr>
              <a:t>so</a:t>
            </a:r>
            <a:r>
              <a:rPr sz="2000" spc="129" dirty="0" smtClean="0">
                <a:solidFill>
                  <a:srgbClr val="001F5F"/>
                </a:solidFill>
                <a:latin typeface="Times New Roman"/>
                <a:cs typeface="Times New Roman"/>
              </a:rPr>
              <a:t> </a:t>
            </a:r>
            <a:r>
              <a:rPr sz="2000" spc="0" dirty="0" smtClean="0">
                <a:solidFill>
                  <a:srgbClr val="001F5F"/>
                </a:solidFill>
                <a:latin typeface="Times New Roman"/>
                <a:cs typeface="Times New Roman"/>
              </a:rPr>
              <a:t>r</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f</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rs</a:t>
            </a:r>
            <a:r>
              <a:rPr sz="2000" spc="144" dirty="0" smtClean="0">
                <a:solidFill>
                  <a:srgbClr val="001F5F"/>
                </a:solidFill>
                <a:latin typeface="Times New Roman"/>
                <a:cs typeface="Times New Roman"/>
              </a:rPr>
              <a:t> </a:t>
            </a:r>
            <a:r>
              <a:rPr sz="2000" spc="-14" dirty="0" smtClean="0">
                <a:solidFill>
                  <a:srgbClr val="001F5F"/>
                </a:solidFill>
                <a:latin typeface="Times New Roman"/>
                <a:cs typeface="Times New Roman"/>
              </a:rPr>
              <a:t>t</a:t>
            </a:r>
            <a:r>
              <a:rPr sz="2000" spc="0" dirty="0" smtClean="0">
                <a:solidFill>
                  <a:srgbClr val="001F5F"/>
                </a:solidFill>
                <a:latin typeface="Times New Roman"/>
                <a:cs typeface="Times New Roman"/>
              </a:rPr>
              <a:t>o</a:t>
            </a:r>
            <a:r>
              <a:rPr sz="2000" spc="139" dirty="0" smtClean="0">
                <a:solidFill>
                  <a:srgbClr val="001F5F"/>
                </a:solidFill>
                <a:latin typeface="Times New Roman"/>
                <a:cs typeface="Times New Roman"/>
              </a:rPr>
              <a:t> </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he</a:t>
            </a:r>
            <a:r>
              <a:rPr sz="2000" spc="139"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es</a:t>
            </a:r>
            <a:r>
              <a:rPr sz="2000" spc="129"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f</a:t>
            </a:r>
            <a:r>
              <a:rPr sz="2000" spc="129" dirty="0" smtClean="0">
                <a:solidFill>
                  <a:srgbClr val="001F5F"/>
                </a:solidFill>
                <a:latin typeface="Times New Roman"/>
                <a:cs typeface="Times New Roman"/>
              </a:rPr>
              <a:t> </a:t>
            </a:r>
            <a:r>
              <a:rPr sz="2000" spc="0" dirty="0" smtClean="0">
                <a:solidFill>
                  <a:srgbClr val="001F5F"/>
                </a:solidFill>
                <a:latin typeface="Times New Roman"/>
                <a:cs typeface="Times New Roman"/>
              </a:rPr>
              <a:t>pay</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ent</a:t>
            </a:r>
            <a:r>
              <a:rPr sz="2000" spc="134" dirty="0" smtClean="0">
                <a:solidFill>
                  <a:srgbClr val="001F5F"/>
                </a:solidFill>
                <a:latin typeface="Times New Roman"/>
                <a:cs typeface="Times New Roman"/>
              </a:rPr>
              <a:t> </a:t>
            </a:r>
            <a:r>
              <a:rPr sz="2000" spc="-9" dirty="0" smtClean="0">
                <a:solidFill>
                  <a:srgbClr val="001F5F"/>
                </a:solidFill>
                <a:latin typeface="Times New Roman"/>
                <a:cs typeface="Times New Roman"/>
              </a:rPr>
              <a:t>f</a:t>
            </a:r>
            <a:r>
              <a:rPr sz="2000" spc="0" dirty="0" smtClean="0">
                <a:solidFill>
                  <a:srgbClr val="001F5F"/>
                </a:solidFill>
                <a:latin typeface="Times New Roman"/>
                <a:cs typeface="Times New Roman"/>
              </a:rPr>
              <a:t>or</a:t>
            </a:r>
            <a:r>
              <a:rPr sz="2000" spc="134" dirty="0" smtClean="0">
                <a:solidFill>
                  <a:srgbClr val="001F5F"/>
                </a:solidFill>
                <a:latin typeface="Times New Roman"/>
                <a:cs typeface="Times New Roman"/>
              </a:rPr>
              <a:t> </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he</a:t>
            </a:r>
            <a:r>
              <a:rPr sz="2000" spc="144" dirty="0" smtClean="0">
                <a:solidFill>
                  <a:srgbClr val="001F5F"/>
                </a:solidFill>
                <a:latin typeface="Times New Roman"/>
                <a:cs typeface="Times New Roman"/>
              </a:rPr>
              <a:t> </a:t>
            </a:r>
            <a:r>
              <a:rPr sz="2000" spc="0" dirty="0" smtClean="0">
                <a:solidFill>
                  <a:srgbClr val="001F5F"/>
                </a:solidFill>
                <a:latin typeface="Times New Roman"/>
                <a:cs typeface="Times New Roman"/>
              </a:rPr>
              <a:t>g</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ods</a:t>
            </a:r>
            <a:r>
              <a:rPr sz="2000" spc="134" dirty="0" smtClean="0">
                <a:solidFill>
                  <a:srgbClr val="001F5F"/>
                </a:solidFill>
                <a:latin typeface="Times New Roman"/>
                <a:cs typeface="Times New Roman"/>
              </a:rPr>
              <a:t> </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nd</a:t>
            </a:r>
            <a:r>
              <a:rPr sz="2000" spc="134" dirty="0" smtClean="0">
                <a:solidFill>
                  <a:srgbClr val="001F5F"/>
                </a:solidFill>
                <a:latin typeface="Times New Roman"/>
                <a:cs typeface="Times New Roman"/>
              </a:rPr>
              <a:t> </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e</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vices</a:t>
            </a:r>
            <a:r>
              <a:rPr sz="2000" spc="134" dirty="0" smtClean="0">
                <a:solidFill>
                  <a:srgbClr val="001F5F"/>
                </a:solidFill>
                <a:latin typeface="Times New Roman"/>
                <a:cs typeface="Times New Roman"/>
              </a:rPr>
              <a:t> </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r</a:t>
            </a:r>
            <a:r>
              <a:rPr sz="2000" spc="-9" dirty="0" smtClean="0">
                <a:solidFill>
                  <a:srgbClr val="001F5F"/>
                </a:solidFill>
                <a:latin typeface="Times New Roman"/>
                <a:cs typeface="Times New Roman"/>
              </a:rPr>
              <a:t>a</a:t>
            </a:r>
            <a:r>
              <a:rPr sz="2000" spc="0" dirty="0" smtClean="0">
                <a:solidFill>
                  <a:srgbClr val="001F5F"/>
                </a:solidFill>
                <a:latin typeface="Times New Roman"/>
                <a:cs typeface="Times New Roman"/>
              </a:rPr>
              <a:t>nsf</a:t>
            </a:r>
            <a:r>
              <a:rPr sz="2000" spc="-14" dirty="0" smtClean="0">
                <a:solidFill>
                  <a:srgbClr val="001F5F"/>
                </a:solidFill>
                <a:latin typeface="Times New Roman"/>
                <a:cs typeface="Times New Roman"/>
              </a:rPr>
              <a:t>e</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red costu</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er</a:t>
            </a:r>
            <a:r>
              <a:rPr sz="2000" spc="4" dirty="0" smtClean="0">
                <a:solidFill>
                  <a:srgbClr val="001F5F"/>
                </a:solidFill>
                <a:latin typeface="Times New Roman"/>
                <a:cs typeface="Times New Roman"/>
              </a:rPr>
              <a:t>s</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11" name="object 11"/>
          <p:cNvSpPr txBox="1"/>
          <p:nvPr/>
        </p:nvSpPr>
        <p:spPr>
          <a:xfrm>
            <a:off x="8592693" y="2384226"/>
            <a:ext cx="257240" cy="279907"/>
          </a:xfrm>
          <a:prstGeom prst="rect">
            <a:avLst/>
          </a:prstGeom>
        </p:spPr>
        <p:txBody>
          <a:bodyPr wrap="square" lIns="0" tIns="0" rIns="0" bIns="0" rtlCol="0">
            <a:noAutofit/>
          </a:bodyPr>
          <a:lstStyle/>
          <a:p>
            <a:pPr marL="12700">
              <a:lnSpc>
                <a:spcPts val="2145"/>
              </a:lnSpc>
              <a:spcBef>
                <a:spcPts val="107"/>
              </a:spcBef>
            </a:pPr>
            <a:r>
              <a:rPr sz="2000" spc="-14" dirty="0" smtClean="0">
                <a:solidFill>
                  <a:srgbClr val="001F5F"/>
                </a:solidFill>
                <a:latin typeface="Times New Roman"/>
                <a:cs typeface="Times New Roman"/>
              </a:rPr>
              <a:t>to</a:t>
            </a:r>
            <a:endParaRPr sz="2000">
              <a:latin typeface="Times New Roman"/>
              <a:cs typeface="Times New Roman"/>
            </a:endParaRPr>
          </a:p>
        </p:txBody>
      </p:sp>
      <p:sp>
        <p:nvSpPr>
          <p:cNvPr id="10" name="object 10"/>
          <p:cNvSpPr txBox="1"/>
          <p:nvPr/>
        </p:nvSpPr>
        <p:spPr>
          <a:xfrm>
            <a:off x="258267" y="3083742"/>
            <a:ext cx="8595707" cy="584707"/>
          </a:xfrm>
          <a:prstGeom prst="rect">
            <a:avLst/>
          </a:prstGeom>
        </p:spPr>
        <p:txBody>
          <a:bodyPr wrap="square" lIns="0" tIns="0" rIns="0" bIns="0" rtlCol="0">
            <a:noAutofit/>
          </a:bodyPr>
          <a:lstStyle/>
          <a:p>
            <a:pPr marL="12700">
              <a:lnSpc>
                <a:spcPts val="2145"/>
              </a:lnSpc>
              <a:spcBef>
                <a:spcPts val="107"/>
              </a:spcBef>
            </a:pPr>
            <a:r>
              <a:rPr sz="1200" spc="0" dirty="0" smtClean="0">
                <a:solidFill>
                  <a:srgbClr val="990000"/>
                </a:solidFill>
                <a:latin typeface="Wingdings"/>
                <a:cs typeface="Wingdings"/>
              </a:rPr>
              <a:t></a:t>
            </a:r>
            <a:r>
              <a:rPr sz="1200" spc="0" dirty="0" smtClean="0">
                <a:solidFill>
                  <a:srgbClr val="990000"/>
                </a:solidFill>
                <a:latin typeface="Times New Roman"/>
                <a:cs typeface="Times New Roman"/>
              </a:rPr>
              <a:t>    </a:t>
            </a:r>
            <a:r>
              <a:rPr sz="1200" spc="75" dirty="0" smtClean="0">
                <a:solidFill>
                  <a:srgbClr val="990000"/>
                </a:solidFill>
                <a:latin typeface="Times New Roman"/>
                <a:cs typeface="Times New Roman"/>
              </a:rPr>
              <a:t> </a:t>
            </a:r>
            <a:r>
              <a:rPr sz="2000" spc="0" dirty="0" smtClean="0">
                <a:solidFill>
                  <a:srgbClr val="001F5F"/>
                </a:solidFill>
                <a:latin typeface="Times New Roman"/>
                <a:cs typeface="Times New Roman"/>
              </a:rPr>
              <a:t>Thus</a:t>
            </a:r>
            <a:r>
              <a:rPr sz="2000" spc="340"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t</a:t>
            </a:r>
            <a:r>
              <a:rPr sz="2000" spc="325"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s</a:t>
            </a:r>
            <a:r>
              <a:rPr sz="2000" spc="330" dirty="0" smtClean="0">
                <a:solidFill>
                  <a:srgbClr val="001F5F"/>
                </a:solidFill>
                <a:latin typeface="Times New Roman"/>
                <a:cs typeface="Times New Roman"/>
              </a:rPr>
              <a:t> </a:t>
            </a:r>
            <a:r>
              <a:rPr sz="2000" spc="0" dirty="0" smtClean="0">
                <a:solidFill>
                  <a:srgbClr val="001F5F"/>
                </a:solidFill>
                <a:latin typeface="Times New Roman"/>
                <a:cs typeface="Times New Roman"/>
              </a:rPr>
              <a:t>pr</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v</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ding</a:t>
            </a:r>
            <a:r>
              <a:rPr sz="2000" spc="340" dirty="0" smtClean="0">
                <a:solidFill>
                  <a:srgbClr val="001F5F"/>
                </a:solidFill>
                <a:latin typeface="Times New Roman"/>
                <a:cs typeface="Times New Roman"/>
              </a:rPr>
              <a:t> </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he</a:t>
            </a:r>
            <a:r>
              <a:rPr sz="2000" spc="335" dirty="0" smtClean="0">
                <a:solidFill>
                  <a:srgbClr val="001F5F"/>
                </a:solidFill>
                <a:latin typeface="Times New Roman"/>
                <a:cs typeface="Times New Roman"/>
              </a:rPr>
              <a:t> </a:t>
            </a:r>
            <a:r>
              <a:rPr sz="2000" spc="0" dirty="0" smtClean="0">
                <a:solidFill>
                  <a:srgbClr val="001F5F"/>
                </a:solidFill>
                <a:latin typeface="Times New Roman"/>
                <a:cs typeface="Times New Roman"/>
              </a:rPr>
              <a:t>ne</a:t>
            </a:r>
            <a:r>
              <a:rPr sz="2000" spc="-9" dirty="0" smtClean="0">
                <a:solidFill>
                  <a:srgbClr val="001F5F"/>
                </a:solidFill>
                <a:latin typeface="Times New Roman"/>
                <a:cs typeface="Times New Roman"/>
              </a:rPr>
              <a:t>c</a:t>
            </a:r>
            <a:r>
              <a:rPr sz="2000" spc="0" dirty="0" smtClean="0">
                <a:solidFill>
                  <a:srgbClr val="001F5F"/>
                </a:solidFill>
                <a:latin typeface="Times New Roman"/>
                <a:cs typeface="Times New Roman"/>
              </a:rPr>
              <a:t>ess</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ry</a:t>
            </a:r>
            <a:r>
              <a:rPr sz="2000" spc="340" dirty="0" smtClean="0">
                <a:solidFill>
                  <a:srgbClr val="001F5F"/>
                </a:solidFill>
                <a:latin typeface="Times New Roman"/>
                <a:cs typeface="Times New Roman"/>
              </a:rPr>
              <a:t> </a:t>
            </a:r>
            <a:r>
              <a:rPr sz="2000" spc="0" dirty="0" smtClean="0">
                <a:solidFill>
                  <a:srgbClr val="001F5F"/>
                </a:solidFill>
                <a:latin typeface="Times New Roman"/>
                <a:cs typeface="Times New Roman"/>
              </a:rPr>
              <a:t>ca</a:t>
            </a:r>
            <a:r>
              <a:rPr sz="2000" spc="-14" dirty="0" smtClean="0">
                <a:solidFill>
                  <a:srgbClr val="001F5F"/>
                </a:solidFill>
                <a:latin typeface="Times New Roman"/>
                <a:cs typeface="Times New Roman"/>
              </a:rPr>
              <a:t>s</a:t>
            </a:r>
            <a:r>
              <a:rPr sz="2000" spc="0" dirty="0" smtClean="0">
                <a:solidFill>
                  <a:srgbClr val="001F5F"/>
                </a:solidFill>
                <a:latin typeface="Times New Roman"/>
                <a:cs typeface="Times New Roman"/>
              </a:rPr>
              <a:t>h</a:t>
            </a:r>
            <a:r>
              <a:rPr sz="2000" spc="335"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r</a:t>
            </a:r>
            <a:r>
              <a:rPr sz="2000" spc="335" dirty="0" smtClean="0">
                <a:solidFill>
                  <a:srgbClr val="001F5F"/>
                </a:solidFill>
                <a:latin typeface="Times New Roman"/>
                <a:cs typeface="Times New Roman"/>
              </a:rPr>
              <a:t> </a:t>
            </a:r>
            <a:r>
              <a:rPr sz="2000" spc="0" dirty="0" smtClean="0">
                <a:solidFill>
                  <a:srgbClr val="001F5F"/>
                </a:solidFill>
                <a:latin typeface="Times New Roman"/>
                <a:cs typeface="Times New Roman"/>
              </a:rPr>
              <a:t>cr</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dit</a:t>
            </a:r>
            <a:r>
              <a:rPr sz="2000" spc="335" dirty="0" smtClean="0">
                <a:solidFill>
                  <a:srgbClr val="001F5F"/>
                </a:solidFill>
                <a:latin typeface="Times New Roman"/>
                <a:cs typeface="Times New Roman"/>
              </a:rPr>
              <a:t> </a:t>
            </a:r>
            <a:r>
              <a:rPr sz="2000" spc="-14" dirty="0" smtClean="0">
                <a:solidFill>
                  <a:srgbClr val="001F5F"/>
                </a:solidFill>
                <a:latin typeface="Times New Roman"/>
                <a:cs typeface="Times New Roman"/>
              </a:rPr>
              <a:t>t</a:t>
            </a:r>
            <a:r>
              <a:rPr sz="2000" spc="0" dirty="0" smtClean="0">
                <a:solidFill>
                  <a:srgbClr val="001F5F"/>
                </a:solidFill>
                <a:latin typeface="Times New Roman"/>
                <a:cs typeface="Times New Roman"/>
              </a:rPr>
              <a:t>o</a:t>
            </a:r>
            <a:r>
              <a:rPr sz="2000" spc="335" dirty="0" smtClean="0">
                <a:solidFill>
                  <a:srgbClr val="001F5F"/>
                </a:solidFill>
                <a:latin typeface="Times New Roman"/>
                <a:cs typeface="Times New Roman"/>
              </a:rPr>
              <a:t> </a:t>
            </a:r>
            <a:r>
              <a:rPr sz="2000" spc="0" dirty="0" smtClean="0">
                <a:solidFill>
                  <a:srgbClr val="001F5F"/>
                </a:solidFill>
                <a:latin typeface="Times New Roman"/>
                <a:cs typeface="Times New Roman"/>
              </a:rPr>
              <a:t>pr</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duce,</a:t>
            </a:r>
            <a:r>
              <a:rPr sz="2000" spc="340" dirty="0" smtClean="0">
                <a:solidFill>
                  <a:srgbClr val="001F5F"/>
                </a:solidFill>
                <a:latin typeface="Times New Roman"/>
                <a:cs typeface="Times New Roman"/>
              </a:rPr>
              <a:t> </a:t>
            </a:r>
            <a:r>
              <a:rPr sz="2000" spc="-14" dirty="0" smtClean="0">
                <a:solidFill>
                  <a:srgbClr val="001F5F"/>
                </a:solidFill>
                <a:latin typeface="Times New Roman"/>
                <a:cs typeface="Times New Roman"/>
              </a:rPr>
              <a:t>t</a:t>
            </a:r>
            <a:r>
              <a:rPr sz="2000" spc="4" dirty="0" smtClean="0">
                <a:solidFill>
                  <a:srgbClr val="001F5F"/>
                </a:solidFill>
                <a:latin typeface="Times New Roman"/>
                <a:cs typeface="Times New Roman"/>
              </a:rPr>
              <a:t>r</a:t>
            </a:r>
            <a:r>
              <a:rPr sz="2000" spc="-9" dirty="0" smtClean="0">
                <a:solidFill>
                  <a:srgbClr val="001F5F"/>
                </a:solidFill>
                <a:latin typeface="Times New Roman"/>
                <a:cs typeface="Times New Roman"/>
              </a:rPr>
              <a:t>a</a:t>
            </a:r>
            <a:r>
              <a:rPr sz="2000" spc="4" dirty="0" smtClean="0">
                <a:solidFill>
                  <a:srgbClr val="001F5F"/>
                </a:solidFill>
                <a:latin typeface="Times New Roman"/>
                <a:cs typeface="Times New Roman"/>
              </a:rPr>
              <a:t>n</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port,</a:t>
            </a:r>
            <a:r>
              <a:rPr sz="2000" spc="315" dirty="0" smtClean="0">
                <a:solidFill>
                  <a:srgbClr val="001F5F"/>
                </a:solidFill>
                <a:latin typeface="Times New Roman"/>
                <a:cs typeface="Times New Roman"/>
              </a:rPr>
              <a:t> </a:t>
            </a:r>
            <a:r>
              <a:rPr sz="2000" spc="0" dirty="0" smtClean="0">
                <a:solidFill>
                  <a:srgbClr val="001F5F"/>
                </a:solidFill>
                <a:latin typeface="Times New Roman"/>
                <a:cs typeface="Times New Roman"/>
              </a:rPr>
              <a:t>st</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r</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a:t>
            </a:r>
            <a:endParaRPr sz="2000">
              <a:latin typeface="Times New Roman"/>
              <a:cs typeface="Times New Roman"/>
            </a:endParaRPr>
          </a:p>
          <a:p>
            <a:pPr marL="332740" marR="38176">
              <a:lnSpc>
                <a:spcPct val="95825"/>
              </a:lnSpc>
            </a:pP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ote,</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se</a:t>
            </a:r>
            <a:r>
              <a:rPr sz="2000" spc="-4" dirty="0" smtClean="0">
                <a:solidFill>
                  <a:srgbClr val="001F5F"/>
                </a:solidFill>
                <a:latin typeface="Times New Roman"/>
                <a:cs typeface="Times New Roman"/>
              </a:rPr>
              <a:t>l</a:t>
            </a:r>
            <a:r>
              <a:rPr sz="2000" spc="0" dirty="0" smtClean="0">
                <a:solidFill>
                  <a:srgbClr val="001F5F"/>
                </a:solidFill>
                <a:latin typeface="Times New Roman"/>
                <a:cs typeface="Times New Roman"/>
              </a:rPr>
              <a:t>l,</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and</a:t>
            </a:r>
            <a:r>
              <a:rPr sz="2000" spc="-9" dirty="0" smtClean="0">
                <a:solidFill>
                  <a:srgbClr val="001F5F"/>
                </a:solidFill>
                <a:latin typeface="Times New Roman"/>
                <a:cs typeface="Times New Roman"/>
              </a:rPr>
              <a:t> </a:t>
            </a:r>
            <a:r>
              <a:rPr sz="2000" spc="4" dirty="0" smtClean="0">
                <a:solidFill>
                  <a:srgbClr val="001F5F"/>
                </a:solidFill>
                <a:latin typeface="Times New Roman"/>
                <a:cs typeface="Times New Roman"/>
              </a:rPr>
              <a:t>bu</a:t>
            </a:r>
            <a:r>
              <a:rPr sz="2000" spc="0" dirty="0" smtClean="0">
                <a:solidFill>
                  <a:srgbClr val="001F5F"/>
                </a:solidFill>
                <a:latin typeface="Times New Roman"/>
                <a:cs typeface="Times New Roman"/>
              </a:rPr>
              <a:t>y</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uc</a:t>
            </a:r>
            <a:r>
              <a:rPr sz="2000" spc="-9" dirty="0" smtClean="0">
                <a:solidFill>
                  <a:srgbClr val="001F5F"/>
                </a:solidFill>
                <a:latin typeface="Times New Roman"/>
                <a:cs typeface="Times New Roman"/>
              </a:rPr>
              <a:t>t</a:t>
            </a:r>
            <a:r>
              <a:rPr sz="2000" spc="4" dirty="0" smtClean="0">
                <a:solidFill>
                  <a:srgbClr val="001F5F"/>
                </a:solidFill>
                <a:latin typeface="Times New Roman"/>
                <a:cs typeface="Times New Roman"/>
              </a:rPr>
              <a:t>s</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9" name="object 9"/>
          <p:cNvSpPr txBox="1"/>
          <p:nvPr/>
        </p:nvSpPr>
        <p:spPr>
          <a:xfrm>
            <a:off x="258267" y="3781488"/>
            <a:ext cx="5152507" cy="2452513"/>
          </a:xfrm>
          <a:prstGeom prst="rect">
            <a:avLst/>
          </a:prstGeom>
        </p:spPr>
        <p:txBody>
          <a:bodyPr wrap="square" lIns="0" tIns="0" rIns="0" bIns="0" rtlCol="0">
            <a:noAutofit/>
          </a:bodyPr>
          <a:lstStyle/>
          <a:p>
            <a:pPr marL="12700">
              <a:lnSpc>
                <a:spcPts val="2145"/>
              </a:lnSpc>
              <a:spcBef>
                <a:spcPts val="107"/>
              </a:spcBef>
            </a:pPr>
            <a:r>
              <a:rPr sz="1200" spc="0" dirty="0" smtClean="0">
                <a:solidFill>
                  <a:srgbClr val="990000"/>
                </a:solidFill>
                <a:latin typeface="Wingdings"/>
                <a:cs typeface="Wingdings"/>
              </a:rPr>
              <a:t></a:t>
            </a:r>
            <a:r>
              <a:rPr sz="1200" spc="0" dirty="0" smtClean="0">
                <a:solidFill>
                  <a:srgbClr val="990000"/>
                </a:solidFill>
                <a:latin typeface="Times New Roman"/>
                <a:cs typeface="Times New Roman"/>
              </a:rPr>
              <a:t>    </a:t>
            </a:r>
            <a:r>
              <a:rPr sz="1200" spc="75" dirty="0" smtClean="0">
                <a:solidFill>
                  <a:srgbClr val="990000"/>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n</a:t>
            </a:r>
            <a:r>
              <a:rPr sz="2000" spc="54" dirty="0" smtClean="0">
                <a:solidFill>
                  <a:srgbClr val="001F5F"/>
                </a:solidFill>
                <a:latin typeface="Times New Roman"/>
                <a:cs typeface="Times New Roman"/>
              </a:rPr>
              <a:t> </a:t>
            </a:r>
            <a:r>
              <a:rPr sz="2000" spc="0" dirty="0" smtClean="0">
                <a:solidFill>
                  <a:srgbClr val="001F5F"/>
                </a:solidFill>
                <a:latin typeface="Times New Roman"/>
                <a:cs typeface="Times New Roman"/>
              </a:rPr>
              <a:t>s</a:t>
            </a:r>
            <a:r>
              <a:rPr sz="2000" spc="-4" dirty="0" smtClean="0">
                <a:solidFill>
                  <a:srgbClr val="001F5F"/>
                </a:solidFill>
                <a:latin typeface="Times New Roman"/>
                <a:cs typeface="Times New Roman"/>
              </a:rPr>
              <a:t>i</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ple</a:t>
            </a:r>
            <a:r>
              <a:rPr sz="2000" spc="59" dirty="0" smtClean="0">
                <a:solidFill>
                  <a:srgbClr val="001F5F"/>
                </a:solidFill>
                <a:latin typeface="Times New Roman"/>
                <a:cs typeface="Times New Roman"/>
              </a:rPr>
              <a:t> </a:t>
            </a:r>
            <a:r>
              <a:rPr sz="2000" spc="-9" dirty="0" smtClean="0">
                <a:solidFill>
                  <a:srgbClr val="001F5F"/>
                </a:solidFill>
                <a:latin typeface="Times New Roman"/>
                <a:cs typeface="Times New Roman"/>
              </a:rPr>
              <a:t>w</a:t>
            </a:r>
            <a:r>
              <a:rPr sz="2000" spc="0" dirty="0" smtClean="0">
                <a:solidFill>
                  <a:srgbClr val="001F5F"/>
                </a:solidFill>
                <a:latin typeface="Times New Roman"/>
                <a:cs typeface="Times New Roman"/>
              </a:rPr>
              <a:t>or</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s</a:t>
            </a:r>
            <a:r>
              <a:rPr sz="2000" spc="59"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t</a:t>
            </a:r>
            <a:r>
              <a:rPr sz="2000" spc="59" dirty="0" smtClean="0">
                <a:solidFill>
                  <a:srgbClr val="001F5F"/>
                </a:solidFill>
                <a:latin typeface="Times New Roman"/>
                <a:cs typeface="Times New Roman"/>
              </a:rPr>
              <a:t> </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ef</a:t>
            </a:r>
            <a:r>
              <a:rPr sz="2000" spc="-14" dirty="0" smtClean="0">
                <a:solidFill>
                  <a:srgbClr val="001F5F"/>
                </a:solidFill>
                <a:latin typeface="Times New Roman"/>
                <a:cs typeface="Times New Roman"/>
              </a:rPr>
              <a:t>e</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s</a:t>
            </a:r>
            <a:r>
              <a:rPr sz="2000" spc="64" dirty="0" smtClean="0">
                <a:solidFill>
                  <a:srgbClr val="001F5F"/>
                </a:solidFill>
                <a:latin typeface="Times New Roman"/>
                <a:cs typeface="Times New Roman"/>
              </a:rPr>
              <a:t> </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o</a:t>
            </a:r>
            <a:r>
              <a:rPr sz="2000" spc="54" dirty="0" smtClean="0">
                <a:solidFill>
                  <a:srgbClr val="001F5F"/>
                </a:solidFill>
                <a:latin typeface="Times New Roman"/>
                <a:cs typeface="Times New Roman"/>
              </a:rPr>
              <a:t> </a:t>
            </a:r>
            <a:r>
              <a:rPr sz="2000" spc="0" dirty="0" smtClean="0">
                <a:solidFill>
                  <a:srgbClr val="001F5F"/>
                </a:solidFill>
                <a:latin typeface="Times New Roman"/>
                <a:cs typeface="Times New Roman"/>
              </a:rPr>
              <a:t>g</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g</a:t>
            </a:r>
            <a:r>
              <a:rPr sz="2000" spc="69"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ey</a:t>
            </a:r>
            <a:r>
              <a:rPr sz="2000" spc="54" dirty="0" smtClean="0">
                <a:solidFill>
                  <a:srgbClr val="001F5F"/>
                </a:solidFill>
                <a:latin typeface="Times New Roman"/>
                <a:cs typeface="Times New Roman"/>
              </a:rPr>
              <a:t> </a:t>
            </a: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h</a:t>
            </a:r>
            <a:r>
              <a:rPr sz="2000" spc="0" dirty="0" smtClean="0">
                <a:solidFill>
                  <a:srgbClr val="001F5F"/>
                </a:solidFill>
                <a:latin typeface="Times New Roman"/>
                <a:cs typeface="Times New Roman"/>
              </a:rPr>
              <a:t>at</a:t>
            </a:r>
            <a:endParaRPr sz="2000">
              <a:latin typeface="Times New Roman"/>
              <a:cs typeface="Times New Roman"/>
            </a:endParaRPr>
          </a:p>
          <a:p>
            <a:pPr marL="332740" marR="38221">
              <a:lnSpc>
                <a:spcPct val="95825"/>
              </a:lnSpc>
            </a:pPr>
            <a:r>
              <a:rPr sz="2000" spc="0" dirty="0" smtClean="0">
                <a:solidFill>
                  <a:srgbClr val="001F5F"/>
                </a:solidFill>
                <a:latin typeface="Times New Roman"/>
                <a:cs typeface="Times New Roman"/>
              </a:rPr>
              <a:t>and</a:t>
            </a:r>
            <a:r>
              <a:rPr sz="2000" spc="-9" dirty="0" smtClean="0">
                <a:solidFill>
                  <a:srgbClr val="001F5F"/>
                </a:solidFill>
                <a:latin typeface="Times New Roman"/>
                <a:cs typeface="Times New Roman"/>
              </a:rPr>
              <a:t> </a:t>
            </a:r>
            <a:r>
              <a:rPr sz="2000" spc="4" dirty="0" smtClean="0">
                <a:solidFill>
                  <a:srgbClr val="001F5F"/>
                </a:solidFill>
                <a:latin typeface="Times New Roman"/>
                <a:cs typeface="Times New Roman"/>
              </a:rPr>
              <a:t>runn</a:t>
            </a:r>
            <a:r>
              <a:rPr sz="2000" spc="0" dirty="0" smtClean="0">
                <a:solidFill>
                  <a:srgbClr val="001F5F"/>
                </a:solidFill>
                <a:latin typeface="Times New Roman"/>
                <a:cs typeface="Times New Roman"/>
              </a:rPr>
              <a:t>ing</a:t>
            </a:r>
            <a:r>
              <a:rPr sz="2000" spc="-34"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b</a:t>
            </a:r>
            <a:r>
              <a:rPr sz="2000" spc="9" dirty="0" smtClean="0">
                <a:solidFill>
                  <a:srgbClr val="001F5F"/>
                </a:solidFill>
                <a:latin typeface="Times New Roman"/>
                <a:cs typeface="Times New Roman"/>
              </a:rPr>
              <a:t>u</a:t>
            </a:r>
            <a:r>
              <a:rPr sz="2000" spc="0" dirty="0" smtClean="0">
                <a:solidFill>
                  <a:srgbClr val="001F5F"/>
                </a:solidFill>
                <a:latin typeface="Times New Roman"/>
                <a:cs typeface="Times New Roman"/>
              </a:rPr>
              <a:t>siness.</a:t>
            </a:r>
            <a:endParaRPr sz="2000">
              <a:latin typeface="Times New Roman"/>
              <a:cs typeface="Times New Roman"/>
            </a:endParaRPr>
          </a:p>
          <a:p>
            <a:pPr marL="378460" marR="38221">
              <a:lnSpc>
                <a:spcPct val="95825"/>
              </a:lnSpc>
              <a:spcBef>
                <a:spcPts val="700"/>
              </a:spcBef>
            </a:pPr>
            <a:r>
              <a:rPr sz="1400" spc="0" dirty="0" smtClean="0">
                <a:solidFill>
                  <a:srgbClr val="001F5F"/>
                </a:solidFill>
                <a:latin typeface="Wingdings"/>
                <a:cs typeface="Wingdings"/>
              </a:rPr>
              <a:t></a:t>
            </a:r>
            <a:r>
              <a:rPr sz="1400" spc="0" dirty="0" smtClean="0">
                <a:solidFill>
                  <a:srgbClr val="001F5F"/>
                </a:solidFill>
                <a:latin typeface="Times New Roman"/>
                <a:cs typeface="Times New Roman"/>
              </a:rPr>
              <a:t>  </a:t>
            </a:r>
            <a:r>
              <a:rPr sz="14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Loa</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s,</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se</a:t>
            </a:r>
            <a:r>
              <a:rPr sz="2000" spc="-4" dirty="0" smtClean="0">
                <a:solidFill>
                  <a:srgbClr val="001F5F"/>
                </a:solidFill>
                <a:latin typeface="Times New Roman"/>
                <a:cs typeface="Times New Roman"/>
              </a:rPr>
              <a:t>l</a:t>
            </a:r>
            <a:r>
              <a:rPr sz="2000" spc="0" dirty="0" smtClean="0">
                <a:solidFill>
                  <a:srgbClr val="001F5F"/>
                </a:solidFill>
                <a:latin typeface="Times New Roman"/>
                <a:cs typeface="Times New Roman"/>
              </a:rPr>
              <a:t>l</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stock,</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et</a:t>
            </a:r>
            <a:r>
              <a:rPr sz="2000" spc="-4" dirty="0" smtClean="0">
                <a:solidFill>
                  <a:srgbClr val="001F5F"/>
                </a:solidFill>
                <a:latin typeface="Times New Roman"/>
                <a:cs typeface="Times New Roman"/>
              </a:rPr>
              <a:t>c</a:t>
            </a:r>
            <a:r>
              <a:rPr sz="2000" spc="0" dirty="0" smtClean="0">
                <a:solidFill>
                  <a:srgbClr val="001F5F"/>
                </a:solidFill>
                <a:latin typeface="Times New Roman"/>
                <a:cs typeface="Times New Roman"/>
              </a:rPr>
              <a:t>.</a:t>
            </a:r>
            <a:endParaRPr sz="2000">
              <a:latin typeface="Times New Roman"/>
              <a:cs typeface="Times New Roman"/>
            </a:endParaRPr>
          </a:p>
          <a:p>
            <a:pPr marL="378460" marR="38221">
              <a:lnSpc>
                <a:spcPct val="95825"/>
              </a:lnSpc>
              <a:spcBef>
                <a:spcPts val="700"/>
              </a:spcBef>
            </a:pPr>
            <a:r>
              <a:rPr sz="1400" spc="0" dirty="0" smtClean="0">
                <a:solidFill>
                  <a:srgbClr val="001F5F"/>
                </a:solidFill>
                <a:latin typeface="Wingdings"/>
                <a:cs typeface="Wingdings"/>
              </a:rPr>
              <a:t></a:t>
            </a:r>
            <a:r>
              <a:rPr sz="1400" spc="0" dirty="0" smtClean="0">
                <a:solidFill>
                  <a:srgbClr val="001F5F"/>
                </a:solidFill>
                <a:latin typeface="Times New Roman"/>
                <a:cs typeface="Times New Roman"/>
              </a:rPr>
              <a:t>  </a:t>
            </a:r>
            <a:r>
              <a:rPr sz="14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Also</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in</a:t>
            </a:r>
            <a:r>
              <a:rPr sz="2000" spc="4" dirty="0" smtClean="0">
                <a:solidFill>
                  <a:srgbClr val="001F5F"/>
                </a:solidFill>
                <a:latin typeface="Times New Roman"/>
                <a:cs typeface="Times New Roman"/>
              </a:rPr>
              <a:t>v</a:t>
            </a:r>
            <a:r>
              <a:rPr sz="2000" spc="0" dirty="0" smtClean="0">
                <a:solidFill>
                  <a:srgbClr val="001F5F"/>
                </a:solidFill>
                <a:latin typeface="Times New Roman"/>
                <a:cs typeface="Times New Roman"/>
              </a:rPr>
              <a:t>ol</a:t>
            </a:r>
            <a:r>
              <a:rPr sz="2000" spc="4" dirty="0" smtClean="0">
                <a:solidFill>
                  <a:srgbClr val="001F5F"/>
                </a:solidFill>
                <a:latin typeface="Times New Roman"/>
                <a:cs typeface="Times New Roman"/>
              </a:rPr>
              <a:t>v</a:t>
            </a:r>
            <a:r>
              <a:rPr sz="2000" spc="0" dirty="0" smtClean="0">
                <a:solidFill>
                  <a:srgbClr val="001F5F"/>
                </a:solidFill>
                <a:latin typeface="Times New Roman"/>
                <a:cs typeface="Times New Roman"/>
              </a:rPr>
              <a:t>es</a:t>
            </a:r>
            <a:r>
              <a:rPr sz="2000" spc="-39" dirty="0" smtClean="0">
                <a:solidFill>
                  <a:srgbClr val="001F5F"/>
                </a:solidFill>
                <a:latin typeface="Times New Roman"/>
                <a:cs typeface="Times New Roman"/>
              </a:rPr>
              <a:t> </a:t>
            </a:r>
            <a:r>
              <a:rPr sz="2000" spc="0" dirty="0" smtClean="0">
                <a:solidFill>
                  <a:srgbClr val="001F5F"/>
                </a:solidFill>
                <a:latin typeface="Times New Roman"/>
                <a:cs typeface="Times New Roman"/>
              </a:rPr>
              <a:t>ways that</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custo</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ers</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can pay</a:t>
            </a:r>
            <a:endParaRPr sz="2000">
              <a:latin typeface="Times New Roman"/>
              <a:cs typeface="Times New Roman"/>
            </a:endParaRPr>
          </a:p>
          <a:p>
            <a:pPr marL="698500" marR="38221">
              <a:lnSpc>
                <a:spcPct val="95825"/>
              </a:lnSpc>
              <a:spcBef>
                <a:spcPts val="604"/>
              </a:spcBef>
            </a:pPr>
            <a:r>
              <a:rPr sz="1500" spc="0" dirty="0" smtClean="0">
                <a:solidFill>
                  <a:srgbClr val="990000"/>
                </a:solidFill>
                <a:latin typeface="Wingdings"/>
                <a:cs typeface="Wingdings"/>
              </a:rPr>
              <a:t></a:t>
            </a:r>
            <a:r>
              <a:rPr sz="1500" spc="249" dirty="0" smtClean="0">
                <a:solidFill>
                  <a:srgbClr val="990000"/>
                </a:solidFill>
                <a:latin typeface="Times New Roman"/>
                <a:cs typeface="Times New Roman"/>
              </a:rPr>
              <a:t> </a:t>
            </a:r>
            <a:r>
              <a:rPr sz="2000" spc="-4" dirty="0" smtClean="0">
                <a:solidFill>
                  <a:srgbClr val="001F5F"/>
                </a:solidFill>
                <a:latin typeface="Times New Roman"/>
                <a:cs typeface="Times New Roman"/>
              </a:rPr>
              <a:t>C</a:t>
            </a:r>
            <a:r>
              <a:rPr sz="2000" spc="0" dirty="0" smtClean="0">
                <a:solidFill>
                  <a:srgbClr val="001F5F"/>
                </a:solidFill>
                <a:latin typeface="Times New Roman"/>
                <a:cs typeface="Times New Roman"/>
              </a:rPr>
              <a:t>redit</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cards</a:t>
            </a:r>
            <a:endParaRPr sz="2000">
              <a:latin typeface="Times New Roman"/>
              <a:cs typeface="Times New Roman"/>
            </a:endParaRPr>
          </a:p>
          <a:p>
            <a:pPr marL="698500" marR="38221">
              <a:lnSpc>
                <a:spcPct val="95825"/>
              </a:lnSpc>
              <a:spcBef>
                <a:spcPts val="594"/>
              </a:spcBef>
            </a:pPr>
            <a:r>
              <a:rPr sz="1500" spc="0" dirty="0" smtClean="0">
                <a:solidFill>
                  <a:srgbClr val="990000"/>
                </a:solidFill>
                <a:latin typeface="Wingdings"/>
                <a:cs typeface="Wingdings"/>
              </a:rPr>
              <a:t></a:t>
            </a:r>
            <a:r>
              <a:rPr sz="1500" spc="249" dirty="0" smtClean="0">
                <a:solidFill>
                  <a:srgbClr val="990000"/>
                </a:solidFill>
                <a:latin typeface="Times New Roman"/>
                <a:cs typeface="Times New Roman"/>
              </a:rPr>
              <a:t> </a:t>
            </a:r>
            <a:r>
              <a:rPr sz="2000" spc="0" dirty="0" smtClean="0">
                <a:solidFill>
                  <a:srgbClr val="001F5F"/>
                </a:solidFill>
                <a:latin typeface="Times New Roman"/>
                <a:cs typeface="Times New Roman"/>
              </a:rPr>
              <a:t>B</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l</a:t>
            </a:r>
            <a:r>
              <a:rPr sz="2000" spc="-9" dirty="0" smtClean="0">
                <a:solidFill>
                  <a:srgbClr val="001F5F"/>
                </a:solidFill>
                <a:latin typeface="Times New Roman"/>
                <a:cs typeface="Times New Roman"/>
              </a:rPr>
              <a:t>l</a:t>
            </a:r>
            <a:r>
              <a:rPr sz="2000" spc="0" dirty="0" smtClean="0">
                <a:solidFill>
                  <a:srgbClr val="001F5F"/>
                </a:solidFill>
                <a:latin typeface="Times New Roman"/>
                <a:cs typeface="Times New Roman"/>
              </a:rPr>
              <a:t>ing</a:t>
            </a:r>
            <a:endParaRPr sz="2000">
              <a:latin typeface="Times New Roman"/>
              <a:cs typeface="Times New Roman"/>
            </a:endParaRPr>
          </a:p>
          <a:p>
            <a:pPr marL="698500" marR="38221">
              <a:lnSpc>
                <a:spcPct val="95825"/>
              </a:lnSpc>
              <a:spcBef>
                <a:spcPts val="604"/>
              </a:spcBef>
            </a:pPr>
            <a:r>
              <a:rPr sz="1500" spc="0" dirty="0" smtClean="0">
                <a:solidFill>
                  <a:srgbClr val="990000"/>
                </a:solidFill>
                <a:latin typeface="Wingdings"/>
                <a:cs typeface="Wingdings"/>
              </a:rPr>
              <a:t></a:t>
            </a:r>
            <a:r>
              <a:rPr sz="1500" spc="249" dirty="0" smtClean="0">
                <a:solidFill>
                  <a:srgbClr val="990000"/>
                </a:solidFill>
                <a:latin typeface="Times New Roman"/>
                <a:cs typeface="Times New Roman"/>
              </a:rPr>
              <a:t> </a:t>
            </a:r>
            <a:r>
              <a:rPr sz="2000" spc="0" dirty="0" smtClean="0">
                <a:solidFill>
                  <a:srgbClr val="001F5F"/>
                </a:solidFill>
                <a:latin typeface="Times New Roman"/>
                <a:cs typeface="Times New Roman"/>
              </a:rPr>
              <a:t>Pay</a:t>
            </a:r>
            <a:r>
              <a:rPr sz="2000" spc="-29" dirty="0" smtClean="0">
                <a:solidFill>
                  <a:srgbClr val="001F5F"/>
                </a:solidFill>
                <a:latin typeface="Times New Roman"/>
                <a:cs typeface="Times New Roman"/>
              </a:rPr>
              <a:t>m</a:t>
            </a:r>
            <a:r>
              <a:rPr sz="2000" spc="0" dirty="0" smtClean="0">
                <a:solidFill>
                  <a:srgbClr val="001F5F"/>
                </a:solidFill>
                <a:latin typeface="Times New Roman"/>
                <a:cs typeface="Times New Roman"/>
              </a:rPr>
              <a:t>ent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n</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delivery</a:t>
            </a:r>
            <a:endParaRPr sz="2000">
              <a:latin typeface="Times New Roman"/>
              <a:cs typeface="Times New Roman"/>
            </a:endParaRPr>
          </a:p>
        </p:txBody>
      </p:sp>
      <p:sp>
        <p:nvSpPr>
          <p:cNvPr id="8" name="object 8"/>
          <p:cNvSpPr txBox="1"/>
          <p:nvPr/>
        </p:nvSpPr>
        <p:spPr>
          <a:xfrm>
            <a:off x="5417947" y="3781488"/>
            <a:ext cx="232113" cy="280212"/>
          </a:xfrm>
          <a:prstGeom prst="rect">
            <a:avLst/>
          </a:prstGeom>
        </p:spPr>
        <p:txBody>
          <a:bodyPr wrap="square" lIns="0" tIns="0" rIns="0" bIns="0" rtlCol="0">
            <a:noAutofit/>
          </a:bodyPr>
          <a:lstStyle/>
          <a:p>
            <a:pPr marL="12700">
              <a:lnSpc>
                <a:spcPts val="2145"/>
              </a:lnSpc>
              <a:spcBef>
                <a:spcPts val="107"/>
              </a:spcBef>
            </a:pPr>
            <a:r>
              <a:rPr sz="2000" spc="-4" dirty="0" smtClean="0">
                <a:solidFill>
                  <a:srgbClr val="001F5F"/>
                </a:solidFill>
                <a:latin typeface="Times New Roman"/>
                <a:cs typeface="Times New Roman"/>
              </a:rPr>
              <a:t>is</a:t>
            </a:r>
            <a:endParaRPr sz="2000">
              <a:latin typeface="Times New Roman"/>
              <a:cs typeface="Times New Roman"/>
            </a:endParaRPr>
          </a:p>
        </p:txBody>
      </p:sp>
      <p:sp>
        <p:nvSpPr>
          <p:cNvPr id="7" name="object 7"/>
          <p:cNvSpPr txBox="1"/>
          <p:nvPr/>
        </p:nvSpPr>
        <p:spPr>
          <a:xfrm>
            <a:off x="5658739" y="3781488"/>
            <a:ext cx="1050257" cy="280212"/>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001F5F"/>
                </a:solidFill>
                <a:latin typeface="Times New Roman"/>
                <a:cs typeface="Times New Roman"/>
              </a:rPr>
              <a:t>ne</a:t>
            </a:r>
            <a:r>
              <a:rPr sz="2000" spc="-9" dirty="0" smtClean="0">
                <a:solidFill>
                  <a:srgbClr val="001F5F"/>
                </a:solidFill>
                <a:latin typeface="Times New Roman"/>
                <a:cs typeface="Times New Roman"/>
              </a:rPr>
              <a:t>c</a:t>
            </a:r>
            <a:r>
              <a:rPr sz="2000" spc="0" dirty="0" smtClean="0">
                <a:solidFill>
                  <a:srgbClr val="001F5F"/>
                </a:solidFill>
                <a:latin typeface="Times New Roman"/>
                <a:cs typeface="Times New Roman"/>
              </a:rPr>
              <a:t>ess</a:t>
            </a:r>
            <a:r>
              <a:rPr sz="2000" spc="-19" dirty="0" smtClean="0">
                <a:solidFill>
                  <a:srgbClr val="001F5F"/>
                </a:solidFill>
                <a:latin typeface="Times New Roman"/>
                <a:cs typeface="Times New Roman"/>
              </a:rPr>
              <a:t>a</a:t>
            </a:r>
            <a:r>
              <a:rPr sz="2000" spc="0" dirty="0" smtClean="0">
                <a:solidFill>
                  <a:srgbClr val="001F5F"/>
                </a:solidFill>
                <a:latin typeface="Times New Roman"/>
                <a:cs typeface="Times New Roman"/>
              </a:rPr>
              <a:t>ry</a:t>
            </a:r>
            <a:endParaRPr sz="2000">
              <a:latin typeface="Times New Roman"/>
              <a:cs typeface="Times New Roman"/>
            </a:endParaRPr>
          </a:p>
        </p:txBody>
      </p:sp>
      <p:sp>
        <p:nvSpPr>
          <p:cNvPr id="6" name="object 6"/>
          <p:cNvSpPr txBox="1"/>
          <p:nvPr/>
        </p:nvSpPr>
        <p:spPr>
          <a:xfrm>
            <a:off x="6714871" y="3781488"/>
            <a:ext cx="260398" cy="280212"/>
          </a:xfrm>
          <a:prstGeom prst="rect">
            <a:avLst/>
          </a:prstGeom>
        </p:spPr>
        <p:txBody>
          <a:bodyPr wrap="square" lIns="0" tIns="0" rIns="0" bIns="0" rtlCol="0">
            <a:noAutofit/>
          </a:bodyPr>
          <a:lstStyle/>
          <a:p>
            <a:pPr marL="12700">
              <a:lnSpc>
                <a:spcPts val="2145"/>
              </a:lnSpc>
              <a:spcBef>
                <a:spcPts val="107"/>
              </a:spcBef>
            </a:pPr>
            <a:r>
              <a:rPr sz="2000" spc="-4" dirty="0" smtClean="0">
                <a:solidFill>
                  <a:srgbClr val="001F5F"/>
                </a:solidFill>
                <a:latin typeface="Times New Roman"/>
                <a:cs typeface="Times New Roman"/>
              </a:rPr>
              <a:t>to</a:t>
            </a:r>
            <a:endParaRPr sz="2000">
              <a:latin typeface="Times New Roman"/>
              <a:cs typeface="Times New Roman"/>
            </a:endParaRPr>
          </a:p>
        </p:txBody>
      </p:sp>
      <p:sp>
        <p:nvSpPr>
          <p:cNvPr id="5" name="object 5"/>
          <p:cNvSpPr txBox="1"/>
          <p:nvPr/>
        </p:nvSpPr>
        <p:spPr>
          <a:xfrm>
            <a:off x="6984619" y="3781488"/>
            <a:ext cx="430552" cy="280212"/>
          </a:xfrm>
          <a:prstGeom prst="rect">
            <a:avLst/>
          </a:prstGeom>
        </p:spPr>
        <p:txBody>
          <a:bodyPr wrap="square" lIns="0" tIns="0" rIns="0" bIns="0" rtlCol="0">
            <a:noAutofit/>
          </a:bodyPr>
          <a:lstStyle/>
          <a:p>
            <a:pPr marL="12700">
              <a:lnSpc>
                <a:spcPts val="2145"/>
              </a:lnSpc>
              <a:spcBef>
                <a:spcPts val="107"/>
              </a:spcBef>
            </a:pPr>
            <a:r>
              <a:rPr sz="2000" spc="-9" dirty="0" smtClean="0">
                <a:solidFill>
                  <a:srgbClr val="001F5F"/>
                </a:solidFill>
                <a:latin typeface="Times New Roman"/>
                <a:cs typeface="Times New Roman"/>
              </a:rPr>
              <a:t>p</a:t>
            </a:r>
            <a:r>
              <a:rPr sz="2000" spc="0" dirty="0" smtClean="0">
                <a:solidFill>
                  <a:srgbClr val="001F5F"/>
                </a:solidFill>
                <a:latin typeface="Times New Roman"/>
                <a:cs typeface="Times New Roman"/>
              </a:rPr>
              <a:t>ay</a:t>
            </a:r>
            <a:endParaRPr sz="2000">
              <a:latin typeface="Times New Roman"/>
              <a:cs typeface="Times New Roman"/>
            </a:endParaRPr>
          </a:p>
        </p:txBody>
      </p:sp>
      <p:sp>
        <p:nvSpPr>
          <p:cNvPr id="4" name="object 4"/>
          <p:cNvSpPr txBox="1"/>
          <p:nvPr/>
        </p:nvSpPr>
        <p:spPr>
          <a:xfrm>
            <a:off x="7422260" y="3781488"/>
            <a:ext cx="359714" cy="280212"/>
          </a:xfrm>
          <a:prstGeom prst="rect">
            <a:avLst/>
          </a:prstGeom>
        </p:spPr>
        <p:txBody>
          <a:bodyPr wrap="square" lIns="0" tIns="0" rIns="0" bIns="0" rtlCol="0">
            <a:noAutofit/>
          </a:bodyPr>
          <a:lstStyle/>
          <a:p>
            <a:pPr marL="12700">
              <a:lnSpc>
                <a:spcPts val="2145"/>
              </a:lnSpc>
              <a:spcBef>
                <a:spcPts val="107"/>
              </a:spcBef>
            </a:pPr>
            <a:r>
              <a:rPr sz="2000" spc="-9" dirty="0" smtClean="0">
                <a:solidFill>
                  <a:srgbClr val="001F5F"/>
                </a:solidFill>
                <a:latin typeface="Times New Roman"/>
                <a:cs typeface="Times New Roman"/>
              </a:rPr>
              <a:t>f</a:t>
            </a:r>
            <a:r>
              <a:rPr sz="2000" spc="0" dirty="0" smtClean="0">
                <a:solidFill>
                  <a:srgbClr val="001F5F"/>
                </a:solidFill>
                <a:latin typeface="Times New Roman"/>
                <a:cs typeface="Times New Roman"/>
              </a:rPr>
              <a:t>or</a:t>
            </a:r>
            <a:endParaRPr sz="2000">
              <a:latin typeface="Times New Roman"/>
              <a:cs typeface="Times New Roman"/>
            </a:endParaRPr>
          </a:p>
        </p:txBody>
      </p:sp>
      <p:sp>
        <p:nvSpPr>
          <p:cNvPr id="3" name="object 3"/>
          <p:cNvSpPr txBox="1"/>
          <p:nvPr/>
        </p:nvSpPr>
        <p:spPr>
          <a:xfrm>
            <a:off x="7789545" y="3781488"/>
            <a:ext cx="738875" cy="280212"/>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001F5F"/>
                </a:solidFill>
                <a:latin typeface="Times New Roman"/>
                <a:cs typeface="Times New Roman"/>
              </a:rPr>
              <a:t>se</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t</a:t>
            </a:r>
            <a:r>
              <a:rPr sz="2000" spc="-25"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endParaRPr sz="2000">
              <a:latin typeface="Times New Roman"/>
              <a:cs typeface="Times New Roman"/>
            </a:endParaRPr>
          </a:p>
        </p:txBody>
      </p:sp>
      <p:sp>
        <p:nvSpPr>
          <p:cNvPr id="2" name="object 2"/>
          <p:cNvSpPr txBox="1"/>
          <p:nvPr/>
        </p:nvSpPr>
        <p:spPr>
          <a:xfrm>
            <a:off x="8536305" y="3781488"/>
            <a:ext cx="316605" cy="280212"/>
          </a:xfrm>
          <a:prstGeom prst="rect">
            <a:avLst/>
          </a:prstGeom>
        </p:spPr>
        <p:txBody>
          <a:bodyPr wrap="square" lIns="0" tIns="0" rIns="0" bIns="0" rtlCol="0">
            <a:noAutofit/>
          </a:bodyPr>
          <a:lstStyle/>
          <a:p>
            <a:pPr marL="12700">
              <a:lnSpc>
                <a:spcPts val="2145"/>
              </a:lnSpc>
              <a:spcBef>
                <a:spcPts val="107"/>
              </a:spcBef>
            </a:pPr>
            <a:r>
              <a:rPr sz="2000" spc="-4" dirty="0" smtClean="0">
                <a:solidFill>
                  <a:srgbClr val="001F5F"/>
                </a:solidFill>
                <a:latin typeface="Times New Roman"/>
                <a:cs typeface="Times New Roman"/>
              </a:rPr>
              <a:t>up</a:t>
            </a:r>
            <a:endParaRPr sz="2000">
              <a:latin typeface="Times New Roman"/>
              <a:cs typeface="Times New Roman"/>
            </a:endParaRPr>
          </a:p>
        </p:txBody>
      </p:sp>
    </p:spTree>
    <p:extLst>
      <p:ext uri="{BB962C8B-B14F-4D97-AF65-F5344CB8AC3E}">
        <p14:creationId xmlns:p14="http://schemas.microsoft.com/office/powerpoint/2010/main" val="658913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object 99"/>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990000"/>
          </a:solidFill>
        </p:spPr>
        <p:txBody>
          <a:bodyPr wrap="square" lIns="0" tIns="0" rIns="0" bIns="0" rtlCol="0">
            <a:noAutofit/>
          </a:bodyPr>
          <a:lstStyle/>
          <a:p>
            <a:endParaRPr/>
          </a:p>
        </p:txBody>
      </p:sp>
      <p:sp>
        <p:nvSpPr>
          <p:cNvPr id="98" name="object 98"/>
          <p:cNvSpPr/>
          <p:nvPr/>
        </p:nvSpPr>
        <p:spPr>
          <a:xfrm>
            <a:off x="591312" y="1280160"/>
            <a:ext cx="8552688" cy="228600"/>
          </a:xfrm>
          <a:custGeom>
            <a:avLst/>
            <a:gdLst/>
            <a:ahLst/>
            <a:cxnLst/>
            <a:rect l="l" t="t" r="r" b="b"/>
            <a:pathLst>
              <a:path w="8552688" h="228600">
                <a:moveTo>
                  <a:pt x="0" y="228600"/>
                </a:moveTo>
                <a:lnTo>
                  <a:pt x="8552688" y="228600"/>
                </a:lnTo>
                <a:lnTo>
                  <a:pt x="8552688" y="0"/>
                </a:lnTo>
                <a:lnTo>
                  <a:pt x="0" y="0"/>
                </a:lnTo>
                <a:lnTo>
                  <a:pt x="0" y="228600"/>
                </a:lnTo>
                <a:close/>
              </a:path>
            </a:pathLst>
          </a:custGeom>
          <a:solidFill>
            <a:srgbClr val="001F5F"/>
          </a:solidFill>
        </p:spPr>
        <p:txBody>
          <a:bodyPr wrap="square" lIns="0" tIns="0" rIns="0" bIns="0" rtlCol="0">
            <a:noAutofit/>
          </a:bodyPr>
          <a:lstStyle/>
          <a:p>
            <a:endParaRPr/>
          </a:p>
        </p:txBody>
      </p:sp>
      <p:sp>
        <p:nvSpPr>
          <p:cNvPr id="8" name="object 8"/>
          <p:cNvSpPr/>
          <p:nvPr/>
        </p:nvSpPr>
        <p:spPr>
          <a:xfrm>
            <a:off x="6083807" y="5155645"/>
            <a:ext cx="1001205" cy="563509"/>
          </a:xfrm>
          <a:custGeom>
            <a:avLst/>
            <a:gdLst/>
            <a:ahLst/>
            <a:cxnLst/>
            <a:rect l="l" t="t" r="r" b="b"/>
            <a:pathLst>
              <a:path w="1001205" h="563509">
                <a:moveTo>
                  <a:pt x="1001205" y="563509"/>
                </a:moveTo>
                <a:lnTo>
                  <a:pt x="999215" y="0"/>
                </a:lnTo>
                <a:lnTo>
                  <a:pt x="0" y="0"/>
                </a:lnTo>
                <a:lnTo>
                  <a:pt x="0" y="561486"/>
                </a:lnTo>
                <a:lnTo>
                  <a:pt x="1001205" y="563509"/>
                </a:lnTo>
                <a:close/>
              </a:path>
            </a:pathLst>
          </a:custGeom>
          <a:solidFill>
            <a:srgbClr val="A4664B"/>
          </a:solidFill>
        </p:spPr>
        <p:txBody>
          <a:bodyPr wrap="square" lIns="0" tIns="0" rIns="0" bIns="0" rtlCol="0">
            <a:noAutofit/>
          </a:bodyPr>
          <a:lstStyle/>
          <a:p>
            <a:endParaRPr/>
          </a:p>
        </p:txBody>
      </p:sp>
      <p:sp>
        <p:nvSpPr>
          <p:cNvPr id="9" name="object 9"/>
          <p:cNvSpPr/>
          <p:nvPr/>
        </p:nvSpPr>
        <p:spPr>
          <a:xfrm>
            <a:off x="8272897" y="2899668"/>
            <a:ext cx="491577" cy="2727243"/>
          </a:xfrm>
          <a:custGeom>
            <a:avLst/>
            <a:gdLst/>
            <a:ahLst/>
            <a:cxnLst/>
            <a:rect l="l" t="t" r="r" b="b"/>
            <a:pathLst>
              <a:path w="491577" h="2727243">
                <a:moveTo>
                  <a:pt x="0" y="2727243"/>
                </a:moveTo>
                <a:lnTo>
                  <a:pt x="491577" y="2727243"/>
                </a:lnTo>
                <a:lnTo>
                  <a:pt x="491576" y="0"/>
                </a:lnTo>
                <a:lnTo>
                  <a:pt x="0" y="0"/>
                </a:lnTo>
                <a:lnTo>
                  <a:pt x="0" y="2727243"/>
                </a:lnTo>
                <a:close/>
              </a:path>
            </a:pathLst>
          </a:custGeom>
          <a:solidFill>
            <a:srgbClr val="D5FBFF"/>
          </a:solidFill>
        </p:spPr>
        <p:txBody>
          <a:bodyPr wrap="square" lIns="0" tIns="0" rIns="0" bIns="0" rtlCol="0">
            <a:noAutofit/>
          </a:bodyPr>
          <a:lstStyle/>
          <a:p>
            <a:endParaRPr/>
          </a:p>
        </p:txBody>
      </p:sp>
      <p:sp>
        <p:nvSpPr>
          <p:cNvPr id="10" name="object 10"/>
          <p:cNvSpPr/>
          <p:nvPr/>
        </p:nvSpPr>
        <p:spPr>
          <a:xfrm>
            <a:off x="6894417" y="2897583"/>
            <a:ext cx="1229935" cy="1830884"/>
          </a:xfrm>
          <a:custGeom>
            <a:avLst/>
            <a:gdLst/>
            <a:ahLst/>
            <a:cxnLst/>
            <a:rect l="l" t="t" r="r" b="b"/>
            <a:pathLst>
              <a:path w="1229935" h="1830884">
                <a:moveTo>
                  <a:pt x="12020" y="0"/>
                </a:moveTo>
                <a:lnTo>
                  <a:pt x="0" y="1770821"/>
                </a:lnTo>
                <a:lnTo>
                  <a:pt x="1209873" y="1830884"/>
                </a:lnTo>
                <a:lnTo>
                  <a:pt x="1229935" y="0"/>
                </a:lnTo>
                <a:lnTo>
                  <a:pt x="12020" y="0"/>
                </a:lnTo>
                <a:close/>
              </a:path>
            </a:pathLst>
          </a:custGeom>
          <a:solidFill>
            <a:srgbClr val="D5FBFF"/>
          </a:solidFill>
        </p:spPr>
        <p:txBody>
          <a:bodyPr wrap="square" lIns="0" tIns="0" rIns="0" bIns="0" rtlCol="0">
            <a:noAutofit/>
          </a:bodyPr>
          <a:lstStyle/>
          <a:p>
            <a:endParaRPr/>
          </a:p>
        </p:txBody>
      </p:sp>
      <p:sp>
        <p:nvSpPr>
          <p:cNvPr id="11" name="object 11"/>
          <p:cNvSpPr/>
          <p:nvPr/>
        </p:nvSpPr>
        <p:spPr>
          <a:xfrm>
            <a:off x="6854271" y="2897583"/>
            <a:ext cx="146469" cy="1367688"/>
          </a:xfrm>
          <a:custGeom>
            <a:avLst/>
            <a:gdLst/>
            <a:ahLst/>
            <a:cxnLst/>
            <a:rect l="l" t="t" r="r" b="b"/>
            <a:pathLst>
              <a:path w="146469" h="1367688">
                <a:moveTo>
                  <a:pt x="144480" y="1367688"/>
                </a:moveTo>
                <a:lnTo>
                  <a:pt x="146469" y="0"/>
                </a:lnTo>
                <a:lnTo>
                  <a:pt x="0" y="0"/>
                </a:lnTo>
                <a:lnTo>
                  <a:pt x="0" y="1367688"/>
                </a:lnTo>
                <a:lnTo>
                  <a:pt x="144480" y="1367688"/>
                </a:lnTo>
                <a:close/>
              </a:path>
            </a:pathLst>
          </a:custGeom>
          <a:solidFill>
            <a:srgbClr val="A4A4A4"/>
          </a:solidFill>
        </p:spPr>
        <p:txBody>
          <a:bodyPr wrap="square" lIns="0" tIns="0" rIns="0" bIns="0" rtlCol="0">
            <a:noAutofit/>
          </a:bodyPr>
          <a:lstStyle/>
          <a:p>
            <a:endParaRPr/>
          </a:p>
        </p:txBody>
      </p:sp>
      <p:sp>
        <p:nvSpPr>
          <p:cNvPr id="12" name="object 12"/>
          <p:cNvSpPr/>
          <p:nvPr/>
        </p:nvSpPr>
        <p:spPr>
          <a:xfrm>
            <a:off x="8056145" y="2897583"/>
            <a:ext cx="706171" cy="2761404"/>
          </a:xfrm>
          <a:custGeom>
            <a:avLst/>
            <a:gdLst/>
            <a:ahLst/>
            <a:cxnLst/>
            <a:rect l="l" t="t" r="r" b="b"/>
            <a:pathLst>
              <a:path w="706171" h="2761404">
                <a:moveTo>
                  <a:pt x="371096" y="2562883"/>
                </a:moveTo>
                <a:lnTo>
                  <a:pt x="349106" y="0"/>
                </a:lnTo>
                <a:lnTo>
                  <a:pt x="18051" y="0"/>
                </a:lnTo>
                <a:lnTo>
                  <a:pt x="0" y="2761404"/>
                </a:lnTo>
                <a:lnTo>
                  <a:pt x="706171" y="2759402"/>
                </a:lnTo>
                <a:lnTo>
                  <a:pt x="706171" y="2566887"/>
                </a:lnTo>
                <a:lnTo>
                  <a:pt x="371096" y="2562883"/>
                </a:lnTo>
                <a:close/>
              </a:path>
            </a:pathLst>
          </a:custGeom>
          <a:solidFill>
            <a:srgbClr val="A4A4A4"/>
          </a:solidFill>
        </p:spPr>
        <p:txBody>
          <a:bodyPr wrap="square" lIns="0" tIns="0" rIns="0" bIns="0" rtlCol="0">
            <a:noAutofit/>
          </a:bodyPr>
          <a:lstStyle/>
          <a:p>
            <a:endParaRPr/>
          </a:p>
        </p:txBody>
      </p:sp>
      <p:sp>
        <p:nvSpPr>
          <p:cNvPr id="13" name="object 13"/>
          <p:cNvSpPr/>
          <p:nvPr/>
        </p:nvSpPr>
        <p:spPr>
          <a:xfrm>
            <a:off x="6083807" y="2895706"/>
            <a:ext cx="2680603" cy="3962460"/>
          </a:xfrm>
          <a:custGeom>
            <a:avLst/>
            <a:gdLst/>
            <a:ahLst/>
            <a:cxnLst/>
            <a:rect l="l" t="t" r="r" b="b"/>
            <a:pathLst>
              <a:path w="2680603" h="3962460">
                <a:moveTo>
                  <a:pt x="1239988" y="3956445"/>
                </a:moveTo>
                <a:lnTo>
                  <a:pt x="1254020" y="3948423"/>
                </a:lnTo>
                <a:lnTo>
                  <a:pt x="1266061" y="3938397"/>
                </a:lnTo>
                <a:lnTo>
                  <a:pt x="1280114" y="3926365"/>
                </a:lnTo>
                <a:lnTo>
                  <a:pt x="1294145" y="3914334"/>
                </a:lnTo>
                <a:lnTo>
                  <a:pt x="1306187" y="3900296"/>
                </a:lnTo>
                <a:lnTo>
                  <a:pt x="1318228" y="3884252"/>
                </a:lnTo>
                <a:lnTo>
                  <a:pt x="1328260" y="3868210"/>
                </a:lnTo>
                <a:lnTo>
                  <a:pt x="1336281" y="3840137"/>
                </a:lnTo>
                <a:lnTo>
                  <a:pt x="1338291" y="3812062"/>
                </a:lnTo>
                <a:lnTo>
                  <a:pt x="1336281" y="3783988"/>
                </a:lnTo>
                <a:lnTo>
                  <a:pt x="1340302" y="3753907"/>
                </a:lnTo>
                <a:lnTo>
                  <a:pt x="1350333" y="3751905"/>
                </a:lnTo>
                <a:lnTo>
                  <a:pt x="1360364" y="3745877"/>
                </a:lnTo>
                <a:lnTo>
                  <a:pt x="1370395" y="3741873"/>
                </a:lnTo>
                <a:lnTo>
                  <a:pt x="1380427" y="3733844"/>
                </a:lnTo>
                <a:lnTo>
                  <a:pt x="1390458" y="3727838"/>
                </a:lnTo>
                <a:lnTo>
                  <a:pt x="1400489" y="3719808"/>
                </a:lnTo>
                <a:lnTo>
                  <a:pt x="1408510" y="3711800"/>
                </a:lnTo>
                <a:lnTo>
                  <a:pt x="1418563" y="3703771"/>
                </a:lnTo>
                <a:lnTo>
                  <a:pt x="1418563" y="3679704"/>
                </a:lnTo>
                <a:lnTo>
                  <a:pt x="1420552" y="3653635"/>
                </a:lnTo>
                <a:lnTo>
                  <a:pt x="1420552" y="3625563"/>
                </a:lnTo>
                <a:lnTo>
                  <a:pt x="1414542" y="3599494"/>
                </a:lnTo>
                <a:lnTo>
                  <a:pt x="1424573" y="3581454"/>
                </a:lnTo>
                <a:lnTo>
                  <a:pt x="1430583" y="3561392"/>
                </a:lnTo>
                <a:lnTo>
                  <a:pt x="1434604" y="3543352"/>
                </a:lnTo>
                <a:lnTo>
                  <a:pt x="1438625" y="3525291"/>
                </a:lnTo>
                <a:lnTo>
                  <a:pt x="1466709" y="3294694"/>
                </a:lnTo>
                <a:lnTo>
                  <a:pt x="1488782" y="3266623"/>
                </a:lnTo>
                <a:lnTo>
                  <a:pt x="1498813" y="3308730"/>
                </a:lnTo>
                <a:lnTo>
                  <a:pt x="1506834" y="3354841"/>
                </a:lnTo>
                <a:lnTo>
                  <a:pt x="1510855" y="3400973"/>
                </a:lnTo>
                <a:lnTo>
                  <a:pt x="1516865" y="3447084"/>
                </a:lnTo>
                <a:lnTo>
                  <a:pt x="1522897" y="3493216"/>
                </a:lnTo>
                <a:lnTo>
                  <a:pt x="1532928" y="3537325"/>
                </a:lnTo>
                <a:lnTo>
                  <a:pt x="1548970" y="3579452"/>
                </a:lnTo>
                <a:lnTo>
                  <a:pt x="1573053" y="3615532"/>
                </a:lnTo>
                <a:lnTo>
                  <a:pt x="1561012" y="3645626"/>
                </a:lnTo>
                <a:lnTo>
                  <a:pt x="1563022" y="3675699"/>
                </a:lnTo>
                <a:lnTo>
                  <a:pt x="1573053" y="3707775"/>
                </a:lnTo>
                <a:lnTo>
                  <a:pt x="1585095" y="3735867"/>
                </a:lnTo>
                <a:lnTo>
                  <a:pt x="1603147" y="3747900"/>
                </a:lnTo>
                <a:lnTo>
                  <a:pt x="1613179" y="3761930"/>
                </a:lnTo>
                <a:lnTo>
                  <a:pt x="1617199" y="3781982"/>
                </a:lnTo>
                <a:lnTo>
                  <a:pt x="1619189" y="3802036"/>
                </a:lnTo>
                <a:lnTo>
                  <a:pt x="1621199" y="3822089"/>
                </a:lnTo>
                <a:lnTo>
                  <a:pt x="1625220" y="3842141"/>
                </a:lnTo>
                <a:lnTo>
                  <a:pt x="1635252" y="3860189"/>
                </a:lnTo>
                <a:lnTo>
                  <a:pt x="1653304" y="3874227"/>
                </a:lnTo>
                <a:lnTo>
                  <a:pt x="1669367" y="3884252"/>
                </a:lnTo>
                <a:lnTo>
                  <a:pt x="1687419" y="3890269"/>
                </a:lnTo>
                <a:lnTo>
                  <a:pt x="1705471" y="3894279"/>
                </a:lnTo>
                <a:lnTo>
                  <a:pt x="1725534" y="3896286"/>
                </a:lnTo>
                <a:lnTo>
                  <a:pt x="1743586" y="3896286"/>
                </a:lnTo>
                <a:lnTo>
                  <a:pt x="1763669" y="3894279"/>
                </a:lnTo>
                <a:lnTo>
                  <a:pt x="1783732" y="3892275"/>
                </a:lnTo>
                <a:lnTo>
                  <a:pt x="1803795" y="3888265"/>
                </a:lnTo>
                <a:lnTo>
                  <a:pt x="1825868" y="3892275"/>
                </a:lnTo>
                <a:lnTo>
                  <a:pt x="1845930" y="3898290"/>
                </a:lnTo>
                <a:lnTo>
                  <a:pt x="1868003" y="3904307"/>
                </a:lnTo>
                <a:lnTo>
                  <a:pt x="1888066" y="3910321"/>
                </a:lnTo>
                <a:lnTo>
                  <a:pt x="1910139" y="3916338"/>
                </a:lnTo>
                <a:lnTo>
                  <a:pt x="1932191" y="3920348"/>
                </a:lnTo>
                <a:lnTo>
                  <a:pt x="1954264" y="3924359"/>
                </a:lnTo>
                <a:lnTo>
                  <a:pt x="1976338" y="3926365"/>
                </a:lnTo>
                <a:lnTo>
                  <a:pt x="2042557" y="3926365"/>
                </a:lnTo>
                <a:lnTo>
                  <a:pt x="2070640" y="3924359"/>
                </a:lnTo>
                <a:lnTo>
                  <a:pt x="2096734" y="3918344"/>
                </a:lnTo>
                <a:lnTo>
                  <a:pt x="2116839" y="3910321"/>
                </a:lnTo>
                <a:lnTo>
                  <a:pt x="2134849" y="3896286"/>
                </a:lnTo>
                <a:lnTo>
                  <a:pt x="2148880" y="3878237"/>
                </a:lnTo>
                <a:lnTo>
                  <a:pt x="2156839" y="3852168"/>
                </a:lnTo>
                <a:lnTo>
                  <a:pt x="2152859" y="3810057"/>
                </a:lnTo>
                <a:lnTo>
                  <a:pt x="2136943" y="3779976"/>
                </a:lnTo>
                <a:lnTo>
                  <a:pt x="2112860" y="3761930"/>
                </a:lnTo>
                <a:lnTo>
                  <a:pt x="2082682" y="3747900"/>
                </a:lnTo>
                <a:lnTo>
                  <a:pt x="2046578" y="3739871"/>
                </a:lnTo>
                <a:lnTo>
                  <a:pt x="2012463" y="3729840"/>
                </a:lnTo>
                <a:lnTo>
                  <a:pt x="1980358" y="3717806"/>
                </a:lnTo>
                <a:lnTo>
                  <a:pt x="1952275" y="3697764"/>
                </a:lnTo>
                <a:lnTo>
                  <a:pt x="1962306" y="3679704"/>
                </a:lnTo>
                <a:lnTo>
                  <a:pt x="1970327" y="3659662"/>
                </a:lnTo>
                <a:lnTo>
                  <a:pt x="1974327" y="3637597"/>
                </a:lnTo>
                <a:lnTo>
                  <a:pt x="1978348" y="3615532"/>
                </a:lnTo>
                <a:lnTo>
                  <a:pt x="1980358" y="3585459"/>
                </a:lnTo>
                <a:lnTo>
                  <a:pt x="1972338" y="3557387"/>
                </a:lnTo>
                <a:lnTo>
                  <a:pt x="1954264" y="3533320"/>
                </a:lnTo>
                <a:lnTo>
                  <a:pt x="1934202" y="3515281"/>
                </a:lnTo>
                <a:lnTo>
                  <a:pt x="1918160" y="3463142"/>
                </a:lnTo>
                <a:lnTo>
                  <a:pt x="1904108" y="3411004"/>
                </a:lnTo>
                <a:lnTo>
                  <a:pt x="1890056" y="3358866"/>
                </a:lnTo>
                <a:lnTo>
                  <a:pt x="1880024" y="3304726"/>
                </a:lnTo>
                <a:lnTo>
                  <a:pt x="1868003" y="3250565"/>
                </a:lnTo>
                <a:lnTo>
                  <a:pt x="1859962" y="3196424"/>
                </a:lnTo>
                <a:lnTo>
                  <a:pt x="1851941" y="3142284"/>
                </a:lnTo>
                <a:lnTo>
                  <a:pt x="1843920" y="3086142"/>
                </a:lnTo>
                <a:lnTo>
                  <a:pt x="1857972" y="3011939"/>
                </a:lnTo>
                <a:lnTo>
                  <a:pt x="1851941" y="2933731"/>
                </a:lnTo>
                <a:lnTo>
                  <a:pt x="1837888" y="2855524"/>
                </a:lnTo>
                <a:lnTo>
                  <a:pt x="1827857" y="2781321"/>
                </a:lnTo>
                <a:lnTo>
                  <a:pt x="2680603" y="2781321"/>
                </a:lnTo>
                <a:lnTo>
                  <a:pt x="2678509" y="2741216"/>
                </a:lnTo>
                <a:lnTo>
                  <a:pt x="2189089" y="2741216"/>
                </a:lnTo>
                <a:lnTo>
                  <a:pt x="2189089" y="1959144"/>
                </a:lnTo>
                <a:lnTo>
                  <a:pt x="2233068" y="1929070"/>
                </a:lnTo>
                <a:lnTo>
                  <a:pt x="2263225" y="1892970"/>
                </a:lnTo>
                <a:lnTo>
                  <a:pt x="2283329" y="1850905"/>
                </a:lnTo>
                <a:lnTo>
                  <a:pt x="2293381" y="1804815"/>
                </a:lnTo>
                <a:lnTo>
                  <a:pt x="2299455" y="1756639"/>
                </a:lnTo>
                <a:lnTo>
                  <a:pt x="2301339" y="1708463"/>
                </a:lnTo>
                <a:lnTo>
                  <a:pt x="2301339" y="1660288"/>
                </a:lnTo>
                <a:lnTo>
                  <a:pt x="2305318" y="1612321"/>
                </a:lnTo>
                <a:lnTo>
                  <a:pt x="2319350" y="1618160"/>
                </a:lnTo>
                <a:lnTo>
                  <a:pt x="2325423" y="2586804"/>
                </a:lnTo>
                <a:lnTo>
                  <a:pt x="2678509" y="2586804"/>
                </a:lnTo>
                <a:lnTo>
                  <a:pt x="2680603" y="2550724"/>
                </a:lnTo>
                <a:lnTo>
                  <a:pt x="2357465" y="2550724"/>
                </a:lnTo>
                <a:lnTo>
                  <a:pt x="2357465" y="1447772"/>
                </a:lnTo>
                <a:lnTo>
                  <a:pt x="2337569" y="1359555"/>
                </a:lnTo>
                <a:lnTo>
                  <a:pt x="2353485" y="1341411"/>
                </a:lnTo>
                <a:lnTo>
                  <a:pt x="2369611" y="1321390"/>
                </a:lnTo>
                <a:lnTo>
                  <a:pt x="2381548" y="1301368"/>
                </a:lnTo>
                <a:lnTo>
                  <a:pt x="2395789" y="1281347"/>
                </a:lnTo>
                <a:lnTo>
                  <a:pt x="2409820" y="1285310"/>
                </a:lnTo>
                <a:lnTo>
                  <a:pt x="2423851" y="1293443"/>
                </a:lnTo>
                <a:lnTo>
                  <a:pt x="2437883" y="1301368"/>
                </a:lnTo>
                <a:lnTo>
                  <a:pt x="2451914" y="1311379"/>
                </a:lnTo>
                <a:lnTo>
                  <a:pt x="2465945" y="1319513"/>
                </a:lnTo>
                <a:lnTo>
                  <a:pt x="2479976" y="1325561"/>
                </a:lnTo>
                <a:lnTo>
                  <a:pt x="2494008" y="1325561"/>
                </a:lnTo>
                <a:lnTo>
                  <a:pt x="2510133" y="1319513"/>
                </a:lnTo>
                <a:lnTo>
                  <a:pt x="2532123" y="1275299"/>
                </a:lnTo>
                <a:lnTo>
                  <a:pt x="2548248" y="1231295"/>
                </a:lnTo>
                <a:lnTo>
                  <a:pt x="2560185" y="1184996"/>
                </a:lnTo>
                <a:lnTo>
                  <a:pt x="2566258" y="1137029"/>
                </a:lnTo>
                <a:lnTo>
                  <a:pt x="2570237" y="1120970"/>
                </a:lnTo>
                <a:lnTo>
                  <a:pt x="2572332" y="1106789"/>
                </a:lnTo>
                <a:lnTo>
                  <a:pt x="2572332" y="1092816"/>
                </a:lnTo>
                <a:lnTo>
                  <a:pt x="2568143" y="1076757"/>
                </a:lnTo>
                <a:lnTo>
                  <a:pt x="2341548" y="906370"/>
                </a:lnTo>
                <a:lnTo>
                  <a:pt x="2341548" y="1876"/>
                </a:lnTo>
                <a:lnTo>
                  <a:pt x="2305318" y="0"/>
                </a:lnTo>
                <a:lnTo>
                  <a:pt x="2307413" y="880301"/>
                </a:lnTo>
                <a:lnTo>
                  <a:pt x="2291287" y="870290"/>
                </a:lnTo>
                <a:lnTo>
                  <a:pt x="2277256" y="858194"/>
                </a:lnTo>
                <a:lnTo>
                  <a:pt x="2261340" y="848183"/>
                </a:lnTo>
                <a:lnTo>
                  <a:pt x="2247308" y="836087"/>
                </a:lnTo>
                <a:lnTo>
                  <a:pt x="2233068" y="824200"/>
                </a:lnTo>
                <a:lnTo>
                  <a:pt x="2217152" y="814189"/>
                </a:lnTo>
                <a:lnTo>
                  <a:pt x="2203120" y="802093"/>
                </a:lnTo>
                <a:lnTo>
                  <a:pt x="2186995" y="793960"/>
                </a:lnTo>
                <a:lnTo>
                  <a:pt x="2186995" y="1876"/>
                </a:lnTo>
                <a:lnTo>
                  <a:pt x="2161026" y="1876"/>
                </a:lnTo>
                <a:lnTo>
                  <a:pt x="2161026" y="789997"/>
                </a:lnTo>
                <a:lnTo>
                  <a:pt x="2144901" y="812104"/>
                </a:lnTo>
                <a:lnTo>
                  <a:pt x="2130870" y="836087"/>
                </a:lnTo>
                <a:lnTo>
                  <a:pt x="2116838" y="860279"/>
                </a:lnTo>
                <a:lnTo>
                  <a:pt x="2104692" y="884263"/>
                </a:lnTo>
                <a:lnTo>
                  <a:pt x="2096734" y="910332"/>
                </a:lnTo>
                <a:lnTo>
                  <a:pt x="2088713" y="936401"/>
                </a:lnTo>
                <a:lnTo>
                  <a:pt x="2086703" y="964556"/>
                </a:lnTo>
                <a:lnTo>
                  <a:pt x="2086703" y="1010646"/>
                </a:lnTo>
                <a:lnTo>
                  <a:pt x="2092713" y="1024619"/>
                </a:lnTo>
                <a:lnTo>
                  <a:pt x="2102807" y="1038801"/>
                </a:lnTo>
                <a:lnTo>
                  <a:pt x="2114744" y="1050688"/>
                </a:lnTo>
                <a:lnTo>
                  <a:pt x="2126891" y="1062784"/>
                </a:lnTo>
                <a:lnTo>
                  <a:pt x="2140922" y="1074880"/>
                </a:lnTo>
                <a:lnTo>
                  <a:pt x="2150974" y="1086768"/>
                </a:lnTo>
                <a:lnTo>
                  <a:pt x="2158932" y="1098864"/>
                </a:lnTo>
                <a:lnTo>
                  <a:pt x="2138828" y="1138906"/>
                </a:lnTo>
                <a:lnTo>
                  <a:pt x="2126891" y="1183119"/>
                </a:lnTo>
                <a:lnTo>
                  <a:pt x="2126891" y="1231295"/>
                </a:lnTo>
                <a:lnTo>
                  <a:pt x="2136943" y="1277385"/>
                </a:lnTo>
                <a:lnTo>
                  <a:pt x="2140922" y="1297406"/>
                </a:lnTo>
                <a:lnTo>
                  <a:pt x="2146786" y="1319513"/>
                </a:lnTo>
                <a:lnTo>
                  <a:pt x="2146786" y="1337448"/>
                </a:lnTo>
                <a:lnTo>
                  <a:pt x="2130870" y="1345582"/>
                </a:lnTo>
                <a:lnTo>
                  <a:pt x="2122912" y="1369565"/>
                </a:lnTo>
                <a:lnTo>
                  <a:pt x="2114744" y="1395634"/>
                </a:lnTo>
                <a:lnTo>
                  <a:pt x="2106786" y="1419618"/>
                </a:lnTo>
                <a:lnTo>
                  <a:pt x="2092713" y="1443810"/>
                </a:lnTo>
                <a:lnTo>
                  <a:pt x="2080671" y="1433799"/>
                </a:lnTo>
                <a:lnTo>
                  <a:pt x="2072650" y="1421703"/>
                </a:lnTo>
                <a:lnTo>
                  <a:pt x="2062619" y="1411693"/>
                </a:lnTo>
                <a:lnTo>
                  <a:pt x="2054598" y="1399597"/>
                </a:lnTo>
                <a:lnTo>
                  <a:pt x="2046577" y="1387709"/>
                </a:lnTo>
                <a:lnTo>
                  <a:pt x="2038536" y="1377699"/>
                </a:lnTo>
                <a:lnTo>
                  <a:pt x="2030515" y="1367480"/>
                </a:lnTo>
                <a:lnTo>
                  <a:pt x="2020483" y="1357469"/>
                </a:lnTo>
                <a:lnTo>
                  <a:pt x="2020483" y="1876"/>
                </a:lnTo>
                <a:lnTo>
                  <a:pt x="1984358" y="1876"/>
                </a:lnTo>
                <a:lnTo>
                  <a:pt x="1984358" y="1287395"/>
                </a:lnTo>
                <a:lnTo>
                  <a:pt x="1978348" y="1281347"/>
                </a:lnTo>
                <a:lnTo>
                  <a:pt x="1964295" y="1263203"/>
                </a:lnTo>
                <a:lnTo>
                  <a:pt x="1940233" y="1237134"/>
                </a:lnTo>
                <a:lnTo>
                  <a:pt x="1910139" y="1205226"/>
                </a:lnTo>
                <a:lnTo>
                  <a:pt x="1878034" y="1169146"/>
                </a:lnTo>
                <a:lnTo>
                  <a:pt x="1841909" y="1134943"/>
                </a:lnTo>
                <a:lnTo>
                  <a:pt x="1805805" y="1104912"/>
                </a:lnTo>
                <a:lnTo>
                  <a:pt x="1769679" y="1080720"/>
                </a:lnTo>
                <a:lnTo>
                  <a:pt x="1536928" y="970604"/>
                </a:lnTo>
                <a:lnTo>
                  <a:pt x="1554980" y="956422"/>
                </a:lnTo>
                <a:lnTo>
                  <a:pt x="1571042" y="942449"/>
                </a:lnTo>
                <a:lnTo>
                  <a:pt x="1587084" y="926391"/>
                </a:lnTo>
                <a:lnTo>
                  <a:pt x="1603147" y="908455"/>
                </a:lnTo>
                <a:lnTo>
                  <a:pt x="1617199" y="888226"/>
                </a:lnTo>
                <a:lnTo>
                  <a:pt x="1629220" y="870290"/>
                </a:lnTo>
                <a:lnTo>
                  <a:pt x="1641262" y="850269"/>
                </a:lnTo>
                <a:lnTo>
                  <a:pt x="1651293" y="830248"/>
                </a:lnTo>
                <a:lnTo>
                  <a:pt x="1663335" y="800008"/>
                </a:lnTo>
                <a:lnTo>
                  <a:pt x="1675376" y="772062"/>
                </a:lnTo>
                <a:lnTo>
                  <a:pt x="1687418" y="743907"/>
                </a:lnTo>
                <a:lnTo>
                  <a:pt x="1703460" y="715752"/>
                </a:lnTo>
                <a:lnTo>
                  <a:pt x="1719523" y="689683"/>
                </a:lnTo>
                <a:lnTo>
                  <a:pt x="1739585" y="665700"/>
                </a:lnTo>
                <a:lnTo>
                  <a:pt x="1763669" y="643593"/>
                </a:lnTo>
                <a:lnTo>
                  <a:pt x="1791752" y="625658"/>
                </a:lnTo>
                <a:lnTo>
                  <a:pt x="1809804" y="585407"/>
                </a:lnTo>
                <a:lnTo>
                  <a:pt x="1811815" y="541402"/>
                </a:lnTo>
                <a:lnTo>
                  <a:pt x="1811815" y="495312"/>
                </a:lnTo>
                <a:lnTo>
                  <a:pt x="1823857" y="455062"/>
                </a:lnTo>
                <a:lnTo>
                  <a:pt x="1825867" y="427115"/>
                </a:lnTo>
                <a:lnTo>
                  <a:pt x="1823857" y="398961"/>
                </a:lnTo>
                <a:lnTo>
                  <a:pt x="1815836" y="372892"/>
                </a:lnTo>
                <a:lnTo>
                  <a:pt x="1799773" y="352871"/>
                </a:lnTo>
                <a:lnTo>
                  <a:pt x="1787731" y="342860"/>
                </a:lnTo>
                <a:lnTo>
                  <a:pt x="1775690" y="332850"/>
                </a:lnTo>
                <a:lnTo>
                  <a:pt x="1763669" y="324716"/>
                </a:lnTo>
                <a:lnTo>
                  <a:pt x="1757637" y="312829"/>
                </a:lnTo>
                <a:lnTo>
                  <a:pt x="1751627" y="312829"/>
                </a:lnTo>
                <a:lnTo>
                  <a:pt x="1747606" y="310743"/>
                </a:lnTo>
                <a:lnTo>
                  <a:pt x="1747606" y="302818"/>
                </a:lnTo>
                <a:lnTo>
                  <a:pt x="1741596" y="284674"/>
                </a:lnTo>
                <a:lnTo>
                  <a:pt x="1731564" y="270701"/>
                </a:lnTo>
                <a:lnTo>
                  <a:pt x="1719523" y="256728"/>
                </a:lnTo>
                <a:lnTo>
                  <a:pt x="1705470" y="244632"/>
                </a:lnTo>
                <a:lnTo>
                  <a:pt x="1689429" y="236498"/>
                </a:lnTo>
                <a:lnTo>
                  <a:pt x="1673366" y="228573"/>
                </a:lnTo>
                <a:lnTo>
                  <a:pt x="1655314" y="222525"/>
                </a:lnTo>
                <a:lnTo>
                  <a:pt x="1639251" y="216477"/>
                </a:lnTo>
                <a:lnTo>
                  <a:pt x="1615188" y="220440"/>
                </a:lnTo>
                <a:lnTo>
                  <a:pt x="1593115" y="220440"/>
                </a:lnTo>
                <a:lnTo>
                  <a:pt x="1573053" y="212515"/>
                </a:lnTo>
                <a:lnTo>
                  <a:pt x="1552990" y="204590"/>
                </a:lnTo>
                <a:lnTo>
                  <a:pt x="1530917" y="196456"/>
                </a:lnTo>
                <a:lnTo>
                  <a:pt x="1510854" y="190408"/>
                </a:lnTo>
                <a:lnTo>
                  <a:pt x="1488781" y="190408"/>
                </a:lnTo>
                <a:lnTo>
                  <a:pt x="1464698" y="196456"/>
                </a:lnTo>
                <a:lnTo>
                  <a:pt x="1438625" y="208552"/>
                </a:lnTo>
                <a:lnTo>
                  <a:pt x="1410520" y="216477"/>
                </a:lnTo>
                <a:lnTo>
                  <a:pt x="1382437" y="218563"/>
                </a:lnTo>
                <a:lnTo>
                  <a:pt x="1354353" y="218563"/>
                </a:lnTo>
                <a:lnTo>
                  <a:pt x="1326249" y="220440"/>
                </a:lnTo>
                <a:lnTo>
                  <a:pt x="1298165" y="222525"/>
                </a:lnTo>
                <a:lnTo>
                  <a:pt x="1270082" y="228573"/>
                </a:lnTo>
                <a:lnTo>
                  <a:pt x="1243988" y="240669"/>
                </a:lnTo>
                <a:lnTo>
                  <a:pt x="1211883" y="266738"/>
                </a:lnTo>
                <a:lnTo>
                  <a:pt x="1181789" y="296770"/>
                </a:lnTo>
                <a:lnTo>
                  <a:pt x="1157706" y="328887"/>
                </a:lnTo>
                <a:lnTo>
                  <a:pt x="1137643" y="364967"/>
                </a:lnTo>
                <a:lnTo>
                  <a:pt x="1123612" y="401046"/>
                </a:lnTo>
                <a:lnTo>
                  <a:pt x="1113581" y="441088"/>
                </a:lnTo>
                <a:lnTo>
                  <a:pt x="1109560" y="483216"/>
                </a:lnTo>
                <a:lnTo>
                  <a:pt x="1111570" y="525344"/>
                </a:lnTo>
                <a:lnTo>
                  <a:pt x="1091507" y="547450"/>
                </a:lnTo>
                <a:lnTo>
                  <a:pt x="1079466" y="573519"/>
                </a:lnTo>
                <a:lnTo>
                  <a:pt x="1073434" y="601466"/>
                </a:lnTo>
                <a:lnTo>
                  <a:pt x="1071445" y="629620"/>
                </a:lnTo>
                <a:lnTo>
                  <a:pt x="1071445" y="645679"/>
                </a:lnTo>
                <a:lnTo>
                  <a:pt x="1075445" y="657775"/>
                </a:lnTo>
                <a:lnTo>
                  <a:pt x="1083487" y="669662"/>
                </a:lnTo>
                <a:lnTo>
                  <a:pt x="1093518" y="681758"/>
                </a:lnTo>
                <a:lnTo>
                  <a:pt x="1101539" y="691769"/>
                </a:lnTo>
                <a:lnTo>
                  <a:pt x="1105539" y="703865"/>
                </a:lnTo>
                <a:lnTo>
                  <a:pt x="1105539" y="717838"/>
                </a:lnTo>
                <a:lnTo>
                  <a:pt x="1099528" y="733897"/>
                </a:lnTo>
                <a:lnTo>
                  <a:pt x="1095507" y="763928"/>
                </a:lnTo>
                <a:lnTo>
                  <a:pt x="1097518" y="798131"/>
                </a:lnTo>
                <a:lnTo>
                  <a:pt x="1107549" y="826077"/>
                </a:lnTo>
                <a:lnTo>
                  <a:pt x="1131633" y="844221"/>
                </a:lnTo>
                <a:lnTo>
                  <a:pt x="1101539" y="892397"/>
                </a:lnTo>
                <a:lnTo>
                  <a:pt x="1093518" y="922428"/>
                </a:lnTo>
                <a:lnTo>
                  <a:pt x="1077455" y="946412"/>
                </a:lnTo>
                <a:lnTo>
                  <a:pt x="1057393" y="968518"/>
                </a:lnTo>
                <a:lnTo>
                  <a:pt x="1035320" y="990625"/>
                </a:lnTo>
                <a:lnTo>
                  <a:pt x="1009247" y="1008560"/>
                </a:lnTo>
                <a:lnTo>
                  <a:pt x="981142" y="1028581"/>
                </a:lnTo>
                <a:lnTo>
                  <a:pt x="955069" y="1048811"/>
                </a:lnTo>
                <a:lnTo>
                  <a:pt x="930985" y="1070709"/>
                </a:lnTo>
                <a:lnTo>
                  <a:pt x="928975" y="1876"/>
                </a:lnTo>
                <a:lnTo>
                  <a:pt x="894881" y="1876"/>
                </a:lnTo>
                <a:lnTo>
                  <a:pt x="894881" y="1104912"/>
                </a:lnTo>
                <a:lnTo>
                  <a:pt x="882839" y="1112837"/>
                </a:lnTo>
                <a:lnTo>
                  <a:pt x="870798" y="1122847"/>
                </a:lnTo>
                <a:lnTo>
                  <a:pt x="858756" y="1130981"/>
                </a:lnTo>
                <a:lnTo>
                  <a:pt x="846714" y="1138906"/>
                </a:lnTo>
                <a:lnTo>
                  <a:pt x="836683" y="1148916"/>
                </a:lnTo>
                <a:lnTo>
                  <a:pt x="826651" y="1158927"/>
                </a:lnTo>
                <a:lnTo>
                  <a:pt x="814610" y="1169146"/>
                </a:lnTo>
                <a:lnTo>
                  <a:pt x="804578" y="1181034"/>
                </a:lnTo>
                <a:lnTo>
                  <a:pt x="806589" y="1876"/>
                </a:lnTo>
                <a:lnTo>
                  <a:pt x="762442" y="1876"/>
                </a:lnTo>
                <a:lnTo>
                  <a:pt x="762443" y="1221284"/>
                </a:lnTo>
                <a:lnTo>
                  <a:pt x="732349" y="1269251"/>
                </a:lnTo>
                <a:lnTo>
                  <a:pt x="710276" y="1317427"/>
                </a:lnTo>
                <a:lnTo>
                  <a:pt x="692223" y="1369565"/>
                </a:lnTo>
                <a:lnTo>
                  <a:pt x="680182" y="1423789"/>
                </a:lnTo>
                <a:lnTo>
                  <a:pt x="670150" y="1477804"/>
                </a:lnTo>
                <a:lnTo>
                  <a:pt x="662129" y="1534113"/>
                </a:lnTo>
                <a:lnTo>
                  <a:pt x="654109" y="1590214"/>
                </a:lnTo>
                <a:lnTo>
                  <a:pt x="646067" y="1646315"/>
                </a:lnTo>
                <a:lnTo>
                  <a:pt x="591889" y="1614198"/>
                </a:lnTo>
                <a:lnTo>
                  <a:pt x="575847" y="1616283"/>
                </a:lnTo>
                <a:lnTo>
                  <a:pt x="561795" y="1612321"/>
                </a:lnTo>
                <a:lnTo>
                  <a:pt x="549753" y="1608149"/>
                </a:lnTo>
                <a:lnTo>
                  <a:pt x="537733" y="1602101"/>
                </a:lnTo>
                <a:lnTo>
                  <a:pt x="525691" y="1594176"/>
                </a:lnTo>
                <a:lnTo>
                  <a:pt x="515660" y="1588128"/>
                </a:lnTo>
                <a:lnTo>
                  <a:pt x="501607" y="1580203"/>
                </a:lnTo>
                <a:lnTo>
                  <a:pt x="487555" y="1576032"/>
                </a:lnTo>
                <a:lnTo>
                  <a:pt x="487555" y="1558097"/>
                </a:lnTo>
                <a:lnTo>
                  <a:pt x="485566" y="1542038"/>
                </a:lnTo>
                <a:lnTo>
                  <a:pt x="479534" y="1528065"/>
                </a:lnTo>
                <a:lnTo>
                  <a:pt x="471513" y="1515969"/>
                </a:lnTo>
                <a:lnTo>
                  <a:pt x="465503" y="1525980"/>
                </a:lnTo>
                <a:lnTo>
                  <a:pt x="465503" y="1535990"/>
                </a:lnTo>
                <a:lnTo>
                  <a:pt x="467492" y="1546001"/>
                </a:lnTo>
                <a:lnTo>
                  <a:pt x="469503" y="1556011"/>
                </a:lnTo>
                <a:lnTo>
                  <a:pt x="467492" y="1570193"/>
                </a:lnTo>
                <a:lnTo>
                  <a:pt x="457461" y="1574155"/>
                </a:lnTo>
                <a:lnTo>
                  <a:pt x="443430" y="1574155"/>
                </a:lnTo>
                <a:lnTo>
                  <a:pt x="429378" y="1576032"/>
                </a:lnTo>
                <a:lnTo>
                  <a:pt x="421357" y="1586251"/>
                </a:lnTo>
                <a:lnTo>
                  <a:pt x="413336" y="1590214"/>
                </a:lnTo>
                <a:lnTo>
                  <a:pt x="407305" y="1588128"/>
                </a:lnTo>
                <a:lnTo>
                  <a:pt x="399284" y="1584166"/>
                </a:lnTo>
                <a:lnTo>
                  <a:pt x="391263" y="1576032"/>
                </a:lnTo>
                <a:lnTo>
                  <a:pt x="383221" y="1570193"/>
                </a:lnTo>
                <a:lnTo>
                  <a:pt x="373190" y="1566022"/>
                </a:lnTo>
                <a:lnTo>
                  <a:pt x="365169" y="1564145"/>
                </a:lnTo>
                <a:lnTo>
                  <a:pt x="355137" y="1562059"/>
                </a:lnTo>
                <a:lnTo>
                  <a:pt x="345106" y="1560182"/>
                </a:lnTo>
                <a:lnTo>
                  <a:pt x="335075" y="1560182"/>
                </a:lnTo>
                <a:lnTo>
                  <a:pt x="325044" y="1562059"/>
                </a:lnTo>
                <a:lnTo>
                  <a:pt x="315012" y="1564145"/>
                </a:lnTo>
                <a:lnTo>
                  <a:pt x="304981" y="1568107"/>
                </a:lnTo>
                <a:lnTo>
                  <a:pt x="296960" y="1570193"/>
                </a:lnTo>
                <a:lnTo>
                  <a:pt x="288918" y="1574155"/>
                </a:lnTo>
                <a:lnTo>
                  <a:pt x="288918" y="1562059"/>
                </a:lnTo>
                <a:lnTo>
                  <a:pt x="286929" y="1552049"/>
                </a:lnTo>
                <a:lnTo>
                  <a:pt x="286929" y="1544124"/>
                </a:lnTo>
                <a:lnTo>
                  <a:pt x="290929" y="1534113"/>
                </a:lnTo>
                <a:lnTo>
                  <a:pt x="286929" y="1528065"/>
                </a:lnTo>
                <a:lnTo>
                  <a:pt x="284918" y="1523894"/>
                </a:lnTo>
                <a:lnTo>
                  <a:pt x="280897" y="1522017"/>
                </a:lnTo>
                <a:lnTo>
                  <a:pt x="276897" y="1522017"/>
                </a:lnTo>
                <a:lnTo>
                  <a:pt x="268856" y="1538076"/>
                </a:lnTo>
                <a:lnTo>
                  <a:pt x="268856" y="1556011"/>
                </a:lnTo>
                <a:lnTo>
                  <a:pt x="264856" y="1572070"/>
                </a:lnTo>
                <a:lnTo>
                  <a:pt x="254824" y="1582080"/>
                </a:lnTo>
                <a:lnTo>
                  <a:pt x="240772" y="1588128"/>
                </a:lnTo>
                <a:lnTo>
                  <a:pt x="228730" y="1596262"/>
                </a:lnTo>
                <a:lnTo>
                  <a:pt x="218699" y="1604187"/>
                </a:lnTo>
                <a:lnTo>
                  <a:pt x="208670" y="1616283"/>
                </a:lnTo>
                <a:lnTo>
                  <a:pt x="200643" y="1628171"/>
                </a:lnTo>
                <a:lnTo>
                  <a:pt x="192618" y="1642352"/>
                </a:lnTo>
                <a:lnTo>
                  <a:pt x="188605" y="1654240"/>
                </a:lnTo>
                <a:lnTo>
                  <a:pt x="184592" y="1668421"/>
                </a:lnTo>
                <a:lnTo>
                  <a:pt x="174559" y="1672384"/>
                </a:lnTo>
                <a:lnTo>
                  <a:pt x="164528" y="1674469"/>
                </a:lnTo>
                <a:lnTo>
                  <a:pt x="154494" y="1672384"/>
                </a:lnTo>
                <a:lnTo>
                  <a:pt x="146469" y="1670298"/>
                </a:lnTo>
                <a:lnTo>
                  <a:pt x="134432" y="1666336"/>
                </a:lnTo>
                <a:lnTo>
                  <a:pt x="124398" y="1664459"/>
                </a:lnTo>
                <a:lnTo>
                  <a:pt x="112361" y="1664459"/>
                </a:lnTo>
                <a:lnTo>
                  <a:pt x="100321" y="1668421"/>
                </a:lnTo>
                <a:lnTo>
                  <a:pt x="88283" y="1674469"/>
                </a:lnTo>
                <a:lnTo>
                  <a:pt x="78250" y="1682394"/>
                </a:lnTo>
                <a:lnTo>
                  <a:pt x="66212" y="1692405"/>
                </a:lnTo>
                <a:lnTo>
                  <a:pt x="56179" y="1702415"/>
                </a:lnTo>
                <a:lnTo>
                  <a:pt x="48154" y="1714511"/>
                </a:lnTo>
                <a:lnTo>
                  <a:pt x="42135" y="1728484"/>
                </a:lnTo>
                <a:lnTo>
                  <a:pt x="40129" y="1740580"/>
                </a:lnTo>
                <a:lnTo>
                  <a:pt x="40129" y="1754553"/>
                </a:lnTo>
                <a:lnTo>
                  <a:pt x="30095" y="1762687"/>
                </a:lnTo>
                <a:lnTo>
                  <a:pt x="26083" y="1772698"/>
                </a:lnTo>
                <a:lnTo>
                  <a:pt x="22070" y="1782708"/>
                </a:lnTo>
                <a:lnTo>
                  <a:pt x="18057" y="1794804"/>
                </a:lnTo>
                <a:lnTo>
                  <a:pt x="14044" y="1828798"/>
                </a:lnTo>
                <a:lnTo>
                  <a:pt x="18057" y="1860915"/>
                </a:lnTo>
                <a:lnTo>
                  <a:pt x="28089" y="1890968"/>
                </a:lnTo>
                <a:lnTo>
                  <a:pt x="52167" y="1913033"/>
                </a:lnTo>
                <a:lnTo>
                  <a:pt x="58185" y="1981209"/>
                </a:lnTo>
                <a:lnTo>
                  <a:pt x="68219" y="2047382"/>
                </a:lnTo>
                <a:lnTo>
                  <a:pt x="82263" y="2109552"/>
                </a:lnTo>
                <a:lnTo>
                  <a:pt x="96309" y="2171721"/>
                </a:lnTo>
                <a:lnTo>
                  <a:pt x="0" y="2171721"/>
                </a:lnTo>
                <a:lnTo>
                  <a:pt x="0" y="2273975"/>
                </a:lnTo>
                <a:lnTo>
                  <a:pt x="752411" y="2273975"/>
                </a:lnTo>
                <a:lnTo>
                  <a:pt x="760432" y="2284006"/>
                </a:lnTo>
                <a:lnTo>
                  <a:pt x="768474" y="2296040"/>
                </a:lnTo>
                <a:lnTo>
                  <a:pt x="776495" y="2306071"/>
                </a:lnTo>
                <a:lnTo>
                  <a:pt x="786526" y="2318105"/>
                </a:lnTo>
                <a:lnTo>
                  <a:pt x="794547" y="2328136"/>
                </a:lnTo>
                <a:lnTo>
                  <a:pt x="802568" y="2338147"/>
                </a:lnTo>
                <a:lnTo>
                  <a:pt x="812599" y="2348178"/>
                </a:lnTo>
                <a:lnTo>
                  <a:pt x="824641" y="2358209"/>
                </a:lnTo>
                <a:lnTo>
                  <a:pt x="838693" y="2370243"/>
                </a:lnTo>
                <a:lnTo>
                  <a:pt x="856746" y="2376249"/>
                </a:lnTo>
                <a:lnTo>
                  <a:pt x="874798" y="2378251"/>
                </a:lnTo>
                <a:lnTo>
                  <a:pt x="894881" y="2380274"/>
                </a:lnTo>
                <a:lnTo>
                  <a:pt x="912934" y="2384278"/>
                </a:lnTo>
                <a:lnTo>
                  <a:pt x="928975" y="2390285"/>
                </a:lnTo>
                <a:lnTo>
                  <a:pt x="939007" y="2404320"/>
                </a:lnTo>
                <a:lnTo>
                  <a:pt x="941017" y="2428387"/>
                </a:lnTo>
                <a:lnTo>
                  <a:pt x="955069" y="2450452"/>
                </a:lnTo>
                <a:lnTo>
                  <a:pt x="955069" y="2472517"/>
                </a:lnTo>
                <a:lnTo>
                  <a:pt x="951048" y="2496584"/>
                </a:lnTo>
                <a:lnTo>
                  <a:pt x="945038" y="2520630"/>
                </a:lnTo>
                <a:lnTo>
                  <a:pt x="928975" y="2526657"/>
                </a:lnTo>
                <a:lnTo>
                  <a:pt x="912934" y="2532664"/>
                </a:lnTo>
                <a:lnTo>
                  <a:pt x="896871" y="2538691"/>
                </a:lnTo>
                <a:lnTo>
                  <a:pt x="880829" y="2546699"/>
                </a:lnTo>
                <a:lnTo>
                  <a:pt x="864766" y="2552726"/>
                </a:lnTo>
                <a:lnTo>
                  <a:pt x="848725" y="2560735"/>
                </a:lnTo>
                <a:lnTo>
                  <a:pt x="834672" y="2566762"/>
                </a:lnTo>
                <a:lnTo>
                  <a:pt x="818631" y="2574791"/>
                </a:lnTo>
                <a:lnTo>
                  <a:pt x="814610" y="2554729"/>
                </a:lnTo>
                <a:lnTo>
                  <a:pt x="812599" y="2530662"/>
                </a:lnTo>
                <a:lnTo>
                  <a:pt x="810610" y="2508597"/>
                </a:lnTo>
                <a:lnTo>
                  <a:pt x="806589" y="2484551"/>
                </a:lnTo>
                <a:lnTo>
                  <a:pt x="800579" y="2464488"/>
                </a:lnTo>
                <a:lnTo>
                  <a:pt x="790547" y="2444446"/>
                </a:lnTo>
                <a:lnTo>
                  <a:pt x="774485" y="2428387"/>
                </a:lnTo>
                <a:lnTo>
                  <a:pt x="752411" y="2418377"/>
                </a:lnTo>
                <a:lnTo>
                  <a:pt x="740370" y="2418377"/>
                </a:lnTo>
                <a:lnTo>
                  <a:pt x="728328" y="2416354"/>
                </a:lnTo>
                <a:lnTo>
                  <a:pt x="720307" y="2410348"/>
                </a:lnTo>
                <a:lnTo>
                  <a:pt x="714297" y="2404320"/>
                </a:lnTo>
                <a:lnTo>
                  <a:pt x="708265" y="2394310"/>
                </a:lnTo>
                <a:lnTo>
                  <a:pt x="702255" y="2386281"/>
                </a:lnTo>
                <a:lnTo>
                  <a:pt x="694234" y="2376249"/>
                </a:lnTo>
                <a:lnTo>
                  <a:pt x="688203" y="2368241"/>
                </a:lnTo>
                <a:lnTo>
                  <a:pt x="678171" y="2364216"/>
                </a:lnTo>
                <a:lnTo>
                  <a:pt x="670150" y="2362214"/>
                </a:lnTo>
                <a:lnTo>
                  <a:pt x="660119" y="2360211"/>
                </a:lnTo>
                <a:lnTo>
                  <a:pt x="652098" y="2358209"/>
                </a:lnTo>
                <a:lnTo>
                  <a:pt x="642067" y="2356207"/>
                </a:lnTo>
                <a:lnTo>
                  <a:pt x="634025" y="2356207"/>
                </a:lnTo>
                <a:lnTo>
                  <a:pt x="623994" y="2354205"/>
                </a:lnTo>
                <a:lnTo>
                  <a:pt x="613962" y="2354205"/>
                </a:lnTo>
                <a:lnTo>
                  <a:pt x="599931" y="2356207"/>
                </a:lnTo>
                <a:lnTo>
                  <a:pt x="585879" y="2362214"/>
                </a:lnTo>
                <a:lnTo>
                  <a:pt x="573837" y="2370243"/>
                </a:lnTo>
                <a:lnTo>
                  <a:pt x="559806" y="2378251"/>
                </a:lnTo>
                <a:lnTo>
                  <a:pt x="547764" y="2386281"/>
                </a:lnTo>
                <a:lnTo>
                  <a:pt x="535722" y="2394310"/>
                </a:lnTo>
                <a:lnTo>
                  <a:pt x="523681" y="2398314"/>
                </a:lnTo>
                <a:lnTo>
                  <a:pt x="511639" y="2400316"/>
                </a:lnTo>
                <a:lnTo>
                  <a:pt x="507639" y="2374247"/>
                </a:lnTo>
                <a:lnTo>
                  <a:pt x="503618" y="2346176"/>
                </a:lnTo>
                <a:lnTo>
                  <a:pt x="497587" y="2322109"/>
                </a:lnTo>
                <a:lnTo>
                  <a:pt x="483555" y="2302067"/>
                </a:lnTo>
                <a:lnTo>
                  <a:pt x="475534" y="2294038"/>
                </a:lnTo>
                <a:lnTo>
                  <a:pt x="463493" y="2290033"/>
                </a:lnTo>
                <a:lnTo>
                  <a:pt x="439409" y="2290033"/>
                </a:lnTo>
                <a:lnTo>
                  <a:pt x="427367" y="2292036"/>
                </a:lnTo>
                <a:lnTo>
                  <a:pt x="413336" y="2292036"/>
                </a:lnTo>
                <a:lnTo>
                  <a:pt x="401294" y="2294038"/>
                </a:lnTo>
                <a:lnTo>
                  <a:pt x="391263" y="2294038"/>
                </a:lnTo>
                <a:lnTo>
                  <a:pt x="373190" y="2316103"/>
                </a:lnTo>
                <a:lnTo>
                  <a:pt x="369190" y="2346176"/>
                </a:lnTo>
                <a:lnTo>
                  <a:pt x="369190" y="2380274"/>
                </a:lnTo>
                <a:lnTo>
                  <a:pt x="367179" y="2412350"/>
                </a:lnTo>
                <a:lnTo>
                  <a:pt x="353127" y="2408345"/>
                </a:lnTo>
                <a:lnTo>
                  <a:pt x="341085" y="2404320"/>
                </a:lnTo>
                <a:lnTo>
                  <a:pt x="327054" y="2402318"/>
                </a:lnTo>
                <a:lnTo>
                  <a:pt x="310991" y="2402318"/>
                </a:lnTo>
                <a:lnTo>
                  <a:pt x="302971" y="2394310"/>
                </a:lnTo>
                <a:lnTo>
                  <a:pt x="294950" y="2384278"/>
                </a:lnTo>
                <a:lnTo>
                  <a:pt x="284918" y="2378251"/>
                </a:lnTo>
                <a:lnTo>
                  <a:pt x="274887" y="2374247"/>
                </a:lnTo>
                <a:lnTo>
                  <a:pt x="264856" y="2372245"/>
                </a:lnTo>
                <a:lnTo>
                  <a:pt x="252814" y="2372245"/>
                </a:lnTo>
                <a:lnTo>
                  <a:pt x="242783" y="2374247"/>
                </a:lnTo>
                <a:lnTo>
                  <a:pt x="232751" y="2376249"/>
                </a:lnTo>
                <a:lnTo>
                  <a:pt x="224730" y="2380274"/>
                </a:lnTo>
                <a:lnTo>
                  <a:pt x="214678" y="2386281"/>
                </a:lnTo>
                <a:lnTo>
                  <a:pt x="206664" y="2394310"/>
                </a:lnTo>
                <a:lnTo>
                  <a:pt x="200643" y="2402318"/>
                </a:lnTo>
                <a:lnTo>
                  <a:pt x="194624" y="2416354"/>
                </a:lnTo>
                <a:lnTo>
                  <a:pt x="184593" y="2426385"/>
                </a:lnTo>
                <a:lnTo>
                  <a:pt x="174559" y="2434414"/>
                </a:lnTo>
                <a:lnTo>
                  <a:pt x="164528" y="2442423"/>
                </a:lnTo>
                <a:lnTo>
                  <a:pt x="152488" y="2452454"/>
                </a:lnTo>
                <a:lnTo>
                  <a:pt x="142457" y="2460484"/>
                </a:lnTo>
                <a:lnTo>
                  <a:pt x="132423" y="2470515"/>
                </a:lnTo>
                <a:lnTo>
                  <a:pt x="124398" y="2484551"/>
                </a:lnTo>
                <a:lnTo>
                  <a:pt x="120386" y="2494561"/>
                </a:lnTo>
                <a:lnTo>
                  <a:pt x="118380" y="2506595"/>
                </a:lnTo>
                <a:lnTo>
                  <a:pt x="114367" y="2518628"/>
                </a:lnTo>
                <a:lnTo>
                  <a:pt x="106342" y="2526657"/>
                </a:lnTo>
                <a:lnTo>
                  <a:pt x="108346" y="2590829"/>
                </a:lnTo>
                <a:lnTo>
                  <a:pt x="116373" y="2657003"/>
                </a:lnTo>
                <a:lnTo>
                  <a:pt x="128411" y="2717149"/>
                </a:lnTo>
                <a:lnTo>
                  <a:pt x="146469" y="2775315"/>
                </a:lnTo>
                <a:lnTo>
                  <a:pt x="0" y="2775315"/>
                </a:lnTo>
                <a:lnTo>
                  <a:pt x="0" y="2863553"/>
                </a:lnTo>
                <a:lnTo>
                  <a:pt x="680182" y="2861551"/>
                </a:lnTo>
                <a:lnTo>
                  <a:pt x="680182" y="2883595"/>
                </a:lnTo>
                <a:lnTo>
                  <a:pt x="674171" y="2897631"/>
                </a:lnTo>
                <a:lnTo>
                  <a:pt x="662130" y="2911667"/>
                </a:lnTo>
                <a:lnTo>
                  <a:pt x="646067" y="2919696"/>
                </a:lnTo>
                <a:lnTo>
                  <a:pt x="630025" y="2929727"/>
                </a:lnTo>
                <a:lnTo>
                  <a:pt x="611973" y="2937736"/>
                </a:lnTo>
                <a:lnTo>
                  <a:pt x="597921" y="2947767"/>
                </a:lnTo>
                <a:lnTo>
                  <a:pt x="585879" y="2961803"/>
                </a:lnTo>
                <a:lnTo>
                  <a:pt x="585879" y="3192420"/>
                </a:lnTo>
                <a:lnTo>
                  <a:pt x="983153" y="3411004"/>
                </a:lnTo>
                <a:lnTo>
                  <a:pt x="985163" y="3439075"/>
                </a:lnTo>
                <a:lnTo>
                  <a:pt x="987174" y="3471151"/>
                </a:lnTo>
                <a:lnTo>
                  <a:pt x="987174" y="3501245"/>
                </a:lnTo>
                <a:lnTo>
                  <a:pt x="991174" y="3531318"/>
                </a:lnTo>
                <a:lnTo>
                  <a:pt x="997205" y="3561392"/>
                </a:lnTo>
                <a:lnTo>
                  <a:pt x="1007237" y="3587461"/>
                </a:lnTo>
                <a:lnTo>
                  <a:pt x="1025289" y="3611528"/>
                </a:lnTo>
                <a:lnTo>
                  <a:pt x="1049372" y="3629568"/>
                </a:lnTo>
                <a:lnTo>
                  <a:pt x="1039341" y="3641601"/>
                </a:lnTo>
                <a:lnTo>
                  <a:pt x="1033310" y="3655637"/>
                </a:lnTo>
                <a:lnTo>
                  <a:pt x="1031320" y="3671695"/>
                </a:lnTo>
                <a:lnTo>
                  <a:pt x="1029310" y="3687733"/>
                </a:lnTo>
                <a:lnTo>
                  <a:pt x="1029310" y="3709798"/>
                </a:lnTo>
                <a:lnTo>
                  <a:pt x="1027299" y="3731842"/>
                </a:lnTo>
                <a:lnTo>
                  <a:pt x="1033310" y="3749902"/>
                </a:lnTo>
                <a:lnTo>
                  <a:pt x="1055383" y="3755913"/>
                </a:lnTo>
                <a:lnTo>
                  <a:pt x="1039341" y="3767944"/>
                </a:lnTo>
                <a:lnTo>
                  <a:pt x="1023278" y="3779976"/>
                </a:lnTo>
                <a:lnTo>
                  <a:pt x="1009247" y="3794013"/>
                </a:lnTo>
                <a:lnTo>
                  <a:pt x="997205" y="3810057"/>
                </a:lnTo>
                <a:lnTo>
                  <a:pt x="987174" y="3826099"/>
                </a:lnTo>
                <a:lnTo>
                  <a:pt x="979132" y="3844147"/>
                </a:lnTo>
                <a:lnTo>
                  <a:pt x="975132" y="3864200"/>
                </a:lnTo>
                <a:lnTo>
                  <a:pt x="975132" y="3884252"/>
                </a:lnTo>
                <a:lnTo>
                  <a:pt x="981143" y="3908317"/>
                </a:lnTo>
                <a:lnTo>
                  <a:pt x="995195" y="3930376"/>
                </a:lnTo>
                <a:lnTo>
                  <a:pt x="1011237" y="3946418"/>
                </a:lnTo>
                <a:lnTo>
                  <a:pt x="1033310" y="3958450"/>
                </a:lnTo>
                <a:lnTo>
                  <a:pt x="1219769" y="3962292"/>
                </a:lnTo>
                <a:lnTo>
                  <a:pt x="1228284" y="3962292"/>
                </a:lnTo>
                <a:lnTo>
                  <a:pt x="1239988" y="3956445"/>
                </a:lnTo>
                <a:close/>
              </a:path>
            </a:pathLst>
          </a:custGeom>
          <a:solidFill>
            <a:srgbClr val="000000"/>
          </a:solidFill>
        </p:spPr>
        <p:txBody>
          <a:bodyPr wrap="square" lIns="0" tIns="0" rIns="0" bIns="0" rtlCol="0">
            <a:noAutofit/>
          </a:bodyPr>
          <a:lstStyle/>
          <a:p>
            <a:endParaRPr/>
          </a:p>
        </p:txBody>
      </p:sp>
      <p:sp>
        <p:nvSpPr>
          <p:cNvPr id="14" name="object 14"/>
          <p:cNvSpPr/>
          <p:nvPr/>
        </p:nvSpPr>
        <p:spPr>
          <a:xfrm>
            <a:off x="7191357" y="3376837"/>
            <a:ext cx="571848" cy="509494"/>
          </a:xfrm>
          <a:custGeom>
            <a:avLst/>
            <a:gdLst/>
            <a:ahLst/>
            <a:cxnLst/>
            <a:rect l="l" t="t" r="r" b="b"/>
            <a:pathLst>
              <a:path w="571848" h="509494">
                <a:moveTo>
                  <a:pt x="70240" y="100313"/>
                </a:moveTo>
                <a:lnTo>
                  <a:pt x="66219" y="94265"/>
                </a:lnTo>
                <a:lnTo>
                  <a:pt x="62198" y="86340"/>
                </a:lnTo>
                <a:lnTo>
                  <a:pt x="60187" y="78207"/>
                </a:lnTo>
                <a:lnTo>
                  <a:pt x="56187" y="68196"/>
                </a:lnTo>
                <a:lnTo>
                  <a:pt x="48167" y="62357"/>
                </a:lnTo>
                <a:lnTo>
                  <a:pt x="38135" y="60271"/>
                </a:lnTo>
                <a:lnTo>
                  <a:pt x="28104" y="60271"/>
                </a:lnTo>
                <a:lnTo>
                  <a:pt x="10031" y="80292"/>
                </a:lnTo>
                <a:lnTo>
                  <a:pt x="2010" y="104276"/>
                </a:lnTo>
                <a:lnTo>
                  <a:pt x="0" y="130345"/>
                </a:lnTo>
                <a:lnTo>
                  <a:pt x="0" y="156414"/>
                </a:lnTo>
                <a:lnTo>
                  <a:pt x="4020" y="168510"/>
                </a:lnTo>
                <a:lnTo>
                  <a:pt x="8020" y="178521"/>
                </a:lnTo>
                <a:lnTo>
                  <a:pt x="14052" y="190617"/>
                </a:lnTo>
                <a:lnTo>
                  <a:pt x="22073" y="198542"/>
                </a:lnTo>
                <a:lnTo>
                  <a:pt x="32104" y="208552"/>
                </a:lnTo>
                <a:lnTo>
                  <a:pt x="40125" y="216686"/>
                </a:lnTo>
                <a:lnTo>
                  <a:pt x="50156" y="224611"/>
                </a:lnTo>
                <a:lnTo>
                  <a:pt x="60187" y="230659"/>
                </a:lnTo>
                <a:lnTo>
                  <a:pt x="60187" y="264861"/>
                </a:lnTo>
                <a:lnTo>
                  <a:pt x="64208" y="296979"/>
                </a:lnTo>
                <a:lnTo>
                  <a:pt x="70240" y="324925"/>
                </a:lnTo>
                <a:lnTo>
                  <a:pt x="78261" y="353079"/>
                </a:lnTo>
                <a:lnTo>
                  <a:pt x="88292" y="377063"/>
                </a:lnTo>
                <a:lnTo>
                  <a:pt x="100334" y="399169"/>
                </a:lnTo>
                <a:lnTo>
                  <a:pt x="114365" y="419190"/>
                </a:lnTo>
                <a:lnTo>
                  <a:pt x="130428" y="435249"/>
                </a:lnTo>
                <a:lnTo>
                  <a:pt x="150490" y="453393"/>
                </a:lnTo>
                <a:lnTo>
                  <a:pt x="172563" y="471329"/>
                </a:lnTo>
                <a:lnTo>
                  <a:pt x="194637" y="485302"/>
                </a:lnTo>
                <a:lnTo>
                  <a:pt x="220710" y="497398"/>
                </a:lnTo>
                <a:lnTo>
                  <a:pt x="246804" y="505531"/>
                </a:lnTo>
                <a:lnTo>
                  <a:pt x="272877" y="509494"/>
                </a:lnTo>
                <a:lnTo>
                  <a:pt x="300960" y="507408"/>
                </a:lnTo>
                <a:lnTo>
                  <a:pt x="329065" y="499483"/>
                </a:lnTo>
                <a:lnTo>
                  <a:pt x="385232" y="479462"/>
                </a:lnTo>
                <a:lnTo>
                  <a:pt x="431388" y="447345"/>
                </a:lnTo>
                <a:lnTo>
                  <a:pt x="467514" y="407094"/>
                </a:lnTo>
                <a:lnTo>
                  <a:pt x="495597" y="359127"/>
                </a:lnTo>
                <a:lnTo>
                  <a:pt x="519681" y="308866"/>
                </a:lnTo>
                <a:lnTo>
                  <a:pt x="537733" y="254851"/>
                </a:lnTo>
                <a:lnTo>
                  <a:pt x="551785" y="200627"/>
                </a:lnTo>
                <a:lnTo>
                  <a:pt x="565816" y="146404"/>
                </a:lnTo>
                <a:lnTo>
                  <a:pt x="567827" y="128468"/>
                </a:lnTo>
                <a:lnTo>
                  <a:pt x="571848" y="110324"/>
                </a:lnTo>
                <a:lnTo>
                  <a:pt x="571848" y="92388"/>
                </a:lnTo>
                <a:lnTo>
                  <a:pt x="563806" y="74244"/>
                </a:lnTo>
                <a:lnTo>
                  <a:pt x="553774" y="76330"/>
                </a:lnTo>
                <a:lnTo>
                  <a:pt x="541733" y="78207"/>
                </a:lnTo>
                <a:lnTo>
                  <a:pt x="531701" y="80292"/>
                </a:lnTo>
                <a:lnTo>
                  <a:pt x="523681" y="82378"/>
                </a:lnTo>
                <a:lnTo>
                  <a:pt x="491576" y="82378"/>
                </a:lnTo>
                <a:lnTo>
                  <a:pt x="481545" y="80292"/>
                </a:lnTo>
                <a:lnTo>
                  <a:pt x="467513" y="66319"/>
                </a:lnTo>
                <a:lnTo>
                  <a:pt x="451451" y="56309"/>
                </a:lnTo>
                <a:lnTo>
                  <a:pt x="433399" y="52138"/>
                </a:lnTo>
                <a:lnTo>
                  <a:pt x="417336" y="50261"/>
                </a:lnTo>
                <a:lnTo>
                  <a:pt x="397273" y="52138"/>
                </a:lnTo>
                <a:lnTo>
                  <a:pt x="379221" y="54223"/>
                </a:lnTo>
                <a:lnTo>
                  <a:pt x="359158" y="56309"/>
                </a:lnTo>
                <a:lnTo>
                  <a:pt x="339096" y="56309"/>
                </a:lnTo>
                <a:lnTo>
                  <a:pt x="317023" y="54223"/>
                </a:lnTo>
                <a:lnTo>
                  <a:pt x="294950" y="48175"/>
                </a:lnTo>
                <a:lnTo>
                  <a:pt x="274887" y="38165"/>
                </a:lnTo>
                <a:lnTo>
                  <a:pt x="252814" y="28154"/>
                </a:lnTo>
                <a:lnTo>
                  <a:pt x="232751" y="18144"/>
                </a:lnTo>
                <a:lnTo>
                  <a:pt x="210678" y="8133"/>
                </a:lnTo>
                <a:lnTo>
                  <a:pt x="188605" y="2085"/>
                </a:lnTo>
                <a:lnTo>
                  <a:pt x="166532" y="0"/>
                </a:lnTo>
                <a:lnTo>
                  <a:pt x="148480" y="6048"/>
                </a:lnTo>
                <a:lnTo>
                  <a:pt x="134428" y="16058"/>
                </a:lnTo>
                <a:lnTo>
                  <a:pt x="124396" y="30240"/>
                </a:lnTo>
                <a:lnTo>
                  <a:pt x="114365" y="46298"/>
                </a:lnTo>
                <a:lnTo>
                  <a:pt x="106344" y="64234"/>
                </a:lnTo>
                <a:lnTo>
                  <a:pt x="98323" y="80292"/>
                </a:lnTo>
                <a:lnTo>
                  <a:pt x="88292" y="94265"/>
                </a:lnTo>
                <a:lnTo>
                  <a:pt x="76250" y="104276"/>
                </a:lnTo>
                <a:lnTo>
                  <a:pt x="70240" y="100313"/>
                </a:lnTo>
                <a:close/>
              </a:path>
            </a:pathLst>
          </a:custGeom>
          <a:solidFill>
            <a:srgbClr val="CC9900"/>
          </a:solidFill>
        </p:spPr>
        <p:txBody>
          <a:bodyPr wrap="square" lIns="0" tIns="0" rIns="0" bIns="0" rtlCol="0">
            <a:noAutofit/>
          </a:bodyPr>
          <a:lstStyle/>
          <a:p>
            <a:endParaRPr/>
          </a:p>
        </p:txBody>
      </p:sp>
      <p:sp>
        <p:nvSpPr>
          <p:cNvPr id="15" name="object 15"/>
          <p:cNvSpPr/>
          <p:nvPr/>
        </p:nvSpPr>
        <p:spPr>
          <a:xfrm>
            <a:off x="7217451" y="3473188"/>
            <a:ext cx="24062" cy="84255"/>
          </a:xfrm>
          <a:custGeom>
            <a:avLst/>
            <a:gdLst/>
            <a:ahLst/>
            <a:cxnLst/>
            <a:rect l="l" t="t" r="r" b="b"/>
            <a:pathLst>
              <a:path w="24062" h="84255">
                <a:moveTo>
                  <a:pt x="20062" y="78207"/>
                </a:moveTo>
                <a:lnTo>
                  <a:pt x="24062" y="56100"/>
                </a:lnTo>
                <a:lnTo>
                  <a:pt x="24062" y="33994"/>
                </a:lnTo>
                <a:lnTo>
                  <a:pt x="16041" y="16058"/>
                </a:lnTo>
                <a:lnTo>
                  <a:pt x="2010" y="0"/>
                </a:lnTo>
                <a:lnTo>
                  <a:pt x="8020" y="46090"/>
                </a:lnTo>
                <a:lnTo>
                  <a:pt x="6010" y="56100"/>
                </a:lnTo>
                <a:lnTo>
                  <a:pt x="2010" y="68196"/>
                </a:lnTo>
                <a:lnTo>
                  <a:pt x="0" y="76121"/>
                </a:lnTo>
                <a:lnTo>
                  <a:pt x="8020" y="84255"/>
                </a:lnTo>
                <a:lnTo>
                  <a:pt x="14031" y="84255"/>
                </a:lnTo>
                <a:lnTo>
                  <a:pt x="18052" y="80292"/>
                </a:lnTo>
                <a:lnTo>
                  <a:pt x="20062" y="78207"/>
                </a:lnTo>
                <a:close/>
              </a:path>
            </a:pathLst>
          </a:custGeom>
          <a:solidFill>
            <a:srgbClr val="000000"/>
          </a:solidFill>
        </p:spPr>
        <p:txBody>
          <a:bodyPr wrap="square" lIns="0" tIns="0" rIns="0" bIns="0" rtlCol="0">
            <a:noAutofit/>
          </a:bodyPr>
          <a:lstStyle/>
          <a:p>
            <a:endParaRPr/>
          </a:p>
        </p:txBody>
      </p:sp>
      <p:sp>
        <p:nvSpPr>
          <p:cNvPr id="16" name="object 16"/>
          <p:cNvSpPr/>
          <p:nvPr/>
        </p:nvSpPr>
        <p:spPr>
          <a:xfrm>
            <a:off x="7394015" y="3491332"/>
            <a:ext cx="100313" cy="52138"/>
          </a:xfrm>
          <a:custGeom>
            <a:avLst/>
            <a:gdLst/>
            <a:ahLst/>
            <a:cxnLst/>
            <a:rect l="l" t="t" r="r" b="b"/>
            <a:pathLst>
              <a:path w="100313" h="52138">
                <a:moveTo>
                  <a:pt x="8020" y="30031"/>
                </a:moveTo>
                <a:lnTo>
                  <a:pt x="14052" y="27946"/>
                </a:lnTo>
                <a:lnTo>
                  <a:pt x="22073" y="21898"/>
                </a:lnTo>
                <a:lnTo>
                  <a:pt x="28083" y="20021"/>
                </a:lnTo>
                <a:lnTo>
                  <a:pt x="46135" y="46090"/>
                </a:lnTo>
                <a:lnTo>
                  <a:pt x="56187" y="44004"/>
                </a:lnTo>
                <a:lnTo>
                  <a:pt x="74240" y="44004"/>
                </a:lnTo>
                <a:lnTo>
                  <a:pt x="80250" y="37956"/>
                </a:lnTo>
                <a:lnTo>
                  <a:pt x="82261" y="44004"/>
                </a:lnTo>
                <a:lnTo>
                  <a:pt x="86281" y="47967"/>
                </a:lnTo>
                <a:lnTo>
                  <a:pt x="90281" y="52138"/>
                </a:lnTo>
                <a:lnTo>
                  <a:pt x="98302" y="50052"/>
                </a:lnTo>
                <a:lnTo>
                  <a:pt x="100313" y="40042"/>
                </a:lnTo>
                <a:lnTo>
                  <a:pt x="98302" y="30031"/>
                </a:lnTo>
                <a:lnTo>
                  <a:pt x="94302" y="20021"/>
                </a:lnTo>
                <a:lnTo>
                  <a:pt x="88271" y="11887"/>
                </a:lnTo>
                <a:lnTo>
                  <a:pt x="80250" y="7925"/>
                </a:lnTo>
                <a:lnTo>
                  <a:pt x="74240" y="3962"/>
                </a:lnTo>
                <a:lnTo>
                  <a:pt x="66219" y="1876"/>
                </a:lnTo>
                <a:lnTo>
                  <a:pt x="58177" y="0"/>
                </a:lnTo>
                <a:lnTo>
                  <a:pt x="40125" y="0"/>
                </a:lnTo>
                <a:lnTo>
                  <a:pt x="30093" y="1876"/>
                </a:lnTo>
                <a:lnTo>
                  <a:pt x="20062" y="3962"/>
                </a:lnTo>
                <a:lnTo>
                  <a:pt x="12041" y="7925"/>
                </a:lnTo>
                <a:lnTo>
                  <a:pt x="3999" y="11887"/>
                </a:lnTo>
                <a:lnTo>
                  <a:pt x="0" y="20021"/>
                </a:lnTo>
                <a:lnTo>
                  <a:pt x="0" y="27946"/>
                </a:lnTo>
                <a:lnTo>
                  <a:pt x="8020" y="30031"/>
                </a:lnTo>
                <a:close/>
              </a:path>
            </a:pathLst>
          </a:custGeom>
          <a:solidFill>
            <a:srgbClr val="000000"/>
          </a:solidFill>
        </p:spPr>
        <p:txBody>
          <a:bodyPr wrap="square" lIns="0" tIns="0" rIns="0" bIns="0" rtlCol="0">
            <a:noAutofit/>
          </a:bodyPr>
          <a:lstStyle/>
          <a:p>
            <a:endParaRPr/>
          </a:p>
        </p:txBody>
      </p:sp>
      <p:sp>
        <p:nvSpPr>
          <p:cNvPr id="17" name="object 17"/>
          <p:cNvSpPr/>
          <p:nvPr/>
        </p:nvSpPr>
        <p:spPr>
          <a:xfrm>
            <a:off x="7494328" y="3551395"/>
            <a:ext cx="74240" cy="152452"/>
          </a:xfrm>
          <a:custGeom>
            <a:avLst/>
            <a:gdLst/>
            <a:ahLst/>
            <a:cxnLst/>
            <a:rect l="l" t="t" r="r" b="b"/>
            <a:pathLst>
              <a:path w="74240" h="152452">
                <a:moveTo>
                  <a:pt x="16062" y="130345"/>
                </a:moveTo>
                <a:lnTo>
                  <a:pt x="0" y="150366"/>
                </a:lnTo>
                <a:lnTo>
                  <a:pt x="12041" y="152452"/>
                </a:lnTo>
                <a:lnTo>
                  <a:pt x="28104" y="148489"/>
                </a:lnTo>
                <a:lnTo>
                  <a:pt x="42135" y="140355"/>
                </a:lnTo>
                <a:lnTo>
                  <a:pt x="50156" y="132430"/>
                </a:lnTo>
                <a:lnTo>
                  <a:pt x="54177" y="92180"/>
                </a:lnTo>
                <a:lnTo>
                  <a:pt x="62198" y="48175"/>
                </a:lnTo>
                <a:lnTo>
                  <a:pt x="70240" y="13973"/>
                </a:lnTo>
                <a:lnTo>
                  <a:pt x="74240" y="0"/>
                </a:lnTo>
                <a:lnTo>
                  <a:pt x="62198" y="16058"/>
                </a:lnTo>
                <a:lnTo>
                  <a:pt x="54177" y="33994"/>
                </a:lnTo>
                <a:lnTo>
                  <a:pt x="48167" y="52138"/>
                </a:lnTo>
                <a:lnTo>
                  <a:pt x="42135" y="70282"/>
                </a:lnTo>
                <a:lnTo>
                  <a:pt x="36125" y="90303"/>
                </a:lnTo>
                <a:lnTo>
                  <a:pt x="26093" y="110324"/>
                </a:lnTo>
                <a:lnTo>
                  <a:pt x="16062" y="130345"/>
                </a:lnTo>
                <a:close/>
              </a:path>
            </a:pathLst>
          </a:custGeom>
          <a:solidFill>
            <a:srgbClr val="000000"/>
          </a:solidFill>
        </p:spPr>
        <p:txBody>
          <a:bodyPr wrap="square" lIns="0" tIns="0" rIns="0" bIns="0" rtlCol="0">
            <a:noAutofit/>
          </a:bodyPr>
          <a:lstStyle/>
          <a:p>
            <a:endParaRPr/>
          </a:p>
        </p:txBody>
      </p:sp>
      <p:sp>
        <p:nvSpPr>
          <p:cNvPr id="18" name="object 18"/>
          <p:cNvSpPr/>
          <p:nvPr/>
        </p:nvSpPr>
        <p:spPr>
          <a:xfrm>
            <a:off x="7608693" y="3547433"/>
            <a:ext cx="90302" cy="52138"/>
          </a:xfrm>
          <a:custGeom>
            <a:avLst/>
            <a:gdLst/>
            <a:ahLst/>
            <a:cxnLst/>
            <a:rect l="l" t="t" r="r" b="b"/>
            <a:pathLst>
              <a:path w="90302" h="52138">
                <a:moveTo>
                  <a:pt x="0" y="17935"/>
                </a:moveTo>
                <a:lnTo>
                  <a:pt x="2010" y="26069"/>
                </a:lnTo>
                <a:lnTo>
                  <a:pt x="8041" y="27946"/>
                </a:lnTo>
                <a:lnTo>
                  <a:pt x="12041" y="27946"/>
                </a:lnTo>
                <a:lnTo>
                  <a:pt x="16062" y="23983"/>
                </a:lnTo>
                <a:lnTo>
                  <a:pt x="22073" y="23983"/>
                </a:lnTo>
                <a:lnTo>
                  <a:pt x="26094" y="36079"/>
                </a:lnTo>
                <a:lnTo>
                  <a:pt x="32104" y="44004"/>
                </a:lnTo>
                <a:lnTo>
                  <a:pt x="40146" y="46090"/>
                </a:lnTo>
                <a:lnTo>
                  <a:pt x="80271" y="46090"/>
                </a:lnTo>
                <a:lnTo>
                  <a:pt x="88292" y="52138"/>
                </a:lnTo>
                <a:lnTo>
                  <a:pt x="90302" y="48175"/>
                </a:lnTo>
                <a:lnTo>
                  <a:pt x="90302" y="36079"/>
                </a:lnTo>
                <a:lnTo>
                  <a:pt x="84271" y="27946"/>
                </a:lnTo>
                <a:lnTo>
                  <a:pt x="78261" y="17935"/>
                </a:lnTo>
                <a:lnTo>
                  <a:pt x="70240" y="11887"/>
                </a:lnTo>
                <a:lnTo>
                  <a:pt x="60208" y="6048"/>
                </a:lnTo>
                <a:lnTo>
                  <a:pt x="50177" y="1876"/>
                </a:lnTo>
                <a:lnTo>
                  <a:pt x="40146" y="0"/>
                </a:lnTo>
                <a:lnTo>
                  <a:pt x="28104" y="0"/>
                </a:lnTo>
                <a:lnTo>
                  <a:pt x="14052" y="3962"/>
                </a:lnTo>
                <a:lnTo>
                  <a:pt x="8041" y="6048"/>
                </a:lnTo>
                <a:lnTo>
                  <a:pt x="4020" y="11887"/>
                </a:lnTo>
                <a:lnTo>
                  <a:pt x="0" y="17935"/>
                </a:lnTo>
                <a:close/>
              </a:path>
            </a:pathLst>
          </a:custGeom>
          <a:solidFill>
            <a:srgbClr val="000000"/>
          </a:solidFill>
        </p:spPr>
        <p:txBody>
          <a:bodyPr wrap="square" lIns="0" tIns="0" rIns="0" bIns="0" rtlCol="0">
            <a:noAutofit/>
          </a:bodyPr>
          <a:lstStyle/>
          <a:p>
            <a:endParaRPr/>
          </a:p>
        </p:txBody>
      </p:sp>
      <p:sp>
        <p:nvSpPr>
          <p:cNvPr id="19" name="object 19"/>
          <p:cNvSpPr/>
          <p:nvPr/>
        </p:nvSpPr>
        <p:spPr>
          <a:xfrm>
            <a:off x="7392004" y="3723869"/>
            <a:ext cx="158511" cy="76121"/>
          </a:xfrm>
          <a:custGeom>
            <a:avLst/>
            <a:gdLst/>
            <a:ahLst/>
            <a:cxnLst/>
            <a:rect l="l" t="t" r="r" b="b"/>
            <a:pathLst>
              <a:path w="158511" h="76121">
                <a:moveTo>
                  <a:pt x="4020" y="0"/>
                </a:moveTo>
                <a:lnTo>
                  <a:pt x="0" y="20021"/>
                </a:lnTo>
                <a:lnTo>
                  <a:pt x="4020" y="30031"/>
                </a:lnTo>
                <a:lnTo>
                  <a:pt x="8020" y="40042"/>
                </a:lnTo>
                <a:lnTo>
                  <a:pt x="16062" y="50052"/>
                </a:lnTo>
                <a:lnTo>
                  <a:pt x="24083" y="56100"/>
                </a:lnTo>
                <a:lnTo>
                  <a:pt x="32104" y="64234"/>
                </a:lnTo>
                <a:lnTo>
                  <a:pt x="42135" y="68196"/>
                </a:lnTo>
                <a:lnTo>
                  <a:pt x="54177" y="72159"/>
                </a:lnTo>
                <a:lnTo>
                  <a:pt x="66219" y="74244"/>
                </a:lnTo>
                <a:lnTo>
                  <a:pt x="80250" y="76121"/>
                </a:lnTo>
                <a:lnTo>
                  <a:pt x="92292" y="74244"/>
                </a:lnTo>
                <a:lnTo>
                  <a:pt x="104334" y="72159"/>
                </a:lnTo>
                <a:lnTo>
                  <a:pt x="114365" y="68196"/>
                </a:lnTo>
                <a:lnTo>
                  <a:pt x="126407" y="64234"/>
                </a:lnTo>
                <a:lnTo>
                  <a:pt x="136438" y="58186"/>
                </a:lnTo>
                <a:lnTo>
                  <a:pt x="146469" y="52138"/>
                </a:lnTo>
                <a:lnTo>
                  <a:pt x="158511" y="48175"/>
                </a:lnTo>
                <a:lnTo>
                  <a:pt x="158511" y="40042"/>
                </a:lnTo>
                <a:lnTo>
                  <a:pt x="156501" y="36079"/>
                </a:lnTo>
                <a:lnTo>
                  <a:pt x="152480" y="32117"/>
                </a:lnTo>
                <a:lnTo>
                  <a:pt x="138448" y="36079"/>
                </a:lnTo>
                <a:lnTo>
                  <a:pt x="126407" y="38165"/>
                </a:lnTo>
                <a:lnTo>
                  <a:pt x="112354" y="38165"/>
                </a:lnTo>
                <a:lnTo>
                  <a:pt x="100313" y="36079"/>
                </a:lnTo>
                <a:lnTo>
                  <a:pt x="88292" y="33994"/>
                </a:lnTo>
                <a:lnTo>
                  <a:pt x="74240" y="30031"/>
                </a:lnTo>
                <a:lnTo>
                  <a:pt x="62198" y="26069"/>
                </a:lnTo>
                <a:lnTo>
                  <a:pt x="48146" y="23983"/>
                </a:lnTo>
                <a:lnTo>
                  <a:pt x="32104" y="16058"/>
                </a:lnTo>
                <a:lnTo>
                  <a:pt x="16062" y="3962"/>
                </a:lnTo>
                <a:lnTo>
                  <a:pt x="4020" y="0"/>
                </a:lnTo>
                <a:close/>
              </a:path>
            </a:pathLst>
          </a:custGeom>
          <a:solidFill>
            <a:srgbClr val="000000"/>
          </a:solidFill>
        </p:spPr>
        <p:txBody>
          <a:bodyPr wrap="square" lIns="0" tIns="0" rIns="0" bIns="0" rtlCol="0">
            <a:noAutofit/>
          </a:bodyPr>
          <a:lstStyle/>
          <a:p>
            <a:endParaRPr/>
          </a:p>
        </p:txBody>
      </p:sp>
      <p:sp>
        <p:nvSpPr>
          <p:cNvPr id="20" name="object 20"/>
          <p:cNvSpPr/>
          <p:nvPr/>
        </p:nvSpPr>
        <p:spPr>
          <a:xfrm>
            <a:off x="7195378" y="3806038"/>
            <a:ext cx="170553" cy="377063"/>
          </a:xfrm>
          <a:custGeom>
            <a:avLst/>
            <a:gdLst/>
            <a:ahLst/>
            <a:cxnLst/>
            <a:rect l="l" t="t" r="r" b="b"/>
            <a:pathLst>
              <a:path w="170553" h="377063">
                <a:moveTo>
                  <a:pt x="0" y="78207"/>
                </a:moveTo>
                <a:lnTo>
                  <a:pt x="0" y="108238"/>
                </a:lnTo>
                <a:lnTo>
                  <a:pt x="16041" y="146404"/>
                </a:lnTo>
                <a:lnTo>
                  <a:pt x="34114" y="184569"/>
                </a:lnTo>
                <a:lnTo>
                  <a:pt x="52167" y="218563"/>
                </a:lnTo>
                <a:lnTo>
                  <a:pt x="72229" y="250680"/>
                </a:lnTo>
                <a:lnTo>
                  <a:pt x="92292" y="282797"/>
                </a:lnTo>
                <a:lnTo>
                  <a:pt x="112355" y="314914"/>
                </a:lnTo>
                <a:lnTo>
                  <a:pt x="134428" y="344946"/>
                </a:lnTo>
                <a:lnTo>
                  <a:pt x="156501" y="377063"/>
                </a:lnTo>
                <a:lnTo>
                  <a:pt x="170553" y="302818"/>
                </a:lnTo>
                <a:lnTo>
                  <a:pt x="154490" y="264653"/>
                </a:lnTo>
                <a:lnTo>
                  <a:pt x="134428" y="228573"/>
                </a:lnTo>
                <a:lnTo>
                  <a:pt x="112355" y="192494"/>
                </a:lnTo>
                <a:lnTo>
                  <a:pt x="88271" y="158500"/>
                </a:lnTo>
                <a:lnTo>
                  <a:pt x="66219" y="122420"/>
                </a:lnTo>
                <a:lnTo>
                  <a:pt x="48146" y="84255"/>
                </a:lnTo>
                <a:lnTo>
                  <a:pt x="36104" y="44213"/>
                </a:lnTo>
                <a:lnTo>
                  <a:pt x="30093" y="0"/>
                </a:lnTo>
                <a:lnTo>
                  <a:pt x="18052" y="26069"/>
                </a:lnTo>
                <a:lnTo>
                  <a:pt x="6010" y="50261"/>
                </a:lnTo>
                <a:lnTo>
                  <a:pt x="0" y="78207"/>
                </a:lnTo>
                <a:close/>
              </a:path>
            </a:pathLst>
          </a:custGeom>
          <a:solidFill>
            <a:srgbClr val="FF4B00"/>
          </a:solidFill>
        </p:spPr>
        <p:txBody>
          <a:bodyPr wrap="square" lIns="0" tIns="0" rIns="0" bIns="0" rtlCol="0">
            <a:noAutofit/>
          </a:bodyPr>
          <a:lstStyle/>
          <a:p>
            <a:endParaRPr/>
          </a:p>
        </p:txBody>
      </p:sp>
      <p:sp>
        <p:nvSpPr>
          <p:cNvPr id="21" name="object 21"/>
          <p:cNvSpPr/>
          <p:nvPr/>
        </p:nvSpPr>
        <p:spPr>
          <a:xfrm>
            <a:off x="8206719" y="3733879"/>
            <a:ext cx="68062" cy="196456"/>
          </a:xfrm>
          <a:custGeom>
            <a:avLst/>
            <a:gdLst/>
            <a:ahLst/>
            <a:cxnLst/>
            <a:rect l="l" t="t" r="r" b="b"/>
            <a:pathLst>
              <a:path w="68062" h="196456">
                <a:moveTo>
                  <a:pt x="7958" y="100313"/>
                </a:moveTo>
                <a:lnTo>
                  <a:pt x="0" y="136393"/>
                </a:lnTo>
                <a:lnTo>
                  <a:pt x="1884" y="170387"/>
                </a:lnTo>
                <a:lnTo>
                  <a:pt x="23874" y="196456"/>
                </a:lnTo>
                <a:lnTo>
                  <a:pt x="23874" y="152452"/>
                </a:lnTo>
                <a:lnTo>
                  <a:pt x="29947" y="108238"/>
                </a:lnTo>
                <a:lnTo>
                  <a:pt x="39999" y="66111"/>
                </a:lnTo>
                <a:lnTo>
                  <a:pt x="52146" y="26069"/>
                </a:lnTo>
                <a:lnTo>
                  <a:pt x="47957" y="22106"/>
                </a:lnTo>
                <a:lnTo>
                  <a:pt x="46072" y="18144"/>
                </a:lnTo>
                <a:lnTo>
                  <a:pt x="42093" y="13973"/>
                </a:lnTo>
                <a:lnTo>
                  <a:pt x="38114" y="10010"/>
                </a:lnTo>
                <a:lnTo>
                  <a:pt x="43978" y="3962"/>
                </a:lnTo>
                <a:lnTo>
                  <a:pt x="54030" y="3962"/>
                </a:lnTo>
                <a:lnTo>
                  <a:pt x="62198" y="6048"/>
                </a:lnTo>
                <a:lnTo>
                  <a:pt x="68062" y="6048"/>
                </a:lnTo>
                <a:lnTo>
                  <a:pt x="46072" y="0"/>
                </a:lnTo>
                <a:lnTo>
                  <a:pt x="32041" y="16058"/>
                </a:lnTo>
                <a:lnTo>
                  <a:pt x="21989" y="44213"/>
                </a:lnTo>
                <a:lnTo>
                  <a:pt x="14031" y="66111"/>
                </a:lnTo>
                <a:lnTo>
                  <a:pt x="7958" y="100313"/>
                </a:lnTo>
                <a:close/>
              </a:path>
            </a:pathLst>
          </a:custGeom>
          <a:solidFill>
            <a:srgbClr val="F1CC0C"/>
          </a:solidFill>
        </p:spPr>
        <p:txBody>
          <a:bodyPr wrap="square" lIns="0" tIns="0" rIns="0" bIns="0" rtlCol="0">
            <a:noAutofit/>
          </a:bodyPr>
          <a:lstStyle/>
          <a:p>
            <a:endParaRPr/>
          </a:p>
        </p:txBody>
      </p:sp>
      <p:sp>
        <p:nvSpPr>
          <p:cNvPr id="22" name="object 22"/>
          <p:cNvSpPr/>
          <p:nvPr/>
        </p:nvSpPr>
        <p:spPr>
          <a:xfrm>
            <a:off x="7434140" y="3810001"/>
            <a:ext cx="52167" cy="28154"/>
          </a:xfrm>
          <a:custGeom>
            <a:avLst/>
            <a:gdLst/>
            <a:ahLst/>
            <a:cxnLst/>
            <a:rect l="l" t="t" r="r" b="b"/>
            <a:pathLst>
              <a:path w="52167" h="28154">
                <a:moveTo>
                  <a:pt x="10031" y="22106"/>
                </a:moveTo>
                <a:lnTo>
                  <a:pt x="16062" y="28154"/>
                </a:lnTo>
                <a:lnTo>
                  <a:pt x="38114" y="28154"/>
                </a:lnTo>
                <a:lnTo>
                  <a:pt x="46156" y="24192"/>
                </a:lnTo>
                <a:lnTo>
                  <a:pt x="52167" y="20229"/>
                </a:lnTo>
                <a:lnTo>
                  <a:pt x="48146" y="10010"/>
                </a:lnTo>
                <a:lnTo>
                  <a:pt x="20062" y="10010"/>
                </a:lnTo>
                <a:lnTo>
                  <a:pt x="2010" y="0"/>
                </a:lnTo>
                <a:lnTo>
                  <a:pt x="0" y="8133"/>
                </a:lnTo>
                <a:lnTo>
                  <a:pt x="4020" y="14181"/>
                </a:lnTo>
                <a:lnTo>
                  <a:pt x="10031" y="22106"/>
                </a:lnTo>
                <a:close/>
              </a:path>
            </a:pathLst>
          </a:custGeom>
          <a:solidFill>
            <a:srgbClr val="000000"/>
          </a:solidFill>
        </p:spPr>
        <p:txBody>
          <a:bodyPr wrap="square" lIns="0" tIns="0" rIns="0" bIns="0" rtlCol="0">
            <a:noAutofit/>
          </a:bodyPr>
          <a:lstStyle/>
          <a:p>
            <a:endParaRPr/>
          </a:p>
        </p:txBody>
      </p:sp>
      <p:sp>
        <p:nvSpPr>
          <p:cNvPr id="23" name="object 23"/>
          <p:cNvSpPr/>
          <p:nvPr/>
        </p:nvSpPr>
        <p:spPr>
          <a:xfrm>
            <a:off x="8300959" y="3755986"/>
            <a:ext cx="276856" cy="212515"/>
          </a:xfrm>
          <a:custGeom>
            <a:avLst/>
            <a:gdLst/>
            <a:ahLst/>
            <a:cxnLst/>
            <a:rect l="l" t="t" r="r" b="b"/>
            <a:pathLst>
              <a:path w="276856" h="212515">
                <a:moveTo>
                  <a:pt x="262824" y="192494"/>
                </a:moveTo>
                <a:lnTo>
                  <a:pt x="250678" y="182483"/>
                </a:lnTo>
                <a:lnTo>
                  <a:pt x="236647" y="172473"/>
                </a:lnTo>
                <a:lnTo>
                  <a:pt x="224709" y="162462"/>
                </a:lnTo>
                <a:lnTo>
                  <a:pt x="212563" y="154329"/>
                </a:lnTo>
                <a:lnTo>
                  <a:pt x="198532" y="144318"/>
                </a:lnTo>
                <a:lnTo>
                  <a:pt x="186595" y="136393"/>
                </a:lnTo>
                <a:lnTo>
                  <a:pt x="172563" y="128259"/>
                </a:lnTo>
                <a:lnTo>
                  <a:pt x="150365" y="110324"/>
                </a:lnTo>
                <a:lnTo>
                  <a:pt x="130470" y="94265"/>
                </a:lnTo>
                <a:lnTo>
                  <a:pt x="108271" y="76121"/>
                </a:lnTo>
                <a:lnTo>
                  <a:pt x="88166" y="60063"/>
                </a:lnTo>
                <a:lnTo>
                  <a:pt x="66177" y="44004"/>
                </a:lnTo>
                <a:lnTo>
                  <a:pt x="44188" y="27946"/>
                </a:lnTo>
                <a:lnTo>
                  <a:pt x="21989" y="13973"/>
                </a:lnTo>
                <a:lnTo>
                  <a:pt x="0" y="0"/>
                </a:lnTo>
                <a:lnTo>
                  <a:pt x="0" y="13973"/>
                </a:lnTo>
                <a:lnTo>
                  <a:pt x="270782" y="212515"/>
                </a:lnTo>
                <a:lnTo>
                  <a:pt x="270782" y="210429"/>
                </a:lnTo>
                <a:lnTo>
                  <a:pt x="272877" y="206467"/>
                </a:lnTo>
                <a:lnTo>
                  <a:pt x="276856" y="202504"/>
                </a:lnTo>
                <a:lnTo>
                  <a:pt x="262824" y="192494"/>
                </a:lnTo>
                <a:close/>
              </a:path>
            </a:pathLst>
          </a:custGeom>
          <a:solidFill>
            <a:srgbClr val="7E2500"/>
          </a:solidFill>
        </p:spPr>
        <p:txBody>
          <a:bodyPr wrap="square" lIns="0" tIns="0" rIns="0" bIns="0" rtlCol="0">
            <a:noAutofit/>
          </a:bodyPr>
          <a:lstStyle/>
          <a:p>
            <a:endParaRPr/>
          </a:p>
        </p:txBody>
      </p:sp>
      <p:sp>
        <p:nvSpPr>
          <p:cNvPr id="24" name="object 24"/>
          <p:cNvSpPr/>
          <p:nvPr/>
        </p:nvSpPr>
        <p:spPr>
          <a:xfrm>
            <a:off x="7297702" y="3852128"/>
            <a:ext cx="246783" cy="310952"/>
          </a:xfrm>
          <a:custGeom>
            <a:avLst/>
            <a:gdLst/>
            <a:ahLst/>
            <a:cxnLst/>
            <a:rect l="l" t="t" r="r" b="b"/>
            <a:pathLst>
              <a:path w="246783" h="310952">
                <a:moveTo>
                  <a:pt x="12041" y="84255"/>
                </a:moveTo>
                <a:lnTo>
                  <a:pt x="32104" y="120334"/>
                </a:lnTo>
                <a:lnTo>
                  <a:pt x="58198" y="154537"/>
                </a:lnTo>
                <a:lnTo>
                  <a:pt x="82261" y="188531"/>
                </a:lnTo>
                <a:lnTo>
                  <a:pt x="102323" y="224611"/>
                </a:lnTo>
                <a:lnTo>
                  <a:pt x="110365" y="264861"/>
                </a:lnTo>
                <a:lnTo>
                  <a:pt x="104334" y="310952"/>
                </a:lnTo>
                <a:lnTo>
                  <a:pt x="172563" y="310952"/>
                </a:lnTo>
                <a:lnTo>
                  <a:pt x="186595" y="308866"/>
                </a:lnTo>
                <a:lnTo>
                  <a:pt x="198636" y="308866"/>
                </a:lnTo>
                <a:lnTo>
                  <a:pt x="210678" y="304904"/>
                </a:lnTo>
                <a:lnTo>
                  <a:pt x="192626" y="270701"/>
                </a:lnTo>
                <a:lnTo>
                  <a:pt x="188605" y="238792"/>
                </a:lnTo>
                <a:lnTo>
                  <a:pt x="196626" y="208552"/>
                </a:lnTo>
                <a:lnTo>
                  <a:pt x="210678" y="176435"/>
                </a:lnTo>
                <a:lnTo>
                  <a:pt x="226720" y="146404"/>
                </a:lnTo>
                <a:lnTo>
                  <a:pt x="238762" y="114286"/>
                </a:lnTo>
                <a:lnTo>
                  <a:pt x="246783" y="84255"/>
                </a:lnTo>
                <a:lnTo>
                  <a:pt x="242783" y="52138"/>
                </a:lnTo>
                <a:lnTo>
                  <a:pt x="210678" y="64234"/>
                </a:lnTo>
                <a:lnTo>
                  <a:pt x="178574" y="70282"/>
                </a:lnTo>
                <a:lnTo>
                  <a:pt x="146469" y="70282"/>
                </a:lnTo>
                <a:lnTo>
                  <a:pt x="114365" y="64234"/>
                </a:lnTo>
                <a:lnTo>
                  <a:pt x="82261" y="54223"/>
                </a:lnTo>
                <a:lnTo>
                  <a:pt x="54177" y="40250"/>
                </a:lnTo>
                <a:lnTo>
                  <a:pt x="26094" y="22106"/>
                </a:lnTo>
                <a:lnTo>
                  <a:pt x="0" y="0"/>
                </a:lnTo>
                <a:lnTo>
                  <a:pt x="0" y="44213"/>
                </a:lnTo>
                <a:lnTo>
                  <a:pt x="12041" y="84255"/>
                </a:lnTo>
                <a:close/>
              </a:path>
            </a:pathLst>
          </a:custGeom>
          <a:solidFill>
            <a:srgbClr val="CC9900"/>
          </a:solidFill>
        </p:spPr>
        <p:txBody>
          <a:bodyPr wrap="square" lIns="0" tIns="0" rIns="0" bIns="0" rtlCol="0">
            <a:noAutofit/>
          </a:bodyPr>
          <a:lstStyle/>
          <a:p>
            <a:endParaRPr/>
          </a:p>
        </p:txBody>
      </p:sp>
      <p:sp>
        <p:nvSpPr>
          <p:cNvPr id="25" name="object 25"/>
          <p:cNvSpPr/>
          <p:nvPr/>
        </p:nvSpPr>
        <p:spPr>
          <a:xfrm>
            <a:off x="8270802" y="3786017"/>
            <a:ext cx="290887" cy="371015"/>
          </a:xfrm>
          <a:custGeom>
            <a:avLst/>
            <a:gdLst/>
            <a:ahLst/>
            <a:cxnLst/>
            <a:rect l="l" t="t" r="r" b="b"/>
            <a:pathLst>
              <a:path w="290887" h="371015">
                <a:moveTo>
                  <a:pt x="46072" y="20021"/>
                </a:moveTo>
                <a:lnTo>
                  <a:pt x="16125" y="0"/>
                </a:lnTo>
                <a:lnTo>
                  <a:pt x="0" y="74244"/>
                </a:lnTo>
                <a:lnTo>
                  <a:pt x="22198" y="72159"/>
                </a:lnTo>
                <a:lnTo>
                  <a:pt x="40209" y="88217"/>
                </a:lnTo>
                <a:lnTo>
                  <a:pt x="56125" y="106361"/>
                </a:lnTo>
                <a:lnTo>
                  <a:pt x="68271" y="128259"/>
                </a:lnTo>
                <a:lnTo>
                  <a:pt x="76229" y="150366"/>
                </a:lnTo>
                <a:lnTo>
                  <a:pt x="82302" y="172473"/>
                </a:lnTo>
                <a:lnTo>
                  <a:pt x="86281" y="196456"/>
                </a:lnTo>
                <a:lnTo>
                  <a:pt x="88376" y="222525"/>
                </a:lnTo>
                <a:lnTo>
                  <a:pt x="88376" y="246717"/>
                </a:lnTo>
                <a:lnTo>
                  <a:pt x="248793" y="371015"/>
                </a:lnTo>
                <a:lnTo>
                  <a:pt x="252772" y="326802"/>
                </a:lnTo>
                <a:lnTo>
                  <a:pt x="260940" y="284674"/>
                </a:lnTo>
                <a:lnTo>
                  <a:pt x="274971" y="242546"/>
                </a:lnTo>
                <a:lnTo>
                  <a:pt x="290887" y="202504"/>
                </a:lnTo>
                <a:lnTo>
                  <a:pt x="46072" y="20021"/>
                </a:lnTo>
                <a:close/>
              </a:path>
            </a:pathLst>
          </a:custGeom>
          <a:solidFill>
            <a:srgbClr val="7E2500"/>
          </a:solidFill>
        </p:spPr>
        <p:txBody>
          <a:bodyPr wrap="square" lIns="0" tIns="0" rIns="0" bIns="0" rtlCol="0">
            <a:noAutofit/>
          </a:bodyPr>
          <a:lstStyle/>
          <a:p>
            <a:endParaRPr/>
          </a:p>
        </p:txBody>
      </p:sp>
      <p:sp>
        <p:nvSpPr>
          <p:cNvPr id="26" name="object 26"/>
          <p:cNvSpPr/>
          <p:nvPr/>
        </p:nvSpPr>
        <p:spPr>
          <a:xfrm>
            <a:off x="7520422" y="3888208"/>
            <a:ext cx="88271" cy="242755"/>
          </a:xfrm>
          <a:custGeom>
            <a:avLst/>
            <a:gdLst/>
            <a:ahLst/>
            <a:cxnLst/>
            <a:rect l="l" t="t" r="r" b="b"/>
            <a:pathLst>
              <a:path w="88271" h="242755">
                <a:moveTo>
                  <a:pt x="6010" y="194579"/>
                </a:moveTo>
                <a:lnTo>
                  <a:pt x="12041" y="212723"/>
                </a:lnTo>
                <a:lnTo>
                  <a:pt x="20062" y="228782"/>
                </a:lnTo>
                <a:lnTo>
                  <a:pt x="28083" y="242755"/>
                </a:lnTo>
                <a:lnTo>
                  <a:pt x="40125" y="214600"/>
                </a:lnTo>
                <a:lnTo>
                  <a:pt x="54177" y="186654"/>
                </a:lnTo>
                <a:lnTo>
                  <a:pt x="66198" y="156414"/>
                </a:lnTo>
                <a:lnTo>
                  <a:pt x="78240" y="126382"/>
                </a:lnTo>
                <a:lnTo>
                  <a:pt x="84271" y="94265"/>
                </a:lnTo>
                <a:lnTo>
                  <a:pt x="88271" y="64234"/>
                </a:lnTo>
                <a:lnTo>
                  <a:pt x="86281" y="32117"/>
                </a:lnTo>
                <a:lnTo>
                  <a:pt x="78240" y="0"/>
                </a:lnTo>
                <a:lnTo>
                  <a:pt x="70219" y="24192"/>
                </a:lnTo>
                <a:lnTo>
                  <a:pt x="62198" y="46298"/>
                </a:lnTo>
                <a:lnTo>
                  <a:pt x="56167" y="70282"/>
                </a:lnTo>
                <a:lnTo>
                  <a:pt x="48146" y="92388"/>
                </a:lnTo>
                <a:lnTo>
                  <a:pt x="38114" y="116372"/>
                </a:lnTo>
                <a:lnTo>
                  <a:pt x="28083" y="136393"/>
                </a:lnTo>
                <a:lnTo>
                  <a:pt x="16041" y="158500"/>
                </a:lnTo>
                <a:lnTo>
                  <a:pt x="0" y="178521"/>
                </a:lnTo>
                <a:lnTo>
                  <a:pt x="6010" y="194579"/>
                </a:lnTo>
                <a:close/>
              </a:path>
            </a:pathLst>
          </a:custGeom>
          <a:solidFill>
            <a:srgbClr val="FF4B00"/>
          </a:solidFill>
        </p:spPr>
        <p:txBody>
          <a:bodyPr wrap="square" lIns="0" tIns="0" rIns="0" bIns="0" rtlCol="0">
            <a:noAutofit/>
          </a:bodyPr>
          <a:lstStyle/>
          <a:p>
            <a:endParaRPr/>
          </a:p>
        </p:txBody>
      </p:sp>
      <p:sp>
        <p:nvSpPr>
          <p:cNvPr id="27" name="object 27"/>
          <p:cNvSpPr/>
          <p:nvPr/>
        </p:nvSpPr>
        <p:spPr>
          <a:xfrm>
            <a:off x="6780052" y="3926373"/>
            <a:ext cx="437398" cy="1315508"/>
          </a:xfrm>
          <a:custGeom>
            <a:avLst/>
            <a:gdLst/>
            <a:ahLst/>
            <a:cxnLst/>
            <a:rect l="l" t="t" r="r" b="b"/>
            <a:pathLst>
              <a:path w="437398" h="1315508">
                <a:moveTo>
                  <a:pt x="317002" y="772062"/>
                </a:moveTo>
                <a:lnTo>
                  <a:pt x="317002" y="657775"/>
                </a:lnTo>
                <a:lnTo>
                  <a:pt x="319012" y="541402"/>
                </a:lnTo>
                <a:lnTo>
                  <a:pt x="308981" y="429201"/>
                </a:lnTo>
                <a:lnTo>
                  <a:pt x="282887" y="318877"/>
                </a:lnTo>
                <a:lnTo>
                  <a:pt x="274866" y="304904"/>
                </a:lnTo>
                <a:lnTo>
                  <a:pt x="264835" y="290722"/>
                </a:lnTo>
                <a:lnTo>
                  <a:pt x="256814" y="278834"/>
                </a:lnTo>
                <a:lnTo>
                  <a:pt x="254803" y="264653"/>
                </a:lnTo>
                <a:lnTo>
                  <a:pt x="268856" y="270701"/>
                </a:lnTo>
                <a:lnTo>
                  <a:pt x="278887" y="276749"/>
                </a:lnTo>
                <a:lnTo>
                  <a:pt x="288918" y="284674"/>
                </a:lnTo>
                <a:lnTo>
                  <a:pt x="298950" y="292808"/>
                </a:lnTo>
                <a:lnTo>
                  <a:pt x="306970" y="302818"/>
                </a:lnTo>
                <a:lnTo>
                  <a:pt x="314991" y="312829"/>
                </a:lnTo>
                <a:lnTo>
                  <a:pt x="323033" y="322839"/>
                </a:lnTo>
                <a:lnTo>
                  <a:pt x="333064" y="332850"/>
                </a:lnTo>
                <a:lnTo>
                  <a:pt x="345106" y="304904"/>
                </a:lnTo>
                <a:lnTo>
                  <a:pt x="355137" y="278834"/>
                </a:lnTo>
                <a:lnTo>
                  <a:pt x="365169" y="250680"/>
                </a:lnTo>
                <a:lnTo>
                  <a:pt x="377190" y="222525"/>
                </a:lnTo>
                <a:lnTo>
                  <a:pt x="391242" y="196456"/>
                </a:lnTo>
                <a:lnTo>
                  <a:pt x="403284" y="168510"/>
                </a:lnTo>
                <a:lnTo>
                  <a:pt x="419325" y="142441"/>
                </a:lnTo>
                <a:lnTo>
                  <a:pt x="437398" y="116372"/>
                </a:lnTo>
                <a:lnTo>
                  <a:pt x="423346" y="88217"/>
                </a:lnTo>
                <a:lnTo>
                  <a:pt x="409294" y="60271"/>
                </a:lnTo>
                <a:lnTo>
                  <a:pt x="397273" y="30031"/>
                </a:lnTo>
                <a:lnTo>
                  <a:pt x="387242" y="0"/>
                </a:lnTo>
                <a:lnTo>
                  <a:pt x="347096" y="30031"/>
                </a:lnTo>
                <a:lnTo>
                  <a:pt x="306970" y="62148"/>
                </a:lnTo>
                <a:lnTo>
                  <a:pt x="266845" y="92180"/>
                </a:lnTo>
                <a:lnTo>
                  <a:pt x="228730" y="124297"/>
                </a:lnTo>
                <a:lnTo>
                  <a:pt x="188584" y="158500"/>
                </a:lnTo>
                <a:lnTo>
                  <a:pt x="150469" y="192494"/>
                </a:lnTo>
                <a:lnTo>
                  <a:pt x="112354" y="230659"/>
                </a:lnTo>
                <a:lnTo>
                  <a:pt x="76229" y="268824"/>
                </a:lnTo>
                <a:lnTo>
                  <a:pt x="52166" y="324925"/>
                </a:lnTo>
                <a:lnTo>
                  <a:pt x="40125" y="384988"/>
                </a:lnTo>
                <a:lnTo>
                  <a:pt x="32083" y="445260"/>
                </a:lnTo>
                <a:lnTo>
                  <a:pt x="24062" y="507408"/>
                </a:lnTo>
                <a:lnTo>
                  <a:pt x="14031" y="591664"/>
                </a:lnTo>
                <a:lnTo>
                  <a:pt x="3999" y="673833"/>
                </a:lnTo>
                <a:lnTo>
                  <a:pt x="0" y="758089"/>
                </a:lnTo>
                <a:lnTo>
                  <a:pt x="12020" y="842344"/>
                </a:lnTo>
                <a:lnTo>
                  <a:pt x="40125" y="900405"/>
                </a:lnTo>
                <a:lnTo>
                  <a:pt x="56167" y="962575"/>
                </a:lnTo>
                <a:lnTo>
                  <a:pt x="70219" y="1028748"/>
                </a:lnTo>
                <a:lnTo>
                  <a:pt x="80250" y="1094922"/>
                </a:lnTo>
                <a:lnTo>
                  <a:pt x="96292" y="1159094"/>
                </a:lnTo>
                <a:lnTo>
                  <a:pt x="120375" y="1217238"/>
                </a:lnTo>
                <a:lnTo>
                  <a:pt x="158490" y="1267374"/>
                </a:lnTo>
                <a:lnTo>
                  <a:pt x="214678" y="1307479"/>
                </a:lnTo>
                <a:lnTo>
                  <a:pt x="230720" y="1315508"/>
                </a:lnTo>
                <a:lnTo>
                  <a:pt x="240772" y="1311504"/>
                </a:lnTo>
                <a:lnTo>
                  <a:pt x="250804" y="1303475"/>
                </a:lnTo>
                <a:lnTo>
                  <a:pt x="262824" y="1291441"/>
                </a:lnTo>
                <a:lnTo>
                  <a:pt x="278887" y="1279408"/>
                </a:lnTo>
                <a:lnTo>
                  <a:pt x="296939" y="1269376"/>
                </a:lnTo>
                <a:lnTo>
                  <a:pt x="314991" y="1265372"/>
                </a:lnTo>
                <a:lnTo>
                  <a:pt x="333065" y="1259366"/>
                </a:lnTo>
                <a:lnTo>
                  <a:pt x="349106" y="1255341"/>
                </a:lnTo>
                <a:lnTo>
                  <a:pt x="365169" y="1249335"/>
                </a:lnTo>
                <a:lnTo>
                  <a:pt x="377190" y="1239303"/>
                </a:lnTo>
                <a:lnTo>
                  <a:pt x="389232" y="1225268"/>
                </a:lnTo>
                <a:lnTo>
                  <a:pt x="399263" y="1165100"/>
                </a:lnTo>
                <a:lnTo>
                  <a:pt x="399263" y="1106956"/>
                </a:lnTo>
                <a:lnTo>
                  <a:pt x="391242" y="1050813"/>
                </a:lnTo>
                <a:lnTo>
                  <a:pt x="377190" y="994650"/>
                </a:lnTo>
                <a:lnTo>
                  <a:pt x="361148" y="940510"/>
                </a:lnTo>
                <a:lnTo>
                  <a:pt x="343096" y="884367"/>
                </a:lnTo>
                <a:lnTo>
                  <a:pt x="327033" y="828162"/>
                </a:lnTo>
                <a:lnTo>
                  <a:pt x="317002" y="772062"/>
                </a:lnTo>
                <a:close/>
              </a:path>
            </a:pathLst>
          </a:custGeom>
          <a:solidFill>
            <a:srgbClr val="007EFF"/>
          </a:solidFill>
        </p:spPr>
        <p:txBody>
          <a:bodyPr wrap="square" lIns="0" tIns="0" rIns="0" bIns="0" rtlCol="0">
            <a:noAutofit/>
          </a:bodyPr>
          <a:lstStyle/>
          <a:p>
            <a:endParaRPr/>
          </a:p>
        </p:txBody>
      </p:sp>
      <p:sp>
        <p:nvSpPr>
          <p:cNvPr id="28" name="object 28"/>
          <p:cNvSpPr/>
          <p:nvPr/>
        </p:nvSpPr>
        <p:spPr>
          <a:xfrm>
            <a:off x="7638787" y="3944517"/>
            <a:ext cx="744474" cy="876255"/>
          </a:xfrm>
          <a:custGeom>
            <a:avLst/>
            <a:gdLst/>
            <a:ahLst/>
            <a:cxnLst/>
            <a:rect l="l" t="t" r="r" b="b"/>
            <a:pathLst>
              <a:path w="744474" h="876255">
                <a:moveTo>
                  <a:pt x="8041" y="0"/>
                </a:moveTo>
                <a:lnTo>
                  <a:pt x="6031" y="13973"/>
                </a:lnTo>
                <a:lnTo>
                  <a:pt x="4020" y="27946"/>
                </a:lnTo>
                <a:lnTo>
                  <a:pt x="2010" y="42127"/>
                </a:lnTo>
                <a:lnTo>
                  <a:pt x="0" y="56100"/>
                </a:lnTo>
                <a:lnTo>
                  <a:pt x="30114" y="92180"/>
                </a:lnTo>
                <a:lnTo>
                  <a:pt x="62219" y="128259"/>
                </a:lnTo>
                <a:lnTo>
                  <a:pt x="94302" y="164339"/>
                </a:lnTo>
                <a:lnTo>
                  <a:pt x="126407" y="202504"/>
                </a:lnTo>
                <a:lnTo>
                  <a:pt x="156522" y="240461"/>
                </a:lnTo>
                <a:lnTo>
                  <a:pt x="184605" y="278626"/>
                </a:lnTo>
                <a:lnTo>
                  <a:pt x="210678" y="318668"/>
                </a:lnTo>
                <a:lnTo>
                  <a:pt x="232751" y="360796"/>
                </a:lnTo>
                <a:lnTo>
                  <a:pt x="236772" y="336812"/>
                </a:lnTo>
                <a:lnTo>
                  <a:pt x="236772" y="308658"/>
                </a:lnTo>
                <a:lnTo>
                  <a:pt x="234762" y="282588"/>
                </a:lnTo>
                <a:lnTo>
                  <a:pt x="228751" y="258605"/>
                </a:lnTo>
                <a:lnTo>
                  <a:pt x="222720" y="238584"/>
                </a:lnTo>
                <a:lnTo>
                  <a:pt x="218720" y="218563"/>
                </a:lnTo>
                <a:lnTo>
                  <a:pt x="212689" y="196456"/>
                </a:lnTo>
                <a:lnTo>
                  <a:pt x="204668" y="170387"/>
                </a:lnTo>
                <a:lnTo>
                  <a:pt x="220710" y="176435"/>
                </a:lnTo>
                <a:lnTo>
                  <a:pt x="232751" y="190408"/>
                </a:lnTo>
                <a:lnTo>
                  <a:pt x="240772" y="206467"/>
                </a:lnTo>
                <a:lnTo>
                  <a:pt x="250824" y="224611"/>
                </a:lnTo>
                <a:lnTo>
                  <a:pt x="272877" y="328887"/>
                </a:lnTo>
                <a:lnTo>
                  <a:pt x="274887" y="435040"/>
                </a:lnTo>
                <a:lnTo>
                  <a:pt x="270887" y="543279"/>
                </a:lnTo>
                <a:lnTo>
                  <a:pt x="278908" y="651727"/>
                </a:lnTo>
                <a:lnTo>
                  <a:pt x="463493" y="798131"/>
                </a:lnTo>
                <a:lnTo>
                  <a:pt x="483555" y="812104"/>
                </a:lnTo>
                <a:lnTo>
                  <a:pt x="501629" y="826077"/>
                </a:lnTo>
                <a:lnTo>
                  <a:pt x="521691" y="838152"/>
                </a:lnTo>
                <a:lnTo>
                  <a:pt x="541754" y="850186"/>
                </a:lnTo>
                <a:lnTo>
                  <a:pt x="561858" y="860196"/>
                </a:lnTo>
                <a:lnTo>
                  <a:pt x="581963" y="868225"/>
                </a:lnTo>
                <a:lnTo>
                  <a:pt x="603952" y="874252"/>
                </a:lnTo>
                <a:lnTo>
                  <a:pt x="628036" y="876255"/>
                </a:lnTo>
                <a:lnTo>
                  <a:pt x="668245" y="834127"/>
                </a:lnTo>
                <a:lnTo>
                  <a:pt x="692328" y="786035"/>
                </a:lnTo>
                <a:lnTo>
                  <a:pt x="706360" y="733897"/>
                </a:lnTo>
                <a:lnTo>
                  <a:pt x="710339" y="677796"/>
                </a:lnTo>
                <a:lnTo>
                  <a:pt x="714318" y="621487"/>
                </a:lnTo>
                <a:lnTo>
                  <a:pt x="716412" y="567471"/>
                </a:lnTo>
                <a:lnTo>
                  <a:pt x="726255" y="513248"/>
                </a:lnTo>
                <a:lnTo>
                  <a:pt x="744474" y="465072"/>
                </a:lnTo>
                <a:lnTo>
                  <a:pt x="722276" y="465072"/>
                </a:lnTo>
                <a:lnTo>
                  <a:pt x="700286" y="463195"/>
                </a:lnTo>
                <a:lnTo>
                  <a:pt x="678088" y="459233"/>
                </a:lnTo>
                <a:lnTo>
                  <a:pt x="656098" y="451099"/>
                </a:lnTo>
                <a:lnTo>
                  <a:pt x="634109" y="443174"/>
                </a:lnTo>
                <a:lnTo>
                  <a:pt x="611910" y="435040"/>
                </a:lnTo>
                <a:lnTo>
                  <a:pt x="591806" y="425030"/>
                </a:lnTo>
                <a:lnTo>
                  <a:pt x="573795" y="412934"/>
                </a:lnTo>
                <a:lnTo>
                  <a:pt x="561858" y="439003"/>
                </a:lnTo>
                <a:lnTo>
                  <a:pt x="549712" y="463195"/>
                </a:lnTo>
                <a:lnTo>
                  <a:pt x="537733" y="487179"/>
                </a:lnTo>
                <a:lnTo>
                  <a:pt x="523681" y="513248"/>
                </a:lnTo>
                <a:lnTo>
                  <a:pt x="499618" y="579359"/>
                </a:lnTo>
                <a:lnTo>
                  <a:pt x="495597" y="651727"/>
                </a:lnTo>
                <a:lnTo>
                  <a:pt x="505628" y="725763"/>
                </a:lnTo>
                <a:lnTo>
                  <a:pt x="521691" y="793960"/>
                </a:lnTo>
                <a:lnTo>
                  <a:pt x="509649" y="796045"/>
                </a:lnTo>
                <a:lnTo>
                  <a:pt x="497608" y="789997"/>
                </a:lnTo>
                <a:lnTo>
                  <a:pt x="485566" y="779987"/>
                </a:lnTo>
                <a:lnTo>
                  <a:pt x="473524" y="769976"/>
                </a:lnTo>
                <a:lnTo>
                  <a:pt x="453461" y="737859"/>
                </a:lnTo>
                <a:lnTo>
                  <a:pt x="441420" y="703865"/>
                </a:lnTo>
                <a:lnTo>
                  <a:pt x="437420" y="667785"/>
                </a:lnTo>
                <a:lnTo>
                  <a:pt x="439430" y="629620"/>
                </a:lnTo>
                <a:lnTo>
                  <a:pt x="445441" y="593541"/>
                </a:lnTo>
                <a:lnTo>
                  <a:pt x="457482" y="557461"/>
                </a:lnTo>
                <a:lnTo>
                  <a:pt x="471514" y="523258"/>
                </a:lnTo>
                <a:lnTo>
                  <a:pt x="487576" y="491141"/>
                </a:lnTo>
                <a:lnTo>
                  <a:pt x="485566" y="465072"/>
                </a:lnTo>
                <a:lnTo>
                  <a:pt x="475534" y="441088"/>
                </a:lnTo>
                <a:lnTo>
                  <a:pt x="461482" y="418982"/>
                </a:lnTo>
                <a:lnTo>
                  <a:pt x="451451" y="394998"/>
                </a:lnTo>
                <a:lnTo>
                  <a:pt x="435409" y="360796"/>
                </a:lnTo>
                <a:lnTo>
                  <a:pt x="419346" y="326802"/>
                </a:lnTo>
                <a:lnTo>
                  <a:pt x="399284" y="294684"/>
                </a:lnTo>
                <a:lnTo>
                  <a:pt x="377211" y="262567"/>
                </a:lnTo>
                <a:lnTo>
                  <a:pt x="353148" y="232536"/>
                </a:lnTo>
                <a:lnTo>
                  <a:pt x="329065" y="204381"/>
                </a:lnTo>
                <a:lnTo>
                  <a:pt x="300981" y="176435"/>
                </a:lnTo>
                <a:lnTo>
                  <a:pt x="272877" y="150366"/>
                </a:lnTo>
                <a:lnTo>
                  <a:pt x="242783" y="124297"/>
                </a:lnTo>
                <a:lnTo>
                  <a:pt x="210678" y="102190"/>
                </a:lnTo>
                <a:lnTo>
                  <a:pt x="178574" y="80084"/>
                </a:lnTo>
                <a:lnTo>
                  <a:pt x="146490" y="60063"/>
                </a:lnTo>
                <a:lnTo>
                  <a:pt x="112375" y="42127"/>
                </a:lnTo>
                <a:lnTo>
                  <a:pt x="78261" y="26069"/>
                </a:lnTo>
                <a:lnTo>
                  <a:pt x="44146" y="11887"/>
                </a:lnTo>
                <a:lnTo>
                  <a:pt x="8041" y="0"/>
                </a:lnTo>
                <a:close/>
              </a:path>
            </a:pathLst>
          </a:custGeom>
          <a:solidFill>
            <a:srgbClr val="007EFF"/>
          </a:solidFill>
        </p:spPr>
        <p:txBody>
          <a:bodyPr wrap="square" lIns="0" tIns="0" rIns="0" bIns="0" rtlCol="0">
            <a:noAutofit/>
          </a:bodyPr>
          <a:lstStyle/>
          <a:p>
            <a:endParaRPr/>
          </a:p>
        </p:txBody>
      </p:sp>
      <p:sp>
        <p:nvSpPr>
          <p:cNvPr id="29" name="object 29"/>
          <p:cNvSpPr/>
          <p:nvPr/>
        </p:nvSpPr>
        <p:spPr>
          <a:xfrm>
            <a:off x="8242740" y="3900304"/>
            <a:ext cx="200626" cy="381025"/>
          </a:xfrm>
          <a:custGeom>
            <a:avLst/>
            <a:gdLst/>
            <a:ahLst/>
            <a:cxnLst/>
            <a:rect l="l" t="t" r="r" b="b"/>
            <a:pathLst>
              <a:path w="200626" h="381025">
                <a:moveTo>
                  <a:pt x="30156" y="106361"/>
                </a:moveTo>
                <a:lnTo>
                  <a:pt x="11937" y="142441"/>
                </a:lnTo>
                <a:lnTo>
                  <a:pt x="0" y="176435"/>
                </a:lnTo>
                <a:lnTo>
                  <a:pt x="2094" y="214600"/>
                </a:lnTo>
                <a:lnTo>
                  <a:pt x="11937" y="238584"/>
                </a:lnTo>
                <a:lnTo>
                  <a:pt x="18010" y="264653"/>
                </a:lnTo>
                <a:lnTo>
                  <a:pt x="24083" y="292808"/>
                </a:lnTo>
                <a:lnTo>
                  <a:pt x="30156" y="318877"/>
                </a:lnTo>
                <a:lnTo>
                  <a:pt x="40209" y="342860"/>
                </a:lnTo>
                <a:lnTo>
                  <a:pt x="54240" y="362881"/>
                </a:lnTo>
                <a:lnTo>
                  <a:pt x="74135" y="377063"/>
                </a:lnTo>
                <a:lnTo>
                  <a:pt x="104292" y="381025"/>
                </a:lnTo>
                <a:lnTo>
                  <a:pt x="112459" y="364967"/>
                </a:lnTo>
                <a:lnTo>
                  <a:pt x="124396" y="350994"/>
                </a:lnTo>
                <a:lnTo>
                  <a:pt x="136333" y="336812"/>
                </a:lnTo>
                <a:lnTo>
                  <a:pt x="148480" y="324925"/>
                </a:lnTo>
                <a:lnTo>
                  <a:pt x="162511" y="312829"/>
                </a:lnTo>
                <a:lnTo>
                  <a:pt x="176542" y="298856"/>
                </a:lnTo>
                <a:lnTo>
                  <a:pt x="188689" y="286759"/>
                </a:lnTo>
                <a:lnTo>
                  <a:pt x="198532" y="272786"/>
                </a:lnTo>
                <a:lnTo>
                  <a:pt x="200626" y="258605"/>
                </a:lnTo>
                <a:lnTo>
                  <a:pt x="194553" y="250680"/>
                </a:lnTo>
                <a:lnTo>
                  <a:pt x="182616" y="242755"/>
                </a:lnTo>
                <a:lnTo>
                  <a:pt x="172563" y="236707"/>
                </a:lnTo>
                <a:lnTo>
                  <a:pt x="166490" y="252765"/>
                </a:lnTo>
                <a:lnTo>
                  <a:pt x="154553" y="268824"/>
                </a:lnTo>
                <a:lnTo>
                  <a:pt x="142407" y="280711"/>
                </a:lnTo>
                <a:lnTo>
                  <a:pt x="136333" y="286759"/>
                </a:lnTo>
                <a:lnTo>
                  <a:pt x="136333" y="262776"/>
                </a:lnTo>
                <a:lnTo>
                  <a:pt x="134449" y="240669"/>
                </a:lnTo>
                <a:lnTo>
                  <a:pt x="128375" y="218563"/>
                </a:lnTo>
                <a:lnTo>
                  <a:pt x="120417" y="200627"/>
                </a:lnTo>
                <a:lnTo>
                  <a:pt x="110365" y="182483"/>
                </a:lnTo>
                <a:lnTo>
                  <a:pt x="98218" y="164548"/>
                </a:lnTo>
                <a:lnTo>
                  <a:pt x="86281" y="146404"/>
                </a:lnTo>
                <a:lnTo>
                  <a:pt x="76229" y="128259"/>
                </a:lnTo>
                <a:lnTo>
                  <a:pt x="72250" y="96351"/>
                </a:lnTo>
                <a:lnTo>
                  <a:pt x="74135" y="60271"/>
                </a:lnTo>
                <a:lnTo>
                  <a:pt x="70156" y="28154"/>
                </a:lnTo>
                <a:lnTo>
                  <a:pt x="52146" y="0"/>
                </a:lnTo>
                <a:lnTo>
                  <a:pt x="52146" y="18144"/>
                </a:lnTo>
                <a:lnTo>
                  <a:pt x="50261" y="36079"/>
                </a:lnTo>
                <a:lnTo>
                  <a:pt x="46072" y="54223"/>
                </a:lnTo>
                <a:lnTo>
                  <a:pt x="40209" y="70282"/>
                </a:lnTo>
                <a:lnTo>
                  <a:pt x="30156" y="106361"/>
                </a:lnTo>
                <a:close/>
              </a:path>
            </a:pathLst>
          </a:custGeom>
          <a:solidFill>
            <a:srgbClr val="CC9900"/>
          </a:solidFill>
        </p:spPr>
        <p:txBody>
          <a:bodyPr wrap="square" lIns="0" tIns="0" rIns="0" bIns="0" rtlCol="0">
            <a:noAutofit/>
          </a:bodyPr>
          <a:lstStyle/>
          <a:p>
            <a:endParaRPr/>
          </a:p>
        </p:txBody>
      </p:sp>
      <p:sp>
        <p:nvSpPr>
          <p:cNvPr id="30" name="object 30"/>
          <p:cNvSpPr/>
          <p:nvPr/>
        </p:nvSpPr>
        <p:spPr>
          <a:xfrm>
            <a:off x="8353105" y="3898219"/>
            <a:ext cx="136333" cy="134516"/>
          </a:xfrm>
          <a:custGeom>
            <a:avLst/>
            <a:gdLst/>
            <a:ahLst/>
            <a:cxnLst/>
            <a:rect l="l" t="t" r="r" b="b"/>
            <a:pathLst>
              <a:path w="136333" h="134516">
                <a:moveTo>
                  <a:pt x="0" y="12096"/>
                </a:moveTo>
                <a:lnTo>
                  <a:pt x="0" y="36288"/>
                </a:lnTo>
                <a:lnTo>
                  <a:pt x="6073" y="54223"/>
                </a:lnTo>
                <a:lnTo>
                  <a:pt x="16125" y="68196"/>
                </a:lnTo>
                <a:lnTo>
                  <a:pt x="28062" y="82378"/>
                </a:lnTo>
                <a:lnTo>
                  <a:pt x="40209" y="94265"/>
                </a:lnTo>
                <a:lnTo>
                  <a:pt x="56125" y="106361"/>
                </a:lnTo>
                <a:lnTo>
                  <a:pt x="72250" y="116372"/>
                </a:lnTo>
                <a:lnTo>
                  <a:pt x="90260" y="124505"/>
                </a:lnTo>
                <a:lnTo>
                  <a:pt x="108271" y="132430"/>
                </a:lnTo>
                <a:lnTo>
                  <a:pt x="118323" y="134516"/>
                </a:lnTo>
                <a:lnTo>
                  <a:pt x="126490" y="132430"/>
                </a:lnTo>
                <a:lnTo>
                  <a:pt x="132354" y="128468"/>
                </a:lnTo>
                <a:lnTo>
                  <a:pt x="136333" y="120334"/>
                </a:lnTo>
                <a:lnTo>
                  <a:pt x="130470" y="104276"/>
                </a:lnTo>
                <a:lnTo>
                  <a:pt x="120417" y="90303"/>
                </a:lnTo>
                <a:lnTo>
                  <a:pt x="108271" y="76330"/>
                </a:lnTo>
                <a:lnTo>
                  <a:pt x="96334" y="64234"/>
                </a:lnTo>
                <a:lnTo>
                  <a:pt x="84187" y="54223"/>
                </a:lnTo>
                <a:lnTo>
                  <a:pt x="68271" y="38165"/>
                </a:lnTo>
                <a:lnTo>
                  <a:pt x="52146" y="24192"/>
                </a:lnTo>
                <a:lnTo>
                  <a:pt x="36020" y="10219"/>
                </a:lnTo>
                <a:lnTo>
                  <a:pt x="20104" y="0"/>
                </a:lnTo>
                <a:lnTo>
                  <a:pt x="7958" y="0"/>
                </a:lnTo>
                <a:lnTo>
                  <a:pt x="0" y="12096"/>
                </a:lnTo>
                <a:close/>
              </a:path>
            </a:pathLst>
          </a:custGeom>
          <a:solidFill>
            <a:srgbClr val="F1CC0C"/>
          </a:solidFill>
        </p:spPr>
        <p:txBody>
          <a:bodyPr wrap="square" lIns="0" tIns="0" rIns="0" bIns="0" rtlCol="0">
            <a:noAutofit/>
          </a:bodyPr>
          <a:lstStyle/>
          <a:p>
            <a:endParaRPr/>
          </a:p>
        </p:txBody>
      </p:sp>
      <p:sp>
        <p:nvSpPr>
          <p:cNvPr id="31" name="object 31"/>
          <p:cNvSpPr/>
          <p:nvPr/>
        </p:nvSpPr>
        <p:spPr>
          <a:xfrm>
            <a:off x="7580610" y="4042746"/>
            <a:ext cx="345106" cy="1074797"/>
          </a:xfrm>
          <a:custGeom>
            <a:avLst/>
            <a:gdLst/>
            <a:ahLst/>
            <a:cxnLst/>
            <a:rect l="l" t="t" r="r" b="b"/>
            <a:pathLst>
              <a:path w="345106" h="1074797">
                <a:moveTo>
                  <a:pt x="300960" y="1058759"/>
                </a:moveTo>
                <a:lnTo>
                  <a:pt x="321023" y="1054755"/>
                </a:lnTo>
                <a:lnTo>
                  <a:pt x="341086" y="1026684"/>
                </a:lnTo>
                <a:lnTo>
                  <a:pt x="345106" y="992585"/>
                </a:lnTo>
                <a:lnTo>
                  <a:pt x="343096" y="956485"/>
                </a:lnTo>
                <a:lnTo>
                  <a:pt x="341085" y="918382"/>
                </a:lnTo>
                <a:lnTo>
                  <a:pt x="298950" y="695731"/>
                </a:lnTo>
                <a:lnTo>
                  <a:pt x="286929" y="589578"/>
                </a:lnTo>
                <a:lnTo>
                  <a:pt x="290929" y="350785"/>
                </a:lnTo>
                <a:lnTo>
                  <a:pt x="240772" y="250680"/>
                </a:lnTo>
                <a:lnTo>
                  <a:pt x="92292" y="48175"/>
                </a:lnTo>
                <a:lnTo>
                  <a:pt x="44146" y="0"/>
                </a:lnTo>
                <a:lnTo>
                  <a:pt x="38114" y="22106"/>
                </a:lnTo>
                <a:lnTo>
                  <a:pt x="30093" y="44004"/>
                </a:lnTo>
                <a:lnTo>
                  <a:pt x="20062" y="66111"/>
                </a:lnTo>
                <a:lnTo>
                  <a:pt x="12041" y="88217"/>
                </a:lnTo>
                <a:lnTo>
                  <a:pt x="4020" y="110324"/>
                </a:lnTo>
                <a:lnTo>
                  <a:pt x="0" y="132222"/>
                </a:lnTo>
                <a:lnTo>
                  <a:pt x="4020" y="154329"/>
                </a:lnTo>
                <a:lnTo>
                  <a:pt x="14052" y="176435"/>
                </a:lnTo>
                <a:lnTo>
                  <a:pt x="40125" y="501360"/>
                </a:lnTo>
                <a:lnTo>
                  <a:pt x="70219" y="739924"/>
                </a:lnTo>
                <a:lnTo>
                  <a:pt x="124396" y="1000615"/>
                </a:lnTo>
                <a:lnTo>
                  <a:pt x="158511" y="1074797"/>
                </a:lnTo>
                <a:lnTo>
                  <a:pt x="198637" y="1074797"/>
                </a:lnTo>
                <a:lnTo>
                  <a:pt x="220710" y="1072795"/>
                </a:lnTo>
                <a:lnTo>
                  <a:pt x="240772" y="1070793"/>
                </a:lnTo>
                <a:lnTo>
                  <a:pt x="260835" y="1066788"/>
                </a:lnTo>
                <a:lnTo>
                  <a:pt x="280898" y="1062784"/>
                </a:lnTo>
                <a:lnTo>
                  <a:pt x="300960" y="1058759"/>
                </a:lnTo>
                <a:close/>
              </a:path>
            </a:pathLst>
          </a:custGeom>
          <a:solidFill>
            <a:srgbClr val="007EFF"/>
          </a:solidFill>
        </p:spPr>
        <p:txBody>
          <a:bodyPr wrap="square" lIns="0" tIns="0" rIns="0" bIns="0" rtlCol="0">
            <a:noAutofit/>
          </a:bodyPr>
          <a:lstStyle/>
          <a:p>
            <a:endParaRPr/>
          </a:p>
        </p:txBody>
      </p:sp>
      <p:sp>
        <p:nvSpPr>
          <p:cNvPr id="32" name="object 32"/>
          <p:cNvSpPr/>
          <p:nvPr/>
        </p:nvSpPr>
        <p:spPr>
          <a:xfrm>
            <a:off x="7139190" y="4076740"/>
            <a:ext cx="254825" cy="1088937"/>
          </a:xfrm>
          <a:custGeom>
            <a:avLst/>
            <a:gdLst/>
            <a:ahLst/>
            <a:cxnLst/>
            <a:rect l="l" t="t" r="r" b="b"/>
            <a:pathLst>
              <a:path w="254825" h="1088937">
                <a:moveTo>
                  <a:pt x="202657" y="156414"/>
                </a:moveTo>
                <a:lnTo>
                  <a:pt x="186595" y="138479"/>
                </a:lnTo>
                <a:lnTo>
                  <a:pt x="172563" y="120334"/>
                </a:lnTo>
                <a:lnTo>
                  <a:pt x="158511" y="100313"/>
                </a:lnTo>
                <a:lnTo>
                  <a:pt x="144459" y="80292"/>
                </a:lnTo>
                <a:lnTo>
                  <a:pt x="130428" y="62148"/>
                </a:lnTo>
                <a:lnTo>
                  <a:pt x="118386" y="42127"/>
                </a:lnTo>
                <a:lnTo>
                  <a:pt x="106344" y="20021"/>
                </a:lnTo>
                <a:lnTo>
                  <a:pt x="94302" y="0"/>
                </a:lnTo>
                <a:lnTo>
                  <a:pt x="82260" y="32117"/>
                </a:lnTo>
                <a:lnTo>
                  <a:pt x="68229" y="66319"/>
                </a:lnTo>
                <a:lnTo>
                  <a:pt x="52167" y="98228"/>
                </a:lnTo>
                <a:lnTo>
                  <a:pt x="38135" y="130345"/>
                </a:lnTo>
                <a:lnTo>
                  <a:pt x="26093" y="162462"/>
                </a:lnTo>
                <a:lnTo>
                  <a:pt x="14052" y="196665"/>
                </a:lnTo>
                <a:lnTo>
                  <a:pt x="6031" y="230659"/>
                </a:lnTo>
                <a:lnTo>
                  <a:pt x="0" y="264653"/>
                </a:lnTo>
                <a:lnTo>
                  <a:pt x="10031" y="358919"/>
                </a:lnTo>
                <a:lnTo>
                  <a:pt x="12041" y="455270"/>
                </a:lnTo>
                <a:lnTo>
                  <a:pt x="12041" y="549536"/>
                </a:lnTo>
                <a:lnTo>
                  <a:pt x="22073" y="645679"/>
                </a:lnTo>
                <a:lnTo>
                  <a:pt x="96313" y="922491"/>
                </a:lnTo>
                <a:lnTo>
                  <a:pt x="102323" y="964618"/>
                </a:lnTo>
                <a:lnTo>
                  <a:pt x="106344" y="1004723"/>
                </a:lnTo>
                <a:lnTo>
                  <a:pt x="104334" y="1044828"/>
                </a:lnTo>
                <a:lnTo>
                  <a:pt x="102323" y="1080928"/>
                </a:lnTo>
                <a:lnTo>
                  <a:pt x="118386" y="1082930"/>
                </a:lnTo>
                <a:lnTo>
                  <a:pt x="134428" y="1084932"/>
                </a:lnTo>
                <a:lnTo>
                  <a:pt x="152501" y="1086935"/>
                </a:lnTo>
                <a:lnTo>
                  <a:pt x="170553" y="1086935"/>
                </a:lnTo>
                <a:lnTo>
                  <a:pt x="186595" y="1088937"/>
                </a:lnTo>
                <a:lnTo>
                  <a:pt x="204668" y="1088937"/>
                </a:lnTo>
                <a:lnTo>
                  <a:pt x="222720" y="1086935"/>
                </a:lnTo>
                <a:lnTo>
                  <a:pt x="238762" y="1086935"/>
                </a:lnTo>
                <a:lnTo>
                  <a:pt x="250804" y="1064870"/>
                </a:lnTo>
                <a:lnTo>
                  <a:pt x="254825" y="1038801"/>
                </a:lnTo>
                <a:lnTo>
                  <a:pt x="252814" y="1012731"/>
                </a:lnTo>
                <a:lnTo>
                  <a:pt x="250804" y="986662"/>
                </a:lnTo>
                <a:lnTo>
                  <a:pt x="200647" y="647764"/>
                </a:lnTo>
                <a:lnTo>
                  <a:pt x="198636" y="465281"/>
                </a:lnTo>
                <a:lnTo>
                  <a:pt x="208668" y="216686"/>
                </a:lnTo>
                <a:lnTo>
                  <a:pt x="202657" y="156414"/>
                </a:lnTo>
                <a:close/>
              </a:path>
            </a:pathLst>
          </a:custGeom>
          <a:solidFill>
            <a:srgbClr val="007EFF"/>
          </a:solidFill>
        </p:spPr>
        <p:txBody>
          <a:bodyPr wrap="square" lIns="0" tIns="0" rIns="0" bIns="0" rtlCol="0">
            <a:noAutofit/>
          </a:bodyPr>
          <a:lstStyle/>
          <a:p>
            <a:endParaRPr/>
          </a:p>
        </p:txBody>
      </p:sp>
      <p:sp>
        <p:nvSpPr>
          <p:cNvPr id="33" name="object 33"/>
          <p:cNvSpPr/>
          <p:nvPr/>
        </p:nvSpPr>
        <p:spPr>
          <a:xfrm>
            <a:off x="8555826" y="3976426"/>
            <a:ext cx="70156" cy="198542"/>
          </a:xfrm>
          <a:custGeom>
            <a:avLst/>
            <a:gdLst/>
            <a:ahLst/>
            <a:cxnLst/>
            <a:rect l="l" t="t" r="r" b="b"/>
            <a:pathLst>
              <a:path w="70156" h="198542">
                <a:moveTo>
                  <a:pt x="19895" y="72367"/>
                </a:moveTo>
                <a:lnTo>
                  <a:pt x="11937" y="92388"/>
                </a:lnTo>
                <a:lnTo>
                  <a:pt x="5863" y="114495"/>
                </a:lnTo>
                <a:lnTo>
                  <a:pt x="1884" y="134516"/>
                </a:lnTo>
                <a:lnTo>
                  <a:pt x="0" y="156414"/>
                </a:lnTo>
                <a:lnTo>
                  <a:pt x="5863" y="176644"/>
                </a:lnTo>
                <a:lnTo>
                  <a:pt x="19895" y="198542"/>
                </a:lnTo>
                <a:lnTo>
                  <a:pt x="32041" y="176644"/>
                </a:lnTo>
                <a:lnTo>
                  <a:pt x="42093" y="154537"/>
                </a:lnTo>
                <a:lnTo>
                  <a:pt x="48167" y="130345"/>
                </a:lnTo>
                <a:lnTo>
                  <a:pt x="56125" y="106361"/>
                </a:lnTo>
                <a:lnTo>
                  <a:pt x="64083" y="78207"/>
                </a:lnTo>
                <a:lnTo>
                  <a:pt x="70156" y="46298"/>
                </a:lnTo>
                <a:lnTo>
                  <a:pt x="66177" y="18144"/>
                </a:lnTo>
                <a:lnTo>
                  <a:pt x="46072" y="0"/>
                </a:lnTo>
                <a:lnTo>
                  <a:pt x="39999" y="10219"/>
                </a:lnTo>
                <a:lnTo>
                  <a:pt x="43978" y="16058"/>
                </a:lnTo>
                <a:lnTo>
                  <a:pt x="54030" y="24192"/>
                </a:lnTo>
                <a:lnTo>
                  <a:pt x="58009" y="34202"/>
                </a:lnTo>
                <a:lnTo>
                  <a:pt x="52146" y="40250"/>
                </a:lnTo>
                <a:lnTo>
                  <a:pt x="46072" y="40250"/>
                </a:lnTo>
                <a:lnTo>
                  <a:pt x="38114" y="36288"/>
                </a:lnTo>
                <a:lnTo>
                  <a:pt x="32041" y="32117"/>
                </a:lnTo>
                <a:lnTo>
                  <a:pt x="28062" y="52138"/>
                </a:lnTo>
                <a:lnTo>
                  <a:pt x="19895" y="72367"/>
                </a:lnTo>
                <a:close/>
              </a:path>
            </a:pathLst>
          </a:custGeom>
          <a:solidFill>
            <a:srgbClr val="F1CC0C"/>
          </a:solidFill>
        </p:spPr>
        <p:txBody>
          <a:bodyPr wrap="square" lIns="0" tIns="0" rIns="0" bIns="0" rtlCol="0">
            <a:noAutofit/>
          </a:bodyPr>
          <a:lstStyle/>
          <a:p>
            <a:endParaRPr/>
          </a:p>
        </p:txBody>
      </p:sp>
      <p:sp>
        <p:nvSpPr>
          <p:cNvPr id="34" name="object 34"/>
          <p:cNvSpPr/>
          <p:nvPr/>
        </p:nvSpPr>
        <p:spPr>
          <a:xfrm>
            <a:off x="7392004" y="4184979"/>
            <a:ext cx="148480" cy="54223"/>
          </a:xfrm>
          <a:custGeom>
            <a:avLst/>
            <a:gdLst/>
            <a:ahLst/>
            <a:cxnLst/>
            <a:rect l="l" t="t" r="r" b="b"/>
            <a:pathLst>
              <a:path w="148480" h="54223">
                <a:moveTo>
                  <a:pt x="0" y="18144"/>
                </a:moveTo>
                <a:lnTo>
                  <a:pt x="0" y="36288"/>
                </a:lnTo>
                <a:lnTo>
                  <a:pt x="2010" y="44213"/>
                </a:lnTo>
                <a:lnTo>
                  <a:pt x="14052" y="46298"/>
                </a:lnTo>
                <a:lnTo>
                  <a:pt x="28083" y="50261"/>
                </a:lnTo>
                <a:lnTo>
                  <a:pt x="40125" y="52138"/>
                </a:lnTo>
                <a:lnTo>
                  <a:pt x="54177" y="54223"/>
                </a:lnTo>
                <a:lnTo>
                  <a:pt x="96313" y="54223"/>
                </a:lnTo>
                <a:lnTo>
                  <a:pt x="110365" y="52138"/>
                </a:lnTo>
                <a:lnTo>
                  <a:pt x="120396" y="50261"/>
                </a:lnTo>
                <a:lnTo>
                  <a:pt x="130428" y="46298"/>
                </a:lnTo>
                <a:lnTo>
                  <a:pt x="138448" y="42127"/>
                </a:lnTo>
                <a:lnTo>
                  <a:pt x="148480" y="40250"/>
                </a:lnTo>
                <a:lnTo>
                  <a:pt x="144459" y="30240"/>
                </a:lnTo>
                <a:lnTo>
                  <a:pt x="142448" y="20229"/>
                </a:lnTo>
                <a:lnTo>
                  <a:pt x="138448" y="10219"/>
                </a:lnTo>
                <a:lnTo>
                  <a:pt x="132417" y="0"/>
                </a:lnTo>
                <a:lnTo>
                  <a:pt x="116375" y="4171"/>
                </a:lnTo>
                <a:lnTo>
                  <a:pt x="100313" y="8133"/>
                </a:lnTo>
                <a:lnTo>
                  <a:pt x="84271" y="10219"/>
                </a:lnTo>
                <a:lnTo>
                  <a:pt x="68229" y="12096"/>
                </a:lnTo>
                <a:lnTo>
                  <a:pt x="34114" y="12096"/>
                </a:lnTo>
                <a:lnTo>
                  <a:pt x="18052" y="10219"/>
                </a:lnTo>
                <a:lnTo>
                  <a:pt x="2010" y="6048"/>
                </a:lnTo>
                <a:lnTo>
                  <a:pt x="0" y="18144"/>
                </a:lnTo>
                <a:close/>
              </a:path>
            </a:pathLst>
          </a:custGeom>
          <a:solidFill>
            <a:srgbClr val="8BFF00"/>
          </a:solidFill>
        </p:spPr>
        <p:txBody>
          <a:bodyPr wrap="square" lIns="0" tIns="0" rIns="0" bIns="0" rtlCol="0">
            <a:noAutofit/>
          </a:bodyPr>
          <a:lstStyle/>
          <a:p>
            <a:endParaRPr/>
          </a:p>
        </p:txBody>
      </p:sp>
      <p:sp>
        <p:nvSpPr>
          <p:cNvPr id="35" name="object 35"/>
          <p:cNvSpPr/>
          <p:nvPr/>
        </p:nvSpPr>
        <p:spPr>
          <a:xfrm>
            <a:off x="7377952" y="4253175"/>
            <a:ext cx="252814" cy="810227"/>
          </a:xfrm>
          <a:custGeom>
            <a:avLst/>
            <a:gdLst/>
            <a:ahLst/>
            <a:cxnLst/>
            <a:rect l="l" t="t" r="r" b="b"/>
            <a:pathLst>
              <a:path w="252814" h="810227">
                <a:moveTo>
                  <a:pt x="4020" y="112409"/>
                </a:moveTo>
                <a:lnTo>
                  <a:pt x="0" y="216686"/>
                </a:lnTo>
                <a:lnTo>
                  <a:pt x="0" y="322839"/>
                </a:lnTo>
                <a:lnTo>
                  <a:pt x="10031" y="429201"/>
                </a:lnTo>
                <a:lnTo>
                  <a:pt x="34114" y="691915"/>
                </a:lnTo>
                <a:lnTo>
                  <a:pt x="56188" y="798193"/>
                </a:lnTo>
                <a:lnTo>
                  <a:pt x="80271" y="806223"/>
                </a:lnTo>
                <a:lnTo>
                  <a:pt x="104334" y="808225"/>
                </a:lnTo>
                <a:lnTo>
                  <a:pt x="128417" y="810227"/>
                </a:lnTo>
                <a:lnTo>
                  <a:pt x="154511" y="808225"/>
                </a:lnTo>
                <a:lnTo>
                  <a:pt x="180584" y="806223"/>
                </a:lnTo>
                <a:lnTo>
                  <a:pt x="204668" y="802218"/>
                </a:lnTo>
                <a:lnTo>
                  <a:pt x="228751" y="798193"/>
                </a:lnTo>
                <a:lnTo>
                  <a:pt x="252814" y="796191"/>
                </a:lnTo>
                <a:lnTo>
                  <a:pt x="242783" y="728015"/>
                </a:lnTo>
                <a:lnTo>
                  <a:pt x="214699" y="483425"/>
                </a:lnTo>
                <a:lnTo>
                  <a:pt x="164542" y="0"/>
                </a:lnTo>
                <a:lnTo>
                  <a:pt x="158511" y="16058"/>
                </a:lnTo>
                <a:lnTo>
                  <a:pt x="150490" y="36079"/>
                </a:lnTo>
                <a:lnTo>
                  <a:pt x="142469" y="60271"/>
                </a:lnTo>
                <a:lnTo>
                  <a:pt x="134448" y="84255"/>
                </a:lnTo>
                <a:lnTo>
                  <a:pt x="126407" y="106361"/>
                </a:lnTo>
                <a:lnTo>
                  <a:pt x="118386" y="124505"/>
                </a:lnTo>
                <a:lnTo>
                  <a:pt x="110365" y="138479"/>
                </a:lnTo>
                <a:lnTo>
                  <a:pt x="102344" y="142441"/>
                </a:lnTo>
                <a:lnTo>
                  <a:pt x="92313" y="126382"/>
                </a:lnTo>
                <a:lnTo>
                  <a:pt x="84271" y="108447"/>
                </a:lnTo>
                <a:lnTo>
                  <a:pt x="78261" y="92388"/>
                </a:lnTo>
                <a:lnTo>
                  <a:pt x="70240" y="76330"/>
                </a:lnTo>
                <a:lnTo>
                  <a:pt x="62198" y="58186"/>
                </a:lnTo>
                <a:lnTo>
                  <a:pt x="54177" y="42127"/>
                </a:lnTo>
                <a:lnTo>
                  <a:pt x="46156" y="26069"/>
                </a:lnTo>
                <a:lnTo>
                  <a:pt x="36125" y="10010"/>
                </a:lnTo>
                <a:lnTo>
                  <a:pt x="12041" y="8133"/>
                </a:lnTo>
                <a:lnTo>
                  <a:pt x="4020" y="112409"/>
                </a:lnTo>
                <a:close/>
              </a:path>
            </a:pathLst>
          </a:custGeom>
          <a:solidFill>
            <a:srgbClr val="8BFF00"/>
          </a:solidFill>
        </p:spPr>
        <p:txBody>
          <a:bodyPr wrap="square" lIns="0" tIns="0" rIns="0" bIns="0" rtlCol="0">
            <a:noAutofit/>
          </a:bodyPr>
          <a:lstStyle/>
          <a:p>
            <a:endParaRPr/>
          </a:p>
        </p:txBody>
      </p:sp>
      <p:sp>
        <p:nvSpPr>
          <p:cNvPr id="36" name="object 36"/>
          <p:cNvSpPr/>
          <p:nvPr/>
        </p:nvSpPr>
        <p:spPr>
          <a:xfrm>
            <a:off x="7438161" y="4261309"/>
            <a:ext cx="72229" cy="88217"/>
          </a:xfrm>
          <a:custGeom>
            <a:avLst/>
            <a:gdLst/>
            <a:ahLst/>
            <a:cxnLst/>
            <a:rect l="l" t="t" r="r" b="b"/>
            <a:pathLst>
              <a:path w="72229" h="88217">
                <a:moveTo>
                  <a:pt x="44125" y="88217"/>
                </a:moveTo>
                <a:lnTo>
                  <a:pt x="48146" y="66111"/>
                </a:lnTo>
                <a:lnTo>
                  <a:pt x="56167" y="44004"/>
                </a:lnTo>
                <a:lnTo>
                  <a:pt x="64208" y="22106"/>
                </a:lnTo>
                <a:lnTo>
                  <a:pt x="72229" y="0"/>
                </a:lnTo>
                <a:lnTo>
                  <a:pt x="0" y="6048"/>
                </a:lnTo>
                <a:lnTo>
                  <a:pt x="44125" y="88217"/>
                </a:lnTo>
                <a:close/>
              </a:path>
            </a:pathLst>
          </a:custGeom>
          <a:solidFill>
            <a:srgbClr val="8BFF00"/>
          </a:solidFill>
        </p:spPr>
        <p:txBody>
          <a:bodyPr wrap="square" lIns="0" tIns="0" rIns="0" bIns="0" rtlCol="0">
            <a:noAutofit/>
          </a:bodyPr>
          <a:lstStyle/>
          <a:p>
            <a:endParaRPr/>
          </a:p>
        </p:txBody>
      </p:sp>
      <p:sp>
        <p:nvSpPr>
          <p:cNvPr id="37" name="object 37"/>
          <p:cNvSpPr/>
          <p:nvPr/>
        </p:nvSpPr>
        <p:spPr>
          <a:xfrm>
            <a:off x="8246719" y="4285292"/>
            <a:ext cx="150574" cy="86340"/>
          </a:xfrm>
          <a:custGeom>
            <a:avLst/>
            <a:gdLst/>
            <a:ahLst/>
            <a:cxnLst/>
            <a:rect l="l" t="t" r="r" b="b"/>
            <a:pathLst>
              <a:path w="150574" h="86340">
                <a:moveTo>
                  <a:pt x="6073" y="0"/>
                </a:moveTo>
                <a:lnTo>
                  <a:pt x="0" y="48175"/>
                </a:lnTo>
                <a:lnTo>
                  <a:pt x="16125" y="52138"/>
                </a:lnTo>
                <a:lnTo>
                  <a:pt x="32041" y="58186"/>
                </a:lnTo>
                <a:lnTo>
                  <a:pt x="50261" y="64234"/>
                </a:lnTo>
                <a:lnTo>
                  <a:pt x="70156" y="70282"/>
                </a:lnTo>
                <a:lnTo>
                  <a:pt x="88376" y="76330"/>
                </a:lnTo>
                <a:lnTo>
                  <a:pt x="108480" y="80292"/>
                </a:lnTo>
                <a:lnTo>
                  <a:pt x="126490" y="84255"/>
                </a:lnTo>
                <a:lnTo>
                  <a:pt x="142407" y="86340"/>
                </a:lnTo>
                <a:lnTo>
                  <a:pt x="150574" y="26069"/>
                </a:lnTo>
                <a:lnTo>
                  <a:pt x="132354" y="30031"/>
                </a:lnTo>
                <a:lnTo>
                  <a:pt x="112459" y="32117"/>
                </a:lnTo>
                <a:lnTo>
                  <a:pt x="92355" y="30031"/>
                </a:lnTo>
                <a:lnTo>
                  <a:pt x="72250" y="28154"/>
                </a:lnTo>
                <a:lnTo>
                  <a:pt x="52146" y="24192"/>
                </a:lnTo>
                <a:lnTo>
                  <a:pt x="34135" y="18144"/>
                </a:lnTo>
                <a:lnTo>
                  <a:pt x="18010" y="10010"/>
                </a:lnTo>
                <a:lnTo>
                  <a:pt x="6073" y="0"/>
                </a:lnTo>
                <a:close/>
              </a:path>
            </a:pathLst>
          </a:custGeom>
          <a:solidFill>
            <a:srgbClr val="FF4B00"/>
          </a:solidFill>
        </p:spPr>
        <p:txBody>
          <a:bodyPr wrap="square" lIns="0" tIns="0" rIns="0" bIns="0" rtlCol="0">
            <a:noAutofit/>
          </a:bodyPr>
          <a:lstStyle/>
          <a:p>
            <a:endParaRPr/>
          </a:p>
        </p:txBody>
      </p:sp>
      <p:sp>
        <p:nvSpPr>
          <p:cNvPr id="38" name="object 38"/>
          <p:cNvSpPr/>
          <p:nvPr/>
        </p:nvSpPr>
        <p:spPr>
          <a:xfrm>
            <a:off x="6294486" y="4483835"/>
            <a:ext cx="200647" cy="84255"/>
          </a:xfrm>
          <a:custGeom>
            <a:avLst/>
            <a:gdLst/>
            <a:ahLst/>
            <a:cxnLst/>
            <a:rect l="l" t="t" r="r" b="b"/>
            <a:pathLst>
              <a:path w="200647" h="84255">
                <a:moveTo>
                  <a:pt x="12041" y="70282"/>
                </a:moveTo>
                <a:lnTo>
                  <a:pt x="24083" y="74244"/>
                </a:lnTo>
                <a:lnTo>
                  <a:pt x="36104" y="78207"/>
                </a:lnTo>
                <a:lnTo>
                  <a:pt x="48146" y="82169"/>
                </a:lnTo>
                <a:lnTo>
                  <a:pt x="58177" y="84255"/>
                </a:lnTo>
                <a:lnTo>
                  <a:pt x="70219" y="84255"/>
                </a:lnTo>
                <a:lnTo>
                  <a:pt x="80250" y="78207"/>
                </a:lnTo>
                <a:lnTo>
                  <a:pt x="88271" y="66111"/>
                </a:lnTo>
                <a:lnTo>
                  <a:pt x="100313" y="56100"/>
                </a:lnTo>
                <a:lnTo>
                  <a:pt x="114365" y="50261"/>
                </a:lnTo>
                <a:lnTo>
                  <a:pt x="128417" y="48175"/>
                </a:lnTo>
                <a:lnTo>
                  <a:pt x="142448" y="50261"/>
                </a:lnTo>
                <a:lnTo>
                  <a:pt x="158511" y="52138"/>
                </a:lnTo>
                <a:lnTo>
                  <a:pt x="172542" y="54223"/>
                </a:lnTo>
                <a:lnTo>
                  <a:pt x="186595" y="58186"/>
                </a:lnTo>
                <a:lnTo>
                  <a:pt x="200647" y="60271"/>
                </a:lnTo>
                <a:lnTo>
                  <a:pt x="196626" y="54223"/>
                </a:lnTo>
                <a:lnTo>
                  <a:pt x="194615" y="46090"/>
                </a:lnTo>
                <a:lnTo>
                  <a:pt x="192605" y="40042"/>
                </a:lnTo>
                <a:lnTo>
                  <a:pt x="188605" y="34202"/>
                </a:lnTo>
                <a:lnTo>
                  <a:pt x="180584" y="24192"/>
                </a:lnTo>
                <a:lnTo>
                  <a:pt x="170553" y="16058"/>
                </a:lnTo>
                <a:lnTo>
                  <a:pt x="160522" y="10010"/>
                </a:lnTo>
                <a:lnTo>
                  <a:pt x="150490" y="3962"/>
                </a:lnTo>
                <a:lnTo>
                  <a:pt x="138448" y="2085"/>
                </a:lnTo>
                <a:lnTo>
                  <a:pt x="126407" y="0"/>
                </a:lnTo>
                <a:lnTo>
                  <a:pt x="114365" y="2085"/>
                </a:lnTo>
                <a:lnTo>
                  <a:pt x="102323" y="6048"/>
                </a:lnTo>
                <a:lnTo>
                  <a:pt x="96313" y="16058"/>
                </a:lnTo>
                <a:lnTo>
                  <a:pt x="90281" y="22106"/>
                </a:lnTo>
                <a:lnTo>
                  <a:pt x="82261" y="24192"/>
                </a:lnTo>
                <a:lnTo>
                  <a:pt x="74240" y="24192"/>
                </a:lnTo>
                <a:lnTo>
                  <a:pt x="64208" y="22106"/>
                </a:lnTo>
                <a:lnTo>
                  <a:pt x="54177" y="20021"/>
                </a:lnTo>
                <a:lnTo>
                  <a:pt x="34114" y="20021"/>
                </a:lnTo>
                <a:lnTo>
                  <a:pt x="22073" y="30031"/>
                </a:lnTo>
                <a:lnTo>
                  <a:pt x="12041" y="42127"/>
                </a:lnTo>
                <a:lnTo>
                  <a:pt x="6010" y="56100"/>
                </a:lnTo>
                <a:lnTo>
                  <a:pt x="0" y="72159"/>
                </a:lnTo>
                <a:lnTo>
                  <a:pt x="12041" y="70282"/>
                </a:lnTo>
                <a:close/>
              </a:path>
            </a:pathLst>
          </a:custGeom>
          <a:solidFill>
            <a:srgbClr val="FF1620"/>
          </a:solidFill>
        </p:spPr>
        <p:txBody>
          <a:bodyPr wrap="square" lIns="0" tIns="0" rIns="0" bIns="0" rtlCol="0">
            <a:noAutofit/>
          </a:bodyPr>
          <a:lstStyle/>
          <a:p>
            <a:endParaRPr/>
          </a:p>
        </p:txBody>
      </p:sp>
      <p:sp>
        <p:nvSpPr>
          <p:cNvPr id="39" name="object 39"/>
          <p:cNvSpPr/>
          <p:nvPr/>
        </p:nvSpPr>
        <p:spPr>
          <a:xfrm>
            <a:off x="6513185" y="4491968"/>
            <a:ext cx="112354" cy="70073"/>
          </a:xfrm>
          <a:custGeom>
            <a:avLst/>
            <a:gdLst/>
            <a:ahLst/>
            <a:cxnLst/>
            <a:rect l="l" t="t" r="r" b="b"/>
            <a:pathLst>
              <a:path w="112354" h="70073">
                <a:moveTo>
                  <a:pt x="2010" y="5839"/>
                </a:moveTo>
                <a:lnTo>
                  <a:pt x="0" y="26069"/>
                </a:lnTo>
                <a:lnTo>
                  <a:pt x="0" y="57977"/>
                </a:lnTo>
                <a:lnTo>
                  <a:pt x="8020" y="70073"/>
                </a:lnTo>
                <a:lnTo>
                  <a:pt x="20062" y="70073"/>
                </a:lnTo>
                <a:lnTo>
                  <a:pt x="36125" y="62148"/>
                </a:lnTo>
                <a:lnTo>
                  <a:pt x="56187" y="50052"/>
                </a:lnTo>
                <a:lnTo>
                  <a:pt x="76250" y="42127"/>
                </a:lnTo>
                <a:lnTo>
                  <a:pt x="94302" y="42127"/>
                </a:lnTo>
                <a:lnTo>
                  <a:pt x="112354" y="54015"/>
                </a:lnTo>
                <a:lnTo>
                  <a:pt x="100313" y="26069"/>
                </a:lnTo>
                <a:lnTo>
                  <a:pt x="90281" y="16058"/>
                </a:lnTo>
                <a:lnTo>
                  <a:pt x="80250" y="10010"/>
                </a:lnTo>
                <a:lnTo>
                  <a:pt x="66219" y="3962"/>
                </a:lnTo>
                <a:lnTo>
                  <a:pt x="54177" y="0"/>
                </a:lnTo>
                <a:lnTo>
                  <a:pt x="28083" y="0"/>
                </a:lnTo>
                <a:lnTo>
                  <a:pt x="14052" y="1876"/>
                </a:lnTo>
                <a:lnTo>
                  <a:pt x="2010" y="5839"/>
                </a:lnTo>
                <a:close/>
              </a:path>
            </a:pathLst>
          </a:custGeom>
          <a:solidFill>
            <a:srgbClr val="FF1620"/>
          </a:solidFill>
        </p:spPr>
        <p:txBody>
          <a:bodyPr wrap="square" lIns="0" tIns="0" rIns="0" bIns="0" rtlCol="0">
            <a:noAutofit/>
          </a:bodyPr>
          <a:lstStyle/>
          <a:p>
            <a:endParaRPr/>
          </a:p>
        </p:txBody>
      </p:sp>
      <p:sp>
        <p:nvSpPr>
          <p:cNvPr id="40" name="object 40"/>
          <p:cNvSpPr/>
          <p:nvPr/>
        </p:nvSpPr>
        <p:spPr>
          <a:xfrm>
            <a:off x="6649624" y="4539935"/>
            <a:ext cx="72229" cy="114286"/>
          </a:xfrm>
          <a:custGeom>
            <a:avLst/>
            <a:gdLst/>
            <a:ahLst/>
            <a:cxnLst/>
            <a:rect l="l" t="t" r="r" b="b"/>
            <a:pathLst>
              <a:path w="72229" h="114286">
                <a:moveTo>
                  <a:pt x="60187" y="114286"/>
                </a:moveTo>
                <a:lnTo>
                  <a:pt x="70219" y="96351"/>
                </a:lnTo>
                <a:lnTo>
                  <a:pt x="72229" y="74244"/>
                </a:lnTo>
                <a:lnTo>
                  <a:pt x="70219" y="52138"/>
                </a:lnTo>
                <a:lnTo>
                  <a:pt x="66219" y="30240"/>
                </a:lnTo>
                <a:lnTo>
                  <a:pt x="60187" y="22106"/>
                </a:lnTo>
                <a:lnTo>
                  <a:pt x="52167" y="16058"/>
                </a:lnTo>
                <a:lnTo>
                  <a:pt x="46156" y="12096"/>
                </a:lnTo>
                <a:lnTo>
                  <a:pt x="38114" y="10010"/>
                </a:lnTo>
                <a:lnTo>
                  <a:pt x="30093" y="8133"/>
                </a:lnTo>
                <a:lnTo>
                  <a:pt x="22073" y="6048"/>
                </a:lnTo>
                <a:lnTo>
                  <a:pt x="14052" y="4171"/>
                </a:lnTo>
                <a:lnTo>
                  <a:pt x="6010" y="0"/>
                </a:lnTo>
                <a:lnTo>
                  <a:pt x="0" y="14181"/>
                </a:lnTo>
                <a:lnTo>
                  <a:pt x="12041" y="24192"/>
                </a:lnTo>
                <a:lnTo>
                  <a:pt x="24083" y="36079"/>
                </a:lnTo>
                <a:lnTo>
                  <a:pt x="34114" y="48175"/>
                </a:lnTo>
                <a:lnTo>
                  <a:pt x="44146" y="60271"/>
                </a:lnTo>
                <a:lnTo>
                  <a:pt x="52167" y="72367"/>
                </a:lnTo>
                <a:lnTo>
                  <a:pt x="58177" y="86340"/>
                </a:lnTo>
                <a:lnTo>
                  <a:pt x="60187" y="100313"/>
                </a:lnTo>
                <a:lnTo>
                  <a:pt x="60187" y="114286"/>
                </a:lnTo>
                <a:close/>
              </a:path>
            </a:pathLst>
          </a:custGeom>
          <a:solidFill>
            <a:srgbClr val="FF1620"/>
          </a:solidFill>
        </p:spPr>
        <p:txBody>
          <a:bodyPr wrap="square" lIns="0" tIns="0" rIns="0" bIns="0" rtlCol="0">
            <a:noAutofit/>
          </a:bodyPr>
          <a:lstStyle/>
          <a:p>
            <a:endParaRPr/>
          </a:p>
        </p:txBody>
      </p:sp>
      <p:sp>
        <p:nvSpPr>
          <p:cNvPr id="41" name="object 41"/>
          <p:cNvSpPr/>
          <p:nvPr/>
        </p:nvSpPr>
        <p:spPr>
          <a:xfrm>
            <a:off x="6394799" y="4555994"/>
            <a:ext cx="164542" cy="136393"/>
          </a:xfrm>
          <a:custGeom>
            <a:avLst/>
            <a:gdLst/>
            <a:ahLst/>
            <a:cxnLst/>
            <a:rect l="l" t="t" r="r" b="b"/>
            <a:pathLst>
              <a:path w="164542" h="136393">
                <a:moveTo>
                  <a:pt x="48167" y="20021"/>
                </a:moveTo>
                <a:lnTo>
                  <a:pt x="54177" y="18144"/>
                </a:lnTo>
                <a:lnTo>
                  <a:pt x="60208" y="22106"/>
                </a:lnTo>
                <a:lnTo>
                  <a:pt x="68229" y="28154"/>
                </a:lnTo>
                <a:lnTo>
                  <a:pt x="72229" y="30240"/>
                </a:lnTo>
                <a:lnTo>
                  <a:pt x="76250" y="18144"/>
                </a:lnTo>
                <a:lnTo>
                  <a:pt x="66219" y="12096"/>
                </a:lnTo>
                <a:lnTo>
                  <a:pt x="56187" y="4171"/>
                </a:lnTo>
                <a:lnTo>
                  <a:pt x="42135" y="0"/>
                </a:lnTo>
                <a:lnTo>
                  <a:pt x="30093" y="2085"/>
                </a:lnTo>
                <a:lnTo>
                  <a:pt x="22073" y="8133"/>
                </a:lnTo>
                <a:lnTo>
                  <a:pt x="12041" y="14181"/>
                </a:lnTo>
                <a:lnTo>
                  <a:pt x="6031" y="24192"/>
                </a:lnTo>
                <a:lnTo>
                  <a:pt x="0" y="34202"/>
                </a:lnTo>
                <a:lnTo>
                  <a:pt x="16062" y="56309"/>
                </a:lnTo>
                <a:lnTo>
                  <a:pt x="28104" y="80292"/>
                </a:lnTo>
                <a:lnTo>
                  <a:pt x="32104" y="106361"/>
                </a:lnTo>
                <a:lnTo>
                  <a:pt x="26094" y="132430"/>
                </a:lnTo>
                <a:lnTo>
                  <a:pt x="42135" y="134516"/>
                </a:lnTo>
                <a:lnTo>
                  <a:pt x="58198" y="136393"/>
                </a:lnTo>
                <a:lnTo>
                  <a:pt x="92292" y="136393"/>
                </a:lnTo>
                <a:lnTo>
                  <a:pt x="108355" y="134516"/>
                </a:lnTo>
                <a:lnTo>
                  <a:pt x="124396" y="132430"/>
                </a:lnTo>
                <a:lnTo>
                  <a:pt x="140459" y="130345"/>
                </a:lnTo>
                <a:lnTo>
                  <a:pt x="154511" y="126382"/>
                </a:lnTo>
                <a:lnTo>
                  <a:pt x="160522" y="112409"/>
                </a:lnTo>
                <a:lnTo>
                  <a:pt x="164542" y="94265"/>
                </a:lnTo>
                <a:lnTo>
                  <a:pt x="164542" y="78207"/>
                </a:lnTo>
                <a:lnTo>
                  <a:pt x="160522" y="62148"/>
                </a:lnTo>
                <a:lnTo>
                  <a:pt x="154511" y="52138"/>
                </a:lnTo>
                <a:lnTo>
                  <a:pt x="144480" y="42127"/>
                </a:lnTo>
                <a:lnTo>
                  <a:pt x="132438" y="36079"/>
                </a:lnTo>
                <a:lnTo>
                  <a:pt x="122407" y="30240"/>
                </a:lnTo>
                <a:lnTo>
                  <a:pt x="108355" y="28154"/>
                </a:lnTo>
                <a:lnTo>
                  <a:pt x="102344" y="38165"/>
                </a:lnTo>
                <a:lnTo>
                  <a:pt x="96313" y="50261"/>
                </a:lnTo>
                <a:lnTo>
                  <a:pt x="82261" y="52138"/>
                </a:lnTo>
                <a:lnTo>
                  <a:pt x="70240" y="46090"/>
                </a:lnTo>
                <a:lnTo>
                  <a:pt x="60208" y="40250"/>
                </a:lnTo>
                <a:lnTo>
                  <a:pt x="52167" y="32117"/>
                </a:lnTo>
                <a:lnTo>
                  <a:pt x="48167" y="20021"/>
                </a:lnTo>
                <a:close/>
              </a:path>
            </a:pathLst>
          </a:custGeom>
          <a:solidFill>
            <a:srgbClr val="FF1620"/>
          </a:solidFill>
        </p:spPr>
        <p:txBody>
          <a:bodyPr wrap="square" lIns="0" tIns="0" rIns="0" bIns="0" rtlCol="0">
            <a:noAutofit/>
          </a:bodyPr>
          <a:lstStyle/>
          <a:p>
            <a:endParaRPr/>
          </a:p>
        </p:txBody>
      </p:sp>
      <p:sp>
        <p:nvSpPr>
          <p:cNvPr id="42" name="object 42"/>
          <p:cNvSpPr/>
          <p:nvPr/>
        </p:nvSpPr>
        <p:spPr>
          <a:xfrm>
            <a:off x="6148014" y="4588111"/>
            <a:ext cx="56179" cy="80292"/>
          </a:xfrm>
          <a:custGeom>
            <a:avLst/>
            <a:gdLst/>
            <a:ahLst/>
            <a:cxnLst/>
            <a:rect l="l" t="t" r="r" b="b"/>
            <a:pathLst>
              <a:path w="56179" h="80292">
                <a:moveTo>
                  <a:pt x="2006" y="44213"/>
                </a:moveTo>
                <a:lnTo>
                  <a:pt x="0" y="62148"/>
                </a:lnTo>
                <a:lnTo>
                  <a:pt x="6018" y="74244"/>
                </a:lnTo>
                <a:lnTo>
                  <a:pt x="18056" y="80292"/>
                </a:lnTo>
                <a:lnTo>
                  <a:pt x="34108" y="80292"/>
                </a:lnTo>
                <a:lnTo>
                  <a:pt x="32102" y="58186"/>
                </a:lnTo>
                <a:lnTo>
                  <a:pt x="36114" y="36079"/>
                </a:lnTo>
                <a:lnTo>
                  <a:pt x="46148" y="18144"/>
                </a:lnTo>
                <a:lnTo>
                  <a:pt x="56179" y="0"/>
                </a:lnTo>
                <a:lnTo>
                  <a:pt x="36114" y="3962"/>
                </a:lnTo>
                <a:lnTo>
                  <a:pt x="20064" y="12096"/>
                </a:lnTo>
                <a:lnTo>
                  <a:pt x="8025" y="26069"/>
                </a:lnTo>
                <a:lnTo>
                  <a:pt x="2006" y="44213"/>
                </a:lnTo>
                <a:close/>
              </a:path>
            </a:pathLst>
          </a:custGeom>
          <a:solidFill>
            <a:srgbClr val="FF1620"/>
          </a:solidFill>
        </p:spPr>
        <p:txBody>
          <a:bodyPr wrap="square" lIns="0" tIns="0" rIns="0" bIns="0" rtlCol="0">
            <a:noAutofit/>
          </a:bodyPr>
          <a:lstStyle/>
          <a:p>
            <a:endParaRPr/>
          </a:p>
        </p:txBody>
      </p:sp>
      <p:sp>
        <p:nvSpPr>
          <p:cNvPr id="43" name="object 43"/>
          <p:cNvSpPr/>
          <p:nvPr/>
        </p:nvSpPr>
        <p:spPr>
          <a:xfrm>
            <a:off x="6216231" y="4588111"/>
            <a:ext cx="168536" cy="104276"/>
          </a:xfrm>
          <a:custGeom>
            <a:avLst/>
            <a:gdLst/>
            <a:ahLst/>
            <a:cxnLst/>
            <a:rect l="l" t="t" r="r" b="b"/>
            <a:pathLst>
              <a:path w="168536" h="104276">
                <a:moveTo>
                  <a:pt x="36116" y="8133"/>
                </a:moveTo>
                <a:lnTo>
                  <a:pt x="24079" y="13973"/>
                </a:lnTo>
                <a:lnTo>
                  <a:pt x="14045" y="26069"/>
                </a:lnTo>
                <a:lnTo>
                  <a:pt x="8027" y="40042"/>
                </a:lnTo>
                <a:lnTo>
                  <a:pt x="4014" y="52138"/>
                </a:lnTo>
                <a:lnTo>
                  <a:pt x="2008" y="64234"/>
                </a:lnTo>
                <a:lnTo>
                  <a:pt x="0" y="78207"/>
                </a:lnTo>
                <a:lnTo>
                  <a:pt x="2008" y="90303"/>
                </a:lnTo>
                <a:lnTo>
                  <a:pt x="168536" y="104276"/>
                </a:lnTo>
                <a:lnTo>
                  <a:pt x="162526" y="84255"/>
                </a:lnTo>
                <a:lnTo>
                  <a:pt x="162526" y="66111"/>
                </a:lnTo>
                <a:lnTo>
                  <a:pt x="164536" y="46090"/>
                </a:lnTo>
                <a:lnTo>
                  <a:pt x="166526" y="28154"/>
                </a:lnTo>
                <a:lnTo>
                  <a:pt x="160515" y="20021"/>
                </a:lnTo>
                <a:lnTo>
                  <a:pt x="154505" y="13973"/>
                </a:lnTo>
                <a:lnTo>
                  <a:pt x="146463" y="10010"/>
                </a:lnTo>
                <a:lnTo>
                  <a:pt x="138442" y="6048"/>
                </a:lnTo>
                <a:lnTo>
                  <a:pt x="130421" y="2085"/>
                </a:lnTo>
                <a:lnTo>
                  <a:pt x="122400" y="0"/>
                </a:lnTo>
                <a:lnTo>
                  <a:pt x="102338" y="0"/>
                </a:lnTo>
                <a:lnTo>
                  <a:pt x="96306" y="3962"/>
                </a:lnTo>
                <a:lnTo>
                  <a:pt x="88286" y="8133"/>
                </a:lnTo>
                <a:lnTo>
                  <a:pt x="82254" y="13973"/>
                </a:lnTo>
                <a:lnTo>
                  <a:pt x="78254" y="20021"/>
                </a:lnTo>
                <a:lnTo>
                  <a:pt x="72233" y="22106"/>
                </a:lnTo>
                <a:lnTo>
                  <a:pt x="64206" y="18144"/>
                </a:lnTo>
                <a:lnTo>
                  <a:pt x="56181" y="13973"/>
                </a:lnTo>
                <a:lnTo>
                  <a:pt x="50162" y="8133"/>
                </a:lnTo>
                <a:lnTo>
                  <a:pt x="36116" y="8133"/>
                </a:lnTo>
                <a:close/>
              </a:path>
            </a:pathLst>
          </a:custGeom>
          <a:solidFill>
            <a:srgbClr val="FF1620"/>
          </a:solidFill>
        </p:spPr>
        <p:txBody>
          <a:bodyPr wrap="square" lIns="0" tIns="0" rIns="0" bIns="0" rtlCol="0">
            <a:noAutofit/>
          </a:bodyPr>
          <a:lstStyle/>
          <a:p>
            <a:endParaRPr/>
          </a:p>
        </p:txBody>
      </p:sp>
      <p:sp>
        <p:nvSpPr>
          <p:cNvPr id="44" name="object 44"/>
          <p:cNvSpPr/>
          <p:nvPr/>
        </p:nvSpPr>
        <p:spPr>
          <a:xfrm>
            <a:off x="6561331" y="4568090"/>
            <a:ext cx="118386" cy="114286"/>
          </a:xfrm>
          <a:custGeom>
            <a:avLst/>
            <a:gdLst/>
            <a:ahLst/>
            <a:cxnLst/>
            <a:rect l="l" t="t" r="r" b="b"/>
            <a:pathLst>
              <a:path w="118386" h="114286">
                <a:moveTo>
                  <a:pt x="116375" y="56100"/>
                </a:moveTo>
                <a:lnTo>
                  <a:pt x="108355" y="40042"/>
                </a:lnTo>
                <a:lnTo>
                  <a:pt x="98323" y="23983"/>
                </a:lnTo>
                <a:lnTo>
                  <a:pt x="82281" y="12096"/>
                </a:lnTo>
                <a:lnTo>
                  <a:pt x="66219" y="3962"/>
                </a:lnTo>
                <a:lnTo>
                  <a:pt x="58198" y="2085"/>
                </a:lnTo>
                <a:lnTo>
                  <a:pt x="48167" y="0"/>
                </a:lnTo>
                <a:lnTo>
                  <a:pt x="32104" y="0"/>
                </a:lnTo>
                <a:lnTo>
                  <a:pt x="22073" y="3962"/>
                </a:lnTo>
                <a:lnTo>
                  <a:pt x="14052" y="6048"/>
                </a:lnTo>
                <a:lnTo>
                  <a:pt x="8041" y="12096"/>
                </a:lnTo>
                <a:lnTo>
                  <a:pt x="0" y="16058"/>
                </a:lnTo>
                <a:lnTo>
                  <a:pt x="14052" y="38165"/>
                </a:lnTo>
                <a:lnTo>
                  <a:pt x="22073" y="62148"/>
                </a:lnTo>
                <a:lnTo>
                  <a:pt x="22073" y="88217"/>
                </a:lnTo>
                <a:lnTo>
                  <a:pt x="16062" y="114286"/>
                </a:lnTo>
                <a:lnTo>
                  <a:pt x="34114" y="114286"/>
                </a:lnTo>
                <a:lnTo>
                  <a:pt x="54177" y="112201"/>
                </a:lnTo>
                <a:lnTo>
                  <a:pt x="74240" y="108238"/>
                </a:lnTo>
                <a:lnTo>
                  <a:pt x="94302" y="100313"/>
                </a:lnTo>
                <a:lnTo>
                  <a:pt x="110365" y="90303"/>
                </a:lnTo>
                <a:lnTo>
                  <a:pt x="118386" y="76121"/>
                </a:lnTo>
                <a:lnTo>
                  <a:pt x="116375" y="56100"/>
                </a:lnTo>
                <a:close/>
              </a:path>
            </a:pathLst>
          </a:custGeom>
          <a:solidFill>
            <a:srgbClr val="FF1620"/>
          </a:solidFill>
        </p:spPr>
        <p:txBody>
          <a:bodyPr wrap="square" lIns="0" tIns="0" rIns="0" bIns="0" rtlCol="0">
            <a:noAutofit/>
          </a:bodyPr>
          <a:lstStyle/>
          <a:p>
            <a:endParaRPr/>
          </a:p>
        </p:txBody>
      </p:sp>
      <p:sp>
        <p:nvSpPr>
          <p:cNvPr id="45" name="object 45"/>
          <p:cNvSpPr/>
          <p:nvPr/>
        </p:nvSpPr>
        <p:spPr>
          <a:xfrm>
            <a:off x="6601478" y="4580186"/>
            <a:ext cx="50156" cy="54015"/>
          </a:xfrm>
          <a:custGeom>
            <a:avLst/>
            <a:gdLst/>
            <a:ahLst/>
            <a:cxnLst/>
            <a:rect l="l" t="t" r="r" b="b"/>
            <a:pathLst>
              <a:path w="50156" h="54015">
                <a:moveTo>
                  <a:pt x="50156" y="46090"/>
                </a:moveTo>
                <a:lnTo>
                  <a:pt x="48146" y="40042"/>
                </a:lnTo>
                <a:lnTo>
                  <a:pt x="42135" y="36079"/>
                </a:lnTo>
                <a:lnTo>
                  <a:pt x="34093" y="33994"/>
                </a:lnTo>
                <a:lnTo>
                  <a:pt x="32083" y="30031"/>
                </a:lnTo>
                <a:lnTo>
                  <a:pt x="34093" y="26069"/>
                </a:lnTo>
                <a:lnTo>
                  <a:pt x="36104" y="17935"/>
                </a:lnTo>
                <a:lnTo>
                  <a:pt x="36104" y="7925"/>
                </a:lnTo>
                <a:lnTo>
                  <a:pt x="34093" y="1876"/>
                </a:lnTo>
                <a:lnTo>
                  <a:pt x="26073" y="0"/>
                </a:lnTo>
                <a:lnTo>
                  <a:pt x="24062" y="13973"/>
                </a:lnTo>
                <a:lnTo>
                  <a:pt x="20062" y="23983"/>
                </a:lnTo>
                <a:lnTo>
                  <a:pt x="10031" y="27946"/>
                </a:lnTo>
                <a:lnTo>
                  <a:pt x="0" y="27946"/>
                </a:lnTo>
                <a:lnTo>
                  <a:pt x="1989" y="36079"/>
                </a:lnTo>
                <a:lnTo>
                  <a:pt x="6010" y="42127"/>
                </a:lnTo>
                <a:lnTo>
                  <a:pt x="14031" y="47967"/>
                </a:lnTo>
                <a:lnTo>
                  <a:pt x="20062" y="52138"/>
                </a:lnTo>
                <a:lnTo>
                  <a:pt x="28083" y="52138"/>
                </a:lnTo>
                <a:lnTo>
                  <a:pt x="36104" y="54015"/>
                </a:lnTo>
                <a:lnTo>
                  <a:pt x="44125" y="54015"/>
                </a:lnTo>
                <a:lnTo>
                  <a:pt x="50156" y="46090"/>
                </a:lnTo>
                <a:close/>
              </a:path>
            </a:pathLst>
          </a:custGeom>
          <a:solidFill>
            <a:srgbClr val="000000"/>
          </a:solidFill>
        </p:spPr>
        <p:txBody>
          <a:bodyPr wrap="square" lIns="0" tIns="0" rIns="0" bIns="0" rtlCol="0">
            <a:noAutofit/>
          </a:bodyPr>
          <a:lstStyle/>
          <a:p>
            <a:endParaRPr/>
          </a:p>
        </p:txBody>
      </p:sp>
      <p:sp>
        <p:nvSpPr>
          <p:cNvPr id="46" name="object 46"/>
          <p:cNvSpPr/>
          <p:nvPr/>
        </p:nvSpPr>
        <p:spPr>
          <a:xfrm>
            <a:off x="6133968" y="4688425"/>
            <a:ext cx="605937" cy="102253"/>
          </a:xfrm>
          <a:custGeom>
            <a:avLst/>
            <a:gdLst/>
            <a:ahLst/>
            <a:cxnLst/>
            <a:rect l="l" t="t" r="r" b="b"/>
            <a:pathLst>
              <a:path w="605937" h="102253">
                <a:moveTo>
                  <a:pt x="82263" y="96247"/>
                </a:moveTo>
                <a:lnTo>
                  <a:pt x="90290" y="96247"/>
                </a:lnTo>
                <a:lnTo>
                  <a:pt x="298966" y="102253"/>
                </a:lnTo>
                <a:lnTo>
                  <a:pt x="351133" y="100251"/>
                </a:lnTo>
                <a:lnTo>
                  <a:pt x="397269" y="100251"/>
                </a:lnTo>
                <a:lnTo>
                  <a:pt x="435405" y="96247"/>
                </a:lnTo>
                <a:lnTo>
                  <a:pt x="471509" y="94244"/>
                </a:lnTo>
                <a:lnTo>
                  <a:pt x="503614" y="90219"/>
                </a:lnTo>
                <a:lnTo>
                  <a:pt x="537729" y="84213"/>
                </a:lnTo>
                <a:lnTo>
                  <a:pt x="569833" y="78207"/>
                </a:lnTo>
                <a:lnTo>
                  <a:pt x="605937" y="70073"/>
                </a:lnTo>
                <a:lnTo>
                  <a:pt x="587885" y="0"/>
                </a:lnTo>
                <a:lnTo>
                  <a:pt x="555781" y="7925"/>
                </a:lnTo>
                <a:lnTo>
                  <a:pt x="521666" y="16058"/>
                </a:lnTo>
                <a:lnTo>
                  <a:pt x="485562" y="20021"/>
                </a:lnTo>
                <a:lnTo>
                  <a:pt x="447426" y="23983"/>
                </a:lnTo>
                <a:lnTo>
                  <a:pt x="407300" y="28154"/>
                </a:lnTo>
                <a:lnTo>
                  <a:pt x="365165" y="30031"/>
                </a:lnTo>
                <a:lnTo>
                  <a:pt x="274883" y="30031"/>
                </a:lnTo>
                <a:lnTo>
                  <a:pt x="0" y="12096"/>
                </a:lnTo>
                <a:lnTo>
                  <a:pt x="6018" y="76121"/>
                </a:lnTo>
                <a:lnTo>
                  <a:pt x="12039" y="80292"/>
                </a:lnTo>
                <a:lnTo>
                  <a:pt x="22071" y="84213"/>
                </a:lnTo>
                <a:lnTo>
                  <a:pt x="34110" y="88217"/>
                </a:lnTo>
                <a:lnTo>
                  <a:pt x="46148" y="90219"/>
                </a:lnTo>
                <a:lnTo>
                  <a:pt x="58185" y="92242"/>
                </a:lnTo>
                <a:lnTo>
                  <a:pt x="70225" y="94244"/>
                </a:lnTo>
                <a:lnTo>
                  <a:pt x="82263" y="96247"/>
                </a:lnTo>
                <a:close/>
              </a:path>
            </a:pathLst>
          </a:custGeom>
          <a:solidFill>
            <a:srgbClr val="E4D2CC"/>
          </a:solidFill>
        </p:spPr>
        <p:txBody>
          <a:bodyPr wrap="square" lIns="0" tIns="0" rIns="0" bIns="0" rtlCol="0">
            <a:noAutofit/>
          </a:bodyPr>
          <a:lstStyle/>
          <a:p>
            <a:endParaRPr/>
          </a:p>
        </p:txBody>
      </p:sp>
      <p:sp>
        <p:nvSpPr>
          <p:cNvPr id="47" name="object 47"/>
          <p:cNvSpPr/>
          <p:nvPr/>
        </p:nvSpPr>
        <p:spPr>
          <a:xfrm>
            <a:off x="7879560" y="4664441"/>
            <a:ext cx="178574" cy="781989"/>
          </a:xfrm>
          <a:custGeom>
            <a:avLst/>
            <a:gdLst/>
            <a:ahLst/>
            <a:cxnLst/>
            <a:rect l="l" t="t" r="r" b="b"/>
            <a:pathLst>
              <a:path w="178574" h="781989">
                <a:moveTo>
                  <a:pt x="8041" y="565407"/>
                </a:moveTo>
                <a:lnTo>
                  <a:pt x="0" y="567409"/>
                </a:lnTo>
                <a:lnTo>
                  <a:pt x="18073" y="781989"/>
                </a:lnTo>
                <a:lnTo>
                  <a:pt x="178574" y="781989"/>
                </a:lnTo>
                <a:lnTo>
                  <a:pt x="176584" y="128259"/>
                </a:lnTo>
                <a:lnTo>
                  <a:pt x="50177" y="0"/>
                </a:lnTo>
                <a:lnTo>
                  <a:pt x="88292" y="190408"/>
                </a:lnTo>
                <a:lnTo>
                  <a:pt x="92313" y="224506"/>
                </a:lnTo>
                <a:lnTo>
                  <a:pt x="96313" y="258605"/>
                </a:lnTo>
                <a:lnTo>
                  <a:pt x="102344" y="292682"/>
                </a:lnTo>
                <a:lnTo>
                  <a:pt x="106344" y="326781"/>
                </a:lnTo>
                <a:lnTo>
                  <a:pt x="106344" y="360858"/>
                </a:lnTo>
                <a:lnTo>
                  <a:pt x="100334" y="392955"/>
                </a:lnTo>
                <a:lnTo>
                  <a:pt x="86281" y="421026"/>
                </a:lnTo>
                <a:lnTo>
                  <a:pt x="62219" y="447095"/>
                </a:lnTo>
                <a:lnTo>
                  <a:pt x="60208" y="535333"/>
                </a:lnTo>
                <a:lnTo>
                  <a:pt x="58198" y="545365"/>
                </a:lnTo>
                <a:lnTo>
                  <a:pt x="54177" y="553373"/>
                </a:lnTo>
                <a:lnTo>
                  <a:pt x="46156" y="557377"/>
                </a:lnTo>
                <a:lnTo>
                  <a:pt x="38135" y="559400"/>
                </a:lnTo>
                <a:lnTo>
                  <a:pt x="28104" y="561403"/>
                </a:lnTo>
                <a:lnTo>
                  <a:pt x="18073" y="563405"/>
                </a:lnTo>
                <a:lnTo>
                  <a:pt x="8041" y="565407"/>
                </a:lnTo>
                <a:close/>
              </a:path>
            </a:pathLst>
          </a:custGeom>
          <a:solidFill>
            <a:srgbClr val="D5FBFF"/>
          </a:solidFill>
        </p:spPr>
        <p:txBody>
          <a:bodyPr wrap="square" lIns="0" tIns="0" rIns="0" bIns="0" rtlCol="0">
            <a:noAutofit/>
          </a:bodyPr>
          <a:lstStyle/>
          <a:p>
            <a:endParaRPr/>
          </a:p>
        </p:txBody>
      </p:sp>
      <p:sp>
        <p:nvSpPr>
          <p:cNvPr id="48" name="object 48"/>
          <p:cNvSpPr/>
          <p:nvPr/>
        </p:nvSpPr>
        <p:spPr>
          <a:xfrm>
            <a:off x="6172091" y="4796705"/>
            <a:ext cx="624002" cy="266697"/>
          </a:xfrm>
          <a:custGeom>
            <a:avLst/>
            <a:gdLst/>
            <a:ahLst/>
            <a:cxnLst/>
            <a:rect l="l" t="t" r="r" b="b"/>
            <a:pathLst>
              <a:path w="624002" h="266697">
                <a:moveTo>
                  <a:pt x="319021" y="24066"/>
                </a:moveTo>
                <a:lnTo>
                  <a:pt x="74238" y="22064"/>
                </a:lnTo>
                <a:lnTo>
                  <a:pt x="0" y="16037"/>
                </a:lnTo>
                <a:lnTo>
                  <a:pt x="6018" y="48133"/>
                </a:lnTo>
                <a:lnTo>
                  <a:pt x="12037" y="80209"/>
                </a:lnTo>
                <a:lnTo>
                  <a:pt x="16050" y="114307"/>
                </a:lnTo>
                <a:lnTo>
                  <a:pt x="24077" y="146383"/>
                </a:lnTo>
                <a:lnTo>
                  <a:pt x="30096" y="178479"/>
                </a:lnTo>
                <a:lnTo>
                  <a:pt x="40127" y="208552"/>
                </a:lnTo>
                <a:lnTo>
                  <a:pt x="52167" y="238626"/>
                </a:lnTo>
                <a:lnTo>
                  <a:pt x="66210" y="266697"/>
                </a:lnTo>
                <a:lnTo>
                  <a:pt x="284906" y="266697"/>
                </a:lnTo>
                <a:lnTo>
                  <a:pt x="335083" y="264695"/>
                </a:lnTo>
                <a:lnTo>
                  <a:pt x="624002" y="264695"/>
                </a:lnTo>
                <a:lnTo>
                  <a:pt x="609950" y="198521"/>
                </a:lnTo>
                <a:lnTo>
                  <a:pt x="599919" y="132347"/>
                </a:lnTo>
                <a:lnTo>
                  <a:pt x="587877" y="64171"/>
                </a:lnTo>
                <a:lnTo>
                  <a:pt x="573846" y="0"/>
                </a:lnTo>
                <a:lnTo>
                  <a:pt x="559793" y="2002"/>
                </a:lnTo>
                <a:lnTo>
                  <a:pt x="535710" y="8008"/>
                </a:lnTo>
                <a:lnTo>
                  <a:pt x="501616" y="12033"/>
                </a:lnTo>
                <a:lnTo>
                  <a:pt x="465490" y="16037"/>
                </a:lnTo>
                <a:lnTo>
                  <a:pt x="423355" y="20041"/>
                </a:lnTo>
                <a:lnTo>
                  <a:pt x="385240" y="24066"/>
                </a:lnTo>
                <a:lnTo>
                  <a:pt x="319021" y="24066"/>
                </a:lnTo>
                <a:close/>
              </a:path>
            </a:pathLst>
          </a:custGeom>
          <a:solidFill>
            <a:srgbClr val="E4D2CC"/>
          </a:solidFill>
        </p:spPr>
        <p:txBody>
          <a:bodyPr wrap="square" lIns="0" tIns="0" rIns="0" bIns="0" rtlCol="0">
            <a:noAutofit/>
          </a:bodyPr>
          <a:lstStyle/>
          <a:p>
            <a:endParaRPr/>
          </a:p>
        </p:txBody>
      </p:sp>
      <p:sp>
        <p:nvSpPr>
          <p:cNvPr id="49" name="object 49"/>
          <p:cNvSpPr/>
          <p:nvPr/>
        </p:nvSpPr>
        <p:spPr>
          <a:xfrm>
            <a:off x="6242315" y="4838812"/>
            <a:ext cx="58181" cy="212556"/>
          </a:xfrm>
          <a:custGeom>
            <a:avLst/>
            <a:gdLst/>
            <a:ahLst/>
            <a:cxnLst/>
            <a:rect l="l" t="t" r="r" b="b"/>
            <a:pathLst>
              <a:path w="58181" h="212556">
                <a:moveTo>
                  <a:pt x="0" y="4004"/>
                </a:moveTo>
                <a:lnTo>
                  <a:pt x="4014" y="54140"/>
                </a:lnTo>
                <a:lnTo>
                  <a:pt x="10033" y="106278"/>
                </a:lnTo>
                <a:lnTo>
                  <a:pt x="22071" y="158416"/>
                </a:lnTo>
                <a:lnTo>
                  <a:pt x="36116" y="208552"/>
                </a:lnTo>
                <a:lnTo>
                  <a:pt x="48156" y="212556"/>
                </a:lnTo>
                <a:lnTo>
                  <a:pt x="54181" y="212556"/>
                </a:lnTo>
                <a:lnTo>
                  <a:pt x="58181" y="206550"/>
                </a:lnTo>
                <a:lnTo>
                  <a:pt x="44142" y="160418"/>
                </a:lnTo>
                <a:lnTo>
                  <a:pt x="32104" y="112305"/>
                </a:lnTo>
                <a:lnTo>
                  <a:pt x="24079" y="64171"/>
                </a:lnTo>
                <a:lnTo>
                  <a:pt x="20064" y="16037"/>
                </a:lnTo>
                <a:lnTo>
                  <a:pt x="18058" y="10031"/>
                </a:lnTo>
                <a:lnTo>
                  <a:pt x="14045" y="4004"/>
                </a:lnTo>
                <a:lnTo>
                  <a:pt x="8027" y="0"/>
                </a:lnTo>
                <a:lnTo>
                  <a:pt x="0" y="4004"/>
                </a:lnTo>
                <a:close/>
              </a:path>
            </a:pathLst>
          </a:custGeom>
          <a:solidFill>
            <a:srgbClr val="000000"/>
          </a:solidFill>
        </p:spPr>
        <p:txBody>
          <a:bodyPr wrap="square" lIns="0" tIns="0" rIns="0" bIns="0" rtlCol="0">
            <a:noAutofit/>
          </a:bodyPr>
          <a:lstStyle/>
          <a:p>
            <a:endParaRPr/>
          </a:p>
        </p:txBody>
      </p:sp>
      <p:sp>
        <p:nvSpPr>
          <p:cNvPr id="50" name="object 50"/>
          <p:cNvSpPr/>
          <p:nvPr/>
        </p:nvSpPr>
        <p:spPr>
          <a:xfrm>
            <a:off x="6414862" y="4846841"/>
            <a:ext cx="34114" cy="196519"/>
          </a:xfrm>
          <a:custGeom>
            <a:avLst/>
            <a:gdLst/>
            <a:ahLst/>
            <a:cxnLst/>
            <a:rect l="l" t="t" r="r" b="b"/>
            <a:pathLst>
              <a:path w="34114" h="196519">
                <a:moveTo>
                  <a:pt x="24083" y="26069"/>
                </a:moveTo>
                <a:lnTo>
                  <a:pt x="22073" y="16037"/>
                </a:lnTo>
                <a:lnTo>
                  <a:pt x="18073" y="4004"/>
                </a:lnTo>
                <a:lnTo>
                  <a:pt x="10031" y="0"/>
                </a:lnTo>
                <a:lnTo>
                  <a:pt x="0" y="8008"/>
                </a:lnTo>
                <a:lnTo>
                  <a:pt x="14052" y="188489"/>
                </a:lnTo>
                <a:lnTo>
                  <a:pt x="16062" y="192494"/>
                </a:lnTo>
                <a:lnTo>
                  <a:pt x="20062" y="194517"/>
                </a:lnTo>
                <a:lnTo>
                  <a:pt x="26094" y="196519"/>
                </a:lnTo>
                <a:lnTo>
                  <a:pt x="32104" y="196519"/>
                </a:lnTo>
                <a:lnTo>
                  <a:pt x="34114" y="154412"/>
                </a:lnTo>
                <a:lnTo>
                  <a:pt x="32104" y="112284"/>
                </a:lnTo>
                <a:lnTo>
                  <a:pt x="28104" y="68175"/>
                </a:lnTo>
                <a:lnTo>
                  <a:pt x="24083" y="26069"/>
                </a:lnTo>
                <a:close/>
              </a:path>
            </a:pathLst>
          </a:custGeom>
          <a:solidFill>
            <a:srgbClr val="000000"/>
          </a:solidFill>
        </p:spPr>
        <p:txBody>
          <a:bodyPr wrap="square" lIns="0" tIns="0" rIns="0" bIns="0" rtlCol="0">
            <a:noAutofit/>
          </a:bodyPr>
          <a:lstStyle/>
          <a:p>
            <a:endParaRPr/>
          </a:p>
        </p:txBody>
      </p:sp>
      <p:sp>
        <p:nvSpPr>
          <p:cNvPr id="51" name="object 51"/>
          <p:cNvSpPr/>
          <p:nvPr/>
        </p:nvSpPr>
        <p:spPr>
          <a:xfrm>
            <a:off x="6587426" y="4846841"/>
            <a:ext cx="26073" cy="200523"/>
          </a:xfrm>
          <a:custGeom>
            <a:avLst/>
            <a:gdLst/>
            <a:ahLst/>
            <a:cxnLst/>
            <a:rect l="l" t="t" r="r" b="b"/>
            <a:pathLst>
              <a:path w="26073" h="200523">
                <a:moveTo>
                  <a:pt x="20062" y="6006"/>
                </a:moveTo>
                <a:lnTo>
                  <a:pt x="16041" y="2002"/>
                </a:lnTo>
                <a:lnTo>
                  <a:pt x="10031" y="0"/>
                </a:lnTo>
                <a:lnTo>
                  <a:pt x="6010" y="0"/>
                </a:lnTo>
                <a:lnTo>
                  <a:pt x="0" y="2002"/>
                </a:lnTo>
                <a:lnTo>
                  <a:pt x="4020" y="50136"/>
                </a:lnTo>
                <a:lnTo>
                  <a:pt x="6010" y="100251"/>
                </a:lnTo>
                <a:lnTo>
                  <a:pt x="8020" y="152389"/>
                </a:lnTo>
                <a:lnTo>
                  <a:pt x="12041" y="200523"/>
                </a:lnTo>
                <a:lnTo>
                  <a:pt x="24083" y="198521"/>
                </a:lnTo>
                <a:lnTo>
                  <a:pt x="24083" y="152389"/>
                </a:lnTo>
                <a:lnTo>
                  <a:pt x="26073" y="104276"/>
                </a:lnTo>
                <a:lnTo>
                  <a:pt x="26073" y="56142"/>
                </a:lnTo>
                <a:lnTo>
                  <a:pt x="20062" y="6006"/>
                </a:lnTo>
                <a:close/>
              </a:path>
            </a:pathLst>
          </a:custGeom>
          <a:solidFill>
            <a:srgbClr val="000000"/>
          </a:solidFill>
        </p:spPr>
        <p:txBody>
          <a:bodyPr wrap="square" lIns="0" tIns="0" rIns="0" bIns="0" rtlCol="0">
            <a:noAutofit/>
          </a:bodyPr>
          <a:lstStyle/>
          <a:p>
            <a:endParaRPr/>
          </a:p>
        </p:txBody>
      </p:sp>
      <p:sp>
        <p:nvSpPr>
          <p:cNvPr id="52" name="object 52"/>
          <p:cNvSpPr/>
          <p:nvPr/>
        </p:nvSpPr>
        <p:spPr>
          <a:xfrm>
            <a:off x="7897633" y="4806737"/>
            <a:ext cx="343012" cy="832187"/>
          </a:xfrm>
          <a:custGeom>
            <a:avLst/>
            <a:gdLst/>
            <a:ahLst/>
            <a:cxnLst/>
            <a:rect l="l" t="t" r="r" b="b"/>
            <a:pathLst>
              <a:path w="343012" h="832187">
                <a:moveTo>
                  <a:pt x="343012" y="832187"/>
                </a:moveTo>
                <a:lnTo>
                  <a:pt x="341127" y="56142"/>
                </a:lnTo>
                <a:lnTo>
                  <a:pt x="323117" y="52138"/>
                </a:lnTo>
                <a:lnTo>
                  <a:pt x="306991" y="46111"/>
                </a:lnTo>
                <a:lnTo>
                  <a:pt x="290866" y="40104"/>
                </a:lnTo>
                <a:lnTo>
                  <a:pt x="274887" y="34077"/>
                </a:lnTo>
                <a:lnTo>
                  <a:pt x="258824" y="26069"/>
                </a:lnTo>
                <a:lnTo>
                  <a:pt x="242782" y="16037"/>
                </a:lnTo>
                <a:lnTo>
                  <a:pt x="226720" y="8008"/>
                </a:lnTo>
                <a:lnTo>
                  <a:pt x="210678" y="0"/>
                </a:lnTo>
                <a:lnTo>
                  <a:pt x="210678" y="681800"/>
                </a:lnTo>
                <a:lnTo>
                  <a:pt x="0" y="679798"/>
                </a:lnTo>
                <a:lnTo>
                  <a:pt x="3999" y="717901"/>
                </a:lnTo>
                <a:lnTo>
                  <a:pt x="6010" y="756003"/>
                </a:lnTo>
                <a:lnTo>
                  <a:pt x="10031" y="794106"/>
                </a:lnTo>
                <a:lnTo>
                  <a:pt x="18052" y="832187"/>
                </a:lnTo>
                <a:lnTo>
                  <a:pt x="343012" y="832187"/>
                </a:lnTo>
                <a:close/>
              </a:path>
            </a:pathLst>
          </a:custGeom>
          <a:solidFill>
            <a:srgbClr val="A4A4A4"/>
          </a:solidFill>
        </p:spPr>
        <p:txBody>
          <a:bodyPr wrap="square" lIns="0" tIns="0" rIns="0" bIns="0" rtlCol="0">
            <a:noAutofit/>
          </a:bodyPr>
          <a:lstStyle/>
          <a:p>
            <a:endParaRPr/>
          </a:p>
        </p:txBody>
      </p:sp>
      <p:sp>
        <p:nvSpPr>
          <p:cNvPr id="53" name="object 53"/>
          <p:cNvSpPr/>
          <p:nvPr/>
        </p:nvSpPr>
        <p:spPr>
          <a:xfrm>
            <a:off x="6109891" y="5091474"/>
            <a:ext cx="710286" cy="50136"/>
          </a:xfrm>
          <a:custGeom>
            <a:avLst/>
            <a:gdLst/>
            <a:ahLst/>
            <a:cxnLst/>
            <a:rect l="l" t="t" r="r" b="b"/>
            <a:pathLst>
              <a:path w="710286" h="50136">
                <a:moveTo>
                  <a:pt x="710286" y="50136"/>
                </a:moveTo>
                <a:lnTo>
                  <a:pt x="706265" y="40125"/>
                </a:lnTo>
                <a:lnTo>
                  <a:pt x="700255" y="28092"/>
                </a:lnTo>
                <a:lnTo>
                  <a:pt x="696234" y="16058"/>
                </a:lnTo>
                <a:lnTo>
                  <a:pt x="694223" y="4025"/>
                </a:lnTo>
                <a:lnTo>
                  <a:pt x="684192" y="2022"/>
                </a:lnTo>
                <a:lnTo>
                  <a:pt x="579858" y="2022"/>
                </a:lnTo>
                <a:lnTo>
                  <a:pt x="525680" y="0"/>
                </a:lnTo>
                <a:lnTo>
                  <a:pt x="278897" y="0"/>
                </a:lnTo>
                <a:lnTo>
                  <a:pt x="216699" y="2022"/>
                </a:lnTo>
                <a:lnTo>
                  <a:pt x="2006" y="2022"/>
                </a:lnTo>
                <a:lnTo>
                  <a:pt x="0" y="50136"/>
                </a:lnTo>
                <a:lnTo>
                  <a:pt x="710286" y="50136"/>
                </a:lnTo>
                <a:close/>
              </a:path>
            </a:pathLst>
          </a:custGeom>
          <a:solidFill>
            <a:srgbClr val="C59E8B"/>
          </a:solidFill>
        </p:spPr>
        <p:txBody>
          <a:bodyPr wrap="square" lIns="0" tIns="0" rIns="0" bIns="0" rtlCol="0">
            <a:noAutofit/>
          </a:bodyPr>
          <a:lstStyle/>
          <a:p>
            <a:endParaRPr/>
          </a:p>
        </p:txBody>
      </p:sp>
      <p:sp>
        <p:nvSpPr>
          <p:cNvPr id="54" name="object 54"/>
          <p:cNvSpPr/>
          <p:nvPr/>
        </p:nvSpPr>
        <p:spPr>
          <a:xfrm>
            <a:off x="7235503" y="5079461"/>
            <a:ext cx="726339" cy="1431776"/>
          </a:xfrm>
          <a:custGeom>
            <a:avLst/>
            <a:gdLst/>
            <a:ahLst/>
            <a:cxnLst/>
            <a:rect l="l" t="t" r="r" b="b"/>
            <a:pathLst>
              <a:path w="726339" h="1431776">
                <a:moveTo>
                  <a:pt x="724328" y="1349565"/>
                </a:moveTo>
                <a:lnTo>
                  <a:pt x="726339" y="1305456"/>
                </a:lnTo>
                <a:lnTo>
                  <a:pt x="722318" y="1261326"/>
                </a:lnTo>
                <a:lnTo>
                  <a:pt x="710276" y="1219220"/>
                </a:lnTo>
                <a:lnTo>
                  <a:pt x="696245" y="1175111"/>
                </a:lnTo>
                <a:lnTo>
                  <a:pt x="680182" y="1132983"/>
                </a:lnTo>
                <a:lnTo>
                  <a:pt x="666130" y="1088874"/>
                </a:lnTo>
                <a:lnTo>
                  <a:pt x="656098" y="1046767"/>
                </a:lnTo>
                <a:lnTo>
                  <a:pt x="652098" y="1000635"/>
                </a:lnTo>
                <a:lnTo>
                  <a:pt x="638046" y="980594"/>
                </a:lnTo>
                <a:lnTo>
                  <a:pt x="634025" y="962533"/>
                </a:lnTo>
                <a:lnTo>
                  <a:pt x="636036" y="942491"/>
                </a:lnTo>
                <a:lnTo>
                  <a:pt x="642067" y="922428"/>
                </a:lnTo>
                <a:lnTo>
                  <a:pt x="652098" y="902386"/>
                </a:lnTo>
                <a:lnTo>
                  <a:pt x="660119" y="882323"/>
                </a:lnTo>
                <a:lnTo>
                  <a:pt x="666130" y="862282"/>
                </a:lnTo>
                <a:lnTo>
                  <a:pt x="666130" y="840217"/>
                </a:lnTo>
                <a:lnTo>
                  <a:pt x="652098" y="749976"/>
                </a:lnTo>
                <a:lnTo>
                  <a:pt x="636036" y="663739"/>
                </a:lnTo>
                <a:lnTo>
                  <a:pt x="622004" y="573519"/>
                </a:lnTo>
                <a:lnTo>
                  <a:pt x="619994" y="481256"/>
                </a:lnTo>
                <a:lnTo>
                  <a:pt x="603931" y="250659"/>
                </a:lnTo>
                <a:lnTo>
                  <a:pt x="587889" y="158416"/>
                </a:lnTo>
                <a:lnTo>
                  <a:pt x="455472" y="162420"/>
                </a:lnTo>
                <a:lnTo>
                  <a:pt x="449440" y="156414"/>
                </a:lnTo>
                <a:lnTo>
                  <a:pt x="443430" y="114286"/>
                </a:lnTo>
                <a:lnTo>
                  <a:pt x="435388" y="74182"/>
                </a:lnTo>
                <a:lnTo>
                  <a:pt x="421357" y="36079"/>
                </a:lnTo>
                <a:lnTo>
                  <a:pt x="405294" y="0"/>
                </a:lnTo>
                <a:lnTo>
                  <a:pt x="379221" y="6006"/>
                </a:lnTo>
                <a:lnTo>
                  <a:pt x="355138" y="10010"/>
                </a:lnTo>
                <a:lnTo>
                  <a:pt x="329064" y="14035"/>
                </a:lnTo>
                <a:lnTo>
                  <a:pt x="302970" y="16037"/>
                </a:lnTo>
                <a:lnTo>
                  <a:pt x="276897" y="18039"/>
                </a:lnTo>
                <a:lnTo>
                  <a:pt x="252814" y="18039"/>
                </a:lnTo>
                <a:lnTo>
                  <a:pt x="226720" y="16037"/>
                </a:lnTo>
                <a:lnTo>
                  <a:pt x="202657" y="12012"/>
                </a:lnTo>
                <a:lnTo>
                  <a:pt x="202657" y="54140"/>
                </a:lnTo>
                <a:lnTo>
                  <a:pt x="184584" y="80209"/>
                </a:lnTo>
                <a:lnTo>
                  <a:pt x="184584" y="108280"/>
                </a:lnTo>
                <a:lnTo>
                  <a:pt x="190616" y="140355"/>
                </a:lnTo>
                <a:lnTo>
                  <a:pt x="194615" y="170450"/>
                </a:lnTo>
                <a:lnTo>
                  <a:pt x="184584" y="180460"/>
                </a:lnTo>
                <a:lnTo>
                  <a:pt x="162511" y="184485"/>
                </a:lnTo>
                <a:lnTo>
                  <a:pt x="138448" y="188489"/>
                </a:lnTo>
                <a:lnTo>
                  <a:pt x="116375" y="192494"/>
                </a:lnTo>
                <a:lnTo>
                  <a:pt x="92292" y="194496"/>
                </a:lnTo>
                <a:lnTo>
                  <a:pt x="68208" y="194496"/>
                </a:lnTo>
                <a:lnTo>
                  <a:pt x="46156" y="196519"/>
                </a:lnTo>
                <a:lnTo>
                  <a:pt x="0" y="196519"/>
                </a:lnTo>
                <a:lnTo>
                  <a:pt x="14052" y="230596"/>
                </a:lnTo>
                <a:lnTo>
                  <a:pt x="32104" y="248657"/>
                </a:lnTo>
                <a:lnTo>
                  <a:pt x="48146" y="266697"/>
                </a:lnTo>
                <a:lnTo>
                  <a:pt x="64208" y="284737"/>
                </a:lnTo>
                <a:lnTo>
                  <a:pt x="78261" y="302797"/>
                </a:lnTo>
                <a:lnTo>
                  <a:pt x="88292" y="322839"/>
                </a:lnTo>
                <a:lnTo>
                  <a:pt x="96313" y="344904"/>
                </a:lnTo>
                <a:lnTo>
                  <a:pt x="100313" y="366969"/>
                </a:lnTo>
                <a:lnTo>
                  <a:pt x="100313" y="393038"/>
                </a:lnTo>
                <a:lnTo>
                  <a:pt x="122386" y="403048"/>
                </a:lnTo>
                <a:lnTo>
                  <a:pt x="144459" y="415082"/>
                </a:lnTo>
                <a:lnTo>
                  <a:pt x="166532" y="427115"/>
                </a:lnTo>
                <a:lnTo>
                  <a:pt x="188605" y="441151"/>
                </a:lnTo>
                <a:lnTo>
                  <a:pt x="208668" y="457210"/>
                </a:lnTo>
                <a:lnTo>
                  <a:pt x="228730" y="473247"/>
                </a:lnTo>
                <a:lnTo>
                  <a:pt x="246783" y="491287"/>
                </a:lnTo>
                <a:lnTo>
                  <a:pt x="262845" y="509348"/>
                </a:lnTo>
                <a:lnTo>
                  <a:pt x="270866" y="533394"/>
                </a:lnTo>
                <a:lnTo>
                  <a:pt x="276898" y="559463"/>
                </a:lnTo>
                <a:lnTo>
                  <a:pt x="280897" y="585532"/>
                </a:lnTo>
                <a:lnTo>
                  <a:pt x="282908" y="613624"/>
                </a:lnTo>
                <a:lnTo>
                  <a:pt x="286929" y="613624"/>
                </a:lnTo>
                <a:lnTo>
                  <a:pt x="292939" y="615626"/>
                </a:lnTo>
                <a:lnTo>
                  <a:pt x="298950" y="615626"/>
                </a:lnTo>
                <a:lnTo>
                  <a:pt x="302971" y="617628"/>
                </a:lnTo>
                <a:lnTo>
                  <a:pt x="292939" y="533394"/>
                </a:lnTo>
                <a:lnTo>
                  <a:pt x="286929" y="449180"/>
                </a:lnTo>
                <a:lnTo>
                  <a:pt x="286929" y="366969"/>
                </a:lnTo>
                <a:lnTo>
                  <a:pt x="298950" y="288762"/>
                </a:lnTo>
                <a:lnTo>
                  <a:pt x="304981" y="284737"/>
                </a:lnTo>
                <a:lnTo>
                  <a:pt x="310991" y="284737"/>
                </a:lnTo>
                <a:lnTo>
                  <a:pt x="317023" y="286759"/>
                </a:lnTo>
                <a:lnTo>
                  <a:pt x="321023" y="292766"/>
                </a:lnTo>
                <a:lnTo>
                  <a:pt x="329065" y="379002"/>
                </a:lnTo>
                <a:lnTo>
                  <a:pt x="333065" y="467220"/>
                </a:lnTo>
                <a:lnTo>
                  <a:pt x="339096" y="555459"/>
                </a:lnTo>
                <a:lnTo>
                  <a:pt x="351117" y="641695"/>
                </a:lnTo>
                <a:lnTo>
                  <a:pt x="469503" y="695836"/>
                </a:lnTo>
                <a:lnTo>
                  <a:pt x="487555" y="866286"/>
                </a:lnTo>
                <a:lnTo>
                  <a:pt x="475534" y="882323"/>
                </a:lnTo>
                <a:lnTo>
                  <a:pt x="461482" y="898361"/>
                </a:lnTo>
                <a:lnTo>
                  <a:pt x="447430" y="914420"/>
                </a:lnTo>
                <a:lnTo>
                  <a:pt x="433399" y="930457"/>
                </a:lnTo>
                <a:lnTo>
                  <a:pt x="419347" y="946495"/>
                </a:lnTo>
                <a:lnTo>
                  <a:pt x="407305" y="962533"/>
                </a:lnTo>
                <a:lnTo>
                  <a:pt x="395263" y="978591"/>
                </a:lnTo>
                <a:lnTo>
                  <a:pt x="385232" y="994629"/>
                </a:lnTo>
                <a:lnTo>
                  <a:pt x="389253" y="1102910"/>
                </a:lnTo>
                <a:lnTo>
                  <a:pt x="399284" y="1143014"/>
                </a:lnTo>
                <a:lnTo>
                  <a:pt x="407305" y="1187144"/>
                </a:lnTo>
                <a:lnTo>
                  <a:pt x="413336" y="1231253"/>
                </a:lnTo>
                <a:lnTo>
                  <a:pt x="417336" y="1275362"/>
                </a:lnTo>
                <a:lnTo>
                  <a:pt x="425357" y="1317490"/>
                </a:lnTo>
                <a:lnTo>
                  <a:pt x="435388" y="1359596"/>
                </a:lnTo>
                <a:lnTo>
                  <a:pt x="451451" y="1397699"/>
                </a:lnTo>
                <a:lnTo>
                  <a:pt x="475535" y="1431776"/>
                </a:lnTo>
                <a:lnTo>
                  <a:pt x="505629" y="1423768"/>
                </a:lnTo>
                <a:lnTo>
                  <a:pt x="537733" y="1411735"/>
                </a:lnTo>
                <a:lnTo>
                  <a:pt x="567827" y="1401703"/>
                </a:lnTo>
                <a:lnTo>
                  <a:pt x="599931" y="1389670"/>
                </a:lnTo>
                <a:lnTo>
                  <a:pt x="632036" y="1379638"/>
                </a:lnTo>
                <a:lnTo>
                  <a:pt x="662130" y="1367605"/>
                </a:lnTo>
                <a:lnTo>
                  <a:pt x="694234" y="1357594"/>
                </a:lnTo>
                <a:lnTo>
                  <a:pt x="724328" y="1349565"/>
                </a:lnTo>
                <a:close/>
              </a:path>
            </a:pathLst>
          </a:custGeom>
          <a:solidFill>
            <a:srgbClr val="0018E4"/>
          </a:solidFill>
        </p:spPr>
        <p:txBody>
          <a:bodyPr wrap="square" lIns="0" tIns="0" rIns="0" bIns="0" rtlCol="0">
            <a:noAutofit/>
          </a:bodyPr>
          <a:lstStyle/>
          <a:p>
            <a:endParaRPr/>
          </a:p>
        </p:txBody>
      </p:sp>
      <p:sp>
        <p:nvSpPr>
          <p:cNvPr id="55" name="object 55"/>
          <p:cNvSpPr/>
          <p:nvPr/>
        </p:nvSpPr>
        <p:spPr>
          <a:xfrm>
            <a:off x="6481081" y="5207784"/>
            <a:ext cx="80250" cy="194517"/>
          </a:xfrm>
          <a:custGeom>
            <a:avLst/>
            <a:gdLst/>
            <a:ahLst/>
            <a:cxnLst/>
            <a:rect l="l" t="t" r="r" b="b"/>
            <a:pathLst>
              <a:path w="80250" h="194517">
                <a:moveTo>
                  <a:pt x="72229" y="16058"/>
                </a:moveTo>
                <a:lnTo>
                  <a:pt x="66219" y="10031"/>
                </a:lnTo>
                <a:lnTo>
                  <a:pt x="58198" y="6027"/>
                </a:lnTo>
                <a:lnTo>
                  <a:pt x="48146" y="2022"/>
                </a:lnTo>
                <a:lnTo>
                  <a:pt x="40125" y="0"/>
                </a:lnTo>
                <a:lnTo>
                  <a:pt x="32104" y="2022"/>
                </a:lnTo>
                <a:lnTo>
                  <a:pt x="22073" y="4025"/>
                </a:lnTo>
                <a:lnTo>
                  <a:pt x="14052" y="8029"/>
                </a:lnTo>
                <a:lnTo>
                  <a:pt x="8020" y="14035"/>
                </a:lnTo>
                <a:lnTo>
                  <a:pt x="0" y="54161"/>
                </a:lnTo>
                <a:lnTo>
                  <a:pt x="0" y="98270"/>
                </a:lnTo>
                <a:lnTo>
                  <a:pt x="4020" y="146404"/>
                </a:lnTo>
                <a:lnTo>
                  <a:pt x="8020" y="192515"/>
                </a:lnTo>
                <a:lnTo>
                  <a:pt x="80250" y="194517"/>
                </a:lnTo>
                <a:lnTo>
                  <a:pt x="78261" y="148406"/>
                </a:lnTo>
                <a:lnTo>
                  <a:pt x="76250" y="104276"/>
                </a:lnTo>
                <a:lnTo>
                  <a:pt x="76250" y="60167"/>
                </a:lnTo>
                <a:lnTo>
                  <a:pt x="72229" y="16058"/>
                </a:lnTo>
                <a:close/>
              </a:path>
            </a:pathLst>
          </a:custGeom>
          <a:solidFill>
            <a:srgbClr val="E4D2CC"/>
          </a:solidFill>
        </p:spPr>
        <p:txBody>
          <a:bodyPr wrap="square" lIns="0" tIns="0" rIns="0" bIns="0" rtlCol="0">
            <a:noAutofit/>
          </a:bodyPr>
          <a:lstStyle/>
          <a:p>
            <a:endParaRPr/>
          </a:p>
        </p:txBody>
      </p:sp>
      <p:sp>
        <p:nvSpPr>
          <p:cNvPr id="56" name="object 56"/>
          <p:cNvSpPr/>
          <p:nvPr/>
        </p:nvSpPr>
        <p:spPr>
          <a:xfrm>
            <a:off x="7729090" y="5137606"/>
            <a:ext cx="166532" cy="62169"/>
          </a:xfrm>
          <a:custGeom>
            <a:avLst/>
            <a:gdLst/>
            <a:ahLst/>
            <a:cxnLst/>
            <a:rect l="l" t="t" r="r" b="b"/>
            <a:pathLst>
              <a:path w="166532" h="62169">
                <a:moveTo>
                  <a:pt x="2010" y="44108"/>
                </a:moveTo>
                <a:lnTo>
                  <a:pt x="2010" y="54140"/>
                </a:lnTo>
                <a:lnTo>
                  <a:pt x="0" y="62169"/>
                </a:lnTo>
                <a:lnTo>
                  <a:pt x="60187" y="62169"/>
                </a:lnTo>
                <a:lnTo>
                  <a:pt x="80250" y="60167"/>
                </a:lnTo>
                <a:lnTo>
                  <a:pt x="100313" y="58144"/>
                </a:lnTo>
                <a:lnTo>
                  <a:pt x="118386" y="56142"/>
                </a:lnTo>
                <a:lnTo>
                  <a:pt x="140438" y="52138"/>
                </a:lnTo>
                <a:lnTo>
                  <a:pt x="160522" y="50136"/>
                </a:lnTo>
                <a:lnTo>
                  <a:pt x="162511" y="38102"/>
                </a:lnTo>
                <a:lnTo>
                  <a:pt x="164522" y="24066"/>
                </a:lnTo>
                <a:lnTo>
                  <a:pt x="164522" y="12033"/>
                </a:lnTo>
                <a:lnTo>
                  <a:pt x="166532" y="0"/>
                </a:lnTo>
                <a:lnTo>
                  <a:pt x="148480" y="6006"/>
                </a:lnTo>
                <a:lnTo>
                  <a:pt x="126407" y="12033"/>
                </a:lnTo>
                <a:lnTo>
                  <a:pt x="106344" y="14035"/>
                </a:lnTo>
                <a:lnTo>
                  <a:pt x="84271" y="16037"/>
                </a:lnTo>
                <a:lnTo>
                  <a:pt x="62198" y="18039"/>
                </a:lnTo>
                <a:lnTo>
                  <a:pt x="40125" y="20062"/>
                </a:lnTo>
                <a:lnTo>
                  <a:pt x="20062" y="22064"/>
                </a:lnTo>
                <a:lnTo>
                  <a:pt x="0" y="26069"/>
                </a:lnTo>
                <a:lnTo>
                  <a:pt x="0" y="36100"/>
                </a:lnTo>
                <a:lnTo>
                  <a:pt x="2010" y="44108"/>
                </a:lnTo>
                <a:close/>
              </a:path>
            </a:pathLst>
          </a:custGeom>
          <a:solidFill>
            <a:srgbClr val="FF4B00"/>
          </a:solidFill>
        </p:spPr>
        <p:txBody>
          <a:bodyPr wrap="square" lIns="0" tIns="0" rIns="0" bIns="0" rtlCol="0">
            <a:noAutofit/>
          </a:bodyPr>
          <a:lstStyle/>
          <a:p>
            <a:endParaRPr/>
          </a:p>
        </p:txBody>
      </p:sp>
      <p:sp>
        <p:nvSpPr>
          <p:cNvPr id="57" name="object 57"/>
          <p:cNvSpPr/>
          <p:nvPr/>
        </p:nvSpPr>
        <p:spPr>
          <a:xfrm>
            <a:off x="7215441" y="5191746"/>
            <a:ext cx="152480" cy="46131"/>
          </a:xfrm>
          <a:custGeom>
            <a:avLst/>
            <a:gdLst/>
            <a:ahLst/>
            <a:cxnLst/>
            <a:rect l="l" t="t" r="r" b="b"/>
            <a:pathLst>
              <a:path w="152480" h="46131">
                <a:moveTo>
                  <a:pt x="20062" y="46131"/>
                </a:moveTo>
                <a:lnTo>
                  <a:pt x="104334" y="46131"/>
                </a:lnTo>
                <a:lnTo>
                  <a:pt x="120375" y="44129"/>
                </a:lnTo>
                <a:lnTo>
                  <a:pt x="136438" y="42106"/>
                </a:lnTo>
                <a:lnTo>
                  <a:pt x="152480" y="36100"/>
                </a:lnTo>
                <a:lnTo>
                  <a:pt x="150490" y="10031"/>
                </a:lnTo>
                <a:lnTo>
                  <a:pt x="132417" y="12033"/>
                </a:lnTo>
                <a:lnTo>
                  <a:pt x="112354" y="14035"/>
                </a:lnTo>
                <a:lnTo>
                  <a:pt x="92292" y="16037"/>
                </a:lnTo>
                <a:lnTo>
                  <a:pt x="74240" y="14035"/>
                </a:lnTo>
                <a:lnTo>
                  <a:pt x="54177" y="14035"/>
                </a:lnTo>
                <a:lnTo>
                  <a:pt x="36104" y="10031"/>
                </a:lnTo>
                <a:lnTo>
                  <a:pt x="18052" y="6027"/>
                </a:lnTo>
                <a:lnTo>
                  <a:pt x="0" y="0"/>
                </a:lnTo>
                <a:lnTo>
                  <a:pt x="20062" y="46131"/>
                </a:lnTo>
                <a:close/>
              </a:path>
            </a:pathLst>
          </a:custGeom>
          <a:solidFill>
            <a:srgbClr val="FF4B00"/>
          </a:solidFill>
        </p:spPr>
        <p:txBody>
          <a:bodyPr wrap="square" lIns="0" tIns="0" rIns="0" bIns="0" rtlCol="0">
            <a:noAutofit/>
          </a:bodyPr>
          <a:lstStyle/>
          <a:p>
            <a:endParaRPr/>
          </a:p>
        </p:txBody>
      </p:sp>
      <p:sp>
        <p:nvSpPr>
          <p:cNvPr id="58" name="object 58"/>
          <p:cNvSpPr/>
          <p:nvPr/>
        </p:nvSpPr>
        <p:spPr>
          <a:xfrm>
            <a:off x="7048908" y="5203779"/>
            <a:ext cx="102323" cy="84234"/>
          </a:xfrm>
          <a:custGeom>
            <a:avLst/>
            <a:gdLst/>
            <a:ahLst/>
            <a:cxnLst/>
            <a:rect l="l" t="t" r="r" b="b"/>
            <a:pathLst>
              <a:path w="102323" h="84234">
                <a:moveTo>
                  <a:pt x="2010" y="80209"/>
                </a:moveTo>
                <a:lnTo>
                  <a:pt x="8020" y="84234"/>
                </a:lnTo>
                <a:lnTo>
                  <a:pt x="14031" y="76205"/>
                </a:lnTo>
                <a:lnTo>
                  <a:pt x="22073" y="70177"/>
                </a:lnTo>
                <a:lnTo>
                  <a:pt x="30093" y="64171"/>
                </a:lnTo>
                <a:lnTo>
                  <a:pt x="38114" y="60167"/>
                </a:lnTo>
                <a:lnTo>
                  <a:pt x="46135" y="56142"/>
                </a:lnTo>
                <a:lnTo>
                  <a:pt x="54177" y="52138"/>
                </a:lnTo>
                <a:lnTo>
                  <a:pt x="60187" y="46131"/>
                </a:lnTo>
                <a:lnTo>
                  <a:pt x="68208" y="40104"/>
                </a:lnTo>
                <a:lnTo>
                  <a:pt x="76250" y="34098"/>
                </a:lnTo>
                <a:lnTo>
                  <a:pt x="88271" y="34098"/>
                </a:lnTo>
                <a:lnTo>
                  <a:pt x="98302" y="32096"/>
                </a:lnTo>
                <a:lnTo>
                  <a:pt x="102323" y="22064"/>
                </a:lnTo>
                <a:lnTo>
                  <a:pt x="94302" y="0"/>
                </a:lnTo>
                <a:lnTo>
                  <a:pt x="80250" y="2002"/>
                </a:lnTo>
                <a:lnTo>
                  <a:pt x="66219" y="8029"/>
                </a:lnTo>
                <a:lnTo>
                  <a:pt x="54177" y="12033"/>
                </a:lnTo>
                <a:lnTo>
                  <a:pt x="42135" y="20062"/>
                </a:lnTo>
                <a:lnTo>
                  <a:pt x="32104" y="28071"/>
                </a:lnTo>
                <a:lnTo>
                  <a:pt x="20062" y="36100"/>
                </a:lnTo>
                <a:lnTo>
                  <a:pt x="10031" y="44108"/>
                </a:lnTo>
                <a:lnTo>
                  <a:pt x="0" y="54140"/>
                </a:lnTo>
                <a:lnTo>
                  <a:pt x="0" y="72200"/>
                </a:lnTo>
                <a:lnTo>
                  <a:pt x="2010" y="80209"/>
                </a:lnTo>
                <a:close/>
              </a:path>
            </a:pathLst>
          </a:custGeom>
          <a:solidFill>
            <a:srgbClr val="FF4B00"/>
          </a:solidFill>
        </p:spPr>
        <p:txBody>
          <a:bodyPr wrap="square" lIns="0" tIns="0" rIns="0" bIns="0" rtlCol="0">
            <a:noAutofit/>
          </a:bodyPr>
          <a:lstStyle/>
          <a:p>
            <a:endParaRPr/>
          </a:p>
        </p:txBody>
      </p:sp>
      <p:sp>
        <p:nvSpPr>
          <p:cNvPr id="59" name="object 59"/>
          <p:cNvSpPr/>
          <p:nvPr/>
        </p:nvSpPr>
        <p:spPr>
          <a:xfrm>
            <a:off x="6286457" y="5290016"/>
            <a:ext cx="84279" cy="48113"/>
          </a:xfrm>
          <a:custGeom>
            <a:avLst/>
            <a:gdLst/>
            <a:ahLst/>
            <a:cxnLst/>
            <a:rect l="l" t="t" r="r" b="b"/>
            <a:pathLst>
              <a:path w="84279" h="48113">
                <a:moveTo>
                  <a:pt x="42144" y="48113"/>
                </a:moveTo>
                <a:lnTo>
                  <a:pt x="50164" y="38102"/>
                </a:lnTo>
                <a:lnTo>
                  <a:pt x="60196" y="28071"/>
                </a:lnTo>
                <a:lnTo>
                  <a:pt x="70227" y="20041"/>
                </a:lnTo>
                <a:lnTo>
                  <a:pt x="84279" y="14035"/>
                </a:lnTo>
                <a:lnTo>
                  <a:pt x="74248" y="4004"/>
                </a:lnTo>
                <a:lnTo>
                  <a:pt x="64217" y="0"/>
                </a:lnTo>
                <a:lnTo>
                  <a:pt x="50164" y="0"/>
                </a:lnTo>
                <a:lnTo>
                  <a:pt x="36112" y="2002"/>
                </a:lnTo>
                <a:lnTo>
                  <a:pt x="26081" y="10010"/>
                </a:lnTo>
                <a:lnTo>
                  <a:pt x="16050" y="18039"/>
                </a:lnTo>
                <a:lnTo>
                  <a:pt x="8029" y="28071"/>
                </a:lnTo>
                <a:lnTo>
                  <a:pt x="0" y="40104"/>
                </a:lnTo>
                <a:lnTo>
                  <a:pt x="42144" y="48113"/>
                </a:lnTo>
                <a:close/>
              </a:path>
            </a:pathLst>
          </a:custGeom>
          <a:solidFill>
            <a:srgbClr val="FFFF7B"/>
          </a:solidFill>
        </p:spPr>
        <p:txBody>
          <a:bodyPr wrap="square" lIns="0" tIns="0" rIns="0" bIns="0" rtlCol="0">
            <a:noAutofit/>
          </a:bodyPr>
          <a:lstStyle/>
          <a:p>
            <a:endParaRPr/>
          </a:p>
        </p:txBody>
      </p:sp>
      <p:sp>
        <p:nvSpPr>
          <p:cNvPr id="60" name="object 60"/>
          <p:cNvSpPr/>
          <p:nvPr/>
        </p:nvSpPr>
        <p:spPr>
          <a:xfrm>
            <a:off x="6647614" y="5271955"/>
            <a:ext cx="124396" cy="44129"/>
          </a:xfrm>
          <a:custGeom>
            <a:avLst/>
            <a:gdLst/>
            <a:ahLst/>
            <a:cxnLst/>
            <a:rect l="l" t="t" r="r" b="b"/>
            <a:pathLst>
              <a:path w="124396" h="44129">
                <a:moveTo>
                  <a:pt x="10031" y="20062"/>
                </a:moveTo>
                <a:lnTo>
                  <a:pt x="0" y="30094"/>
                </a:lnTo>
                <a:lnTo>
                  <a:pt x="6031" y="32096"/>
                </a:lnTo>
                <a:lnTo>
                  <a:pt x="12041" y="38102"/>
                </a:lnTo>
                <a:lnTo>
                  <a:pt x="18052" y="42127"/>
                </a:lnTo>
                <a:lnTo>
                  <a:pt x="26094" y="44129"/>
                </a:lnTo>
                <a:lnTo>
                  <a:pt x="36125" y="36100"/>
                </a:lnTo>
                <a:lnTo>
                  <a:pt x="48167" y="32096"/>
                </a:lnTo>
                <a:lnTo>
                  <a:pt x="60187" y="28071"/>
                </a:lnTo>
                <a:lnTo>
                  <a:pt x="86281" y="28071"/>
                </a:lnTo>
                <a:lnTo>
                  <a:pt x="100334" y="32096"/>
                </a:lnTo>
                <a:lnTo>
                  <a:pt x="112354" y="36100"/>
                </a:lnTo>
                <a:lnTo>
                  <a:pt x="124396" y="40104"/>
                </a:lnTo>
                <a:lnTo>
                  <a:pt x="122386" y="30094"/>
                </a:lnTo>
                <a:lnTo>
                  <a:pt x="118386" y="20062"/>
                </a:lnTo>
                <a:lnTo>
                  <a:pt x="112354" y="12033"/>
                </a:lnTo>
                <a:lnTo>
                  <a:pt x="102323" y="6027"/>
                </a:lnTo>
                <a:lnTo>
                  <a:pt x="88292" y="2002"/>
                </a:lnTo>
                <a:lnTo>
                  <a:pt x="76250" y="0"/>
                </a:lnTo>
                <a:lnTo>
                  <a:pt x="62198" y="0"/>
                </a:lnTo>
                <a:lnTo>
                  <a:pt x="48167" y="2002"/>
                </a:lnTo>
                <a:lnTo>
                  <a:pt x="34114" y="6027"/>
                </a:lnTo>
                <a:lnTo>
                  <a:pt x="22073" y="14035"/>
                </a:lnTo>
                <a:lnTo>
                  <a:pt x="10031" y="20062"/>
                </a:lnTo>
                <a:close/>
              </a:path>
            </a:pathLst>
          </a:custGeom>
          <a:solidFill>
            <a:srgbClr val="FFFF7B"/>
          </a:solidFill>
        </p:spPr>
        <p:txBody>
          <a:bodyPr wrap="square" lIns="0" tIns="0" rIns="0" bIns="0" rtlCol="0">
            <a:noAutofit/>
          </a:bodyPr>
          <a:lstStyle/>
          <a:p>
            <a:endParaRPr/>
          </a:p>
        </p:txBody>
      </p:sp>
      <p:sp>
        <p:nvSpPr>
          <p:cNvPr id="61" name="object 61"/>
          <p:cNvSpPr/>
          <p:nvPr/>
        </p:nvSpPr>
        <p:spPr>
          <a:xfrm>
            <a:off x="7040887" y="5267951"/>
            <a:ext cx="246783" cy="366969"/>
          </a:xfrm>
          <a:custGeom>
            <a:avLst/>
            <a:gdLst/>
            <a:ahLst/>
            <a:cxnLst/>
            <a:rect l="l" t="t" r="r" b="b"/>
            <a:pathLst>
              <a:path w="246783" h="366969">
                <a:moveTo>
                  <a:pt x="136438" y="162420"/>
                </a:moveTo>
                <a:lnTo>
                  <a:pt x="150469" y="162420"/>
                </a:lnTo>
                <a:lnTo>
                  <a:pt x="162511" y="158416"/>
                </a:lnTo>
                <a:lnTo>
                  <a:pt x="172542" y="154412"/>
                </a:lnTo>
                <a:lnTo>
                  <a:pt x="188605" y="152410"/>
                </a:lnTo>
                <a:lnTo>
                  <a:pt x="196626" y="154412"/>
                </a:lnTo>
                <a:lnTo>
                  <a:pt x="204647" y="158416"/>
                </a:lnTo>
                <a:lnTo>
                  <a:pt x="210657" y="164443"/>
                </a:lnTo>
                <a:lnTo>
                  <a:pt x="208668" y="170450"/>
                </a:lnTo>
                <a:lnTo>
                  <a:pt x="246783" y="182483"/>
                </a:lnTo>
                <a:lnTo>
                  <a:pt x="244772" y="154412"/>
                </a:lnTo>
                <a:lnTo>
                  <a:pt x="236751" y="128343"/>
                </a:lnTo>
                <a:lnTo>
                  <a:pt x="222699" y="106278"/>
                </a:lnTo>
                <a:lnTo>
                  <a:pt x="206657" y="86236"/>
                </a:lnTo>
                <a:lnTo>
                  <a:pt x="186595" y="66173"/>
                </a:lnTo>
                <a:lnTo>
                  <a:pt x="170532" y="46131"/>
                </a:lnTo>
                <a:lnTo>
                  <a:pt x="156501" y="24066"/>
                </a:lnTo>
                <a:lnTo>
                  <a:pt x="146469" y="0"/>
                </a:lnTo>
                <a:lnTo>
                  <a:pt x="128396" y="0"/>
                </a:lnTo>
                <a:lnTo>
                  <a:pt x="114365" y="2002"/>
                </a:lnTo>
                <a:lnTo>
                  <a:pt x="98302" y="6006"/>
                </a:lnTo>
                <a:lnTo>
                  <a:pt x="84271" y="14035"/>
                </a:lnTo>
                <a:lnTo>
                  <a:pt x="72229" y="20062"/>
                </a:lnTo>
                <a:lnTo>
                  <a:pt x="60187" y="28071"/>
                </a:lnTo>
                <a:lnTo>
                  <a:pt x="46135" y="38102"/>
                </a:lnTo>
                <a:lnTo>
                  <a:pt x="34093" y="46131"/>
                </a:lnTo>
                <a:lnTo>
                  <a:pt x="30093" y="114307"/>
                </a:lnTo>
                <a:lnTo>
                  <a:pt x="20062" y="178479"/>
                </a:lnTo>
                <a:lnTo>
                  <a:pt x="8020" y="242651"/>
                </a:lnTo>
                <a:lnTo>
                  <a:pt x="0" y="308824"/>
                </a:lnTo>
                <a:lnTo>
                  <a:pt x="22052" y="332891"/>
                </a:lnTo>
                <a:lnTo>
                  <a:pt x="30093" y="312829"/>
                </a:lnTo>
                <a:lnTo>
                  <a:pt x="42135" y="318835"/>
                </a:lnTo>
                <a:lnTo>
                  <a:pt x="52167" y="330868"/>
                </a:lnTo>
                <a:lnTo>
                  <a:pt x="56167" y="336896"/>
                </a:lnTo>
                <a:lnTo>
                  <a:pt x="56167" y="310826"/>
                </a:lnTo>
                <a:lnTo>
                  <a:pt x="66198" y="320858"/>
                </a:lnTo>
                <a:lnTo>
                  <a:pt x="74240" y="330868"/>
                </a:lnTo>
                <a:lnTo>
                  <a:pt x="82261" y="336896"/>
                </a:lnTo>
                <a:lnTo>
                  <a:pt x="88271" y="332891"/>
                </a:lnTo>
                <a:lnTo>
                  <a:pt x="78240" y="278730"/>
                </a:lnTo>
                <a:lnTo>
                  <a:pt x="82261" y="278730"/>
                </a:lnTo>
                <a:lnTo>
                  <a:pt x="86260" y="280753"/>
                </a:lnTo>
                <a:lnTo>
                  <a:pt x="90281" y="284757"/>
                </a:lnTo>
                <a:lnTo>
                  <a:pt x="94302" y="288762"/>
                </a:lnTo>
                <a:lnTo>
                  <a:pt x="100313" y="308824"/>
                </a:lnTo>
                <a:lnTo>
                  <a:pt x="106323" y="326864"/>
                </a:lnTo>
                <a:lnTo>
                  <a:pt x="112354" y="344904"/>
                </a:lnTo>
                <a:lnTo>
                  <a:pt x="120375" y="360963"/>
                </a:lnTo>
                <a:lnTo>
                  <a:pt x="128396" y="364967"/>
                </a:lnTo>
                <a:lnTo>
                  <a:pt x="136438" y="366969"/>
                </a:lnTo>
                <a:lnTo>
                  <a:pt x="144459" y="364967"/>
                </a:lnTo>
                <a:lnTo>
                  <a:pt x="152480" y="360963"/>
                </a:lnTo>
                <a:lnTo>
                  <a:pt x="160501" y="356937"/>
                </a:lnTo>
                <a:lnTo>
                  <a:pt x="166532" y="350931"/>
                </a:lnTo>
                <a:lnTo>
                  <a:pt x="174553" y="344904"/>
                </a:lnTo>
                <a:lnTo>
                  <a:pt x="180563" y="340900"/>
                </a:lnTo>
                <a:lnTo>
                  <a:pt x="158490" y="330868"/>
                </a:lnTo>
                <a:lnTo>
                  <a:pt x="140438" y="312829"/>
                </a:lnTo>
                <a:lnTo>
                  <a:pt x="130407" y="294789"/>
                </a:lnTo>
                <a:lnTo>
                  <a:pt x="126407" y="272724"/>
                </a:lnTo>
                <a:lnTo>
                  <a:pt x="126407" y="250659"/>
                </a:lnTo>
                <a:lnTo>
                  <a:pt x="130407" y="228615"/>
                </a:lnTo>
                <a:lnTo>
                  <a:pt x="134428" y="206550"/>
                </a:lnTo>
                <a:lnTo>
                  <a:pt x="136438" y="184485"/>
                </a:lnTo>
                <a:lnTo>
                  <a:pt x="136438" y="162420"/>
                </a:lnTo>
                <a:close/>
              </a:path>
            </a:pathLst>
          </a:custGeom>
          <a:solidFill>
            <a:srgbClr val="CC9900"/>
          </a:solidFill>
        </p:spPr>
        <p:txBody>
          <a:bodyPr wrap="square" lIns="0" tIns="0" rIns="0" bIns="0" rtlCol="0">
            <a:noAutofit/>
          </a:bodyPr>
          <a:lstStyle/>
          <a:p>
            <a:endParaRPr/>
          </a:p>
        </p:txBody>
      </p:sp>
      <p:sp>
        <p:nvSpPr>
          <p:cNvPr id="62" name="object 62"/>
          <p:cNvSpPr/>
          <p:nvPr/>
        </p:nvSpPr>
        <p:spPr>
          <a:xfrm>
            <a:off x="6356684" y="5328119"/>
            <a:ext cx="94302" cy="74182"/>
          </a:xfrm>
          <a:custGeom>
            <a:avLst/>
            <a:gdLst/>
            <a:ahLst/>
            <a:cxnLst/>
            <a:rect l="l" t="t" r="r" b="b"/>
            <a:pathLst>
              <a:path w="94302" h="74182">
                <a:moveTo>
                  <a:pt x="88292" y="6006"/>
                </a:moveTo>
                <a:lnTo>
                  <a:pt x="76250" y="2002"/>
                </a:lnTo>
                <a:lnTo>
                  <a:pt x="64208" y="0"/>
                </a:lnTo>
                <a:lnTo>
                  <a:pt x="52167" y="2002"/>
                </a:lnTo>
                <a:lnTo>
                  <a:pt x="40125" y="4004"/>
                </a:lnTo>
                <a:lnTo>
                  <a:pt x="28083" y="10010"/>
                </a:lnTo>
                <a:lnTo>
                  <a:pt x="18052" y="18039"/>
                </a:lnTo>
                <a:lnTo>
                  <a:pt x="8020" y="26069"/>
                </a:lnTo>
                <a:lnTo>
                  <a:pt x="0" y="34077"/>
                </a:lnTo>
                <a:lnTo>
                  <a:pt x="2010" y="52138"/>
                </a:lnTo>
                <a:lnTo>
                  <a:pt x="8020" y="66173"/>
                </a:lnTo>
                <a:lnTo>
                  <a:pt x="20062" y="72180"/>
                </a:lnTo>
                <a:lnTo>
                  <a:pt x="32104" y="74182"/>
                </a:lnTo>
                <a:lnTo>
                  <a:pt x="48146" y="74182"/>
                </a:lnTo>
                <a:lnTo>
                  <a:pt x="64208" y="72180"/>
                </a:lnTo>
                <a:lnTo>
                  <a:pt x="80250" y="70177"/>
                </a:lnTo>
                <a:lnTo>
                  <a:pt x="94302" y="68175"/>
                </a:lnTo>
                <a:lnTo>
                  <a:pt x="88292" y="6006"/>
                </a:lnTo>
                <a:close/>
              </a:path>
            </a:pathLst>
          </a:custGeom>
          <a:solidFill>
            <a:srgbClr val="FFFF7B"/>
          </a:solidFill>
        </p:spPr>
        <p:txBody>
          <a:bodyPr wrap="square" lIns="0" tIns="0" rIns="0" bIns="0" rtlCol="0">
            <a:noAutofit/>
          </a:bodyPr>
          <a:lstStyle/>
          <a:p>
            <a:endParaRPr/>
          </a:p>
        </p:txBody>
      </p:sp>
      <p:sp>
        <p:nvSpPr>
          <p:cNvPr id="63" name="object 63"/>
          <p:cNvSpPr/>
          <p:nvPr/>
        </p:nvSpPr>
        <p:spPr>
          <a:xfrm>
            <a:off x="6246329" y="5356190"/>
            <a:ext cx="104344" cy="50136"/>
          </a:xfrm>
          <a:custGeom>
            <a:avLst/>
            <a:gdLst/>
            <a:ahLst/>
            <a:cxnLst/>
            <a:rect l="l" t="t" r="r" b="b"/>
            <a:pathLst>
              <a:path w="104344" h="50136">
                <a:moveTo>
                  <a:pt x="104344" y="48113"/>
                </a:moveTo>
                <a:lnTo>
                  <a:pt x="92302" y="26069"/>
                </a:lnTo>
                <a:lnTo>
                  <a:pt x="84260" y="18039"/>
                </a:lnTo>
                <a:lnTo>
                  <a:pt x="76240" y="10031"/>
                </a:lnTo>
                <a:lnTo>
                  <a:pt x="64198" y="4004"/>
                </a:lnTo>
                <a:lnTo>
                  <a:pt x="54167" y="0"/>
                </a:lnTo>
                <a:lnTo>
                  <a:pt x="32102" y="0"/>
                </a:lnTo>
                <a:lnTo>
                  <a:pt x="22070" y="6006"/>
                </a:lnTo>
                <a:lnTo>
                  <a:pt x="12037" y="14035"/>
                </a:lnTo>
                <a:lnTo>
                  <a:pt x="8025" y="22044"/>
                </a:lnTo>
                <a:lnTo>
                  <a:pt x="4012" y="30073"/>
                </a:lnTo>
                <a:lnTo>
                  <a:pt x="0" y="40104"/>
                </a:lnTo>
                <a:lnTo>
                  <a:pt x="2006" y="50136"/>
                </a:lnTo>
                <a:lnTo>
                  <a:pt x="104344" y="48113"/>
                </a:lnTo>
                <a:close/>
              </a:path>
            </a:pathLst>
          </a:custGeom>
          <a:solidFill>
            <a:srgbClr val="FFFF7B"/>
          </a:solidFill>
        </p:spPr>
        <p:txBody>
          <a:bodyPr wrap="square" lIns="0" tIns="0" rIns="0" bIns="0" rtlCol="0">
            <a:noAutofit/>
          </a:bodyPr>
          <a:lstStyle/>
          <a:p>
            <a:endParaRPr/>
          </a:p>
        </p:txBody>
      </p:sp>
      <p:sp>
        <p:nvSpPr>
          <p:cNvPr id="64" name="object 64"/>
          <p:cNvSpPr/>
          <p:nvPr/>
        </p:nvSpPr>
        <p:spPr>
          <a:xfrm>
            <a:off x="6687739" y="5322091"/>
            <a:ext cx="96313" cy="76205"/>
          </a:xfrm>
          <a:custGeom>
            <a:avLst/>
            <a:gdLst/>
            <a:ahLst/>
            <a:cxnLst/>
            <a:rect l="l" t="t" r="r" b="b"/>
            <a:pathLst>
              <a:path w="96313" h="76205">
                <a:moveTo>
                  <a:pt x="84271" y="18060"/>
                </a:moveTo>
                <a:lnTo>
                  <a:pt x="74240" y="14035"/>
                </a:lnTo>
                <a:lnTo>
                  <a:pt x="64208" y="10031"/>
                </a:lnTo>
                <a:lnTo>
                  <a:pt x="54177" y="6027"/>
                </a:lnTo>
                <a:lnTo>
                  <a:pt x="42135" y="2002"/>
                </a:lnTo>
                <a:lnTo>
                  <a:pt x="32104" y="0"/>
                </a:lnTo>
                <a:lnTo>
                  <a:pt x="22073" y="0"/>
                </a:lnTo>
                <a:lnTo>
                  <a:pt x="10031" y="2002"/>
                </a:lnTo>
                <a:lnTo>
                  <a:pt x="0" y="8029"/>
                </a:lnTo>
                <a:lnTo>
                  <a:pt x="20062" y="30073"/>
                </a:lnTo>
                <a:lnTo>
                  <a:pt x="18073" y="50136"/>
                </a:lnTo>
                <a:lnTo>
                  <a:pt x="22073" y="62169"/>
                </a:lnTo>
                <a:lnTo>
                  <a:pt x="30093" y="70198"/>
                </a:lnTo>
                <a:lnTo>
                  <a:pt x="42135" y="74203"/>
                </a:lnTo>
                <a:lnTo>
                  <a:pt x="56187" y="76205"/>
                </a:lnTo>
                <a:lnTo>
                  <a:pt x="70240" y="74203"/>
                </a:lnTo>
                <a:lnTo>
                  <a:pt x="84271" y="74203"/>
                </a:lnTo>
                <a:lnTo>
                  <a:pt x="96313" y="72200"/>
                </a:lnTo>
                <a:lnTo>
                  <a:pt x="94302" y="58165"/>
                </a:lnTo>
                <a:lnTo>
                  <a:pt x="94302" y="42106"/>
                </a:lnTo>
                <a:lnTo>
                  <a:pt x="92313" y="28071"/>
                </a:lnTo>
                <a:lnTo>
                  <a:pt x="84271" y="18060"/>
                </a:lnTo>
                <a:close/>
              </a:path>
            </a:pathLst>
          </a:custGeom>
          <a:solidFill>
            <a:srgbClr val="FFFF7B"/>
          </a:solidFill>
        </p:spPr>
        <p:txBody>
          <a:bodyPr wrap="square" lIns="0" tIns="0" rIns="0" bIns="0" rtlCol="0">
            <a:noAutofit/>
          </a:bodyPr>
          <a:lstStyle/>
          <a:p>
            <a:endParaRPr/>
          </a:p>
        </p:txBody>
      </p:sp>
      <p:sp>
        <p:nvSpPr>
          <p:cNvPr id="65" name="object 65"/>
          <p:cNvSpPr/>
          <p:nvPr/>
        </p:nvSpPr>
        <p:spPr>
          <a:xfrm>
            <a:off x="6601478" y="5338129"/>
            <a:ext cx="88271" cy="62169"/>
          </a:xfrm>
          <a:custGeom>
            <a:avLst/>
            <a:gdLst/>
            <a:ahLst/>
            <a:cxnLst/>
            <a:rect l="l" t="t" r="r" b="b"/>
            <a:pathLst>
              <a:path w="88271" h="62169">
                <a:moveTo>
                  <a:pt x="78240" y="28092"/>
                </a:moveTo>
                <a:lnTo>
                  <a:pt x="72229" y="20062"/>
                </a:lnTo>
                <a:lnTo>
                  <a:pt x="64187" y="14035"/>
                </a:lnTo>
                <a:lnTo>
                  <a:pt x="54156" y="8029"/>
                </a:lnTo>
                <a:lnTo>
                  <a:pt x="46135" y="4025"/>
                </a:lnTo>
                <a:lnTo>
                  <a:pt x="36104" y="2022"/>
                </a:lnTo>
                <a:lnTo>
                  <a:pt x="24062" y="0"/>
                </a:lnTo>
                <a:lnTo>
                  <a:pt x="1989" y="0"/>
                </a:lnTo>
                <a:lnTo>
                  <a:pt x="0" y="60167"/>
                </a:lnTo>
                <a:lnTo>
                  <a:pt x="86260" y="62169"/>
                </a:lnTo>
                <a:lnTo>
                  <a:pt x="88271" y="54161"/>
                </a:lnTo>
                <a:lnTo>
                  <a:pt x="86260" y="44129"/>
                </a:lnTo>
                <a:lnTo>
                  <a:pt x="82261" y="36100"/>
                </a:lnTo>
                <a:lnTo>
                  <a:pt x="78240" y="28092"/>
                </a:lnTo>
                <a:close/>
              </a:path>
            </a:pathLst>
          </a:custGeom>
          <a:solidFill>
            <a:srgbClr val="FFFF7B"/>
          </a:solidFill>
        </p:spPr>
        <p:txBody>
          <a:bodyPr wrap="square" lIns="0" tIns="0" rIns="0" bIns="0" rtlCol="0">
            <a:noAutofit/>
          </a:bodyPr>
          <a:lstStyle/>
          <a:p>
            <a:endParaRPr/>
          </a:p>
        </p:txBody>
      </p:sp>
      <p:sp>
        <p:nvSpPr>
          <p:cNvPr id="66" name="object 66"/>
          <p:cNvSpPr/>
          <p:nvPr/>
        </p:nvSpPr>
        <p:spPr>
          <a:xfrm>
            <a:off x="6796094" y="5334125"/>
            <a:ext cx="58177" cy="62169"/>
          </a:xfrm>
          <a:custGeom>
            <a:avLst/>
            <a:gdLst/>
            <a:ahLst/>
            <a:cxnLst/>
            <a:rect l="l" t="t" r="r" b="b"/>
            <a:pathLst>
              <a:path w="58177" h="62169">
                <a:moveTo>
                  <a:pt x="58177" y="42106"/>
                </a:moveTo>
                <a:lnTo>
                  <a:pt x="48146" y="26069"/>
                </a:lnTo>
                <a:lnTo>
                  <a:pt x="34114" y="14035"/>
                </a:lnTo>
                <a:lnTo>
                  <a:pt x="18052" y="6027"/>
                </a:lnTo>
                <a:lnTo>
                  <a:pt x="0" y="0"/>
                </a:lnTo>
                <a:lnTo>
                  <a:pt x="6010" y="14035"/>
                </a:lnTo>
                <a:lnTo>
                  <a:pt x="10031" y="28071"/>
                </a:lnTo>
                <a:lnTo>
                  <a:pt x="14052" y="44108"/>
                </a:lnTo>
                <a:lnTo>
                  <a:pt x="14052" y="60167"/>
                </a:lnTo>
                <a:lnTo>
                  <a:pt x="58177" y="62169"/>
                </a:lnTo>
                <a:lnTo>
                  <a:pt x="58177" y="42106"/>
                </a:lnTo>
                <a:close/>
              </a:path>
            </a:pathLst>
          </a:custGeom>
          <a:solidFill>
            <a:srgbClr val="FFFF7B"/>
          </a:solidFill>
        </p:spPr>
        <p:txBody>
          <a:bodyPr wrap="square" lIns="0" tIns="0" rIns="0" bIns="0" rtlCol="0">
            <a:noAutofit/>
          </a:bodyPr>
          <a:lstStyle/>
          <a:p>
            <a:endParaRPr/>
          </a:p>
        </p:txBody>
      </p:sp>
      <p:sp>
        <p:nvSpPr>
          <p:cNvPr id="67" name="object 67"/>
          <p:cNvSpPr/>
          <p:nvPr/>
        </p:nvSpPr>
        <p:spPr>
          <a:xfrm>
            <a:off x="6240311" y="5430372"/>
            <a:ext cx="617981" cy="240648"/>
          </a:xfrm>
          <a:custGeom>
            <a:avLst/>
            <a:gdLst/>
            <a:ahLst/>
            <a:cxnLst/>
            <a:rect l="l" t="t" r="r" b="b"/>
            <a:pathLst>
              <a:path w="617981" h="240648">
                <a:moveTo>
                  <a:pt x="2004" y="66194"/>
                </a:moveTo>
                <a:lnTo>
                  <a:pt x="8025" y="128343"/>
                </a:lnTo>
                <a:lnTo>
                  <a:pt x="22068" y="186508"/>
                </a:lnTo>
                <a:lnTo>
                  <a:pt x="40127" y="240648"/>
                </a:lnTo>
                <a:lnTo>
                  <a:pt x="543741" y="238646"/>
                </a:lnTo>
                <a:lnTo>
                  <a:pt x="551762" y="218584"/>
                </a:lnTo>
                <a:lnTo>
                  <a:pt x="559804" y="196540"/>
                </a:lnTo>
                <a:lnTo>
                  <a:pt x="565814" y="174475"/>
                </a:lnTo>
                <a:lnTo>
                  <a:pt x="573835" y="150408"/>
                </a:lnTo>
                <a:lnTo>
                  <a:pt x="581856" y="128343"/>
                </a:lnTo>
                <a:lnTo>
                  <a:pt x="591908" y="106299"/>
                </a:lnTo>
                <a:lnTo>
                  <a:pt x="601940" y="86236"/>
                </a:lnTo>
                <a:lnTo>
                  <a:pt x="615971" y="66194"/>
                </a:lnTo>
                <a:lnTo>
                  <a:pt x="617981" y="0"/>
                </a:lnTo>
                <a:lnTo>
                  <a:pt x="567825" y="0"/>
                </a:lnTo>
                <a:lnTo>
                  <a:pt x="533710" y="2022"/>
                </a:lnTo>
                <a:lnTo>
                  <a:pt x="393250" y="2022"/>
                </a:lnTo>
                <a:lnTo>
                  <a:pt x="339094" y="4025"/>
                </a:lnTo>
                <a:lnTo>
                  <a:pt x="180582" y="4025"/>
                </a:lnTo>
                <a:lnTo>
                  <a:pt x="130426" y="6027"/>
                </a:lnTo>
                <a:lnTo>
                  <a:pt x="88290" y="6027"/>
                </a:lnTo>
                <a:lnTo>
                  <a:pt x="50160" y="4025"/>
                </a:lnTo>
                <a:lnTo>
                  <a:pt x="0" y="4025"/>
                </a:lnTo>
                <a:lnTo>
                  <a:pt x="2004" y="66194"/>
                </a:lnTo>
                <a:close/>
              </a:path>
            </a:pathLst>
          </a:custGeom>
          <a:solidFill>
            <a:srgbClr val="E4D2CC"/>
          </a:solidFill>
        </p:spPr>
        <p:txBody>
          <a:bodyPr wrap="square" lIns="0" tIns="0" rIns="0" bIns="0" rtlCol="0">
            <a:noAutofit/>
          </a:bodyPr>
          <a:lstStyle/>
          <a:p>
            <a:endParaRPr/>
          </a:p>
        </p:txBody>
      </p:sp>
      <p:sp>
        <p:nvSpPr>
          <p:cNvPr id="68" name="object 68"/>
          <p:cNvSpPr/>
          <p:nvPr/>
        </p:nvSpPr>
        <p:spPr>
          <a:xfrm>
            <a:off x="6272413" y="5472500"/>
            <a:ext cx="527701" cy="36079"/>
          </a:xfrm>
          <a:custGeom>
            <a:avLst/>
            <a:gdLst/>
            <a:ahLst/>
            <a:cxnLst/>
            <a:rect l="l" t="t" r="r" b="b"/>
            <a:pathLst>
              <a:path w="527701" h="36079">
                <a:moveTo>
                  <a:pt x="517670" y="0"/>
                </a:moveTo>
                <a:lnTo>
                  <a:pt x="0" y="6006"/>
                </a:lnTo>
                <a:lnTo>
                  <a:pt x="2006" y="36079"/>
                </a:lnTo>
                <a:lnTo>
                  <a:pt x="527701" y="28071"/>
                </a:lnTo>
                <a:lnTo>
                  <a:pt x="525691" y="22044"/>
                </a:lnTo>
                <a:lnTo>
                  <a:pt x="525691" y="14035"/>
                </a:lnTo>
                <a:lnTo>
                  <a:pt x="521670" y="4004"/>
                </a:lnTo>
                <a:lnTo>
                  <a:pt x="517670" y="0"/>
                </a:lnTo>
                <a:close/>
              </a:path>
            </a:pathLst>
          </a:custGeom>
          <a:solidFill>
            <a:srgbClr val="000000"/>
          </a:solidFill>
        </p:spPr>
        <p:txBody>
          <a:bodyPr wrap="square" lIns="0" tIns="0" rIns="0" bIns="0" rtlCol="0">
            <a:noAutofit/>
          </a:bodyPr>
          <a:lstStyle/>
          <a:p>
            <a:endParaRPr/>
          </a:p>
        </p:txBody>
      </p:sp>
      <p:sp>
        <p:nvSpPr>
          <p:cNvPr id="69" name="object 69"/>
          <p:cNvSpPr/>
          <p:nvPr/>
        </p:nvSpPr>
        <p:spPr>
          <a:xfrm>
            <a:off x="6928512" y="5456441"/>
            <a:ext cx="96313" cy="38102"/>
          </a:xfrm>
          <a:custGeom>
            <a:avLst/>
            <a:gdLst/>
            <a:ahLst/>
            <a:cxnLst/>
            <a:rect l="l" t="t" r="r" b="b"/>
            <a:pathLst>
              <a:path w="96313" h="38102">
                <a:moveTo>
                  <a:pt x="92313" y="0"/>
                </a:moveTo>
                <a:lnTo>
                  <a:pt x="0" y="38102"/>
                </a:lnTo>
                <a:lnTo>
                  <a:pt x="80271" y="38102"/>
                </a:lnTo>
                <a:lnTo>
                  <a:pt x="90302" y="36100"/>
                </a:lnTo>
                <a:lnTo>
                  <a:pt x="92313" y="26069"/>
                </a:lnTo>
                <a:lnTo>
                  <a:pt x="94302" y="16058"/>
                </a:lnTo>
                <a:lnTo>
                  <a:pt x="96313" y="8029"/>
                </a:lnTo>
                <a:lnTo>
                  <a:pt x="92313" y="0"/>
                </a:lnTo>
                <a:close/>
              </a:path>
            </a:pathLst>
          </a:custGeom>
          <a:solidFill>
            <a:srgbClr val="E4D2CC"/>
          </a:solidFill>
        </p:spPr>
        <p:txBody>
          <a:bodyPr wrap="square" lIns="0" tIns="0" rIns="0" bIns="0" rtlCol="0">
            <a:noAutofit/>
          </a:bodyPr>
          <a:lstStyle/>
          <a:p>
            <a:endParaRPr/>
          </a:p>
        </p:txBody>
      </p:sp>
      <p:sp>
        <p:nvSpPr>
          <p:cNvPr id="70" name="object 70"/>
          <p:cNvSpPr/>
          <p:nvPr/>
        </p:nvSpPr>
        <p:spPr>
          <a:xfrm>
            <a:off x="7201389" y="5456441"/>
            <a:ext cx="373211" cy="705888"/>
          </a:xfrm>
          <a:custGeom>
            <a:avLst/>
            <a:gdLst/>
            <a:ahLst/>
            <a:cxnLst/>
            <a:rect l="l" t="t" r="r" b="b"/>
            <a:pathLst>
              <a:path w="373211" h="705888">
                <a:moveTo>
                  <a:pt x="2010" y="22064"/>
                </a:moveTo>
                <a:lnTo>
                  <a:pt x="0" y="44129"/>
                </a:lnTo>
                <a:lnTo>
                  <a:pt x="0" y="68196"/>
                </a:lnTo>
                <a:lnTo>
                  <a:pt x="6031" y="90240"/>
                </a:lnTo>
                <a:lnTo>
                  <a:pt x="30093" y="100272"/>
                </a:lnTo>
                <a:lnTo>
                  <a:pt x="54177" y="110303"/>
                </a:lnTo>
                <a:lnTo>
                  <a:pt x="80271" y="118332"/>
                </a:lnTo>
                <a:lnTo>
                  <a:pt x="104334" y="128343"/>
                </a:lnTo>
                <a:lnTo>
                  <a:pt x="128417" y="140376"/>
                </a:lnTo>
                <a:lnTo>
                  <a:pt x="152501" y="152410"/>
                </a:lnTo>
                <a:lnTo>
                  <a:pt x="176563" y="166445"/>
                </a:lnTo>
                <a:lnTo>
                  <a:pt x="198636" y="180481"/>
                </a:lnTo>
                <a:lnTo>
                  <a:pt x="224730" y="218584"/>
                </a:lnTo>
                <a:lnTo>
                  <a:pt x="248814" y="284757"/>
                </a:lnTo>
                <a:lnTo>
                  <a:pt x="268877" y="368992"/>
                </a:lnTo>
                <a:lnTo>
                  <a:pt x="286929" y="463237"/>
                </a:lnTo>
                <a:lnTo>
                  <a:pt x="300981" y="553478"/>
                </a:lnTo>
                <a:lnTo>
                  <a:pt x="311012" y="631685"/>
                </a:lnTo>
                <a:lnTo>
                  <a:pt x="317023" y="685825"/>
                </a:lnTo>
                <a:lnTo>
                  <a:pt x="319033" y="705888"/>
                </a:lnTo>
                <a:lnTo>
                  <a:pt x="373211" y="635689"/>
                </a:lnTo>
                <a:lnTo>
                  <a:pt x="367179" y="587576"/>
                </a:lnTo>
                <a:lnTo>
                  <a:pt x="353148" y="517377"/>
                </a:lnTo>
                <a:lnTo>
                  <a:pt x="335075" y="437168"/>
                </a:lnTo>
                <a:lnTo>
                  <a:pt x="317023" y="352954"/>
                </a:lnTo>
                <a:lnTo>
                  <a:pt x="296960" y="272724"/>
                </a:lnTo>
                <a:lnTo>
                  <a:pt x="280897" y="206550"/>
                </a:lnTo>
                <a:lnTo>
                  <a:pt x="268877" y="160439"/>
                </a:lnTo>
                <a:lnTo>
                  <a:pt x="264856" y="142378"/>
                </a:lnTo>
                <a:lnTo>
                  <a:pt x="238762" y="116309"/>
                </a:lnTo>
                <a:lnTo>
                  <a:pt x="208668" y="94265"/>
                </a:lnTo>
                <a:lnTo>
                  <a:pt x="176563" y="74203"/>
                </a:lnTo>
                <a:lnTo>
                  <a:pt x="142469" y="56163"/>
                </a:lnTo>
                <a:lnTo>
                  <a:pt x="108355" y="40125"/>
                </a:lnTo>
                <a:lnTo>
                  <a:pt x="72229" y="26069"/>
                </a:lnTo>
                <a:lnTo>
                  <a:pt x="38135" y="12033"/>
                </a:lnTo>
                <a:lnTo>
                  <a:pt x="6031" y="0"/>
                </a:lnTo>
                <a:lnTo>
                  <a:pt x="2010" y="22064"/>
                </a:lnTo>
                <a:close/>
              </a:path>
            </a:pathLst>
          </a:custGeom>
          <a:solidFill>
            <a:srgbClr val="E4D2CC"/>
          </a:solidFill>
        </p:spPr>
        <p:txBody>
          <a:bodyPr wrap="square" lIns="0" tIns="0" rIns="0" bIns="0" rtlCol="0">
            <a:noAutofit/>
          </a:bodyPr>
          <a:lstStyle/>
          <a:p>
            <a:endParaRPr/>
          </a:p>
        </p:txBody>
      </p:sp>
      <p:sp>
        <p:nvSpPr>
          <p:cNvPr id="71" name="object 71"/>
          <p:cNvSpPr/>
          <p:nvPr/>
        </p:nvSpPr>
        <p:spPr>
          <a:xfrm>
            <a:off x="6820177" y="5552709"/>
            <a:ext cx="104334" cy="206550"/>
          </a:xfrm>
          <a:custGeom>
            <a:avLst/>
            <a:gdLst/>
            <a:ahLst/>
            <a:cxnLst/>
            <a:rect l="l" t="t" r="r" b="b"/>
            <a:pathLst>
              <a:path w="104334" h="206550">
                <a:moveTo>
                  <a:pt x="6010" y="202525"/>
                </a:moveTo>
                <a:lnTo>
                  <a:pt x="14031" y="198521"/>
                </a:lnTo>
                <a:lnTo>
                  <a:pt x="22073" y="194517"/>
                </a:lnTo>
                <a:lnTo>
                  <a:pt x="32104" y="190492"/>
                </a:lnTo>
                <a:lnTo>
                  <a:pt x="40125" y="186487"/>
                </a:lnTo>
                <a:lnTo>
                  <a:pt x="50156" y="182483"/>
                </a:lnTo>
                <a:lnTo>
                  <a:pt x="58177" y="176456"/>
                </a:lnTo>
                <a:lnTo>
                  <a:pt x="66198" y="170450"/>
                </a:lnTo>
                <a:lnTo>
                  <a:pt x="70219" y="146383"/>
                </a:lnTo>
                <a:lnTo>
                  <a:pt x="76229" y="102274"/>
                </a:lnTo>
                <a:lnTo>
                  <a:pt x="88271" y="52138"/>
                </a:lnTo>
                <a:lnTo>
                  <a:pt x="104334" y="0"/>
                </a:lnTo>
                <a:lnTo>
                  <a:pt x="88271" y="0"/>
                </a:lnTo>
                <a:lnTo>
                  <a:pt x="74240" y="2002"/>
                </a:lnTo>
                <a:lnTo>
                  <a:pt x="62198" y="8008"/>
                </a:lnTo>
                <a:lnTo>
                  <a:pt x="52167" y="22064"/>
                </a:lnTo>
                <a:lnTo>
                  <a:pt x="30093" y="72180"/>
                </a:lnTo>
                <a:lnTo>
                  <a:pt x="14031" y="116309"/>
                </a:lnTo>
                <a:lnTo>
                  <a:pt x="3999" y="160418"/>
                </a:lnTo>
                <a:lnTo>
                  <a:pt x="0" y="206550"/>
                </a:lnTo>
                <a:lnTo>
                  <a:pt x="6010" y="202525"/>
                </a:lnTo>
                <a:close/>
              </a:path>
            </a:pathLst>
          </a:custGeom>
          <a:solidFill>
            <a:srgbClr val="C59E8B"/>
          </a:solidFill>
        </p:spPr>
        <p:txBody>
          <a:bodyPr wrap="square" lIns="0" tIns="0" rIns="0" bIns="0" rtlCol="0">
            <a:noAutofit/>
          </a:bodyPr>
          <a:lstStyle/>
          <a:p>
            <a:endParaRPr/>
          </a:p>
        </p:txBody>
      </p:sp>
      <p:sp>
        <p:nvSpPr>
          <p:cNvPr id="72" name="object 72"/>
          <p:cNvSpPr/>
          <p:nvPr/>
        </p:nvSpPr>
        <p:spPr>
          <a:xfrm>
            <a:off x="6920491" y="5552709"/>
            <a:ext cx="130428" cy="152410"/>
          </a:xfrm>
          <a:custGeom>
            <a:avLst/>
            <a:gdLst/>
            <a:ahLst/>
            <a:cxnLst/>
            <a:rect l="l" t="t" r="r" b="b"/>
            <a:pathLst>
              <a:path w="130428" h="152410">
                <a:moveTo>
                  <a:pt x="0" y="152410"/>
                </a:moveTo>
                <a:lnTo>
                  <a:pt x="130428" y="78207"/>
                </a:lnTo>
                <a:lnTo>
                  <a:pt x="118386" y="62169"/>
                </a:lnTo>
                <a:lnTo>
                  <a:pt x="104334" y="44108"/>
                </a:lnTo>
                <a:lnTo>
                  <a:pt x="92292" y="24066"/>
                </a:lnTo>
                <a:lnTo>
                  <a:pt x="84271" y="2002"/>
                </a:lnTo>
                <a:lnTo>
                  <a:pt x="40125" y="0"/>
                </a:lnTo>
                <a:lnTo>
                  <a:pt x="24083" y="36100"/>
                </a:lnTo>
                <a:lnTo>
                  <a:pt x="14052" y="74203"/>
                </a:lnTo>
                <a:lnTo>
                  <a:pt x="6031" y="114307"/>
                </a:lnTo>
                <a:lnTo>
                  <a:pt x="0" y="152410"/>
                </a:lnTo>
                <a:close/>
              </a:path>
            </a:pathLst>
          </a:custGeom>
          <a:solidFill>
            <a:srgbClr val="A4664B"/>
          </a:solidFill>
        </p:spPr>
        <p:txBody>
          <a:bodyPr wrap="square" lIns="0" tIns="0" rIns="0" bIns="0" rtlCol="0">
            <a:noAutofit/>
          </a:bodyPr>
          <a:lstStyle/>
          <a:p>
            <a:endParaRPr/>
          </a:p>
        </p:txBody>
      </p:sp>
      <p:sp>
        <p:nvSpPr>
          <p:cNvPr id="73" name="object 73"/>
          <p:cNvSpPr/>
          <p:nvPr/>
        </p:nvSpPr>
        <p:spPr>
          <a:xfrm>
            <a:off x="6103871" y="5699092"/>
            <a:ext cx="672159" cy="38102"/>
          </a:xfrm>
          <a:custGeom>
            <a:avLst/>
            <a:gdLst/>
            <a:ahLst/>
            <a:cxnLst/>
            <a:rect l="l" t="t" r="r" b="b"/>
            <a:pathLst>
              <a:path w="672159" h="38102">
                <a:moveTo>
                  <a:pt x="664139" y="38102"/>
                </a:moveTo>
                <a:lnTo>
                  <a:pt x="672159" y="0"/>
                </a:lnTo>
                <a:lnTo>
                  <a:pt x="0" y="0"/>
                </a:lnTo>
                <a:lnTo>
                  <a:pt x="0" y="38102"/>
                </a:lnTo>
                <a:lnTo>
                  <a:pt x="664139" y="38102"/>
                </a:lnTo>
                <a:close/>
              </a:path>
            </a:pathLst>
          </a:custGeom>
          <a:solidFill>
            <a:srgbClr val="C59E8B"/>
          </a:solidFill>
        </p:spPr>
        <p:txBody>
          <a:bodyPr wrap="square" lIns="0" tIns="0" rIns="0" bIns="0" rtlCol="0">
            <a:noAutofit/>
          </a:bodyPr>
          <a:lstStyle/>
          <a:p>
            <a:endParaRPr/>
          </a:p>
        </p:txBody>
      </p:sp>
      <p:sp>
        <p:nvSpPr>
          <p:cNvPr id="74" name="object 74"/>
          <p:cNvSpPr/>
          <p:nvPr/>
        </p:nvSpPr>
        <p:spPr>
          <a:xfrm>
            <a:off x="7221451" y="5616881"/>
            <a:ext cx="168542" cy="118311"/>
          </a:xfrm>
          <a:custGeom>
            <a:avLst/>
            <a:gdLst/>
            <a:ahLst/>
            <a:cxnLst/>
            <a:rect l="l" t="t" r="r" b="b"/>
            <a:pathLst>
              <a:path w="168542" h="118311">
                <a:moveTo>
                  <a:pt x="150490" y="72180"/>
                </a:moveTo>
                <a:lnTo>
                  <a:pt x="138448" y="60146"/>
                </a:lnTo>
                <a:lnTo>
                  <a:pt x="126407" y="48113"/>
                </a:lnTo>
                <a:lnTo>
                  <a:pt x="114365" y="36100"/>
                </a:lnTo>
                <a:lnTo>
                  <a:pt x="100334" y="26069"/>
                </a:lnTo>
                <a:lnTo>
                  <a:pt x="86281" y="16037"/>
                </a:lnTo>
                <a:lnTo>
                  <a:pt x="70240" y="8008"/>
                </a:lnTo>
                <a:lnTo>
                  <a:pt x="56187" y="4004"/>
                </a:lnTo>
                <a:lnTo>
                  <a:pt x="40146" y="0"/>
                </a:lnTo>
                <a:lnTo>
                  <a:pt x="0" y="36100"/>
                </a:lnTo>
                <a:lnTo>
                  <a:pt x="22073" y="46111"/>
                </a:lnTo>
                <a:lnTo>
                  <a:pt x="42135" y="58144"/>
                </a:lnTo>
                <a:lnTo>
                  <a:pt x="64208" y="68175"/>
                </a:lnTo>
                <a:lnTo>
                  <a:pt x="86281" y="80209"/>
                </a:lnTo>
                <a:lnTo>
                  <a:pt x="108355" y="90240"/>
                </a:lnTo>
                <a:lnTo>
                  <a:pt x="128417" y="100251"/>
                </a:lnTo>
                <a:lnTo>
                  <a:pt x="148480" y="110282"/>
                </a:lnTo>
                <a:lnTo>
                  <a:pt x="168542" y="118311"/>
                </a:lnTo>
                <a:lnTo>
                  <a:pt x="150490" y="72180"/>
                </a:lnTo>
                <a:close/>
              </a:path>
            </a:pathLst>
          </a:custGeom>
          <a:solidFill>
            <a:srgbClr val="C59E8B"/>
          </a:solidFill>
        </p:spPr>
        <p:txBody>
          <a:bodyPr wrap="square" lIns="0" tIns="0" rIns="0" bIns="0" rtlCol="0">
            <a:noAutofit/>
          </a:bodyPr>
          <a:lstStyle/>
          <a:p>
            <a:endParaRPr/>
          </a:p>
        </p:txBody>
      </p:sp>
      <p:sp>
        <p:nvSpPr>
          <p:cNvPr id="75" name="object 75"/>
          <p:cNvSpPr/>
          <p:nvPr/>
        </p:nvSpPr>
        <p:spPr>
          <a:xfrm>
            <a:off x="6701791" y="5644952"/>
            <a:ext cx="447430" cy="242651"/>
          </a:xfrm>
          <a:custGeom>
            <a:avLst/>
            <a:gdLst/>
            <a:ahLst/>
            <a:cxnLst/>
            <a:rect l="l" t="t" r="r" b="b"/>
            <a:pathLst>
              <a:path w="447430" h="242651">
                <a:moveTo>
                  <a:pt x="30093" y="238626"/>
                </a:moveTo>
                <a:lnTo>
                  <a:pt x="40125" y="242651"/>
                </a:lnTo>
                <a:lnTo>
                  <a:pt x="62198" y="220586"/>
                </a:lnTo>
                <a:lnTo>
                  <a:pt x="84271" y="202525"/>
                </a:lnTo>
                <a:lnTo>
                  <a:pt x="104334" y="188489"/>
                </a:lnTo>
                <a:lnTo>
                  <a:pt x="126407" y="178479"/>
                </a:lnTo>
                <a:lnTo>
                  <a:pt x="146469" y="172452"/>
                </a:lnTo>
                <a:lnTo>
                  <a:pt x="168542" y="166445"/>
                </a:lnTo>
                <a:lnTo>
                  <a:pt x="192626" y="164443"/>
                </a:lnTo>
                <a:lnTo>
                  <a:pt x="216689" y="162420"/>
                </a:lnTo>
                <a:lnTo>
                  <a:pt x="228730" y="138374"/>
                </a:lnTo>
                <a:lnTo>
                  <a:pt x="244793" y="118311"/>
                </a:lnTo>
                <a:lnTo>
                  <a:pt x="264856" y="102274"/>
                </a:lnTo>
                <a:lnTo>
                  <a:pt x="284918" y="90240"/>
                </a:lnTo>
                <a:lnTo>
                  <a:pt x="308981" y="80209"/>
                </a:lnTo>
                <a:lnTo>
                  <a:pt x="333064" y="74203"/>
                </a:lnTo>
                <a:lnTo>
                  <a:pt x="359158" y="70177"/>
                </a:lnTo>
                <a:lnTo>
                  <a:pt x="385232" y="70177"/>
                </a:lnTo>
                <a:lnTo>
                  <a:pt x="391263" y="60167"/>
                </a:lnTo>
                <a:lnTo>
                  <a:pt x="397273" y="52138"/>
                </a:lnTo>
                <a:lnTo>
                  <a:pt x="403284" y="44108"/>
                </a:lnTo>
                <a:lnTo>
                  <a:pt x="411326" y="36100"/>
                </a:lnTo>
                <a:lnTo>
                  <a:pt x="419346" y="30073"/>
                </a:lnTo>
                <a:lnTo>
                  <a:pt x="429378" y="24066"/>
                </a:lnTo>
                <a:lnTo>
                  <a:pt x="437399" y="20041"/>
                </a:lnTo>
                <a:lnTo>
                  <a:pt x="447430" y="18039"/>
                </a:lnTo>
                <a:lnTo>
                  <a:pt x="439409" y="18039"/>
                </a:lnTo>
                <a:lnTo>
                  <a:pt x="429378" y="16037"/>
                </a:lnTo>
                <a:lnTo>
                  <a:pt x="419346" y="14035"/>
                </a:lnTo>
                <a:lnTo>
                  <a:pt x="407305" y="12033"/>
                </a:lnTo>
                <a:lnTo>
                  <a:pt x="397273" y="10031"/>
                </a:lnTo>
                <a:lnTo>
                  <a:pt x="387242" y="6006"/>
                </a:lnTo>
                <a:lnTo>
                  <a:pt x="381232" y="0"/>
                </a:lnTo>
                <a:lnTo>
                  <a:pt x="0" y="222588"/>
                </a:lnTo>
                <a:lnTo>
                  <a:pt x="12041" y="226592"/>
                </a:lnTo>
                <a:lnTo>
                  <a:pt x="22073" y="232619"/>
                </a:lnTo>
                <a:lnTo>
                  <a:pt x="30093" y="238626"/>
                </a:lnTo>
                <a:close/>
              </a:path>
            </a:pathLst>
          </a:custGeom>
          <a:solidFill>
            <a:srgbClr val="C59E8B"/>
          </a:solidFill>
        </p:spPr>
        <p:txBody>
          <a:bodyPr wrap="square" lIns="0" tIns="0" rIns="0" bIns="0" rtlCol="0">
            <a:noAutofit/>
          </a:bodyPr>
          <a:lstStyle/>
          <a:p>
            <a:endParaRPr/>
          </a:p>
        </p:txBody>
      </p:sp>
      <p:sp>
        <p:nvSpPr>
          <p:cNvPr id="76" name="object 76"/>
          <p:cNvSpPr/>
          <p:nvPr/>
        </p:nvSpPr>
        <p:spPr>
          <a:xfrm>
            <a:off x="7113117" y="5687059"/>
            <a:ext cx="108334" cy="66173"/>
          </a:xfrm>
          <a:custGeom>
            <a:avLst/>
            <a:gdLst/>
            <a:ahLst/>
            <a:cxnLst/>
            <a:rect l="l" t="t" r="r" b="b"/>
            <a:pathLst>
              <a:path w="108334" h="66173">
                <a:moveTo>
                  <a:pt x="6010" y="58165"/>
                </a:moveTo>
                <a:lnTo>
                  <a:pt x="12041" y="62169"/>
                </a:lnTo>
                <a:lnTo>
                  <a:pt x="18052" y="66173"/>
                </a:lnTo>
                <a:lnTo>
                  <a:pt x="24062" y="64171"/>
                </a:lnTo>
                <a:lnTo>
                  <a:pt x="34093" y="56142"/>
                </a:lnTo>
                <a:lnTo>
                  <a:pt x="44125" y="48133"/>
                </a:lnTo>
                <a:lnTo>
                  <a:pt x="54177" y="40104"/>
                </a:lnTo>
                <a:lnTo>
                  <a:pt x="64208" y="34098"/>
                </a:lnTo>
                <a:lnTo>
                  <a:pt x="76229" y="26069"/>
                </a:lnTo>
                <a:lnTo>
                  <a:pt x="86260" y="20062"/>
                </a:lnTo>
                <a:lnTo>
                  <a:pt x="96313" y="14035"/>
                </a:lnTo>
                <a:lnTo>
                  <a:pt x="108334" y="10031"/>
                </a:lnTo>
                <a:lnTo>
                  <a:pt x="100313" y="6027"/>
                </a:lnTo>
                <a:lnTo>
                  <a:pt x="92292" y="2002"/>
                </a:lnTo>
                <a:lnTo>
                  <a:pt x="82261" y="2002"/>
                </a:lnTo>
                <a:lnTo>
                  <a:pt x="70219" y="0"/>
                </a:lnTo>
                <a:lnTo>
                  <a:pt x="56167" y="0"/>
                </a:lnTo>
                <a:lnTo>
                  <a:pt x="44125" y="4004"/>
                </a:lnTo>
                <a:lnTo>
                  <a:pt x="32104" y="10031"/>
                </a:lnTo>
                <a:lnTo>
                  <a:pt x="22073" y="18060"/>
                </a:lnTo>
                <a:lnTo>
                  <a:pt x="14031" y="26069"/>
                </a:lnTo>
                <a:lnTo>
                  <a:pt x="8020" y="36100"/>
                </a:lnTo>
                <a:lnTo>
                  <a:pt x="2010" y="48133"/>
                </a:lnTo>
                <a:lnTo>
                  <a:pt x="0" y="58165"/>
                </a:lnTo>
                <a:lnTo>
                  <a:pt x="6010" y="58165"/>
                </a:lnTo>
                <a:close/>
              </a:path>
            </a:pathLst>
          </a:custGeom>
          <a:solidFill>
            <a:srgbClr val="F1CC0C"/>
          </a:solidFill>
        </p:spPr>
        <p:txBody>
          <a:bodyPr wrap="square" lIns="0" tIns="0" rIns="0" bIns="0" rtlCol="0">
            <a:noAutofit/>
          </a:bodyPr>
          <a:lstStyle/>
          <a:p>
            <a:endParaRPr/>
          </a:p>
        </p:txBody>
      </p:sp>
      <p:sp>
        <p:nvSpPr>
          <p:cNvPr id="77" name="object 77"/>
          <p:cNvSpPr/>
          <p:nvPr/>
        </p:nvSpPr>
        <p:spPr>
          <a:xfrm>
            <a:off x="7157242" y="5711126"/>
            <a:ext cx="270887" cy="190512"/>
          </a:xfrm>
          <a:custGeom>
            <a:avLst/>
            <a:gdLst/>
            <a:ahLst/>
            <a:cxnLst/>
            <a:rect l="l" t="t" r="r" b="b"/>
            <a:pathLst>
              <a:path w="270887" h="190512">
                <a:moveTo>
                  <a:pt x="270887" y="190512"/>
                </a:moveTo>
                <a:lnTo>
                  <a:pt x="250824" y="86236"/>
                </a:lnTo>
                <a:lnTo>
                  <a:pt x="232751" y="74203"/>
                </a:lnTo>
                <a:lnTo>
                  <a:pt x="214699" y="62169"/>
                </a:lnTo>
                <a:lnTo>
                  <a:pt x="194636" y="52138"/>
                </a:lnTo>
                <a:lnTo>
                  <a:pt x="174574" y="42106"/>
                </a:lnTo>
                <a:lnTo>
                  <a:pt x="154511" y="32075"/>
                </a:lnTo>
                <a:lnTo>
                  <a:pt x="134449" y="22064"/>
                </a:lnTo>
                <a:lnTo>
                  <a:pt x="114386" y="10031"/>
                </a:lnTo>
                <a:lnTo>
                  <a:pt x="94302" y="0"/>
                </a:lnTo>
                <a:lnTo>
                  <a:pt x="82281" y="4004"/>
                </a:lnTo>
                <a:lnTo>
                  <a:pt x="68229" y="10031"/>
                </a:lnTo>
                <a:lnTo>
                  <a:pt x="56187" y="16037"/>
                </a:lnTo>
                <a:lnTo>
                  <a:pt x="44146" y="22064"/>
                </a:lnTo>
                <a:lnTo>
                  <a:pt x="32104" y="28071"/>
                </a:lnTo>
                <a:lnTo>
                  <a:pt x="20083" y="36100"/>
                </a:lnTo>
                <a:lnTo>
                  <a:pt x="10052" y="46131"/>
                </a:lnTo>
                <a:lnTo>
                  <a:pt x="0" y="56142"/>
                </a:lnTo>
                <a:lnTo>
                  <a:pt x="270887" y="190512"/>
                </a:lnTo>
                <a:close/>
              </a:path>
            </a:pathLst>
          </a:custGeom>
          <a:solidFill>
            <a:srgbClr val="7E2500"/>
          </a:solidFill>
        </p:spPr>
        <p:txBody>
          <a:bodyPr wrap="square" lIns="0" tIns="0" rIns="0" bIns="0" rtlCol="0">
            <a:noAutofit/>
          </a:bodyPr>
          <a:lstStyle/>
          <a:p>
            <a:endParaRPr/>
          </a:p>
        </p:txBody>
      </p:sp>
      <p:sp>
        <p:nvSpPr>
          <p:cNvPr id="78" name="object 78"/>
          <p:cNvSpPr/>
          <p:nvPr/>
        </p:nvSpPr>
        <p:spPr>
          <a:xfrm>
            <a:off x="6944574" y="5747226"/>
            <a:ext cx="152480" cy="90240"/>
          </a:xfrm>
          <a:custGeom>
            <a:avLst/>
            <a:gdLst/>
            <a:ahLst/>
            <a:cxnLst/>
            <a:rect l="l" t="t" r="r" b="b"/>
            <a:pathLst>
              <a:path w="152480" h="90240">
                <a:moveTo>
                  <a:pt x="0" y="70177"/>
                </a:moveTo>
                <a:lnTo>
                  <a:pt x="3999" y="76205"/>
                </a:lnTo>
                <a:lnTo>
                  <a:pt x="12041" y="82211"/>
                </a:lnTo>
                <a:lnTo>
                  <a:pt x="22073" y="86215"/>
                </a:lnTo>
                <a:lnTo>
                  <a:pt x="30093" y="90240"/>
                </a:lnTo>
                <a:lnTo>
                  <a:pt x="44146" y="76205"/>
                </a:lnTo>
                <a:lnTo>
                  <a:pt x="56167" y="64171"/>
                </a:lnTo>
                <a:lnTo>
                  <a:pt x="72229" y="54140"/>
                </a:lnTo>
                <a:lnTo>
                  <a:pt x="86281" y="44108"/>
                </a:lnTo>
                <a:lnTo>
                  <a:pt x="102323" y="36100"/>
                </a:lnTo>
                <a:lnTo>
                  <a:pt x="118365" y="28071"/>
                </a:lnTo>
                <a:lnTo>
                  <a:pt x="134428" y="22044"/>
                </a:lnTo>
                <a:lnTo>
                  <a:pt x="152480" y="16037"/>
                </a:lnTo>
                <a:lnTo>
                  <a:pt x="118365" y="0"/>
                </a:lnTo>
                <a:lnTo>
                  <a:pt x="96313" y="2002"/>
                </a:lnTo>
                <a:lnTo>
                  <a:pt x="78240" y="6006"/>
                </a:lnTo>
                <a:lnTo>
                  <a:pt x="60187" y="12033"/>
                </a:lnTo>
                <a:lnTo>
                  <a:pt x="46135" y="20041"/>
                </a:lnTo>
                <a:lnTo>
                  <a:pt x="32104" y="30073"/>
                </a:lnTo>
                <a:lnTo>
                  <a:pt x="20062" y="42106"/>
                </a:lnTo>
                <a:lnTo>
                  <a:pt x="10031" y="56142"/>
                </a:lnTo>
                <a:lnTo>
                  <a:pt x="0" y="70177"/>
                </a:lnTo>
                <a:close/>
              </a:path>
            </a:pathLst>
          </a:custGeom>
          <a:solidFill>
            <a:srgbClr val="F1CC0C"/>
          </a:solidFill>
        </p:spPr>
        <p:txBody>
          <a:bodyPr wrap="square" lIns="0" tIns="0" rIns="0" bIns="0" rtlCol="0">
            <a:noAutofit/>
          </a:bodyPr>
          <a:lstStyle/>
          <a:p>
            <a:endParaRPr/>
          </a:p>
        </p:txBody>
      </p:sp>
      <p:sp>
        <p:nvSpPr>
          <p:cNvPr id="79" name="object 79"/>
          <p:cNvSpPr/>
          <p:nvPr/>
        </p:nvSpPr>
        <p:spPr>
          <a:xfrm>
            <a:off x="7249556" y="5755235"/>
            <a:ext cx="132417" cy="84234"/>
          </a:xfrm>
          <a:custGeom>
            <a:avLst/>
            <a:gdLst/>
            <a:ahLst/>
            <a:cxnLst/>
            <a:rect l="l" t="t" r="r" b="b"/>
            <a:pathLst>
              <a:path w="132417" h="84234">
                <a:moveTo>
                  <a:pt x="132417" y="74203"/>
                </a:moveTo>
                <a:lnTo>
                  <a:pt x="122386" y="58165"/>
                </a:lnTo>
                <a:lnTo>
                  <a:pt x="108334" y="44129"/>
                </a:lnTo>
                <a:lnTo>
                  <a:pt x="94302" y="34098"/>
                </a:lnTo>
                <a:lnTo>
                  <a:pt x="78240" y="24066"/>
                </a:lnTo>
                <a:lnTo>
                  <a:pt x="62198" y="16058"/>
                </a:lnTo>
                <a:lnTo>
                  <a:pt x="44125" y="10031"/>
                </a:lnTo>
                <a:lnTo>
                  <a:pt x="26073" y="4025"/>
                </a:lnTo>
                <a:lnTo>
                  <a:pt x="8020" y="0"/>
                </a:lnTo>
                <a:lnTo>
                  <a:pt x="3999" y="4025"/>
                </a:lnTo>
                <a:lnTo>
                  <a:pt x="1989" y="10031"/>
                </a:lnTo>
                <a:lnTo>
                  <a:pt x="0" y="16058"/>
                </a:lnTo>
                <a:lnTo>
                  <a:pt x="0" y="22064"/>
                </a:lnTo>
                <a:lnTo>
                  <a:pt x="100313" y="82232"/>
                </a:lnTo>
                <a:lnTo>
                  <a:pt x="108334" y="84234"/>
                </a:lnTo>
                <a:lnTo>
                  <a:pt x="118365" y="84234"/>
                </a:lnTo>
                <a:lnTo>
                  <a:pt x="126407" y="82232"/>
                </a:lnTo>
                <a:lnTo>
                  <a:pt x="132417" y="74203"/>
                </a:lnTo>
                <a:close/>
              </a:path>
            </a:pathLst>
          </a:custGeom>
          <a:solidFill>
            <a:srgbClr val="F1CC0C"/>
          </a:solidFill>
        </p:spPr>
        <p:txBody>
          <a:bodyPr wrap="square" lIns="0" tIns="0" rIns="0" bIns="0" rtlCol="0">
            <a:noAutofit/>
          </a:bodyPr>
          <a:lstStyle/>
          <a:p>
            <a:endParaRPr/>
          </a:p>
        </p:txBody>
      </p:sp>
      <p:sp>
        <p:nvSpPr>
          <p:cNvPr id="80" name="object 80"/>
          <p:cNvSpPr/>
          <p:nvPr/>
        </p:nvSpPr>
        <p:spPr>
          <a:xfrm>
            <a:off x="7540485" y="5737195"/>
            <a:ext cx="108355" cy="132347"/>
          </a:xfrm>
          <a:custGeom>
            <a:avLst/>
            <a:gdLst/>
            <a:ahLst/>
            <a:cxnLst/>
            <a:rect l="l" t="t" r="r" b="b"/>
            <a:pathLst>
              <a:path w="108355" h="132347">
                <a:moveTo>
                  <a:pt x="28083" y="132347"/>
                </a:moveTo>
                <a:lnTo>
                  <a:pt x="108355" y="46131"/>
                </a:lnTo>
                <a:lnTo>
                  <a:pt x="96313" y="40104"/>
                </a:lnTo>
                <a:lnTo>
                  <a:pt x="82261" y="34098"/>
                </a:lnTo>
                <a:lnTo>
                  <a:pt x="68208" y="30073"/>
                </a:lnTo>
                <a:lnTo>
                  <a:pt x="54177" y="24066"/>
                </a:lnTo>
                <a:lnTo>
                  <a:pt x="40125" y="20062"/>
                </a:lnTo>
                <a:lnTo>
                  <a:pt x="26073" y="14035"/>
                </a:lnTo>
                <a:lnTo>
                  <a:pt x="12041" y="8029"/>
                </a:lnTo>
                <a:lnTo>
                  <a:pt x="0" y="0"/>
                </a:lnTo>
                <a:lnTo>
                  <a:pt x="6010" y="32075"/>
                </a:lnTo>
                <a:lnTo>
                  <a:pt x="12041" y="66173"/>
                </a:lnTo>
                <a:lnTo>
                  <a:pt x="18052" y="102274"/>
                </a:lnTo>
                <a:lnTo>
                  <a:pt x="28083" y="132347"/>
                </a:lnTo>
                <a:close/>
              </a:path>
            </a:pathLst>
          </a:custGeom>
          <a:solidFill>
            <a:srgbClr val="C59E8B"/>
          </a:solidFill>
        </p:spPr>
        <p:txBody>
          <a:bodyPr wrap="square" lIns="0" tIns="0" rIns="0" bIns="0" rtlCol="0">
            <a:noAutofit/>
          </a:bodyPr>
          <a:lstStyle/>
          <a:p>
            <a:endParaRPr/>
          </a:p>
        </p:txBody>
      </p:sp>
      <p:sp>
        <p:nvSpPr>
          <p:cNvPr id="81" name="object 81"/>
          <p:cNvSpPr/>
          <p:nvPr/>
        </p:nvSpPr>
        <p:spPr>
          <a:xfrm>
            <a:off x="6998752" y="5781304"/>
            <a:ext cx="441399" cy="258688"/>
          </a:xfrm>
          <a:custGeom>
            <a:avLst/>
            <a:gdLst/>
            <a:ahLst/>
            <a:cxnLst/>
            <a:rect l="l" t="t" r="r" b="b"/>
            <a:pathLst>
              <a:path w="441399" h="258688">
                <a:moveTo>
                  <a:pt x="373190" y="258688"/>
                </a:moveTo>
                <a:lnTo>
                  <a:pt x="379200" y="248657"/>
                </a:lnTo>
                <a:lnTo>
                  <a:pt x="385232" y="236644"/>
                </a:lnTo>
                <a:lnTo>
                  <a:pt x="393252" y="226613"/>
                </a:lnTo>
                <a:lnTo>
                  <a:pt x="403284" y="218584"/>
                </a:lnTo>
                <a:lnTo>
                  <a:pt x="411305" y="208552"/>
                </a:lnTo>
                <a:lnTo>
                  <a:pt x="421336" y="200544"/>
                </a:lnTo>
                <a:lnTo>
                  <a:pt x="431367" y="194517"/>
                </a:lnTo>
                <a:lnTo>
                  <a:pt x="441399" y="186508"/>
                </a:lnTo>
                <a:lnTo>
                  <a:pt x="441399" y="170450"/>
                </a:lnTo>
                <a:lnTo>
                  <a:pt x="439409" y="164443"/>
                </a:lnTo>
                <a:lnTo>
                  <a:pt x="437399" y="158437"/>
                </a:lnTo>
                <a:lnTo>
                  <a:pt x="200626" y="36100"/>
                </a:lnTo>
                <a:lnTo>
                  <a:pt x="122386" y="0"/>
                </a:lnTo>
                <a:lnTo>
                  <a:pt x="114365" y="4025"/>
                </a:lnTo>
                <a:lnTo>
                  <a:pt x="104334" y="6027"/>
                </a:lnTo>
                <a:lnTo>
                  <a:pt x="96292" y="10031"/>
                </a:lnTo>
                <a:lnTo>
                  <a:pt x="88271" y="12033"/>
                </a:lnTo>
                <a:lnTo>
                  <a:pt x="78240" y="16058"/>
                </a:lnTo>
                <a:lnTo>
                  <a:pt x="70219" y="18060"/>
                </a:lnTo>
                <a:lnTo>
                  <a:pt x="62198" y="22064"/>
                </a:lnTo>
                <a:lnTo>
                  <a:pt x="54156" y="24066"/>
                </a:lnTo>
                <a:lnTo>
                  <a:pt x="38114" y="34098"/>
                </a:lnTo>
                <a:lnTo>
                  <a:pt x="22073" y="44129"/>
                </a:lnTo>
                <a:lnTo>
                  <a:pt x="10031" y="54161"/>
                </a:lnTo>
                <a:lnTo>
                  <a:pt x="0" y="70198"/>
                </a:lnTo>
                <a:lnTo>
                  <a:pt x="373190" y="258688"/>
                </a:lnTo>
                <a:close/>
              </a:path>
            </a:pathLst>
          </a:custGeom>
          <a:solidFill>
            <a:srgbClr val="7E2500"/>
          </a:solidFill>
        </p:spPr>
        <p:txBody>
          <a:bodyPr wrap="square" lIns="0" tIns="0" rIns="0" bIns="0" rtlCol="0">
            <a:noAutofit/>
          </a:bodyPr>
          <a:lstStyle/>
          <a:p>
            <a:endParaRPr/>
          </a:p>
        </p:txBody>
      </p:sp>
      <p:sp>
        <p:nvSpPr>
          <p:cNvPr id="82" name="object 82"/>
          <p:cNvSpPr/>
          <p:nvPr/>
        </p:nvSpPr>
        <p:spPr>
          <a:xfrm>
            <a:off x="6776031" y="5833442"/>
            <a:ext cx="154490" cy="92242"/>
          </a:xfrm>
          <a:custGeom>
            <a:avLst/>
            <a:gdLst/>
            <a:ahLst/>
            <a:cxnLst/>
            <a:rect l="l" t="t" r="r" b="b"/>
            <a:pathLst>
              <a:path w="154490" h="92242">
                <a:moveTo>
                  <a:pt x="12041" y="80230"/>
                </a:moveTo>
                <a:lnTo>
                  <a:pt x="24083" y="86236"/>
                </a:lnTo>
                <a:lnTo>
                  <a:pt x="36104" y="90240"/>
                </a:lnTo>
                <a:lnTo>
                  <a:pt x="48146" y="92242"/>
                </a:lnTo>
                <a:lnTo>
                  <a:pt x="58177" y="78207"/>
                </a:lnTo>
                <a:lnTo>
                  <a:pt x="70219" y="66173"/>
                </a:lnTo>
                <a:lnTo>
                  <a:pt x="82261" y="54161"/>
                </a:lnTo>
                <a:lnTo>
                  <a:pt x="96313" y="44129"/>
                </a:lnTo>
                <a:lnTo>
                  <a:pt x="110344" y="36100"/>
                </a:lnTo>
                <a:lnTo>
                  <a:pt x="124396" y="28092"/>
                </a:lnTo>
                <a:lnTo>
                  <a:pt x="138448" y="22064"/>
                </a:lnTo>
                <a:lnTo>
                  <a:pt x="154490" y="16058"/>
                </a:lnTo>
                <a:lnTo>
                  <a:pt x="148480" y="14035"/>
                </a:lnTo>
                <a:lnTo>
                  <a:pt x="140438" y="8029"/>
                </a:lnTo>
                <a:lnTo>
                  <a:pt x="132417" y="2022"/>
                </a:lnTo>
                <a:lnTo>
                  <a:pt x="124396" y="0"/>
                </a:lnTo>
                <a:lnTo>
                  <a:pt x="102323" y="0"/>
                </a:lnTo>
                <a:lnTo>
                  <a:pt x="82261" y="4025"/>
                </a:lnTo>
                <a:lnTo>
                  <a:pt x="66219" y="10031"/>
                </a:lnTo>
                <a:lnTo>
                  <a:pt x="50156" y="18060"/>
                </a:lnTo>
                <a:lnTo>
                  <a:pt x="34114" y="30094"/>
                </a:lnTo>
                <a:lnTo>
                  <a:pt x="22073" y="42127"/>
                </a:lnTo>
                <a:lnTo>
                  <a:pt x="10031" y="58165"/>
                </a:lnTo>
                <a:lnTo>
                  <a:pt x="0" y="74203"/>
                </a:lnTo>
                <a:lnTo>
                  <a:pt x="12041" y="80230"/>
                </a:lnTo>
                <a:close/>
              </a:path>
            </a:pathLst>
          </a:custGeom>
          <a:solidFill>
            <a:srgbClr val="F1CC0C"/>
          </a:solidFill>
        </p:spPr>
        <p:txBody>
          <a:bodyPr wrap="square" lIns="0" tIns="0" rIns="0" bIns="0" rtlCol="0">
            <a:noAutofit/>
          </a:bodyPr>
          <a:lstStyle/>
          <a:p>
            <a:endParaRPr/>
          </a:p>
        </p:txBody>
      </p:sp>
      <p:sp>
        <p:nvSpPr>
          <p:cNvPr id="83" name="object 83"/>
          <p:cNvSpPr/>
          <p:nvPr/>
        </p:nvSpPr>
        <p:spPr>
          <a:xfrm>
            <a:off x="7127148" y="5833442"/>
            <a:ext cx="176563" cy="100272"/>
          </a:xfrm>
          <a:custGeom>
            <a:avLst/>
            <a:gdLst/>
            <a:ahLst/>
            <a:cxnLst/>
            <a:rect l="l" t="t" r="r" b="b"/>
            <a:pathLst>
              <a:path w="176563" h="100272">
                <a:moveTo>
                  <a:pt x="18073" y="44129"/>
                </a:moveTo>
                <a:lnTo>
                  <a:pt x="36125" y="58165"/>
                </a:lnTo>
                <a:lnTo>
                  <a:pt x="54177" y="68196"/>
                </a:lnTo>
                <a:lnTo>
                  <a:pt x="72229" y="78207"/>
                </a:lnTo>
                <a:lnTo>
                  <a:pt x="92313" y="86236"/>
                </a:lnTo>
                <a:lnTo>
                  <a:pt x="114365" y="92242"/>
                </a:lnTo>
                <a:lnTo>
                  <a:pt x="138448" y="98270"/>
                </a:lnTo>
                <a:lnTo>
                  <a:pt x="162532" y="100272"/>
                </a:lnTo>
                <a:lnTo>
                  <a:pt x="168542" y="94265"/>
                </a:lnTo>
                <a:lnTo>
                  <a:pt x="174574" y="88238"/>
                </a:lnTo>
                <a:lnTo>
                  <a:pt x="176563" y="82232"/>
                </a:lnTo>
                <a:lnTo>
                  <a:pt x="174574" y="74203"/>
                </a:lnTo>
                <a:lnTo>
                  <a:pt x="156501" y="64171"/>
                </a:lnTo>
                <a:lnTo>
                  <a:pt x="138448" y="54161"/>
                </a:lnTo>
                <a:lnTo>
                  <a:pt x="118386" y="42127"/>
                </a:lnTo>
                <a:lnTo>
                  <a:pt x="100334" y="32096"/>
                </a:lnTo>
                <a:lnTo>
                  <a:pt x="82281" y="22064"/>
                </a:lnTo>
                <a:lnTo>
                  <a:pt x="62198" y="12033"/>
                </a:lnTo>
                <a:lnTo>
                  <a:pt x="42135" y="6027"/>
                </a:lnTo>
                <a:lnTo>
                  <a:pt x="22073" y="0"/>
                </a:lnTo>
                <a:lnTo>
                  <a:pt x="14052" y="4025"/>
                </a:lnTo>
                <a:lnTo>
                  <a:pt x="6031" y="12033"/>
                </a:lnTo>
                <a:lnTo>
                  <a:pt x="0" y="22064"/>
                </a:lnTo>
                <a:lnTo>
                  <a:pt x="0" y="30094"/>
                </a:lnTo>
                <a:lnTo>
                  <a:pt x="18073" y="44129"/>
                </a:lnTo>
                <a:close/>
              </a:path>
            </a:pathLst>
          </a:custGeom>
          <a:solidFill>
            <a:srgbClr val="F1CC0C"/>
          </a:solidFill>
        </p:spPr>
        <p:txBody>
          <a:bodyPr wrap="square" lIns="0" tIns="0" rIns="0" bIns="0" rtlCol="0">
            <a:noAutofit/>
          </a:bodyPr>
          <a:lstStyle/>
          <a:p>
            <a:endParaRPr/>
          </a:p>
        </p:txBody>
      </p:sp>
      <p:sp>
        <p:nvSpPr>
          <p:cNvPr id="84" name="object 84"/>
          <p:cNvSpPr/>
          <p:nvPr/>
        </p:nvSpPr>
        <p:spPr>
          <a:xfrm>
            <a:off x="7572589" y="5809396"/>
            <a:ext cx="114365" cy="234621"/>
          </a:xfrm>
          <a:custGeom>
            <a:avLst/>
            <a:gdLst/>
            <a:ahLst/>
            <a:cxnLst/>
            <a:rect l="l" t="t" r="r" b="b"/>
            <a:pathLst>
              <a:path w="114365" h="234621">
                <a:moveTo>
                  <a:pt x="100313" y="0"/>
                </a:moveTo>
                <a:lnTo>
                  <a:pt x="0" y="110282"/>
                </a:lnTo>
                <a:lnTo>
                  <a:pt x="26073" y="234621"/>
                </a:lnTo>
                <a:lnTo>
                  <a:pt x="114365" y="130345"/>
                </a:lnTo>
                <a:lnTo>
                  <a:pt x="100313" y="0"/>
                </a:lnTo>
                <a:close/>
              </a:path>
            </a:pathLst>
          </a:custGeom>
          <a:solidFill>
            <a:srgbClr val="C59E8B"/>
          </a:solidFill>
        </p:spPr>
        <p:txBody>
          <a:bodyPr wrap="square" lIns="0" tIns="0" rIns="0" bIns="0" rtlCol="0">
            <a:noAutofit/>
          </a:bodyPr>
          <a:lstStyle/>
          <a:p>
            <a:endParaRPr/>
          </a:p>
        </p:txBody>
      </p:sp>
      <p:sp>
        <p:nvSpPr>
          <p:cNvPr id="85" name="object 85"/>
          <p:cNvSpPr/>
          <p:nvPr/>
        </p:nvSpPr>
        <p:spPr>
          <a:xfrm>
            <a:off x="6846251" y="5869542"/>
            <a:ext cx="491576" cy="278751"/>
          </a:xfrm>
          <a:custGeom>
            <a:avLst/>
            <a:gdLst/>
            <a:ahLst/>
            <a:cxnLst/>
            <a:rect l="l" t="t" r="r" b="b"/>
            <a:pathLst>
              <a:path w="491576" h="278751">
                <a:moveTo>
                  <a:pt x="445440" y="240648"/>
                </a:moveTo>
                <a:lnTo>
                  <a:pt x="453461" y="226613"/>
                </a:lnTo>
                <a:lnTo>
                  <a:pt x="461482" y="214579"/>
                </a:lnTo>
                <a:lnTo>
                  <a:pt x="469503" y="202546"/>
                </a:lnTo>
                <a:lnTo>
                  <a:pt x="479534" y="192515"/>
                </a:lnTo>
                <a:lnTo>
                  <a:pt x="491576" y="184485"/>
                </a:lnTo>
                <a:lnTo>
                  <a:pt x="126407" y="0"/>
                </a:lnTo>
                <a:lnTo>
                  <a:pt x="108355" y="2002"/>
                </a:lnTo>
                <a:lnTo>
                  <a:pt x="90302" y="4004"/>
                </a:lnTo>
                <a:lnTo>
                  <a:pt x="74240" y="10031"/>
                </a:lnTo>
                <a:lnTo>
                  <a:pt x="58198" y="18060"/>
                </a:lnTo>
                <a:lnTo>
                  <a:pt x="42135" y="28071"/>
                </a:lnTo>
                <a:lnTo>
                  <a:pt x="26093" y="38102"/>
                </a:lnTo>
                <a:lnTo>
                  <a:pt x="12041" y="52138"/>
                </a:lnTo>
                <a:lnTo>
                  <a:pt x="0" y="66173"/>
                </a:lnTo>
                <a:lnTo>
                  <a:pt x="427367" y="278751"/>
                </a:lnTo>
                <a:lnTo>
                  <a:pt x="433399" y="266718"/>
                </a:lnTo>
                <a:lnTo>
                  <a:pt x="439409" y="254684"/>
                </a:lnTo>
                <a:lnTo>
                  <a:pt x="445440" y="240648"/>
                </a:lnTo>
                <a:close/>
              </a:path>
            </a:pathLst>
          </a:custGeom>
          <a:solidFill>
            <a:srgbClr val="7E2500"/>
          </a:solidFill>
        </p:spPr>
        <p:txBody>
          <a:bodyPr wrap="square" lIns="0" tIns="0" rIns="0" bIns="0" rtlCol="0">
            <a:noAutofit/>
          </a:bodyPr>
          <a:lstStyle/>
          <a:p>
            <a:endParaRPr/>
          </a:p>
        </p:txBody>
      </p:sp>
      <p:sp>
        <p:nvSpPr>
          <p:cNvPr id="86" name="object 86"/>
          <p:cNvSpPr/>
          <p:nvPr/>
        </p:nvSpPr>
        <p:spPr>
          <a:xfrm>
            <a:off x="6693770" y="5905643"/>
            <a:ext cx="599910" cy="473247"/>
          </a:xfrm>
          <a:custGeom>
            <a:avLst/>
            <a:gdLst/>
            <a:ahLst/>
            <a:cxnLst/>
            <a:rect l="l" t="t" r="r" b="b"/>
            <a:pathLst>
              <a:path w="599910" h="473247">
                <a:moveTo>
                  <a:pt x="587889" y="302797"/>
                </a:moveTo>
                <a:lnTo>
                  <a:pt x="0" y="0"/>
                </a:lnTo>
                <a:lnTo>
                  <a:pt x="0" y="124318"/>
                </a:lnTo>
                <a:lnTo>
                  <a:pt x="2010" y="156414"/>
                </a:lnTo>
                <a:lnTo>
                  <a:pt x="10031" y="162420"/>
                </a:lnTo>
                <a:lnTo>
                  <a:pt x="28083" y="174454"/>
                </a:lnTo>
                <a:lnTo>
                  <a:pt x="58177" y="190512"/>
                </a:lnTo>
                <a:lnTo>
                  <a:pt x="96313" y="210554"/>
                </a:lnTo>
                <a:lnTo>
                  <a:pt x="142448" y="234621"/>
                </a:lnTo>
                <a:lnTo>
                  <a:pt x="192605" y="262693"/>
                </a:lnTo>
                <a:lnTo>
                  <a:pt x="246783" y="290764"/>
                </a:lnTo>
                <a:lnTo>
                  <a:pt x="300960" y="318835"/>
                </a:lnTo>
                <a:lnTo>
                  <a:pt x="357148" y="348929"/>
                </a:lnTo>
                <a:lnTo>
                  <a:pt x="411305" y="377000"/>
                </a:lnTo>
                <a:lnTo>
                  <a:pt x="461482" y="403069"/>
                </a:lnTo>
                <a:lnTo>
                  <a:pt x="507618" y="425134"/>
                </a:lnTo>
                <a:lnTo>
                  <a:pt x="545754" y="445176"/>
                </a:lnTo>
                <a:lnTo>
                  <a:pt x="573837" y="459212"/>
                </a:lnTo>
                <a:lnTo>
                  <a:pt x="593900" y="469243"/>
                </a:lnTo>
                <a:lnTo>
                  <a:pt x="599910" y="473247"/>
                </a:lnTo>
                <a:lnTo>
                  <a:pt x="599910" y="431141"/>
                </a:lnTo>
                <a:lnTo>
                  <a:pt x="597921" y="389034"/>
                </a:lnTo>
                <a:lnTo>
                  <a:pt x="593900" y="344904"/>
                </a:lnTo>
                <a:lnTo>
                  <a:pt x="587889" y="302797"/>
                </a:lnTo>
                <a:close/>
              </a:path>
            </a:pathLst>
          </a:custGeom>
          <a:solidFill>
            <a:srgbClr val="E4D2CC"/>
          </a:solidFill>
        </p:spPr>
        <p:txBody>
          <a:bodyPr wrap="square" lIns="0" tIns="0" rIns="0" bIns="0" rtlCol="0">
            <a:noAutofit/>
          </a:bodyPr>
          <a:lstStyle/>
          <a:p>
            <a:endParaRPr/>
          </a:p>
        </p:txBody>
      </p:sp>
      <p:sp>
        <p:nvSpPr>
          <p:cNvPr id="87" name="object 87"/>
          <p:cNvSpPr/>
          <p:nvPr/>
        </p:nvSpPr>
        <p:spPr>
          <a:xfrm>
            <a:off x="6978689" y="5927708"/>
            <a:ext cx="196626" cy="118311"/>
          </a:xfrm>
          <a:custGeom>
            <a:avLst/>
            <a:gdLst/>
            <a:ahLst/>
            <a:cxnLst/>
            <a:rect l="l" t="t" r="r" b="b"/>
            <a:pathLst>
              <a:path w="196626" h="118311">
                <a:moveTo>
                  <a:pt x="54156" y="68175"/>
                </a:moveTo>
                <a:lnTo>
                  <a:pt x="78240" y="80209"/>
                </a:lnTo>
                <a:lnTo>
                  <a:pt x="102323" y="92242"/>
                </a:lnTo>
                <a:lnTo>
                  <a:pt x="128396" y="102253"/>
                </a:lnTo>
                <a:lnTo>
                  <a:pt x="152480" y="110282"/>
                </a:lnTo>
                <a:lnTo>
                  <a:pt x="176563" y="118311"/>
                </a:lnTo>
                <a:lnTo>
                  <a:pt x="184584" y="114286"/>
                </a:lnTo>
                <a:lnTo>
                  <a:pt x="190595" y="108280"/>
                </a:lnTo>
                <a:lnTo>
                  <a:pt x="194616" y="98249"/>
                </a:lnTo>
                <a:lnTo>
                  <a:pt x="196626" y="88217"/>
                </a:lnTo>
                <a:lnTo>
                  <a:pt x="186595" y="80209"/>
                </a:lnTo>
                <a:lnTo>
                  <a:pt x="176563" y="72180"/>
                </a:lnTo>
                <a:lnTo>
                  <a:pt x="166532" y="64171"/>
                </a:lnTo>
                <a:lnTo>
                  <a:pt x="156501" y="56142"/>
                </a:lnTo>
                <a:lnTo>
                  <a:pt x="146469" y="48113"/>
                </a:lnTo>
                <a:lnTo>
                  <a:pt x="134428" y="42106"/>
                </a:lnTo>
                <a:lnTo>
                  <a:pt x="122386" y="34077"/>
                </a:lnTo>
                <a:lnTo>
                  <a:pt x="110344" y="28071"/>
                </a:lnTo>
                <a:lnTo>
                  <a:pt x="102323" y="24046"/>
                </a:lnTo>
                <a:lnTo>
                  <a:pt x="92292" y="18039"/>
                </a:lnTo>
                <a:lnTo>
                  <a:pt x="82261" y="14035"/>
                </a:lnTo>
                <a:lnTo>
                  <a:pt x="72229" y="10010"/>
                </a:lnTo>
                <a:lnTo>
                  <a:pt x="62198" y="6006"/>
                </a:lnTo>
                <a:lnTo>
                  <a:pt x="52167" y="2002"/>
                </a:lnTo>
                <a:lnTo>
                  <a:pt x="42135" y="0"/>
                </a:lnTo>
                <a:lnTo>
                  <a:pt x="32083" y="0"/>
                </a:lnTo>
                <a:lnTo>
                  <a:pt x="24062" y="2002"/>
                </a:lnTo>
                <a:lnTo>
                  <a:pt x="16041" y="6006"/>
                </a:lnTo>
                <a:lnTo>
                  <a:pt x="8020" y="10010"/>
                </a:lnTo>
                <a:lnTo>
                  <a:pt x="0" y="14035"/>
                </a:lnTo>
                <a:lnTo>
                  <a:pt x="14031" y="34077"/>
                </a:lnTo>
                <a:lnTo>
                  <a:pt x="32083" y="52138"/>
                </a:lnTo>
                <a:lnTo>
                  <a:pt x="54156" y="68175"/>
                </a:lnTo>
                <a:close/>
              </a:path>
            </a:pathLst>
          </a:custGeom>
          <a:solidFill>
            <a:srgbClr val="F1CC0C"/>
          </a:solidFill>
        </p:spPr>
        <p:txBody>
          <a:bodyPr wrap="square" lIns="0" tIns="0" rIns="0" bIns="0" rtlCol="0">
            <a:noAutofit/>
          </a:bodyPr>
          <a:lstStyle/>
          <a:p>
            <a:endParaRPr/>
          </a:p>
        </p:txBody>
      </p:sp>
      <p:sp>
        <p:nvSpPr>
          <p:cNvPr id="88" name="object 88"/>
          <p:cNvSpPr/>
          <p:nvPr/>
        </p:nvSpPr>
        <p:spPr>
          <a:xfrm>
            <a:off x="7396026" y="5991879"/>
            <a:ext cx="50156" cy="62148"/>
          </a:xfrm>
          <a:custGeom>
            <a:avLst/>
            <a:gdLst/>
            <a:ahLst/>
            <a:cxnLst/>
            <a:rect l="l" t="t" r="r" b="b"/>
            <a:pathLst>
              <a:path w="50156" h="62148">
                <a:moveTo>
                  <a:pt x="46135" y="14035"/>
                </a:moveTo>
                <a:lnTo>
                  <a:pt x="50156" y="10010"/>
                </a:lnTo>
                <a:lnTo>
                  <a:pt x="50156" y="4004"/>
                </a:lnTo>
                <a:lnTo>
                  <a:pt x="46135" y="0"/>
                </a:lnTo>
                <a:lnTo>
                  <a:pt x="30093" y="10010"/>
                </a:lnTo>
                <a:lnTo>
                  <a:pt x="14031" y="22044"/>
                </a:lnTo>
                <a:lnTo>
                  <a:pt x="3999" y="38081"/>
                </a:lnTo>
                <a:lnTo>
                  <a:pt x="0" y="62148"/>
                </a:lnTo>
                <a:lnTo>
                  <a:pt x="12041" y="52138"/>
                </a:lnTo>
                <a:lnTo>
                  <a:pt x="24062" y="40104"/>
                </a:lnTo>
                <a:lnTo>
                  <a:pt x="36104" y="28071"/>
                </a:lnTo>
                <a:lnTo>
                  <a:pt x="46135" y="14035"/>
                </a:lnTo>
                <a:close/>
              </a:path>
            </a:pathLst>
          </a:custGeom>
          <a:solidFill>
            <a:srgbClr val="F1CC0C"/>
          </a:solidFill>
        </p:spPr>
        <p:txBody>
          <a:bodyPr wrap="square" lIns="0" tIns="0" rIns="0" bIns="0" rtlCol="0">
            <a:noAutofit/>
          </a:bodyPr>
          <a:lstStyle/>
          <a:p>
            <a:endParaRPr/>
          </a:p>
        </p:txBody>
      </p:sp>
      <p:sp>
        <p:nvSpPr>
          <p:cNvPr id="89" name="object 89"/>
          <p:cNvSpPr/>
          <p:nvPr/>
        </p:nvSpPr>
        <p:spPr>
          <a:xfrm>
            <a:off x="7325785" y="6054028"/>
            <a:ext cx="152501" cy="302818"/>
          </a:xfrm>
          <a:custGeom>
            <a:avLst/>
            <a:gdLst/>
            <a:ahLst/>
            <a:cxnLst/>
            <a:rect l="l" t="t" r="r" b="b"/>
            <a:pathLst>
              <a:path w="152501" h="302818">
                <a:moveTo>
                  <a:pt x="152501" y="138374"/>
                </a:moveTo>
                <a:lnTo>
                  <a:pt x="148480" y="102274"/>
                </a:lnTo>
                <a:lnTo>
                  <a:pt x="142469" y="66173"/>
                </a:lnTo>
                <a:lnTo>
                  <a:pt x="134449" y="30094"/>
                </a:lnTo>
                <a:lnTo>
                  <a:pt x="124417" y="0"/>
                </a:lnTo>
                <a:lnTo>
                  <a:pt x="0" y="132347"/>
                </a:lnTo>
                <a:lnTo>
                  <a:pt x="4020" y="172473"/>
                </a:lnTo>
                <a:lnTo>
                  <a:pt x="8041" y="214579"/>
                </a:lnTo>
                <a:lnTo>
                  <a:pt x="8041" y="302818"/>
                </a:lnTo>
                <a:lnTo>
                  <a:pt x="152501" y="138374"/>
                </a:lnTo>
                <a:close/>
              </a:path>
            </a:pathLst>
          </a:custGeom>
          <a:solidFill>
            <a:srgbClr val="C59E8B"/>
          </a:solidFill>
        </p:spPr>
        <p:txBody>
          <a:bodyPr wrap="square" lIns="0" tIns="0" rIns="0" bIns="0" rtlCol="0">
            <a:noAutofit/>
          </a:bodyPr>
          <a:lstStyle/>
          <a:p>
            <a:endParaRPr/>
          </a:p>
        </p:txBody>
      </p:sp>
      <p:sp>
        <p:nvSpPr>
          <p:cNvPr id="90" name="object 90"/>
          <p:cNvSpPr/>
          <p:nvPr/>
        </p:nvSpPr>
        <p:spPr>
          <a:xfrm>
            <a:off x="7291692" y="6066061"/>
            <a:ext cx="84271" cy="90240"/>
          </a:xfrm>
          <a:custGeom>
            <a:avLst/>
            <a:gdLst/>
            <a:ahLst/>
            <a:cxnLst/>
            <a:rect l="l" t="t" r="r" b="b"/>
            <a:pathLst>
              <a:path w="84271" h="90240">
                <a:moveTo>
                  <a:pt x="44125" y="18060"/>
                </a:moveTo>
                <a:lnTo>
                  <a:pt x="32104" y="28071"/>
                </a:lnTo>
                <a:lnTo>
                  <a:pt x="22073" y="40104"/>
                </a:lnTo>
                <a:lnTo>
                  <a:pt x="12020" y="52138"/>
                </a:lnTo>
                <a:lnTo>
                  <a:pt x="6010" y="64171"/>
                </a:lnTo>
                <a:lnTo>
                  <a:pt x="1989" y="78207"/>
                </a:lnTo>
                <a:lnTo>
                  <a:pt x="0" y="90240"/>
                </a:lnTo>
                <a:lnTo>
                  <a:pt x="12020" y="82232"/>
                </a:lnTo>
                <a:lnTo>
                  <a:pt x="22073" y="74203"/>
                </a:lnTo>
                <a:lnTo>
                  <a:pt x="34093" y="64171"/>
                </a:lnTo>
                <a:lnTo>
                  <a:pt x="44125" y="52138"/>
                </a:lnTo>
                <a:lnTo>
                  <a:pt x="54156" y="42106"/>
                </a:lnTo>
                <a:lnTo>
                  <a:pt x="64208" y="30094"/>
                </a:lnTo>
                <a:lnTo>
                  <a:pt x="74240" y="18060"/>
                </a:lnTo>
                <a:lnTo>
                  <a:pt x="84271" y="8029"/>
                </a:lnTo>
                <a:lnTo>
                  <a:pt x="78240" y="6027"/>
                </a:lnTo>
                <a:lnTo>
                  <a:pt x="74240" y="4025"/>
                </a:lnTo>
                <a:lnTo>
                  <a:pt x="70219" y="0"/>
                </a:lnTo>
                <a:lnTo>
                  <a:pt x="66198" y="0"/>
                </a:lnTo>
                <a:lnTo>
                  <a:pt x="56167" y="8029"/>
                </a:lnTo>
                <a:lnTo>
                  <a:pt x="44125" y="18060"/>
                </a:lnTo>
                <a:close/>
              </a:path>
            </a:pathLst>
          </a:custGeom>
          <a:solidFill>
            <a:srgbClr val="F1CC0C"/>
          </a:solidFill>
        </p:spPr>
        <p:txBody>
          <a:bodyPr wrap="square" lIns="0" tIns="0" rIns="0" bIns="0" rtlCol="0">
            <a:noAutofit/>
          </a:bodyPr>
          <a:lstStyle/>
          <a:p>
            <a:endParaRPr/>
          </a:p>
        </p:txBody>
      </p:sp>
      <p:sp>
        <p:nvSpPr>
          <p:cNvPr id="91" name="object 91"/>
          <p:cNvSpPr/>
          <p:nvPr/>
        </p:nvSpPr>
        <p:spPr>
          <a:xfrm>
            <a:off x="7123149" y="6230505"/>
            <a:ext cx="385232" cy="310826"/>
          </a:xfrm>
          <a:custGeom>
            <a:avLst/>
            <a:gdLst/>
            <a:ahLst/>
            <a:cxnLst/>
            <a:rect l="l" t="t" r="r" b="b"/>
            <a:pathLst>
              <a:path w="385232" h="310826">
                <a:moveTo>
                  <a:pt x="186595" y="214559"/>
                </a:moveTo>
                <a:lnTo>
                  <a:pt x="2010" y="110282"/>
                </a:lnTo>
                <a:lnTo>
                  <a:pt x="0" y="138353"/>
                </a:lnTo>
                <a:lnTo>
                  <a:pt x="3999" y="164422"/>
                </a:lnTo>
                <a:lnTo>
                  <a:pt x="8020" y="192515"/>
                </a:lnTo>
                <a:lnTo>
                  <a:pt x="12041" y="218584"/>
                </a:lnTo>
                <a:lnTo>
                  <a:pt x="26073" y="238626"/>
                </a:lnTo>
                <a:lnTo>
                  <a:pt x="38114" y="258688"/>
                </a:lnTo>
                <a:lnTo>
                  <a:pt x="48146" y="280732"/>
                </a:lnTo>
                <a:lnTo>
                  <a:pt x="48146" y="308824"/>
                </a:lnTo>
                <a:lnTo>
                  <a:pt x="82261" y="310826"/>
                </a:lnTo>
                <a:lnTo>
                  <a:pt x="150469" y="310826"/>
                </a:lnTo>
                <a:lnTo>
                  <a:pt x="186595" y="308824"/>
                </a:lnTo>
                <a:lnTo>
                  <a:pt x="220710" y="304799"/>
                </a:lnTo>
                <a:lnTo>
                  <a:pt x="254803" y="300795"/>
                </a:lnTo>
                <a:lnTo>
                  <a:pt x="288918" y="292766"/>
                </a:lnTo>
                <a:lnTo>
                  <a:pt x="321023" y="284757"/>
                </a:lnTo>
                <a:lnTo>
                  <a:pt x="327054" y="242630"/>
                </a:lnTo>
                <a:lnTo>
                  <a:pt x="357148" y="186487"/>
                </a:lnTo>
                <a:lnTo>
                  <a:pt x="371179" y="126341"/>
                </a:lnTo>
                <a:lnTo>
                  <a:pt x="377211" y="62169"/>
                </a:lnTo>
                <a:lnTo>
                  <a:pt x="385232" y="0"/>
                </a:lnTo>
                <a:lnTo>
                  <a:pt x="186595" y="214559"/>
                </a:lnTo>
                <a:close/>
              </a:path>
            </a:pathLst>
          </a:custGeom>
          <a:solidFill>
            <a:srgbClr val="0018E4"/>
          </a:solidFill>
        </p:spPr>
        <p:txBody>
          <a:bodyPr wrap="square" lIns="0" tIns="0" rIns="0" bIns="0" rtlCol="0">
            <a:noAutofit/>
          </a:bodyPr>
          <a:lstStyle/>
          <a:p>
            <a:endParaRPr/>
          </a:p>
        </p:txBody>
      </p:sp>
      <p:sp>
        <p:nvSpPr>
          <p:cNvPr id="92" name="object 92"/>
          <p:cNvSpPr/>
          <p:nvPr/>
        </p:nvSpPr>
        <p:spPr>
          <a:xfrm>
            <a:off x="7682934" y="6461123"/>
            <a:ext cx="345106" cy="170450"/>
          </a:xfrm>
          <a:custGeom>
            <a:avLst/>
            <a:gdLst/>
            <a:ahLst/>
            <a:cxnLst/>
            <a:rect l="l" t="t" r="r" b="b"/>
            <a:pathLst>
              <a:path w="345106" h="170450">
                <a:moveTo>
                  <a:pt x="6031" y="86215"/>
                </a:moveTo>
                <a:lnTo>
                  <a:pt x="0" y="110282"/>
                </a:lnTo>
                <a:lnTo>
                  <a:pt x="6031" y="132347"/>
                </a:lnTo>
                <a:lnTo>
                  <a:pt x="16062" y="152389"/>
                </a:lnTo>
                <a:lnTo>
                  <a:pt x="28104" y="170450"/>
                </a:lnTo>
                <a:lnTo>
                  <a:pt x="64208" y="150387"/>
                </a:lnTo>
                <a:lnTo>
                  <a:pt x="100334" y="132347"/>
                </a:lnTo>
                <a:lnTo>
                  <a:pt x="138448" y="116288"/>
                </a:lnTo>
                <a:lnTo>
                  <a:pt x="178574" y="102253"/>
                </a:lnTo>
                <a:lnTo>
                  <a:pt x="218699" y="90219"/>
                </a:lnTo>
                <a:lnTo>
                  <a:pt x="258845" y="84213"/>
                </a:lnTo>
                <a:lnTo>
                  <a:pt x="300981" y="80209"/>
                </a:lnTo>
                <a:lnTo>
                  <a:pt x="345106" y="80209"/>
                </a:lnTo>
                <a:lnTo>
                  <a:pt x="343117" y="0"/>
                </a:lnTo>
                <a:lnTo>
                  <a:pt x="335075" y="0"/>
                </a:lnTo>
                <a:lnTo>
                  <a:pt x="325044" y="2002"/>
                </a:lnTo>
                <a:lnTo>
                  <a:pt x="304981" y="2002"/>
                </a:lnTo>
                <a:lnTo>
                  <a:pt x="292939" y="4004"/>
                </a:lnTo>
                <a:lnTo>
                  <a:pt x="282908" y="6006"/>
                </a:lnTo>
                <a:lnTo>
                  <a:pt x="272877" y="8008"/>
                </a:lnTo>
                <a:lnTo>
                  <a:pt x="264856" y="10010"/>
                </a:lnTo>
                <a:lnTo>
                  <a:pt x="234762" y="24046"/>
                </a:lnTo>
                <a:lnTo>
                  <a:pt x="202657" y="36079"/>
                </a:lnTo>
                <a:lnTo>
                  <a:pt x="172563" y="48113"/>
                </a:lnTo>
                <a:lnTo>
                  <a:pt x="140459" y="58144"/>
                </a:lnTo>
                <a:lnTo>
                  <a:pt x="106344" y="66173"/>
                </a:lnTo>
                <a:lnTo>
                  <a:pt x="74240" y="74182"/>
                </a:lnTo>
                <a:lnTo>
                  <a:pt x="40125" y="80209"/>
                </a:lnTo>
                <a:lnTo>
                  <a:pt x="6031" y="86215"/>
                </a:lnTo>
                <a:close/>
              </a:path>
            </a:pathLst>
          </a:custGeom>
          <a:solidFill>
            <a:srgbClr val="BEC5F8"/>
          </a:solidFill>
        </p:spPr>
        <p:txBody>
          <a:bodyPr wrap="square" lIns="0" tIns="0" rIns="0" bIns="0" rtlCol="0">
            <a:noAutofit/>
          </a:bodyPr>
          <a:lstStyle/>
          <a:p>
            <a:endParaRPr/>
          </a:p>
        </p:txBody>
      </p:sp>
      <p:sp>
        <p:nvSpPr>
          <p:cNvPr id="93" name="object 93"/>
          <p:cNvSpPr/>
          <p:nvPr/>
        </p:nvSpPr>
        <p:spPr>
          <a:xfrm>
            <a:off x="7147211" y="6545336"/>
            <a:ext cx="315012" cy="108288"/>
          </a:xfrm>
          <a:custGeom>
            <a:avLst/>
            <a:gdLst/>
            <a:ahLst/>
            <a:cxnLst/>
            <a:rect l="l" t="t" r="r" b="b"/>
            <a:pathLst>
              <a:path w="315012" h="108288">
                <a:moveTo>
                  <a:pt x="311012" y="24066"/>
                </a:moveTo>
                <a:lnTo>
                  <a:pt x="313023" y="10031"/>
                </a:lnTo>
                <a:lnTo>
                  <a:pt x="315012" y="0"/>
                </a:lnTo>
                <a:lnTo>
                  <a:pt x="286929" y="14035"/>
                </a:lnTo>
                <a:lnTo>
                  <a:pt x="258845" y="26069"/>
                </a:lnTo>
                <a:lnTo>
                  <a:pt x="226741" y="32075"/>
                </a:lnTo>
                <a:lnTo>
                  <a:pt x="196647" y="36100"/>
                </a:lnTo>
                <a:lnTo>
                  <a:pt x="162532" y="38102"/>
                </a:lnTo>
                <a:lnTo>
                  <a:pt x="60208" y="38102"/>
                </a:lnTo>
                <a:lnTo>
                  <a:pt x="44146" y="36100"/>
                </a:lnTo>
                <a:lnTo>
                  <a:pt x="28104" y="28071"/>
                </a:lnTo>
                <a:lnTo>
                  <a:pt x="14052" y="26069"/>
                </a:lnTo>
                <a:lnTo>
                  <a:pt x="2010" y="40104"/>
                </a:lnTo>
                <a:lnTo>
                  <a:pt x="0" y="58144"/>
                </a:lnTo>
                <a:lnTo>
                  <a:pt x="6031" y="72200"/>
                </a:lnTo>
                <a:lnTo>
                  <a:pt x="18073" y="84213"/>
                </a:lnTo>
                <a:lnTo>
                  <a:pt x="34114" y="92242"/>
                </a:lnTo>
                <a:lnTo>
                  <a:pt x="78261" y="104276"/>
                </a:lnTo>
                <a:lnTo>
                  <a:pt x="116375" y="108288"/>
                </a:lnTo>
                <a:lnTo>
                  <a:pt x="152501" y="106282"/>
                </a:lnTo>
                <a:lnTo>
                  <a:pt x="184605" y="100272"/>
                </a:lnTo>
                <a:lnTo>
                  <a:pt x="214699" y="90240"/>
                </a:lnTo>
                <a:lnTo>
                  <a:pt x="244793" y="78207"/>
                </a:lnTo>
                <a:lnTo>
                  <a:pt x="272877" y="64171"/>
                </a:lnTo>
                <a:lnTo>
                  <a:pt x="302991" y="48133"/>
                </a:lnTo>
                <a:lnTo>
                  <a:pt x="306991" y="36100"/>
                </a:lnTo>
                <a:lnTo>
                  <a:pt x="311012" y="24066"/>
                </a:lnTo>
                <a:close/>
              </a:path>
            </a:pathLst>
          </a:custGeom>
          <a:solidFill>
            <a:srgbClr val="BEC5F8"/>
          </a:solidFill>
        </p:spPr>
        <p:txBody>
          <a:bodyPr wrap="square" lIns="0" tIns="0" rIns="0" bIns="0" rtlCol="0">
            <a:noAutofit/>
          </a:bodyPr>
          <a:lstStyle/>
          <a:p>
            <a:endParaRPr/>
          </a:p>
        </p:txBody>
      </p:sp>
      <p:sp>
        <p:nvSpPr>
          <p:cNvPr id="94" name="object 94"/>
          <p:cNvSpPr/>
          <p:nvPr/>
        </p:nvSpPr>
        <p:spPr>
          <a:xfrm>
            <a:off x="7083023" y="6729826"/>
            <a:ext cx="300960" cy="88234"/>
          </a:xfrm>
          <a:custGeom>
            <a:avLst/>
            <a:gdLst/>
            <a:ahLst/>
            <a:cxnLst/>
            <a:rect l="l" t="t" r="r" b="b"/>
            <a:pathLst>
              <a:path w="300960" h="88234">
                <a:moveTo>
                  <a:pt x="1989" y="18048"/>
                </a:moveTo>
                <a:lnTo>
                  <a:pt x="0" y="34090"/>
                </a:lnTo>
                <a:lnTo>
                  <a:pt x="1989" y="48127"/>
                </a:lnTo>
                <a:lnTo>
                  <a:pt x="6010" y="62165"/>
                </a:lnTo>
                <a:lnTo>
                  <a:pt x="12020" y="72192"/>
                </a:lnTo>
                <a:lnTo>
                  <a:pt x="44125" y="80213"/>
                </a:lnTo>
                <a:lnTo>
                  <a:pt x="78240" y="86228"/>
                </a:lnTo>
                <a:lnTo>
                  <a:pt x="110344" y="88234"/>
                </a:lnTo>
                <a:lnTo>
                  <a:pt x="142448" y="86228"/>
                </a:lnTo>
                <a:lnTo>
                  <a:pt x="174553" y="82217"/>
                </a:lnTo>
                <a:lnTo>
                  <a:pt x="206657" y="76200"/>
                </a:lnTo>
                <a:lnTo>
                  <a:pt x="236751" y="68180"/>
                </a:lnTo>
                <a:lnTo>
                  <a:pt x="266845" y="58154"/>
                </a:lnTo>
                <a:lnTo>
                  <a:pt x="278887" y="44117"/>
                </a:lnTo>
                <a:lnTo>
                  <a:pt x="288918" y="32085"/>
                </a:lnTo>
                <a:lnTo>
                  <a:pt x="296939" y="18048"/>
                </a:lnTo>
                <a:lnTo>
                  <a:pt x="300960" y="0"/>
                </a:lnTo>
                <a:lnTo>
                  <a:pt x="292939" y="6016"/>
                </a:lnTo>
                <a:lnTo>
                  <a:pt x="282908" y="14037"/>
                </a:lnTo>
                <a:lnTo>
                  <a:pt x="274866" y="22058"/>
                </a:lnTo>
                <a:lnTo>
                  <a:pt x="266845" y="28075"/>
                </a:lnTo>
                <a:lnTo>
                  <a:pt x="258824" y="36096"/>
                </a:lnTo>
                <a:lnTo>
                  <a:pt x="250803" y="40106"/>
                </a:lnTo>
                <a:lnTo>
                  <a:pt x="240772" y="44117"/>
                </a:lnTo>
                <a:lnTo>
                  <a:pt x="230741" y="44117"/>
                </a:lnTo>
                <a:lnTo>
                  <a:pt x="206657" y="28075"/>
                </a:lnTo>
                <a:lnTo>
                  <a:pt x="178574" y="16041"/>
                </a:lnTo>
                <a:lnTo>
                  <a:pt x="150469" y="8020"/>
                </a:lnTo>
                <a:lnTo>
                  <a:pt x="120375" y="2006"/>
                </a:lnTo>
                <a:lnTo>
                  <a:pt x="90281" y="0"/>
                </a:lnTo>
                <a:lnTo>
                  <a:pt x="58177" y="2006"/>
                </a:lnTo>
                <a:lnTo>
                  <a:pt x="30093" y="8020"/>
                </a:lnTo>
                <a:lnTo>
                  <a:pt x="1989" y="18048"/>
                </a:lnTo>
                <a:close/>
              </a:path>
            </a:pathLst>
          </a:custGeom>
          <a:solidFill>
            <a:srgbClr val="FFFFFF"/>
          </a:solidFill>
        </p:spPr>
        <p:txBody>
          <a:bodyPr wrap="square" lIns="0" tIns="0" rIns="0" bIns="0" rtlCol="0">
            <a:noAutofit/>
          </a:bodyPr>
          <a:lstStyle/>
          <a:p>
            <a:endParaRPr/>
          </a:p>
        </p:txBody>
      </p:sp>
      <p:sp>
        <p:nvSpPr>
          <p:cNvPr id="95" name="object 95"/>
          <p:cNvSpPr/>
          <p:nvPr/>
        </p:nvSpPr>
        <p:spPr>
          <a:xfrm>
            <a:off x="7733091" y="6667661"/>
            <a:ext cx="475513" cy="120320"/>
          </a:xfrm>
          <a:custGeom>
            <a:avLst/>
            <a:gdLst/>
            <a:ahLst/>
            <a:cxnLst/>
            <a:rect l="l" t="t" r="r" b="b"/>
            <a:pathLst>
              <a:path w="475513" h="120320">
                <a:moveTo>
                  <a:pt x="96313" y="96255"/>
                </a:moveTo>
                <a:lnTo>
                  <a:pt x="120396" y="96255"/>
                </a:lnTo>
                <a:lnTo>
                  <a:pt x="144480" y="98261"/>
                </a:lnTo>
                <a:lnTo>
                  <a:pt x="170553" y="96255"/>
                </a:lnTo>
                <a:lnTo>
                  <a:pt x="194636" y="96255"/>
                </a:lnTo>
                <a:lnTo>
                  <a:pt x="220710" y="92244"/>
                </a:lnTo>
                <a:lnTo>
                  <a:pt x="250824" y="102272"/>
                </a:lnTo>
                <a:lnTo>
                  <a:pt x="282908" y="110293"/>
                </a:lnTo>
                <a:lnTo>
                  <a:pt x="319033" y="116309"/>
                </a:lnTo>
                <a:lnTo>
                  <a:pt x="355159" y="120320"/>
                </a:lnTo>
                <a:lnTo>
                  <a:pt x="389252" y="120320"/>
                </a:lnTo>
                <a:lnTo>
                  <a:pt x="421357" y="114303"/>
                </a:lnTo>
                <a:lnTo>
                  <a:pt x="451430" y="106282"/>
                </a:lnTo>
                <a:lnTo>
                  <a:pt x="475513" y="92244"/>
                </a:lnTo>
                <a:lnTo>
                  <a:pt x="475513" y="80213"/>
                </a:lnTo>
                <a:lnTo>
                  <a:pt x="471534" y="70186"/>
                </a:lnTo>
                <a:lnTo>
                  <a:pt x="469440" y="62165"/>
                </a:lnTo>
                <a:lnTo>
                  <a:pt x="465461" y="52138"/>
                </a:lnTo>
                <a:lnTo>
                  <a:pt x="457503" y="38102"/>
                </a:lnTo>
                <a:lnTo>
                  <a:pt x="447451" y="26069"/>
                </a:lnTo>
                <a:lnTo>
                  <a:pt x="435409" y="18048"/>
                </a:lnTo>
                <a:lnTo>
                  <a:pt x="421357" y="10027"/>
                </a:lnTo>
                <a:lnTo>
                  <a:pt x="407326" y="6016"/>
                </a:lnTo>
                <a:lnTo>
                  <a:pt x="393273" y="2006"/>
                </a:lnTo>
                <a:lnTo>
                  <a:pt x="379221" y="0"/>
                </a:lnTo>
                <a:lnTo>
                  <a:pt x="363179" y="0"/>
                </a:lnTo>
                <a:lnTo>
                  <a:pt x="345127" y="2006"/>
                </a:lnTo>
                <a:lnTo>
                  <a:pt x="331075" y="14037"/>
                </a:lnTo>
                <a:lnTo>
                  <a:pt x="321044" y="28075"/>
                </a:lnTo>
                <a:lnTo>
                  <a:pt x="311012" y="40106"/>
                </a:lnTo>
                <a:lnTo>
                  <a:pt x="292960" y="62165"/>
                </a:lnTo>
                <a:lnTo>
                  <a:pt x="274887" y="74196"/>
                </a:lnTo>
                <a:lnTo>
                  <a:pt x="254824" y="80213"/>
                </a:lnTo>
                <a:lnTo>
                  <a:pt x="232751" y="80213"/>
                </a:lnTo>
                <a:lnTo>
                  <a:pt x="208689" y="76203"/>
                </a:lnTo>
                <a:lnTo>
                  <a:pt x="182595" y="70186"/>
                </a:lnTo>
                <a:lnTo>
                  <a:pt x="156522" y="66175"/>
                </a:lnTo>
                <a:lnTo>
                  <a:pt x="76250" y="66175"/>
                </a:lnTo>
                <a:lnTo>
                  <a:pt x="60208" y="64171"/>
                </a:lnTo>
                <a:lnTo>
                  <a:pt x="44146" y="62165"/>
                </a:lnTo>
                <a:lnTo>
                  <a:pt x="28104" y="60159"/>
                </a:lnTo>
                <a:lnTo>
                  <a:pt x="14052" y="56150"/>
                </a:lnTo>
                <a:lnTo>
                  <a:pt x="0" y="54144"/>
                </a:lnTo>
                <a:lnTo>
                  <a:pt x="30114" y="90240"/>
                </a:lnTo>
                <a:lnTo>
                  <a:pt x="50177" y="92244"/>
                </a:lnTo>
                <a:lnTo>
                  <a:pt x="72250" y="94251"/>
                </a:lnTo>
                <a:lnTo>
                  <a:pt x="96313" y="96255"/>
                </a:lnTo>
                <a:close/>
              </a:path>
            </a:pathLst>
          </a:custGeom>
          <a:solidFill>
            <a:srgbClr val="FFFFFF"/>
          </a:solidFill>
        </p:spPr>
        <p:txBody>
          <a:bodyPr wrap="square" lIns="0" tIns="0" rIns="0" bIns="0" rtlCol="0">
            <a:noAutofit/>
          </a:bodyPr>
          <a:lstStyle/>
          <a:p>
            <a:endParaRPr/>
          </a:p>
        </p:txBody>
      </p:sp>
      <p:sp>
        <p:nvSpPr>
          <p:cNvPr id="96" name="object 96"/>
          <p:cNvSpPr/>
          <p:nvPr/>
        </p:nvSpPr>
        <p:spPr>
          <a:xfrm>
            <a:off x="7107086" y="6769933"/>
            <a:ext cx="160522" cy="24062"/>
          </a:xfrm>
          <a:custGeom>
            <a:avLst/>
            <a:gdLst/>
            <a:ahLst/>
            <a:cxnLst/>
            <a:rect l="l" t="t" r="r" b="b"/>
            <a:pathLst>
              <a:path w="160522" h="24062">
                <a:moveTo>
                  <a:pt x="158511" y="6016"/>
                </a:moveTo>
                <a:lnTo>
                  <a:pt x="140459" y="6016"/>
                </a:lnTo>
                <a:lnTo>
                  <a:pt x="120396" y="8020"/>
                </a:lnTo>
                <a:lnTo>
                  <a:pt x="60208" y="8020"/>
                </a:lnTo>
                <a:lnTo>
                  <a:pt x="40125" y="6016"/>
                </a:lnTo>
                <a:lnTo>
                  <a:pt x="20062" y="4010"/>
                </a:lnTo>
                <a:lnTo>
                  <a:pt x="2010" y="0"/>
                </a:lnTo>
                <a:lnTo>
                  <a:pt x="0" y="12031"/>
                </a:lnTo>
                <a:lnTo>
                  <a:pt x="18073" y="18048"/>
                </a:lnTo>
                <a:lnTo>
                  <a:pt x="36125" y="22058"/>
                </a:lnTo>
                <a:lnTo>
                  <a:pt x="54177" y="24062"/>
                </a:lnTo>
                <a:lnTo>
                  <a:pt x="94302" y="24062"/>
                </a:lnTo>
                <a:lnTo>
                  <a:pt x="112375" y="22058"/>
                </a:lnTo>
                <a:lnTo>
                  <a:pt x="132438" y="22058"/>
                </a:lnTo>
                <a:lnTo>
                  <a:pt x="150490" y="20052"/>
                </a:lnTo>
                <a:lnTo>
                  <a:pt x="154511" y="18048"/>
                </a:lnTo>
                <a:lnTo>
                  <a:pt x="158511" y="14037"/>
                </a:lnTo>
                <a:lnTo>
                  <a:pt x="160522" y="10025"/>
                </a:lnTo>
                <a:lnTo>
                  <a:pt x="158511" y="6016"/>
                </a:lnTo>
                <a:close/>
              </a:path>
            </a:pathLst>
          </a:custGeom>
          <a:solidFill>
            <a:srgbClr val="000000"/>
          </a:solidFill>
        </p:spPr>
        <p:txBody>
          <a:bodyPr wrap="square" lIns="0" tIns="0" rIns="0" bIns="0" rtlCol="0">
            <a:noAutofit/>
          </a:bodyPr>
          <a:lstStyle/>
          <a:p>
            <a:endParaRPr/>
          </a:p>
        </p:txBody>
      </p:sp>
      <p:sp>
        <p:nvSpPr>
          <p:cNvPr id="97" name="object 97"/>
          <p:cNvSpPr/>
          <p:nvPr/>
        </p:nvSpPr>
        <p:spPr>
          <a:xfrm>
            <a:off x="8074197" y="6725816"/>
            <a:ext cx="108438" cy="32085"/>
          </a:xfrm>
          <a:custGeom>
            <a:avLst/>
            <a:gdLst/>
            <a:ahLst/>
            <a:cxnLst/>
            <a:rect l="l" t="t" r="r" b="b"/>
            <a:pathLst>
              <a:path w="108438" h="32085">
                <a:moveTo>
                  <a:pt x="108438" y="10027"/>
                </a:moveTo>
                <a:lnTo>
                  <a:pt x="102323" y="0"/>
                </a:lnTo>
                <a:lnTo>
                  <a:pt x="90281" y="4010"/>
                </a:lnTo>
                <a:lnTo>
                  <a:pt x="80250" y="8020"/>
                </a:lnTo>
                <a:lnTo>
                  <a:pt x="66219" y="10027"/>
                </a:lnTo>
                <a:lnTo>
                  <a:pt x="54177" y="12031"/>
                </a:lnTo>
                <a:lnTo>
                  <a:pt x="4020" y="12031"/>
                </a:lnTo>
                <a:lnTo>
                  <a:pt x="0" y="26069"/>
                </a:lnTo>
                <a:lnTo>
                  <a:pt x="14052" y="30079"/>
                </a:lnTo>
                <a:lnTo>
                  <a:pt x="28083" y="32085"/>
                </a:lnTo>
                <a:lnTo>
                  <a:pt x="42135" y="32085"/>
                </a:lnTo>
                <a:lnTo>
                  <a:pt x="58177" y="30079"/>
                </a:lnTo>
                <a:lnTo>
                  <a:pt x="72229" y="28073"/>
                </a:lnTo>
                <a:lnTo>
                  <a:pt x="84271" y="22058"/>
                </a:lnTo>
                <a:lnTo>
                  <a:pt x="98323" y="16041"/>
                </a:lnTo>
                <a:lnTo>
                  <a:pt x="108438" y="10027"/>
                </a:lnTo>
                <a:close/>
              </a:path>
            </a:pathLst>
          </a:custGeom>
          <a:solidFill>
            <a:srgbClr val="000000"/>
          </a:solidFill>
        </p:spPr>
        <p:txBody>
          <a:bodyPr wrap="square" lIns="0" tIns="0" rIns="0" bIns="0" rtlCol="0">
            <a:noAutofit/>
          </a:bodyPr>
          <a:lstStyle/>
          <a:p>
            <a:endParaRPr/>
          </a:p>
        </p:txBody>
      </p:sp>
      <p:sp>
        <p:nvSpPr>
          <p:cNvPr id="7" name="object 7"/>
          <p:cNvSpPr txBox="1"/>
          <p:nvPr/>
        </p:nvSpPr>
        <p:spPr>
          <a:xfrm>
            <a:off x="762406" y="113359"/>
            <a:ext cx="7402856" cy="1194249"/>
          </a:xfrm>
          <a:prstGeom prst="rect">
            <a:avLst/>
          </a:prstGeom>
        </p:spPr>
        <p:txBody>
          <a:bodyPr wrap="square" lIns="0" tIns="0" rIns="0" bIns="0" rtlCol="0">
            <a:noAutofit/>
          </a:bodyPr>
          <a:lstStyle/>
          <a:p>
            <a:pPr marL="538454">
              <a:lnSpc>
                <a:spcPts val="4185"/>
              </a:lnSpc>
              <a:spcBef>
                <a:spcPts val="209"/>
              </a:spcBef>
            </a:pPr>
            <a:r>
              <a:rPr sz="4000" b="1" spc="0" dirty="0" smtClean="0">
                <a:solidFill>
                  <a:srgbClr val="001F5F"/>
                </a:solidFill>
                <a:latin typeface="Times New Roman"/>
                <a:cs typeface="Times New Roman"/>
              </a:rPr>
              <a:t>Important</a:t>
            </a:r>
            <a:r>
              <a:rPr sz="4000" b="1" spc="-147" dirty="0" smtClean="0">
                <a:solidFill>
                  <a:srgbClr val="001F5F"/>
                </a:solidFill>
                <a:latin typeface="Times New Roman"/>
                <a:cs typeface="Times New Roman"/>
              </a:rPr>
              <a:t> </a:t>
            </a:r>
            <a:r>
              <a:rPr sz="4000" b="1" spc="0" dirty="0" smtClean="0">
                <a:solidFill>
                  <a:srgbClr val="001F5F"/>
                </a:solidFill>
                <a:latin typeface="Times New Roman"/>
                <a:cs typeface="Times New Roman"/>
              </a:rPr>
              <a:t>marketing </a:t>
            </a:r>
            <a:r>
              <a:rPr sz="4000" b="1" spc="9" dirty="0" smtClean="0">
                <a:solidFill>
                  <a:srgbClr val="001F5F"/>
                </a:solidFill>
                <a:latin typeface="Times New Roman"/>
                <a:cs typeface="Times New Roman"/>
              </a:rPr>
              <a:t>f</a:t>
            </a:r>
            <a:r>
              <a:rPr sz="4000" b="1" spc="0" dirty="0" smtClean="0">
                <a:solidFill>
                  <a:srgbClr val="001F5F"/>
                </a:solidFill>
                <a:latin typeface="Times New Roman"/>
                <a:cs typeface="Times New Roman"/>
              </a:rPr>
              <a:t>unctions</a:t>
            </a:r>
            <a:endParaRPr sz="4000">
              <a:latin typeface="Times New Roman"/>
              <a:cs typeface="Times New Roman"/>
            </a:endParaRPr>
          </a:p>
          <a:p>
            <a:pPr marL="12700" marR="76169">
              <a:lnSpc>
                <a:spcPct val="95825"/>
              </a:lnSpc>
              <a:spcBef>
                <a:spcPts val="1751"/>
              </a:spcBef>
            </a:pPr>
            <a:r>
              <a:rPr sz="2800" b="1" spc="0" dirty="0" smtClean="0">
                <a:solidFill>
                  <a:srgbClr val="001F5F"/>
                </a:solidFill>
                <a:latin typeface="Times New Roman"/>
                <a:cs typeface="Times New Roman"/>
              </a:rPr>
              <a:t>Mar</a:t>
            </a:r>
            <a:r>
              <a:rPr sz="2800" b="1" spc="-14" dirty="0" smtClean="0">
                <a:solidFill>
                  <a:srgbClr val="001F5F"/>
                </a:solidFill>
                <a:latin typeface="Times New Roman"/>
                <a:cs typeface="Times New Roman"/>
              </a:rPr>
              <a:t>k</a:t>
            </a:r>
            <a:r>
              <a:rPr sz="2800" b="1" spc="0" dirty="0" smtClean="0">
                <a:solidFill>
                  <a:srgbClr val="001F5F"/>
                </a:solidFill>
                <a:latin typeface="Times New Roman"/>
                <a:cs typeface="Times New Roman"/>
              </a:rPr>
              <a:t>eting</a:t>
            </a:r>
            <a:r>
              <a:rPr sz="2800" b="1" spc="-92" dirty="0" smtClean="0">
                <a:solidFill>
                  <a:srgbClr val="001F5F"/>
                </a:solidFill>
                <a:latin typeface="Times New Roman"/>
                <a:cs typeface="Times New Roman"/>
              </a:rPr>
              <a:t> </a:t>
            </a:r>
            <a:r>
              <a:rPr sz="2800" b="1" spc="0" dirty="0" smtClean="0">
                <a:solidFill>
                  <a:srgbClr val="001F5F"/>
                </a:solidFill>
                <a:latin typeface="Times New Roman"/>
                <a:cs typeface="Times New Roman"/>
              </a:rPr>
              <a:t>Funct</a:t>
            </a:r>
            <a:r>
              <a:rPr sz="2800" b="1" spc="4" dirty="0" smtClean="0">
                <a:solidFill>
                  <a:srgbClr val="001F5F"/>
                </a:solidFill>
                <a:latin typeface="Times New Roman"/>
                <a:cs typeface="Times New Roman"/>
              </a:rPr>
              <a:t>i</a:t>
            </a:r>
            <a:r>
              <a:rPr sz="2800" b="1" spc="0" dirty="0" smtClean="0">
                <a:solidFill>
                  <a:srgbClr val="001F5F"/>
                </a:solidFill>
                <a:latin typeface="Times New Roman"/>
                <a:cs typeface="Times New Roman"/>
              </a:rPr>
              <a:t>o</a:t>
            </a:r>
            <a:r>
              <a:rPr sz="2800" b="1" spc="9" dirty="0" smtClean="0">
                <a:solidFill>
                  <a:srgbClr val="001F5F"/>
                </a:solidFill>
                <a:latin typeface="Times New Roman"/>
                <a:cs typeface="Times New Roman"/>
              </a:rPr>
              <a:t>n</a:t>
            </a:r>
            <a:r>
              <a:rPr sz="2800" b="1" spc="14" dirty="0" smtClean="0">
                <a:solidFill>
                  <a:srgbClr val="001F5F"/>
                </a:solidFill>
                <a:latin typeface="Times New Roman"/>
                <a:cs typeface="Times New Roman"/>
              </a:rPr>
              <a:t>s</a:t>
            </a:r>
            <a:r>
              <a:rPr sz="2800" b="1" spc="0" dirty="0" smtClean="0">
                <a:solidFill>
                  <a:srgbClr val="001F5F"/>
                </a:solidFill>
                <a:latin typeface="Times New Roman"/>
                <a:cs typeface="Times New Roman"/>
              </a:rPr>
              <a:t>…</a:t>
            </a:r>
            <a:endParaRPr sz="2800">
              <a:latin typeface="Times New Roman"/>
              <a:cs typeface="Times New Roman"/>
            </a:endParaRPr>
          </a:p>
        </p:txBody>
      </p:sp>
      <p:sp>
        <p:nvSpPr>
          <p:cNvPr id="6" name="object 6"/>
          <p:cNvSpPr txBox="1"/>
          <p:nvPr/>
        </p:nvSpPr>
        <p:spPr>
          <a:xfrm>
            <a:off x="330200" y="1537062"/>
            <a:ext cx="8529438" cy="1038485"/>
          </a:xfrm>
          <a:prstGeom prst="rect">
            <a:avLst/>
          </a:prstGeom>
        </p:spPr>
        <p:txBody>
          <a:bodyPr wrap="square" lIns="0" tIns="0" rIns="0" bIns="0" rtlCol="0">
            <a:noAutofit/>
          </a:bodyPr>
          <a:lstStyle/>
          <a:p>
            <a:pPr marL="228803" marR="43811">
              <a:lnSpc>
                <a:spcPts val="2550"/>
              </a:lnSpc>
              <a:spcBef>
                <a:spcPts val="127"/>
              </a:spcBef>
            </a:pPr>
            <a:r>
              <a:rPr sz="2400" b="1" spc="0" dirty="0" smtClean="0">
                <a:solidFill>
                  <a:srgbClr val="001F5F"/>
                </a:solidFill>
                <a:latin typeface="Times New Roman"/>
                <a:cs typeface="Times New Roman"/>
              </a:rPr>
              <a:t>Sell</a:t>
            </a:r>
            <a:r>
              <a:rPr sz="2400" b="1" spc="4" dirty="0" smtClean="0">
                <a:solidFill>
                  <a:srgbClr val="001F5F"/>
                </a:solidFill>
                <a:latin typeface="Times New Roman"/>
                <a:cs typeface="Times New Roman"/>
              </a:rPr>
              <a:t>i</a:t>
            </a:r>
            <a:r>
              <a:rPr sz="2400" b="1" spc="0" dirty="0" smtClean="0">
                <a:solidFill>
                  <a:srgbClr val="001F5F"/>
                </a:solidFill>
                <a:latin typeface="Times New Roman"/>
                <a:cs typeface="Times New Roman"/>
              </a:rPr>
              <a:t>ng</a:t>
            </a:r>
            <a:endParaRPr sz="2400">
              <a:latin typeface="Times New Roman"/>
              <a:cs typeface="Times New Roman"/>
            </a:endParaRPr>
          </a:p>
          <a:p>
            <a:pPr marL="12700">
              <a:lnSpc>
                <a:spcPct val="95825"/>
              </a:lnSpc>
              <a:spcBef>
                <a:spcPts val="738"/>
              </a:spcBef>
            </a:pPr>
            <a:r>
              <a:rPr sz="1200" spc="0" dirty="0" smtClean="0">
                <a:solidFill>
                  <a:srgbClr val="990000"/>
                </a:solidFill>
                <a:latin typeface="Wingdings"/>
                <a:cs typeface="Wingdings"/>
              </a:rPr>
              <a:t></a:t>
            </a:r>
            <a:r>
              <a:rPr sz="1200" spc="0" dirty="0" smtClean="0">
                <a:solidFill>
                  <a:srgbClr val="990000"/>
                </a:solidFill>
                <a:latin typeface="Times New Roman"/>
                <a:cs typeface="Times New Roman"/>
              </a:rPr>
              <a:t>    </a:t>
            </a:r>
            <a:r>
              <a:rPr sz="1200" spc="79" dirty="0" smtClean="0">
                <a:solidFill>
                  <a:srgbClr val="990000"/>
                </a:solidFill>
                <a:latin typeface="Times New Roman"/>
                <a:cs typeface="Times New Roman"/>
              </a:rPr>
              <a:t> </a:t>
            </a:r>
            <a:r>
              <a:rPr sz="2000" spc="0" dirty="0" smtClean="0">
                <a:solidFill>
                  <a:srgbClr val="001F5F"/>
                </a:solidFill>
                <a:latin typeface="Times New Roman"/>
                <a:cs typeface="Times New Roman"/>
              </a:rPr>
              <a:t>Prov</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d</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r>
              <a:rPr sz="2000" spc="64" dirty="0" smtClean="0">
                <a:solidFill>
                  <a:srgbClr val="001F5F"/>
                </a:solidFill>
                <a:latin typeface="Times New Roman"/>
                <a:cs typeface="Times New Roman"/>
              </a:rPr>
              <a:t> </a:t>
            </a:r>
            <a:r>
              <a:rPr sz="2000" spc="-14" dirty="0" smtClean="0">
                <a:solidFill>
                  <a:srgbClr val="001F5F"/>
                </a:solidFill>
                <a:latin typeface="Times New Roman"/>
                <a:cs typeface="Times New Roman"/>
              </a:rPr>
              <a:t>c</a:t>
            </a:r>
            <a:r>
              <a:rPr sz="2000" spc="0" dirty="0" smtClean="0">
                <a:solidFill>
                  <a:srgbClr val="001F5F"/>
                </a:solidFill>
                <a:latin typeface="Times New Roman"/>
                <a:cs typeface="Times New Roman"/>
              </a:rPr>
              <a:t>u</a:t>
            </a:r>
            <a:r>
              <a:rPr sz="2000" spc="4" dirty="0" smtClean="0">
                <a:solidFill>
                  <a:srgbClr val="001F5F"/>
                </a:solidFill>
                <a:latin typeface="Times New Roman"/>
                <a:cs typeface="Times New Roman"/>
              </a:rPr>
              <a:t>s</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o</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ers</a:t>
            </a:r>
            <a:r>
              <a:rPr sz="2000" spc="75" dirty="0" smtClean="0">
                <a:solidFill>
                  <a:srgbClr val="001F5F"/>
                </a:solidFill>
                <a:latin typeface="Times New Roman"/>
                <a:cs typeface="Times New Roman"/>
              </a:rPr>
              <a:t> </a:t>
            </a:r>
            <a:r>
              <a:rPr sz="2000" spc="0" dirty="0" smtClean="0">
                <a:solidFill>
                  <a:srgbClr val="001F5F"/>
                </a:solidFill>
                <a:latin typeface="Times New Roman"/>
                <a:cs typeface="Times New Roman"/>
              </a:rPr>
              <a:t>wi</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h</a:t>
            </a:r>
            <a:r>
              <a:rPr sz="2000" spc="59" dirty="0" smtClean="0">
                <a:solidFill>
                  <a:srgbClr val="001F5F"/>
                </a:solidFill>
                <a:latin typeface="Times New Roman"/>
                <a:cs typeface="Times New Roman"/>
              </a:rPr>
              <a:t> </a:t>
            </a:r>
            <a:r>
              <a:rPr sz="2000" spc="0" dirty="0" smtClean="0">
                <a:solidFill>
                  <a:srgbClr val="001F5F"/>
                </a:solidFill>
                <a:latin typeface="Times New Roman"/>
                <a:cs typeface="Times New Roman"/>
              </a:rPr>
              <a:t>the</a:t>
            </a:r>
            <a:r>
              <a:rPr sz="2000" spc="50" dirty="0" smtClean="0">
                <a:solidFill>
                  <a:srgbClr val="001F5F"/>
                </a:solidFill>
                <a:latin typeface="Times New Roman"/>
                <a:cs typeface="Times New Roman"/>
              </a:rPr>
              <a:t> </a:t>
            </a:r>
            <a:r>
              <a:rPr sz="2000" spc="0" dirty="0" smtClean="0">
                <a:solidFill>
                  <a:srgbClr val="001F5F"/>
                </a:solidFill>
                <a:latin typeface="Times New Roman"/>
                <a:cs typeface="Times New Roman"/>
              </a:rPr>
              <a:t>goods</a:t>
            </a:r>
            <a:r>
              <a:rPr sz="2000" spc="50"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d</a:t>
            </a:r>
            <a:r>
              <a:rPr sz="2000" spc="69" dirty="0" smtClean="0">
                <a:solidFill>
                  <a:srgbClr val="001F5F"/>
                </a:solidFill>
                <a:latin typeface="Times New Roman"/>
                <a:cs typeface="Times New Roman"/>
              </a:rPr>
              <a:t> </a:t>
            </a:r>
            <a:r>
              <a:rPr sz="2000" spc="0" dirty="0" smtClean="0">
                <a:solidFill>
                  <a:srgbClr val="001F5F"/>
                </a:solidFill>
                <a:latin typeface="Times New Roman"/>
                <a:cs typeface="Times New Roman"/>
              </a:rPr>
              <a:t>s</a:t>
            </a:r>
            <a:r>
              <a:rPr sz="2000" spc="-14" dirty="0" smtClean="0">
                <a:solidFill>
                  <a:srgbClr val="001F5F"/>
                </a:solidFill>
                <a:latin typeface="Times New Roman"/>
                <a:cs typeface="Times New Roman"/>
              </a:rPr>
              <a:t>e</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vices</a:t>
            </a:r>
            <a:r>
              <a:rPr sz="2000" spc="50" dirty="0" smtClean="0">
                <a:solidFill>
                  <a:srgbClr val="001F5F"/>
                </a:solidFill>
                <a:latin typeface="Times New Roman"/>
                <a:cs typeface="Times New Roman"/>
              </a:rPr>
              <a:t> </a:t>
            </a:r>
            <a:r>
              <a:rPr sz="2000" spc="0" dirty="0" smtClean="0">
                <a:solidFill>
                  <a:srgbClr val="001F5F"/>
                </a:solidFill>
                <a:latin typeface="Times New Roman"/>
                <a:cs typeface="Times New Roman"/>
              </a:rPr>
              <a:t>they</a:t>
            </a:r>
            <a:r>
              <a:rPr sz="2000" spc="44" dirty="0" smtClean="0">
                <a:solidFill>
                  <a:srgbClr val="001F5F"/>
                </a:solidFill>
                <a:latin typeface="Times New Roman"/>
                <a:cs typeface="Times New Roman"/>
              </a:rPr>
              <a:t> </a:t>
            </a:r>
            <a:r>
              <a:rPr sz="2000" spc="0" dirty="0" smtClean="0">
                <a:solidFill>
                  <a:srgbClr val="001F5F"/>
                </a:solidFill>
                <a:latin typeface="Times New Roman"/>
                <a:cs typeface="Times New Roman"/>
              </a:rPr>
              <a:t>ne</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d</a:t>
            </a:r>
            <a:r>
              <a:rPr sz="2000" spc="75" dirty="0" smtClean="0">
                <a:solidFill>
                  <a:srgbClr val="001F5F"/>
                </a:solidFill>
                <a:latin typeface="Times New Roman"/>
                <a:cs typeface="Times New Roman"/>
              </a:rPr>
              <a:t> </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nd</a:t>
            </a:r>
            <a:r>
              <a:rPr sz="2000" spc="75" dirty="0" smtClean="0">
                <a:solidFill>
                  <a:srgbClr val="001F5F"/>
                </a:solidFill>
                <a:latin typeface="Times New Roman"/>
                <a:cs typeface="Times New Roman"/>
              </a:rPr>
              <a:t> </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duca</a:t>
            </a:r>
            <a:r>
              <a:rPr sz="2000" spc="-9" dirty="0" smtClean="0">
                <a:solidFill>
                  <a:srgbClr val="001F5F"/>
                </a:solidFill>
                <a:latin typeface="Times New Roman"/>
                <a:cs typeface="Times New Roman"/>
              </a:rPr>
              <a:t>t</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r>
              <a:rPr sz="2000" spc="64" dirty="0" smtClean="0">
                <a:solidFill>
                  <a:srgbClr val="001F5F"/>
                </a:solidFill>
                <a:latin typeface="Times New Roman"/>
                <a:cs typeface="Times New Roman"/>
              </a:rPr>
              <a:t> </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hem</a:t>
            </a:r>
            <a:endParaRPr sz="2000">
              <a:latin typeface="Times New Roman"/>
              <a:cs typeface="Times New Roman"/>
            </a:endParaRPr>
          </a:p>
          <a:p>
            <a:pPr marL="333044" marR="43811">
              <a:lnSpc>
                <a:spcPct val="95825"/>
              </a:lnSpc>
              <a:spcBef>
                <a:spcPts val="100"/>
              </a:spcBef>
            </a:pP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n</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those</a:t>
            </a:r>
            <a:r>
              <a:rPr sz="2000" spc="-19" dirty="0" smtClean="0">
                <a:solidFill>
                  <a:srgbClr val="001F5F"/>
                </a:solidFill>
                <a:latin typeface="Times New Roman"/>
                <a:cs typeface="Times New Roman"/>
              </a:rPr>
              <a:t> </a:t>
            </a:r>
            <a:r>
              <a:rPr sz="2000" spc="4" dirty="0" smtClean="0">
                <a:solidFill>
                  <a:srgbClr val="001F5F"/>
                </a:solidFill>
                <a:latin typeface="Times New Roman"/>
                <a:cs typeface="Times New Roman"/>
              </a:rPr>
              <a:t>good</a:t>
            </a:r>
            <a:r>
              <a:rPr sz="2000" spc="0" dirty="0" smtClean="0">
                <a:solidFill>
                  <a:srgbClr val="001F5F"/>
                </a:solidFill>
                <a:latin typeface="Times New Roman"/>
                <a:cs typeface="Times New Roman"/>
              </a:rPr>
              <a:t>s</a:t>
            </a:r>
            <a:r>
              <a:rPr sz="2000" spc="-29" dirty="0" smtClean="0">
                <a:solidFill>
                  <a:srgbClr val="001F5F"/>
                </a:solidFill>
                <a:latin typeface="Times New Roman"/>
                <a:cs typeface="Times New Roman"/>
              </a:rPr>
              <a:t> </a:t>
            </a:r>
            <a:r>
              <a:rPr sz="2000" spc="0" dirty="0" smtClean="0">
                <a:solidFill>
                  <a:srgbClr val="001F5F"/>
                </a:solidFill>
                <a:latin typeface="Times New Roman"/>
                <a:cs typeface="Times New Roman"/>
              </a:rPr>
              <a:t>and</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servic</a:t>
            </a:r>
            <a:r>
              <a:rPr sz="2000" spc="-4" dirty="0" smtClean="0">
                <a:solidFill>
                  <a:srgbClr val="001F5F"/>
                </a:solidFill>
                <a:latin typeface="Times New Roman"/>
                <a:cs typeface="Times New Roman"/>
              </a:rPr>
              <a:t>e</a:t>
            </a:r>
            <a:r>
              <a:rPr sz="2000" spc="0" dirty="0" smtClean="0">
                <a:solidFill>
                  <a:srgbClr val="001F5F"/>
                </a:solidFill>
                <a:latin typeface="Times New Roman"/>
                <a:cs typeface="Times New Roman"/>
              </a:rPr>
              <a:t>s</a:t>
            </a:r>
            <a:r>
              <a:rPr sz="2000" spc="-34" dirty="0" smtClean="0">
                <a:solidFill>
                  <a:srgbClr val="001F5F"/>
                </a:solidFill>
                <a:latin typeface="Times New Roman"/>
                <a:cs typeface="Times New Roman"/>
              </a:rPr>
              <a:t> </a:t>
            </a:r>
            <a:r>
              <a:rPr sz="2000" spc="0" dirty="0" smtClean="0">
                <a:solidFill>
                  <a:srgbClr val="001F5F"/>
                </a:solidFill>
                <a:latin typeface="Times New Roman"/>
                <a:cs typeface="Times New Roman"/>
              </a:rPr>
              <a:t>so they</a:t>
            </a:r>
            <a:r>
              <a:rPr sz="2000" spc="-19" dirty="0" smtClean="0">
                <a:solidFill>
                  <a:srgbClr val="001F5F"/>
                </a:solidFill>
                <a:latin typeface="Times New Roman"/>
                <a:cs typeface="Times New Roman"/>
              </a:rPr>
              <a:t> </a:t>
            </a:r>
            <a:r>
              <a:rPr sz="2000" spc="-4" dirty="0" smtClean="0">
                <a:solidFill>
                  <a:srgbClr val="001F5F"/>
                </a:solidFill>
                <a:latin typeface="Times New Roman"/>
                <a:cs typeface="Times New Roman"/>
              </a:rPr>
              <a:t>ca</a:t>
            </a:r>
            <a:r>
              <a:rPr sz="2000" spc="0" dirty="0" smtClean="0">
                <a:solidFill>
                  <a:srgbClr val="001F5F"/>
                </a:solidFill>
                <a:latin typeface="Times New Roman"/>
                <a:cs typeface="Times New Roman"/>
              </a:rPr>
              <a:t>n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ake </a:t>
            </a:r>
            <a:r>
              <a:rPr sz="2000" spc="-4" dirty="0" smtClean="0">
                <a:solidFill>
                  <a:srgbClr val="001F5F"/>
                </a:solidFill>
                <a:latin typeface="Times New Roman"/>
                <a:cs typeface="Times New Roman"/>
              </a:rPr>
              <a:t>a</a:t>
            </a:r>
            <a:r>
              <a:rPr sz="2000" spc="0" dirty="0" smtClean="0">
                <a:solidFill>
                  <a:srgbClr val="001F5F"/>
                </a:solidFill>
                <a:latin typeface="Times New Roman"/>
                <a:cs typeface="Times New Roman"/>
              </a:rPr>
              <a:t>n inf</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r</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ed</a:t>
            </a:r>
            <a:r>
              <a:rPr sz="2000" spc="-25" dirty="0" smtClean="0">
                <a:solidFill>
                  <a:srgbClr val="001F5F"/>
                </a:solidFill>
                <a:latin typeface="Times New Roman"/>
                <a:cs typeface="Times New Roman"/>
              </a:rPr>
              <a:t> </a:t>
            </a:r>
            <a:r>
              <a:rPr sz="2000" spc="4" dirty="0" smtClean="0">
                <a:solidFill>
                  <a:srgbClr val="001F5F"/>
                </a:solidFill>
                <a:latin typeface="Times New Roman"/>
                <a:cs typeface="Times New Roman"/>
              </a:rPr>
              <a:t>bu</a:t>
            </a:r>
            <a:r>
              <a:rPr sz="2000" spc="0" dirty="0" smtClean="0">
                <a:solidFill>
                  <a:srgbClr val="001F5F"/>
                </a:solidFill>
                <a:latin typeface="Times New Roman"/>
                <a:cs typeface="Times New Roman"/>
              </a:rPr>
              <a:t>y</a:t>
            </a:r>
            <a:r>
              <a:rPr sz="2000" spc="-9" dirty="0" smtClean="0">
                <a:solidFill>
                  <a:srgbClr val="001F5F"/>
                </a:solidFill>
                <a:latin typeface="Times New Roman"/>
                <a:cs typeface="Times New Roman"/>
              </a:rPr>
              <a:t>i</a:t>
            </a:r>
            <a:r>
              <a:rPr sz="2000" spc="4" dirty="0" smtClean="0">
                <a:solidFill>
                  <a:srgbClr val="001F5F"/>
                </a:solidFill>
                <a:latin typeface="Times New Roman"/>
                <a:cs typeface="Times New Roman"/>
              </a:rPr>
              <a:t>n</a:t>
            </a:r>
            <a:r>
              <a:rPr sz="2000" spc="0" dirty="0" smtClean="0">
                <a:solidFill>
                  <a:srgbClr val="001F5F"/>
                </a:solidFill>
                <a:latin typeface="Times New Roman"/>
                <a:cs typeface="Times New Roman"/>
              </a:rPr>
              <a:t>g</a:t>
            </a:r>
            <a:r>
              <a:rPr sz="2000" spc="-34" dirty="0" smtClean="0">
                <a:solidFill>
                  <a:srgbClr val="001F5F"/>
                </a:solidFill>
                <a:latin typeface="Times New Roman"/>
                <a:cs typeface="Times New Roman"/>
              </a:rPr>
              <a:t> </a:t>
            </a:r>
            <a:r>
              <a:rPr sz="2000" spc="0" dirty="0" smtClean="0">
                <a:solidFill>
                  <a:srgbClr val="001F5F"/>
                </a:solidFill>
                <a:latin typeface="Times New Roman"/>
                <a:cs typeface="Times New Roman"/>
              </a:rPr>
              <a:t>dec</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s</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5" name="object 5"/>
          <p:cNvSpPr txBox="1"/>
          <p:nvPr/>
        </p:nvSpPr>
        <p:spPr>
          <a:xfrm>
            <a:off x="330200" y="3083742"/>
            <a:ext cx="4349924" cy="1041967"/>
          </a:xfrm>
          <a:prstGeom prst="rect">
            <a:avLst/>
          </a:prstGeom>
        </p:spPr>
        <p:txBody>
          <a:bodyPr wrap="square" lIns="0" tIns="0" rIns="0" bIns="0" rtlCol="0">
            <a:noAutofit/>
          </a:bodyPr>
          <a:lstStyle/>
          <a:p>
            <a:pPr marL="12700">
              <a:lnSpc>
                <a:spcPts val="2145"/>
              </a:lnSpc>
              <a:spcBef>
                <a:spcPts val="107"/>
              </a:spcBef>
            </a:pPr>
            <a:r>
              <a:rPr sz="1200" spc="0" dirty="0" smtClean="0">
                <a:solidFill>
                  <a:srgbClr val="990000"/>
                </a:solidFill>
                <a:latin typeface="Wingdings"/>
                <a:cs typeface="Wingdings"/>
              </a:rPr>
              <a:t></a:t>
            </a:r>
            <a:r>
              <a:rPr sz="1200" spc="0" dirty="0" smtClean="0">
                <a:solidFill>
                  <a:srgbClr val="990000"/>
                </a:solidFill>
                <a:latin typeface="Times New Roman"/>
                <a:cs typeface="Times New Roman"/>
              </a:rPr>
              <a:t>    </a:t>
            </a:r>
            <a:r>
              <a:rPr sz="1200" spc="79" dirty="0" smtClean="0">
                <a:solidFill>
                  <a:srgbClr val="990000"/>
                </a:solidFill>
                <a:latin typeface="Times New Roman"/>
                <a:cs typeface="Times New Roman"/>
              </a:rPr>
              <a:t> </a:t>
            </a:r>
            <a:r>
              <a:rPr sz="2000" spc="0" dirty="0" smtClean="0">
                <a:solidFill>
                  <a:srgbClr val="001F5F"/>
                </a:solidFill>
                <a:latin typeface="Times New Roman"/>
                <a:cs typeface="Times New Roman"/>
              </a:rPr>
              <a:t>P</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v</a:t>
            </a:r>
            <a:r>
              <a:rPr sz="2000" spc="0" dirty="0" smtClean="0">
                <a:solidFill>
                  <a:srgbClr val="001F5F"/>
                </a:solidFill>
                <a:latin typeface="Times New Roman"/>
                <a:cs typeface="Times New Roman"/>
              </a:rPr>
              <a:t>ides</a:t>
            </a:r>
            <a:r>
              <a:rPr sz="2000" spc="-39" dirty="0" smtClean="0">
                <a:solidFill>
                  <a:srgbClr val="001F5F"/>
                </a:solidFill>
                <a:latin typeface="Times New Roman"/>
                <a:cs typeface="Times New Roman"/>
              </a:rPr>
              <a:t> </a:t>
            </a:r>
            <a:r>
              <a:rPr sz="2000" spc="0" dirty="0" smtClean="0">
                <a:solidFill>
                  <a:srgbClr val="001F5F"/>
                </a:solidFill>
                <a:latin typeface="Times New Roman"/>
                <a:cs typeface="Times New Roman"/>
              </a:rPr>
              <a:t>custo</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ers</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with</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the</a:t>
            </a:r>
            <a:r>
              <a:rPr sz="2000" spc="-9" dirty="0" smtClean="0">
                <a:solidFill>
                  <a:srgbClr val="001F5F"/>
                </a:solidFill>
                <a:latin typeface="Times New Roman"/>
                <a:cs typeface="Times New Roman"/>
              </a:rPr>
              <a:t> </a:t>
            </a:r>
            <a:r>
              <a:rPr sz="2000" spc="4" dirty="0" smtClean="0">
                <a:solidFill>
                  <a:srgbClr val="001F5F"/>
                </a:solidFill>
                <a:latin typeface="Times New Roman"/>
                <a:cs typeface="Times New Roman"/>
              </a:rPr>
              <a:t>good</a:t>
            </a:r>
            <a:r>
              <a:rPr sz="2000" spc="0" dirty="0" smtClean="0">
                <a:solidFill>
                  <a:srgbClr val="001F5F"/>
                </a:solidFill>
                <a:latin typeface="Times New Roman"/>
                <a:cs typeface="Times New Roman"/>
              </a:rPr>
              <a:t>s</a:t>
            </a:r>
            <a:r>
              <a:rPr sz="2000" spc="-44" dirty="0" smtClean="0">
                <a:solidFill>
                  <a:srgbClr val="001F5F"/>
                </a:solidFill>
                <a:latin typeface="Times New Roman"/>
                <a:cs typeface="Times New Roman"/>
              </a:rPr>
              <a:t> </a:t>
            </a:r>
            <a:r>
              <a:rPr sz="2000" spc="0" dirty="0" smtClean="0">
                <a:solidFill>
                  <a:srgbClr val="001F5F"/>
                </a:solidFill>
                <a:latin typeface="Times New Roman"/>
                <a:cs typeface="Times New Roman"/>
              </a:rPr>
              <a:t>and</a:t>
            </a:r>
            <a:endParaRPr sz="2000">
              <a:latin typeface="Times New Roman"/>
              <a:cs typeface="Times New Roman"/>
            </a:endParaRPr>
          </a:p>
          <a:p>
            <a:pPr marL="378764" marR="38176">
              <a:lnSpc>
                <a:spcPct val="95825"/>
              </a:lnSpc>
              <a:spcBef>
                <a:spcPts val="592"/>
              </a:spcBef>
            </a:pPr>
            <a:r>
              <a:rPr sz="1400" spc="0" dirty="0" smtClean="0">
                <a:solidFill>
                  <a:srgbClr val="001F5F"/>
                </a:solidFill>
                <a:latin typeface="Wingdings"/>
                <a:cs typeface="Wingdings"/>
              </a:rPr>
              <a:t></a:t>
            </a:r>
            <a:r>
              <a:rPr sz="1400" spc="0" dirty="0" smtClean="0">
                <a:solidFill>
                  <a:srgbClr val="001F5F"/>
                </a:solidFill>
                <a:latin typeface="Times New Roman"/>
                <a:cs typeface="Times New Roman"/>
              </a:rPr>
              <a:t>  </a:t>
            </a:r>
            <a:r>
              <a:rPr sz="1400" spc="4"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n</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reta</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l</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stores</a:t>
            </a:r>
            <a:endParaRPr sz="2000">
              <a:latin typeface="Times New Roman"/>
              <a:cs typeface="Times New Roman"/>
            </a:endParaRPr>
          </a:p>
          <a:p>
            <a:pPr marL="378764" marR="38176">
              <a:lnSpc>
                <a:spcPct val="95825"/>
              </a:lnSpc>
              <a:spcBef>
                <a:spcPts val="700"/>
              </a:spcBef>
            </a:pPr>
            <a:r>
              <a:rPr sz="1400" spc="0" dirty="0" smtClean="0">
                <a:solidFill>
                  <a:srgbClr val="001F5F"/>
                </a:solidFill>
                <a:latin typeface="Wingdings"/>
                <a:cs typeface="Wingdings"/>
              </a:rPr>
              <a:t></a:t>
            </a:r>
            <a:r>
              <a:rPr sz="1400" spc="0" dirty="0" smtClean="0">
                <a:solidFill>
                  <a:srgbClr val="001F5F"/>
                </a:solidFill>
                <a:latin typeface="Times New Roman"/>
                <a:cs typeface="Times New Roman"/>
              </a:rPr>
              <a:t>  </a:t>
            </a:r>
            <a:r>
              <a:rPr sz="1400" spc="4" dirty="0" smtClean="0">
                <a:solidFill>
                  <a:srgbClr val="001F5F"/>
                </a:solidFill>
                <a:latin typeface="Times New Roman"/>
                <a:cs typeface="Times New Roman"/>
              </a:rPr>
              <a:t> </a:t>
            </a:r>
            <a:r>
              <a:rPr sz="2000" spc="-4" dirty="0" smtClean="0">
                <a:solidFill>
                  <a:srgbClr val="001F5F"/>
                </a:solidFill>
                <a:latin typeface="Times New Roman"/>
                <a:cs typeface="Times New Roman"/>
              </a:rPr>
              <a:t>B</a:t>
            </a:r>
            <a:r>
              <a:rPr sz="2000" spc="0" dirty="0" smtClean="0">
                <a:solidFill>
                  <a:srgbClr val="001F5F"/>
                </a:solidFill>
                <a:latin typeface="Times New Roman"/>
                <a:cs typeface="Times New Roman"/>
              </a:rPr>
              <a:t>usiness</a:t>
            </a:r>
            <a:r>
              <a:rPr sz="2000" spc="4" dirty="0" smtClean="0">
                <a:solidFill>
                  <a:srgbClr val="001F5F"/>
                </a:solidFill>
                <a:latin typeface="Times New Roman"/>
                <a:cs typeface="Times New Roman"/>
              </a:rPr>
              <a:t>-</a:t>
            </a:r>
            <a:r>
              <a:rPr sz="2000" spc="-4" dirty="0" smtClean="0">
                <a:solidFill>
                  <a:srgbClr val="001F5F"/>
                </a:solidFill>
                <a:latin typeface="Times New Roman"/>
                <a:cs typeface="Times New Roman"/>
              </a:rPr>
              <a:t>to</a:t>
            </a:r>
            <a:r>
              <a:rPr sz="2000" spc="-9" dirty="0" smtClean="0">
                <a:solidFill>
                  <a:srgbClr val="001F5F"/>
                </a:solidFill>
                <a:latin typeface="Times New Roman"/>
                <a:cs typeface="Times New Roman"/>
              </a:rPr>
              <a:t>-</a:t>
            </a:r>
            <a:r>
              <a:rPr sz="2000" spc="0" dirty="0" smtClean="0">
                <a:solidFill>
                  <a:srgbClr val="001F5F"/>
                </a:solidFill>
                <a:latin typeface="Times New Roman"/>
                <a:cs typeface="Times New Roman"/>
              </a:rPr>
              <a:t>bus</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ne</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s</a:t>
            </a:r>
            <a:r>
              <a:rPr sz="2000" spc="-44" dirty="0" smtClean="0">
                <a:solidFill>
                  <a:srgbClr val="001F5F"/>
                </a:solidFill>
                <a:latin typeface="Times New Roman"/>
                <a:cs typeface="Times New Roman"/>
              </a:rPr>
              <a:t> </a:t>
            </a:r>
            <a:r>
              <a:rPr sz="2000" spc="4" dirty="0" smtClean="0">
                <a:solidFill>
                  <a:srgbClr val="001F5F"/>
                </a:solidFill>
                <a:latin typeface="Times New Roman"/>
                <a:cs typeface="Times New Roman"/>
              </a:rPr>
              <a:t>(</a:t>
            </a:r>
            <a:r>
              <a:rPr sz="2000" spc="-4" dirty="0" smtClean="0">
                <a:solidFill>
                  <a:srgbClr val="001F5F"/>
                </a:solidFill>
                <a:latin typeface="Times New Roman"/>
                <a:cs typeface="Times New Roman"/>
              </a:rPr>
              <a:t>B</a:t>
            </a:r>
            <a:r>
              <a:rPr sz="2000" spc="4" dirty="0" smtClean="0">
                <a:solidFill>
                  <a:srgbClr val="001F5F"/>
                </a:solidFill>
                <a:latin typeface="Times New Roman"/>
                <a:cs typeface="Times New Roman"/>
              </a:rPr>
              <a:t>-2-</a:t>
            </a:r>
            <a:r>
              <a:rPr sz="2000" spc="-4" dirty="0" smtClean="0">
                <a:solidFill>
                  <a:srgbClr val="001F5F"/>
                </a:solidFill>
                <a:latin typeface="Times New Roman"/>
                <a:cs typeface="Times New Roman"/>
              </a:rPr>
              <a:t>B)</a:t>
            </a:r>
            <a:endParaRPr sz="2000">
              <a:latin typeface="Times New Roman"/>
              <a:cs typeface="Times New Roman"/>
            </a:endParaRPr>
          </a:p>
        </p:txBody>
      </p:sp>
      <p:sp>
        <p:nvSpPr>
          <p:cNvPr id="4" name="object 4"/>
          <p:cNvSpPr txBox="1"/>
          <p:nvPr/>
        </p:nvSpPr>
        <p:spPr>
          <a:xfrm>
            <a:off x="4680585" y="3083742"/>
            <a:ext cx="1938577" cy="279907"/>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001F5F"/>
                </a:solidFill>
                <a:latin typeface="Times New Roman"/>
                <a:cs typeface="Times New Roman"/>
              </a:rPr>
              <a:t>ser</a:t>
            </a:r>
            <a:r>
              <a:rPr sz="2000" spc="9" dirty="0" smtClean="0">
                <a:solidFill>
                  <a:srgbClr val="001F5F"/>
                </a:solidFill>
                <a:latin typeface="Times New Roman"/>
                <a:cs typeface="Times New Roman"/>
              </a:rPr>
              <a:t>v</a:t>
            </a:r>
            <a:r>
              <a:rPr sz="2000" spc="0" dirty="0" smtClean="0">
                <a:solidFill>
                  <a:srgbClr val="001F5F"/>
                </a:solidFill>
                <a:latin typeface="Times New Roman"/>
                <a:cs typeface="Times New Roman"/>
              </a:rPr>
              <a:t>i</a:t>
            </a:r>
            <a:r>
              <a:rPr sz="2000" spc="-4" dirty="0" smtClean="0">
                <a:solidFill>
                  <a:srgbClr val="001F5F"/>
                </a:solidFill>
                <a:latin typeface="Times New Roman"/>
                <a:cs typeface="Times New Roman"/>
              </a:rPr>
              <a:t>c</a:t>
            </a:r>
            <a:r>
              <a:rPr sz="2000" spc="0" dirty="0" smtClean="0">
                <a:solidFill>
                  <a:srgbClr val="001F5F"/>
                </a:solidFill>
                <a:latin typeface="Times New Roman"/>
                <a:cs typeface="Times New Roman"/>
              </a:rPr>
              <a:t>es</a:t>
            </a:r>
            <a:r>
              <a:rPr sz="2000" spc="-34" dirty="0" smtClean="0">
                <a:solidFill>
                  <a:srgbClr val="001F5F"/>
                </a:solidFill>
                <a:latin typeface="Times New Roman"/>
                <a:cs typeface="Times New Roman"/>
              </a:rPr>
              <a:t> </a:t>
            </a:r>
            <a:r>
              <a:rPr sz="2000" spc="0" dirty="0" smtClean="0">
                <a:solidFill>
                  <a:srgbClr val="001F5F"/>
                </a:solidFill>
                <a:latin typeface="Times New Roman"/>
                <a:cs typeface="Times New Roman"/>
              </a:rPr>
              <a:t>they</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wa</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t</a:t>
            </a:r>
            <a:endParaRPr sz="2000">
              <a:latin typeface="Times New Roman"/>
              <a:cs typeface="Times New Roman"/>
            </a:endParaRPr>
          </a:p>
        </p:txBody>
      </p:sp>
      <p:sp>
        <p:nvSpPr>
          <p:cNvPr id="3" name="object 3"/>
          <p:cNvSpPr txBox="1"/>
          <p:nvPr/>
        </p:nvSpPr>
        <p:spPr>
          <a:xfrm>
            <a:off x="330200" y="4620315"/>
            <a:ext cx="4491452" cy="1804187"/>
          </a:xfrm>
          <a:prstGeom prst="rect">
            <a:avLst/>
          </a:prstGeom>
        </p:spPr>
        <p:txBody>
          <a:bodyPr wrap="square" lIns="0" tIns="0" rIns="0" bIns="0" rtlCol="0">
            <a:noAutofit/>
          </a:bodyPr>
          <a:lstStyle/>
          <a:p>
            <a:pPr marL="12700" marR="38221">
              <a:lnSpc>
                <a:spcPts val="2145"/>
              </a:lnSpc>
              <a:spcBef>
                <a:spcPts val="107"/>
              </a:spcBef>
            </a:pPr>
            <a:r>
              <a:rPr sz="1200" spc="0" dirty="0" smtClean="0">
                <a:solidFill>
                  <a:srgbClr val="990000"/>
                </a:solidFill>
                <a:latin typeface="Wingdings"/>
                <a:cs typeface="Wingdings"/>
              </a:rPr>
              <a:t></a:t>
            </a:r>
            <a:r>
              <a:rPr sz="1200" spc="0" dirty="0" smtClean="0">
                <a:solidFill>
                  <a:srgbClr val="990000"/>
                </a:solidFill>
                <a:latin typeface="Times New Roman"/>
                <a:cs typeface="Times New Roman"/>
              </a:rPr>
              <a:t>    </a:t>
            </a:r>
            <a:r>
              <a:rPr sz="1200" spc="79" dirty="0" smtClean="0">
                <a:solidFill>
                  <a:srgbClr val="990000"/>
                </a:solidFill>
                <a:latin typeface="Times New Roman"/>
                <a:cs typeface="Times New Roman"/>
              </a:rPr>
              <a:t> </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v</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l</a:t>
            </a:r>
            <a:r>
              <a:rPr sz="2000" spc="-9" dirty="0" smtClean="0">
                <a:solidFill>
                  <a:srgbClr val="001F5F"/>
                </a:solidFill>
                <a:latin typeface="Times New Roman"/>
                <a:cs typeface="Times New Roman"/>
              </a:rPr>
              <a:t>v</a:t>
            </a:r>
            <a:r>
              <a:rPr sz="2000" spc="0" dirty="0" smtClean="0">
                <a:solidFill>
                  <a:srgbClr val="001F5F"/>
                </a:solidFill>
                <a:latin typeface="Times New Roman"/>
                <a:cs typeface="Times New Roman"/>
              </a:rPr>
              <a:t>e</a:t>
            </a:r>
            <a:r>
              <a:rPr sz="2000" spc="4" dirty="0" smtClean="0">
                <a:solidFill>
                  <a:srgbClr val="001F5F"/>
                </a:solidFill>
                <a:latin typeface="Times New Roman"/>
                <a:cs typeface="Times New Roman"/>
              </a:rPr>
              <a:t>s</a:t>
            </a:r>
            <a:r>
              <a:rPr sz="2000" spc="0" dirty="0" smtClean="0">
                <a:solidFill>
                  <a:srgbClr val="001F5F"/>
                </a:solidFill>
                <a:latin typeface="Times New Roman"/>
                <a:cs typeface="Times New Roman"/>
              </a:rPr>
              <a:t>:</a:t>
            </a:r>
            <a:endParaRPr sz="2000">
              <a:latin typeface="Times New Roman"/>
              <a:cs typeface="Times New Roman"/>
            </a:endParaRPr>
          </a:p>
          <a:p>
            <a:pPr marL="378764" marR="38221">
              <a:lnSpc>
                <a:spcPct val="95825"/>
              </a:lnSpc>
              <a:spcBef>
                <a:spcPts val="592"/>
              </a:spcBef>
            </a:pPr>
            <a:r>
              <a:rPr sz="1400" spc="0" dirty="0" smtClean="0">
                <a:solidFill>
                  <a:srgbClr val="001F5F"/>
                </a:solidFill>
                <a:latin typeface="Wingdings"/>
                <a:cs typeface="Wingdings"/>
              </a:rPr>
              <a:t></a:t>
            </a:r>
            <a:r>
              <a:rPr sz="1400" spc="0" dirty="0" smtClean="0">
                <a:solidFill>
                  <a:srgbClr val="001F5F"/>
                </a:solidFill>
                <a:latin typeface="Times New Roman"/>
                <a:cs typeface="Times New Roman"/>
              </a:rPr>
              <a:t>  </a:t>
            </a:r>
            <a:r>
              <a:rPr sz="14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Deter</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ining</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c</a:t>
            </a:r>
            <a:r>
              <a:rPr sz="2000" spc="-4" dirty="0" smtClean="0">
                <a:solidFill>
                  <a:srgbClr val="001F5F"/>
                </a:solidFill>
                <a:latin typeface="Times New Roman"/>
                <a:cs typeface="Times New Roman"/>
              </a:rPr>
              <a:t>l</a:t>
            </a:r>
            <a:r>
              <a:rPr sz="2000" spc="0" dirty="0" smtClean="0">
                <a:solidFill>
                  <a:srgbClr val="001F5F"/>
                </a:solidFill>
                <a:latin typeface="Times New Roman"/>
                <a:cs typeface="Times New Roman"/>
              </a:rPr>
              <a:t>i</a:t>
            </a:r>
            <a:r>
              <a:rPr sz="2000" spc="-4" dirty="0" smtClean="0">
                <a:solidFill>
                  <a:srgbClr val="001F5F"/>
                </a:solidFill>
                <a:latin typeface="Times New Roman"/>
                <a:cs typeface="Times New Roman"/>
              </a:rPr>
              <a:t>e</a:t>
            </a:r>
            <a:r>
              <a:rPr sz="2000" spc="0" dirty="0" smtClean="0">
                <a:solidFill>
                  <a:srgbClr val="001F5F"/>
                </a:solidFill>
                <a:latin typeface="Times New Roman"/>
                <a:cs typeface="Times New Roman"/>
              </a:rPr>
              <a:t>nt</a:t>
            </a:r>
            <a:r>
              <a:rPr sz="20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nee</a:t>
            </a:r>
            <a:r>
              <a:rPr sz="2000" spc="4" dirty="0" smtClean="0">
                <a:solidFill>
                  <a:srgbClr val="001F5F"/>
                </a:solidFill>
                <a:latin typeface="Times New Roman"/>
                <a:cs typeface="Times New Roman"/>
              </a:rPr>
              <a:t>d</a:t>
            </a:r>
            <a:r>
              <a:rPr sz="2000" spc="0" dirty="0" smtClean="0">
                <a:solidFill>
                  <a:srgbClr val="001F5F"/>
                </a:solidFill>
                <a:latin typeface="Times New Roman"/>
                <a:cs typeface="Times New Roman"/>
              </a:rPr>
              <a:t>s</a:t>
            </a:r>
            <a:endParaRPr sz="2000">
              <a:latin typeface="Times New Roman"/>
              <a:cs typeface="Times New Roman"/>
            </a:endParaRPr>
          </a:p>
          <a:p>
            <a:pPr marL="378764">
              <a:lnSpc>
                <a:spcPct val="95825"/>
              </a:lnSpc>
              <a:spcBef>
                <a:spcPts val="699"/>
              </a:spcBef>
            </a:pPr>
            <a:r>
              <a:rPr sz="1400" spc="0" dirty="0" smtClean="0">
                <a:solidFill>
                  <a:srgbClr val="001F5F"/>
                </a:solidFill>
                <a:latin typeface="Wingdings"/>
                <a:cs typeface="Wingdings"/>
              </a:rPr>
              <a:t></a:t>
            </a:r>
            <a:r>
              <a:rPr sz="1400" spc="0" dirty="0" smtClean="0">
                <a:solidFill>
                  <a:srgbClr val="001F5F"/>
                </a:solidFill>
                <a:latin typeface="Times New Roman"/>
                <a:cs typeface="Times New Roman"/>
              </a:rPr>
              <a:t>  </a:t>
            </a:r>
            <a:r>
              <a:rPr sz="14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Persua</a:t>
            </a:r>
            <a:r>
              <a:rPr sz="2000" spc="4" dirty="0" smtClean="0">
                <a:solidFill>
                  <a:srgbClr val="001F5F"/>
                </a:solidFill>
                <a:latin typeface="Times New Roman"/>
                <a:cs typeface="Times New Roman"/>
              </a:rPr>
              <a:t>d</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g</a:t>
            </a:r>
            <a:r>
              <a:rPr sz="2000" spc="-39" dirty="0" smtClean="0">
                <a:solidFill>
                  <a:srgbClr val="001F5F"/>
                </a:solidFill>
                <a:latin typeface="Times New Roman"/>
                <a:cs typeface="Times New Roman"/>
              </a:rPr>
              <a:t> </a:t>
            </a:r>
            <a:r>
              <a:rPr sz="2000" spc="0" dirty="0" smtClean="0">
                <a:solidFill>
                  <a:srgbClr val="001F5F"/>
                </a:solidFill>
                <a:latin typeface="Times New Roman"/>
                <a:cs typeface="Times New Roman"/>
              </a:rPr>
              <a:t>and in</a:t>
            </a:r>
            <a:r>
              <a:rPr sz="2000" spc="9" dirty="0" smtClean="0">
                <a:solidFill>
                  <a:srgbClr val="001F5F"/>
                </a:solidFill>
                <a:latin typeface="Times New Roman"/>
                <a:cs typeface="Times New Roman"/>
              </a:rPr>
              <a:t>f</a:t>
            </a:r>
            <a:r>
              <a:rPr sz="2000" spc="0" dirty="0" smtClean="0">
                <a:solidFill>
                  <a:srgbClr val="001F5F"/>
                </a:solidFill>
                <a:latin typeface="Times New Roman"/>
                <a:cs typeface="Times New Roman"/>
              </a:rPr>
              <a:t>luencing</a:t>
            </a:r>
            <a:r>
              <a:rPr sz="2000" spc="-54" dirty="0" smtClean="0">
                <a:solidFill>
                  <a:srgbClr val="001F5F"/>
                </a:solidFill>
                <a:latin typeface="Times New Roman"/>
                <a:cs typeface="Times New Roman"/>
              </a:rPr>
              <a:t> </a:t>
            </a:r>
            <a:r>
              <a:rPr sz="2000" spc="0" dirty="0" smtClean="0">
                <a:solidFill>
                  <a:srgbClr val="001F5F"/>
                </a:solidFill>
                <a:latin typeface="Times New Roman"/>
                <a:cs typeface="Times New Roman"/>
              </a:rPr>
              <a:t>dec</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s</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s</a:t>
            </a:r>
            <a:endParaRPr sz="2000">
              <a:latin typeface="Times New Roman"/>
              <a:cs typeface="Times New Roman"/>
            </a:endParaRPr>
          </a:p>
          <a:p>
            <a:pPr marL="378764" marR="38221">
              <a:lnSpc>
                <a:spcPct val="95825"/>
              </a:lnSpc>
              <a:spcBef>
                <a:spcPts val="702"/>
              </a:spcBef>
            </a:pPr>
            <a:r>
              <a:rPr sz="1400" spc="0" dirty="0" smtClean="0">
                <a:solidFill>
                  <a:srgbClr val="001F5F"/>
                </a:solidFill>
                <a:latin typeface="Wingdings"/>
                <a:cs typeface="Wingdings"/>
              </a:rPr>
              <a:t></a:t>
            </a:r>
            <a:r>
              <a:rPr sz="1400" spc="0" dirty="0" smtClean="0">
                <a:solidFill>
                  <a:srgbClr val="001F5F"/>
                </a:solidFill>
                <a:latin typeface="Times New Roman"/>
                <a:cs typeface="Times New Roman"/>
              </a:rPr>
              <a:t>  </a:t>
            </a:r>
            <a:r>
              <a:rPr sz="14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R</a:t>
            </a:r>
            <a:r>
              <a:rPr sz="2000" spc="-4" dirty="0" smtClean="0">
                <a:solidFill>
                  <a:srgbClr val="001F5F"/>
                </a:solidFill>
                <a:latin typeface="Times New Roman"/>
                <a:cs typeface="Times New Roman"/>
              </a:rPr>
              <a:t>e</a:t>
            </a:r>
            <a:r>
              <a:rPr sz="2000" spc="0" dirty="0" smtClean="0">
                <a:solidFill>
                  <a:srgbClr val="001F5F"/>
                </a:solidFill>
                <a:latin typeface="Times New Roman"/>
                <a:cs typeface="Times New Roman"/>
              </a:rPr>
              <a:t>s</a:t>
            </a:r>
            <a:r>
              <a:rPr sz="2000" spc="4" dirty="0" smtClean="0">
                <a:solidFill>
                  <a:srgbClr val="001F5F"/>
                </a:solidFill>
                <a:latin typeface="Times New Roman"/>
                <a:cs typeface="Times New Roman"/>
              </a:rPr>
              <a:t>p</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ding</a:t>
            </a:r>
            <a:r>
              <a:rPr sz="2000" spc="-39" dirty="0" smtClean="0">
                <a:solidFill>
                  <a:srgbClr val="001F5F"/>
                </a:solidFill>
                <a:latin typeface="Times New Roman"/>
                <a:cs typeface="Times New Roman"/>
              </a:rPr>
              <a:t> </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o </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eactio</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s</a:t>
            </a:r>
            <a:endParaRPr sz="2000">
              <a:latin typeface="Times New Roman"/>
              <a:cs typeface="Times New Roman"/>
            </a:endParaRPr>
          </a:p>
          <a:p>
            <a:pPr marL="378764" marR="38221">
              <a:lnSpc>
                <a:spcPct val="95825"/>
              </a:lnSpc>
              <a:spcBef>
                <a:spcPts val="700"/>
              </a:spcBef>
            </a:pPr>
            <a:r>
              <a:rPr sz="1400" spc="0" dirty="0" smtClean="0">
                <a:solidFill>
                  <a:srgbClr val="001F5F"/>
                </a:solidFill>
                <a:latin typeface="Wingdings"/>
                <a:cs typeface="Wingdings"/>
              </a:rPr>
              <a:t></a:t>
            </a:r>
            <a:r>
              <a:rPr sz="1400" spc="0" dirty="0" smtClean="0">
                <a:solidFill>
                  <a:srgbClr val="001F5F"/>
                </a:solidFill>
                <a:latin typeface="Times New Roman"/>
                <a:cs typeface="Times New Roman"/>
              </a:rPr>
              <a:t>  </a:t>
            </a:r>
            <a:r>
              <a:rPr sz="14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F</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r</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ing</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rela</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io</a:t>
            </a:r>
            <a:r>
              <a:rPr sz="2000" spc="4" dirty="0" smtClean="0">
                <a:solidFill>
                  <a:srgbClr val="001F5F"/>
                </a:solidFill>
                <a:latin typeface="Times New Roman"/>
                <a:cs typeface="Times New Roman"/>
              </a:rPr>
              <a:t>n</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hips</a:t>
            </a:r>
            <a:endParaRPr sz="2000">
              <a:latin typeface="Times New Roman"/>
              <a:cs typeface="Times New Roman"/>
            </a:endParaRPr>
          </a:p>
        </p:txBody>
      </p:sp>
      <p:sp>
        <p:nvSpPr>
          <p:cNvPr id="2" name="object 2"/>
          <p:cNvSpPr txBox="1"/>
          <p:nvPr/>
        </p:nvSpPr>
        <p:spPr>
          <a:xfrm>
            <a:off x="8272897" y="2899668"/>
            <a:ext cx="491577" cy="2727243"/>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val="38536376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990000"/>
          </a:solidFill>
        </p:spPr>
        <p:txBody>
          <a:bodyPr wrap="square" lIns="0" tIns="0" rIns="0" bIns="0" rtlCol="0">
            <a:noAutofit/>
          </a:bodyPr>
          <a:lstStyle/>
          <a:p>
            <a:endParaRPr/>
          </a:p>
        </p:txBody>
      </p:sp>
      <p:sp>
        <p:nvSpPr>
          <p:cNvPr id="12" name="object 12"/>
          <p:cNvSpPr/>
          <p:nvPr/>
        </p:nvSpPr>
        <p:spPr>
          <a:xfrm>
            <a:off x="591312" y="1280160"/>
            <a:ext cx="8552688" cy="228600"/>
          </a:xfrm>
          <a:custGeom>
            <a:avLst/>
            <a:gdLst/>
            <a:ahLst/>
            <a:cxnLst/>
            <a:rect l="l" t="t" r="r" b="b"/>
            <a:pathLst>
              <a:path w="8552688" h="228600">
                <a:moveTo>
                  <a:pt x="0" y="228600"/>
                </a:moveTo>
                <a:lnTo>
                  <a:pt x="8552688" y="228600"/>
                </a:lnTo>
                <a:lnTo>
                  <a:pt x="8552688" y="0"/>
                </a:lnTo>
                <a:lnTo>
                  <a:pt x="0" y="0"/>
                </a:lnTo>
                <a:lnTo>
                  <a:pt x="0" y="228600"/>
                </a:lnTo>
                <a:close/>
              </a:path>
            </a:pathLst>
          </a:custGeom>
          <a:solidFill>
            <a:srgbClr val="001F5F"/>
          </a:solidFill>
        </p:spPr>
        <p:txBody>
          <a:bodyPr wrap="square" lIns="0" tIns="0" rIns="0" bIns="0" rtlCol="0">
            <a:noAutofit/>
          </a:bodyPr>
          <a:lstStyle/>
          <a:p>
            <a:endParaRPr/>
          </a:p>
        </p:txBody>
      </p:sp>
      <p:sp>
        <p:nvSpPr>
          <p:cNvPr id="11" name="object 11"/>
          <p:cNvSpPr txBox="1"/>
          <p:nvPr/>
        </p:nvSpPr>
        <p:spPr>
          <a:xfrm>
            <a:off x="762406" y="113359"/>
            <a:ext cx="7402856" cy="1194249"/>
          </a:xfrm>
          <a:prstGeom prst="rect">
            <a:avLst/>
          </a:prstGeom>
        </p:spPr>
        <p:txBody>
          <a:bodyPr wrap="square" lIns="0" tIns="0" rIns="0" bIns="0" rtlCol="0">
            <a:noAutofit/>
          </a:bodyPr>
          <a:lstStyle/>
          <a:p>
            <a:pPr marL="538454">
              <a:lnSpc>
                <a:spcPts val="4185"/>
              </a:lnSpc>
              <a:spcBef>
                <a:spcPts val="209"/>
              </a:spcBef>
            </a:pPr>
            <a:r>
              <a:rPr sz="4000" b="1" spc="0" dirty="0" smtClean="0">
                <a:solidFill>
                  <a:srgbClr val="001F5F"/>
                </a:solidFill>
                <a:latin typeface="Times New Roman"/>
                <a:cs typeface="Times New Roman"/>
              </a:rPr>
              <a:t>Important</a:t>
            </a:r>
            <a:r>
              <a:rPr sz="4000" b="1" spc="-147" dirty="0" smtClean="0">
                <a:solidFill>
                  <a:srgbClr val="001F5F"/>
                </a:solidFill>
                <a:latin typeface="Times New Roman"/>
                <a:cs typeface="Times New Roman"/>
              </a:rPr>
              <a:t> </a:t>
            </a:r>
            <a:r>
              <a:rPr sz="4000" b="1" spc="0" dirty="0" smtClean="0">
                <a:solidFill>
                  <a:srgbClr val="001F5F"/>
                </a:solidFill>
                <a:latin typeface="Times New Roman"/>
                <a:cs typeface="Times New Roman"/>
              </a:rPr>
              <a:t>marketing </a:t>
            </a:r>
            <a:r>
              <a:rPr sz="4000" b="1" spc="9" dirty="0" smtClean="0">
                <a:solidFill>
                  <a:srgbClr val="001F5F"/>
                </a:solidFill>
                <a:latin typeface="Times New Roman"/>
                <a:cs typeface="Times New Roman"/>
              </a:rPr>
              <a:t>f</a:t>
            </a:r>
            <a:r>
              <a:rPr sz="4000" b="1" spc="0" dirty="0" smtClean="0">
                <a:solidFill>
                  <a:srgbClr val="001F5F"/>
                </a:solidFill>
                <a:latin typeface="Times New Roman"/>
                <a:cs typeface="Times New Roman"/>
              </a:rPr>
              <a:t>unctions</a:t>
            </a:r>
            <a:endParaRPr sz="4000">
              <a:latin typeface="Times New Roman"/>
              <a:cs typeface="Times New Roman"/>
            </a:endParaRPr>
          </a:p>
          <a:p>
            <a:pPr marL="12700" marR="76169">
              <a:lnSpc>
                <a:spcPct val="95825"/>
              </a:lnSpc>
              <a:spcBef>
                <a:spcPts val="1751"/>
              </a:spcBef>
            </a:pPr>
            <a:r>
              <a:rPr sz="2800" b="1" spc="0" dirty="0" smtClean="0">
                <a:solidFill>
                  <a:srgbClr val="001F5F"/>
                </a:solidFill>
                <a:latin typeface="Times New Roman"/>
                <a:cs typeface="Times New Roman"/>
              </a:rPr>
              <a:t>Mar</a:t>
            </a:r>
            <a:r>
              <a:rPr sz="2800" b="1" spc="-14" dirty="0" smtClean="0">
                <a:solidFill>
                  <a:srgbClr val="001F5F"/>
                </a:solidFill>
                <a:latin typeface="Times New Roman"/>
                <a:cs typeface="Times New Roman"/>
              </a:rPr>
              <a:t>k</a:t>
            </a:r>
            <a:r>
              <a:rPr sz="2800" b="1" spc="0" dirty="0" smtClean="0">
                <a:solidFill>
                  <a:srgbClr val="001F5F"/>
                </a:solidFill>
                <a:latin typeface="Times New Roman"/>
                <a:cs typeface="Times New Roman"/>
              </a:rPr>
              <a:t>eting</a:t>
            </a:r>
            <a:r>
              <a:rPr sz="2800" b="1" spc="-92" dirty="0" smtClean="0">
                <a:solidFill>
                  <a:srgbClr val="001F5F"/>
                </a:solidFill>
                <a:latin typeface="Times New Roman"/>
                <a:cs typeface="Times New Roman"/>
              </a:rPr>
              <a:t> </a:t>
            </a:r>
            <a:r>
              <a:rPr sz="2800" b="1" spc="0" dirty="0" smtClean="0">
                <a:solidFill>
                  <a:srgbClr val="001F5F"/>
                </a:solidFill>
                <a:latin typeface="Times New Roman"/>
                <a:cs typeface="Times New Roman"/>
              </a:rPr>
              <a:t>Funct</a:t>
            </a:r>
            <a:r>
              <a:rPr sz="2800" b="1" spc="4" dirty="0" smtClean="0">
                <a:solidFill>
                  <a:srgbClr val="001F5F"/>
                </a:solidFill>
                <a:latin typeface="Times New Roman"/>
                <a:cs typeface="Times New Roman"/>
              </a:rPr>
              <a:t>i</a:t>
            </a:r>
            <a:r>
              <a:rPr sz="2800" b="1" spc="0" dirty="0" smtClean="0">
                <a:solidFill>
                  <a:srgbClr val="001F5F"/>
                </a:solidFill>
                <a:latin typeface="Times New Roman"/>
                <a:cs typeface="Times New Roman"/>
              </a:rPr>
              <a:t>o</a:t>
            </a:r>
            <a:r>
              <a:rPr sz="2800" b="1" spc="9" dirty="0" smtClean="0">
                <a:solidFill>
                  <a:srgbClr val="001F5F"/>
                </a:solidFill>
                <a:latin typeface="Times New Roman"/>
                <a:cs typeface="Times New Roman"/>
              </a:rPr>
              <a:t>n</a:t>
            </a:r>
            <a:r>
              <a:rPr sz="2800" b="1" spc="14" dirty="0" smtClean="0">
                <a:solidFill>
                  <a:srgbClr val="001F5F"/>
                </a:solidFill>
                <a:latin typeface="Times New Roman"/>
                <a:cs typeface="Times New Roman"/>
              </a:rPr>
              <a:t>s</a:t>
            </a:r>
            <a:r>
              <a:rPr sz="2800" b="1" spc="0" dirty="0" smtClean="0">
                <a:solidFill>
                  <a:srgbClr val="001F5F"/>
                </a:solidFill>
                <a:latin typeface="Times New Roman"/>
                <a:cs typeface="Times New Roman"/>
              </a:rPr>
              <a:t>…</a:t>
            </a:r>
            <a:endParaRPr sz="2800">
              <a:latin typeface="Times New Roman"/>
              <a:cs typeface="Times New Roman"/>
            </a:endParaRPr>
          </a:p>
        </p:txBody>
      </p:sp>
      <p:sp>
        <p:nvSpPr>
          <p:cNvPr id="10" name="object 10"/>
          <p:cNvSpPr txBox="1"/>
          <p:nvPr/>
        </p:nvSpPr>
        <p:spPr>
          <a:xfrm>
            <a:off x="546303" y="1537062"/>
            <a:ext cx="8028231" cy="1431871"/>
          </a:xfrm>
          <a:prstGeom prst="rect">
            <a:avLst/>
          </a:prstGeom>
        </p:spPr>
        <p:txBody>
          <a:bodyPr wrap="square" lIns="0" tIns="0" rIns="0" bIns="0" rtlCol="0">
            <a:noAutofit/>
          </a:bodyPr>
          <a:lstStyle/>
          <a:p>
            <a:pPr marL="12700" marR="43811">
              <a:lnSpc>
                <a:spcPts val="2550"/>
              </a:lnSpc>
              <a:spcBef>
                <a:spcPts val="127"/>
              </a:spcBef>
            </a:pPr>
            <a:r>
              <a:rPr sz="2400" b="1" spc="0" dirty="0" smtClean="0">
                <a:solidFill>
                  <a:srgbClr val="001F5F"/>
                </a:solidFill>
                <a:latin typeface="Times New Roman"/>
                <a:cs typeface="Times New Roman"/>
              </a:rPr>
              <a:t>After</a:t>
            </a:r>
            <a:r>
              <a:rPr sz="2400" b="1" spc="-44" dirty="0" smtClean="0">
                <a:solidFill>
                  <a:srgbClr val="001F5F"/>
                </a:solidFill>
                <a:latin typeface="Times New Roman"/>
                <a:cs typeface="Times New Roman"/>
              </a:rPr>
              <a:t> </a:t>
            </a:r>
            <a:r>
              <a:rPr sz="2400" b="1" spc="0" dirty="0" smtClean="0">
                <a:solidFill>
                  <a:srgbClr val="001F5F"/>
                </a:solidFill>
                <a:latin typeface="Times New Roman"/>
                <a:cs typeface="Times New Roman"/>
              </a:rPr>
              <a:t>sale</a:t>
            </a:r>
            <a:r>
              <a:rPr sz="2400" b="1" spc="9" dirty="0" smtClean="0">
                <a:solidFill>
                  <a:srgbClr val="001F5F"/>
                </a:solidFill>
                <a:latin typeface="Times New Roman"/>
                <a:cs typeface="Times New Roman"/>
              </a:rPr>
              <a:t>s</a:t>
            </a:r>
            <a:r>
              <a:rPr sz="2400" b="1" spc="4" dirty="0" smtClean="0">
                <a:solidFill>
                  <a:srgbClr val="001F5F"/>
                </a:solidFill>
                <a:latin typeface="Times New Roman"/>
                <a:cs typeface="Times New Roman"/>
              </a:rPr>
              <a:t>-</a:t>
            </a:r>
            <a:r>
              <a:rPr sz="2400" b="1" spc="0" dirty="0" smtClean="0">
                <a:solidFill>
                  <a:srgbClr val="001F5F"/>
                </a:solidFill>
                <a:latin typeface="Times New Roman"/>
                <a:cs typeface="Times New Roman"/>
              </a:rPr>
              <a:t>service</a:t>
            </a:r>
            <a:endParaRPr sz="2400">
              <a:latin typeface="Times New Roman"/>
              <a:cs typeface="Times New Roman"/>
            </a:endParaRPr>
          </a:p>
          <a:p>
            <a:pPr marL="116941">
              <a:lnSpc>
                <a:spcPct val="95825"/>
              </a:lnSpc>
              <a:spcBef>
                <a:spcPts val="738"/>
              </a:spcBef>
            </a:pP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n</a:t>
            </a:r>
            <a:r>
              <a:rPr sz="2000" spc="154"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159"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e</a:t>
            </a:r>
            <a:r>
              <a:rPr sz="2000" spc="159" dirty="0" smtClean="0">
                <a:solidFill>
                  <a:srgbClr val="001F5F"/>
                </a:solidFill>
                <a:latin typeface="Times New Roman"/>
                <a:cs typeface="Times New Roman"/>
              </a:rPr>
              <a:t> </a:t>
            </a:r>
            <a:r>
              <a:rPr sz="2000" spc="-14" dirty="0" smtClean="0">
                <a:solidFill>
                  <a:srgbClr val="001F5F"/>
                </a:solidFill>
                <a:latin typeface="Times New Roman"/>
                <a:cs typeface="Times New Roman"/>
              </a:rPr>
              <a:t>c</a:t>
            </a:r>
            <a:r>
              <a:rPr sz="2000" spc="0" dirty="0" smtClean="0">
                <a:solidFill>
                  <a:srgbClr val="001F5F"/>
                </a:solidFill>
                <a:latin typeface="Times New Roman"/>
                <a:cs typeface="Times New Roman"/>
              </a:rPr>
              <a:t>o</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pl</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x</a:t>
            </a:r>
            <a:r>
              <a:rPr sz="2000" spc="169"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d</a:t>
            </a:r>
            <a:r>
              <a:rPr sz="2000" spc="164" dirty="0" smtClean="0">
                <a:solidFill>
                  <a:srgbClr val="001F5F"/>
                </a:solidFill>
                <a:latin typeface="Times New Roman"/>
                <a:cs typeface="Times New Roman"/>
              </a:rPr>
              <a:t> </a:t>
            </a:r>
            <a:r>
              <a:rPr sz="2000" spc="0" dirty="0" smtClean="0">
                <a:solidFill>
                  <a:srgbClr val="001F5F"/>
                </a:solidFill>
                <a:latin typeface="Times New Roman"/>
                <a:cs typeface="Times New Roman"/>
              </a:rPr>
              <a:t>t</a:t>
            </a:r>
            <a:r>
              <a:rPr sz="2000" spc="-4" dirty="0" smtClean="0">
                <a:solidFill>
                  <a:srgbClr val="001F5F"/>
                </a:solidFill>
                <a:latin typeface="Times New Roman"/>
                <a:cs typeface="Times New Roman"/>
              </a:rPr>
              <a:t>e</a:t>
            </a:r>
            <a:r>
              <a:rPr sz="2000" spc="-14" dirty="0" smtClean="0">
                <a:solidFill>
                  <a:srgbClr val="001F5F"/>
                </a:solidFill>
                <a:latin typeface="Times New Roman"/>
                <a:cs typeface="Times New Roman"/>
              </a:rPr>
              <a:t>c</a:t>
            </a:r>
            <a:r>
              <a:rPr sz="2000" spc="0" dirty="0" smtClean="0">
                <a:solidFill>
                  <a:srgbClr val="001F5F"/>
                </a:solidFill>
                <a:latin typeface="Times New Roman"/>
                <a:cs typeface="Times New Roman"/>
              </a:rPr>
              <a:t>h</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i</a:t>
            </a:r>
            <a:r>
              <a:rPr sz="2000" spc="-4" dirty="0" smtClean="0">
                <a:solidFill>
                  <a:srgbClr val="001F5F"/>
                </a:solidFill>
                <a:latin typeface="Times New Roman"/>
                <a:cs typeface="Times New Roman"/>
              </a:rPr>
              <a:t>c</a:t>
            </a:r>
            <a:r>
              <a:rPr sz="2000" spc="0" dirty="0" smtClean="0">
                <a:solidFill>
                  <a:srgbClr val="001F5F"/>
                </a:solidFill>
                <a:latin typeface="Times New Roman"/>
                <a:cs typeface="Times New Roman"/>
              </a:rPr>
              <a:t>al</a:t>
            </a:r>
            <a:r>
              <a:rPr sz="2000" spc="150"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14" dirty="0" smtClean="0">
                <a:solidFill>
                  <a:srgbClr val="001F5F"/>
                </a:solidFill>
                <a:latin typeface="Times New Roman"/>
                <a:cs typeface="Times New Roman"/>
              </a:rPr>
              <a:t>r</a:t>
            </a:r>
            <a:r>
              <a:rPr sz="2000" spc="0" dirty="0" smtClean="0">
                <a:solidFill>
                  <a:srgbClr val="001F5F"/>
                </a:solidFill>
                <a:latin typeface="Times New Roman"/>
                <a:cs typeface="Times New Roman"/>
              </a:rPr>
              <a:t>oduct,</a:t>
            </a:r>
            <a:r>
              <a:rPr sz="2000" spc="139"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ar</a:t>
            </a:r>
            <a:r>
              <a:rPr sz="2000" spc="4" dirty="0" smtClean="0">
                <a:solidFill>
                  <a:srgbClr val="001F5F"/>
                </a:solidFill>
                <a:latin typeface="Times New Roman"/>
                <a:cs typeface="Times New Roman"/>
              </a:rPr>
              <a:t>k</a:t>
            </a:r>
            <a:r>
              <a:rPr sz="2000" spc="0" dirty="0" smtClean="0">
                <a:solidFill>
                  <a:srgbClr val="001F5F"/>
                </a:solidFill>
                <a:latin typeface="Times New Roman"/>
                <a:cs typeface="Times New Roman"/>
              </a:rPr>
              <a:t>e</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e</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s</a:t>
            </a:r>
            <a:r>
              <a:rPr sz="2000" spc="164" dirty="0" smtClean="0">
                <a:solidFill>
                  <a:srgbClr val="001F5F"/>
                </a:solidFill>
                <a:latin typeface="Times New Roman"/>
                <a:cs typeface="Times New Roman"/>
              </a:rPr>
              <a:t> </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h</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l</a:t>
            </a:r>
            <a:r>
              <a:rPr sz="2000" spc="0" dirty="0" smtClean="0">
                <a:solidFill>
                  <a:srgbClr val="001F5F"/>
                </a:solidFill>
                <a:latin typeface="Times New Roman"/>
                <a:cs typeface="Times New Roman"/>
              </a:rPr>
              <a:t>d</a:t>
            </a:r>
            <a:r>
              <a:rPr sz="2000" spc="169"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ake</a:t>
            </a:r>
            <a:r>
              <a:rPr sz="2000" spc="164" dirty="0" smtClean="0">
                <a:solidFill>
                  <a:srgbClr val="001F5F"/>
                </a:solidFill>
                <a:latin typeface="Times New Roman"/>
                <a:cs typeface="Times New Roman"/>
              </a:rPr>
              <a:t> </a:t>
            </a:r>
            <a:r>
              <a:rPr sz="2000" spc="0" dirty="0" smtClean="0">
                <a:solidFill>
                  <a:srgbClr val="001F5F"/>
                </a:solidFill>
                <a:latin typeface="Times New Roman"/>
                <a:cs typeface="Times New Roman"/>
              </a:rPr>
              <a:t>pr</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v</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si</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n</a:t>
            </a:r>
            <a:endParaRPr sz="2000">
              <a:latin typeface="Times New Roman"/>
              <a:cs typeface="Times New Roman"/>
            </a:endParaRPr>
          </a:p>
          <a:p>
            <a:pPr marL="116941" marR="43811">
              <a:lnSpc>
                <a:spcPct val="95825"/>
              </a:lnSpc>
              <a:spcBef>
                <a:spcPts val="100"/>
              </a:spcBef>
            </a:pPr>
            <a:r>
              <a:rPr sz="2000" spc="0" dirty="0" smtClean="0">
                <a:solidFill>
                  <a:srgbClr val="001F5F"/>
                </a:solidFill>
                <a:latin typeface="Times New Roman"/>
                <a:cs typeface="Times New Roman"/>
              </a:rPr>
              <a:t>o</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der</a:t>
            </a:r>
            <a:r>
              <a:rPr sz="2000" spc="-25" dirty="0" smtClean="0">
                <a:solidFill>
                  <a:srgbClr val="001F5F"/>
                </a:solidFill>
                <a:latin typeface="Times New Roman"/>
                <a:cs typeface="Times New Roman"/>
              </a:rPr>
              <a:t> </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o ass</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st</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custo</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ers</a:t>
            </a:r>
            <a:r>
              <a:rPr sz="2000" spc="-29" dirty="0" smtClean="0">
                <a:solidFill>
                  <a:srgbClr val="001F5F"/>
                </a:solidFill>
                <a:latin typeface="Times New Roman"/>
                <a:cs typeface="Times New Roman"/>
              </a:rPr>
              <a:t> </a:t>
            </a:r>
            <a:r>
              <a:rPr sz="2000" spc="0" dirty="0" smtClean="0">
                <a:solidFill>
                  <a:srgbClr val="001F5F"/>
                </a:solidFill>
                <a:latin typeface="Times New Roman"/>
                <a:cs typeface="Times New Roman"/>
              </a:rPr>
              <a:t>aft</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r</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they</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ha</a:t>
            </a:r>
            <a:r>
              <a:rPr sz="2000" spc="4" dirty="0" smtClean="0">
                <a:solidFill>
                  <a:srgbClr val="001F5F"/>
                </a:solidFill>
                <a:latin typeface="Times New Roman"/>
                <a:cs typeface="Times New Roman"/>
              </a:rPr>
              <a:t>v</a:t>
            </a:r>
            <a:r>
              <a:rPr sz="2000" spc="0" dirty="0" smtClean="0">
                <a:solidFill>
                  <a:srgbClr val="001F5F"/>
                </a:solidFill>
                <a:latin typeface="Times New Roman"/>
                <a:cs typeface="Times New Roman"/>
              </a:rPr>
              <a:t>e</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u</a:t>
            </a:r>
            <a:r>
              <a:rPr sz="2000" spc="0" dirty="0" smtClean="0">
                <a:solidFill>
                  <a:srgbClr val="001F5F"/>
                </a:solidFill>
                <a:latin typeface="Times New Roman"/>
                <a:cs typeface="Times New Roman"/>
              </a:rPr>
              <a:t>rchased</a:t>
            </a:r>
            <a:r>
              <a:rPr sz="2000" spc="-39"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uc</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a:t>
            </a:r>
            <a:endParaRPr sz="2000">
              <a:latin typeface="Times New Roman"/>
              <a:cs typeface="Times New Roman"/>
            </a:endParaRPr>
          </a:p>
          <a:p>
            <a:pPr marL="116941" marR="27150">
              <a:lnSpc>
                <a:spcPct val="95825"/>
              </a:lnSpc>
              <a:spcBef>
                <a:spcPts val="798"/>
              </a:spcBef>
            </a:pP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n</a:t>
            </a:r>
            <a:r>
              <a:rPr sz="2000" spc="214" dirty="0" smtClean="0">
                <a:solidFill>
                  <a:srgbClr val="001F5F"/>
                </a:solidFill>
                <a:latin typeface="Times New Roman"/>
                <a:cs typeface="Times New Roman"/>
              </a:rPr>
              <a:t> </a:t>
            </a:r>
            <a:r>
              <a:rPr sz="2000" spc="0" dirty="0" smtClean="0">
                <a:solidFill>
                  <a:srgbClr val="001F5F"/>
                </a:solidFill>
                <a:latin typeface="Times New Roman"/>
                <a:cs typeface="Times New Roman"/>
              </a:rPr>
              <a:t>t</a:t>
            </a:r>
            <a:r>
              <a:rPr sz="2000" spc="-19" dirty="0" smtClean="0">
                <a:solidFill>
                  <a:srgbClr val="001F5F"/>
                </a:solidFill>
                <a:latin typeface="Times New Roman"/>
                <a:cs typeface="Times New Roman"/>
              </a:rPr>
              <a:t>e</a:t>
            </a:r>
            <a:r>
              <a:rPr sz="2000" spc="0" dirty="0" smtClean="0">
                <a:solidFill>
                  <a:srgbClr val="001F5F"/>
                </a:solidFill>
                <a:latin typeface="Times New Roman"/>
                <a:cs typeface="Times New Roman"/>
              </a:rPr>
              <a:t>r</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s</a:t>
            </a:r>
            <a:r>
              <a:rPr sz="2000" spc="219"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f</a:t>
            </a:r>
            <a:r>
              <a:rPr sz="2000" spc="225"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ach</a:t>
            </a:r>
            <a:r>
              <a:rPr sz="2000" spc="-14" dirty="0" smtClean="0">
                <a:solidFill>
                  <a:srgbClr val="001F5F"/>
                </a:solidFill>
                <a:latin typeface="Times New Roman"/>
                <a:cs typeface="Times New Roman"/>
              </a:rPr>
              <a:t>i</a:t>
            </a:r>
            <a:r>
              <a:rPr sz="2000" spc="0" dirty="0" smtClean="0">
                <a:solidFill>
                  <a:srgbClr val="001F5F"/>
                </a:solidFill>
                <a:latin typeface="Times New Roman"/>
                <a:cs typeface="Times New Roman"/>
              </a:rPr>
              <a:t>nes</a:t>
            </a:r>
            <a:r>
              <a:rPr sz="2000" spc="214"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r</a:t>
            </a:r>
            <a:r>
              <a:rPr sz="2000" spc="214" dirty="0" smtClean="0">
                <a:solidFill>
                  <a:srgbClr val="001F5F"/>
                </a:solidFill>
                <a:latin typeface="Times New Roman"/>
                <a:cs typeface="Times New Roman"/>
              </a:rPr>
              <a:t> </a:t>
            </a:r>
            <a:r>
              <a:rPr sz="2000" spc="0" dirty="0" smtClean="0">
                <a:solidFill>
                  <a:srgbClr val="001F5F"/>
                </a:solidFill>
                <a:latin typeface="Times New Roman"/>
                <a:cs typeface="Times New Roman"/>
              </a:rPr>
              <a:t>he</a:t>
            </a:r>
            <a:r>
              <a:rPr sz="2000" spc="-9" dirty="0" smtClean="0">
                <a:solidFill>
                  <a:srgbClr val="001F5F"/>
                </a:solidFill>
                <a:latin typeface="Times New Roman"/>
                <a:cs typeface="Times New Roman"/>
              </a:rPr>
              <a:t>a</a:t>
            </a:r>
            <a:r>
              <a:rPr sz="2000" spc="0" dirty="0" smtClean="0">
                <a:solidFill>
                  <a:srgbClr val="001F5F"/>
                </a:solidFill>
                <a:latin typeface="Times New Roman"/>
                <a:cs typeface="Times New Roman"/>
              </a:rPr>
              <a:t>vy</a:t>
            </a:r>
            <a:r>
              <a:rPr sz="2000" spc="219" dirty="0" smtClean="0">
                <a:solidFill>
                  <a:srgbClr val="001F5F"/>
                </a:solidFill>
                <a:latin typeface="Times New Roman"/>
                <a:cs typeface="Times New Roman"/>
              </a:rPr>
              <a:t> </a:t>
            </a:r>
            <a:r>
              <a:rPr sz="2000" spc="0" dirty="0" smtClean="0">
                <a:solidFill>
                  <a:srgbClr val="001F5F"/>
                </a:solidFill>
                <a:latin typeface="Times New Roman"/>
                <a:cs typeface="Times New Roman"/>
              </a:rPr>
              <a:t>e</a:t>
            </a:r>
            <a:r>
              <a:rPr sz="2000" spc="-9" dirty="0" smtClean="0">
                <a:solidFill>
                  <a:srgbClr val="001F5F"/>
                </a:solidFill>
                <a:latin typeface="Times New Roman"/>
                <a:cs typeface="Times New Roman"/>
              </a:rPr>
              <a:t>q</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p</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ent</a:t>
            </a:r>
            <a:r>
              <a:rPr sz="2000" spc="209" dirty="0" smtClean="0">
                <a:solidFill>
                  <a:srgbClr val="001F5F"/>
                </a:solidFill>
                <a:latin typeface="Times New Roman"/>
                <a:cs typeface="Times New Roman"/>
              </a:rPr>
              <a:t> </a:t>
            </a:r>
            <a:r>
              <a:rPr sz="2000" spc="0" dirty="0" smtClean="0">
                <a:solidFill>
                  <a:srgbClr val="001F5F"/>
                </a:solidFill>
                <a:latin typeface="Times New Roman"/>
                <a:cs typeface="Times New Roman"/>
              </a:rPr>
              <a:t>pr</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duct</a:t>
            </a:r>
            <a:r>
              <a:rPr sz="2000" spc="214" dirty="0" smtClean="0">
                <a:solidFill>
                  <a:srgbClr val="001F5F"/>
                </a:solidFill>
                <a:latin typeface="Times New Roman"/>
                <a:cs typeface="Times New Roman"/>
              </a:rPr>
              <a:t> </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hat</a:t>
            </a:r>
            <a:r>
              <a:rPr sz="2000" spc="209" dirty="0" smtClean="0">
                <a:solidFill>
                  <a:srgbClr val="001F5F"/>
                </a:solidFill>
                <a:latin typeface="Times New Roman"/>
                <a:cs typeface="Times New Roman"/>
              </a:rPr>
              <a:t> </a:t>
            </a:r>
            <a:r>
              <a:rPr sz="2000" spc="0" dirty="0" smtClean="0">
                <a:solidFill>
                  <a:srgbClr val="001F5F"/>
                </a:solidFill>
                <a:latin typeface="Times New Roman"/>
                <a:cs typeface="Times New Roman"/>
              </a:rPr>
              <a:t>r</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quir</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s</a:t>
            </a:r>
            <a:r>
              <a:rPr sz="2000" spc="225" dirty="0" smtClean="0">
                <a:solidFill>
                  <a:srgbClr val="001F5F"/>
                </a:solidFill>
                <a:latin typeface="Times New Roman"/>
                <a:cs typeface="Times New Roman"/>
              </a:rPr>
              <a:t> </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a:t>
            </a:r>
            <a:r>
              <a:rPr sz="2000" spc="4" dirty="0" smtClean="0">
                <a:solidFill>
                  <a:srgbClr val="001F5F"/>
                </a:solidFill>
                <a:latin typeface="Times New Roman"/>
                <a:cs typeface="Times New Roman"/>
              </a:rPr>
              <a:t>s</a:t>
            </a:r>
            <a:r>
              <a:rPr sz="2000" spc="0" dirty="0" smtClean="0">
                <a:solidFill>
                  <a:srgbClr val="001F5F"/>
                </a:solidFill>
                <a:latin typeface="Times New Roman"/>
                <a:cs typeface="Times New Roman"/>
              </a:rPr>
              <a:t>t</a:t>
            </a:r>
            <a:r>
              <a:rPr sz="2000" spc="-19" dirty="0" smtClean="0">
                <a:solidFill>
                  <a:srgbClr val="001F5F"/>
                </a:solidFill>
                <a:latin typeface="Times New Roman"/>
                <a:cs typeface="Times New Roman"/>
              </a:rPr>
              <a:t>a</a:t>
            </a:r>
            <a:r>
              <a:rPr sz="2000" spc="0" dirty="0" smtClean="0">
                <a:solidFill>
                  <a:srgbClr val="001F5F"/>
                </a:solidFill>
                <a:latin typeface="Times New Roman"/>
                <a:cs typeface="Times New Roman"/>
              </a:rPr>
              <a:t>l</a:t>
            </a:r>
            <a:r>
              <a:rPr sz="2000" spc="-9" dirty="0" smtClean="0">
                <a:solidFill>
                  <a:srgbClr val="001F5F"/>
                </a:solidFill>
                <a:latin typeface="Times New Roman"/>
                <a:cs typeface="Times New Roman"/>
              </a:rPr>
              <a:t>l</a:t>
            </a:r>
            <a:r>
              <a:rPr sz="2000" spc="0" dirty="0" smtClean="0">
                <a:solidFill>
                  <a:srgbClr val="001F5F"/>
                </a:solidFill>
                <a:latin typeface="Times New Roman"/>
                <a:cs typeface="Times New Roman"/>
              </a:rPr>
              <a:t>a</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n</a:t>
            </a:r>
            <a:endParaRPr sz="2000">
              <a:latin typeface="Times New Roman"/>
              <a:cs typeface="Times New Roman"/>
            </a:endParaRPr>
          </a:p>
        </p:txBody>
      </p:sp>
      <p:sp>
        <p:nvSpPr>
          <p:cNvPr id="9" name="object 9"/>
          <p:cNvSpPr txBox="1"/>
          <p:nvPr/>
        </p:nvSpPr>
        <p:spPr>
          <a:xfrm>
            <a:off x="8590026" y="1990780"/>
            <a:ext cx="257240" cy="279907"/>
          </a:xfrm>
          <a:prstGeom prst="rect">
            <a:avLst/>
          </a:prstGeom>
        </p:spPr>
        <p:txBody>
          <a:bodyPr wrap="square" lIns="0" tIns="0" rIns="0" bIns="0" rtlCol="0">
            <a:noAutofit/>
          </a:bodyPr>
          <a:lstStyle/>
          <a:p>
            <a:pPr marL="12700">
              <a:lnSpc>
                <a:spcPts val="2145"/>
              </a:lnSpc>
              <a:spcBef>
                <a:spcPts val="107"/>
              </a:spcBef>
            </a:pPr>
            <a:r>
              <a:rPr sz="2000" spc="-14" dirty="0" smtClean="0">
                <a:solidFill>
                  <a:srgbClr val="001F5F"/>
                </a:solidFill>
                <a:latin typeface="Times New Roman"/>
                <a:cs typeface="Times New Roman"/>
              </a:rPr>
              <a:t>in</a:t>
            </a:r>
            <a:endParaRPr sz="2000">
              <a:latin typeface="Times New Roman"/>
              <a:cs typeface="Times New Roman"/>
            </a:endParaRPr>
          </a:p>
        </p:txBody>
      </p:sp>
      <p:sp>
        <p:nvSpPr>
          <p:cNvPr id="8" name="object 8"/>
          <p:cNvSpPr txBox="1"/>
          <p:nvPr/>
        </p:nvSpPr>
        <p:spPr>
          <a:xfrm>
            <a:off x="330200" y="2072140"/>
            <a:ext cx="168046" cy="177800"/>
          </a:xfrm>
          <a:prstGeom prst="rect">
            <a:avLst/>
          </a:prstGeom>
        </p:spPr>
        <p:txBody>
          <a:bodyPr wrap="square" lIns="0" tIns="0" rIns="0" bIns="0" rtlCol="0">
            <a:noAutofit/>
          </a:bodyPr>
          <a:lstStyle/>
          <a:p>
            <a:pPr marL="12700">
              <a:lnSpc>
                <a:spcPts val="1325"/>
              </a:lnSpc>
              <a:spcBef>
                <a:spcPts val="66"/>
              </a:spcBef>
            </a:pPr>
            <a:r>
              <a:rPr sz="1200" spc="0" dirty="0" smtClean="0">
                <a:solidFill>
                  <a:srgbClr val="990000"/>
                </a:solidFill>
                <a:latin typeface="Wingdings"/>
                <a:cs typeface="Wingdings"/>
              </a:rPr>
              <a:t></a:t>
            </a:r>
            <a:endParaRPr sz="1200">
              <a:latin typeface="Wingdings"/>
              <a:cs typeface="Wingdings"/>
            </a:endParaRPr>
          </a:p>
        </p:txBody>
      </p:sp>
      <p:sp>
        <p:nvSpPr>
          <p:cNvPr id="7" name="object 7"/>
          <p:cNvSpPr txBox="1"/>
          <p:nvPr/>
        </p:nvSpPr>
        <p:spPr>
          <a:xfrm>
            <a:off x="8576310" y="2689026"/>
            <a:ext cx="274057" cy="279907"/>
          </a:xfrm>
          <a:prstGeom prst="rect">
            <a:avLst/>
          </a:prstGeom>
        </p:spPr>
        <p:txBody>
          <a:bodyPr wrap="square" lIns="0" tIns="0" rIns="0" bIns="0" rtlCol="0">
            <a:noAutofit/>
          </a:bodyPr>
          <a:lstStyle/>
          <a:p>
            <a:pPr marL="12700">
              <a:lnSpc>
                <a:spcPts val="2145"/>
              </a:lnSpc>
              <a:spcBef>
                <a:spcPts val="107"/>
              </a:spcBef>
            </a:pPr>
            <a:r>
              <a:rPr sz="2000" spc="-4" dirty="0" smtClean="0">
                <a:solidFill>
                  <a:srgbClr val="001F5F"/>
                </a:solidFill>
                <a:latin typeface="Times New Roman"/>
                <a:cs typeface="Times New Roman"/>
              </a:rPr>
              <a:t>or</a:t>
            </a:r>
            <a:endParaRPr sz="2000">
              <a:latin typeface="Times New Roman"/>
              <a:cs typeface="Times New Roman"/>
            </a:endParaRPr>
          </a:p>
        </p:txBody>
      </p:sp>
      <p:sp>
        <p:nvSpPr>
          <p:cNvPr id="6" name="object 6"/>
          <p:cNvSpPr txBox="1"/>
          <p:nvPr/>
        </p:nvSpPr>
        <p:spPr>
          <a:xfrm>
            <a:off x="330200" y="2770386"/>
            <a:ext cx="168046" cy="177800"/>
          </a:xfrm>
          <a:prstGeom prst="rect">
            <a:avLst/>
          </a:prstGeom>
        </p:spPr>
        <p:txBody>
          <a:bodyPr wrap="square" lIns="0" tIns="0" rIns="0" bIns="0" rtlCol="0">
            <a:noAutofit/>
          </a:bodyPr>
          <a:lstStyle/>
          <a:p>
            <a:pPr marL="12700">
              <a:lnSpc>
                <a:spcPts val="1325"/>
              </a:lnSpc>
              <a:spcBef>
                <a:spcPts val="66"/>
              </a:spcBef>
            </a:pPr>
            <a:r>
              <a:rPr sz="1200" spc="0" dirty="0" smtClean="0">
                <a:solidFill>
                  <a:srgbClr val="990000"/>
                </a:solidFill>
                <a:latin typeface="Wingdings"/>
                <a:cs typeface="Wingdings"/>
              </a:rPr>
              <a:t></a:t>
            </a:r>
            <a:endParaRPr sz="1200">
              <a:latin typeface="Wingdings"/>
              <a:cs typeface="Wingdings"/>
            </a:endParaRPr>
          </a:p>
        </p:txBody>
      </p:sp>
      <p:sp>
        <p:nvSpPr>
          <p:cNvPr id="5" name="object 5"/>
          <p:cNvSpPr txBox="1"/>
          <p:nvPr/>
        </p:nvSpPr>
        <p:spPr>
          <a:xfrm>
            <a:off x="650544" y="2993826"/>
            <a:ext cx="8201785" cy="1589404"/>
          </a:xfrm>
          <a:prstGeom prst="rect">
            <a:avLst/>
          </a:prstGeom>
        </p:spPr>
        <p:txBody>
          <a:bodyPr wrap="square" lIns="0" tIns="0" rIns="0" bIns="0" rtlCol="0">
            <a:noAutofit/>
          </a:bodyPr>
          <a:lstStyle/>
          <a:p>
            <a:pPr marL="12700">
              <a:lnSpc>
                <a:spcPts val="2145"/>
              </a:lnSpc>
              <a:spcBef>
                <a:spcPts val="107"/>
              </a:spcBef>
            </a:pP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ntena</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c</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a:t>
            </a:r>
            <a:r>
              <a:rPr sz="2000" spc="150"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o</a:t>
            </a:r>
            <a:r>
              <a:rPr sz="2000" spc="4" dirty="0" smtClean="0">
                <a:solidFill>
                  <a:srgbClr val="001F5F"/>
                </a:solidFill>
                <a:latin typeface="Times New Roman"/>
                <a:cs typeface="Times New Roman"/>
              </a:rPr>
              <a:t>s</a:t>
            </a:r>
            <a:r>
              <a:rPr sz="2000" spc="0" dirty="0" smtClean="0">
                <a:solidFill>
                  <a:srgbClr val="001F5F"/>
                </a:solidFill>
                <a:latin typeface="Times New Roman"/>
                <a:cs typeface="Times New Roman"/>
              </a:rPr>
              <a:t>t</a:t>
            </a:r>
            <a:r>
              <a:rPr sz="2000" spc="159"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ar</a:t>
            </a:r>
            <a:r>
              <a:rPr sz="2000" spc="4" dirty="0" smtClean="0">
                <a:solidFill>
                  <a:srgbClr val="001F5F"/>
                </a:solidFill>
                <a:latin typeface="Times New Roman"/>
                <a:cs typeface="Times New Roman"/>
              </a:rPr>
              <a:t>k</a:t>
            </a:r>
            <a:r>
              <a:rPr sz="2000" spc="0" dirty="0" smtClean="0">
                <a:solidFill>
                  <a:srgbClr val="001F5F"/>
                </a:solidFill>
                <a:latin typeface="Times New Roman"/>
                <a:cs typeface="Times New Roman"/>
              </a:rPr>
              <a:t>e</a:t>
            </a:r>
            <a:r>
              <a:rPr sz="2000" spc="-4" dirty="0" smtClean="0">
                <a:solidFill>
                  <a:srgbClr val="001F5F"/>
                </a:solidFill>
                <a:latin typeface="Times New Roman"/>
                <a:cs typeface="Times New Roman"/>
              </a:rPr>
              <a:t>t</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r>
              <a:rPr sz="2000" spc="150" dirty="0" smtClean="0">
                <a:solidFill>
                  <a:srgbClr val="001F5F"/>
                </a:solidFill>
                <a:latin typeface="Times New Roman"/>
                <a:cs typeface="Times New Roman"/>
              </a:rPr>
              <a:t> </a:t>
            </a:r>
            <a:r>
              <a:rPr sz="2000" spc="0" dirty="0" smtClean="0">
                <a:solidFill>
                  <a:srgbClr val="001F5F"/>
                </a:solidFill>
                <a:latin typeface="Times New Roman"/>
                <a:cs typeface="Times New Roman"/>
              </a:rPr>
              <a:t>o</a:t>
            </a:r>
            <a:r>
              <a:rPr sz="2000" spc="-39" dirty="0" smtClean="0">
                <a:solidFill>
                  <a:srgbClr val="001F5F"/>
                </a:solidFill>
                <a:latin typeface="Times New Roman"/>
                <a:cs typeface="Times New Roman"/>
              </a:rPr>
              <a:t>r</a:t>
            </a:r>
            <a:r>
              <a:rPr sz="2000" spc="0" dirty="0" smtClean="0">
                <a:solidFill>
                  <a:srgbClr val="001F5F"/>
                </a:solidFill>
                <a:latin typeface="Times New Roman"/>
                <a:cs typeface="Times New Roman"/>
              </a:rPr>
              <a:t>g</a:t>
            </a:r>
            <a:r>
              <a:rPr sz="2000" spc="-9" dirty="0" smtClean="0">
                <a:solidFill>
                  <a:srgbClr val="001F5F"/>
                </a:solidFill>
                <a:latin typeface="Times New Roman"/>
                <a:cs typeface="Times New Roman"/>
              </a:rPr>
              <a:t>a</a:t>
            </a:r>
            <a:r>
              <a:rPr sz="2000" spc="0" dirty="0" smtClean="0">
                <a:solidFill>
                  <a:srgbClr val="001F5F"/>
                </a:solidFill>
                <a:latin typeface="Times New Roman"/>
                <a:cs typeface="Times New Roman"/>
              </a:rPr>
              <a:t>niz</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on</a:t>
            </a:r>
            <a:r>
              <a:rPr sz="2000" spc="139" dirty="0" smtClean="0">
                <a:solidFill>
                  <a:srgbClr val="001F5F"/>
                </a:solidFill>
                <a:latin typeface="Times New Roman"/>
                <a:cs typeface="Times New Roman"/>
              </a:rPr>
              <a:t> </a:t>
            </a:r>
            <a:r>
              <a:rPr sz="2000" spc="0" dirty="0" smtClean="0">
                <a:solidFill>
                  <a:srgbClr val="001F5F"/>
                </a:solidFill>
                <a:latin typeface="Times New Roman"/>
                <a:cs typeface="Times New Roman"/>
              </a:rPr>
              <a:t>r</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n</a:t>
            </a:r>
            <a:r>
              <a:rPr sz="2000" spc="9" dirty="0" smtClean="0">
                <a:solidFill>
                  <a:srgbClr val="001F5F"/>
                </a:solidFill>
                <a:latin typeface="Times New Roman"/>
                <a:cs typeface="Times New Roman"/>
              </a:rPr>
              <a:t>d</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rs</a:t>
            </a:r>
            <a:r>
              <a:rPr sz="2000" spc="144" dirty="0" smtClean="0">
                <a:solidFill>
                  <a:srgbClr val="001F5F"/>
                </a:solidFill>
                <a:latin typeface="Times New Roman"/>
                <a:cs typeface="Times New Roman"/>
              </a:rPr>
              <a:t> </a:t>
            </a:r>
            <a:r>
              <a:rPr sz="2000" spc="0" dirty="0" smtClean="0">
                <a:solidFill>
                  <a:srgbClr val="001F5F"/>
                </a:solidFill>
                <a:latin typeface="Times New Roman"/>
                <a:cs typeface="Times New Roman"/>
              </a:rPr>
              <a:t>s</a:t>
            </a:r>
            <a:r>
              <a:rPr sz="2000" spc="4" dirty="0" smtClean="0">
                <a:solidFill>
                  <a:srgbClr val="001F5F"/>
                </a:solidFill>
                <a:latin typeface="Times New Roman"/>
                <a:cs typeface="Times New Roman"/>
              </a:rPr>
              <a:t>u</a:t>
            </a:r>
            <a:r>
              <a:rPr sz="2000" spc="-14" dirty="0" smtClean="0">
                <a:solidFill>
                  <a:srgbClr val="001F5F"/>
                </a:solidFill>
                <a:latin typeface="Times New Roman"/>
                <a:cs typeface="Times New Roman"/>
              </a:rPr>
              <a:t>c</a:t>
            </a:r>
            <a:r>
              <a:rPr sz="2000" spc="0" dirty="0" smtClean="0">
                <a:solidFill>
                  <a:srgbClr val="001F5F"/>
                </a:solidFill>
                <a:latin typeface="Times New Roman"/>
                <a:cs typeface="Times New Roman"/>
              </a:rPr>
              <a:t>h</a:t>
            </a:r>
            <a:r>
              <a:rPr sz="2000" spc="154" dirty="0" smtClean="0">
                <a:solidFill>
                  <a:srgbClr val="001F5F"/>
                </a:solidFill>
                <a:latin typeface="Times New Roman"/>
                <a:cs typeface="Times New Roman"/>
              </a:rPr>
              <a:t> </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e</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vices</a:t>
            </a:r>
            <a:r>
              <a:rPr sz="2000" spc="150" dirty="0" smtClean="0">
                <a:solidFill>
                  <a:srgbClr val="001F5F"/>
                </a:solidFill>
                <a:latin typeface="Times New Roman"/>
                <a:cs typeface="Times New Roman"/>
              </a:rPr>
              <a:t> </a:t>
            </a:r>
            <a:r>
              <a:rPr sz="2000" spc="0" dirty="0" smtClean="0">
                <a:solidFill>
                  <a:srgbClr val="001F5F"/>
                </a:solidFill>
                <a:latin typeface="Times New Roman"/>
                <a:cs typeface="Times New Roman"/>
              </a:rPr>
              <a:t>l</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ke</a:t>
            </a:r>
            <a:r>
              <a:rPr sz="2000" spc="150" dirty="0" smtClean="0">
                <a:solidFill>
                  <a:srgbClr val="001F5F"/>
                </a:solidFill>
                <a:latin typeface="Times New Roman"/>
                <a:cs typeface="Times New Roman"/>
              </a:rPr>
              <a:t> </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ns</a:t>
            </a:r>
            <a:r>
              <a:rPr sz="2000" spc="0" dirty="0" smtClean="0">
                <a:solidFill>
                  <a:srgbClr val="001F5F"/>
                </a:solidFill>
                <a:latin typeface="Times New Roman"/>
                <a:cs typeface="Times New Roman"/>
              </a:rPr>
              <a:t>t</a:t>
            </a:r>
            <a:r>
              <a:rPr sz="2000" spc="-4" dirty="0" smtClean="0">
                <a:solidFill>
                  <a:srgbClr val="001F5F"/>
                </a:solidFill>
                <a:latin typeface="Times New Roman"/>
                <a:cs typeface="Times New Roman"/>
              </a:rPr>
              <a:t>a</a:t>
            </a:r>
            <a:r>
              <a:rPr sz="2000" spc="0" dirty="0" smtClean="0">
                <a:solidFill>
                  <a:srgbClr val="001F5F"/>
                </a:solidFill>
                <a:latin typeface="Times New Roman"/>
                <a:cs typeface="Times New Roman"/>
              </a:rPr>
              <a:t>l</a:t>
            </a:r>
            <a:r>
              <a:rPr sz="2000" spc="-9" dirty="0" smtClean="0">
                <a:solidFill>
                  <a:srgbClr val="001F5F"/>
                </a:solidFill>
                <a:latin typeface="Times New Roman"/>
                <a:cs typeface="Times New Roman"/>
              </a:rPr>
              <a:t>l</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g</a:t>
            </a:r>
            <a:endParaRPr sz="2000">
              <a:latin typeface="Times New Roman"/>
              <a:cs typeface="Times New Roman"/>
            </a:endParaRPr>
          </a:p>
          <a:p>
            <a:pPr marL="12700" marR="7447">
              <a:lnSpc>
                <a:spcPct val="100041"/>
              </a:lnSpc>
            </a:pPr>
            <a:r>
              <a:rPr sz="2000" spc="0" dirty="0" smtClean="0">
                <a:solidFill>
                  <a:srgbClr val="001F5F"/>
                </a:solidFill>
                <a:latin typeface="Times New Roman"/>
                <a:cs typeface="Times New Roman"/>
              </a:rPr>
              <a:t>the</a:t>
            </a:r>
            <a:r>
              <a:rPr sz="2000" spc="290"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achine</a:t>
            </a:r>
            <a:r>
              <a:rPr sz="2000" spc="280"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r</a:t>
            </a:r>
            <a:r>
              <a:rPr sz="2000" spc="295"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ntai</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g</a:t>
            </a:r>
            <a:r>
              <a:rPr sz="2000" spc="290"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t</a:t>
            </a:r>
            <a:r>
              <a:rPr sz="2000" spc="285" dirty="0" smtClean="0">
                <a:solidFill>
                  <a:srgbClr val="001F5F"/>
                </a:solidFill>
                <a:latin typeface="Times New Roman"/>
                <a:cs typeface="Times New Roman"/>
              </a:rPr>
              <a:t> </a:t>
            </a:r>
            <a:r>
              <a:rPr sz="2000" spc="-9" dirty="0" smtClean="0">
                <a:solidFill>
                  <a:srgbClr val="001F5F"/>
                </a:solidFill>
                <a:latin typeface="Times New Roman"/>
                <a:cs typeface="Times New Roman"/>
              </a:rPr>
              <a:t>f</a:t>
            </a:r>
            <a:r>
              <a:rPr sz="2000" spc="0" dirty="0" smtClean="0">
                <a:solidFill>
                  <a:srgbClr val="001F5F"/>
                </a:solidFill>
                <a:latin typeface="Times New Roman"/>
                <a:cs typeface="Times New Roman"/>
              </a:rPr>
              <a:t>or</a:t>
            </a:r>
            <a:r>
              <a:rPr sz="2000" spc="290" dirty="0" smtClean="0">
                <a:solidFill>
                  <a:srgbClr val="001F5F"/>
                </a:solidFill>
                <a:latin typeface="Times New Roman"/>
                <a:cs typeface="Times New Roman"/>
              </a:rPr>
              <a:t> </a:t>
            </a:r>
            <a:r>
              <a:rPr sz="2000" spc="0" dirty="0" smtClean="0">
                <a:solidFill>
                  <a:srgbClr val="001F5F"/>
                </a:solidFill>
                <a:latin typeface="Times New Roman"/>
                <a:cs typeface="Times New Roman"/>
              </a:rPr>
              <a:t>st</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pul</a:t>
            </a:r>
            <a:r>
              <a:rPr sz="2000" spc="-4" dirty="0" smtClean="0">
                <a:solidFill>
                  <a:srgbClr val="001F5F"/>
                </a:solidFill>
                <a:latin typeface="Times New Roman"/>
                <a:cs typeface="Times New Roman"/>
              </a:rPr>
              <a:t>a</a:t>
            </a:r>
            <a:r>
              <a:rPr sz="2000" spc="0" dirty="0" smtClean="0">
                <a:solidFill>
                  <a:srgbClr val="001F5F"/>
                </a:solidFill>
                <a:latin typeface="Times New Roman"/>
                <a:cs typeface="Times New Roman"/>
              </a:rPr>
              <a:t>t</a:t>
            </a:r>
            <a:r>
              <a:rPr sz="2000" spc="-19" dirty="0" smtClean="0">
                <a:solidFill>
                  <a:srgbClr val="001F5F"/>
                </a:solidFill>
                <a:latin typeface="Times New Roman"/>
                <a:cs typeface="Times New Roman"/>
              </a:rPr>
              <a:t>e</a:t>
            </a:r>
            <a:r>
              <a:rPr sz="2000" spc="0" dirty="0" smtClean="0">
                <a:solidFill>
                  <a:srgbClr val="001F5F"/>
                </a:solidFill>
                <a:latin typeface="Times New Roman"/>
                <a:cs typeface="Times New Roman"/>
              </a:rPr>
              <a:t>d</a:t>
            </a:r>
            <a:r>
              <a:rPr sz="2000" spc="300"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r</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ods</a:t>
            </a:r>
            <a:r>
              <a:rPr sz="2000" spc="290"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n</a:t>
            </a:r>
            <a:r>
              <a:rPr sz="2000" spc="300" dirty="0" smtClean="0">
                <a:solidFill>
                  <a:srgbClr val="001F5F"/>
                </a:solidFill>
                <a:latin typeface="Times New Roman"/>
                <a:cs typeface="Times New Roman"/>
              </a:rPr>
              <a:t> </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i</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e</a:t>
            </a:r>
            <a:r>
              <a:rPr sz="2000" spc="290" dirty="0" smtClean="0">
                <a:solidFill>
                  <a:srgbClr val="001F5F"/>
                </a:solidFill>
                <a:latin typeface="Times New Roman"/>
                <a:cs typeface="Times New Roman"/>
              </a:rPr>
              <a:t> </a:t>
            </a:r>
            <a:r>
              <a:rPr sz="2000" spc="0" dirty="0" smtClean="0">
                <a:solidFill>
                  <a:srgbClr val="001F5F"/>
                </a:solidFill>
                <a:latin typeface="Times New Roman"/>
                <a:cs typeface="Times New Roman"/>
              </a:rPr>
              <a:t>f</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r</a:t>
            </a:r>
            <a:r>
              <a:rPr sz="2000" spc="285" dirty="0" smtClean="0">
                <a:solidFill>
                  <a:srgbClr val="001F5F"/>
                </a:solidFill>
                <a:latin typeface="Times New Roman"/>
                <a:cs typeface="Times New Roman"/>
              </a:rPr>
              <a:t> </a:t>
            </a:r>
            <a:r>
              <a:rPr sz="2000" spc="-9" dirty="0" smtClean="0">
                <a:solidFill>
                  <a:srgbClr val="001F5F"/>
                </a:solidFill>
                <a:latin typeface="Times New Roman"/>
                <a:cs typeface="Times New Roman"/>
              </a:rPr>
              <a:t>f</a:t>
            </a:r>
            <a:r>
              <a:rPr sz="2000" spc="0" dirty="0" smtClean="0">
                <a:solidFill>
                  <a:srgbClr val="001F5F"/>
                </a:solidFill>
                <a:latin typeface="Times New Roman"/>
                <a:cs typeface="Times New Roman"/>
              </a:rPr>
              <a:t>ree</a:t>
            </a:r>
            <a:r>
              <a:rPr sz="2000" spc="295"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r</a:t>
            </a:r>
            <a:r>
              <a:rPr sz="2000" spc="295" dirty="0" smtClean="0">
                <a:solidFill>
                  <a:srgbClr val="001F5F"/>
                </a:solidFill>
                <a:latin typeface="Times New Roman"/>
                <a:cs typeface="Times New Roman"/>
              </a:rPr>
              <a:t> </a:t>
            </a:r>
            <a:r>
              <a:rPr sz="2000" spc="4" dirty="0" smtClean="0">
                <a:solidFill>
                  <a:srgbClr val="001F5F"/>
                </a:solidFill>
                <a:latin typeface="Times New Roman"/>
                <a:cs typeface="Times New Roman"/>
              </a:rPr>
              <a:t>b</a:t>
            </a:r>
            <a:r>
              <a:rPr sz="2000" spc="0" dirty="0" smtClean="0">
                <a:solidFill>
                  <a:srgbClr val="001F5F"/>
                </a:solidFill>
                <a:latin typeface="Times New Roman"/>
                <a:cs typeface="Times New Roman"/>
              </a:rPr>
              <a:t>y</a:t>
            </a:r>
            <a:r>
              <a:rPr sz="2000" spc="285" dirty="0" smtClean="0">
                <a:solidFill>
                  <a:srgbClr val="001F5F"/>
                </a:solidFill>
                <a:latin typeface="Times New Roman"/>
                <a:cs typeface="Times New Roman"/>
              </a:rPr>
              <a:t> </a:t>
            </a:r>
            <a:r>
              <a:rPr sz="2000" spc="0" dirty="0" smtClean="0">
                <a:solidFill>
                  <a:srgbClr val="001F5F"/>
                </a:solidFill>
                <a:latin typeface="Times New Roman"/>
                <a:cs typeface="Times New Roman"/>
              </a:rPr>
              <a:t>a </a:t>
            </a:r>
            <a:r>
              <a:rPr sz="2000" spc="-4" dirty="0" smtClean="0">
                <a:solidFill>
                  <a:srgbClr val="001F5F"/>
                </a:solidFill>
                <a:latin typeface="Times New Roman"/>
                <a:cs typeface="Times New Roman"/>
              </a:rPr>
              <a:t>littl</a:t>
            </a:r>
            <a:r>
              <a:rPr sz="2000" spc="0" dirty="0" smtClean="0">
                <a:solidFill>
                  <a:srgbClr val="001F5F"/>
                </a:solidFill>
                <a:latin typeface="Times New Roman"/>
                <a:cs typeface="Times New Roman"/>
              </a:rPr>
              <a:t>e</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ser</a:t>
            </a:r>
            <a:r>
              <a:rPr sz="2000" spc="9" dirty="0" smtClean="0">
                <a:solidFill>
                  <a:srgbClr val="001F5F"/>
                </a:solidFill>
                <a:latin typeface="Times New Roman"/>
                <a:cs typeface="Times New Roman"/>
              </a:rPr>
              <a:t>v</a:t>
            </a:r>
            <a:r>
              <a:rPr sz="2000" spc="0" dirty="0" smtClean="0">
                <a:solidFill>
                  <a:srgbClr val="001F5F"/>
                </a:solidFill>
                <a:latin typeface="Times New Roman"/>
                <a:cs typeface="Times New Roman"/>
              </a:rPr>
              <a:t>i</a:t>
            </a:r>
            <a:r>
              <a:rPr sz="2000" spc="-4" dirty="0" smtClean="0">
                <a:solidFill>
                  <a:srgbClr val="001F5F"/>
                </a:solidFill>
                <a:latin typeface="Times New Roman"/>
                <a:cs typeface="Times New Roman"/>
              </a:rPr>
              <a:t>c</a:t>
            </a:r>
            <a:r>
              <a:rPr sz="2000" spc="0" dirty="0" smtClean="0">
                <a:solidFill>
                  <a:srgbClr val="001F5F"/>
                </a:solidFill>
                <a:latin typeface="Times New Roman"/>
                <a:cs typeface="Times New Roman"/>
              </a:rPr>
              <a:t>e</a:t>
            </a:r>
            <a:r>
              <a:rPr sz="2000" spc="-34" dirty="0" smtClean="0">
                <a:solidFill>
                  <a:srgbClr val="001F5F"/>
                </a:solidFill>
                <a:latin typeface="Times New Roman"/>
                <a:cs typeface="Times New Roman"/>
              </a:rPr>
              <a:t> </a:t>
            </a:r>
            <a:r>
              <a:rPr sz="2000" spc="0" dirty="0" smtClean="0">
                <a:solidFill>
                  <a:srgbClr val="001F5F"/>
                </a:solidFill>
                <a:latin typeface="Times New Roman"/>
                <a:cs typeface="Times New Roman"/>
              </a:rPr>
              <a:t>cha</a:t>
            </a:r>
            <a:r>
              <a:rPr sz="2000" spc="-29" dirty="0" smtClean="0">
                <a:solidFill>
                  <a:srgbClr val="001F5F"/>
                </a:solidFill>
                <a:latin typeface="Times New Roman"/>
                <a:cs typeface="Times New Roman"/>
              </a:rPr>
              <a:t>r</a:t>
            </a:r>
            <a:r>
              <a:rPr sz="2000" spc="0" dirty="0" smtClean="0">
                <a:solidFill>
                  <a:srgbClr val="001F5F"/>
                </a:solidFill>
                <a:latin typeface="Times New Roman"/>
                <a:cs typeface="Times New Roman"/>
              </a:rPr>
              <a:t>g</a:t>
            </a:r>
            <a:r>
              <a:rPr sz="2000" spc="4" dirty="0" smtClean="0">
                <a:solidFill>
                  <a:srgbClr val="001F5F"/>
                </a:solidFill>
                <a:latin typeface="Times New Roman"/>
                <a:cs typeface="Times New Roman"/>
              </a:rPr>
              <a:t>e</a:t>
            </a:r>
            <a:r>
              <a:rPr sz="2000" spc="0" dirty="0" smtClean="0">
                <a:solidFill>
                  <a:srgbClr val="001F5F"/>
                </a:solidFill>
                <a:latin typeface="Times New Roman"/>
                <a:cs typeface="Times New Roman"/>
              </a:rPr>
              <a:t>.</a:t>
            </a:r>
            <a:endParaRPr sz="2000">
              <a:latin typeface="Times New Roman"/>
              <a:cs typeface="Times New Roman"/>
            </a:endParaRPr>
          </a:p>
          <a:p>
            <a:pPr marL="12700" marR="6074">
              <a:lnSpc>
                <a:spcPct val="100041"/>
              </a:lnSpc>
              <a:spcBef>
                <a:spcPts val="713"/>
              </a:spcBef>
            </a:pP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f</a:t>
            </a:r>
            <a:r>
              <a:rPr sz="2000" spc="0" dirty="0" smtClean="0">
                <a:solidFill>
                  <a:srgbClr val="001F5F"/>
                </a:solidFill>
                <a:latin typeface="Times New Roman"/>
                <a:cs typeface="Times New Roman"/>
              </a:rPr>
              <a:t>t</a:t>
            </a:r>
            <a:r>
              <a:rPr sz="2000" spc="-19" dirty="0" smtClean="0">
                <a:solidFill>
                  <a:srgbClr val="001F5F"/>
                </a:solidFill>
                <a:latin typeface="Times New Roman"/>
                <a:cs typeface="Times New Roman"/>
              </a:rPr>
              <a:t>e</a:t>
            </a:r>
            <a:r>
              <a:rPr sz="2000" spc="0" dirty="0" smtClean="0">
                <a:solidFill>
                  <a:srgbClr val="001F5F"/>
                </a:solidFill>
                <a:latin typeface="Times New Roman"/>
                <a:cs typeface="Times New Roman"/>
              </a:rPr>
              <a:t>r</a:t>
            </a:r>
            <a:r>
              <a:rPr sz="2000" spc="94" dirty="0" smtClean="0">
                <a:solidFill>
                  <a:srgbClr val="001F5F"/>
                </a:solidFill>
                <a:latin typeface="Times New Roman"/>
                <a:cs typeface="Times New Roman"/>
              </a:rPr>
              <a:t> </a:t>
            </a:r>
            <a:r>
              <a:rPr sz="2000" spc="0" dirty="0" smtClean="0">
                <a:solidFill>
                  <a:srgbClr val="001F5F"/>
                </a:solidFill>
                <a:latin typeface="Times New Roman"/>
                <a:cs typeface="Times New Roman"/>
              </a:rPr>
              <a:t>s</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l</a:t>
            </a:r>
            <a:r>
              <a:rPr sz="2000" spc="-4" dirty="0" smtClean="0">
                <a:solidFill>
                  <a:srgbClr val="001F5F"/>
                </a:solidFill>
                <a:latin typeface="Times New Roman"/>
                <a:cs typeface="Times New Roman"/>
              </a:rPr>
              <a:t>e</a:t>
            </a:r>
            <a:r>
              <a:rPr sz="2000" spc="0" dirty="0" smtClean="0">
                <a:solidFill>
                  <a:srgbClr val="001F5F"/>
                </a:solidFill>
                <a:latin typeface="Times New Roman"/>
                <a:cs typeface="Times New Roman"/>
              </a:rPr>
              <a:t>s</a:t>
            </a:r>
            <a:r>
              <a:rPr sz="2000" spc="75" dirty="0" smtClean="0">
                <a:solidFill>
                  <a:srgbClr val="001F5F"/>
                </a:solidFill>
                <a:latin typeface="Times New Roman"/>
                <a:cs typeface="Times New Roman"/>
              </a:rPr>
              <a:t> </a:t>
            </a:r>
            <a:r>
              <a:rPr sz="2000" spc="0" dirty="0" smtClean="0">
                <a:solidFill>
                  <a:srgbClr val="001F5F"/>
                </a:solidFill>
                <a:latin typeface="Times New Roman"/>
                <a:cs typeface="Times New Roman"/>
              </a:rPr>
              <a:t>se</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vices</a:t>
            </a:r>
            <a:r>
              <a:rPr sz="2000" spc="75"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s</a:t>
            </a:r>
            <a:r>
              <a:rPr sz="2000" spc="89" dirty="0" smtClean="0">
                <a:solidFill>
                  <a:srgbClr val="001F5F"/>
                </a:solidFill>
                <a:latin typeface="Times New Roman"/>
                <a:cs typeface="Times New Roman"/>
              </a:rPr>
              <a:t> </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n</a:t>
            </a:r>
            <a:r>
              <a:rPr sz="2000" spc="94" dirty="0" smtClean="0">
                <a:solidFill>
                  <a:srgbClr val="001F5F"/>
                </a:solidFill>
                <a:latin typeface="Times New Roman"/>
                <a:cs typeface="Times New Roman"/>
              </a:rPr>
              <a:t> </a:t>
            </a:r>
            <a:r>
              <a:rPr sz="2000" spc="-14" dirty="0" smtClean="0">
                <a:solidFill>
                  <a:srgbClr val="001F5F"/>
                </a:solidFill>
                <a:latin typeface="Times New Roman"/>
                <a:cs typeface="Times New Roman"/>
              </a:rPr>
              <a:t>e</a:t>
            </a:r>
            <a:r>
              <a:rPr sz="2000" spc="-29" dirty="0" smtClean="0">
                <a:solidFill>
                  <a:srgbClr val="001F5F"/>
                </a:solidFill>
                <a:latin typeface="Times New Roman"/>
                <a:cs typeface="Times New Roman"/>
              </a:rPr>
              <a:t>f</a:t>
            </a:r>
            <a:r>
              <a:rPr sz="2000" spc="0" dirty="0" smtClean="0">
                <a:solidFill>
                  <a:srgbClr val="001F5F"/>
                </a:solidFill>
                <a:latin typeface="Times New Roman"/>
                <a:cs typeface="Times New Roman"/>
              </a:rPr>
              <a:t>f</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c</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ive</a:t>
            </a:r>
            <a:r>
              <a:rPr sz="2000" spc="89"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ar</a:t>
            </a:r>
            <a:r>
              <a:rPr sz="2000" spc="4" dirty="0" smtClean="0">
                <a:solidFill>
                  <a:srgbClr val="001F5F"/>
                </a:solidFill>
                <a:latin typeface="Times New Roman"/>
                <a:cs typeface="Times New Roman"/>
              </a:rPr>
              <a:t>k</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r>
              <a:rPr sz="2000" spc="94" dirty="0" smtClean="0">
                <a:solidFill>
                  <a:srgbClr val="001F5F"/>
                </a:solidFill>
                <a:latin typeface="Times New Roman"/>
                <a:cs typeface="Times New Roman"/>
              </a:rPr>
              <a:t> </a:t>
            </a:r>
            <a:r>
              <a:rPr sz="2000" spc="0" dirty="0" smtClean="0">
                <a:solidFill>
                  <a:srgbClr val="001F5F"/>
                </a:solidFill>
                <a:latin typeface="Times New Roman"/>
                <a:cs typeface="Times New Roman"/>
              </a:rPr>
              <a:t>s</a:t>
            </a:r>
            <a:r>
              <a:rPr sz="2000" spc="-14" dirty="0" smtClean="0">
                <a:solidFill>
                  <a:srgbClr val="001F5F"/>
                </a:solidFill>
                <a:latin typeface="Times New Roman"/>
                <a:cs typeface="Times New Roman"/>
              </a:rPr>
              <a:t>t</a:t>
            </a:r>
            <a:r>
              <a:rPr sz="2000" spc="0" dirty="0" smtClean="0">
                <a:solidFill>
                  <a:srgbClr val="001F5F"/>
                </a:solidFill>
                <a:latin typeface="Times New Roman"/>
                <a:cs typeface="Times New Roman"/>
              </a:rPr>
              <a:t>rat</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gy</a:t>
            </a:r>
            <a:r>
              <a:rPr sz="2000" spc="84" dirty="0" smtClean="0">
                <a:solidFill>
                  <a:srgbClr val="001F5F"/>
                </a:solidFill>
                <a:latin typeface="Times New Roman"/>
                <a:cs typeface="Times New Roman"/>
              </a:rPr>
              <a:t> </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o</a:t>
            </a:r>
            <a:r>
              <a:rPr sz="2000" spc="79" dirty="0" smtClean="0">
                <a:solidFill>
                  <a:srgbClr val="001F5F"/>
                </a:solidFill>
                <a:latin typeface="Times New Roman"/>
                <a:cs typeface="Times New Roman"/>
              </a:rPr>
              <a:t> </a:t>
            </a:r>
            <a:r>
              <a:rPr sz="2000" spc="0" dirty="0" smtClean="0">
                <a:solidFill>
                  <a:srgbClr val="001F5F"/>
                </a:solidFill>
                <a:latin typeface="Times New Roman"/>
                <a:cs typeface="Times New Roman"/>
              </a:rPr>
              <a:t>bui</a:t>
            </a:r>
            <a:r>
              <a:rPr sz="2000" spc="-19" dirty="0" smtClean="0">
                <a:solidFill>
                  <a:srgbClr val="001F5F"/>
                </a:solidFill>
                <a:latin typeface="Times New Roman"/>
                <a:cs typeface="Times New Roman"/>
              </a:rPr>
              <a:t>l</a:t>
            </a:r>
            <a:r>
              <a:rPr sz="2000" spc="0" dirty="0" smtClean="0">
                <a:solidFill>
                  <a:srgbClr val="001F5F"/>
                </a:solidFill>
                <a:latin typeface="Times New Roman"/>
                <a:cs typeface="Times New Roman"/>
              </a:rPr>
              <a:t>d</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r>
              <a:rPr sz="2000" spc="104"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84" dirty="0" smtClean="0">
                <a:solidFill>
                  <a:srgbClr val="001F5F"/>
                </a:solidFill>
                <a:latin typeface="Times New Roman"/>
                <a:cs typeface="Times New Roman"/>
              </a:rPr>
              <a:t> </a:t>
            </a:r>
            <a:r>
              <a:rPr sz="2000" spc="-19" dirty="0" smtClean="0">
                <a:solidFill>
                  <a:srgbClr val="001F5F"/>
                </a:solidFill>
                <a:latin typeface="Times New Roman"/>
                <a:cs typeface="Times New Roman"/>
              </a:rPr>
              <a:t>l</a:t>
            </a:r>
            <a:r>
              <a:rPr sz="2000" spc="0" dirty="0" smtClean="0">
                <a:solidFill>
                  <a:srgbClr val="001F5F"/>
                </a:solidFill>
                <a:latin typeface="Times New Roman"/>
                <a:cs typeface="Times New Roman"/>
              </a:rPr>
              <a:t>ong</a:t>
            </a:r>
            <a:r>
              <a:rPr sz="2000" spc="84" dirty="0" smtClean="0">
                <a:solidFill>
                  <a:srgbClr val="001F5F"/>
                </a:solidFill>
                <a:latin typeface="Times New Roman"/>
                <a:cs typeface="Times New Roman"/>
              </a:rPr>
              <a:t> </a:t>
            </a:r>
            <a:r>
              <a:rPr sz="2000" spc="0" dirty="0" smtClean="0">
                <a:solidFill>
                  <a:srgbClr val="001F5F"/>
                </a:solidFill>
                <a:latin typeface="Times New Roman"/>
                <a:cs typeface="Times New Roman"/>
              </a:rPr>
              <a:t>l</a:t>
            </a:r>
            <a:r>
              <a:rPr sz="2000" spc="-4" dirty="0" smtClean="0">
                <a:solidFill>
                  <a:srgbClr val="001F5F"/>
                </a:solidFill>
                <a:latin typeface="Times New Roman"/>
                <a:cs typeface="Times New Roman"/>
              </a:rPr>
              <a:t>a</a:t>
            </a:r>
            <a:r>
              <a:rPr sz="2000" spc="0" dirty="0" smtClean="0">
                <a:solidFill>
                  <a:srgbClr val="001F5F"/>
                </a:solidFill>
                <a:latin typeface="Times New Roman"/>
                <a:cs typeface="Times New Roman"/>
              </a:rPr>
              <a:t>s</a:t>
            </a:r>
            <a:r>
              <a:rPr sz="2000" spc="-14" dirty="0" smtClean="0">
                <a:solidFill>
                  <a:srgbClr val="001F5F"/>
                </a:solidFill>
                <a:latin typeface="Times New Roman"/>
                <a:cs typeface="Times New Roman"/>
              </a:rPr>
              <a:t>t</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ng custo</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er</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rela</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io</a:t>
            </a:r>
            <a:r>
              <a:rPr sz="2000" spc="4" dirty="0" smtClean="0">
                <a:solidFill>
                  <a:srgbClr val="001F5F"/>
                </a:solidFill>
                <a:latin typeface="Times New Roman"/>
                <a:cs typeface="Times New Roman"/>
              </a:rPr>
              <a:t>n</a:t>
            </a:r>
            <a:r>
              <a:rPr sz="2000" spc="0" dirty="0" smtClean="0">
                <a:solidFill>
                  <a:srgbClr val="001F5F"/>
                </a:solidFill>
                <a:latin typeface="Times New Roman"/>
                <a:cs typeface="Times New Roman"/>
              </a:rPr>
              <a:t>sh</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p,</a:t>
            </a:r>
            <a:r>
              <a:rPr sz="2000" spc="-29" dirty="0" smtClean="0">
                <a:solidFill>
                  <a:srgbClr val="001F5F"/>
                </a:solidFill>
                <a:latin typeface="Times New Roman"/>
                <a:cs typeface="Times New Roman"/>
              </a:rPr>
              <a:t> </a:t>
            </a:r>
            <a:r>
              <a:rPr sz="2000" spc="0" dirty="0" smtClean="0">
                <a:solidFill>
                  <a:srgbClr val="001F5F"/>
                </a:solidFill>
                <a:latin typeface="Times New Roman"/>
                <a:cs typeface="Times New Roman"/>
              </a:rPr>
              <a:t>st</a:t>
            </a:r>
            <a:r>
              <a:rPr sz="2000" spc="-4" dirty="0" smtClean="0">
                <a:solidFill>
                  <a:srgbClr val="001F5F"/>
                </a:solidFill>
                <a:latin typeface="Times New Roman"/>
                <a:cs typeface="Times New Roman"/>
              </a:rPr>
              <a:t>a</a:t>
            </a:r>
            <a:r>
              <a:rPr sz="2000" spc="0" dirty="0" smtClean="0">
                <a:solidFill>
                  <a:srgbClr val="001F5F"/>
                </a:solidFill>
                <a:latin typeface="Times New Roman"/>
                <a:cs typeface="Times New Roman"/>
              </a:rPr>
              <a:t>y</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ahead</a:t>
            </a:r>
            <a:r>
              <a:rPr sz="2000" spc="-14"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f</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your</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co</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peti</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s</a:t>
            </a:r>
            <a:r>
              <a:rPr sz="2000" spc="-29" dirty="0" smtClean="0">
                <a:solidFill>
                  <a:srgbClr val="001F5F"/>
                </a:solidFill>
                <a:latin typeface="Times New Roman"/>
                <a:cs typeface="Times New Roman"/>
              </a:rPr>
              <a:t> </a:t>
            </a:r>
            <a:r>
              <a:rPr sz="2000" spc="0" dirty="0" smtClean="0">
                <a:solidFill>
                  <a:srgbClr val="001F5F"/>
                </a:solidFill>
                <a:latin typeface="Times New Roman"/>
                <a:cs typeface="Times New Roman"/>
              </a:rPr>
              <a:t>w</a:t>
            </a:r>
            <a:r>
              <a:rPr sz="2000" spc="9" dirty="0" smtClean="0">
                <a:solidFill>
                  <a:srgbClr val="001F5F"/>
                </a:solidFill>
                <a:latin typeface="Times New Roman"/>
                <a:cs typeface="Times New Roman"/>
              </a:rPr>
              <a:t>h</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l</a:t>
            </a:r>
            <a:r>
              <a:rPr sz="2000" spc="0" dirty="0" smtClean="0">
                <a:solidFill>
                  <a:srgbClr val="001F5F"/>
                </a:solidFill>
                <a:latin typeface="Times New Roman"/>
                <a:cs typeface="Times New Roman"/>
              </a:rPr>
              <a:t>e</a:t>
            </a:r>
            <a:r>
              <a:rPr sz="2000" spc="-19"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aking p</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f</a:t>
            </a:r>
            <a:r>
              <a:rPr sz="2000" spc="0" dirty="0" smtClean="0">
                <a:solidFill>
                  <a:srgbClr val="001F5F"/>
                </a:solidFill>
                <a:latin typeface="Times New Roman"/>
                <a:cs typeface="Times New Roman"/>
              </a:rPr>
              <a:t>i</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4" name="object 4"/>
          <p:cNvSpPr txBox="1"/>
          <p:nvPr/>
        </p:nvSpPr>
        <p:spPr>
          <a:xfrm>
            <a:off x="330200" y="4079883"/>
            <a:ext cx="168046" cy="177800"/>
          </a:xfrm>
          <a:prstGeom prst="rect">
            <a:avLst/>
          </a:prstGeom>
        </p:spPr>
        <p:txBody>
          <a:bodyPr wrap="square" lIns="0" tIns="0" rIns="0" bIns="0" rtlCol="0">
            <a:noAutofit/>
          </a:bodyPr>
          <a:lstStyle/>
          <a:p>
            <a:pPr marL="12700">
              <a:lnSpc>
                <a:spcPts val="1325"/>
              </a:lnSpc>
              <a:spcBef>
                <a:spcPts val="66"/>
              </a:spcBef>
            </a:pPr>
            <a:r>
              <a:rPr sz="1200" spc="0" dirty="0" smtClean="0">
                <a:solidFill>
                  <a:srgbClr val="990000"/>
                </a:solidFill>
                <a:latin typeface="Wingdings"/>
                <a:cs typeface="Wingdings"/>
              </a:rPr>
              <a:t></a:t>
            </a:r>
            <a:endParaRPr sz="1200">
              <a:latin typeface="Wingdings"/>
              <a:cs typeface="Wingdings"/>
            </a:endParaRPr>
          </a:p>
        </p:txBody>
      </p:sp>
      <p:sp>
        <p:nvSpPr>
          <p:cNvPr id="3" name="object 3"/>
          <p:cNvSpPr txBox="1"/>
          <p:nvPr/>
        </p:nvSpPr>
        <p:spPr>
          <a:xfrm>
            <a:off x="650544" y="5089707"/>
            <a:ext cx="8207991" cy="889787"/>
          </a:xfrm>
          <a:prstGeom prst="rect">
            <a:avLst/>
          </a:prstGeom>
        </p:spPr>
        <p:txBody>
          <a:bodyPr wrap="square" lIns="0" tIns="0" rIns="0" bIns="0" rtlCol="0">
            <a:noAutofit/>
          </a:bodyPr>
          <a:lstStyle/>
          <a:p>
            <a:pPr marL="12700" marR="6700">
              <a:lnSpc>
                <a:spcPts val="2145"/>
              </a:lnSpc>
              <a:spcBef>
                <a:spcPts val="107"/>
              </a:spcBef>
            </a:pP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f</a:t>
            </a:r>
            <a:r>
              <a:rPr sz="2000" spc="0" dirty="0" smtClean="0">
                <a:solidFill>
                  <a:srgbClr val="001F5F"/>
                </a:solidFill>
                <a:latin typeface="Times New Roman"/>
                <a:cs typeface="Times New Roman"/>
              </a:rPr>
              <a:t>t</a:t>
            </a:r>
            <a:r>
              <a:rPr sz="2000" spc="-19" dirty="0" smtClean="0">
                <a:solidFill>
                  <a:srgbClr val="001F5F"/>
                </a:solidFill>
                <a:latin typeface="Times New Roman"/>
                <a:cs typeface="Times New Roman"/>
              </a:rPr>
              <a:t>e</a:t>
            </a:r>
            <a:r>
              <a:rPr sz="2000" spc="0" dirty="0" smtClean="0">
                <a:solidFill>
                  <a:srgbClr val="001F5F"/>
                </a:solidFill>
                <a:latin typeface="Times New Roman"/>
                <a:cs typeface="Times New Roman"/>
              </a:rPr>
              <a:t>r</a:t>
            </a:r>
            <a:r>
              <a:rPr sz="2000" spc="189" dirty="0" smtClean="0">
                <a:solidFill>
                  <a:srgbClr val="001F5F"/>
                </a:solidFill>
                <a:latin typeface="Times New Roman"/>
                <a:cs typeface="Times New Roman"/>
              </a:rPr>
              <a:t> </a:t>
            </a:r>
            <a:r>
              <a:rPr sz="2000" spc="0" dirty="0" smtClean="0">
                <a:solidFill>
                  <a:srgbClr val="001F5F"/>
                </a:solidFill>
                <a:latin typeface="Times New Roman"/>
                <a:cs typeface="Times New Roman"/>
              </a:rPr>
              <a:t>sa</a:t>
            </a:r>
            <a:r>
              <a:rPr sz="2000" spc="-4" dirty="0" smtClean="0">
                <a:solidFill>
                  <a:srgbClr val="001F5F"/>
                </a:solidFill>
                <a:latin typeface="Times New Roman"/>
                <a:cs typeface="Times New Roman"/>
              </a:rPr>
              <a:t>l</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s</a:t>
            </a:r>
            <a:r>
              <a:rPr sz="2000" spc="184" dirty="0" smtClean="0">
                <a:solidFill>
                  <a:srgbClr val="001F5F"/>
                </a:solidFill>
                <a:latin typeface="Times New Roman"/>
                <a:cs typeface="Times New Roman"/>
              </a:rPr>
              <a:t> </a:t>
            </a:r>
            <a:r>
              <a:rPr sz="2000" spc="0" dirty="0" smtClean="0">
                <a:solidFill>
                  <a:srgbClr val="001F5F"/>
                </a:solidFill>
                <a:latin typeface="Times New Roman"/>
                <a:cs typeface="Times New Roman"/>
              </a:rPr>
              <a:t>s</a:t>
            </a:r>
            <a:r>
              <a:rPr sz="2000" spc="-14" dirty="0" smtClean="0">
                <a:solidFill>
                  <a:srgbClr val="001F5F"/>
                </a:solidFill>
                <a:latin typeface="Times New Roman"/>
                <a:cs typeface="Times New Roman"/>
              </a:rPr>
              <a:t>e</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vice</a:t>
            </a:r>
            <a:r>
              <a:rPr sz="2000" spc="184" dirty="0" smtClean="0">
                <a:solidFill>
                  <a:srgbClr val="001F5F"/>
                </a:solidFill>
                <a:latin typeface="Times New Roman"/>
                <a:cs typeface="Times New Roman"/>
              </a:rPr>
              <a:t> </a:t>
            </a:r>
            <a:r>
              <a:rPr sz="2000" spc="0" dirty="0" smtClean="0">
                <a:solidFill>
                  <a:srgbClr val="001F5F"/>
                </a:solidFill>
                <a:latin typeface="Times New Roman"/>
                <a:cs typeface="Times New Roman"/>
              </a:rPr>
              <a:t>en</a:t>
            </a:r>
            <a:r>
              <a:rPr sz="2000" spc="-9" dirty="0" smtClean="0">
                <a:solidFill>
                  <a:srgbClr val="001F5F"/>
                </a:solidFill>
                <a:latin typeface="Times New Roman"/>
                <a:cs typeface="Times New Roman"/>
              </a:rPr>
              <a:t>a</a:t>
            </a:r>
            <a:r>
              <a:rPr sz="2000" spc="0" dirty="0" smtClean="0">
                <a:solidFill>
                  <a:srgbClr val="001F5F"/>
                </a:solidFill>
                <a:latin typeface="Times New Roman"/>
                <a:cs typeface="Times New Roman"/>
              </a:rPr>
              <a:t>bl</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s</a:t>
            </a:r>
            <a:r>
              <a:rPr sz="2000" spc="194"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169"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ar</a:t>
            </a:r>
            <a:r>
              <a:rPr sz="2000" spc="4" dirty="0" smtClean="0">
                <a:solidFill>
                  <a:srgbClr val="001F5F"/>
                </a:solidFill>
                <a:latin typeface="Times New Roman"/>
                <a:cs typeface="Times New Roman"/>
              </a:rPr>
              <a:t>k</a:t>
            </a:r>
            <a:r>
              <a:rPr sz="2000" spc="0" dirty="0" smtClean="0">
                <a:solidFill>
                  <a:srgbClr val="001F5F"/>
                </a:solidFill>
                <a:latin typeface="Times New Roman"/>
                <a:cs typeface="Times New Roman"/>
              </a:rPr>
              <a:t>e</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er</a:t>
            </a:r>
            <a:r>
              <a:rPr sz="2000" spc="189" dirty="0" smtClean="0">
                <a:solidFill>
                  <a:srgbClr val="001F5F"/>
                </a:solidFill>
                <a:latin typeface="Times New Roman"/>
                <a:cs typeface="Times New Roman"/>
              </a:rPr>
              <a:t> </a:t>
            </a:r>
            <a:r>
              <a:rPr sz="2000" spc="-14" dirty="0" smtClean="0">
                <a:solidFill>
                  <a:srgbClr val="001F5F"/>
                </a:solidFill>
                <a:latin typeface="Times New Roman"/>
                <a:cs typeface="Times New Roman"/>
              </a:rPr>
              <a:t>t</a:t>
            </a:r>
            <a:r>
              <a:rPr sz="2000" spc="0" dirty="0" smtClean="0">
                <a:solidFill>
                  <a:srgbClr val="001F5F"/>
                </a:solidFill>
                <a:latin typeface="Times New Roman"/>
                <a:cs typeface="Times New Roman"/>
              </a:rPr>
              <a:t>o</a:t>
            </a:r>
            <a:r>
              <a:rPr sz="2000" spc="189" dirty="0" smtClean="0">
                <a:solidFill>
                  <a:srgbClr val="001F5F"/>
                </a:solidFill>
                <a:latin typeface="Times New Roman"/>
                <a:cs typeface="Times New Roman"/>
              </a:rPr>
              <a:t> </a:t>
            </a:r>
            <a:r>
              <a:rPr sz="2000" spc="0" dirty="0" smtClean="0">
                <a:solidFill>
                  <a:srgbClr val="001F5F"/>
                </a:solidFill>
                <a:latin typeface="Times New Roman"/>
                <a:cs typeface="Times New Roman"/>
              </a:rPr>
              <a:t>k</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ow</a:t>
            </a:r>
            <a:r>
              <a:rPr sz="2000" spc="194" dirty="0" smtClean="0">
                <a:solidFill>
                  <a:srgbClr val="001F5F"/>
                </a:solidFill>
                <a:latin typeface="Times New Roman"/>
                <a:cs typeface="Times New Roman"/>
              </a:rPr>
              <a:t> </a:t>
            </a:r>
            <a:r>
              <a:rPr sz="2000" spc="0" dirty="0" smtClean="0">
                <a:solidFill>
                  <a:srgbClr val="001F5F"/>
                </a:solidFill>
                <a:latin typeface="Times New Roman"/>
                <a:cs typeface="Times New Roman"/>
              </a:rPr>
              <a:t>w</a:t>
            </a:r>
            <a:r>
              <a:rPr sz="2000" spc="9" dirty="0" smtClean="0">
                <a:solidFill>
                  <a:srgbClr val="001F5F"/>
                </a:solidFill>
                <a:latin typeface="Times New Roman"/>
                <a:cs typeface="Times New Roman"/>
              </a:rPr>
              <a:t>h</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t</a:t>
            </a:r>
            <a:r>
              <a:rPr sz="2000" spc="189" dirty="0" smtClean="0">
                <a:solidFill>
                  <a:srgbClr val="001F5F"/>
                </a:solidFill>
                <a:latin typeface="Times New Roman"/>
                <a:cs typeface="Times New Roman"/>
              </a:rPr>
              <a:t> </a:t>
            </a:r>
            <a:r>
              <a:rPr sz="2000" spc="-14" dirty="0" smtClean="0">
                <a:solidFill>
                  <a:srgbClr val="001F5F"/>
                </a:solidFill>
                <a:latin typeface="Times New Roman"/>
                <a:cs typeface="Times New Roman"/>
              </a:rPr>
              <a:t>i</a:t>
            </a:r>
            <a:r>
              <a:rPr sz="2000" spc="0" dirty="0" smtClean="0">
                <a:solidFill>
                  <a:srgbClr val="001F5F"/>
                </a:solidFill>
                <a:latin typeface="Times New Roman"/>
                <a:cs typeface="Times New Roman"/>
              </a:rPr>
              <a:t>s</a:t>
            </a:r>
            <a:r>
              <a:rPr sz="2000" spc="184" dirty="0" smtClean="0">
                <a:solidFill>
                  <a:srgbClr val="001F5F"/>
                </a:solidFill>
                <a:latin typeface="Times New Roman"/>
                <a:cs typeface="Times New Roman"/>
              </a:rPr>
              <a:t> </a:t>
            </a:r>
            <a:r>
              <a:rPr sz="2000" spc="0" dirty="0" smtClean="0">
                <a:solidFill>
                  <a:srgbClr val="001F5F"/>
                </a:solidFill>
                <a:latin typeface="Times New Roman"/>
                <a:cs typeface="Times New Roman"/>
              </a:rPr>
              <a:t>r</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qu</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red</a:t>
            </a:r>
            <a:r>
              <a:rPr sz="2000" spc="200" dirty="0" smtClean="0">
                <a:solidFill>
                  <a:srgbClr val="001F5F"/>
                </a:solidFill>
                <a:latin typeface="Times New Roman"/>
                <a:cs typeface="Times New Roman"/>
              </a:rPr>
              <a:t> </a:t>
            </a:r>
            <a:r>
              <a:rPr sz="2000" spc="-14" dirty="0" smtClean="0">
                <a:solidFill>
                  <a:srgbClr val="001F5F"/>
                </a:solidFill>
                <a:latin typeface="Times New Roman"/>
                <a:cs typeface="Times New Roman"/>
              </a:rPr>
              <a:t>t</a:t>
            </a:r>
            <a:r>
              <a:rPr sz="2000" spc="0" dirty="0" smtClean="0">
                <a:solidFill>
                  <a:srgbClr val="001F5F"/>
                </a:solidFill>
                <a:latin typeface="Times New Roman"/>
                <a:cs typeface="Times New Roman"/>
              </a:rPr>
              <a:t>o</a:t>
            </a:r>
            <a:r>
              <a:rPr sz="2000" spc="189" dirty="0" smtClean="0">
                <a:solidFill>
                  <a:srgbClr val="001F5F"/>
                </a:solidFill>
                <a:latin typeface="Times New Roman"/>
                <a:cs typeface="Times New Roman"/>
              </a:rPr>
              <a:t> </a:t>
            </a:r>
            <a:r>
              <a:rPr sz="2000" spc="4" dirty="0" smtClean="0">
                <a:solidFill>
                  <a:srgbClr val="001F5F"/>
                </a:solidFill>
                <a:latin typeface="Times New Roman"/>
                <a:cs typeface="Times New Roman"/>
              </a:rPr>
              <a:t>b</a:t>
            </a:r>
            <a:r>
              <a:rPr sz="2000" spc="0" dirty="0" smtClean="0">
                <a:solidFill>
                  <a:srgbClr val="001F5F"/>
                </a:solidFill>
                <a:latin typeface="Times New Roman"/>
                <a:cs typeface="Times New Roman"/>
              </a:rPr>
              <a:t>e</a:t>
            </a:r>
            <a:r>
              <a:rPr sz="2000" spc="169" dirty="0" smtClean="0">
                <a:solidFill>
                  <a:srgbClr val="001F5F"/>
                </a:solidFill>
                <a:latin typeface="Times New Roman"/>
                <a:cs typeface="Times New Roman"/>
              </a:rPr>
              <a:t> </a:t>
            </a:r>
            <a:r>
              <a:rPr sz="2000" spc="0" dirty="0" smtClean="0">
                <a:solidFill>
                  <a:srgbClr val="001F5F"/>
                </a:solidFill>
                <a:latin typeface="Times New Roman"/>
                <a:cs typeface="Times New Roman"/>
              </a:rPr>
              <a:t>done</a:t>
            </a:r>
            <a:r>
              <a:rPr sz="2000" spc="189" dirty="0" smtClean="0">
                <a:solidFill>
                  <a:srgbClr val="001F5F"/>
                </a:solidFill>
                <a:latin typeface="Times New Roman"/>
                <a:cs typeface="Times New Roman"/>
              </a:rPr>
              <a:t> </a:t>
            </a:r>
            <a:r>
              <a:rPr sz="2000" spc="-4" dirty="0" smtClean="0">
                <a:solidFill>
                  <a:srgbClr val="001F5F"/>
                </a:solidFill>
                <a:latin typeface="Times New Roman"/>
                <a:cs typeface="Times New Roman"/>
              </a:rPr>
              <a:t>to</a:t>
            </a:r>
            <a:endParaRPr sz="2000">
              <a:latin typeface="Times New Roman"/>
              <a:cs typeface="Times New Roman"/>
            </a:endParaRPr>
          </a:p>
          <a:p>
            <a:pPr marL="12700">
              <a:lnSpc>
                <a:spcPct val="95825"/>
              </a:lnSpc>
            </a:pPr>
            <a:r>
              <a:rPr sz="2000" spc="0" dirty="0" smtClean="0">
                <a:solidFill>
                  <a:srgbClr val="001F5F"/>
                </a:solidFill>
                <a:latin typeface="Times New Roman"/>
                <a:cs typeface="Times New Roman"/>
              </a:rPr>
              <a:t>hav</a:t>
            </a:r>
            <a:r>
              <a:rPr sz="2000" spc="-9" dirty="0" smtClean="0">
                <a:solidFill>
                  <a:srgbClr val="001F5F"/>
                </a:solidFill>
                <a:latin typeface="Times New Roman"/>
                <a:cs typeface="Times New Roman"/>
              </a:rPr>
              <a:t>in</a:t>
            </a:r>
            <a:r>
              <a:rPr sz="2000" spc="0" dirty="0" smtClean="0">
                <a:solidFill>
                  <a:srgbClr val="001F5F"/>
                </a:solidFill>
                <a:latin typeface="Times New Roman"/>
                <a:cs typeface="Times New Roman"/>
              </a:rPr>
              <a:t>g</a:t>
            </a:r>
            <a:r>
              <a:rPr sz="2000" spc="200" dirty="0" smtClean="0">
                <a:solidFill>
                  <a:srgbClr val="001F5F"/>
                </a:solidFill>
                <a:latin typeface="Times New Roman"/>
                <a:cs typeface="Times New Roman"/>
              </a:rPr>
              <a:t> </a:t>
            </a:r>
            <a:r>
              <a:rPr sz="2000" spc="-4" dirty="0" smtClean="0">
                <a:solidFill>
                  <a:srgbClr val="001F5F"/>
                </a:solidFill>
                <a:latin typeface="Times New Roman"/>
                <a:cs typeface="Times New Roman"/>
              </a:rPr>
              <a:t>a</a:t>
            </a:r>
            <a:r>
              <a:rPr sz="2000" spc="0" dirty="0" smtClean="0">
                <a:solidFill>
                  <a:srgbClr val="001F5F"/>
                </a:solidFill>
                <a:latin typeface="Times New Roman"/>
                <a:cs typeface="Times New Roman"/>
              </a:rPr>
              <a:t>n</a:t>
            </a:r>
            <a:r>
              <a:rPr sz="2000" spc="200" dirty="0" smtClean="0">
                <a:solidFill>
                  <a:srgbClr val="001F5F"/>
                </a:solidFill>
                <a:latin typeface="Times New Roman"/>
                <a:cs typeface="Times New Roman"/>
              </a:rPr>
              <a:t> </a:t>
            </a:r>
            <a:r>
              <a:rPr sz="2000" spc="-14" dirty="0" smtClean="0">
                <a:solidFill>
                  <a:srgbClr val="001F5F"/>
                </a:solidFill>
                <a:latin typeface="Times New Roman"/>
                <a:cs typeface="Times New Roman"/>
              </a:rPr>
              <a:t>e</a:t>
            </a:r>
            <a:r>
              <a:rPr sz="2000" spc="-44" dirty="0" smtClean="0">
                <a:solidFill>
                  <a:srgbClr val="001F5F"/>
                </a:solidFill>
                <a:latin typeface="Times New Roman"/>
                <a:cs typeface="Times New Roman"/>
              </a:rPr>
              <a:t>f</a:t>
            </a:r>
            <a:r>
              <a:rPr sz="2000" spc="0" dirty="0" smtClean="0">
                <a:solidFill>
                  <a:srgbClr val="001F5F"/>
                </a:solidFill>
                <a:latin typeface="Times New Roman"/>
                <a:cs typeface="Times New Roman"/>
              </a:rPr>
              <a:t>f</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c</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ive</a:t>
            </a:r>
            <a:r>
              <a:rPr sz="2000" spc="194" dirty="0" smtClean="0">
                <a:solidFill>
                  <a:srgbClr val="001F5F"/>
                </a:solidFill>
                <a:latin typeface="Times New Roman"/>
                <a:cs typeface="Times New Roman"/>
              </a:rPr>
              <a:t> </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r</a:t>
            </a:r>
            <a:r>
              <a:rPr sz="2000" spc="-9" dirty="0" smtClean="0">
                <a:solidFill>
                  <a:srgbClr val="001F5F"/>
                </a:solidFill>
                <a:latin typeface="Times New Roman"/>
                <a:cs typeface="Times New Roman"/>
              </a:rPr>
              <a:t>a</a:t>
            </a:r>
            <a:r>
              <a:rPr sz="2000" spc="0" dirty="0" smtClean="0">
                <a:solidFill>
                  <a:srgbClr val="001F5F"/>
                </a:solidFill>
                <a:latin typeface="Times New Roman"/>
                <a:cs typeface="Times New Roman"/>
              </a:rPr>
              <a:t>n</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f</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r</a:t>
            </a:r>
            <a:r>
              <a:rPr sz="2000" spc="200"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f</a:t>
            </a:r>
            <a:r>
              <a:rPr sz="2000" spc="189" dirty="0" smtClean="0">
                <a:solidFill>
                  <a:srgbClr val="001F5F"/>
                </a:solidFill>
                <a:latin typeface="Times New Roman"/>
                <a:cs typeface="Times New Roman"/>
              </a:rPr>
              <a:t> </a:t>
            </a:r>
            <a:r>
              <a:rPr sz="2000" spc="0" dirty="0" smtClean="0">
                <a:solidFill>
                  <a:srgbClr val="001F5F"/>
                </a:solidFill>
                <a:latin typeface="Times New Roman"/>
                <a:cs typeface="Times New Roman"/>
              </a:rPr>
              <a:t>own</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r</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hip</a:t>
            </a:r>
            <a:r>
              <a:rPr sz="2000" spc="200" dirty="0" smtClean="0">
                <a:solidFill>
                  <a:srgbClr val="001F5F"/>
                </a:solidFill>
                <a:latin typeface="Times New Roman"/>
                <a:cs typeface="Times New Roman"/>
              </a:rPr>
              <a:t> </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o</a:t>
            </a:r>
            <a:r>
              <a:rPr sz="2000" spc="214" dirty="0" smtClean="0">
                <a:solidFill>
                  <a:srgbClr val="001F5F"/>
                </a:solidFill>
                <a:latin typeface="Times New Roman"/>
                <a:cs typeface="Times New Roman"/>
              </a:rPr>
              <a:t> </a:t>
            </a:r>
            <a:r>
              <a:rPr sz="2000" spc="-14" dirty="0" smtClean="0">
                <a:solidFill>
                  <a:srgbClr val="001F5F"/>
                </a:solidFill>
                <a:latin typeface="Times New Roman"/>
                <a:cs typeface="Times New Roman"/>
              </a:rPr>
              <a:t>c</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s</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u</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er</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a:t>
            </a:r>
            <a:r>
              <a:rPr sz="2000" spc="200" dirty="0" smtClean="0">
                <a:solidFill>
                  <a:srgbClr val="001F5F"/>
                </a:solidFill>
                <a:latin typeface="Times New Roman"/>
                <a:cs typeface="Times New Roman"/>
              </a:rPr>
              <a:t> </a:t>
            </a:r>
            <a:r>
              <a:rPr sz="2000" spc="-14" dirty="0" smtClean="0">
                <a:solidFill>
                  <a:srgbClr val="001F5F"/>
                </a:solidFill>
                <a:latin typeface="Times New Roman"/>
                <a:cs typeface="Times New Roman"/>
              </a:rPr>
              <a:t>c</a:t>
            </a:r>
            <a:r>
              <a:rPr sz="2000" spc="0" dirty="0" smtClean="0">
                <a:solidFill>
                  <a:srgbClr val="001F5F"/>
                </a:solidFill>
                <a:latin typeface="Times New Roman"/>
                <a:cs typeface="Times New Roman"/>
              </a:rPr>
              <a:t>rea</a:t>
            </a:r>
            <a:r>
              <a:rPr sz="2000" spc="-9" dirty="0" smtClean="0">
                <a:solidFill>
                  <a:srgbClr val="001F5F"/>
                </a:solidFill>
                <a:latin typeface="Times New Roman"/>
                <a:cs typeface="Times New Roman"/>
              </a:rPr>
              <a:t>t</a:t>
            </a:r>
            <a:r>
              <a:rPr sz="2000" spc="-19" dirty="0" smtClean="0">
                <a:solidFill>
                  <a:srgbClr val="001F5F"/>
                </a:solidFill>
                <a:latin typeface="Times New Roman"/>
                <a:cs typeface="Times New Roman"/>
              </a:rPr>
              <a:t>i</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g</a:t>
            </a:r>
            <a:r>
              <a:rPr sz="2000" spc="214"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179" dirty="0" smtClean="0">
                <a:solidFill>
                  <a:srgbClr val="001F5F"/>
                </a:solidFill>
                <a:latin typeface="Times New Roman"/>
                <a:cs typeface="Times New Roman"/>
              </a:rPr>
              <a:t> </a:t>
            </a:r>
            <a:r>
              <a:rPr sz="2000" spc="0" dirty="0" smtClean="0">
                <a:solidFill>
                  <a:srgbClr val="001F5F"/>
                </a:solidFill>
                <a:latin typeface="Times New Roman"/>
                <a:cs typeface="Times New Roman"/>
              </a:rPr>
              <a:t>b</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g</a:t>
            </a:r>
            <a:r>
              <a:rPr sz="2000" spc="200" dirty="0" smtClean="0">
                <a:solidFill>
                  <a:srgbClr val="001F5F"/>
                </a:solidFill>
                <a:latin typeface="Times New Roman"/>
                <a:cs typeface="Times New Roman"/>
              </a:rPr>
              <a:t> </a:t>
            </a:r>
            <a:r>
              <a:rPr sz="2000" spc="-9" dirty="0" smtClean="0">
                <a:solidFill>
                  <a:srgbClr val="001F5F"/>
                </a:solidFill>
                <a:latin typeface="Times New Roman"/>
                <a:cs typeface="Times New Roman"/>
              </a:rPr>
              <a:t>p</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c</a:t>
            </a: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u</a:t>
            </a:r>
            <a:r>
              <a:rPr sz="2000" spc="0" dirty="0" smtClean="0">
                <a:solidFill>
                  <a:srgbClr val="001F5F"/>
                </a:solidFill>
                <a:latin typeface="Times New Roman"/>
                <a:cs typeface="Times New Roman"/>
              </a:rPr>
              <a:t>re,</a:t>
            </a:r>
            <a:endParaRPr sz="2000">
              <a:latin typeface="Times New Roman"/>
              <a:cs typeface="Times New Roman"/>
            </a:endParaRPr>
          </a:p>
          <a:p>
            <a:pPr marL="12700" marR="43811">
              <a:lnSpc>
                <a:spcPct val="95825"/>
              </a:lnSpc>
              <a:spcBef>
                <a:spcPts val="100"/>
              </a:spcBef>
            </a:pPr>
            <a:r>
              <a:rPr sz="2000" spc="0" dirty="0" smtClean="0">
                <a:solidFill>
                  <a:srgbClr val="001F5F"/>
                </a:solidFill>
                <a:latin typeface="Times New Roman"/>
                <a:cs typeface="Times New Roman"/>
              </a:rPr>
              <a:t>w</a:t>
            </a:r>
            <a:r>
              <a:rPr sz="2000" spc="9" dirty="0" smtClean="0">
                <a:solidFill>
                  <a:srgbClr val="001F5F"/>
                </a:solidFill>
                <a:latin typeface="Times New Roman"/>
                <a:cs typeface="Times New Roman"/>
              </a:rPr>
              <a:t>h</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l</a:t>
            </a:r>
            <a:r>
              <a:rPr sz="2000" spc="0" dirty="0" smtClean="0">
                <a:solidFill>
                  <a:srgbClr val="001F5F"/>
                </a:solidFill>
                <a:latin typeface="Times New Roman"/>
                <a:cs typeface="Times New Roman"/>
              </a:rPr>
              <a:t>e</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4" dirty="0" smtClean="0">
                <a:solidFill>
                  <a:srgbClr val="001F5F"/>
                </a:solidFill>
                <a:latin typeface="Times New Roman"/>
                <a:cs typeface="Times New Roman"/>
              </a:rPr>
              <a:t>l</a:t>
            </a:r>
            <a:r>
              <a:rPr sz="2000" spc="0" dirty="0" smtClean="0">
                <a:solidFill>
                  <a:srgbClr val="001F5F"/>
                </a:solidFill>
                <a:latin typeface="Times New Roman"/>
                <a:cs typeface="Times New Roman"/>
              </a:rPr>
              <a:t>so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aking</a:t>
            </a:r>
            <a:r>
              <a:rPr sz="2000" spc="-9" dirty="0" smtClean="0">
                <a:solidFill>
                  <a:srgbClr val="001F5F"/>
                </a:solidFill>
                <a:latin typeface="Times New Roman"/>
                <a:cs typeface="Times New Roman"/>
              </a:rPr>
              <a:t> </a:t>
            </a:r>
            <a:r>
              <a:rPr sz="2000" spc="4" dirty="0" smtClean="0">
                <a:solidFill>
                  <a:srgbClr val="001F5F"/>
                </a:solidFill>
                <a:latin typeface="Times New Roman"/>
                <a:cs typeface="Times New Roman"/>
              </a:rPr>
              <a:t>prof</a:t>
            </a:r>
            <a:r>
              <a:rPr sz="2000" spc="0" dirty="0" smtClean="0">
                <a:solidFill>
                  <a:srgbClr val="001F5F"/>
                </a:solidFill>
                <a:latin typeface="Times New Roman"/>
                <a:cs typeface="Times New Roman"/>
              </a:rPr>
              <a:t>it</a:t>
            </a:r>
            <a:endParaRPr sz="2000">
              <a:latin typeface="Times New Roman"/>
              <a:cs typeface="Times New Roman"/>
            </a:endParaRPr>
          </a:p>
        </p:txBody>
      </p:sp>
      <p:sp>
        <p:nvSpPr>
          <p:cNvPr id="2" name="object 2"/>
          <p:cNvSpPr txBox="1"/>
          <p:nvPr/>
        </p:nvSpPr>
        <p:spPr>
          <a:xfrm>
            <a:off x="330200" y="5171067"/>
            <a:ext cx="168046" cy="177799"/>
          </a:xfrm>
          <a:prstGeom prst="rect">
            <a:avLst/>
          </a:prstGeom>
        </p:spPr>
        <p:txBody>
          <a:bodyPr wrap="square" lIns="0" tIns="0" rIns="0" bIns="0" rtlCol="0">
            <a:noAutofit/>
          </a:bodyPr>
          <a:lstStyle/>
          <a:p>
            <a:pPr marL="12700">
              <a:lnSpc>
                <a:spcPts val="1325"/>
              </a:lnSpc>
              <a:spcBef>
                <a:spcPts val="66"/>
              </a:spcBef>
            </a:pPr>
            <a:r>
              <a:rPr sz="1200" spc="0" dirty="0" smtClean="0">
                <a:solidFill>
                  <a:srgbClr val="990000"/>
                </a:solidFill>
                <a:latin typeface="Wingdings"/>
                <a:cs typeface="Wingdings"/>
              </a:rPr>
              <a:t></a:t>
            </a:r>
            <a:endParaRPr sz="1200">
              <a:latin typeface="Wingdings"/>
              <a:cs typeface="Wingdings"/>
            </a:endParaRPr>
          </a:p>
        </p:txBody>
      </p:sp>
    </p:spTree>
    <p:extLst>
      <p:ext uri="{BB962C8B-B14F-4D97-AF65-F5344CB8AC3E}">
        <p14:creationId xmlns:p14="http://schemas.microsoft.com/office/powerpoint/2010/main" val="11174484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990000"/>
          </a:solidFill>
        </p:spPr>
        <p:txBody>
          <a:bodyPr wrap="square" lIns="0" tIns="0" rIns="0" bIns="0" rtlCol="0">
            <a:noAutofit/>
          </a:bodyPr>
          <a:lstStyle/>
          <a:p>
            <a:endParaRPr/>
          </a:p>
        </p:txBody>
      </p:sp>
      <p:sp>
        <p:nvSpPr>
          <p:cNvPr id="17" name="object 17"/>
          <p:cNvSpPr/>
          <p:nvPr/>
        </p:nvSpPr>
        <p:spPr>
          <a:xfrm>
            <a:off x="591312" y="1280160"/>
            <a:ext cx="8552688" cy="228600"/>
          </a:xfrm>
          <a:custGeom>
            <a:avLst/>
            <a:gdLst/>
            <a:ahLst/>
            <a:cxnLst/>
            <a:rect l="l" t="t" r="r" b="b"/>
            <a:pathLst>
              <a:path w="8552688" h="228600">
                <a:moveTo>
                  <a:pt x="0" y="228600"/>
                </a:moveTo>
                <a:lnTo>
                  <a:pt x="8552688" y="228600"/>
                </a:lnTo>
                <a:lnTo>
                  <a:pt x="8552688" y="0"/>
                </a:lnTo>
                <a:lnTo>
                  <a:pt x="0" y="0"/>
                </a:lnTo>
                <a:lnTo>
                  <a:pt x="0" y="228600"/>
                </a:lnTo>
                <a:close/>
              </a:path>
            </a:pathLst>
          </a:custGeom>
          <a:solidFill>
            <a:srgbClr val="001F5F"/>
          </a:solidFill>
        </p:spPr>
        <p:txBody>
          <a:bodyPr wrap="square" lIns="0" tIns="0" rIns="0" bIns="0" rtlCol="0">
            <a:noAutofit/>
          </a:bodyPr>
          <a:lstStyle/>
          <a:p>
            <a:endParaRPr/>
          </a:p>
        </p:txBody>
      </p:sp>
      <p:sp>
        <p:nvSpPr>
          <p:cNvPr id="16" name="object 16"/>
          <p:cNvSpPr txBox="1"/>
          <p:nvPr/>
        </p:nvSpPr>
        <p:spPr>
          <a:xfrm>
            <a:off x="762406" y="113359"/>
            <a:ext cx="7402856" cy="1194249"/>
          </a:xfrm>
          <a:prstGeom prst="rect">
            <a:avLst/>
          </a:prstGeom>
        </p:spPr>
        <p:txBody>
          <a:bodyPr wrap="square" lIns="0" tIns="0" rIns="0" bIns="0" rtlCol="0">
            <a:noAutofit/>
          </a:bodyPr>
          <a:lstStyle/>
          <a:p>
            <a:pPr marL="538454">
              <a:lnSpc>
                <a:spcPts val="4185"/>
              </a:lnSpc>
              <a:spcBef>
                <a:spcPts val="209"/>
              </a:spcBef>
            </a:pPr>
            <a:r>
              <a:rPr sz="4000" b="1" spc="0" dirty="0" smtClean="0">
                <a:solidFill>
                  <a:srgbClr val="001F5F"/>
                </a:solidFill>
                <a:latin typeface="Times New Roman"/>
                <a:cs typeface="Times New Roman"/>
              </a:rPr>
              <a:t>Important</a:t>
            </a:r>
            <a:r>
              <a:rPr sz="4000" b="1" spc="-147" dirty="0" smtClean="0">
                <a:solidFill>
                  <a:srgbClr val="001F5F"/>
                </a:solidFill>
                <a:latin typeface="Times New Roman"/>
                <a:cs typeface="Times New Roman"/>
              </a:rPr>
              <a:t> </a:t>
            </a:r>
            <a:r>
              <a:rPr sz="4000" b="1" spc="0" dirty="0" smtClean="0">
                <a:solidFill>
                  <a:srgbClr val="001F5F"/>
                </a:solidFill>
                <a:latin typeface="Times New Roman"/>
                <a:cs typeface="Times New Roman"/>
              </a:rPr>
              <a:t>marketing </a:t>
            </a:r>
            <a:r>
              <a:rPr sz="4000" b="1" spc="9" dirty="0" smtClean="0">
                <a:solidFill>
                  <a:srgbClr val="001F5F"/>
                </a:solidFill>
                <a:latin typeface="Times New Roman"/>
                <a:cs typeface="Times New Roman"/>
              </a:rPr>
              <a:t>f</a:t>
            </a:r>
            <a:r>
              <a:rPr sz="4000" b="1" spc="0" dirty="0" smtClean="0">
                <a:solidFill>
                  <a:srgbClr val="001F5F"/>
                </a:solidFill>
                <a:latin typeface="Times New Roman"/>
                <a:cs typeface="Times New Roman"/>
              </a:rPr>
              <a:t>unctions</a:t>
            </a:r>
            <a:endParaRPr sz="4000">
              <a:latin typeface="Times New Roman"/>
              <a:cs typeface="Times New Roman"/>
            </a:endParaRPr>
          </a:p>
          <a:p>
            <a:pPr marL="12700" marR="76169">
              <a:lnSpc>
                <a:spcPct val="95825"/>
              </a:lnSpc>
              <a:spcBef>
                <a:spcPts val="1751"/>
              </a:spcBef>
            </a:pPr>
            <a:r>
              <a:rPr sz="2800" b="1" spc="0" dirty="0" smtClean="0">
                <a:solidFill>
                  <a:srgbClr val="001F5F"/>
                </a:solidFill>
                <a:latin typeface="Times New Roman"/>
                <a:cs typeface="Times New Roman"/>
              </a:rPr>
              <a:t>Im</a:t>
            </a:r>
            <a:r>
              <a:rPr sz="2800" b="1" spc="4" dirty="0" smtClean="0">
                <a:solidFill>
                  <a:srgbClr val="001F5F"/>
                </a:solidFill>
                <a:latin typeface="Times New Roman"/>
                <a:cs typeface="Times New Roman"/>
              </a:rPr>
              <a:t>p</a:t>
            </a:r>
            <a:r>
              <a:rPr sz="2800" b="1" spc="0" dirty="0" smtClean="0">
                <a:solidFill>
                  <a:srgbClr val="001F5F"/>
                </a:solidFill>
                <a:latin typeface="Times New Roman"/>
                <a:cs typeface="Times New Roman"/>
              </a:rPr>
              <a:t>ort</a:t>
            </a:r>
            <a:r>
              <a:rPr sz="2800" b="1" spc="9" dirty="0" smtClean="0">
                <a:solidFill>
                  <a:srgbClr val="001F5F"/>
                </a:solidFill>
                <a:latin typeface="Times New Roman"/>
                <a:cs typeface="Times New Roman"/>
              </a:rPr>
              <a:t>a</a:t>
            </a:r>
            <a:r>
              <a:rPr sz="2800" b="1" spc="0" dirty="0" smtClean="0">
                <a:solidFill>
                  <a:srgbClr val="001F5F"/>
                </a:solidFill>
                <a:latin typeface="Times New Roman"/>
                <a:cs typeface="Times New Roman"/>
              </a:rPr>
              <a:t>nce</a:t>
            </a:r>
            <a:r>
              <a:rPr sz="2800" b="1" spc="-129" dirty="0" smtClean="0">
                <a:solidFill>
                  <a:srgbClr val="001F5F"/>
                </a:solidFill>
                <a:latin typeface="Times New Roman"/>
                <a:cs typeface="Times New Roman"/>
              </a:rPr>
              <a:t> </a:t>
            </a:r>
            <a:r>
              <a:rPr sz="2800" b="1" spc="4" dirty="0" smtClean="0">
                <a:solidFill>
                  <a:srgbClr val="001F5F"/>
                </a:solidFill>
                <a:latin typeface="Times New Roman"/>
                <a:cs typeface="Times New Roman"/>
              </a:rPr>
              <a:t>o</a:t>
            </a:r>
            <a:r>
              <a:rPr sz="2800" b="1" spc="0" dirty="0" smtClean="0">
                <a:solidFill>
                  <a:srgbClr val="001F5F"/>
                </a:solidFill>
                <a:latin typeface="Times New Roman"/>
                <a:cs typeface="Times New Roman"/>
              </a:rPr>
              <a:t>f</a:t>
            </a:r>
            <a:r>
              <a:rPr sz="2800" b="1" spc="-23" dirty="0" smtClean="0">
                <a:solidFill>
                  <a:srgbClr val="001F5F"/>
                </a:solidFill>
                <a:latin typeface="Times New Roman"/>
                <a:cs typeface="Times New Roman"/>
              </a:rPr>
              <a:t> </a:t>
            </a:r>
            <a:r>
              <a:rPr sz="2800" b="1" spc="0" dirty="0" smtClean="0">
                <a:solidFill>
                  <a:srgbClr val="001F5F"/>
                </a:solidFill>
                <a:latin typeface="Times New Roman"/>
                <a:cs typeface="Times New Roman"/>
              </a:rPr>
              <a:t>mar</a:t>
            </a:r>
            <a:r>
              <a:rPr sz="2800" b="1" spc="-19" dirty="0" smtClean="0">
                <a:solidFill>
                  <a:srgbClr val="001F5F"/>
                </a:solidFill>
                <a:latin typeface="Times New Roman"/>
                <a:cs typeface="Times New Roman"/>
              </a:rPr>
              <a:t>k</a:t>
            </a:r>
            <a:r>
              <a:rPr sz="2800" b="1" spc="0" dirty="0" smtClean="0">
                <a:solidFill>
                  <a:srgbClr val="001F5F"/>
                </a:solidFill>
                <a:latin typeface="Times New Roman"/>
                <a:cs typeface="Times New Roman"/>
              </a:rPr>
              <a:t>eting</a:t>
            </a:r>
            <a:r>
              <a:rPr sz="2800" b="1" spc="-74" dirty="0" smtClean="0">
                <a:solidFill>
                  <a:srgbClr val="001F5F"/>
                </a:solidFill>
                <a:latin typeface="Times New Roman"/>
                <a:cs typeface="Times New Roman"/>
              </a:rPr>
              <a:t> </a:t>
            </a:r>
            <a:r>
              <a:rPr sz="2800" b="1" spc="0" dirty="0" smtClean="0">
                <a:solidFill>
                  <a:srgbClr val="001F5F"/>
                </a:solidFill>
                <a:latin typeface="Times New Roman"/>
                <a:cs typeface="Times New Roman"/>
              </a:rPr>
              <a:t>f</a:t>
            </a:r>
            <a:r>
              <a:rPr sz="2800" b="1" spc="9" dirty="0" smtClean="0">
                <a:solidFill>
                  <a:srgbClr val="001F5F"/>
                </a:solidFill>
                <a:latin typeface="Times New Roman"/>
                <a:cs typeface="Times New Roman"/>
              </a:rPr>
              <a:t>u</a:t>
            </a:r>
            <a:r>
              <a:rPr sz="2800" b="1" spc="0" dirty="0" smtClean="0">
                <a:solidFill>
                  <a:srgbClr val="001F5F"/>
                </a:solidFill>
                <a:latin typeface="Times New Roman"/>
                <a:cs typeface="Times New Roman"/>
              </a:rPr>
              <a:t>ncti</a:t>
            </a:r>
            <a:r>
              <a:rPr sz="2800" b="1" spc="9" dirty="0" smtClean="0">
                <a:solidFill>
                  <a:srgbClr val="001F5F"/>
                </a:solidFill>
                <a:latin typeface="Times New Roman"/>
                <a:cs typeface="Times New Roman"/>
              </a:rPr>
              <a:t>o</a:t>
            </a:r>
            <a:r>
              <a:rPr sz="2800" b="1" spc="0" dirty="0" smtClean="0">
                <a:solidFill>
                  <a:srgbClr val="001F5F"/>
                </a:solidFill>
                <a:latin typeface="Times New Roman"/>
                <a:cs typeface="Times New Roman"/>
              </a:rPr>
              <a:t>ns</a:t>
            </a:r>
            <a:endParaRPr sz="2800">
              <a:latin typeface="Times New Roman"/>
              <a:cs typeface="Times New Roman"/>
            </a:endParaRPr>
          </a:p>
        </p:txBody>
      </p:sp>
      <p:sp>
        <p:nvSpPr>
          <p:cNvPr id="15" name="object 15"/>
          <p:cNvSpPr txBox="1"/>
          <p:nvPr/>
        </p:nvSpPr>
        <p:spPr>
          <a:xfrm>
            <a:off x="650544" y="1558853"/>
            <a:ext cx="8200912" cy="584707"/>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001F5F"/>
                </a:solidFill>
                <a:latin typeface="Times New Roman"/>
                <a:cs typeface="Times New Roman"/>
              </a:rPr>
              <a:t>M</a:t>
            </a:r>
            <a:r>
              <a:rPr sz="2000" spc="-9" dirty="0" smtClean="0">
                <a:solidFill>
                  <a:srgbClr val="001F5F"/>
                </a:solidFill>
                <a:latin typeface="Times New Roman"/>
                <a:cs typeface="Times New Roman"/>
              </a:rPr>
              <a:t>ar</a:t>
            </a:r>
            <a:r>
              <a:rPr sz="2000" spc="0" dirty="0" smtClean="0">
                <a:solidFill>
                  <a:srgbClr val="001F5F"/>
                </a:solidFill>
                <a:latin typeface="Times New Roman"/>
                <a:cs typeface="Times New Roman"/>
              </a:rPr>
              <a:t>ket</a:t>
            </a:r>
            <a:r>
              <a:rPr sz="2000" spc="409" dirty="0" smtClean="0">
                <a:solidFill>
                  <a:srgbClr val="001F5F"/>
                </a:solidFill>
                <a:latin typeface="Times New Roman"/>
                <a:cs typeface="Times New Roman"/>
              </a:rPr>
              <a:t> </a:t>
            </a:r>
            <a:r>
              <a:rPr sz="2000" spc="-9" dirty="0" smtClean="0">
                <a:solidFill>
                  <a:srgbClr val="001F5F"/>
                </a:solidFill>
                <a:latin typeface="Times New Roman"/>
                <a:cs typeface="Times New Roman"/>
              </a:rPr>
              <a:t>f</a:t>
            </a:r>
            <a:r>
              <a:rPr sz="2000" spc="0" dirty="0" smtClean="0">
                <a:solidFill>
                  <a:srgbClr val="001F5F"/>
                </a:solidFill>
                <a:latin typeface="Times New Roman"/>
                <a:cs typeface="Times New Roman"/>
              </a:rPr>
              <a:t>unc</a:t>
            </a:r>
            <a:r>
              <a:rPr sz="2000" spc="-4" dirty="0" smtClean="0">
                <a:solidFill>
                  <a:srgbClr val="001F5F"/>
                </a:solidFill>
                <a:latin typeface="Times New Roman"/>
                <a:cs typeface="Times New Roman"/>
              </a:rPr>
              <a:t>t</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ons</a:t>
            </a:r>
            <a:r>
              <a:rPr sz="2000" spc="415" dirty="0" smtClean="0">
                <a:solidFill>
                  <a:srgbClr val="001F5F"/>
                </a:solidFill>
                <a:latin typeface="Times New Roman"/>
                <a:cs typeface="Times New Roman"/>
              </a:rPr>
              <a:t> </a:t>
            </a:r>
            <a:r>
              <a:rPr sz="2000" spc="4" dirty="0" smtClean="0">
                <a:solidFill>
                  <a:srgbClr val="001F5F"/>
                </a:solidFill>
                <a:latin typeface="Times New Roman"/>
                <a:cs typeface="Times New Roman"/>
              </a:rPr>
              <a:t>h</a:t>
            </a:r>
            <a:r>
              <a:rPr sz="2000" spc="0" dirty="0" smtClean="0">
                <a:solidFill>
                  <a:srgbClr val="001F5F"/>
                </a:solidFill>
                <a:latin typeface="Times New Roman"/>
                <a:cs typeface="Times New Roman"/>
              </a:rPr>
              <a:t>e</a:t>
            </a:r>
            <a:r>
              <a:rPr sz="2000" spc="-14" dirty="0" smtClean="0">
                <a:solidFill>
                  <a:srgbClr val="001F5F"/>
                </a:solidFill>
                <a:latin typeface="Times New Roman"/>
                <a:cs typeface="Times New Roman"/>
              </a:rPr>
              <a:t>l</a:t>
            </a:r>
            <a:r>
              <a:rPr sz="2000" spc="0" dirty="0" smtClean="0">
                <a:solidFill>
                  <a:srgbClr val="001F5F"/>
                </a:solidFill>
                <a:latin typeface="Times New Roman"/>
                <a:cs typeface="Times New Roman"/>
              </a:rPr>
              <a:t>p</a:t>
            </a:r>
            <a:r>
              <a:rPr sz="2000" spc="415" dirty="0" smtClean="0">
                <a:solidFill>
                  <a:srgbClr val="001F5F"/>
                </a:solidFill>
                <a:latin typeface="Times New Roman"/>
                <a:cs typeface="Times New Roman"/>
              </a:rPr>
              <a:t> </a:t>
            </a:r>
            <a:r>
              <a:rPr sz="2000" spc="-4" dirty="0" smtClean="0">
                <a:solidFill>
                  <a:srgbClr val="001F5F"/>
                </a:solidFill>
                <a:latin typeface="Times New Roman"/>
                <a:cs typeface="Times New Roman"/>
              </a:rPr>
              <a:t>th</a:t>
            </a:r>
            <a:r>
              <a:rPr sz="2000" spc="0" dirty="0" smtClean="0">
                <a:solidFill>
                  <a:srgbClr val="001F5F"/>
                </a:solidFill>
                <a:latin typeface="Times New Roman"/>
                <a:cs typeface="Times New Roman"/>
              </a:rPr>
              <a:t>e</a:t>
            </a:r>
            <a:r>
              <a:rPr sz="2000" spc="410"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acr</a:t>
            </a:r>
            <a:r>
              <a:rPr sz="2000" spc="9" dirty="0" smtClean="0">
                <a:solidFill>
                  <a:srgbClr val="001F5F"/>
                </a:solidFill>
                <a:latin typeface="Times New Roman"/>
                <a:cs typeface="Times New Roman"/>
              </a:rPr>
              <a:t>o</a:t>
            </a:r>
            <a:r>
              <a:rPr sz="2000" spc="4" dirty="0" smtClean="0">
                <a:solidFill>
                  <a:srgbClr val="001F5F"/>
                </a:solidFill>
                <a:latin typeface="Times New Roman"/>
                <a:cs typeface="Times New Roman"/>
              </a:rPr>
              <a:t>-</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ket</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r>
              <a:rPr sz="2000" spc="430" dirty="0" smtClean="0">
                <a:solidFill>
                  <a:srgbClr val="001F5F"/>
                </a:solidFill>
                <a:latin typeface="Times New Roman"/>
                <a:cs typeface="Times New Roman"/>
              </a:rPr>
              <a:t> </a:t>
            </a:r>
            <a:r>
              <a:rPr sz="2000" spc="0" dirty="0" smtClean="0">
                <a:solidFill>
                  <a:srgbClr val="001F5F"/>
                </a:solidFill>
                <a:latin typeface="Times New Roman"/>
                <a:cs typeface="Times New Roman"/>
              </a:rPr>
              <a:t>sy</a:t>
            </a:r>
            <a:r>
              <a:rPr sz="2000" spc="-19" dirty="0" smtClean="0">
                <a:solidFill>
                  <a:srgbClr val="001F5F"/>
                </a:solidFill>
                <a:latin typeface="Times New Roman"/>
                <a:cs typeface="Times New Roman"/>
              </a:rPr>
              <a:t>s</a:t>
            </a:r>
            <a:r>
              <a:rPr sz="2000" spc="0" dirty="0" smtClean="0">
                <a:solidFill>
                  <a:srgbClr val="001F5F"/>
                </a:solidFill>
                <a:latin typeface="Times New Roman"/>
                <a:cs typeface="Times New Roman"/>
              </a:rPr>
              <a:t>t</a:t>
            </a:r>
            <a:r>
              <a:rPr sz="2000" spc="-4" dirty="0" smtClean="0">
                <a:solidFill>
                  <a:srgbClr val="001F5F"/>
                </a:solidFill>
                <a:latin typeface="Times New Roman"/>
                <a:cs typeface="Times New Roman"/>
              </a:rPr>
              <a:t>e</a:t>
            </a:r>
            <a:r>
              <a:rPr sz="2000" spc="0" dirty="0" smtClean="0">
                <a:solidFill>
                  <a:srgbClr val="001F5F"/>
                </a:solidFill>
                <a:latin typeface="Times New Roman"/>
                <a:cs typeface="Times New Roman"/>
              </a:rPr>
              <a:t>m</a:t>
            </a:r>
            <a:r>
              <a:rPr sz="2000" spc="400" dirty="0" smtClean="0">
                <a:solidFill>
                  <a:srgbClr val="001F5F"/>
                </a:solidFill>
                <a:latin typeface="Times New Roman"/>
                <a:cs typeface="Times New Roman"/>
              </a:rPr>
              <a:t> </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o</a:t>
            </a:r>
            <a:r>
              <a:rPr sz="2000" spc="405" dirty="0" smtClean="0">
                <a:solidFill>
                  <a:srgbClr val="001F5F"/>
                </a:solidFill>
                <a:latin typeface="Times New Roman"/>
                <a:cs typeface="Times New Roman"/>
              </a:rPr>
              <a:t> </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v</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r</a:t>
            </a:r>
            <a:r>
              <a:rPr sz="2000" spc="-9" dirty="0" smtClean="0">
                <a:solidFill>
                  <a:srgbClr val="001F5F"/>
                </a:solidFill>
                <a:latin typeface="Times New Roman"/>
                <a:cs typeface="Times New Roman"/>
              </a:rPr>
              <a:t>c</a:t>
            </a:r>
            <a:r>
              <a:rPr sz="2000" spc="0" dirty="0" smtClean="0">
                <a:solidFill>
                  <a:srgbClr val="001F5F"/>
                </a:solidFill>
                <a:latin typeface="Times New Roman"/>
                <a:cs typeface="Times New Roman"/>
              </a:rPr>
              <a:t>o</a:t>
            </a:r>
            <a:r>
              <a:rPr sz="2000" spc="-14" dirty="0" smtClean="0">
                <a:solidFill>
                  <a:srgbClr val="001F5F"/>
                </a:solidFill>
                <a:latin typeface="Times New Roman"/>
                <a:cs typeface="Times New Roman"/>
              </a:rPr>
              <a:t>m</a:t>
            </a:r>
            <a:r>
              <a:rPr sz="2000" spc="0" dirty="0" smtClean="0">
                <a:solidFill>
                  <a:srgbClr val="001F5F"/>
                </a:solidFill>
                <a:latin typeface="Times New Roman"/>
                <a:cs typeface="Times New Roman"/>
              </a:rPr>
              <a:t>e</a:t>
            </a:r>
            <a:r>
              <a:rPr sz="2000" spc="425" dirty="0" smtClean="0">
                <a:solidFill>
                  <a:srgbClr val="001F5F"/>
                </a:solidFill>
                <a:latin typeface="Times New Roman"/>
                <a:cs typeface="Times New Roman"/>
              </a:rPr>
              <a:t> </a:t>
            </a:r>
            <a:r>
              <a:rPr sz="2000" spc="0" dirty="0" smtClean="0">
                <a:solidFill>
                  <a:srgbClr val="001F5F"/>
                </a:solidFill>
                <a:latin typeface="Times New Roman"/>
                <a:cs typeface="Times New Roman"/>
              </a:rPr>
              <a:t>s</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a</a:t>
            </a:r>
            <a:r>
              <a:rPr sz="2000" spc="0" dirty="0" smtClean="0">
                <a:solidFill>
                  <a:srgbClr val="001F5F"/>
                </a:solidFill>
                <a:latin typeface="Times New Roman"/>
                <a:cs typeface="Times New Roman"/>
              </a:rPr>
              <a:t>rat</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ons</a:t>
            </a:r>
            <a:endParaRPr sz="2000">
              <a:latin typeface="Times New Roman"/>
              <a:cs typeface="Times New Roman"/>
            </a:endParaRPr>
          </a:p>
          <a:p>
            <a:pPr marL="12700" marR="38176">
              <a:lnSpc>
                <a:spcPct val="95825"/>
              </a:lnSpc>
            </a:pPr>
            <a:r>
              <a:rPr sz="2000" spc="0" dirty="0" smtClean="0">
                <a:solidFill>
                  <a:srgbClr val="001F5F"/>
                </a:solidFill>
                <a:latin typeface="Times New Roman"/>
                <a:cs typeface="Times New Roman"/>
              </a:rPr>
              <a:t>and</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discre</a:t>
            </a:r>
            <a:r>
              <a:rPr sz="2000" spc="4" dirty="0" smtClean="0">
                <a:solidFill>
                  <a:srgbClr val="001F5F"/>
                </a:solidFill>
                <a:latin typeface="Times New Roman"/>
                <a:cs typeface="Times New Roman"/>
              </a:rPr>
              <a:t>p</a:t>
            </a:r>
            <a:r>
              <a:rPr sz="2000" spc="0" dirty="0" smtClean="0">
                <a:solidFill>
                  <a:srgbClr val="001F5F"/>
                </a:solidFill>
                <a:latin typeface="Times New Roman"/>
                <a:cs typeface="Times New Roman"/>
              </a:rPr>
              <a:t>ancies</a:t>
            </a:r>
            <a:r>
              <a:rPr sz="2000" spc="-44" dirty="0" smtClean="0">
                <a:solidFill>
                  <a:srgbClr val="001F5F"/>
                </a:solidFill>
                <a:latin typeface="Times New Roman"/>
                <a:cs typeface="Times New Roman"/>
              </a:rPr>
              <a:t> </a:t>
            </a:r>
            <a:r>
              <a:rPr sz="2000" spc="4" dirty="0" smtClean="0">
                <a:solidFill>
                  <a:srgbClr val="001F5F"/>
                </a:solidFill>
                <a:latin typeface="Times New Roman"/>
                <a:cs typeface="Times New Roman"/>
              </a:rPr>
              <a:t>b</a:t>
            </a:r>
            <a:r>
              <a:rPr sz="2000" spc="0" dirty="0" smtClean="0">
                <a:solidFill>
                  <a:srgbClr val="001F5F"/>
                </a:solidFill>
                <a:latin typeface="Times New Roman"/>
                <a:cs typeface="Times New Roman"/>
              </a:rPr>
              <a:t>etw</a:t>
            </a:r>
            <a:r>
              <a:rPr sz="2000" spc="4" dirty="0" smtClean="0">
                <a:solidFill>
                  <a:srgbClr val="001F5F"/>
                </a:solidFill>
                <a:latin typeface="Times New Roman"/>
                <a:cs typeface="Times New Roman"/>
              </a:rPr>
              <a:t>e</a:t>
            </a:r>
            <a:r>
              <a:rPr sz="2000" spc="0" dirty="0" smtClean="0">
                <a:solidFill>
                  <a:srgbClr val="001F5F"/>
                </a:solidFill>
                <a:latin typeface="Times New Roman"/>
                <a:cs typeface="Times New Roman"/>
              </a:rPr>
              <a:t>en</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th</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se</a:t>
            </a:r>
            <a:r>
              <a:rPr sz="2000" spc="-29" dirty="0" smtClean="0">
                <a:solidFill>
                  <a:srgbClr val="001F5F"/>
                </a:solidFill>
                <a:latin typeface="Times New Roman"/>
                <a:cs typeface="Times New Roman"/>
              </a:rPr>
              <a:t> </a:t>
            </a:r>
            <a:r>
              <a:rPr sz="2000" spc="0" dirty="0" smtClean="0">
                <a:solidFill>
                  <a:srgbClr val="001F5F"/>
                </a:solidFill>
                <a:latin typeface="Times New Roman"/>
                <a:cs typeface="Times New Roman"/>
              </a:rPr>
              <a:t>wis</a:t>
            </a:r>
            <a:r>
              <a:rPr sz="2000" spc="4" dirty="0" smtClean="0">
                <a:solidFill>
                  <a:srgbClr val="001F5F"/>
                </a:solidFill>
                <a:latin typeface="Times New Roman"/>
                <a:cs typeface="Times New Roman"/>
              </a:rPr>
              <a:t>h</a:t>
            </a:r>
            <a:r>
              <a:rPr sz="2000" spc="0" dirty="0" smtClean="0">
                <a:solidFill>
                  <a:srgbClr val="001F5F"/>
                </a:solidFill>
                <a:latin typeface="Times New Roman"/>
                <a:cs typeface="Times New Roman"/>
              </a:rPr>
              <a:t>ing</a:t>
            </a:r>
            <a:r>
              <a:rPr sz="2000" spc="-19" dirty="0" smtClean="0">
                <a:solidFill>
                  <a:srgbClr val="001F5F"/>
                </a:solidFill>
                <a:latin typeface="Times New Roman"/>
                <a:cs typeface="Times New Roman"/>
              </a:rPr>
              <a:t> </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o pa</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c</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pate</a:t>
            </a:r>
            <a:r>
              <a:rPr sz="2000" spc="-34"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n an</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exc</a:t>
            </a:r>
            <a:r>
              <a:rPr sz="2000" spc="4" dirty="0" smtClean="0">
                <a:solidFill>
                  <a:srgbClr val="001F5F"/>
                </a:solidFill>
                <a:latin typeface="Times New Roman"/>
                <a:cs typeface="Times New Roman"/>
              </a:rPr>
              <a:t>h</a:t>
            </a:r>
            <a:r>
              <a:rPr sz="2000" spc="0" dirty="0" smtClean="0">
                <a:solidFill>
                  <a:srgbClr val="001F5F"/>
                </a:solidFill>
                <a:latin typeface="Times New Roman"/>
                <a:cs typeface="Times New Roman"/>
              </a:rPr>
              <a:t>an</a:t>
            </a:r>
            <a:r>
              <a:rPr sz="2000" spc="9" dirty="0" smtClean="0">
                <a:solidFill>
                  <a:srgbClr val="001F5F"/>
                </a:solidFill>
                <a:latin typeface="Times New Roman"/>
                <a:cs typeface="Times New Roman"/>
              </a:rPr>
              <a:t>g</a:t>
            </a:r>
            <a:r>
              <a:rPr sz="2000" spc="4" dirty="0" smtClean="0">
                <a:solidFill>
                  <a:srgbClr val="001F5F"/>
                </a:solidFill>
                <a:latin typeface="Times New Roman"/>
                <a:cs typeface="Times New Roman"/>
              </a:rPr>
              <a:t>e</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14" name="object 14"/>
          <p:cNvSpPr txBox="1"/>
          <p:nvPr/>
        </p:nvSpPr>
        <p:spPr>
          <a:xfrm>
            <a:off x="330200" y="1640213"/>
            <a:ext cx="168046" cy="177800"/>
          </a:xfrm>
          <a:prstGeom prst="rect">
            <a:avLst/>
          </a:prstGeom>
        </p:spPr>
        <p:txBody>
          <a:bodyPr wrap="square" lIns="0" tIns="0" rIns="0" bIns="0" rtlCol="0">
            <a:noAutofit/>
          </a:bodyPr>
          <a:lstStyle/>
          <a:p>
            <a:pPr marL="12700">
              <a:lnSpc>
                <a:spcPts val="1325"/>
              </a:lnSpc>
              <a:spcBef>
                <a:spcPts val="66"/>
              </a:spcBef>
            </a:pPr>
            <a:r>
              <a:rPr sz="1200" spc="0" dirty="0" smtClean="0">
                <a:solidFill>
                  <a:srgbClr val="990000"/>
                </a:solidFill>
                <a:latin typeface="Wingdings"/>
                <a:cs typeface="Wingdings"/>
              </a:rPr>
              <a:t></a:t>
            </a:r>
            <a:endParaRPr sz="1200">
              <a:latin typeface="Wingdings"/>
              <a:cs typeface="Wingdings"/>
            </a:endParaRPr>
          </a:p>
        </p:txBody>
      </p:sp>
      <p:sp>
        <p:nvSpPr>
          <p:cNvPr id="13" name="object 13"/>
          <p:cNvSpPr txBox="1"/>
          <p:nvPr/>
        </p:nvSpPr>
        <p:spPr>
          <a:xfrm>
            <a:off x="650544" y="2397053"/>
            <a:ext cx="8201683" cy="584707"/>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001F5F"/>
                </a:solidFill>
                <a:latin typeface="Times New Roman"/>
                <a:cs typeface="Times New Roman"/>
              </a:rPr>
              <a:t>Set</a:t>
            </a:r>
            <a:r>
              <a:rPr sz="2000" spc="-9" dirty="0" smtClean="0">
                <a:solidFill>
                  <a:srgbClr val="001F5F"/>
                </a:solidFill>
                <a:latin typeface="Times New Roman"/>
                <a:cs typeface="Times New Roman"/>
              </a:rPr>
              <a:t>t</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ng </a:t>
            </a:r>
            <a:r>
              <a:rPr sz="2000" spc="89" dirty="0" smtClean="0">
                <a:solidFill>
                  <a:srgbClr val="001F5F"/>
                </a:solidFill>
                <a:latin typeface="Times New Roman"/>
                <a:cs typeface="Times New Roman"/>
              </a:rPr>
              <a:t> </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nd </a:t>
            </a:r>
            <a:r>
              <a:rPr sz="2000" spc="79" dirty="0" smtClean="0">
                <a:solidFill>
                  <a:srgbClr val="001F5F"/>
                </a:solidFill>
                <a:latin typeface="Times New Roman"/>
                <a:cs typeface="Times New Roman"/>
              </a:rPr>
              <a:t> </a:t>
            </a:r>
            <a:r>
              <a:rPr sz="2000" spc="-14" dirty="0" smtClean="0">
                <a:solidFill>
                  <a:srgbClr val="001F5F"/>
                </a:solidFill>
                <a:latin typeface="Times New Roman"/>
                <a:cs typeface="Times New Roman"/>
              </a:rPr>
              <a:t>c</a:t>
            </a:r>
            <a:r>
              <a:rPr sz="2000" spc="0" dirty="0" smtClean="0">
                <a:solidFill>
                  <a:srgbClr val="001F5F"/>
                </a:solidFill>
                <a:latin typeface="Times New Roman"/>
                <a:cs typeface="Times New Roman"/>
              </a:rPr>
              <a:t>om</a:t>
            </a:r>
            <a:r>
              <a:rPr sz="2000" spc="-29" dirty="0" smtClean="0">
                <a:solidFill>
                  <a:srgbClr val="001F5F"/>
                </a:solidFill>
                <a:latin typeface="Times New Roman"/>
                <a:cs typeface="Times New Roman"/>
              </a:rPr>
              <a:t>m</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i</a:t>
            </a:r>
            <a:r>
              <a:rPr sz="2000" spc="-4" dirty="0" smtClean="0">
                <a:solidFill>
                  <a:srgbClr val="001F5F"/>
                </a:solidFill>
                <a:latin typeface="Times New Roman"/>
                <a:cs typeface="Times New Roman"/>
              </a:rPr>
              <a:t>c</a:t>
            </a:r>
            <a:r>
              <a:rPr sz="2000" spc="0" dirty="0" smtClean="0">
                <a:solidFill>
                  <a:srgbClr val="001F5F"/>
                </a:solidFill>
                <a:latin typeface="Times New Roman"/>
                <a:cs typeface="Times New Roman"/>
              </a:rPr>
              <a:t>a</a:t>
            </a:r>
            <a:r>
              <a:rPr sz="2000" spc="-4" dirty="0" smtClean="0">
                <a:solidFill>
                  <a:srgbClr val="001F5F"/>
                </a:solidFill>
                <a:latin typeface="Times New Roman"/>
                <a:cs typeface="Times New Roman"/>
              </a:rPr>
              <a:t>t</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ng </a:t>
            </a:r>
            <a:r>
              <a:rPr sz="2000" spc="69" dirty="0" smtClean="0">
                <a:solidFill>
                  <a:srgbClr val="001F5F"/>
                </a:solidFill>
                <a:latin typeface="Times New Roman"/>
                <a:cs typeface="Times New Roman"/>
              </a:rPr>
              <a:t> </a:t>
            </a:r>
            <a:r>
              <a:rPr sz="2000" spc="0" dirty="0" smtClean="0">
                <a:solidFill>
                  <a:srgbClr val="001F5F"/>
                </a:solidFill>
                <a:latin typeface="Times New Roman"/>
                <a:cs typeface="Times New Roman"/>
              </a:rPr>
              <a:t>the </a:t>
            </a:r>
            <a:r>
              <a:rPr sz="2000" spc="64" dirty="0" smtClean="0">
                <a:solidFill>
                  <a:srgbClr val="001F5F"/>
                </a:solidFill>
                <a:latin typeface="Times New Roman"/>
                <a:cs typeface="Times New Roman"/>
              </a:rPr>
              <a:t> </a:t>
            </a:r>
            <a:r>
              <a:rPr sz="2000" spc="0" dirty="0" smtClean="0">
                <a:solidFill>
                  <a:srgbClr val="001F5F"/>
                </a:solidFill>
                <a:latin typeface="Times New Roman"/>
                <a:cs typeface="Times New Roman"/>
              </a:rPr>
              <a:t>va</a:t>
            </a:r>
            <a:r>
              <a:rPr sz="2000" spc="-9" dirty="0" smtClean="0">
                <a:solidFill>
                  <a:srgbClr val="001F5F"/>
                </a:solidFill>
                <a:latin typeface="Times New Roman"/>
                <a:cs typeface="Times New Roman"/>
              </a:rPr>
              <a:t>l</a:t>
            </a:r>
            <a:r>
              <a:rPr sz="2000" spc="0" dirty="0" smtClean="0">
                <a:solidFill>
                  <a:srgbClr val="001F5F"/>
                </a:solidFill>
                <a:latin typeface="Times New Roman"/>
                <a:cs typeface="Times New Roman"/>
              </a:rPr>
              <a:t>ue </a:t>
            </a:r>
            <a:r>
              <a:rPr sz="2000" spc="84"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f </a:t>
            </a:r>
            <a:r>
              <a:rPr sz="2000" spc="75" dirty="0" smtClean="0">
                <a:solidFill>
                  <a:srgbClr val="001F5F"/>
                </a:solidFill>
                <a:latin typeface="Times New Roman"/>
                <a:cs typeface="Times New Roman"/>
              </a:rPr>
              <a:t> </a:t>
            </a:r>
            <a:r>
              <a:rPr sz="2000" spc="0" dirty="0" smtClean="0">
                <a:solidFill>
                  <a:srgbClr val="001F5F"/>
                </a:solidFill>
                <a:latin typeface="Times New Roman"/>
                <a:cs typeface="Times New Roman"/>
              </a:rPr>
              <a:t>pr</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duc</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s </a:t>
            </a:r>
            <a:r>
              <a:rPr sz="2000" spc="79" dirty="0" smtClean="0">
                <a:solidFill>
                  <a:srgbClr val="001F5F"/>
                </a:solidFill>
                <a:latin typeface="Times New Roman"/>
                <a:cs typeface="Times New Roman"/>
              </a:rPr>
              <a:t> </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nd </a:t>
            </a:r>
            <a:r>
              <a:rPr sz="2000" spc="69" dirty="0" smtClean="0">
                <a:solidFill>
                  <a:srgbClr val="001F5F"/>
                </a:solidFill>
                <a:latin typeface="Times New Roman"/>
                <a:cs typeface="Times New Roman"/>
              </a:rPr>
              <a:t> </a:t>
            </a:r>
            <a:r>
              <a:rPr sz="2000" spc="0" dirty="0" smtClean="0">
                <a:solidFill>
                  <a:srgbClr val="001F5F"/>
                </a:solidFill>
                <a:latin typeface="Times New Roman"/>
                <a:cs typeface="Times New Roman"/>
              </a:rPr>
              <a:t>se</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vic</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s. </a:t>
            </a:r>
            <a:r>
              <a:rPr sz="2000" spc="84" dirty="0" smtClean="0">
                <a:solidFill>
                  <a:srgbClr val="001F5F"/>
                </a:solidFill>
                <a:latin typeface="Times New Roman"/>
                <a:cs typeface="Times New Roman"/>
              </a:rPr>
              <a:t> </a:t>
            </a:r>
            <a:r>
              <a:rPr sz="2000" spc="0" dirty="0" smtClean="0">
                <a:solidFill>
                  <a:srgbClr val="001F5F"/>
                </a:solidFill>
                <a:latin typeface="Times New Roman"/>
                <a:cs typeface="Times New Roman"/>
              </a:rPr>
              <a:t>E</a:t>
            </a:r>
            <a:r>
              <a:rPr sz="2000" spc="-9" dirty="0" smtClean="0">
                <a:solidFill>
                  <a:srgbClr val="001F5F"/>
                </a:solidFill>
                <a:latin typeface="Times New Roman"/>
                <a:cs typeface="Times New Roman"/>
              </a:rPr>
              <a:t>.</a:t>
            </a:r>
            <a:r>
              <a:rPr sz="2000" spc="-4" dirty="0" smtClean="0">
                <a:solidFill>
                  <a:srgbClr val="001F5F"/>
                </a:solidFill>
                <a:latin typeface="Times New Roman"/>
                <a:cs typeface="Times New Roman"/>
              </a:rPr>
              <a:t>g</a:t>
            </a:r>
            <a:r>
              <a:rPr sz="2000" spc="0" dirty="0" smtClean="0">
                <a:solidFill>
                  <a:srgbClr val="001F5F"/>
                </a:solidFill>
                <a:latin typeface="Times New Roman"/>
                <a:cs typeface="Times New Roman"/>
              </a:rPr>
              <a:t>. </a:t>
            </a:r>
            <a:r>
              <a:rPr sz="2000" spc="84" dirty="0" smtClean="0">
                <a:solidFill>
                  <a:srgbClr val="001F5F"/>
                </a:solidFill>
                <a:latin typeface="Times New Roman"/>
                <a:cs typeface="Times New Roman"/>
              </a:rPr>
              <a:t> </a:t>
            </a:r>
            <a:r>
              <a:rPr sz="2000" spc="0" dirty="0" smtClean="0">
                <a:solidFill>
                  <a:srgbClr val="001F5F"/>
                </a:solidFill>
                <a:latin typeface="Times New Roman"/>
                <a:cs typeface="Times New Roman"/>
              </a:rPr>
              <a:t>pr</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ce</a:t>
            </a:r>
            <a:endParaRPr sz="2000">
              <a:latin typeface="Times New Roman"/>
              <a:cs typeface="Times New Roman"/>
            </a:endParaRPr>
          </a:p>
          <a:p>
            <a:pPr marL="12700" marR="38176">
              <a:lnSpc>
                <a:spcPct val="95825"/>
              </a:lnSpc>
            </a:pPr>
            <a:r>
              <a:rPr sz="2000" spc="0" dirty="0" smtClean="0">
                <a:solidFill>
                  <a:srgbClr val="001F5F"/>
                </a:solidFill>
                <a:latin typeface="Times New Roman"/>
                <a:cs typeface="Times New Roman"/>
              </a:rPr>
              <a:t>se</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at rig</a:t>
            </a:r>
            <a:r>
              <a:rPr sz="2000" spc="9" dirty="0" smtClean="0">
                <a:solidFill>
                  <a:srgbClr val="001F5F"/>
                </a:solidFill>
                <a:latin typeface="Times New Roman"/>
                <a:cs typeface="Times New Roman"/>
              </a:rPr>
              <a:t>h</a:t>
            </a:r>
            <a:r>
              <a:rPr sz="2000" spc="0" dirty="0" smtClean="0">
                <a:solidFill>
                  <a:srgbClr val="001F5F"/>
                </a:solidFill>
                <a:latin typeface="Times New Roman"/>
                <a:cs typeface="Times New Roman"/>
              </a:rPr>
              <a:t>t</a:t>
            </a:r>
            <a:r>
              <a:rPr sz="2000" spc="-34" dirty="0" smtClean="0">
                <a:solidFill>
                  <a:srgbClr val="001F5F"/>
                </a:solidFill>
                <a:latin typeface="Times New Roman"/>
                <a:cs typeface="Times New Roman"/>
              </a:rPr>
              <a:t> </a:t>
            </a:r>
            <a:r>
              <a:rPr sz="2000" spc="0" dirty="0" smtClean="0">
                <a:solidFill>
                  <a:srgbClr val="001F5F"/>
                </a:solidFill>
                <a:latin typeface="Times New Roman"/>
                <a:cs typeface="Times New Roman"/>
              </a:rPr>
              <a:t>l</a:t>
            </a:r>
            <a:r>
              <a:rPr sz="2000" spc="-4" dirty="0" smtClean="0">
                <a:solidFill>
                  <a:srgbClr val="001F5F"/>
                </a:solidFill>
                <a:latin typeface="Times New Roman"/>
                <a:cs typeface="Times New Roman"/>
              </a:rPr>
              <a:t>e</a:t>
            </a:r>
            <a:r>
              <a:rPr sz="2000" spc="0" dirty="0" smtClean="0">
                <a:solidFill>
                  <a:srgbClr val="001F5F"/>
                </a:solidFill>
                <a:latin typeface="Times New Roman"/>
                <a:cs typeface="Times New Roman"/>
              </a:rPr>
              <a:t>vel</a:t>
            </a:r>
            <a:endParaRPr sz="2000">
              <a:latin typeface="Times New Roman"/>
              <a:cs typeface="Times New Roman"/>
            </a:endParaRPr>
          </a:p>
        </p:txBody>
      </p:sp>
      <p:sp>
        <p:nvSpPr>
          <p:cNvPr id="12" name="object 12"/>
          <p:cNvSpPr txBox="1"/>
          <p:nvPr/>
        </p:nvSpPr>
        <p:spPr>
          <a:xfrm>
            <a:off x="330200" y="2478413"/>
            <a:ext cx="168046" cy="177800"/>
          </a:xfrm>
          <a:prstGeom prst="rect">
            <a:avLst/>
          </a:prstGeom>
        </p:spPr>
        <p:txBody>
          <a:bodyPr wrap="square" lIns="0" tIns="0" rIns="0" bIns="0" rtlCol="0">
            <a:noAutofit/>
          </a:bodyPr>
          <a:lstStyle/>
          <a:p>
            <a:pPr marL="12700">
              <a:lnSpc>
                <a:spcPts val="1325"/>
              </a:lnSpc>
              <a:spcBef>
                <a:spcPts val="66"/>
              </a:spcBef>
            </a:pPr>
            <a:r>
              <a:rPr sz="1200" spc="0" dirty="0" smtClean="0">
                <a:solidFill>
                  <a:srgbClr val="990000"/>
                </a:solidFill>
                <a:latin typeface="Wingdings"/>
                <a:cs typeface="Wingdings"/>
              </a:rPr>
              <a:t></a:t>
            </a:r>
            <a:endParaRPr sz="1200">
              <a:latin typeface="Wingdings"/>
              <a:cs typeface="Wingdings"/>
            </a:endParaRPr>
          </a:p>
        </p:txBody>
      </p:sp>
      <p:sp>
        <p:nvSpPr>
          <p:cNvPr id="11" name="object 11"/>
          <p:cNvSpPr txBox="1"/>
          <p:nvPr/>
        </p:nvSpPr>
        <p:spPr>
          <a:xfrm>
            <a:off x="650544" y="3235634"/>
            <a:ext cx="8201145" cy="5847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001F5F"/>
                </a:solidFill>
                <a:latin typeface="Times New Roman"/>
                <a:cs typeface="Times New Roman"/>
              </a:rPr>
              <a:t>Desi</a:t>
            </a:r>
            <a:r>
              <a:rPr sz="2000" spc="-9" dirty="0" smtClean="0">
                <a:solidFill>
                  <a:srgbClr val="001F5F"/>
                </a:solidFill>
                <a:latin typeface="Times New Roman"/>
                <a:cs typeface="Times New Roman"/>
              </a:rPr>
              <a:t>g</a:t>
            </a:r>
            <a:r>
              <a:rPr sz="2000" spc="0" dirty="0" smtClean="0">
                <a:solidFill>
                  <a:srgbClr val="001F5F"/>
                </a:solidFill>
                <a:latin typeface="Times New Roman"/>
                <a:cs typeface="Times New Roman"/>
              </a:rPr>
              <a:t>n</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ng, </a:t>
            </a:r>
            <a:r>
              <a:rPr sz="2000" spc="59" dirty="0" smtClean="0">
                <a:solidFill>
                  <a:srgbClr val="001F5F"/>
                </a:solidFill>
                <a:latin typeface="Times New Roman"/>
                <a:cs typeface="Times New Roman"/>
              </a:rPr>
              <a:t> </a:t>
            </a:r>
            <a:r>
              <a:rPr sz="2000" spc="0" dirty="0" smtClean="0">
                <a:solidFill>
                  <a:srgbClr val="001F5F"/>
                </a:solidFill>
                <a:latin typeface="Times New Roman"/>
                <a:cs typeface="Times New Roman"/>
              </a:rPr>
              <a:t>d</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ve</a:t>
            </a:r>
            <a:r>
              <a:rPr sz="2000" spc="-9" dirty="0" smtClean="0">
                <a:solidFill>
                  <a:srgbClr val="001F5F"/>
                </a:solidFill>
                <a:latin typeface="Times New Roman"/>
                <a:cs typeface="Times New Roman"/>
              </a:rPr>
              <a:t>l</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p</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ng, </a:t>
            </a:r>
            <a:r>
              <a:rPr sz="2000" spc="75"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nta</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ng, </a:t>
            </a:r>
            <a:r>
              <a:rPr sz="2000" spc="69" dirty="0" smtClean="0">
                <a:solidFill>
                  <a:srgbClr val="001F5F"/>
                </a:solidFill>
                <a:latin typeface="Times New Roman"/>
                <a:cs typeface="Times New Roman"/>
              </a:rPr>
              <a:t> </a:t>
            </a:r>
            <a:r>
              <a:rPr sz="2000" spc="0" dirty="0" smtClean="0">
                <a:solidFill>
                  <a:srgbClr val="001F5F"/>
                </a:solidFill>
                <a:latin typeface="Times New Roman"/>
                <a:cs typeface="Times New Roman"/>
              </a:rPr>
              <a:t>i</a:t>
            </a:r>
            <a:r>
              <a:rPr sz="2000" spc="-25" dirty="0" smtClean="0">
                <a:solidFill>
                  <a:srgbClr val="001F5F"/>
                </a:solidFill>
                <a:latin typeface="Times New Roman"/>
                <a:cs typeface="Times New Roman"/>
              </a:rPr>
              <a:t>m</a:t>
            </a:r>
            <a:r>
              <a:rPr sz="2000" spc="4" dirty="0" smtClean="0">
                <a:solidFill>
                  <a:srgbClr val="001F5F"/>
                </a:solidFill>
                <a:latin typeface="Times New Roman"/>
                <a:cs typeface="Times New Roman"/>
              </a:rPr>
              <a:t>p</a:t>
            </a:r>
            <a:r>
              <a:rPr sz="2000" spc="0" dirty="0" smtClean="0">
                <a:solidFill>
                  <a:srgbClr val="001F5F"/>
                </a:solidFill>
                <a:latin typeface="Times New Roman"/>
                <a:cs typeface="Times New Roman"/>
              </a:rPr>
              <a:t>rovi</a:t>
            </a:r>
            <a:r>
              <a:rPr sz="2000" spc="-4" dirty="0" smtClean="0">
                <a:solidFill>
                  <a:srgbClr val="001F5F"/>
                </a:solidFill>
                <a:latin typeface="Times New Roman"/>
                <a:cs typeface="Times New Roman"/>
              </a:rPr>
              <a:t>n</a:t>
            </a:r>
            <a:r>
              <a:rPr sz="2000" spc="0" dirty="0" smtClean="0">
                <a:solidFill>
                  <a:srgbClr val="001F5F"/>
                </a:solidFill>
                <a:latin typeface="Times New Roman"/>
                <a:cs typeface="Times New Roman"/>
              </a:rPr>
              <a:t>g </a:t>
            </a:r>
            <a:r>
              <a:rPr sz="2000" spc="59" dirty="0" smtClean="0">
                <a:solidFill>
                  <a:srgbClr val="001F5F"/>
                </a:solidFill>
                <a:latin typeface="Times New Roman"/>
                <a:cs typeface="Times New Roman"/>
              </a:rPr>
              <a:t> </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nd </a:t>
            </a:r>
            <a:r>
              <a:rPr sz="2000" spc="69"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14" dirty="0" smtClean="0">
                <a:solidFill>
                  <a:srgbClr val="001F5F"/>
                </a:solidFill>
                <a:latin typeface="Times New Roman"/>
                <a:cs typeface="Times New Roman"/>
              </a:rPr>
              <a:t>c</a:t>
            </a:r>
            <a:r>
              <a:rPr sz="2000" spc="0" dirty="0" smtClean="0">
                <a:solidFill>
                  <a:srgbClr val="001F5F"/>
                </a:solidFill>
                <a:latin typeface="Times New Roman"/>
                <a:cs typeface="Times New Roman"/>
              </a:rPr>
              <a:t>quir</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ng </a:t>
            </a:r>
            <a:r>
              <a:rPr sz="2000" spc="59" dirty="0" smtClean="0">
                <a:solidFill>
                  <a:srgbClr val="001F5F"/>
                </a:solidFill>
                <a:latin typeface="Times New Roman"/>
                <a:cs typeface="Times New Roman"/>
              </a:rPr>
              <a:t> </a:t>
            </a:r>
            <a:r>
              <a:rPr sz="2000" spc="0" dirty="0" smtClean="0">
                <a:solidFill>
                  <a:srgbClr val="001F5F"/>
                </a:solidFill>
                <a:latin typeface="Times New Roman"/>
                <a:cs typeface="Times New Roman"/>
              </a:rPr>
              <a:t>pr</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d</a:t>
            </a:r>
            <a:r>
              <a:rPr sz="2000" spc="-9" dirty="0" smtClean="0">
                <a:solidFill>
                  <a:srgbClr val="001F5F"/>
                </a:solidFill>
                <a:latin typeface="Times New Roman"/>
                <a:cs typeface="Times New Roman"/>
              </a:rPr>
              <a:t>u</a:t>
            </a:r>
            <a:r>
              <a:rPr sz="2000" spc="0" dirty="0" smtClean="0">
                <a:solidFill>
                  <a:srgbClr val="001F5F"/>
                </a:solidFill>
                <a:latin typeface="Times New Roman"/>
                <a:cs typeface="Times New Roman"/>
              </a:rPr>
              <a:t>c</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s </a:t>
            </a:r>
            <a:r>
              <a:rPr sz="2000" spc="69" dirty="0" smtClean="0">
                <a:solidFill>
                  <a:srgbClr val="001F5F"/>
                </a:solidFill>
                <a:latin typeface="Times New Roman"/>
                <a:cs typeface="Times New Roman"/>
              </a:rPr>
              <a:t> </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nd</a:t>
            </a:r>
            <a:endParaRPr sz="2000">
              <a:latin typeface="Times New Roman"/>
              <a:cs typeface="Times New Roman"/>
            </a:endParaRPr>
          </a:p>
          <a:p>
            <a:pPr marL="12700" marR="38176">
              <a:lnSpc>
                <a:spcPct val="95825"/>
              </a:lnSpc>
            </a:pPr>
            <a:r>
              <a:rPr sz="2000" spc="0" dirty="0" smtClean="0">
                <a:solidFill>
                  <a:srgbClr val="001F5F"/>
                </a:solidFill>
                <a:latin typeface="Times New Roman"/>
                <a:cs typeface="Times New Roman"/>
              </a:rPr>
              <a:t>ser</a:t>
            </a:r>
            <a:r>
              <a:rPr sz="2000" spc="9" dirty="0" smtClean="0">
                <a:solidFill>
                  <a:srgbClr val="001F5F"/>
                </a:solidFill>
                <a:latin typeface="Times New Roman"/>
                <a:cs typeface="Times New Roman"/>
              </a:rPr>
              <a:t>v</a:t>
            </a:r>
            <a:r>
              <a:rPr sz="2000" spc="0" dirty="0" smtClean="0">
                <a:solidFill>
                  <a:srgbClr val="001F5F"/>
                </a:solidFill>
                <a:latin typeface="Times New Roman"/>
                <a:cs typeface="Times New Roman"/>
              </a:rPr>
              <a:t>i</a:t>
            </a:r>
            <a:r>
              <a:rPr sz="2000" spc="-4" dirty="0" smtClean="0">
                <a:solidFill>
                  <a:srgbClr val="001F5F"/>
                </a:solidFill>
                <a:latin typeface="Times New Roman"/>
                <a:cs typeface="Times New Roman"/>
              </a:rPr>
              <a:t>c</a:t>
            </a:r>
            <a:r>
              <a:rPr sz="2000" spc="0" dirty="0" smtClean="0">
                <a:solidFill>
                  <a:srgbClr val="001F5F"/>
                </a:solidFill>
                <a:latin typeface="Times New Roman"/>
                <a:cs typeface="Times New Roman"/>
              </a:rPr>
              <a:t>es</a:t>
            </a:r>
            <a:r>
              <a:rPr sz="2000" spc="-34" dirty="0" smtClean="0">
                <a:solidFill>
                  <a:srgbClr val="001F5F"/>
                </a:solidFill>
                <a:latin typeface="Times New Roman"/>
                <a:cs typeface="Times New Roman"/>
              </a:rPr>
              <a:t> </a:t>
            </a:r>
            <a:r>
              <a:rPr sz="2000" spc="0" dirty="0" smtClean="0">
                <a:solidFill>
                  <a:srgbClr val="001F5F"/>
                </a:solidFill>
                <a:latin typeface="Times New Roman"/>
                <a:cs typeface="Times New Roman"/>
              </a:rPr>
              <a:t>that</a:t>
            </a:r>
            <a:r>
              <a:rPr sz="2000" spc="-14"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eet c</a:t>
            </a:r>
            <a:r>
              <a:rPr sz="2000" spc="9" dirty="0" smtClean="0">
                <a:solidFill>
                  <a:srgbClr val="001F5F"/>
                </a:solidFill>
                <a:latin typeface="Times New Roman"/>
                <a:cs typeface="Times New Roman"/>
              </a:rPr>
              <a:t>o</a:t>
            </a:r>
            <a:r>
              <a:rPr sz="2000" spc="4" dirty="0" smtClean="0">
                <a:solidFill>
                  <a:srgbClr val="001F5F"/>
                </a:solidFill>
                <a:latin typeface="Times New Roman"/>
                <a:cs typeface="Times New Roman"/>
              </a:rPr>
              <a:t>n</a:t>
            </a:r>
            <a:r>
              <a:rPr sz="2000" spc="0" dirty="0" smtClean="0">
                <a:solidFill>
                  <a:srgbClr val="001F5F"/>
                </a:solidFill>
                <a:latin typeface="Times New Roman"/>
                <a:cs typeface="Times New Roman"/>
              </a:rPr>
              <a:t>s</a:t>
            </a:r>
            <a:r>
              <a:rPr sz="2000" spc="9" dirty="0" smtClean="0">
                <a:solidFill>
                  <a:srgbClr val="001F5F"/>
                </a:solidFill>
                <a:latin typeface="Times New Roman"/>
                <a:cs typeface="Times New Roman"/>
              </a:rPr>
              <a:t>u</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er</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nee</a:t>
            </a:r>
            <a:r>
              <a:rPr sz="2000" spc="4" dirty="0" smtClean="0">
                <a:solidFill>
                  <a:srgbClr val="001F5F"/>
                </a:solidFill>
                <a:latin typeface="Times New Roman"/>
                <a:cs typeface="Times New Roman"/>
              </a:rPr>
              <a:t>ds</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10" name="object 10"/>
          <p:cNvSpPr txBox="1"/>
          <p:nvPr/>
        </p:nvSpPr>
        <p:spPr>
          <a:xfrm>
            <a:off x="330200" y="3316994"/>
            <a:ext cx="168046" cy="177800"/>
          </a:xfrm>
          <a:prstGeom prst="rect">
            <a:avLst/>
          </a:prstGeom>
        </p:spPr>
        <p:txBody>
          <a:bodyPr wrap="square" lIns="0" tIns="0" rIns="0" bIns="0" rtlCol="0">
            <a:noAutofit/>
          </a:bodyPr>
          <a:lstStyle/>
          <a:p>
            <a:pPr marL="12700">
              <a:lnSpc>
                <a:spcPts val="1325"/>
              </a:lnSpc>
              <a:spcBef>
                <a:spcPts val="66"/>
              </a:spcBef>
            </a:pPr>
            <a:r>
              <a:rPr sz="1200" spc="0" dirty="0" smtClean="0">
                <a:solidFill>
                  <a:srgbClr val="990000"/>
                </a:solidFill>
                <a:latin typeface="Wingdings"/>
                <a:cs typeface="Wingdings"/>
              </a:rPr>
              <a:t></a:t>
            </a:r>
            <a:endParaRPr sz="1200">
              <a:latin typeface="Wingdings"/>
              <a:cs typeface="Wingdings"/>
            </a:endParaRPr>
          </a:p>
        </p:txBody>
      </p:sp>
      <p:sp>
        <p:nvSpPr>
          <p:cNvPr id="9" name="object 9"/>
          <p:cNvSpPr txBox="1"/>
          <p:nvPr/>
        </p:nvSpPr>
        <p:spPr>
          <a:xfrm>
            <a:off x="650544" y="4073834"/>
            <a:ext cx="8202588" cy="584767"/>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001F5F"/>
                </a:solidFill>
                <a:latin typeface="Times New Roman"/>
                <a:cs typeface="Times New Roman"/>
              </a:rPr>
              <a:t>Deter</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ine</a:t>
            </a:r>
            <a:r>
              <a:rPr sz="2000" spc="425" dirty="0" smtClean="0">
                <a:solidFill>
                  <a:srgbClr val="001F5F"/>
                </a:solidFill>
                <a:latin typeface="Times New Roman"/>
                <a:cs typeface="Times New Roman"/>
              </a:rPr>
              <a:t> </a:t>
            </a:r>
            <a:r>
              <a:rPr sz="2000" spc="-4" dirty="0" smtClean="0">
                <a:solidFill>
                  <a:srgbClr val="001F5F"/>
                </a:solidFill>
                <a:latin typeface="Times New Roman"/>
                <a:cs typeface="Times New Roman"/>
              </a:rPr>
              <a:t>th</a:t>
            </a:r>
            <a:r>
              <a:rPr sz="2000" spc="0" dirty="0" smtClean="0">
                <a:solidFill>
                  <a:srgbClr val="001F5F"/>
                </a:solidFill>
                <a:latin typeface="Times New Roman"/>
                <a:cs typeface="Times New Roman"/>
              </a:rPr>
              <a:t>e</a:t>
            </a:r>
            <a:r>
              <a:rPr sz="2000" spc="420" dirty="0" smtClean="0">
                <a:solidFill>
                  <a:srgbClr val="001F5F"/>
                </a:solidFill>
                <a:latin typeface="Times New Roman"/>
                <a:cs typeface="Times New Roman"/>
              </a:rPr>
              <a:t> </a:t>
            </a:r>
            <a:r>
              <a:rPr sz="2000" spc="0" dirty="0" smtClean="0">
                <a:solidFill>
                  <a:srgbClr val="001F5F"/>
                </a:solidFill>
                <a:latin typeface="Times New Roman"/>
                <a:cs typeface="Times New Roman"/>
              </a:rPr>
              <a:t>qua</a:t>
            </a:r>
            <a:r>
              <a:rPr sz="2000" spc="-4" dirty="0" smtClean="0">
                <a:solidFill>
                  <a:srgbClr val="001F5F"/>
                </a:solidFill>
                <a:latin typeface="Times New Roman"/>
                <a:cs typeface="Times New Roman"/>
              </a:rPr>
              <a:t>l</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ty</a:t>
            </a:r>
            <a:r>
              <a:rPr sz="2000" spc="430"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anners</a:t>
            </a:r>
            <a:r>
              <a:rPr sz="2000" spc="415" dirty="0" smtClean="0">
                <a:solidFill>
                  <a:srgbClr val="001F5F"/>
                </a:solidFill>
                <a:latin typeface="Times New Roman"/>
                <a:cs typeface="Times New Roman"/>
              </a:rPr>
              <a:t> </a:t>
            </a:r>
            <a:r>
              <a:rPr sz="2000" spc="0" dirty="0" smtClean="0">
                <a:solidFill>
                  <a:srgbClr val="001F5F"/>
                </a:solidFill>
                <a:latin typeface="Times New Roman"/>
                <a:cs typeface="Times New Roman"/>
              </a:rPr>
              <a:t>for</a:t>
            </a:r>
            <a:r>
              <a:rPr sz="2000" spc="425" dirty="0" smtClean="0">
                <a:solidFill>
                  <a:srgbClr val="001F5F"/>
                </a:solidFill>
                <a:latin typeface="Times New Roman"/>
                <a:cs typeface="Times New Roman"/>
              </a:rPr>
              <a:t> </a:t>
            </a:r>
            <a:r>
              <a:rPr sz="2000" spc="-14" dirty="0" smtClean="0">
                <a:solidFill>
                  <a:srgbClr val="001F5F"/>
                </a:solidFill>
                <a:latin typeface="Times New Roman"/>
                <a:cs typeface="Times New Roman"/>
              </a:rPr>
              <a:t>c</a:t>
            </a:r>
            <a:r>
              <a:rPr sz="2000" spc="0" dirty="0" smtClean="0">
                <a:solidFill>
                  <a:srgbClr val="001F5F"/>
                </a:solidFill>
                <a:latin typeface="Times New Roman"/>
                <a:cs typeface="Times New Roman"/>
              </a:rPr>
              <a:t>onsu</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ers</a:t>
            </a:r>
            <a:r>
              <a:rPr sz="2000" spc="440" dirty="0" smtClean="0">
                <a:solidFill>
                  <a:srgbClr val="001F5F"/>
                </a:solidFill>
                <a:latin typeface="Times New Roman"/>
                <a:cs typeface="Times New Roman"/>
              </a:rPr>
              <a:t> </a:t>
            </a:r>
            <a:r>
              <a:rPr sz="2000" spc="-14" dirty="0" smtClean="0">
                <a:solidFill>
                  <a:srgbClr val="001F5F"/>
                </a:solidFill>
                <a:latin typeface="Times New Roman"/>
                <a:cs typeface="Times New Roman"/>
              </a:rPr>
              <a:t>t</a:t>
            </a:r>
            <a:r>
              <a:rPr sz="2000" spc="0" dirty="0" smtClean="0">
                <a:solidFill>
                  <a:srgbClr val="001F5F"/>
                </a:solidFill>
                <a:latin typeface="Times New Roman"/>
                <a:cs typeface="Times New Roman"/>
              </a:rPr>
              <a:t>o</a:t>
            </a:r>
            <a:r>
              <a:rPr sz="2000" spc="440" dirty="0" smtClean="0">
                <a:solidFill>
                  <a:srgbClr val="001F5F"/>
                </a:solidFill>
                <a:latin typeface="Times New Roman"/>
                <a:cs typeface="Times New Roman"/>
              </a:rPr>
              <a:t> </a:t>
            </a:r>
            <a:r>
              <a:rPr sz="2000" spc="-19" dirty="0" smtClean="0">
                <a:solidFill>
                  <a:srgbClr val="001F5F"/>
                </a:solidFill>
                <a:latin typeface="Times New Roman"/>
                <a:cs typeface="Times New Roman"/>
              </a:rPr>
              <a:t>l</a:t>
            </a:r>
            <a:r>
              <a:rPr sz="2000" spc="0" dirty="0" smtClean="0">
                <a:solidFill>
                  <a:srgbClr val="001F5F"/>
                </a:solidFill>
                <a:latin typeface="Times New Roman"/>
                <a:cs typeface="Times New Roman"/>
              </a:rPr>
              <a:t>ocate</a:t>
            </a:r>
            <a:r>
              <a:rPr sz="2000" spc="425"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d</a:t>
            </a:r>
            <a:r>
              <a:rPr sz="2000" spc="430" dirty="0" smtClean="0">
                <a:solidFill>
                  <a:srgbClr val="001F5F"/>
                </a:solidFill>
                <a:latin typeface="Times New Roman"/>
                <a:cs typeface="Times New Roman"/>
              </a:rPr>
              <a:t> </a:t>
            </a:r>
            <a:r>
              <a:rPr sz="2000" spc="0" dirty="0" smtClean="0">
                <a:solidFill>
                  <a:srgbClr val="001F5F"/>
                </a:solidFill>
                <a:latin typeface="Times New Roman"/>
                <a:cs typeface="Times New Roman"/>
              </a:rPr>
              <a:t>use</a:t>
            </a:r>
            <a:r>
              <a:rPr sz="2000" spc="415" dirty="0" smtClean="0">
                <a:solidFill>
                  <a:srgbClr val="001F5F"/>
                </a:solidFill>
                <a:latin typeface="Times New Roman"/>
                <a:cs typeface="Times New Roman"/>
              </a:rPr>
              <a:t> </a:t>
            </a:r>
            <a:r>
              <a:rPr sz="2000" spc="0" dirty="0" smtClean="0">
                <a:solidFill>
                  <a:srgbClr val="001F5F"/>
                </a:solidFill>
                <a:latin typeface="Times New Roman"/>
                <a:cs typeface="Times New Roman"/>
              </a:rPr>
              <a:t>s</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rv</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ces</a:t>
            </a:r>
            <a:r>
              <a:rPr sz="2000" spc="420" dirty="0" smtClean="0">
                <a:solidFill>
                  <a:srgbClr val="001F5F"/>
                </a:solidFill>
                <a:latin typeface="Times New Roman"/>
                <a:cs typeface="Times New Roman"/>
              </a:rPr>
              <a:t> </a:t>
            </a:r>
            <a:r>
              <a:rPr sz="2000" spc="0" dirty="0" smtClean="0">
                <a:solidFill>
                  <a:srgbClr val="001F5F"/>
                </a:solidFill>
                <a:latin typeface="Times New Roman"/>
                <a:cs typeface="Times New Roman"/>
              </a:rPr>
              <a:t>&amp;</a:t>
            </a:r>
            <a:endParaRPr sz="2000">
              <a:latin typeface="Times New Roman"/>
              <a:cs typeface="Times New Roman"/>
            </a:endParaRPr>
          </a:p>
          <a:p>
            <a:pPr marL="12700" marR="38176">
              <a:lnSpc>
                <a:spcPct val="95825"/>
              </a:lnSpc>
            </a:pPr>
            <a:r>
              <a:rPr sz="2000" spc="0" dirty="0" smtClean="0">
                <a:solidFill>
                  <a:srgbClr val="001F5F"/>
                </a:solidFill>
                <a:latin typeface="Times New Roman"/>
                <a:cs typeface="Times New Roman"/>
              </a:rPr>
              <a:t>p</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c</a:t>
            </a:r>
            <a:r>
              <a:rPr sz="2000" spc="0" dirty="0" smtClean="0">
                <a:solidFill>
                  <a:srgbClr val="001F5F"/>
                </a:solidFill>
                <a:latin typeface="Times New Roman"/>
                <a:cs typeface="Times New Roman"/>
              </a:rPr>
              <a:t>ts</a:t>
            </a:r>
            <a:r>
              <a:rPr sz="2000" spc="-34"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f</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the</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ent</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t</a:t>
            </a:r>
            <a:r>
              <a:rPr sz="2000" spc="-139" dirty="0" smtClean="0">
                <a:solidFill>
                  <a:srgbClr val="001F5F"/>
                </a:solidFill>
                <a:latin typeface="Times New Roman"/>
                <a:cs typeface="Times New Roman"/>
              </a:rPr>
              <a:t>y</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8" name="object 8"/>
          <p:cNvSpPr txBox="1"/>
          <p:nvPr/>
        </p:nvSpPr>
        <p:spPr>
          <a:xfrm>
            <a:off x="330200" y="4155194"/>
            <a:ext cx="168046" cy="177800"/>
          </a:xfrm>
          <a:prstGeom prst="rect">
            <a:avLst/>
          </a:prstGeom>
        </p:spPr>
        <p:txBody>
          <a:bodyPr wrap="square" lIns="0" tIns="0" rIns="0" bIns="0" rtlCol="0">
            <a:noAutofit/>
          </a:bodyPr>
          <a:lstStyle/>
          <a:p>
            <a:pPr marL="12700">
              <a:lnSpc>
                <a:spcPts val="1325"/>
              </a:lnSpc>
              <a:spcBef>
                <a:spcPts val="66"/>
              </a:spcBef>
            </a:pPr>
            <a:r>
              <a:rPr sz="1200" spc="0" dirty="0" smtClean="0">
                <a:solidFill>
                  <a:srgbClr val="990000"/>
                </a:solidFill>
                <a:latin typeface="Wingdings"/>
                <a:cs typeface="Wingdings"/>
              </a:rPr>
              <a:t></a:t>
            </a:r>
            <a:endParaRPr sz="1200">
              <a:latin typeface="Wingdings"/>
              <a:cs typeface="Wingdings"/>
            </a:endParaRPr>
          </a:p>
        </p:txBody>
      </p:sp>
      <p:sp>
        <p:nvSpPr>
          <p:cNvPr id="7" name="object 7"/>
          <p:cNvSpPr txBox="1"/>
          <p:nvPr/>
        </p:nvSpPr>
        <p:spPr>
          <a:xfrm>
            <a:off x="650544" y="4912288"/>
            <a:ext cx="4070375" cy="279907"/>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001F5F"/>
                </a:solidFill>
                <a:latin typeface="Times New Roman"/>
                <a:cs typeface="Times New Roman"/>
              </a:rPr>
              <a:t>They</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care</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f</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r</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o</a:t>
            </a:r>
            <a:r>
              <a:rPr sz="2000" spc="-25" dirty="0" smtClean="0">
                <a:solidFill>
                  <a:srgbClr val="001F5F"/>
                </a:solidFill>
                <a:latin typeface="Times New Roman"/>
                <a:cs typeface="Times New Roman"/>
              </a:rPr>
              <a:t>r</a:t>
            </a:r>
            <a:r>
              <a:rPr sz="2000" spc="0" dirty="0" smtClean="0">
                <a:solidFill>
                  <a:srgbClr val="001F5F"/>
                </a:solidFill>
                <a:latin typeface="Times New Roman"/>
                <a:cs typeface="Times New Roman"/>
              </a:rPr>
              <a:t>ga</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i</a:t>
            </a:r>
            <a:r>
              <a:rPr sz="2000" spc="-4" dirty="0" smtClean="0">
                <a:solidFill>
                  <a:srgbClr val="001F5F"/>
                </a:solidFill>
                <a:latin typeface="Times New Roman"/>
                <a:cs typeface="Times New Roman"/>
              </a:rPr>
              <a:t>z</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on</a:t>
            </a:r>
            <a:r>
              <a:rPr sz="2000" spc="-114" dirty="0" smtClean="0">
                <a:solidFill>
                  <a:srgbClr val="001F5F"/>
                </a:solidFill>
                <a:latin typeface="Times New Roman"/>
                <a:cs typeface="Times New Roman"/>
              </a:rPr>
              <a:t>’</a:t>
            </a:r>
            <a:r>
              <a:rPr sz="2000" spc="0" dirty="0" smtClean="0">
                <a:solidFill>
                  <a:srgbClr val="001F5F"/>
                </a:solidFill>
                <a:latin typeface="Times New Roman"/>
                <a:cs typeface="Times New Roman"/>
              </a:rPr>
              <a:t>s</a:t>
            </a:r>
            <a:r>
              <a:rPr sz="2000" spc="-39" dirty="0" smtClean="0">
                <a:solidFill>
                  <a:srgbClr val="001F5F"/>
                </a:solidFill>
                <a:latin typeface="Times New Roman"/>
                <a:cs typeface="Times New Roman"/>
              </a:rPr>
              <a:t> </a:t>
            </a:r>
            <a:r>
              <a:rPr sz="2000" spc="0" dirty="0" smtClean="0">
                <a:solidFill>
                  <a:srgbClr val="001F5F"/>
                </a:solidFill>
                <a:latin typeface="Times New Roman"/>
                <a:cs typeface="Times New Roman"/>
              </a:rPr>
              <a:t>b</a:t>
            </a:r>
            <a:r>
              <a:rPr sz="2000" spc="9" dirty="0" smtClean="0">
                <a:solidFill>
                  <a:srgbClr val="001F5F"/>
                </a:solidFill>
                <a:latin typeface="Times New Roman"/>
                <a:cs typeface="Times New Roman"/>
              </a:rPr>
              <a:t>u</a:t>
            </a:r>
            <a:r>
              <a:rPr sz="2000" spc="0" dirty="0" smtClean="0">
                <a:solidFill>
                  <a:srgbClr val="001F5F"/>
                </a:solidFill>
                <a:latin typeface="Times New Roman"/>
                <a:cs typeface="Times New Roman"/>
              </a:rPr>
              <a:t>d</a:t>
            </a:r>
            <a:r>
              <a:rPr sz="2000" spc="9" dirty="0" smtClean="0">
                <a:solidFill>
                  <a:srgbClr val="001F5F"/>
                </a:solidFill>
                <a:latin typeface="Times New Roman"/>
                <a:cs typeface="Times New Roman"/>
              </a:rPr>
              <a:t>g</a:t>
            </a:r>
            <a:r>
              <a:rPr sz="2000" spc="0" dirty="0" smtClean="0">
                <a:solidFill>
                  <a:srgbClr val="001F5F"/>
                </a:solidFill>
                <a:latin typeface="Times New Roman"/>
                <a:cs typeface="Times New Roman"/>
              </a:rPr>
              <a:t>e</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g,</a:t>
            </a:r>
            <a:endParaRPr sz="2000">
              <a:latin typeface="Times New Roman"/>
              <a:cs typeface="Times New Roman"/>
            </a:endParaRPr>
          </a:p>
        </p:txBody>
      </p:sp>
      <p:sp>
        <p:nvSpPr>
          <p:cNvPr id="6" name="object 6"/>
          <p:cNvSpPr txBox="1"/>
          <p:nvPr/>
        </p:nvSpPr>
        <p:spPr>
          <a:xfrm>
            <a:off x="330200" y="4993648"/>
            <a:ext cx="168046" cy="177800"/>
          </a:xfrm>
          <a:prstGeom prst="rect">
            <a:avLst/>
          </a:prstGeom>
        </p:spPr>
        <p:txBody>
          <a:bodyPr wrap="square" lIns="0" tIns="0" rIns="0" bIns="0" rtlCol="0">
            <a:noAutofit/>
          </a:bodyPr>
          <a:lstStyle/>
          <a:p>
            <a:pPr marL="12700">
              <a:lnSpc>
                <a:spcPts val="1325"/>
              </a:lnSpc>
              <a:spcBef>
                <a:spcPts val="66"/>
              </a:spcBef>
            </a:pPr>
            <a:r>
              <a:rPr sz="1200" spc="0" dirty="0" smtClean="0">
                <a:solidFill>
                  <a:srgbClr val="990000"/>
                </a:solidFill>
                <a:latin typeface="Wingdings"/>
                <a:cs typeface="Wingdings"/>
              </a:rPr>
              <a:t></a:t>
            </a:r>
            <a:endParaRPr sz="1200">
              <a:latin typeface="Wingdings"/>
              <a:cs typeface="Wingdings"/>
            </a:endParaRPr>
          </a:p>
        </p:txBody>
      </p:sp>
      <p:sp>
        <p:nvSpPr>
          <p:cNvPr id="5" name="object 5"/>
          <p:cNvSpPr txBox="1"/>
          <p:nvPr/>
        </p:nvSpPr>
        <p:spPr>
          <a:xfrm>
            <a:off x="650544" y="5445688"/>
            <a:ext cx="8202233" cy="5847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b</a:t>
            </a:r>
            <a:r>
              <a:rPr sz="2000" spc="0" dirty="0" smtClean="0">
                <a:solidFill>
                  <a:srgbClr val="001F5F"/>
                </a:solidFill>
                <a:latin typeface="Times New Roman"/>
                <a:cs typeface="Times New Roman"/>
              </a:rPr>
              <a:t>t</a:t>
            </a:r>
            <a:r>
              <a:rPr sz="2000" spc="-4" dirty="0" smtClean="0">
                <a:solidFill>
                  <a:srgbClr val="001F5F"/>
                </a:solidFill>
                <a:latin typeface="Times New Roman"/>
                <a:cs typeface="Times New Roman"/>
              </a:rPr>
              <a:t>a</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ng, </a:t>
            </a:r>
            <a:r>
              <a:rPr sz="2000" spc="144"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anag</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ng </a:t>
            </a:r>
            <a:r>
              <a:rPr sz="2000" spc="129"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d </a:t>
            </a:r>
            <a:r>
              <a:rPr sz="2000" spc="134" dirty="0" smtClean="0">
                <a:solidFill>
                  <a:srgbClr val="001F5F"/>
                </a:solidFill>
                <a:latin typeface="Times New Roman"/>
                <a:cs typeface="Times New Roman"/>
              </a:rPr>
              <a:t> </a:t>
            </a:r>
            <a:r>
              <a:rPr sz="2000" spc="0" dirty="0" smtClean="0">
                <a:solidFill>
                  <a:srgbClr val="001F5F"/>
                </a:solidFill>
                <a:latin typeface="Times New Roman"/>
                <a:cs typeface="Times New Roman"/>
              </a:rPr>
              <a:t>us</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ng </a:t>
            </a:r>
            <a:r>
              <a:rPr sz="2000" spc="125" dirty="0" smtClean="0">
                <a:solidFill>
                  <a:srgbClr val="001F5F"/>
                </a:solidFill>
                <a:latin typeface="Times New Roman"/>
                <a:cs typeface="Times New Roman"/>
              </a:rPr>
              <a:t> </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nf</a:t>
            </a:r>
            <a:r>
              <a:rPr sz="2000" spc="0" dirty="0" smtClean="0">
                <a:solidFill>
                  <a:srgbClr val="001F5F"/>
                </a:solidFill>
                <a:latin typeface="Times New Roman"/>
                <a:cs typeface="Times New Roman"/>
              </a:rPr>
              <a:t>or</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ion </a:t>
            </a:r>
            <a:r>
              <a:rPr sz="2000" spc="134" dirty="0" smtClean="0">
                <a:solidFill>
                  <a:srgbClr val="001F5F"/>
                </a:solidFill>
                <a:latin typeface="Times New Roman"/>
                <a:cs typeface="Times New Roman"/>
              </a:rPr>
              <a:t> </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bout </a:t>
            </a:r>
            <a:r>
              <a:rPr sz="2000" spc="129" dirty="0" smtClean="0">
                <a:solidFill>
                  <a:srgbClr val="001F5F"/>
                </a:solidFill>
                <a:latin typeface="Times New Roman"/>
                <a:cs typeface="Times New Roman"/>
              </a:rPr>
              <a:t> </a:t>
            </a:r>
            <a:r>
              <a:rPr sz="2000" spc="-4" dirty="0" smtClean="0">
                <a:solidFill>
                  <a:srgbClr val="001F5F"/>
                </a:solidFill>
                <a:latin typeface="Times New Roman"/>
                <a:cs typeface="Times New Roman"/>
              </a:rPr>
              <a:t>w</a:t>
            </a:r>
            <a:r>
              <a:rPr sz="2000" spc="0" dirty="0" smtClean="0">
                <a:solidFill>
                  <a:srgbClr val="001F5F"/>
                </a:solidFill>
                <a:latin typeface="Times New Roman"/>
                <a:cs typeface="Times New Roman"/>
              </a:rPr>
              <a:t>h</a:t>
            </a:r>
            <a:r>
              <a:rPr sz="2000" spc="-9" dirty="0" smtClean="0">
                <a:solidFill>
                  <a:srgbClr val="001F5F"/>
                </a:solidFill>
                <a:latin typeface="Times New Roman"/>
                <a:cs typeface="Times New Roman"/>
              </a:rPr>
              <a:t>a</a:t>
            </a:r>
            <a:r>
              <a:rPr sz="2000" spc="0" dirty="0" smtClean="0">
                <a:solidFill>
                  <a:srgbClr val="001F5F"/>
                </a:solidFill>
                <a:latin typeface="Times New Roman"/>
                <a:cs typeface="Times New Roman"/>
              </a:rPr>
              <a:t>t </a:t>
            </a:r>
            <a:r>
              <a:rPr sz="2000" spc="134" dirty="0" smtClean="0">
                <a:solidFill>
                  <a:srgbClr val="001F5F"/>
                </a:solidFill>
                <a:latin typeface="Times New Roman"/>
                <a:cs typeface="Times New Roman"/>
              </a:rPr>
              <a:t> </a:t>
            </a:r>
            <a:r>
              <a:rPr sz="2000" spc="-14" dirty="0" smtClean="0">
                <a:solidFill>
                  <a:srgbClr val="001F5F"/>
                </a:solidFill>
                <a:latin typeface="Times New Roman"/>
                <a:cs typeface="Times New Roman"/>
              </a:rPr>
              <a:t>c</a:t>
            </a:r>
            <a:r>
              <a:rPr sz="2000" spc="0" dirty="0" smtClean="0">
                <a:solidFill>
                  <a:srgbClr val="001F5F"/>
                </a:solidFill>
                <a:latin typeface="Times New Roman"/>
                <a:cs typeface="Times New Roman"/>
              </a:rPr>
              <a:t>ons</a:t>
            </a:r>
            <a:r>
              <a:rPr sz="2000" spc="4" dirty="0" smtClean="0">
                <a:solidFill>
                  <a:srgbClr val="001F5F"/>
                </a:solidFill>
                <a:latin typeface="Times New Roman"/>
                <a:cs typeface="Times New Roman"/>
              </a:rPr>
              <a:t>u</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ers </a:t>
            </a:r>
            <a:r>
              <a:rPr sz="2000" spc="125" dirty="0" smtClean="0">
                <a:solidFill>
                  <a:srgbClr val="001F5F"/>
                </a:solidFill>
                <a:latin typeface="Times New Roman"/>
                <a:cs typeface="Times New Roman"/>
              </a:rPr>
              <a:t> </a:t>
            </a:r>
            <a:r>
              <a:rPr sz="2000" spc="0" dirty="0" smtClean="0">
                <a:solidFill>
                  <a:srgbClr val="001F5F"/>
                </a:solidFill>
                <a:latin typeface="Times New Roman"/>
                <a:cs typeface="Times New Roman"/>
              </a:rPr>
              <a:t>wa</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t</a:t>
            </a:r>
            <a:r>
              <a:rPr sz="2000" spc="-14" dirty="0" smtClean="0">
                <a:solidFill>
                  <a:srgbClr val="001F5F"/>
                </a:solidFill>
                <a:latin typeface="Times New Roman"/>
                <a:cs typeface="Times New Roman"/>
              </a:rPr>
              <a:t>s</a:t>
            </a:r>
            <a:r>
              <a:rPr sz="2000" spc="0" dirty="0" smtClean="0">
                <a:solidFill>
                  <a:srgbClr val="001F5F"/>
                </a:solidFill>
                <a:latin typeface="Times New Roman"/>
                <a:cs typeface="Times New Roman"/>
              </a:rPr>
              <a:t>,</a:t>
            </a:r>
            <a:endParaRPr sz="2000">
              <a:latin typeface="Times New Roman"/>
              <a:cs typeface="Times New Roman"/>
            </a:endParaRPr>
          </a:p>
          <a:p>
            <a:pPr marL="12700" marR="38176">
              <a:lnSpc>
                <a:spcPct val="95825"/>
              </a:lnSpc>
            </a:pPr>
            <a:r>
              <a:rPr sz="2000" spc="0" dirty="0" smtClean="0">
                <a:solidFill>
                  <a:srgbClr val="001F5F"/>
                </a:solidFill>
                <a:latin typeface="Times New Roman"/>
                <a:cs typeface="Times New Roman"/>
              </a:rPr>
              <a:t>i</a:t>
            </a:r>
            <a:r>
              <a:rPr sz="2000" spc="-29" dirty="0" smtClean="0">
                <a:solidFill>
                  <a:srgbClr val="001F5F"/>
                </a:solidFill>
                <a:latin typeface="Times New Roman"/>
                <a:cs typeface="Times New Roman"/>
              </a:rPr>
              <a:t>m</a:t>
            </a: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v</a:t>
            </a:r>
            <a:r>
              <a:rPr sz="2000" spc="0" dirty="0" smtClean="0">
                <a:solidFill>
                  <a:srgbClr val="001F5F"/>
                </a:solidFill>
                <a:latin typeface="Times New Roman"/>
                <a:cs typeface="Times New Roman"/>
              </a:rPr>
              <a:t>e</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enti</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y</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decis</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on</a:t>
            </a:r>
            <a:r>
              <a:rPr sz="2000" spc="-29"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aking ac</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ivi</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i</a:t>
            </a:r>
            <a:r>
              <a:rPr sz="2000" spc="-4" dirty="0" smtClean="0">
                <a:solidFill>
                  <a:srgbClr val="001F5F"/>
                </a:solidFill>
                <a:latin typeface="Times New Roman"/>
                <a:cs typeface="Times New Roman"/>
              </a:rPr>
              <a:t>e</a:t>
            </a:r>
            <a:r>
              <a:rPr sz="2000" spc="0" dirty="0" smtClean="0">
                <a:solidFill>
                  <a:srgbClr val="001F5F"/>
                </a:solidFill>
                <a:latin typeface="Times New Roman"/>
                <a:cs typeface="Times New Roman"/>
              </a:rPr>
              <a:t>s,</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and deter</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ining</a:t>
            </a:r>
            <a:r>
              <a:rPr sz="2000" spc="-34" dirty="0" smtClean="0">
                <a:solidFill>
                  <a:srgbClr val="001F5F"/>
                </a:solidFill>
                <a:latin typeface="Times New Roman"/>
                <a:cs typeface="Times New Roman"/>
              </a:rPr>
              <a:t> </a:t>
            </a:r>
            <a:r>
              <a:rPr sz="2000" spc="4" dirty="0" smtClean="0">
                <a:solidFill>
                  <a:srgbClr val="001F5F"/>
                </a:solidFill>
                <a:latin typeface="Times New Roman"/>
                <a:cs typeface="Times New Roman"/>
              </a:rPr>
              <a:t>wh</a:t>
            </a:r>
            <a:r>
              <a:rPr sz="2000" spc="0" dirty="0" smtClean="0">
                <a:solidFill>
                  <a:srgbClr val="001F5F"/>
                </a:solidFill>
                <a:latin typeface="Times New Roman"/>
                <a:cs typeface="Times New Roman"/>
              </a:rPr>
              <a:t>at</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will</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se</a:t>
            </a:r>
            <a:r>
              <a:rPr sz="2000" spc="-4" dirty="0" smtClean="0">
                <a:solidFill>
                  <a:srgbClr val="001F5F"/>
                </a:solidFill>
                <a:latin typeface="Times New Roman"/>
                <a:cs typeface="Times New Roman"/>
              </a:rPr>
              <a:t>ll</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4" name="object 4"/>
          <p:cNvSpPr txBox="1"/>
          <p:nvPr/>
        </p:nvSpPr>
        <p:spPr>
          <a:xfrm>
            <a:off x="330200" y="5527048"/>
            <a:ext cx="168046" cy="177800"/>
          </a:xfrm>
          <a:prstGeom prst="rect">
            <a:avLst/>
          </a:prstGeom>
        </p:spPr>
        <p:txBody>
          <a:bodyPr wrap="square" lIns="0" tIns="0" rIns="0" bIns="0" rtlCol="0">
            <a:noAutofit/>
          </a:bodyPr>
          <a:lstStyle/>
          <a:p>
            <a:pPr marL="12700">
              <a:lnSpc>
                <a:spcPts val="1325"/>
              </a:lnSpc>
              <a:spcBef>
                <a:spcPts val="66"/>
              </a:spcBef>
            </a:pPr>
            <a:r>
              <a:rPr sz="1200" spc="0" dirty="0" smtClean="0">
                <a:solidFill>
                  <a:srgbClr val="990000"/>
                </a:solidFill>
                <a:latin typeface="Wingdings"/>
                <a:cs typeface="Wingdings"/>
              </a:rPr>
              <a:t></a:t>
            </a:r>
            <a:endParaRPr sz="1200">
              <a:latin typeface="Wingdings"/>
              <a:cs typeface="Wingdings"/>
            </a:endParaRPr>
          </a:p>
        </p:txBody>
      </p:sp>
      <p:sp>
        <p:nvSpPr>
          <p:cNvPr id="3" name="object 3"/>
          <p:cNvSpPr txBox="1"/>
          <p:nvPr/>
        </p:nvSpPr>
        <p:spPr>
          <a:xfrm>
            <a:off x="650544" y="6284192"/>
            <a:ext cx="7649123" cy="279908"/>
          </a:xfrm>
          <a:prstGeom prst="rect">
            <a:avLst/>
          </a:prstGeom>
        </p:spPr>
        <p:txBody>
          <a:bodyPr wrap="square" lIns="0" tIns="0" rIns="0" bIns="0" rtlCol="0">
            <a:noAutofit/>
          </a:bodyPr>
          <a:lstStyle/>
          <a:p>
            <a:pPr marL="12700">
              <a:lnSpc>
                <a:spcPts val="2145"/>
              </a:lnSpc>
              <a:spcBef>
                <a:spcPts val="107"/>
              </a:spcBef>
            </a:pPr>
            <a:r>
              <a:rPr sz="2000" spc="4" dirty="0" smtClean="0">
                <a:solidFill>
                  <a:srgbClr val="001F5F"/>
                </a:solidFill>
                <a:latin typeface="Times New Roman"/>
                <a:cs typeface="Times New Roman"/>
              </a:rPr>
              <a:t>Goo</a:t>
            </a:r>
            <a:r>
              <a:rPr sz="2000" spc="0" dirty="0" smtClean="0">
                <a:solidFill>
                  <a:srgbClr val="001F5F"/>
                </a:solidFill>
                <a:latin typeface="Times New Roman"/>
                <a:cs typeface="Times New Roman"/>
              </a:rPr>
              <a:t>d</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co</a:t>
            </a:r>
            <a:r>
              <a:rPr sz="2000" spc="-19" dirty="0" smtClean="0">
                <a:solidFill>
                  <a:srgbClr val="001F5F"/>
                </a:solidFill>
                <a:latin typeface="Times New Roman"/>
                <a:cs typeface="Times New Roman"/>
              </a:rPr>
              <a:t>m</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i</a:t>
            </a:r>
            <a:r>
              <a:rPr sz="2000" spc="-4" dirty="0" smtClean="0">
                <a:solidFill>
                  <a:srgbClr val="001F5F"/>
                </a:solidFill>
                <a:latin typeface="Times New Roman"/>
                <a:cs typeface="Times New Roman"/>
              </a:rPr>
              <a:t>c</a:t>
            </a:r>
            <a:r>
              <a:rPr sz="2000" spc="0" dirty="0" smtClean="0">
                <a:solidFill>
                  <a:srgbClr val="001F5F"/>
                </a:solidFill>
                <a:latin typeface="Times New Roman"/>
                <a:cs typeface="Times New Roman"/>
              </a:rPr>
              <a:t>a</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ion with</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the</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custo</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ers</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deter</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ine</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and</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sa</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isfy</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their</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nee</a:t>
            </a:r>
            <a:r>
              <a:rPr sz="2000" spc="4" dirty="0" smtClean="0">
                <a:solidFill>
                  <a:srgbClr val="001F5F"/>
                </a:solidFill>
                <a:latin typeface="Times New Roman"/>
                <a:cs typeface="Times New Roman"/>
              </a:rPr>
              <a:t>d</a:t>
            </a:r>
            <a:r>
              <a:rPr sz="2000" spc="0" dirty="0" smtClean="0">
                <a:solidFill>
                  <a:srgbClr val="001F5F"/>
                </a:solidFill>
                <a:latin typeface="Times New Roman"/>
                <a:cs typeface="Times New Roman"/>
              </a:rPr>
              <a:t>s</a:t>
            </a:r>
            <a:endParaRPr sz="2000">
              <a:latin typeface="Times New Roman"/>
              <a:cs typeface="Times New Roman"/>
            </a:endParaRPr>
          </a:p>
        </p:txBody>
      </p:sp>
      <p:sp>
        <p:nvSpPr>
          <p:cNvPr id="2" name="object 2"/>
          <p:cNvSpPr txBox="1"/>
          <p:nvPr/>
        </p:nvSpPr>
        <p:spPr>
          <a:xfrm>
            <a:off x="330200" y="6365553"/>
            <a:ext cx="168046" cy="177800"/>
          </a:xfrm>
          <a:prstGeom prst="rect">
            <a:avLst/>
          </a:prstGeom>
        </p:spPr>
        <p:txBody>
          <a:bodyPr wrap="square" lIns="0" tIns="0" rIns="0" bIns="0" rtlCol="0">
            <a:noAutofit/>
          </a:bodyPr>
          <a:lstStyle/>
          <a:p>
            <a:pPr marL="12700">
              <a:lnSpc>
                <a:spcPts val="1325"/>
              </a:lnSpc>
              <a:spcBef>
                <a:spcPts val="66"/>
              </a:spcBef>
            </a:pPr>
            <a:r>
              <a:rPr sz="1200" spc="0" dirty="0" smtClean="0">
                <a:solidFill>
                  <a:srgbClr val="990000"/>
                </a:solidFill>
                <a:latin typeface="Wingdings"/>
                <a:cs typeface="Wingdings"/>
              </a:rPr>
              <a:t></a:t>
            </a:r>
            <a:endParaRPr sz="1200">
              <a:latin typeface="Wingdings"/>
              <a:cs typeface="Wingdings"/>
            </a:endParaRPr>
          </a:p>
        </p:txBody>
      </p:sp>
    </p:spTree>
    <p:extLst>
      <p:ext uri="{BB962C8B-B14F-4D97-AF65-F5344CB8AC3E}">
        <p14:creationId xmlns:p14="http://schemas.microsoft.com/office/powerpoint/2010/main" val="37012986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12954" y="-63247"/>
            <a:ext cx="9194292" cy="6905244"/>
          </a:xfrm>
          <a:custGeom>
            <a:avLst/>
            <a:gdLst/>
            <a:ahLst/>
            <a:cxnLst/>
            <a:rect l="l" t="t" r="r" b="b"/>
            <a:pathLst>
              <a:path w="9194292" h="6905244">
                <a:moveTo>
                  <a:pt x="0" y="63247"/>
                </a:moveTo>
                <a:lnTo>
                  <a:pt x="0" y="6905244"/>
                </a:lnTo>
                <a:lnTo>
                  <a:pt x="9131045" y="6905244"/>
                </a:lnTo>
              </a:path>
            </a:pathLst>
          </a:custGeom>
          <a:ln w="126492">
            <a:solidFill>
              <a:srgbClr val="000000"/>
            </a:solidFill>
          </a:ln>
        </p:spPr>
        <p:txBody>
          <a:bodyPr wrap="square" lIns="0" tIns="0" rIns="0" bIns="0" rtlCol="0">
            <a:noAutofit/>
          </a:bodyPr>
          <a:lstStyle/>
          <a:p>
            <a:endParaRPr/>
          </a:p>
        </p:txBody>
      </p:sp>
      <p:sp>
        <p:nvSpPr>
          <p:cNvPr id="8" name="object 8"/>
          <p:cNvSpPr/>
          <p:nvPr/>
        </p:nvSpPr>
        <p:spPr>
          <a:xfrm>
            <a:off x="958088" y="267207"/>
            <a:ext cx="6817740" cy="491490"/>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p:nvPr/>
        </p:nvSpPr>
        <p:spPr>
          <a:xfrm>
            <a:off x="4690364" y="4652645"/>
            <a:ext cx="2189733" cy="1573911"/>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p:nvPr/>
        </p:nvSpPr>
        <p:spPr>
          <a:xfrm>
            <a:off x="101600" y="0"/>
            <a:ext cx="0" cy="6769099"/>
          </a:xfrm>
          <a:custGeom>
            <a:avLst/>
            <a:gdLst/>
            <a:ahLst/>
            <a:cxnLst/>
            <a:rect l="l" t="t" r="r" b="b"/>
            <a:pathLst>
              <a:path h="6769099">
                <a:moveTo>
                  <a:pt x="0" y="6769099"/>
                </a:moveTo>
                <a:lnTo>
                  <a:pt x="0" y="0"/>
                </a:lnTo>
              </a:path>
            </a:pathLst>
          </a:custGeom>
          <a:ln w="25399">
            <a:solidFill>
              <a:srgbClr val="385D8C"/>
            </a:solidFill>
          </a:ln>
        </p:spPr>
        <p:txBody>
          <a:bodyPr wrap="square" lIns="0" tIns="0" rIns="0" bIns="0" rtlCol="0">
            <a:noAutofit/>
          </a:bodyPr>
          <a:lstStyle/>
          <a:p>
            <a:endParaRPr/>
          </a:p>
        </p:txBody>
      </p:sp>
      <p:sp>
        <p:nvSpPr>
          <p:cNvPr id="11" name="object 11"/>
          <p:cNvSpPr/>
          <p:nvPr/>
        </p:nvSpPr>
        <p:spPr>
          <a:xfrm>
            <a:off x="76200" y="0"/>
            <a:ext cx="9067799" cy="0"/>
          </a:xfrm>
          <a:custGeom>
            <a:avLst/>
            <a:gdLst/>
            <a:ahLst/>
            <a:cxnLst/>
            <a:rect l="l" t="t" r="r" b="b"/>
            <a:pathLst>
              <a:path w="9067799">
                <a:moveTo>
                  <a:pt x="0" y="0"/>
                </a:moveTo>
                <a:lnTo>
                  <a:pt x="9067799" y="0"/>
                </a:lnTo>
              </a:path>
            </a:pathLst>
          </a:custGeom>
          <a:ln w="25399">
            <a:solidFill>
              <a:srgbClr val="385D8C"/>
            </a:solidFill>
          </a:ln>
        </p:spPr>
        <p:txBody>
          <a:bodyPr wrap="square" lIns="0" tIns="0" rIns="0" bIns="0" rtlCol="0">
            <a:noAutofit/>
          </a:bodyPr>
          <a:lstStyle/>
          <a:p>
            <a:endParaRPr/>
          </a:p>
        </p:txBody>
      </p:sp>
      <p:sp>
        <p:nvSpPr>
          <p:cNvPr id="12" name="object 12"/>
          <p:cNvSpPr/>
          <p:nvPr/>
        </p:nvSpPr>
        <p:spPr>
          <a:xfrm>
            <a:off x="76200" y="6743700"/>
            <a:ext cx="9067799" cy="0"/>
          </a:xfrm>
          <a:custGeom>
            <a:avLst/>
            <a:gdLst/>
            <a:ahLst/>
            <a:cxnLst/>
            <a:rect l="l" t="t" r="r" b="b"/>
            <a:pathLst>
              <a:path w="9067799">
                <a:moveTo>
                  <a:pt x="0" y="0"/>
                </a:moveTo>
                <a:lnTo>
                  <a:pt x="9067799" y="0"/>
                </a:lnTo>
              </a:path>
            </a:pathLst>
          </a:custGeom>
          <a:ln w="25399">
            <a:solidFill>
              <a:srgbClr val="385D8C"/>
            </a:solidFill>
          </a:ln>
        </p:spPr>
        <p:txBody>
          <a:bodyPr wrap="square" lIns="0" tIns="0" rIns="0" bIns="0" rtlCol="0">
            <a:noAutofit/>
          </a:bodyPr>
          <a:lstStyle/>
          <a:p>
            <a:endParaRPr/>
          </a:p>
        </p:txBody>
      </p:sp>
      <p:sp>
        <p:nvSpPr>
          <p:cNvPr id="13" name="object 13"/>
          <p:cNvSpPr/>
          <p:nvPr/>
        </p:nvSpPr>
        <p:spPr>
          <a:xfrm>
            <a:off x="9105899" y="0"/>
            <a:ext cx="0" cy="6769099"/>
          </a:xfrm>
          <a:custGeom>
            <a:avLst/>
            <a:gdLst/>
            <a:ahLst/>
            <a:cxnLst/>
            <a:rect l="l" t="t" r="r" b="b"/>
            <a:pathLst>
              <a:path h="6769099">
                <a:moveTo>
                  <a:pt x="0" y="6769099"/>
                </a:moveTo>
                <a:lnTo>
                  <a:pt x="0" y="0"/>
                </a:lnTo>
              </a:path>
            </a:pathLst>
          </a:custGeom>
          <a:ln w="25399">
            <a:solidFill>
              <a:srgbClr val="385D8C"/>
            </a:solidFill>
          </a:ln>
        </p:spPr>
        <p:txBody>
          <a:bodyPr wrap="square" lIns="0" tIns="0" rIns="0" bIns="0" rtlCol="0">
            <a:noAutofit/>
          </a:bodyPr>
          <a:lstStyle/>
          <a:p>
            <a:endParaRPr/>
          </a:p>
        </p:txBody>
      </p:sp>
      <p:sp>
        <p:nvSpPr>
          <p:cNvPr id="6" name="object 6"/>
          <p:cNvSpPr txBox="1"/>
          <p:nvPr/>
        </p:nvSpPr>
        <p:spPr>
          <a:xfrm>
            <a:off x="879144" y="1406456"/>
            <a:ext cx="7365949" cy="696031"/>
          </a:xfrm>
          <a:prstGeom prst="rect">
            <a:avLst/>
          </a:prstGeom>
        </p:spPr>
        <p:txBody>
          <a:bodyPr wrap="square" lIns="0" tIns="0" rIns="0" bIns="0" rtlCol="0">
            <a:noAutofit/>
          </a:bodyPr>
          <a:lstStyle/>
          <a:p>
            <a:pPr marL="12700" marR="45765">
              <a:lnSpc>
                <a:spcPts val="2570"/>
              </a:lnSpc>
              <a:spcBef>
                <a:spcPts val="128"/>
              </a:spcBef>
            </a:pPr>
            <a:r>
              <a:rPr sz="3600" b="1" spc="0" baseline="2469" dirty="0" smtClean="0">
                <a:latin typeface="Garamond"/>
                <a:cs typeface="Garamond"/>
              </a:rPr>
              <a:t>into H</a:t>
            </a:r>
            <a:r>
              <a:rPr sz="3600" b="1" spc="-4" baseline="2469" dirty="0" smtClean="0">
                <a:latin typeface="Garamond"/>
                <a:cs typeface="Garamond"/>
              </a:rPr>
              <a:t>o</a:t>
            </a:r>
            <a:r>
              <a:rPr sz="3600" b="1" spc="0" baseline="2469" dirty="0" smtClean="0">
                <a:latin typeface="Garamond"/>
                <a:cs typeface="Garamond"/>
              </a:rPr>
              <a:t>m</a:t>
            </a:r>
            <a:r>
              <a:rPr sz="3600" b="1" spc="-34" baseline="2469" dirty="0" smtClean="0">
                <a:latin typeface="Garamond"/>
                <a:cs typeface="Garamond"/>
              </a:rPr>
              <a:t>o</a:t>
            </a:r>
            <a:r>
              <a:rPr sz="3600" b="1" spc="0" baseline="2469" dirty="0" smtClean="0">
                <a:latin typeface="Garamond"/>
                <a:cs typeface="Garamond"/>
              </a:rPr>
              <a:t>ge</a:t>
            </a:r>
            <a:r>
              <a:rPr sz="3600" b="1" spc="-4" baseline="2469" dirty="0" smtClean="0">
                <a:latin typeface="Garamond"/>
                <a:cs typeface="Garamond"/>
              </a:rPr>
              <a:t>n</a:t>
            </a:r>
            <a:r>
              <a:rPr sz="3600" b="1" spc="0" baseline="2469" dirty="0" smtClean="0">
                <a:latin typeface="Garamond"/>
                <a:cs typeface="Garamond"/>
              </a:rPr>
              <a:t>eous</a:t>
            </a:r>
            <a:r>
              <a:rPr sz="3600" b="1" spc="4" baseline="2469" dirty="0" smtClean="0">
                <a:latin typeface="Garamond"/>
                <a:cs typeface="Garamond"/>
              </a:rPr>
              <a:t> </a:t>
            </a:r>
            <a:r>
              <a:rPr sz="3600" b="1" spc="0" baseline="2469" dirty="0" smtClean="0">
                <a:latin typeface="Garamond"/>
                <a:cs typeface="Garamond"/>
              </a:rPr>
              <a:t>Su</a:t>
            </a:r>
            <a:r>
              <a:rPr sz="3600" b="1" spc="-9" baseline="2469" dirty="0" smtClean="0">
                <a:latin typeface="Garamond"/>
                <a:cs typeface="Garamond"/>
              </a:rPr>
              <a:t>b</a:t>
            </a:r>
            <a:r>
              <a:rPr sz="3600" b="1" spc="4" baseline="2469" dirty="0" smtClean="0">
                <a:latin typeface="Garamond"/>
                <a:cs typeface="Garamond"/>
              </a:rPr>
              <a:t>-</a:t>
            </a:r>
            <a:r>
              <a:rPr sz="3600" b="1" spc="0" baseline="2469" dirty="0" smtClean="0">
                <a:latin typeface="Garamond"/>
                <a:cs typeface="Garamond"/>
              </a:rPr>
              <a:t>Un</a:t>
            </a:r>
            <a:r>
              <a:rPr sz="3600" b="1" spc="-9" baseline="2469" dirty="0" smtClean="0">
                <a:latin typeface="Garamond"/>
                <a:cs typeface="Garamond"/>
              </a:rPr>
              <a:t>i</a:t>
            </a:r>
            <a:r>
              <a:rPr sz="3600" b="1" spc="0" baseline="2469" dirty="0" smtClean="0">
                <a:latin typeface="Garamond"/>
                <a:cs typeface="Garamond"/>
              </a:rPr>
              <a:t>ts</a:t>
            </a:r>
            <a:endParaRPr sz="2400">
              <a:latin typeface="Garamond"/>
              <a:cs typeface="Garamond"/>
            </a:endParaRPr>
          </a:p>
          <a:p>
            <a:pPr marL="12700">
              <a:lnSpc>
                <a:spcPct val="93750"/>
              </a:lnSpc>
              <a:spcBef>
                <a:spcPts val="51"/>
              </a:spcBef>
            </a:pPr>
            <a:r>
              <a:rPr sz="2400" b="1" spc="25" dirty="0" smtClean="0">
                <a:latin typeface="Garamond"/>
                <a:cs typeface="Garamond"/>
              </a:rPr>
              <a:t>T</a:t>
            </a:r>
            <a:r>
              <a:rPr sz="2400" b="1" spc="0" dirty="0" smtClean="0">
                <a:latin typeface="Garamond"/>
                <a:cs typeface="Garamond"/>
              </a:rPr>
              <a:t>he ma</a:t>
            </a:r>
            <a:r>
              <a:rPr sz="2400" b="1" spc="25" dirty="0" smtClean="0">
                <a:latin typeface="Garamond"/>
                <a:cs typeface="Garamond"/>
              </a:rPr>
              <a:t>r</a:t>
            </a:r>
            <a:r>
              <a:rPr sz="2400" b="1" spc="-39" dirty="0" smtClean="0">
                <a:latin typeface="Garamond"/>
                <a:cs typeface="Garamond"/>
              </a:rPr>
              <a:t>k</a:t>
            </a:r>
            <a:r>
              <a:rPr sz="2400" b="1" spc="0" dirty="0" smtClean="0">
                <a:latin typeface="Garamond"/>
                <a:cs typeface="Garamond"/>
              </a:rPr>
              <a:t>et</a:t>
            </a:r>
            <a:r>
              <a:rPr sz="2400" b="1" spc="-14" dirty="0" smtClean="0">
                <a:latin typeface="Garamond"/>
                <a:cs typeface="Garamond"/>
              </a:rPr>
              <a:t> </a:t>
            </a:r>
            <a:r>
              <a:rPr sz="2400" b="1" spc="14" dirty="0" smtClean="0">
                <a:latin typeface="Garamond"/>
                <a:cs typeface="Garamond"/>
              </a:rPr>
              <a:t>f</a:t>
            </a:r>
            <a:r>
              <a:rPr sz="2400" b="1" spc="0" dirty="0" smtClean="0">
                <a:latin typeface="Garamond"/>
                <a:cs typeface="Garamond"/>
              </a:rPr>
              <a:t>or a </a:t>
            </a:r>
            <a:r>
              <a:rPr sz="2400" b="1" spc="-9" dirty="0" smtClean="0">
                <a:latin typeface="Garamond"/>
                <a:cs typeface="Garamond"/>
              </a:rPr>
              <a:t>p</a:t>
            </a:r>
            <a:r>
              <a:rPr sz="2400" b="1" spc="25" dirty="0" smtClean="0">
                <a:latin typeface="Garamond"/>
                <a:cs typeface="Garamond"/>
              </a:rPr>
              <a:t>r</a:t>
            </a:r>
            <a:r>
              <a:rPr sz="2400" b="1" spc="0" dirty="0" smtClean="0">
                <a:latin typeface="Garamond"/>
                <a:cs typeface="Garamond"/>
              </a:rPr>
              <a:t>o</a:t>
            </a:r>
            <a:r>
              <a:rPr sz="2400" b="1" spc="-9" dirty="0" smtClean="0">
                <a:latin typeface="Garamond"/>
                <a:cs typeface="Garamond"/>
              </a:rPr>
              <a:t>d</a:t>
            </a:r>
            <a:r>
              <a:rPr sz="2400" b="1" spc="0" dirty="0" smtClean="0">
                <a:latin typeface="Garamond"/>
                <a:cs typeface="Garamond"/>
              </a:rPr>
              <a:t>uct</a:t>
            </a:r>
            <a:r>
              <a:rPr sz="2400" b="1" spc="9" dirty="0" smtClean="0">
                <a:latin typeface="Garamond"/>
                <a:cs typeface="Garamond"/>
              </a:rPr>
              <a:t> </a:t>
            </a:r>
            <a:r>
              <a:rPr sz="2400" b="1" spc="0" dirty="0" smtClean="0">
                <a:latin typeface="Garamond"/>
                <a:cs typeface="Garamond"/>
              </a:rPr>
              <a:t>is</a:t>
            </a:r>
            <a:r>
              <a:rPr sz="2400" b="1" spc="-9" dirty="0" smtClean="0">
                <a:latin typeface="Garamond"/>
                <a:cs typeface="Garamond"/>
              </a:rPr>
              <a:t> </a:t>
            </a:r>
            <a:r>
              <a:rPr sz="2400" b="1" spc="0" dirty="0" smtClean="0">
                <a:latin typeface="Garamond"/>
                <a:cs typeface="Garamond"/>
              </a:rPr>
              <a:t>n</a:t>
            </a:r>
            <a:r>
              <a:rPr sz="2400" b="1" spc="-9" dirty="0" smtClean="0">
                <a:latin typeface="Garamond"/>
                <a:cs typeface="Garamond"/>
              </a:rPr>
              <a:t>o</a:t>
            </a:r>
            <a:r>
              <a:rPr sz="2400" b="1" spc="0" dirty="0" smtClean="0">
                <a:latin typeface="Garamond"/>
                <a:cs typeface="Garamond"/>
              </a:rPr>
              <a:t>thi</a:t>
            </a:r>
            <a:r>
              <a:rPr sz="2400" b="1" spc="-14" dirty="0" smtClean="0">
                <a:latin typeface="Garamond"/>
                <a:cs typeface="Garamond"/>
              </a:rPr>
              <a:t>n</a:t>
            </a:r>
            <a:r>
              <a:rPr sz="2400" b="1" spc="0" dirty="0" smtClean="0">
                <a:latin typeface="Garamond"/>
                <a:cs typeface="Garamond"/>
              </a:rPr>
              <a:t>g</a:t>
            </a:r>
            <a:r>
              <a:rPr sz="2400" b="1" spc="14" dirty="0" smtClean="0">
                <a:latin typeface="Garamond"/>
                <a:cs typeface="Garamond"/>
              </a:rPr>
              <a:t> </a:t>
            </a:r>
            <a:r>
              <a:rPr sz="2400" b="1" spc="0" dirty="0" smtClean="0">
                <a:latin typeface="Garamond"/>
                <a:cs typeface="Garamond"/>
              </a:rPr>
              <a:t>b</a:t>
            </a:r>
            <a:r>
              <a:rPr sz="2400" b="1" spc="-14" dirty="0" smtClean="0">
                <a:latin typeface="Garamond"/>
                <a:cs typeface="Garamond"/>
              </a:rPr>
              <a:t>u</a:t>
            </a:r>
            <a:r>
              <a:rPr sz="2400" b="1" spc="0" dirty="0" smtClean="0">
                <a:latin typeface="Garamond"/>
                <a:cs typeface="Garamond"/>
              </a:rPr>
              <a:t>t </a:t>
            </a:r>
            <a:r>
              <a:rPr sz="2400" b="1" spc="4" dirty="0" smtClean="0">
                <a:latin typeface="Garamond"/>
                <a:cs typeface="Garamond"/>
              </a:rPr>
              <a:t>t</a:t>
            </a:r>
            <a:r>
              <a:rPr sz="2400" b="1" spc="0" dirty="0" smtClean="0">
                <a:latin typeface="Garamond"/>
                <a:cs typeface="Garamond"/>
              </a:rPr>
              <a:t>he </a:t>
            </a:r>
            <a:r>
              <a:rPr sz="2400" b="1" spc="39" dirty="0" smtClean="0">
                <a:latin typeface="Garamond"/>
                <a:cs typeface="Garamond"/>
              </a:rPr>
              <a:t>a</a:t>
            </a:r>
            <a:r>
              <a:rPr sz="2400" b="1" spc="-39" dirty="0" smtClean="0">
                <a:latin typeface="Garamond"/>
                <a:cs typeface="Garamond"/>
              </a:rPr>
              <a:t>g</a:t>
            </a:r>
            <a:r>
              <a:rPr sz="2400" b="1" spc="29" dirty="0" smtClean="0">
                <a:latin typeface="Garamond"/>
                <a:cs typeface="Garamond"/>
              </a:rPr>
              <a:t>g</a:t>
            </a:r>
            <a:r>
              <a:rPr sz="2400" b="1" spc="25" dirty="0" smtClean="0">
                <a:latin typeface="Garamond"/>
                <a:cs typeface="Garamond"/>
              </a:rPr>
              <a:t>r</a:t>
            </a:r>
            <a:r>
              <a:rPr sz="2400" b="1" spc="0" dirty="0" smtClean="0">
                <a:latin typeface="Garamond"/>
                <a:cs typeface="Garamond"/>
              </a:rPr>
              <a:t>egate</a:t>
            </a:r>
            <a:r>
              <a:rPr sz="2400" b="1" spc="-19" dirty="0" smtClean="0">
                <a:latin typeface="Garamond"/>
                <a:cs typeface="Garamond"/>
              </a:rPr>
              <a:t> </a:t>
            </a:r>
            <a:r>
              <a:rPr sz="2400" b="1" spc="0" dirty="0" smtClean="0">
                <a:latin typeface="Garamond"/>
                <a:cs typeface="Garamond"/>
              </a:rPr>
              <a:t>of</a:t>
            </a:r>
            <a:endParaRPr sz="2400">
              <a:latin typeface="Garamond"/>
              <a:cs typeface="Garamond"/>
            </a:endParaRPr>
          </a:p>
        </p:txBody>
      </p:sp>
      <p:sp>
        <p:nvSpPr>
          <p:cNvPr id="5" name="object 5"/>
          <p:cNvSpPr txBox="1"/>
          <p:nvPr/>
        </p:nvSpPr>
        <p:spPr>
          <a:xfrm>
            <a:off x="519145" y="1549357"/>
            <a:ext cx="366430" cy="1565987"/>
          </a:xfrm>
          <a:prstGeom prst="rect">
            <a:avLst/>
          </a:prstGeom>
        </p:spPr>
        <p:txBody>
          <a:bodyPr wrap="square" lIns="0" tIns="0" rIns="0" bIns="0" rtlCol="0">
            <a:noAutofit/>
          </a:bodyPr>
          <a:lstStyle/>
          <a:p>
            <a:pPr marL="12700">
              <a:lnSpc>
                <a:spcPts val="6235"/>
              </a:lnSpc>
              <a:spcBef>
                <a:spcPts val="311"/>
              </a:spcBef>
            </a:pPr>
            <a:r>
              <a:rPr sz="9600" spc="0" baseline="-2717" dirty="0" smtClean="0">
                <a:solidFill>
                  <a:srgbClr val="C33A28"/>
                </a:solidFill>
                <a:latin typeface="Arial"/>
                <a:cs typeface="Arial"/>
              </a:rPr>
              <a:t>•</a:t>
            </a:r>
            <a:endParaRPr sz="6400">
              <a:latin typeface="Arial"/>
              <a:cs typeface="Arial"/>
            </a:endParaRPr>
          </a:p>
          <a:p>
            <a:pPr marL="12700">
              <a:lnSpc>
                <a:spcPts val="6095"/>
              </a:lnSpc>
            </a:pPr>
            <a:r>
              <a:rPr sz="6400" spc="0" dirty="0" smtClean="0">
                <a:solidFill>
                  <a:srgbClr val="C33A28"/>
                </a:solidFill>
                <a:latin typeface="Arial"/>
                <a:cs typeface="Arial"/>
              </a:rPr>
              <a:t>•</a:t>
            </a:r>
            <a:endParaRPr sz="6400">
              <a:latin typeface="Arial"/>
              <a:cs typeface="Arial"/>
            </a:endParaRPr>
          </a:p>
        </p:txBody>
      </p:sp>
      <p:sp>
        <p:nvSpPr>
          <p:cNvPr id="4" name="object 4"/>
          <p:cNvSpPr txBox="1"/>
          <p:nvPr/>
        </p:nvSpPr>
        <p:spPr>
          <a:xfrm>
            <a:off x="879144" y="2503990"/>
            <a:ext cx="7775371"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Ma</a:t>
            </a:r>
            <a:r>
              <a:rPr sz="3600" b="1" spc="25" baseline="2469" dirty="0" smtClean="0">
                <a:latin typeface="Garamond"/>
                <a:cs typeface="Garamond"/>
              </a:rPr>
              <a:t>r</a:t>
            </a:r>
            <a:r>
              <a:rPr sz="3600" b="1" spc="-39" baseline="2469" dirty="0" smtClean="0">
                <a:latin typeface="Garamond"/>
                <a:cs typeface="Garamond"/>
              </a:rPr>
              <a:t>k</a:t>
            </a:r>
            <a:r>
              <a:rPr sz="3600" b="1" spc="0" baseline="2469" dirty="0" smtClean="0">
                <a:latin typeface="Garamond"/>
                <a:cs typeface="Garamond"/>
              </a:rPr>
              <a:t>ets</a:t>
            </a:r>
            <a:r>
              <a:rPr sz="3600" b="1" spc="560" baseline="2469" dirty="0" smtClean="0">
                <a:latin typeface="Garamond"/>
                <a:cs typeface="Garamond"/>
              </a:rPr>
              <a:t> </a:t>
            </a:r>
            <a:r>
              <a:rPr sz="3600" b="1" spc="0" baseline="2469" dirty="0" smtClean="0">
                <a:latin typeface="Garamond"/>
                <a:cs typeface="Garamond"/>
              </a:rPr>
              <a:t>b</a:t>
            </a:r>
            <a:r>
              <a:rPr sz="3600" b="1" spc="4" baseline="2469" dirty="0" smtClean="0">
                <a:latin typeface="Garamond"/>
                <a:cs typeface="Garamond"/>
              </a:rPr>
              <a:t>r</a:t>
            </a:r>
            <a:r>
              <a:rPr sz="3600" b="1" spc="0" baseline="2469" dirty="0" smtClean="0">
                <a:latin typeface="Garamond"/>
                <a:cs typeface="Garamond"/>
              </a:rPr>
              <a:t>eak</a:t>
            </a:r>
            <a:r>
              <a:rPr sz="3600" b="1" spc="560" baseline="2469" dirty="0" smtClean="0">
                <a:latin typeface="Garamond"/>
                <a:cs typeface="Garamond"/>
              </a:rPr>
              <a:t> </a:t>
            </a:r>
            <a:r>
              <a:rPr sz="3600" b="1" spc="-4" baseline="2469" dirty="0" smtClean="0">
                <a:latin typeface="Garamond"/>
                <a:cs typeface="Garamond"/>
              </a:rPr>
              <a:t>u</a:t>
            </a:r>
            <a:r>
              <a:rPr sz="3600" b="1" spc="0" baseline="2469" dirty="0" smtClean="0">
                <a:latin typeface="Garamond"/>
                <a:cs typeface="Garamond"/>
              </a:rPr>
              <a:t>p</a:t>
            </a:r>
            <a:r>
              <a:rPr sz="3600" b="1" spc="545" baseline="2469" dirty="0" smtClean="0">
                <a:latin typeface="Garamond"/>
                <a:cs typeface="Garamond"/>
              </a:rPr>
              <a:t> </a:t>
            </a:r>
            <a:r>
              <a:rPr sz="3600" b="1" spc="0" baseline="2469" dirty="0" smtClean="0">
                <a:latin typeface="Garamond"/>
                <a:cs typeface="Garamond"/>
              </a:rPr>
              <a:t>the</a:t>
            </a:r>
            <a:r>
              <a:rPr sz="3600" b="1" spc="555" baseline="2469" dirty="0" smtClean="0">
                <a:latin typeface="Garamond"/>
                <a:cs typeface="Garamond"/>
              </a:rPr>
              <a:t> </a:t>
            </a:r>
            <a:r>
              <a:rPr sz="3600" b="1" spc="0" baseline="2469" dirty="0" smtClean="0">
                <a:latin typeface="Garamond"/>
                <a:cs typeface="Garamond"/>
              </a:rPr>
              <a:t>hete</a:t>
            </a:r>
            <a:r>
              <a:rPr sz="3600" b="1" spc="19" baseline="2469" dirty="0" smtClean="0">
                <a:latin typeface="Garamond"/>
                <a:cs typeface="Garamond"/>
              </a:rPr>
              <a:t>r</a:t>
            </a:r>
            <a:r>
              <a:rPr sz="3600" b="1" spc="-39" baseline="2469" dirty="0" smtClean="0">
                <a:latin typeface="Garamond"/>
                <a:cs typeface="Garamond"/>
              </a:rPr>
              <a:t>o</a:t>
            </a:r>
            <a:r>
              <a:rPr sz="3600" b="1" spc="0" baseline="2469" dirty="0" smtClean="0">
                <a:latin typeface="Garamond"/>
                <a:cs typeface="Garamond"/>
              </a:rPr>
              <a:t>ge</a:t>
            </a:r>
            <a:r>
              <a:rPr sz="3600" b="1" spc="-4" baseline="2469" dirty="0" smtClean="0">
                <a:latin typeface="Garamond"/>
                <a:cs typeface="Garamond"/>
              </a:rPr>
              <a:t>n</a:t>
            </a:r>
            <a:r>
              <a:rPr sz="3600" b="1" spc="0" baseline="2469" dirty="0" smtClean="0">
                <a:latin typeface="Garamond"/>
                <a:cs typeface="Garamond"/>
              </a:rPr>
              <a:t>eous</a:t>
            </a:r>
            <a:r>
              <a:rPr sz="3600" b="1" spc="550" baseline="2469" dirty="0" smtClean="0">
                <a:latin typeface="Garamond"/>
                <a:cs typeface="Garamond"/>
              </a:rPr>
              <a:t> </a:t>
            </a:r>
            <a:r>
              <a:rPr sz="3600" b="1" spc="0" baseline="2469" dirty="0" smtClean="0">
                <a:latin typeface="Garamond"/>
                <a:cs typeface="Garamond"/>
              </a:rPr>
              <a:t>ma</a:t>
            </a:r>
            <a:r>
              <a:rPr sz="3600" b="1" spc="29" baseline="2469" dirty="0" smtClean="0">
                <a:latin typeface="Garamond"/>
                <a:cs typeface="Garamond"/>
              </a:rPr>
              <a:t>r</a:t>
            </a:r>
            <a:r>
              <a:rPr sz="3600" b="1" spc="-39" baseline="2469" dirty="0" smtClean="0">
                <a:latin typeface="Garamond"/>
                <a:cs typeface="Garamond"/>
              </a:rPr>
              <a:t>k</a:t>
            </a:r>
            <a:r>
              <a:rPr sz="3600" b="1" spc="-9" baseline="2469" dirty="0" smtClean="0">
                <a:latin typeface="Garamond"/>
                <a:cs typeface="Garamond"/>
              </a:rPr>
              <a:t>e</a:t>
            </a:r>
            <a:r>
              <a:rPr sz="3600" b="1" spc="0" baseline="2469" dirty="0" smtClean="0">
                <a:latin typeface="Garamond"/>
                <a:cs typeface="Garamond"/>
              </a:rPr>
              <a:t>t</a:t>
            </a:r>
            <a:r>
              <a:rPr sz="3600" b="1" spc="560" baseline="2469" dirty="0" smtClean="0">
                <a:latin typeface="Garamond"/>
                <a:cs typeface="Garamond"/>
              </a:rPr>
              <a:t> </a:t>
            </a:r>
            <a:r>
              <a:rPr sz="3600" b="1" spc="14" baseline="2469" dirty="0" smtClean="0">
                <a:latin typeface="Garamond"/>
                <a:cs typeface="Garamond"/>
              </a:rPr>
              <a:t>f</a:t>
            </a:r>
            <a:r>
              <a:rPr sz="3600" b="1" spc="0" baseline="2469" dirty="0" smtClean="0">
                <a:latin typeface="Garamond"/>
                <a:cs typeface="Garamond"/>
              </a:rPr>
              <a:t>or</a:t>
            </a:r>
            <a:r>
              <a:rPr sz="3600" b="1" spc="555" baseline="2469" dirty="0" smtClean="0">
                <a:latin typeface="Garamond"/>
                <a:cs typeface="Garamond"/>
              </a:rPr>
              <a:t> </a:t>
            </a:r>
            <a:r>
              <a:rPr sz="3600" b="1" spc="0" baseline="2469" dirty="0" smtClean="0">
                <a:latin typeface="Garamond"/>
                <a:cs typeface="Garamond"/>
              </a:rPr>
              <a:t>p</a:t>
            </a:r>
            <a:r>
              <a:rPr sz="3600" b="1" spc="19" baseline="2469" dirty="0" smtClean="0">
                <a:latin typeface="Garamond"/>
                <a:cs typeface="Garamond"/>
              </a:rPr>
              <a:t>r</a:t>
            </a:r>
            <a:r>
              <a:rPr sz="3600" b="1" spc="0" baseline="2469" dirty="0" smtClean="0">
                <a:latin typeface="Garamond"/>
                <a:cs typeface="Garamond"/>
              </a:rPr>
              <a:t>od</a:t>
            </a:r>
            <a:r>
              <a:rPr sz="3600" b="1" spc="-9" baseline="2469" dirty="0" smtClean="0">
                <a:latin typeface="Garamond"/>
                <a:cs typeface="Garamond"/>
              </a:rPr>
              <a:t>u</a:t>
            </a:r>
            <a:r>
              <a:rPr sz="3600" b="1" spc="0" baseline="2469" dirty="0" smtClean="0">
                <a:latin typeface="Garamond"/>
                <a:cs typeface="Garamond"/>
              </a:rPr>
              <a:t>ct</a:t>
            </a:r>
            <a:endParaRPr sz="2400">
              <a:latin typeface="Garamond"/>
              <a:cs typeface="Garamond"/>
            </a:endParaRPr>
          </a:p>
        </p:txBody>
      </p:sp>
      <p:sp>
        <p:nvSpPr>
          <p:cNvPr id="3" name="object 3"/>
          <p:cNvSpPr txBox="1"/>
          <p:nvPr/>
        </p:nvSpPr>
        <p:spPr>
          <a:xfrm>
            <a:off x="101600" y="6350"/>
            <a:ext cx="9004299" cy="6737349"/>
          </a:xfrm>
          <a:prstGeom prst="rect">
            <a:avLst/>
          </a:prstGeom>
        </p:spPr>
        <p:txBody>
          <a:bodyPr wrap="square" lIns="0" tIns="0" rIns="0" bIns="0" rtlCol="0">
            <a:noAutofit/>
          </a:bodyPr>
          <a:lstStyle/>
          <a:p>
            <a:pPr>
              <a:lnSpc>
                <a:spcPts val="600"/>
              </a:lnSpc>
              <a:spcBef>
                <a:spcPts val="29"/>
              </a:spcBef>
            </a:pPr>
            <a:endParaRPr sz="600" dirty="0"/>
          </a:p>
          <a:p>
            <a:pPr marL="790244" marR="843331" indent="-359999">
              <a:lnSpc>
                <a:spcPts val="5809"/>
              </a:lnSpc>
              <a:spcBef>
                <a:spcPts val="5000"/>
              </a:spcBef>
            </a:pPr>
            <a:r>
              <a:rPr sz="9600" spc="0" baseline="-14041" dirty="0" smtClean="0">
                <a:solidFill>
                  <a:srgbClr val="C33A28"/>
                </a:solidFill>
                <a:latin typeface="Arial"/>
                <a:cs typeface="Arial"/>
              </a:rPr>
              <a:t>•</a:t>
            </a:r>
            <a:r>
              <a:rPr sz="9600" spc="-257" baseline="-14041" dirty="0" smtClean="0">
                <a:solidFill>
                  <a:srgbClr val="C33A28"/>
                </a:solidFill>
                <a:latin typeface="Arial"/>
                <a:cs typeface="Arial"/>
              </a:rPr>
              <a:t> </a:t>
            </a:r>
            <a:r>
              <a:rPr sz="2400" b="1" spc="0" dirty="0" smtClean="0">
                <a:latin typeface="Garamond"/>
                <a:cs typeface="Garamond"/>
              </a:rPr>
              <a:t>Ma</a:t>
            </a:r>
            <a:r>
              <a:rPr sz="2400" b="1" spc="25" dirty="0" smtClean="0">
                <a:latin typeface="Garamond"/>
                <a:cs typeface="Garamond"/>
              </a:rPr>
              <a:t>r</a:t>
            </a:r>
            <a:r>
              <a:rPr sz="2400" b="1" spc="-39" dirty="0" smtClean="0">
                <a:latin typeface="Garamond"/>
                <a:cs typeface="Garamond"/>
              </a:rPr>
              <a:t>k</a:t>
            </a:r>
            <a:r>
              <a:rPr sz="2400" b="1" spc="0" dirty="0" smtClean="0">
                <a:latin typeface="Garamond"/>
                <a:cs typeface="Garamond"/>
              </a:rPr>
              <a:t>ets</a:t>
            </a:r>
            <a:r>
              <a:rPr sz="2400" b="1" spc="-4" dirty="0" smtClean="0">
                <a:latin typeface="Garamond"/>
                <a:cs typeface="Garamond"/>
              </a:rPr>
              <a:t> </a:t>
            </a:r>
            <a:r>
              <a:rPr sz="2400" b="1" spc="0" dirty="0" smtClean="0">
                <a:latin typeface="Garamond"/>
                <a:cs typeface="Garamond"/>
              </a:rPr>
              <a:t>a</a:t>
            </a:r>
            <a:r>
              <a:rPr sz="2400" b="1" spc="25" dirty="0" smtClean="0">
                <a:latin typeface="Garamond"/>
                <a:cs typeface="Garamond"/>
              </a:rPr>
              <a:t>r</a:t>
            </a:r>
            <a:r>
              <a:rPr sz="2400" b="1" spc="0" dirty="0" smtClean="0">
                <a:latin typeface="Garamond"/>
                <a:cs typeface="Garamond"/>
              </a:rPr>
              <a:t>e He</a:t>
            </a:r>
            <a:r>
              <a:rPr sz="2400" b="1" spc="9" dirty="0" smtClean="0">
                <a:latin typeface="Garamond"/>
                <a:cs typeface="Garamond"/>
              </a:rPr>
              <a:t>t</a:t>
            </a:r>
            <a:r>
              <a:rPr sz="2400" b="1" spc="0" dirty="0" smtClean="0">
                <a:latin typeface="Garamond"/>
                <a:cs typeface="Garamond"/>
              </a:rPr>
              <a:t>e</a:t>
            </a:r>
            <a:r>
              <a:rPr sz="2400" b="1" spc="29" dirty="0" smtClean="0">
                <a:latin typeface="Garamond"/>
                <a:cs typeface="Garamond"/>
              </a:rPr>
              <a:t>r</a:t>
            </a:r>
            <a:r>
              <a:rPr sz="2400" b="1" spc="-39" dirty="0" smtClean="0">
                <a:latin typeface="Garamond"/>
                <a:cs typeface="Garamond"/>
              </a:rPr>
              <a:t>o</a:t>
            </a:r>
            <a:r>
              <a:rPr sz="2400" b="1" spc="0" dirty="0" smtClean="0">
                <a:latin typeface="Garamond"/>
                <a:cs typeface="Garamond"/>
              </a:rPr>
              <a:t>ge</a:t>
            </a:r>
            <a:r>
              <a:rPr sz="2400" b="1" spc="-4" dirty="0" smtClean="0">
                <a:latin typeface="Garamond"/>
                <a:cs typeface="Garamond"/>
              </a:rPr>
              <a:t>n</a:t>
            </a:r>
            <a:r>
              <a:rPr sz="2400" b="1" spc="0" dirty="0" smtClean="0">
                <a:latin typeface="Garamond"/>
                <a:cs typeface="Garamond"/>
              </a:rPr>
              <a:t>eou</a:t>
            </a:r>
            <a:r>
              <a:rPr sz="2400" b="1" spc="4" dirty="0" smtClean="0">
                <a:latin typeface="Garamond"/>
                <a:cs typeface="Garamond"/>
              </a:rPr>
              <a:t>s</a:t>
            </a:r>
            <a:r>
              <a:rPr sz="2400" b="1" spc="0" dirty="0" smtClean="0">
                <a:latin typeface="Garamond"/>
                <a:cs typeface="Garamond"/>
              </a:rPr>
              <a:t>;</a:t>
            </a:r>
            <a:r>
              <a:rPr sz="2400" b="1" spc="-14" dirty="0" smtClean="0">
                <a:latin typeface="Garamond"/>
                <a:cs typeface="Garamond"/>
              </a:rPr>
              <a:t> </a:t>
            </a:r>
            <a:r>
              <a:rPr sz="2400" b="1" spc="0" dirty="0" smtClean="0">
                <a:latin typeface="Garamond"/>
                <a:cs typeface="Garamond"/>
              </a:rPr>
              <a:t>Segmenta</a:t>
            </a:r>
            <a:r>
              <a:rPr sz="2400" b="1" spc="9" dirty="0" smtClean="0">
                <a:latin typeface="Garamond"/>
                <a:cs typeface="Garamond"/>
              </a:rPr>
              <a:t>t</a:t>
            </a:r>
            <a:r>
              <a:rPr sz="2400" b="1" spc="0" dirty="0" smtClean="0">
                <a:latin typeface="Garamond"/>
                <a:cs typeface="Garamond"/>
              </a:rPr>
              <a:t>ion</a:t>
            </a:r>
            <a:r>
              <a:rPr sz="2400" b="1" spc="-9" dirty="0" smtClean="0">
                <a:latin typeface="Garamond"/>
                <a:cs typeface="Garamond"/>
              </a:rPr>
              <a:t> </a:t>
            </a:r>
            <a:r>
              <a:rPr sz="2400" b="1" spc="0" dirty="0" smtClean="0">
                <a:latin typeface="Garamond"/>
                <a:cs typeface="Garamond"/>
              </a:rPr>
              <a:t>d</a:t>
            </a:r>
            <a:r>
              <a:rPr sz="2400" b="1" spc="-44" dirty="0" smtClean="0">
                <a:latin typeface="Garamond"/>
                <a:cs typeface="Garamond"/>
              </a:rPr>
              <a:t>i</a:t>
            </a:r>
            <a:r>
              <a:rPr sz="2400" b="1" spc="0" dirty="0" smtClean="0">
                <a:latin typeface="Garamond"/>
                <a:cs typeface="Garamond"/>
              </a:rPr>
              <a:t>vides </a:t>
            </a:r>
            <a:endParaRPr sz="2400" dirty="0" smtClean="0">
              <a:latin typeface="Garamond"/>
              <a:cs typeface="Garamond"/>
            </a:endParaRPr>
          </a:p>
          <a:p>
            <a:pPr marL="790244" marR="843331">
              <a:lnSpc>
                <a:spcPts val="2699"/>
              </a:lnSpc>
              <a:spcBef>
                <a:spcPts val="5214"/>
              </a:spcBef>
            </a:pPr>
            <a:r>
              <a:rPr sz="2400" b="1" spc="0" dirty="0" smtClean="0">
                <a:latin typeface="Garamond"/>
                <a:cs typeface="Garamond"/>
              </a:rPr>
              <a:t>the con</a:t>
            </a:r>
            <a:r>
              <a:rPr sz="2400" b="1" spc="-4" dirty="0" smtClean="0">
                <a:latin typeface="Garamond"/>
                <a:cs typeface="Garamond"/>
              </a:rPr>
              <a:t>s</a:t>
            </a:r>
            <a:r>
              <a:rPr sz="2400" b="1" spc="0" dirty="0" smtClean="0">
                <a:latin typeface="Garamond"/>
                <a:cs typeface="Garamond"/>
              </a:rPr>
              <a:t>umer of</a:t>
            </a:r>
            <a:r>
              <a:rPr sz="2400" b="1" spc="375" dirty="0" smtClean="0">
                <a:latin typeface="Garamond"/>
                <a:cs typeface="Garamond"/>
              </a:rPr>
              <a:t> </a:t>
            </a:r>
            <a:r>
              <a:rPr sz="2400" b="1" spc="0" dirty="0" smtClean="0">
                <a:latin typeface="Garamond"/>
                <a:cs typeface="Garamond"/>
              </a:rPr>
              <a:t>that p</a:t>
            </a:r>
            <a:r>
              <a:rPr sz="2400" b="1" spc="19" dirty="0" smtClean="0">
                <a:latin typeface="Garamond"/>
                <a:cs typeface="Garamond"/>
              </a:rPr>
              <a:t>r</a:t>
            </a:r>
            <a:r>
              <a:rPr sz="2400" b="1" spc="0" dirty="0" smtClean="0">
                <a:latin typeface="Garamond"/>
                <a:cs typeface="Garamond"/>
              </a:rPr>
              <a:t>o</a:t>
            </a:r>
            <a:r>
              <a:rPr sz="2400" b="1" spc="-9" dirty="0" smtClean="0">
                <a:latin typeface="Garamond"/>
                <a:cs typeface="Garamond"/>
              </a:rPr>
              <a:t>d</a:t>
            </a:r>
            <a:r>
              <a:rPr sz="2400" b="1" spc="0" dirty="0" smtClean="0">
                <a:latin typeface="Garamond"/>
                <a:cs typeface="Garamond"/>
              </a:rPr>
              <a:t>uct</a:t>
            </a:r>
            <a:endParaRPr sz="2400" dirty="0" smtClean="0">
              <a:latin typeface="Garamond"/>
              <a:cs typeface="Garamond"/>
            </a:endParaRPr>
          </a:p>
          <a:p>
            <a:pPr marL="790244" marR="456540" algn="just">
              <a:lnSpc>
                <a:spcPts val="2699"/>
              </a:lnSpc>
              <a:spcBef>
                <a:spcPts val="3060"/>
              </a:spcBef>
            </a:pPr>
            <a:r>
              <a:rPr sz="2400" b="1" spc="0" dirty="0" smtClean="0">
                <a:latin typeface="Garamond"/>
                <a:cs typeface="Garamond"/>
              </a:rPr>
              <a:t>into se</a:t>
            </a:r>
            <a:r>
              <a:rPr sz="2400" b="1" spc="-34" dirty="0" smtClean="0">
                <a:latin typeface="Garamond"/>
                <a:cs typeface="Garamond"/>
              </a:rPr>
              <a:t>v</a:t>
            </a:r>
            <a:r>
              <a:rPr sz="2400" b="1" spc="0" dirty="0" smtClean="0">
                <a:latin typeface="Garamond"/>
                <a:cs typeface="Garamond"/>
              </a:rPr>
              <a:t>eral s</a:t>
            </a:r>
            <a:r>
              <a:rPr sz="2400" b="1" spc="4" dirty="0" smtClean="0">
                <a:latin typeface="Garamond"/>
                <a:cs typeface="Garamond"/>
              </a:rPr>
              <a:t>u</a:t>
            </a:r>
            <a:r>
              <a:rPr sz="2400" b="1" spc="0" dirty="0" smtClean="0">
                <a:latin typeface="Garamond"/>
                <a:cs typeface="Garamond"/>
              </a:rPr>
              <a:t>b </a:t>
            </a:r>
            <a:r>
              <a:rPr sz="2400" b="1" spc="4" dirty="0" smtClean="0">
                <a:latin typeface="Garamond"/>
                <a:cs typeface="Garamond"/>
              </a:rPr>
              <a:t>u</a:t>
            </a:r>
            <a:r>
              <a:rPr sz="2400" b="1" spc="0" dirty="0" smtClean="0">
                <a:latin typeface="Garamond"/>
                <a:cs typeface="Garamond"/>
              </a:rPr>
              <a:t>nit</a:t>
            </a:r>
            <a:r>
              <a:rPr sz="2400" b="1" spc="-4" dirty="0" smtClean="0">
                <a:latin typeface="Garamond"/>
                <a:cs typeface="Garamond"/>
              </a:rPr>
              <a:t>s</a:t>
            </a:r>
            <a:r>
              <a:rPr sz="2400" b="1" spc="0" dirty="0" smtClean="0">
                <a:latin typeface="Garamond"/>
                <a:cs typeface="Garamond"/>
              </a:rPr>
              <a:t>,</a:t>
            </a:r>
            <a:r>
              <a:rPr sz="2400" b="1" spc="19" dirty="0" smtClean="0">
                <a:latin typeface="Garamond"/>
                <a:cs typeface="Garamond"/>
              </a:rPr>
              <a:t> </a:t>
            </a:r>
            <a:r>
              <a:rPr sz="2400" b="1" spc="0" dirty="0" smtClean="0">
                <a:latin typeface="Garamond"/>
                <a:cs typeface="Garamond"/>
              </a:rPr>
              <a:t>or</a:t>
            </a:r>
            <a:r>
              <a:rPr sz="2400" b="1" spc="9" dirty="0" smtClean="0">
                <a:latin typeface="Garamond"/>
                <a:cs typeface="Garamond"/>
              </a:rPr>
              <a:t> </a:t>
            </a:r>
            <a:r>
              <a:rPr sz="2400" b="1" spc="0" dirty="0" smtClean="0">
                <a:latin typeface="Garamond"/>
                <a:cs typeface="Garamond"/>
              </a:rPr>
              <a:t>sub</a:t>
            </a:r>
            <a:r>
              <a:rPr sz="2400" b="1" spc="9" dirty="0" smtClean="0">
                <a:latin typeface="Garamond"/>
                <a:cs typeface="Garamond"/>
              </a:rPr>
              <a:t> </a:t>
            </a:r>
            <a:r>
              <a:rPr sz="2400" b="1" spc="0" dirty="0" smtClean="0">
                <a:latin typeface="Garamond"/>
                <a:cs typeface="Garamond"/>
              </a:rPr>
              <a:t>ma</a:t>
            </a:r>
            <a:r>
              <a:rPr sz="2400" b="1" spc="29" dirty="0" smtClean="0">
                <a:latin typeface="Garamond"/>
                <a:cs typeface="Garamond"/>
              </a:rPr>
              <a:t>r</a:t>
            </a:r>
            <a:r>
              <a:rPr sz="2400" b="1" spc="-39" dirty="0" smtClean="0">
                <a:latin typeface="Garamond"/>
                <a:cs typeface="Garamond"/>
              </a:rPr>
              <a:t>k</a:t>
            </a:r>
            <a:r>
              <a:rPr sz="2400" b="1" spc="0" dirty="0" smtClean="0">
                <a:latin typeface="Garamond"/>
                <a:cs typeface="Garamond"/>
              </a:rPr>
              <a:t>ets,</a:t>
            </a:r>
            <a:r>
              <a:rPr sz="2400" b="1" spc="14" dirty="0" smtClean="0">
                <a:latin typeface="Garamond"/>
                <a:cs typeface="Garamond"/>
              </a:rPr>
              <a:t> </a:t>
            </a:r>
            <a:r>
              <a:rPr sz="2400" b="1" spc="4" dirty="0" smtClean="0">
                <a:latin typeface="Garamond"/>
                <a:cs typeface="Garamond"/>
              </a:rPr>
              <a:t>eac</a:t>
            </a:r>
            <a:r>
              <a:rPr sz="2400" b="1" spc="0" dirty="0" smtClean="0">
                <a:latin typeface="Garamond"/>
                <a:cs typeface="Garamond"/>
              </a:rPr>
              <a:t>h </a:t>
            </a:r>
            <a:r>
              <a:rPr sz="2400" b="1" spc="25" dirty="0" smtClean="0">
                <a:latin typeface="Garamond"/>
                <a:cs typeface="Garamond"/>
              </a:rPr>
              <a:t>r</a:t>
            </a:r>
            <a:r>
              <a:rPr sz="2400" b="1" spc="0" dirty="0" smtClean="0">
                <a:latin typeface="Garamond"/>
                <a:cs typeface="Garamond"/>
              </a:rPr>
              <a:t>ela</a:t>
            </a:r>
            <a:r>
              <a:rPr sz="2400" b="1" spc="9" dirty="0" smtClean="0">
                <a:latin typeface="Garamond"/>
                <a:cs typeface="Garamond"/>
              </a:rPr>
              <a:t>t</a:t>
            </a:r>
            <a:r>
              <a:rPr sz="2400" b="1" spc="-50" dirty="0" smtClean="0">
                <a:latin typeface="Garamond"/>
                <a:cs typeface="Garamond"/>
              </a:rPr>
              <a:t>i</a:t>
            </a:r>
            <a:r>
              <a:rPr sz="2400" b="1" spc="-29" dirty="0" smtClean="0">
                <a:latin typeface="Garamond"/>
                <a:cs typeface="Garamond"/>
              </a:rPr>
              <a:t>v</a:t>
            </a:r>
            <a:r>
              <a:rPr sz="2400" b="1" spc="0" dirty="0" smtClean="0">
                <a:latin typeface="Garamond"/>
                <a:cs typeface="Garamond"/>
              </a:rPr>
              <a:t>e</a:t>
            </a:r>
            <a:r>
              <a:rPr sz="2400" b="1" spc="25" dirty="0" smtClean="0">
                <a:latin typeface="Garamond"/>
                <a:cs typeface="Garamond"/>
              </a:rPr>
              <a:t>l</a:t>
            </a:r>
            <a:r>
              <a:rPr sz="2400" b="1" spc="0" dirty="0" smtClean="0">
                <a:latin typeface="Garamond"/>
                <a:cs typeface="Garamond"/>
              </a:rPr>
              <a:t>y</a:t>
            </a:r>
            <a:r>
              <a:rPr sz="2400" b="1" spc="19" dirty="0" smtClean="0">
                <a:latin typeface="Garamond"/>
                <a:cs typeface="Garamond"/>
              </a:rPr>
              <a:t> </a:t>
            </a:r>
            <a:r>
              <a:rPr sz="2400" b="1" spc="0" dirty="0" smtClean="0">
                <a:latin typeface="Garamond"/>
                <a:cs typeface="Garamond"/>
              </a:rPr>
              <a:t>m</a:t>
            </a:r>
            <a:r>
              <a:rPr sz="2400" b="1" spc="-9" dirty="0" smtClean="0">
                <a:latin typeface="Garamond"/>
                <a:cs typeface="Garamond"/>
              </a:rPr>
              <a:t>o</a:t>
            </a:r>
            <a:r>
              <a:rPr sz="2400" b="1" spc="25" dirty="0" smtClean="0">
                <a:latin typeface="Garamond"/>
                <a:cs typeface="Garamond"/>
              </a:rPr>
              <a:t>r</a:t>
            </a:r>
            <a:r>
              <a:rPr sz="2400" b="1" spc="0" dirty="0" smtClean="0">
                <a:latin typeface="Garamond"/>
                <a:cs typeface="Garamond"/>
              </a:rPr>
              <a:t>e </a:t>
            </a:r>
            <a:endParaRPr sz="2400" dirty="0">
              <a:latin typeface="Garamond"/>
              <a:cs typeface="Garamond"/>
            </a:endParaRPr>
          </a:p>
          <a:p>
            <a:pPr marL="790244" marR="456540" algn="just">
              <a:lnSpc>
                <a:spcPts val="2699"/>
              </a:lnSpc>
              <a:spcBef>
                <a:spcPts val="180"/>
              </a:spcBef>
            </a:pPr>
            <a:r>
              <a:rPr sz="2400" b="1" spc="0" dirty="0" smtClean="0">
                <a:latin typeface="Garamond"/>
                <a:cs typeface="Garamond"/>
              </a:rPr>
              <a:t>h</a:t>
            </a:r>
            <a:r>
              <a:rPr sz="2400" b="1" spc="-9" dirty="0" smtClean="0">
                <a:latin typeface="Garamond"/>
                <a:cs typeface="Garamond"/>
              </a:rPr>
              <a:t>o</a:t>
            </a:r>
            <a:r>
              <a:rPr sz="2400" b="1" spc="0" dirty="0" smtClean="0">
                <a:latin typeface="Garamond"/>
                <a:cs typeface="Garamond"/>
              </a:rPr>
              <a:t>m</a:t>
            </a:r>
            <a:r>
              <a:rPr sz="2400" b="1" spc="-39" dirty="0" smtClean="0">
                <a:latin typeface="Garamond"/>
                <a:cs typeface="Garamond"/>
              </a:rPr>
              <a:t>o</a:t>
            </a:r>
            <a:r>
              <a:rPr sz="2400" b="1" spc="0" dirty="0" smtClean="0">
                <a:latin typeface="Garamond"/>
                <a:cs typeface="Garamond"/>
              </a:rPr>
              <a:t>ge</a:t>
            </a:r>
            <a:r>
              <a:rPr sz="2400" b="1" spc="-9" dirty="0" smtClean="0">
                <a:latin typeface="Garamond"/>
                <a:cs typeface="Garamond"/>
              </a:rPr>
              <a:t>n</a:t>
            </a:r>
            <a:r>
              <a:rPr sz="2400" b="1" spc="0" dirty="0" smtClean="0">
                <a:latin typeface="Garamond"/>
                <a:cs typeface="Garamond"/>
              </a:rPr>
              <a:t>eo</a:t>
            </a:r>
            <a:r>
              <a:rPr sz="2400" b="1" spc="-9" dirty="0" smtClean="0">
                <a:latin typeface="Garamond"/>
                <a:cs typeface="Garamond"/>
              </a:rPr>
              <a:t>u</a:t>
            </a:r>
            <a:r>
              <a:rPr sz="2400" b="1" spc="0" dirty="0" smtClean="0">
                <a:latin typeface="Garamond"/>
                <a:cs typeface="Garamond"/>
              </a:rPr>
              <a:t>s</a:t>
            </a:r>
            <a:r>
              <a:rPr sz="2400" b="1" spc="10" dirty="0" smtClean="0">
                <a:latin typeface="Garamond"/>
                <a:cs typeface="Garamond"/>
              </a:rPr>
              <a:t> </a:t>
            </a:r>
            <a:r>
              <a:rPr sz="2400" b="1" spc="0" dirty="0" smtClean="0">
                <a:latin typeface="Garamond"/>
                <a:cs typeface="Garamond"/>
              </a:rPr>
              <a:t>within itsel</a:t>
            </a:r>
            <a:r>
              <a:rPr sz="2400" b="1" spc="-9" dirty="0" smtClean="0">
                <a:latin typeface="Garamond"/>
                <a:cs typeface="Garamond"/>
              </a:rPr>
              <a:t>f</a:t>
            </a:r>
            <a:r>
              <a:rPr sz="2400" b="1" spc="0" dirty="0" smtClean="0">
                <a:latin typeface="Garamond"/>
                <a:cs typeface="Garamond"/>
              </a:rPr>
              <a:t>,</a:t>
            </a:r>
            <a:r>
              <a:rPr sz="2400" b="1" spc="15" dirty="0" smtClean="0">
                <a:latin typeface="Garamond"/>
                <a:cs typeface="Garamond"/>
              </a:rPr>
              <a:t> </a:t>
            </a:r>
            <a:r>
              <a:rPr sz="2400" b="1" spc="0" dirty="0" smtClean="0">
                <a:latin typeface="Garamond"/>
                <a:cs typeface="Garamond"/>
              </a:rPr>
              <a:t>com</a:t>
            </a:r>
            <a:r>
              <a:rPr sz="2400" b="1" spc="-4" dirty="0" smtClean="0">
                <a:latin typeface="Garamond"/>
                <a:cs typeface="Garamond"/>
              </a:rPr>
              <a:t>p</a:t>
            </a:r>
            <a:r>
              <a:rPr sz="2400" b="1" spc="0" dirty="0" smtClean="0">
                <a:latin typeface="Garamond"/>
                <a:cs typeface="Garamond"/>
              </a:rPr>
              <a:t>a</a:t>
            </a:r>
            <a:r>
              <a:rPr sz="2400" b="1" spc="25" dirty="0" smtClean="0">
                <a:latin typeface="Garamond"/>
                <a:cs typeface="Garamond"/>
              </a:rPr>
              <a:t>r</a:t>
            </a:r>
            <a:r>
              <a:rPr sz="2400" b="1" spc="0" dirty="0" smtClean="0">
                <a:latin typeface="Garamond"/>
                <a:cs typeface="Garamond"/>
              </a:rPr>
              <a:t>ed</a:t>
            </a:r>
            <a:r>
              <a:rPr sz="2400" b="1" spc="15" dirty="0" smtClean="0">
                <a:latin typeface="Garamond"/>
                <a:cs typeface="Garamond"/>
              </a:rPr>
              <a:t> </a:t>
            </a:r>
            <a:r>
              <a:rPr sz="2400" b="1" spc="4" dirty="0" smtClean="0">
                <a:latin typeface="Garamond"/>
                <a:cs typeface="Garamond"/>
              </a:rPr>
              <a:t>t</a:t>
            </a:r>
            <a:r>
              <a:rPr sz="2400" b="1" spc="0" dirty="0" smtClean="0">
                <a:latin typeface="Garamond"/>
                <a:cs typeface="Garamond"/>
              </a:rPr>
              <a:t>o ma</a:t>
            </a:r>
            <a:r>
              <a:rPr sz="2400" b="1" spc="25" dirty="0" smtClean="0">
                <a:latin typeface="Garamond"/>
                <a:cs typeface="Garamond"/>
              </a:rPr>
              <a:t>r</a:t>
            </a:r>
            <a:r>
              <a:rPr sz="2400" b="1" spc="-39" dirty="0" smtClean="0">
                <a:latin typeface="Garamond"/>
                <a:cs typeface="Garamond"/>
              </a:rPr>
              <a:t>k</a:t>
            </a:r>
            <a:r>
              <a:rPr sz="2400" b="1" spc="-9" dirty="0" smtClean="0">
                <a:latin typeface="Garamond"/>
                <a:cs typeface="Garamond"/>
              </a:rPr>
              <a:t>e</a:t>
            </a:r>
            <a:r>
              <a:rPr sz="2400" b="1" spc="0" dirty="0" smtClean="0">
                <a:latin typeface="Garamond"/>
                <a:cs typeface="Garamond"/>
              </a:rPr>
              <a:t>t</a:t>
            </a:r>
            <a:r>
              <a:rPr sz="2400" b="1" spc="25" dirty="0" smtClean="0">
                <a:latin typeface="Garamond"/>
                <a:cs typeface="Garamond"/>
              </a:rPr>
              <a:t> </a:t>
            </a:r>
            <a:r>
              <a:rPr sz="2400" b="1" spc="0" dirty="0" smtClean="0">
                <a:latin typeface="Garamond"/>
                <a:cs typeface="Garamond"/>
              </a:rPr>
              <a:t>i</a:t>
            </a:r>
            <a:r>
              <a:rPr sz="2400" b="1" spc="-9" dirty="0" smtClean="0">
                <a:latin typeface="Garamond"/>
                <a:cs typeface="Garamond"/>
              </a:rPr>
              <a:t>n</a:t>
            </a:r>
            <a:r>
              <a:rPr sz="2400" b="1" spc="-4" dirty="0" smtClean="0">
                <a:latin typeface="Garamond"/>
                <a:cs typeface="Garamond"/>
              </a:rPr>
              <a:t>t</a:t>
            </a:r>
            <a:r>
              <a:rPr sz="2400" b="1" spc="0" dirty="0" smtClean="0">
                <a:latin typeface="Garamond"/>
                <a:cs typeface="Garamond"/>
              </a:rPr>
              <a:t>o</a:t>
            </a:r>
            <a:r>
              <a:rPr sz="2400" b="1" spc="10" dirty="0" smtClean="0">
                <a:latin typeface="Garamond"/>
                <a:cs typeface="Garamond"/>
              </a:rPr>
              <a:t> </a:t>
            </a:r>
            <a:r>
              <a:rPr sz="2400" b="1" spc="0" dirty="0" smtClean="0">
                <a:latin typeface="Garamond"/>
                <a:cs typeface="Garamond"/>
              </a:rPr>
              <a:t>a </a:t>
            </a:r>
            <a:endParaRPr sz="2400" dirty="0">
              <a:latin typeface="Garamond"/>
              <a:cs typeface="Garamond"/>
            </a:endParaRPr>
          </a:p>
          <a:p>
            <a:pPr marL="790244" marR="456540" algn="just">
              <a:lnSpc>
                <a:spcPts val="2699"/>
              </a:lnSpc>
              <a:spcBef>
                <a:spcPts val="180"/>
              </a:spcBef>
            </a:pPr>
            <a:r>
              <a:rPr sz="2400" b="1" spc="-29" dirty="0" smtClean="0">
                <a:latin typeface="Garamond"/>
                <a:cs typeface="Garamond"/>
              </a:rPr>
              <a:t>n</a:t>
            </a:r>
            <a:r>
              <a:rPr sz="2400" b="1" spc="0" dirty="0" smtClean="0">
                <a:latin typeface="Garamond"/>
                <a:cs typeface="Garamond"/>
              </a:rPr>
              <a:t>um</a:t>
            </a:r>
            <a:r>
              <a:rPr sz="2400" b="1" spc="-9" dirty="0" smtClean="0">
                <a:latin typeface="Garamond"/>
                <a:cs typeface="Garamond"/>
              </a:rPr>
              <a:t>b</a:t>
            </a:r>
            <a:r>
              <a:rPr sz="2400" b="1" spc="0" dirty="0" smtClean="0">
                <a:latin typeface="Garamond"/>
                <a:cs typeface="Garamond"/>
              </a:rPr>
              <a:t>er</a:t>
            </a:r>
            <a:r>
              <a:rPr sz="2400" b="1" spc="9" dirty="0" smtClean="0">
                <a:latin typeface="Garamond"/>
                <a:cs typeface="Garamond"/>
              </a:rPr>
              <a:t> </a:t>
            </a:r>
            <a:r>
              <a:rPr sz="2400" b="1" spc="0" dirty="0" smtClean="0">
                <a:latin typeface="Garamond"/>
                <a:cs typeface="Garamond"/>
              </a:rPr>
              <a:t>of</a:t>
            </a:r>
            <a:r>
              <a:rPr sz="2400" b="1" spc="385" dirty="0" smtClean="0">
                <a:latin typeface="Garamond"/>
                <a:cs typeface="Garamond"/>
              </a:rPr>
              <a:t> </a:t>
            </a:r>
            <a:r>
              <a:rPr sz="2400" b="1" spc="0" dirty="0" smtClean="0">
                <a:latin typeface="Garamond"/>
                <a:cs typeface="Garamond"/>
              </a:rPr>
              <a:t>s</a:t>
            </a:r>
            <a:r>
              <a:rPr sz="2400" b="1" spc="-4" dirty="0" smtClean="0">
                <a:latin typeface="Garamond"/>
                <a:cs typeface="Garamond"/>
              </a:rPr>
              <a:t>u</a:t>
            </a:r>
            <a:r>
              <a:rPr sz="2400" b="1" spc="0" dirty="0" smtClean="0">
                <a:latin typeface="Garamond"/>
                <a:cs typeface="Garamond"/>
              </a:rPr>
              <a:t>b ma</a:t>
            </a:r>
            <a:r>
              <a:rPr sz="2400" b="1" spc="29" dirty="0" smtClean="0">
                <a:latin typeface="Garamond"/>
                <a:cs typeface="Garamond"/>
              </a:rPr>
              <a:t>r</a:t>
            </a:r>
            <a:r>
              <a:rPr sz="2400" b="1" spc="-39" dirty="0" smtClean="0">
                <a:latin typeface="Garamond"/>
                <a:cs typeface="Garamond"/>
              </a:rPr>
              <a:t>k</a:t>
            </a:r>
            <a:r>
              <a:rPr sz="2400" b="1" spc="0" dirty="0" smtClean="0">
                <a:latin typeface="Garamond"/>
                <a:cs typeface="Garamond"/>
              </a:rPr>
              <a:t>ets/</a:t>
            </a:r>
            <a:r>
              <a:rPr sz="2400" b="1" spc="4" dirty="0" smtClean="0">
                <a:latin typeface="Garamond"/>
                <a:cs typeface="Garamond"/>
              </a:rPr>
              <a:t> </a:t>
            </a:r>
            <a:r>
              <a:rPr sz="2400" b="1" spc="0" dirty="0" smtClean="0">
                <a:latin typeface="Garamond"/>
                <a:cs typeface="Garamond"/>
              </a:rPr>
              <a:t>d</a:t>
            </a:r>
            <a:r>
              <a:rPr sz="2400" b="1" spc="4" dirty="0" smtClean="0">
                <a:latin typeface="Garamond"/>
                <a:cs typeface="Garamond"/>
              </a:rPr>
              <a:t>i</a:t>
            </a:r>
            <a:r>
              <a:rPr sz="2400" b="1" spc="0" dirty="0" smtClean="0">
                <a:latin typeface="Garamond"/>
                <a:cs typeface="Garamond"/>
              </a:rPr>
              <a:t>stin</a:t>
            </a:r>
            <a:r>
              <a:rPr sz="2400" b="1" spc="4" dirty="0" smtClean="0">
                <a:latin typeface="Garamond"/>
                <a:cs typeface="Garamond"/>
              </a:rPr>
              <a:t>c</a:t>
            </a:r>
            <a:r>
              <a:rPr sz="2400" b="1" spc="0" dirty="0" smtClean="0">
                <a:latin typeface="Garamond"/>
                <a:cs typeface="Garamond"/>
              </a:rPr>
              <a:t>t </a:t>
            </a:r>
            <a:r>
              <a:rPr sz="2400" b="1" spc="-4" dirty="0" smtClean="0">
                <a:latin typeface="Garamond"/>
                <a:cs typeface="Garamond"/>
              </a:rPr>
              <a:t>su</a:t>
            </a:r>
            <a:r>
              <a:rPr sz="2400" b="1" spc="0" dirty="0" smtClean="0">
                <a:latin typeface="Garamond"/>
                <a:cs typeface="Garamond"/>
              </a:rPr>
              <a:t>b</a:t>
            </a:r>
            <a:r>
              <a:rPr sz="2400" b="1" spc="9" dirty="0" smtClean="0">
                <a:latin typeface="Garamond"/>
                <a:cs typeface="Garamond"/>
              </a:rPr>
              <a:t> </a:t>
            </a:r>
            <a:r>
              <a:rPr sz="2400" b="1" spc="0" dirty="0" smtClean="0">
                <a:latin typeface="Garamond"/>
                <a:cs typeface="Garamond"/>
              </a:rPr>
              <a:t>un</a:t>
            </a:r>
            <a:r>
              <a:rPr sz="2400" b="1" spc="-9" dirty="0" smtClean="0">
                <a:latin typeface="Garamond"/>
                <a:cs typeface="Garamond"/>
              </a:rPr>
              <a:t>i</a:t>
            </a:r>
            <a:r>
              <a:rPr sz="2400" b="1" spc="0" dirty="0" smtClean="0">
                <a:latin typeface="Garamond"/>
                <a:cs typeface="Garamond"/>
              </a:rPr>
              <a:t>ts </a:t>
            </a:r>
            <a:r>
              <a:rPr sz="2400" b="1" spc="89" dirty="0" smtClean="0">
                <a:latin typeface="Garamond"/>
                <a:cs typeface="Garamond"/>
              </a:rPr>
              <a:t> </a:t>
            </a:r>
            <a:r>
              <a:rPr sz="2400" b="1" spc="9" dirty="0" smtClean="0">
                <a:latin typeface="Garamond"/>
                <a:cs typeface="Garamond"/>
              </a:rPr>
              <a:t>o</a:t>
            </a:r>
            <a:r>
              <a:rPr sz="2400" b="1" spc="0" dirty="0" smtClean="0">
                <a:latin typeface="Garamond"/>
                <a:cs typeface="Garamond"/>
              </a:rPr>
              <a:t>f</a:t>
            </a:r>
            <a:r>
              <a:rPr sz="2400" b="1" spc="370" dirty="0" smtClean="0">
                <a:latin typeface="Garamond"/>
                <a:cs typeface="Garamond"/>
              </a:rPr>
              <a:t> </a:t>
            </a:r>
            <a:r>
              <a:rPr sz="2400" b="1" spc="0" dirty="0" smtClean="0">
                <a:latin typeface="Garamond"/>
                <a:cs typeface="Garamond"/>
              </a:rPr>
              <a:t>b</a:t>
            </a:r>
            <a:r>
              <a:rPr sz="2400" b="1" spc="-9" dirty="0" smtClean="0">
                <a:latin typeface="Garamond"/>
                <a:cs typeface="Garamond"/>
              </a:rPr>
              <a:t>u</a:t>
            </a:r>
            <a:r>
              <a:rPr sz="2400" b="1" spc="-34" dirty="0" smtClean="0">
                <a:latin typeface="Garamond"/>
                <a:cs typeface="Garamond"/>
              </a:rPr>
              <a:t>y</a:t>
            </a:r>
            <a:r>
              <a:rPr sz="2400" b="1" spc="0" dirty="0" smtClean="0">
                <a:latin typeface="Garamond"/>
                <a:cs typeface="Garamond"/>
              </a:rPr>
              <a:t>er</a:t>
            </a:r>
            <a:r>
              <a:rPr sz="2400" b="1" spc="9" dirty="0" smtClean="0">
                <a:latin typeface="Garamond"/>
                <a:cs typeface="Garamond"/>
              </a:rPr>
              <a:t> </a:t>
            </a:r>
            <a:r>
              <a:rPr sz="2400" b="1" spc="0" dirty="0" smtClean="0">
                <a:latin typeface="Garamond"/>
                <a:cs typeface="Garamond"/>
              </a:rPr>
              <a:t>,</a:t>
            </a:r>
            <a:r>
              <a:rPr sz="2400" b="1" spc="4" dirty="0" smtClean="0">
                <a:latin typeface="Garamond"/>
                <a:cs typeface="Garamond"/>
              </a:rPr>
              <a:t> </a:t>
            </a:r>
            <a:r>
              <a:rPr sz="2400" b="1" spc="0" dirty="0" smtClean="0">
                <a:latin typeface="Garamond"/>
                <a:cs typeface="Garamond"/>
              </a:rPr>
              <a:t>each </a:t>
            </a:r>
            <a:endParaRPr sz="2400" dirty="0">
              <a:latin typeface="Garamond"/>
              <a:cs typeface="Garamond"/>
            </a:endParaRPr>
          </a:p>
          <a:p>
            <a:pPr marL="790244" marR="456540" algn="just">
              <a:lnSpc>
                <a:spcPts val="2699"/>
              </a:lnSpc>
              <a:spcBef>
                <a:spcPts val="180"/>
              </a:spcBef>
            </a:pPr>
            <a:r>
              <a:rPr sz="2400" b="1" spc="0" dirty="0" smtClean="0">
                <a:latin typeface="Garamond"/>
                <a:cs typeface="Garamond"/>
              </a:rPr>
              <a:t>wi</a:t>
            </a:r>
            <a:r>
              <a:rPr sz="2400" b="1" spc="4" dirty="0" smtClean="0">
                <a:latin typeface="Garamond"/>
                <a:cs typeface="Garamond"/>
              </a:rPr>
              <a:t>t</a:t>
            </a:r>
            <a:r>
              <a:rPr sz="2400" b="1" spc="0" dirty="0" smtClean="0">
                <a:latin typeface="Garamond"/>
                <a:cs typeface="Garamond"/>
              </a:rPr>
              <a:t>h</a:t>
            </a:r>
            <a:r>
              <a:rPr sz="2400" b="1" spc="4" dirty="0" smtClean="0">
                <a:latin typeface="Garamond"/>
                <a:cs typeface="Garamond"/>
              </a:rPr>
              <a:t> </a:t>
            </a:r>
            <a:r>
              <a:rPr sz="2400" b="1" spc="25" dirty="0" smtClean="0">
                <a:latin typeface="Garamond"/>
                <a:cs typeface="Garamond"/>
              </a:rPr>
              <a:t>r</a:t>
            </a:r>
            <a:r>
              <a:rPr sz="2400" b="1" spc="0" dirty="0" smtClean="0">
                <a:latin typeface="Garamond"/>
                <a:cs typeface="Garamond"/>
              </a:rPr>
              <a:t>ela</a:t>
            </a:r>
            <a:r>
              <a:rPr sz="2400" b="1" spc="9" dirty="0" smtClean="0">
                <a:latin typeface="Garamond"/>
                <a:cs typeface="Garamond"/>
              </a:rPr>
              <a:t>t</a:t>
            </a:r>
            <a:r>
              <a:rPr sz="2400" b="1" spc="-50" dirty="0" smtClean="0">
                <a:latin typeface="Garamond"/>
                <a:cs typeface="Garamond"/>
              </a:rPr>
              <a:t>i</a:t>
            </a:r>
            <a:r>
              <a:rPr sz="2400" b="1" spc="-44" dirty="0" smtClean="0">
                <a:latin typeface="Garamond"/>
                <a:cs typeface="Garamond"/>
              </a:rPr>
              <a:t>v</a:t>
            </a:r>
            <a:r>
              <a:rPr sz="2400" b="1" spc="0" dirty="0" smtClean="0">
                <a:latin typeface="Garamond"/>
                <a:cs typeface="Garamond"/>
              </a:rPr>
              <a:t>e</a:t>
            </a:r>
            <a:r>
              <a:rPr sz="2400" b="1" spc="25" dirty="0" smtClean="0">
                <a:latin typeface="Garamond"/>
                <a:cs typeface="Garamond"/>
              </a:rPr>
              <a:t>l</a:t>
            </a:r>
            <a:r>
              <a:rPr sz="2400" b="1" spc="0" dirty="0" smtClean="0">
                <a:latin typeface="Garamond"/>
                <a:cs typeface="Garamond"/>
              </a:rPr>
              <a:t>y</a:t>
            </a:r>
            <a:r>
              <a:rPr sz="2400" b="1" spc="20" dirty="0" smtClean="0">
                <a:latin typeface="Garamond"/>
                <a:cs typeface="Garamond"/>
              </a:rPr>
              <a:t> </a:t>
            </a:r>
            <a:r>
              <a:rPr sz="2400" b="1" spc="0" dirty="0" smtClean="0">
                <a:latin typeface="Garamond"/>
                <a:cs typeface="Garamond"/>
              </a:rPr>
              <a:t>mo</a:t>
            </a:r>
            <a:r>
              <a:rPr sz="2400" b="1" spc="25" dirty="0" smtClean="0">
                <a:latin typeface="Garamond"/>
                <a:cs typeface="Garamond"/>
              </a:rPr>
              <a:t>r</a:t>
            </a:r>
            <a:r>
              <a:rPr sz="2400" b="1" spc="0" dirty="0" smtClean="0">
                <a:latin typeface="Garamond"/>
                <a:cs typeface="Garamond"/>
              </a:rPr>
              <a:t>e</a:t>
            </a:r>
            <a:r>
              <a:rPr sz="2400" b="1" spc="9" dirty="0" smtClean="0">
                <a:latin typeface="Garamond"/>
                <a:cs typeface="Garamond"/>
              </a:rPr>
              <a:t> </a:t>
            </a:r>
            <a:r>
              <a:rPr sz="2400" b="1" spc="0" dirty="0" smtClean="0">
                <a:latin typeface="Garamond"/>
                <a:cs typeface="Garamond"/>
              </a:rPr>
              <a:t>h</a:t>
            </a:r>
            <a:r>
              <a:rPr sz="2400" b="1" spc="-9" dirty="0" smtClean="0">
                <a:latin typeface="Garamond"/>
                <a:cs typeface="Garamond"/>
              </a:rPr>
              <a:t>o</a:t>
            </a:r>
            <a:r>
              <a:rPr sz="2400" b="1" spc="0" dirty="0" smtClean="0">
                <a:latin typeface="Garamond"/>
                <a:cs typeface="Garamond"/>
              </a:rPr>
              <a:t>m</a:t>
            </a:r>
            <a:r>
              <a:rPr sz="2400" b="1" spc="-34" dirty="0" smtClean="0">
                <a:latin typeface="Garamond"/>
                <a:cs typeface="Garamond"/>
              </a:rPr>
              <a:t>o</a:t>
            </a:r>
            <a:r>
              <a:rPr sz="2400" b="1" spc="0" dirty="0" smtClean="0">
                <a:latin typeface="Garamond"/>
                <a:cs typeface="Garamond"/>
              </a:rPr>
              <a:t>ge</a:t>
            </a:r>
            <a:r>
              <a:rPr sz="2400" b="1" spc="-4" dirty="0" smtClean="0">
                <a:latin typeface="Garamond"/>
                <a:cs typeface="Garamond"/>
              </a:rPr>
              <a:t>n</a:t>
            </a:r>
            <a:r>
              <a:rPr sz="2400" b="1" spc="0" dirty="0" smtClean="0">
                <a:latin typeface="Garamond"/>
                <a:cs typeface="Garamond"/>
              </a:rPr>
              <a:t>eous</a:t>
            </a:r>
            <a:r>
              <a:rPr sz="2400" b="1" spc="9" dirty="0" smtClean="0">
                <a:latin typeface="Garamond"/>
                <a:cs typeface="Garamond"/>
              </a:rPr>
              <a:t> </a:t>
            </a:r>
            <a:r>
              <a:rPr sz="2400" b="1" spc="0" dirty="0" smtClean="0">
                <a:latin typeface="Garamond"/>
                <a:cs typeface="Garamond"/>
              </a:rPr>
              <a:t>chara</a:t>
            </a:r>
            <a:r>
              <a:rPr sz="2400" b="1" spc="4" dirty="0" smtClean="0">
                <a:latin typeface="Garamond"/>
                <a:cs typeface="Garamond"/>
              </a:rPr>
              <a:t>c</a:t>
            </a:r>
            <a:r>
              <a:rPr sz="2400" b="1" spc="0" dirty="0" smtClean="0">
                <a:latin typeface="Garamond"/>
                <a:cs typeface="Garamond"/>
              </a:rPr>
              <a:t>teri</a:t>
            </a:r>
            <a:r>
              <a:rPr sz="2400" b="1" spc="-4" dirty="0" smtClean="0">
                <a:latin typeface="Garamond"/>
                <a:cs typeface="Garamond"/>
              </a:rPr>
              <a:t>s</a:t>
            </a:r>
            <a:r>
              <a:rPr sz="2400" b="1" spc="0" dirty="0" smtClean="0">
                <a:latin typeface="Garamond"/>
                <a:cs typeface="Garamond"/>
              </a:rPr>
              <a:t>tics,</a:t>
            </a:r>
            <a:r>
              <a:rPr sz="2400" b="1" spc="14" dirty="0" smtClean="0">
                <a:latin typeface="Garamond"/>
                <a:cs typeface="Garamond"/>
              </a:rPr>
              <a:t> </a:t>
            </a:r>
            <a:r>
              <a:rPr sz="2400" b="1" spc="0" dirty="0" smtClean="0">
                <a:latin typeface="Garamond"/>
                <a:cs typeface="Garamond"/>
              </a:rPr>
              <a:t>is k</a:t>
            </a:r>
            <a:r>
              <a:rPr sz="2400" b="1" spc="4" dirty="0" smtClean="0">
                <a:latin typeface="Garamond"/>
                <a:cs typeface="Garamond"/>
              </a:rPr>
              <a:t>n</a:t>
            </a:r>
            <a:r>
              <a:rPr sz="2400" b="1" spc="-9" dirty="0" smtClean="0">
                <a:latin typeface="Garamond"/>
                <a:cs typeface="Garamond"/>
              </a:rPr>
              <a:t>o</a:t>
            </a:r>
            <a:r>
              <a:rPr sz="2400" b="1" spc="4" dirty="0" smtClean="0">
                <a:latin typeface="Garamond"/>
                <a:cs typeface="Garamond"/>
              </a:rPr>
              <a:t>w</a:t>
            </a:r>
            <a:r>
              <a:rPr sz="2400" b="1" spc="0" dirty="0" smtClean="0">
                <a:latin typeface="Garamond"/>
                <a:cs typeface="Garamond"/>
              </a:rPr>
              <a:t>n </a:t>
            </a:r>
            <a:endParaRPr sz="2400" dirty="0">
              <a:latin typeface="Garamond"/>
              <a:cs typeface="Garamond"/>
            </a:endParaRPr>
          </a:p>
          <a:p>
            <a:pPr marL="790244" marR="456540" algn="just">
              <a:lnSpc>
                <a:spcPts val="2699"/>
              </a:lnSpc>
              <a:spcBef>
                <a:spcPts val="180"/>
              </a:spcBef>
            </a:pPr>
            <a:r>
              <a:rPr sz="2400" b="1" spc="0" dirty="0" smtClean="0">
                <a:latin typeface="Garamond"/>
                <a:cs typeface="Garamond"/>
              </a:rPr>
              <a:t>as ma</a:t>
            </a:r>
            <a:r>
              <a:rPr sz="2400" b="1" spc="29" dirty="0" smtClean="0">
                <a:latin typeface="Garamond"/>
                <a:cs typeface="Garamond"/>
              </a:rPr>
              <a:t>r</a:t>
            </a:r>
            <a:r>
              <a:rPr sz="2400" b="1" spc="-39" dirty="0" smtClean="0">
                <a:latin typeface="Garamond"/>
                <a:cs typeface="Garamond"/>
              </a:rPr>
              <a:t>k</a:t>
            </a:r>
            <a:r>
              <a:rPr sz="2400" b="1" spc="0" dirty="0" smtClean="0">
                <a:latin typeface="Garamond"/>
                <a:cs typeface="Garamond"/>
              </a:rPr>
              <a:t>et se</a:t>
            </a:r>
            <a:r>
              <a:rPr sz="2400" b="1" spc="-4" dirty="0" smtClean="0">
                <a:latin typeface="Garamond"/>
                <a:cs typeface="Garamond"/>
              </a:rPr>
              <a:t>g</a:t>
            </a:r>
            <a:r>
              <a:rPr sz="2400" b="1" spc="0" dirty="0" smtClean="0">
                <a:latin typeface="Garamond"/>
                <a:cs typeface="Garamond"/>
              </a:rPr>
              <a:t>ment</a:t>
            </a:r>
            <a:r>
              <a:rPr sz="2400" b="1" spc="4" dirty="0" smtClean="0">
                <a:latin typeface="Garamond"/>
                <a:cs typeface="Garamond"/>
              </a:rPr>
              <a:t>a</a:t>
            </a:r>
            <a:r>
              <a:rPr sz="2400" b="1" spc="0" dirty="0" smtClean="0">
                <a:latin typeface="Garamond"/>
                <a:cs typeface="Garamond"/>
              </a:rPr>
              <a:t>tion.</a:t>
            </a:r>
            <a:endParaRPr sz="2400" dirty="0">
              <a:latin typeface="Garamond"/>
              <a:cs typeface="Garamond"/>
            </a:endParaRPr>
          </a:p>
        </p:txBody>
      </p:sp>
      <p:sp>
        <p:nvSpPr>
          <p:cNvPr id="2" name="object 2"/>
          <p:cNvSpPr txBox="1"/>
          <p:nvPr/>
        </p:nvSpPr>
        <p:spPr>
          <a:xfrm>
            <a:off x="9105899" y="6350"/>
            <a:ext cx="38099" cy="6737349"/>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p:nvPr/>
        </p:nvSpPr>
        <p:spPr>
          <a:xfrm>
            <a:off x="7720330" y="2791968"/>
            <a:ext cx="1170685" cy="569976"/>
          </a:xfrm>
          <a:prstGeom prst="rect">
            <a:avLst/>
          </a:prstGeom>
        </p:spPr>
        <p:txBody>
          <a:bodyPr wrap="square" lIns="0" tIns="0" rIns="0" bIns="0" rtlCol="0">
            <a:noAutofit/>
          </a:bodyPr>
          <a:lstStyle/>
          <a:p>
            <a:pPr>
              <a:lnSpc>
                <a:spcPts val="700"/>
              </a:lnSpc>
              <a:spcBef>
                <a:spcPts val="29"/>
              </a:spcBef>
            </a:pPr>
            <a:endParaRPr sz="700"/>
          </a:p>
          <a:p>
            <a:pPr>
              <a:lnSpc>
                <a:spcPct val="95825"/>
              </a:lnSpc>
            </a:pPr>
            <a:r>
              <a:rPr sz="2000" spc="0" dirty="0" smtClean="0">
                <a:solidFill>
                  <a:srgbClr val="001F5F"/>
                </a:solidFill>
                <a:latin typeface="Times New Roman"/>
                <a:cs typeface="Times New Roman"/>
              </a:rPr>
              <a:t>-</a:t>
            </a:r>
            <a:endParaRPr sz="2000">
              <a:latin typeface="Times New Roman"/>
              <a:cs typeface="Times New Roman"/>
            </a:endParaRPr>
          </a:p>
        </p:txBody>
      </p:sp>
      <p:sp>
        <p:nvSpPr>
          <p:cNvPr id="16" name="object 16"/>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990000"/>
          </a:solidFill>
        </p:spPr>
        <p:txBody>
          <a:bodyPr wrap="square" lIns="0" tIns="0" rIns="0" bIns="0" rtlCol="0">
            <a:noAutofit/>
          </a:bodyPr>
          <a:lstStyle/>
          <a:p>
            <a:endParaRPr/>
          </a:p>
        </p:txBody>
      </p:sp>
      <p:sp>
        <p:nvSpPr>
          <p:cNvPr id="15" name="object 15"/>
          <p:cNvSpPr/>
          <p:nvPr/>
        </p:nvSpPr>
        <p:spPr>
          <a:xfrm>
            <a:off x="591312" y="1280160"/>
            <a:ext cx="8552688" cy="228600"/>
          </a:xfrm>
          <a:custGeom>
            <a:avLst/>
            <a:gdLst/>
            <a:ahLst/>
            <a:cxnLst/>
            <a:rect l="l" t="t" r="r" b="b"/>
            <a:pathLst>
              <a:path w="8552688" h="228600">
                <a:moveTo>
                  <a:pt x="0" y="228600"/>
                </a:moveTo>
                <a:lnTo>
                  <a:pt x="8552688" y="228600"/>
                </a:lnTo>
                <a:lnTo>
                  <a:pt x="8552688" y="0"/>
                </a:lnTo>
                <a:lnTo>
                  <a:pt x="0" y="0"/>
                </a:lnTo>
                <a:lnTo>
                  <a:pt x="0" y="228600"/>
                </a:lnTo>
                <a:close/>
              </a:path>
            </a:pathLst>
          </a:custGeom>
          <a:solidFill>
            <a:srgbClr val="001F5F"/>
          </a:solidFill>
        </p:spPr>
        <p:txBody>
          <a:bodyPr wrap="square" lIns="0" tIns="0" rIns="0" bIns="0" rtlCol="0">
            <a:noAutofit/>
          </a:bodyPr>
          <a:lstStyle/>
          <a:p>
            <a:endParaRPr/>
          </a:p>
        </p:txBody>
      </p:sp>
      <p:sp>
        <p:nvSpPr>
          <p:cNvPr id="14" name="object 14"/>
          <p:cNvSpPr/>
          <p:nvPr/>
        </p:nvSpPr>
        <p:spPr>
          <a:xfrm>
            <a:off x="7722108" y="2791968"/>
            <a:ext cx="1168907" cy="569976"/>
          </a:xfrm>
          <a:prstGeom prst="rect">
            <a:avLst/>
          </a:prstGeom>
          <a:blipFill>
            <a:blip r:embed="rId2" cstate="print"/>
            <a:stretch>
              <a:fillRect/>
            </a:stretch>
          </a:blipFill>
        </p:spPr>
        <p:txBody>
          <a:bodyPr wrap="square" lIns="0" tIns="0" rIns="0" bIns="0" rtlCol="0">
            <a:noAutofit/>
          </a:bodyPr>
          <a:lstStyle/>
          <a:p>
            <a:endParaRPr/>
          </a:p>
        </p:txBody>
      </p:sp>
      <p:sp>
        <p:nvSpPr>
          <p:cNvPr id="13" name="object 13"/>
          <p:cNvSpPr txBox="1"/>
          <p:nvPr/>
        </p:nvSpPr>
        <p:spPr>
          <a:xfrm>
            <a:off x="762406" y="113359"/>
            <a:ext cx="7402856" cy="1135658"/>
          </a:xfrm>
          <a:prstGeom prst="rect">
            <a:avLst/>
          </a:prstGeom>
        </p:spPr>
        <p:txBody>
          <a:bodyPr wrap="square" lIns="0" tIns="0" rIns="0" bIns="0" rtlCol="0">
            <a:noAutofit/>
          </a:bodyPr>
          <a:lstStyle/>
          <a:p>
            <a:pPr marL="538454">
              <a:lnSpc>
                <a:spcPts val="4185"/>
              </a:lnSpc>
              <a:spcBef>
                <a:spcPts val="209"/>
              </a:spcBef>
            </a:pPr>
            <a:r>
              <a:rPr sz="4000" b="1" spc="0" dirty="0" smtClean="0">
                <a:solidFill>
                  <a:srgbClr val="001F5F"/>
                </a:solidFill>
                <a:latin typeface="Times New Roman"/>
                <a:cs typeface="Times New Roman"/>
              </a:rPr>
              <a:t>Important</a:t>
            </a:r>
            <a:r>
              <a:rPr sz="4000" b="1" spc="-147" dirty="0" smtClean="0">
                <a:solidFill>
                  <a:srgbClr val="001F5F"/>
                </a:solidFill>
                <a:latin typeface="Times New Roman"/>
                <a:cs typeface="Times New Roman"/>
              </a:rPr>
              <a:t> </a:t>
            </a:r>
            <a:r>
              <a:rPr sz="4000" b="1" spc="0" dirty="0" smtClean="0">
                <a:solidFill>
                  <a:srgbClr val="001F5F"/>
                </a:solidFill>
                <a:latin typeface="Times New Roman"/>
                <a:cs typeface="Times New Roman"/>
              </a:rPr>
              <a:t>marketing </a:t>
            </a:r>
            <a:r>
              <a:rPr sz="4000" b="1" spc="9" dirty="0" smtClean="0">
                <a:solidFill>
                  <a:srgbClr val="001F5F"/>
                </a:solidFill>
                <a:latin typeface="Times New Roman"/>
                <a:cs typeface="Times New Roman"/>
              </a:rPr>
              <a:t>f</a:t>
            </a:r>
            <a:r>
              <a:rPr sz="4000" b="1" spc="0" dirty="0" smtClean="0">
                <a:solidFill>
                  <a:srgbClr val="001F5F"/>
                </a:solidFill>
                <a:latin typeface="Times New Roman"/>
                <a:cs typeface="Times New Roman"/>
              </a:rPr>
              <a:t>unctions</a:t>
            </a:r>
            <a:endParaRPr sz="4000">
              <a:latin typeface="Times New Roman"/>
              <a:cs typeface="Times New Roman"/>
            </a:endParaRPr>
          </a:p>
          <a:p>
            <a:pPr marL="12700" marR="76169">
              <a:lnSpc>
                <a:spcPct val="95825"/>
              </a:lnSpc>
              <a:spcBef>
                <a:spcPts val="1740"/>
              </a:spcBef>
            </a:pPr>
            <a:r>
              <a:rPr sz="2400" b="1" spc="0" dirty="0" smtClean="0">
                <a:solidFill>
                  <a:srgbClr val="001F5F"/>
                </a:solidFill>
                <a:latin typeface="Times New Roman"/>
                <a:cs typeface="Times New Roman"/>
              </a:rPr>
              <a:t>Int</a:t>
            </a:r>
            <a:r>
              <a:rPr sz="2400" b="1" spc="-39" dirty="0" smtClean="0">
                <a:solidFill>
                  <a:srgbClr val="001F5F"/>
                </a:solidFill>
                <a:latin typeface="Times New Roman"/>
                <a:cs typeface="Times New Roman"/>
              </a:rPr>
              <a:t>r</a:t>
            </a:r>
            <a:r>
              <a:rPr sz="2400" b="1" spc="0" dirty="0" smtClean="0">
                <a:solidFill>
                  <a:srgbClr val="001F5F"/>
                </a:solidFill>
                <a:latin typeface="Times New Roman"/>
                <a:cs typeface="Times New Roman"/>
              </a:rPr>
              <a:t>oduct</a:t>
            </a:r>
            <a:r>
              <a:rPr sz="2400" b="1" spc="4" dirty="0" smtClean="0">
                <a:solidFill>
                  <a:srgbClr val="001F5F"/>
                </a:solidFill>
                <a:latin typeface="Times New Roman"/>
                <a:cs typeface="Times New Roman"/>
              </a:rPr>
              <a:t>i</a:t>
            </a:r>
            <a:r>
              <a:rPr sz="2400" b="1" spc="0" dirty="0" smtClean="0">
                <a:solidFill>
                  <a:srgbClr val="001F5F"/>
                </a:solidFill>
                <a:latin typeface="Times New Roman"/>
                <a:cs typeface="Times New Roman"/>
              </a:rPr>
              <a:t>on</a:t>
            </a:r>
            <a:endParaRPr sz="2400">
              <a:latin typeface="Times New Roman"/>
              <a:cs typeface="Times New Roman"/>
            </a:endParaRPr>
          </a:p>
        </p:txBody>
      </p:sp>
      <p:sp>
        <p:nvSpPr>
          <p:cNvPr id="12" name="object 12"/>
          <p:cNvSpPr txBox="1"/>
          <p:nvPr/>
        </p:nvSpPr>
        <p:spPr>
          <a:xfrm>
            <a:off x="330200" y="1609189"/>
            <a:ext cx="2698445" cy="330200"/>
          </a:xfrm>
          <a:prstGeom prst="rect">
            <a:avLst/>
          </a:prstGeom>
        </p:spPr>
        <p:txBody>
          <a:bodyPr wrap="square" lIns="0" tIns="0" rIns="0" bIns="0" rtlCol="0">
            <a:noAutofit/>
          </a:bodyPr>
          <a:lstStyle/>
          <a:p>
            <a:pPr marL="12700">
              <a:lnSpc>
                <a:spcPts val="2550"/>
              </a:lnSpc>
              <a:spcBef>
                <a:spcPts val="127"/>
              </a:spcBef>
            </a:pPr>
            <a:r>
              <a:rPr sz="2400" b="1" spc="0" dirty="0" smtClean="0">
                <a:solidFill>
                  <a:srgbClr val="001F5F"/>
                </a:solidFill>
                <a:latin typeface="Times New Roman"/>
                <a:cs typeface="Times New Roman"/>
              </a:rPr>
              <a:t>What </a:t>
            </a:r>
            <a:r>
              <a:rPr sz="2400" b="1" spc="4" dirty="0" smtClean="0">
                <a:solidFill>
                  <a:srgbClr val="001F5F"/>
                </a:solidFill>
                <a:latin typeface="Times New Roman"/>
                <a:cs typeface="Times New Roman"/>
              </a:rPr>
              <a:t>i</a:t>
            </a:r>
            <a:r>
              <a:rPr sz="2400" b="1" spc="0" dirty="0" smtClean="0">
                <a:solidFill>
                  <a:srgbClr val="001F5F"/>
                </a:solidFill>
                <a:latin typeface="Times New Roman"/>
                <a:cs typeface="Times New Roman"/>
              </a:rPr>
              <a:t>s</a:t>
            </a:r>
            <a:r>
              <a:rPr sz="2400" b="1" spc="-9" dirty="0" smtClean="0">
                <a:solidFill>
                  <a:srgbClr val="001F5F"/>
                </a:solidFill>
                <a:latin typeface="Times New Roman"/>
                <a:cs typeface="Times New Roman"/>
              </a:rPr>
              <a:t> </a:t>
            </a:r>
            <a:r>
              <a:rPr sz="2400" b="1" spc="0" dirty="0" smtClean="0">
                <a:solidFill>
                  <a:srgbClr val="001F5F"/>
                </a:solidFill>
                <a:latin typeface="Times New Roman"/>
                <a:cs typeface="Times New Roman"/>
              </a:rPr>
              <a:t>Mar</a:t>
            </a:r>
            <a:r>
              <a:rPr sz="2400" b="1" spc="9" dirty="0" smtClean="0">
                <a:solidFill>
                  <a:srgbClr val="001F5F"/>
                </a:solidFill>
                <a:latin typeface="Times New Roman"/>
                <a:cs typeface="Times New Roman"/>
              </a:rPr>
              <a:t>k</a:t>
            </a:r>
            <a:r>
              <a:rPr sz="2400" b="1" spc="0" dirty="0" smtClean="0">
                <a:solidFill>
                  <a:srgbClr val="001F5F"/>
                </a:solidFill>
                <a:latin typeface="Times New Roman"/>
                <a:cs typeface="Times New Roman"/>
              </a:rPr>
              <a:t>et</a:t>
            </a:r>
            <a:r>
              <a:rPr sz="2400" b="1" spc="9" dirty="0" smtClean="0">
                <a:solidFill>
                  <a:srgbClr val="001F5F"/>
                </a:solidFill>
                <a:latin typeface="Times New Roman"/>
                <a:cs typeface="Times New Roman"/>
              </a:rPr>
              <a:t>i</a:t>
            </a:r>
            <a:r>
              <a:rPr sz="2400" b="1" spc="0" dirty="0" smtClean="0">
                <a:solidFill>
                  <a:srgbClr val="001F5F"/>
                </a:solidFill>
                <a:latin typeface="Times New Roman"/>
                <a:cs typeface="Times New Roman"/>
              </a:rPr>
              <a:t>ng?</a:t>
            </a:r>
            <a:endParaRPr sz="2400">
              <a:latin typeface="Times New Roman"/>
              <a:cs typeface="Times New Roman"/>
            </a:endParaRPr>
          </a:p>
        </p:txBody>
      </p:sp>
      <p:sp>
        <p:nvSpPr>
          <p:cNvPr id="11" name="object 11"/>
          <p:cNvSpPr txBox="1"/>
          <p:nvPr/>
        </p:nvSpPr>
        <p:spPr>
          <a:xfrm>
            <a:off x="330200" y="1992494"/>
            <a:ext cx="263904" cy="280212"/>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990000"/>
                </a:solidFill>
                <a:latin typeface="Wingdings"/>
                <a:cs typeface="Wingdings"/>
              </a:rPr>
              <a:t></a:t>
            </a:r>
            <a:endParaRPr sz="2000">
              <a:latin typeface="Wingdings"/>
              <a:cs typeface="Wingdings"/>
            </a:endParaRPr>
          </a:p>
        </p:txBody>
      </p:sp>
      <p:sp>
        <p:nvSpPr>
          <p:cNvPr id="10" name="object 10"/>
          <p:cNvSpPr txBox="1"/>
          <p:nvPr/>
        </p:nvSpPr>
        <p:spPr>
          <a:xfrm>
            <a:off x="595680" y="1993836"/>
            <a:ext cx="8334761" cy="524374"/>
          </a:xfrm>
          <a:prstGeom prst="rect">
            <a:avLst/>
          </a:prstGeom>
        </p:spPr>
        <p:txBody>
          <a:bodyPr wrap="square" lIns="0" tIns="0" rIns="0" bIns="0" rtlCol="0">
            <a:noAutofit/>
          </a:bodyPr>
          <a:lstStyle/>
          <a:p>
            <a:pPr marL="12700">
              <a:lnSpc>
                <a:spcPts val="2085"/>
              </a:lnSpc>
              <a:spcBef>
                <a:spcPts val="104"/>
              </a:spcBef>
            </a:pPr>
            <a:r>
              <a:rPr sz="3000" spc="-9" baseline="-1449" dirty="0" smtClean="0">
                <a:solidFill>
                  <a:srgbClr val="001F5F"/>
                </a:solidFill>
                <a:latin typeface="Times New Roman"/>
                <a:cs typeface="Times New Roman"/>
              </a:rPr>
              <a:t>M</a:t>
            </a:r>
            <a:r>
              <a:rPr sz="3000" spc="0" baseline="-1449" dirty="0" smtClean="0">
                <a:solidFill>
                  <a:srgbClr val="001F5F"/>
                </a:solidFill>
                <a:latin typeface="Times New Roman"/>
                <a:cs typeface="Times New Roman"/>
              </a:rPr>
              <a:t>a</a:t>
            </a:r>
            <a:r>
              <a:rPr sz="3000" spc="-9" baseline="-1449" dirty="0" smtClean="0">
                <a:solidFill>
                  <a:srgbClr val="001F5F"/>
                </a:solidFill>
                <a:latin typeface="Times New Roman"/>
                <a:cs typeface="Times New Roman"/>
              </a:rPr>
              <a:t>r</a:t>
            </a:r>
            <a:r>
              <a:rPr sz="3000" spc="0" baseline="-1449" dirty="0" smtClean="0">
                <a:solidFill>
                  <a:srgbClr val="001F5F"/>
                </a:solidFill>
                <a:latin typeface="Times New Roman"/>
                <a:cs typeface="Times New Roman"/>
              </a:rPr>
              <a:t>ket</a:t>
            </a:r>
            <a:r>
              <a:rPr sz="3000" spc="-19" baseline="-1449" dirty="0" smtClean="0">
                <a:solidFill>
                  <a:srgbClr val="001F5F"/>
                </a:solidFill>
                <a:latin typeface="Times New Roman"/>
                <a:cs typeface="Times New Roman"/>
              </a:rPr>
              <a:t>i</a:t>
            </a:r>
            <a:r>
              <a:rPr sz="3000" spc="0" baseline="-1449" dirty="0" smtClean="0">
                <a:solidFill>
                  <a:srgbClr val="001F5F"/>
                </a:solidFill>
                <a:latin typeface="Times New Roman"/>
                <a:cs typeface="Times New Roman"/>
              </a:rPr>
              <a:t>ng </a:t>
            </a:r>
            <a:r>
              <a:rPr sz="3000" spc="134" baseline="-1449" dirty="0" smtClean="0">
                <a:solidFill>
                  <a:srgbClr val="001F5F"/>
                </a:solidFill>
                <a:latin typeface="Times New Roman"/>
                <a:cs typeface="Times New Roman"/>
              </a:rPr>
              <a:t> </a:t>
            </a:r>
            <a:r>
              <a:rPr sz="3000" spc="-19" baseline="-1449" dirty="0" smtClean="0">
                <a:solidFill>
                  <a:srgbClr val="001F5F"/>
                </a:solidFill>
                <a:latin typeface="Times New Roman"/>
                <a:cs typeface="Times New Roman"/>
              </a:rPr>
              <a:t>i</a:t>
            </a:r>
            <a:r>
              <a:rPr sz="3000" spc="0" baseline="-1449" dirty="0" smtClean="0">
                <a:solidFill>
                  <a:srgbClr val="001F5F"/>
                </a:solidFill>
                <a:latin typeface="Times New Roman"/>
                <a:cs typeface="Times New Roman"/>
              </a:rPr>
              <a:t>s </a:t>
            </a:r>
            <a:r>
              <a:rPr sz="3000" spc="114" baseline="-1449" dirty="0" smtClean="0">
                <a:solidFill>
                  <a:srgbClr val="001F5F"/>
                </a:solidFill>
                <a:latin typeface="Times New Roman"/>
                <a:cs typeface="Times New Roman"/>
              </a:rPr>
              <a:t> </a:t>
            </a:r>
            <a:r>
              <a:rPr sz="3000" spc="0" baseline="-1449" dirty="0" smtClean="0">
                <a:solidFill>
                  <a:srgbClr val="001F5F"/>
                </a:solidFill>
                <a:latin typeface="Times New Roman"/>
                <a:cs typeface="Times New Roman"/>
              </a:rPr>
              <a:t>id</a:t>
            </a:r>
            <a:r>
              <a:rPr sz="3000" spc="-14" baseline="-1449" dirty="0" smtClean="0">
                <a:solidFill>
                  <a:srgbClr val="001F5F"/>
                </a:solidFill>
                <a:latin typeface="Times New Roman"/>
                <a:cs typeface="Times New Roman"/>
              </a:rPr>
              <a:t>e</a:t>
            </a:r>
            <a:r>
              <a:rPr sz="3000" spc="0" baseline="-1449" dirty="0" smtClean="0">
                <a:solidFill>
                  <a:srgbClr val="001F5F"/>
                </a:solidFill>
                <a:latin typeface="Times New Roman"/>
                <a:cs typeface="Times New Roman"/>
              </a:rPr>
              <a:t>nt</a:t>
            </a:r>
            <a:r>
              <a:rPr sz="3000" spc="-19" baseline="-1449" dirty="0" smtClean="0">
                <a:solidFill>
                  <a:srgbClr val="001F5F"/>
                </a:solidFill>
                <a:latin typeface="Times New Roman"/>
                <a:cs typeface="Times New Roman"/>
              </a:rPr>
              <a:t>i</a:t>
            </a:r>
            <a:r>
              <a:rPr sz="3000" spc="0" baseline="-1449" dirty="0" smtClean="0">
                <a:solidFill>
                  <a:srgbClr val="001F5F"/>
                </a:solidFill>
                <a:latin typeface="Times New Roman"/>
                <a:cs typeface="Times New Roman"/>
              </a:rPr>
              <a:t>fy</a:t>
            </a:r>
            <a:r>
              <a:rPr sz="3000" spc="-9" baseline="-1449" dirty="0" smtClean="0">
                <a:solidFill>
                  <a:srgbClr val="001F5F"/>
                </a:solidFill>
                <a:latin typeface="Times New Roman"/>
                <a:cs typeface="Times New Roman"/>
              </a:rPr>
              <a:t>in</a:t>
            </a:r>
            <a:r>
              <a:rPr sz="3000" spc="0" baseline="-1449" dirty="0" smtClean="0">
                <a:solidFill>
                  <a:srgbClr val="001F5F"/>
                </a:solidFill>
                <a:latin typeface="Times New Roman"/>
                <a:cs typeface="Times New Roman"/>
              </a:rPr>
              <a:t>g </a:t>
            </a:r>
            <a:r>
              <a:rPr sz="3000" spc="134" baseline="-1449" dirty="0" smtClean="0">
                <a:solidFill>
                  <a:srgbClr val="001F5F"/>
                </a:solidFill>
                <a:latin typeface="Times New Roman"/>
                <a:cs typeface="Times New Roman"/>
              </a:rPr>
              <a:t> </a:t>
            </a:r>
            <a:r>
              <a:rPr sz="3000" spc="0" baseline="-1449" dirty="0" smtClean="0">
                <a:solidFill>
                  <a:srgbClr val="001F5F"/>
                </a:solidFill>
                <a:latin typeface="Times New Roman"/>
                <a:cs typeface="Times New Roman"/>
              </a:rPr>
              <a:t>a</a:t>
            </a:r>
            <a:r>
              <a:rPr sz="3000" spc="-9" baseline="-1449" dirty="0" smtClean="0">
                <a:solidFill>
                  <a:srgbClr val="001F5F"/>
                </a:solidFill>
                <a:latin typeface="Times New Roman"/>
                <a:cs typeface="Times New Roman"/>
              </a:rPr>
              <a:t>n</a:t>
            </a:r>
            <a:r>
              <a:rPr sz="3000" spc="0" baseline="-1449" dirty="0" smtClean="0">
                <a:solidFill>
                  <a:srgbClr val="001F5F"/>
                </a:solidFill>
                <a:latin typeface="Times New Roman"/>
                <a:cs typeface="Times New Roman"/>
              </a:rPr>
              <a:t>d </a:t>
            </a:r>
            <a:r>
              <a:rPr sz="3000" spc="134" baseline="-1449" dirty="0" smtClean="0">
                <a:solidFill>
                  <a:srgbClr val="001F5F"/>
                </a:solidFill>
                <a:latin typeface="Times New Roman"/>
                <a:cs typeface="Times New Roman"/>
              </a:rPr>
              <a:t> </a:t>
            </a:r>
            <a:r>
              <a:rPr sz="3000" spc="-25" baseline="-1449" dirty="0" smtClean="0">
                <a:solidFill>
                  <a:srgbClr val="001F5F"/>
                </a:solidFill>
                <a:latin typeface="Times New Roman"/>
                <a:cs typeface="Times New Roman"/>
              </a:rPr>
              <a:t>m</a:t>
            </a:r>
            <a:r>
              <a:rPr sz="3000" spc="0" baseline="-1449" dirty="0" smtClean="0">
                <a:solidFill>
                  <a:srgbClr val="001F5F"/>
                </a:solidFill>
                <a:latin typeface="Times New Roman"/>
                <a:cs typeface="Times New Roman"/>
              </a:rPr>
              <a:t>ee</a:t>
            </a:r>
            <a:r>
              <a:rPr sz="3000" spc="-9" baseline="-1449" dirty="0" smtClean="0">
                <a:solidFill>
                  <a:srgbClr val="001F5F"/>
                </a:solidFill>
                <a:latin typeface="Times New Roman"/>
                <a:cs typeface="Times New Roman"/>
              </a:rPr>
              <a:t>t</a:t>
            </a:r>
            <a:r>
              <a:rPr sz="3000" spc="0" baseline="-1449" dirty="0" smtClean="0">
                <a:solidFill>
                  <a:srgbClr val="001F5F"/>
                </a:solidFill>
                <a:latin typeface="Times New Roman"/>
                <a:cs typeface="Times New Roman"/>
              </a:rPr>
              <a:t>ing </a:t>
            </a:r>
            <a:r>
              <a:rPr sz="3000" spc="119" baseline="-1449" dirty="0" smtClean="0">
                <a:solidFill>
                  <a:srgbClr val="001F5F"/>
                </a:solidFill>
                <a:latin typeface="Times New Roman"/>
                <a:cs typeface="Times New Roman"/>
              </a:rPr>
              <a:t> </a:t>
            </a:r>
            <a:r>
              <a:rPr sz="3000" spc="0" baseline="-1449" dirty="0" smtClean="0">
                <a:solidFill>
                  <a:srgbClr val="001F5F"/>
                </a:solidFill>
                <a:latin typeface="Times New Roman"/>
                <a:cs typeface="Times New Roman"/>
              </a:rPr>
              <a:t>hu</a:t>
            </a:r>
            <a:r>
              <a:rPr sz="3000" spc="-29" baseline="-1449" dirty="0" smtClean="0">
                <a:solidFill>
                  <a:srgbClr val="001F5F"/>
                </a:solidFill>
                <a:latin typeface="Times New Roman"/>
                <a:cs typeface="Times New Roman"/>
              </a:rPr>
              <a:t>m</a:t>
            </a:r>
            <a:r>
              <a:rPr sz="3000" spc="0" baseline="-1449" dirty="0" smtClean="0">
                <a:solidFill>
                  <a:srgbClr val="001F5F"/>
                </a:solidFill>
                <a:latin typeface="Times New Roman"/>
                <a:cs typeface="Times New Roman"/>
              </a:rPr>
              <a:t>an </a:t>
            </a:r>
            <a:r>
              <a:rPr sz="3000" spc="129" baseline="-1449" dirty="0" smtClean="0">
                <a:solidFill>
                  <a:srgbClr val="001F5F"/>
                </a:solidFill>
                <a:latin typeface="Times New Roman"/>
                <a:cs typeface="Times New Roman"/>
              </a:rPr>
              <a:t> </a:t>
            </a:r>
            <a:r>
              <a:rPr sz="3000" spc="0" baseline="-1449" dirty="0" smtClean="0">
                <a:solidFill>
                  <a:srgbClr val="001F5F"/>
                </a:solidFill>
                <a:latin typeface="Times New Roman"/>
                <a:cs typeface="Times New Roman"/>
              </a:rPr>
              <a:t>and </a:t>
            </a:r>
            <a:r>
              <a:rPr sz="3000" spc="134" baseline="-1449" dirty="0" smtClean="0">
                <a:solidFill>
                  <a:srgbClr val="001F5F"/>
                </a:solidFill>
                <a:latin typeface="Times New Roman"/>
                <a:cs typeface="Times New Roman"/>
              </a:rPr>
              <a:t> </a:t>
            </a:r>
            <a:r>
              <a:rPr sz="3000" spc="-9" baseline="-1449" dirty="0" smtClean="0">
                <a:solidFill>
                  <a:srgbClr val="001F5F"/>
                </a:solidFill>
                <a:latin typeface="Times New Roman"/>
                <a:cs typeface="Times New Roman"/>
              </a:rPr>
              <a:t>s</a:t>
            </a:r>
            <a:r>
              <a:rPr sz="3000" spc="0" baseline="-1449" dirty="0" smtClean="0">
                <a:solidFill>
                  <a:srgbClr val="001F5F"/>
                </a:solidFill>
                <a:latin typeface="Times New Roman"/>
                <a:cs typeface="Times New Roman"/>
              </a:rPr>
              <a:t>oc</a:t>
            </a:r>
            <a:r>
              <a:rPr sz="3000" spc="-14" baseline="-1449" dirty="0" smtClean="0">
                <a:solidFill>
                  <a:srgbClr val="001F5F"/>
                </a:solidFill>
                <a:latin typeface="Times New Roman"/>
                <a:cs typeface="Times New Roman"/>
              </a:rPr>
              <a:t>i</a:t>
            </a:r>
            <a:r>
              <a:rPr sz="3000" spc="0" baseline="-1449" dirty="0" smtClean="0">
                <a:solidFill>
                  <a:srgbClr val="001F5F"/>
                </a:solidFill>
                <a:latin typeface="Times New Roman"/>
                <a:cs typeface="Times New Roman"/>
              </a:rPr>
              <a:t>al </a:t>
            </a:r>
            <a:r>
              <a:rPr sz="3000" spc="119" baseline="-1449" dirty="0" smtClean="0">
                <a:solidFill>
                  <a:srgbClr val="001F5F"/>
                </a:solidFill>
                <a:latin typeface="Times New Roman"/>
                <a:cs typeface="Times New Roman"/>
              </a:rPr>
              <a:t> </a:t>
            </a:r>
            <a:r>
              <a:rPr sz="3000" spc="0" baseline="-1449" dirty="0" smtClean="0">
                <a:solidFill>
                  <a:srgbClr val="001F5F"/>
                </a:solidFill>
                <a:latin typeface="Times New Roman"/>
                <a:cs typeface="Times New Roman"/>
              </a:rPr>
              <a:t>ne</a:t>
            </a:r>
            <a:r>
              <a:rPr sz="3000" spc="-9" baseline="-1449" dirty="0" smtClean="0">
                <a:solidFill>
                  <a:srgbClr val="001F5F"/>
                </a:solidFill>
                <a:latin typeface="Times New Roman"/>
                <a:cs typeface="Times New Roman"/>
              </a:rPr>
              <a:t>e</a:t>
            </a:r>
            <a:r>
              <a:rPr sz="3000" spc="0" baseline="-1449" dirty="0" smtClean="0">
                <a:solidFill>
                  <a:srgbClr val="001F5F"/>
                </a:solidFill>
                <a:latin typeface="Times New Roman"/>
                <a:cs typeface="Times New Roman"/>
              </a:rPr>
              <a:t>d</a:t>
            </a:r>
            <a:r>
              <a:rPr sz="3000" spc="4" baseline="-1449" dirty="0" smtClean="0">
                <a:solidFill>
                  <a:srgbClr val="001F5F"/>
                </a:solidFill>
                <a:latin typeface="Times New Roman"/>
                <a:cs typeface="Times New Roman"/>
              </a:rPr>
              <a:t>s</a:t>
            </a:r>
            <a:r>
              <a:rPr sz="3000" spc="0" baseline="-1449" dirty="0" smtClean="0">
                <a:solidFill>
                  <a:srgbClr val="001F5F"/>
                </a:solidFill>
                <a:latin typeface="Times New Roman"/>
                <a:cs typeface="Times New Roman"/>
              </a:rPr>
              <a:t>. </a:t>
            </a:r>
            <a:r>
              <a:rPr sz="3000" spc="129" baseline="-1449" dirty="0" smtClean="0">
                <a:solidFill>
                  <a:srgbClr val="001F5F"/>
                </a:solidFill>
                <a:latin typeface="Times New Roman"/>
                <a:cs typeface="Times New Roman"/>
              </a:rPr>
              <a:t> </a:t>
            </a:r>
            <a:r>
              <a:rPr sz="3000" spc="-14" baseline="-1449" dirty="0" smtClean="0">
                <a:solidFill>
                  <a:srgbClr val="001F5F"/>
                </a:solidFill>
                <a:latin typeface="Times New Roman"/>
                <a:cs typeface="Times New Roman"/>
              </a:rPr>
              <a:t>T</a:t>
            </a:r>
            <a:r>
              <a:rPr sz="3000" spc="0" baseline="-1449" dirty="0" smtClean="0">
                <a:solidFill>
                  <a:srgbClr val="001F5F"/>
                </a:solidFill>
                <a:latin typeface="Times New Roman"/>
                <a:cs typeface="Times New Roman"/>
              </a:rPr>
              <a:t>hus, </a:t>
            </a:r>
            <a:r>
              <a:rPr sz="3000" spc="129" baseline="-1449" dirty="0" smtClean="0">
                <a:solidFill>
                  <a:srgbClr val="001F5F"/>
                </a:solidFill>
                <a:latin typeface="Times New Roman"/>
                <a:cs typeface="Times New Roman"/>
              </a:rPr>
              <a:t> </a:t>
            </a:r>
            <a:r>
              <a:rPr sz="3000" spc="-4" baseline="-1449" dirty="0" smtClean="0">
                <a:solidFill>
                  <a:srgbClr val="001F5F"/>
                </a:solidFill>
                <a:latin typeface="Times New Roman"/>
                <a:cs typeface="Times New Roman"/>
              </a:rPr>
              <a:t>i</a:t>
            </a:r>
            <a:r>
              <a:rPr sz="3000" spc="0" baseline="-1449" dirty="0" smtClean="0">
                <a:solidFill>
                  <a:srgbClr val="001F5F"/>
                </a:solidFill>
                <a:latin typeface="Times New Roman"/>
                <a:cs typeface="Times New Roman"/>
              </a:rPr>
              <a:t>t </a:t>
            </a:r>
            <a:r>
              <a:rPr sz="3000" spc="119" baseline="-1449" dirty="0" smtClean="0">
                <a:solidFill>
                  <a:srgbClr val="001F5F"/>
                </a:solidFill>
                <a:latin typeface="Times New Roman"/>
                <a:cs typeface="Times New Roman"/>
              </a:rPr>
              <a:t> </a:t>
            </a:r>
            <a:r>
              <a:rPr sz="3000" spc="-14" baseline="-1449" dirty="0" smtClean="0">
                <a:solidFill>
                  <a:srgbClr val="001F5F"/>
                </a:solidFill>
                <a:latin typeface="Times New Roman"/>
                <a:cs typeface="Times New Roman"/>
              </a:rPr>
              <a:t>is</a:t>
            </a:r>
            <a:endParaRPr sz="2000">
              <a:latin typeface="Times New Roman"/>
              <a:cs typeface="Times New Roman"/>
            </a:endParaRPr>
          </a:p>
          <a:p>
            <a:pPr marL="12700" marR="43811">
              <a:lnSpc>
                <a:spcPts val="1985"/>
              </a:lnSpc>
            </a:pPr>
            <a:r>
              <a:rPr sz="3000" spc="0" baseline="1449" dirty="0" smtClean="0">
                <a:solidFill>
                  <a:srgbClr val="001F5F"/>
                </a:solidFill>
                <a:latin typeface="Times New Roman"/>
                <a:cs typeface="Times New Roman"/>
              </a:rPr>
              <a:t>“</a:t>
            </a:r>
            <a:r>
              <a:rPr sz="3000" spc="-25" baseline="1449" dirty="0" smtClean="0">
                <a:solidFill>
                  <a:srgbClr val="001F5F"/>
                </a:solidFill>
                <a:latin typeface="Times New Roman"/>
                <a:cs typeface="Times New Roman"/>
              </a:rPr>
              <a:t>m</a:t>
            </a:r>
            <a:r>
              <a:rPr sz="3000" spc="0" baseline="1449" dirty="0" smtClean="0">
                <a:solidFill>
                  <a:srgbClr val="001F5F"/>
                </a:solidFill>
                <a:latin typeface="Times New Roman"/>
                <a:cs typeface="Times New Roman"/>
              </a:rPr>
              <a:t>ee</a:t>
            </a:r>
            <a:r>
              <a:rPr sz="3000" spc="-9" baseline="1449" dirty="0" smtClean="0">
                <a:solidFill>
                  <a:srgbClr val="001F5F"/>
                </a:solidFill>
                <a:latin typeface="Times New Roman"/>
                <a:cs typeface="Times New Roman"/>
              </a:rPr>
              <a:t>t</a:t>
            </a:r>
            <a:r>
              <a:rPr sz="3000" spc="0" baseline="1449" dirty="0" smtClean="0">
                <a:solidFill>
                  <a:srgbClr val="001F5F"/>
                </a:solidFill>
                <a:latin typeface="Times New Roman"/>
                <a:cs typeface="Times New Roman"/>
              </a:rPr>
              <a:t>ing nee</a:t>
            </a:r>
            <a:r>
              <a:rPr sz="3000" spc="4" baseline="1449" dirty="0" smtClean="0">
                <a:solidFill>
                  <a:srgbClr val="001F5F"/>
                </a:solidFill>
                <a:latin typeface="Times New Roman"/>
                <a:cs typeface="Times New Roman"/>
              </a:rPr>
              <a:t>d</a:t>
            </a:r>
            <a:r>
              <a:rPr sz="3000" spc="0" baseline="1449" dirty="0" smtClean="0">
                <a:solidFill>
                  <a:srgbClr val="001F5F"/>
                </a:solidFill>
                <a:latin typeface="Times New Roman"/>
                <a:cs typeface="Times New Roman"/>
              </a:rPr>
              <a:t>s</a:t>
            </a:r>
            <a:r>
              <a:rPr sz="3000" spc="-14" baseline="1449" dirty="0" smtClean="0">
                <a:solidFill>
                  <a:srgbClr val="001F5F"/>
                </a:solidFill>
                <a:latin typeface="Times New Roman"/>
                <a:cs typeface="Times New Roman"/>
              </a:rPr>
              <a:t> </a:t>
            </a:r>
            <a:r>
              <a:rPr sz="3000" spc="0" baseline="1449" dirty="0" smtClean="0">
                <a:solidFill>
                  <a:srgbClr val="001F5F"/>
                </a:solidFill>
                <a:latin typeface="Times New Roman"/>
                <a:cs typeface="Times New Roman"/>
              </a:rPr>
              <a:t>p</a:t>
            </a:r>
            <a:r>
              <a:rPr sz="3000" spc="9" baseline="1449" dirty="0" smtClean="0">
                <a:solidFill>
                  <a:srgbClr val="001F5F"/>
                </a:solidFill>
                <a:latin typeface="Times New Roman"/>
                <a:cs typeface="Times New Roman"/>
              </a:rPr>
              <a:t>r</a:t>
            </a:r>
            <a:r>
              <a:rPr sz="3000" spc="0" baseline="1449" dirty="0" smtClean="0">
                <a:solidFill>
                  <a:srgbClr val="001F5F"/>
                </a:solidFill>
                <a:latin typeface="Times New Roman"/>
                <a:cs typeface="Times New Roman"/>
              </a:rPr>
              <a:t>o</a:t>
            </a:r>
            <a:r>
              <a:rPr sz="3000" spc="9" baseline="1449" dirty="0" smtClean="0">
                <a:solidFill>
                  <a:srgbClr val="001F5F"/>
                </a:solidFill>
                <a:latin typeface="Times New Roman"/>
                <a:cs typeface="Times New Roman"/>
              </a:rPr>
              <a:t>f</a:t>
            </a:r>
            <a:r>
              <a:rPr sz="3000" spc="0" baseline="1449" dirty="0" smtClean="0">
                <a:solidFill>
                  <a:srgbClr val="001F5F"/>
                </a:solidFill>
                <a:latin typeface="Times New Roman"/>
                <a:cs typeface="Times New Roman"/>
              </a:rPr>
              <a:t>i</a:t>
            </a:r>
            <a:r>
              <a:rPr sz="3000" spc="-9" baseline="1449" dirty="0" smtClean="0">
                <a:solidFill>
                  <a:srgbClr val="001F5F"/>
                </a:solidFill>
                <a:latin typeface="Times New Roman"/>
                <a:cs typeface="Times New Roman"/>
              </a:rPr>
              <a:t>t</a:t>
            </a:r>
            <a:r>
              <a:rPr sz="3000" spc="0" baseline="1449" dirty="0" smtClean="0">
                <a:solidFill>
                  <a:srgbClr val="001F5F"/>
                </a:solidFill>
                <a:latin typeface="Times New Roman"/>
                <a:cs typeface="Times New Roman"/>
              </a:rPr>
              <a:t>a</a:t>
            </a:r>
            <a:r>
              <a:rPr sz="3000" spc="-9" baseline="1449" dirty="0" smtClean="0">
                <a:solidFill>
                  <a:srgbClr val="001F5F"/>
                </a:solidFill>
                <a:latin typeface="Times New Roman"/>
                <a:cs typeface="Times New Roman"/>
              </a:rPr>
              <a:t>b</a:t>
            </a:r>
            <a:r>
              <a:rPr sz="3000" spc="0" baseline="1449" dirty="0" smtClean="0">
                <a:solidFill>
                  <a:srgbClr val="001F5F"/>
                </a:solidFill>
                <a:latin typeface="Times New Roman"/>
                <a:cs typeface="Times New Roman"/>
              </a:rPr>
              <a:t>l</a:t>
            </a:r>
            <a:r>
              <a:rPr sz="3000" spc="-134" baseline="1449" dirty="0" smtClean="0">
                <a:solidFill>
                  <a:srgbClr val="001F5F"/>
                </a:solidFill>
                <a:latin typeface="Times New Roman"/>
                <a:cs typeface="Times New Roman"/>
              </a:rPr>
              <a:t>y</a:t>
            </a:r>
            <a:r>
              <a:rPr sz="3000" spc="4" baseline="1449" dirty="0" smtClean="0">
                <a:solidFill>
                  <a:srgbClr val="001F5F"/>
                </a:solidFill>
                <a:latin typeface="Times New Roman"/>
                <a:cs typeface="Times New Roman"/>
              </a:rPr>
              <a:t>.</a:t>
            </a:r>
            <a:r>
              <a:rPr sz="3000" spc="0" baseline="1449" dirty="0" smtClean="0">
                <a:solidFill>
                  <a:srgbClr val="001F5F"/>
                </a:solidFill>
                <a:latin typeface="Times New Roman"/>
                <a:cs typeface="Times New Roman"/>
              </a:rPr>
              <a:t>”</a:t>
            </a:r>
            <a:r>
              <a:rPr sz="3000" spc="-4" baseline="1449" dirty="0" smtClean="0">
                <a:solidFill>
                  <a:srgbClr val="001F5F"/>
                </a:solidFill>
                <a:latin typeface="Times New Roman"/>
                <a:cs typeface="Times New Roman"/>
              </a:rPr>
              <a:t>(</a:t>
            </a:r>
            <a:r>
              <a:rPr sz="3000" spc="0" baseline="1449" dirty="0" smtClean="0">
                <a:solidFill>
                  <a:srgbClr val="001F5F"/>
                </a:solidFill>
                <a:latin typeface="Times New Roman"/>
                <a:cs typeface="Times New Roman"/>
              </a:rPr>
              <a:t>Sh</a:t>
            </a:r>
            <a:r>
              <a:rPr sz="3000" spc="-9" baseline="1449" dirty="0" smtClean="0">
                <a:solidFill>
                  <a:srgbClr val="001F5F"/>
                </a:solidFill>
                <a:latin typeface="Times New Roman"/>
                <a:cs typeface="Times New Roman"/>
              </a:rPr>
              <a:t>i</a:t>
            </a:r>
            <a:r>
              <a:rPr sz="3000" spc="0" baseline="1449" dirty="0" smtClean="0">
                <a:solidFill>
                  <a:srgbClr val="001F5F"/>
                </a:solidFill>
                <a:latin typeface="Times New Roman"/>
                <a:cs typeface="Times New Roman"/>
              </a:rPr>
              <a:t>v</a:t>
            </a:r>
            <a:r>
              <a:rPr sz="3000" spc="-9" baseline="1449" dirty="0" smtClean="0">
                <a:solidFill>
                  <a:srgbClr val="001F5F"/>
                </a:solidFill>
                <a:latin typeface="Times New Roman"/>
                <a:cs typeface="Times New Roman"/>
              </a:rPr>
              <a:t>e</a:t>
            </a:r>
            <a:r>
              <a:rPr sz="3000" spc="0" baseline="1449" dirty="0" smtClean="0">
                <a:solidFill>
                  <a:srgbClr val="001F5F"/>
                </a:solidFill>
                <a:latin typeface="Times New Roman"/>
                <a:cs typeface="Times New Roman"/>
              </a:rPr>
              <a:t>ndu</a:t>
            </a:r>
            <a:r>
              <a:rPr sz="3000" spc="465" baseline="1449" dirty="0" smtClean="0">
                <a:solidFill>
                  <a:srgbClr val="001F5F"/>
                </a:solidFill>
                <a:latin typeface="Times New Roman"/>
                <a:cs typeface="Times New Roman"/>
              </a:rPr>
              <a:t> </a:t>
            </a:r>
            <a:r>
              <a:rPr sz="3000" spc="0" baseline="1449" dirty="0" smtClean="0">
                <a:solidFill>
                  <a:srgbClr val="001F5F"/>
                </a:solidFill>
                <a:latin typeface="Times New Roman"/>
                <a:cs typeface="Times New Roman"/>
              </a:rPr>
              <a:t>Mish</a:t>
            </a:r>
            <a:r>
              <a:rPr sz="3000" spc="9" baseline="1449" dirty="0" smtClean="0">
                <a:solidFill>
                  <a:srgbClr val="001F5F"/>
                </a:solidFill>
                <a:latin typeface="Times New Roman"/>
                <a:cs typeface="Times New Roman"/>
              </a:rPr>
              <a:t>r</a:t>
            </a:r>
            <a:r>
              <a:rPr sz="3000" spc="-9" baseline="1449" dirty="0" smtClean="0">
                <a:solidFill>
                  <a:srgbClr val="001F5F"/>
                </a:solidFill>
                <a:latin typeface="Times New Roman"/>
                <a:cs typeface="Times New Roman"/>
              </a:rPr>
              <a:t>a</a:t>
            </a:r>
            <a:r>
              <a:rPr sz="3000" spc="0" baseline="1449" dirty="0" smtClean="0">
                <a:solidFill>
                  <a:srgbClr val="001F5F"/>
                </a:solidFill>
                <a:latin typeface="Times New Roman"/>
                <a:cs typeface="Times New Roman"/>
              </a:rPr>
              <a:t>:</a:t>
            </a:r>
            <a:r>
              <a:rPr sz="3000" spc="-34" baseline="1449" dirty="0" smtClean="0">
                <a:solidFill>
                  <a:srgbClr val="001F5F"/>
                </a:solidFill>
                <a:latin typeface="Times New Roman"/>
                <a:cs typeface="Times New Roman"/>
              </a:rPr>
              <a:t> </a:t>
            </a:r>
            <a:r>
              <a:rPr sz="3000" spc="4" baseline="1449" dirty="0" smtClean="0">
                <a:solidFill>
                  <a:srgbClr val="001F5F"/>
                </a:solidFill>
                <a:latin typeface="Times New Roman"/>
                <a:cs typeface="Times New Roman"/>
              </a:rPr>
              <a:t>2009</a:t>
            </a:r>
            <a:r>
              <a:rPr sz="3000" spc="-4" baseline="1449" dirty="0" smtClean="0">
                <a:solidFill>
                  <a:srgbClr val="001F5F"/>
                </a:solidFill>
                <a:latin typeface="Times New Roman"/>
                <a:cs typeface="Times New Roman"/>
              </a:rPr>
              <a:t>)</a:t>
            </a:r>
            <a:r>
              <a:rPr sz="3000" spc="0" baseline="1449" dirty="0" smtClean="0">
                <a:solidFill>
                  <a:srgbClr val="001F5F"/>
                </a:solidFill>
                <a:latin typeface="Times New Roman"/>
                <a:cs typeface="Times New Roman"/>
              </a:rPr>
              <a:t>.</a:t>
            </a:r>
            <a:endParaRPr sz="2000">
              <a:latin typeface="Times New Roman"/>
              <a:cs typeface="Times New Roman"/>
            </a:endParaRPr>
          </a:p>
        </p:txBody>
      </p:sp>
      <p:sp>
        <p:nvSpPr>
          <p:cNvPr id="9" name="object 9"/>
          <p:cNvSpPr txBox="1"/>
          <p:nvPr/>
        </p:nvSpPr>
        <p:spPr>
          <a:xfrm>
            <a:off x="330200" y="2902950"/>
            <a:ext cx="263619"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990000"/>
                </a:solidFill>
                <a:latin typeface="Wingdings"/>
                <a:cs typeface="Wingdings"/>
              </a:rPr>
              <a:t></a:t>
            </a:r>
            <a:endParaRPr sz="2000">
              <a:latin typeface="Wingdings"/>
              <a:cs typeface="Wingdings"/>
            </a:endParaRPr>
          </a:p>
        </p:txBody>
      </p:sp>
      <p:sp>
        <p:nvSpPr>
          <p:cNvPr id="8" name="object 8"/>
          <p:cNvSpPr txBox="1"/>
          <p:nvPr/>
        </p:nvSpPr>
        <p:spPr>
          <a:xfrm>
            <a:off x="595680" y="2904291"/>
            <a:ext cx="8321789" cy="523747"/>
          </a:xfrm>
          <a:prstGeom prst="rect">
            <a:avLst/>
          </a:prstGeom>
        </p:spPr>
        <p:txBody>
          <a:bodyPr wrap="square" lIns="0" tIns="0" rIns="0" bIns="0" rtlCol="0">
            <a:noAutofit/>
          </a:bodyPr>
          <a:lstStyle/>
          <a:p>
            <a:pPr marL="12700">
              <a:lnSpc>
                <a:spcPts val="1920"/>
              </a:lnSpc>
              <a:spcBef>
                <a:spcPts val="271"/>
              </a:spcBef>
            </a:pPr>
            <a:r>
              <a:rPr sz="2000" spc="0" dirty="0" smtClean="0">
                <a:solidFill>
                  <a:srgbClr val="001F5F"/>
                </a:solidFill>
                <a:latin typeface="Times New Roman"/>
                <a:cs typeface="Times New Roman"/>
              </a:rPr>
              <a:t>M</a:t>
            </a:r>
            <a:r>
              <a:rPr sz="2000" spc="-9" dirty="0" smtClean="0">
                <a:solidFill>
                  <a:srgbClr val="001F5F"/>
                </a:solidFill>
                <a:latin typeface="Times New Roman"/>
                <a:cs typeface="Times New Roman"/>
              </a:rPr>
              <a:t>ar</a:t>
            </a:r>
            <a:r>
              <a:rPr sz="2000" spc="0" dirty="0" smtClean="0">
                <a:solidFill>
                  <a:srgbClr val="001F5F"/>
                </a:solidFill>
                <a:latin typeface="Times New Roman"/>
                <a:cs typeface="Times New Roman"/>
              </a:rPr>
              <a:t>ket</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r>
              <a:rPr sz="2000" spc="125"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ust</a:t>
            </a:r>
            <a:r>
              <a:rPr sz="2000" spc="100" dirty="0" smtClean="0">
                <a:solidFill>
                  <a:srgbClr val="001F5F"/>
                </a:solidFill>
                <a:latin typeface="Times New Roman"/>
                <a:cs typeface="Times New Roman"/>
              </a:rPr>
              <a:t> </a:t>
            </a:r>
            <a:r>
              <a:rPr sz="2000" spc="4" dirty="0" smtClean="0">
                <a:solidFill>
                  <a:srgbClr val="001F5F"/>
                </a:solidFill>
                <a:latin typeface="Times New Roman"/>
                <a:cs typeface="Times New Roman"/>
              </a:rPr>
              <a:t>b</a:t>
            </a:r>
            <a:r>
              <a:rPr sz="2000" spc="0" dirty="0" smtClean="0">
                <a:solidFill>
                  <a:srgbClr val="001F5F"/>
                </a:solidFill>
                <a:latin typeface="Times New Roman"/>
                <a:cs typeface="Times New Roman"/>
              </a:rPr>
              <a:t>e</a:t>
            </a:r>
            <a:r>
              <a:rPr sz="2000" spc="114" dirty="0" smtClean="0">
                <a:solidFill>
                  <a:srgbClr val="001F5F"/>
                </a:solidFill>
                <a:latin typeface="Times New Roman"/>
                <a:cs typeface="Times New Roman"/>
              </a:rPr>
              <a:t> </a:t>
            </a:r>
            <a:r>
              <a:rPr sz="2000" spc="0" dirty="0" smtClean="0">
                <a:solidFill>
                  <a:srgbClr val="001F5F"/>
                </a:solidFill>
                <a:latin typeface="Times New Roman"/>
                <a:cs typeface="Times New Roman"/>
              </a:rPr>
              <a:t>und</a:t>
            </a:r>
            <a:r>
              <a:rPr sz="2000" spc="-9" dirty="0" smtClean="0">
                <a:solidFill>
                  <a:srgbClr val="001F5F"/>
                </a:solidFill>
                <a:latin typeface="Times New Roman"/>
                <a:cs typeface="Times New Roman"/>
              </a:rPr>
              <a:t>er</a:t>
            </a:r>
            <a:r>
              <a:rPr sz="2000" spc="0" dirty="0" smtClean="0">
                <a:solidFill>
                  <a:srgbClr val="001F5F"/>
                </a:solidFill>
                <a:latin typeface="Times New Roman"/>
                <a:cs typeface="Times New Roman"/>
              </a:rPr>
              <a:t>s</a:t>
            </a:r>
            <a:r>
              <a:rPr sz="2000" spc="-14" dirty="0" smtClean="0">
                <a:solidFill>
                  <a:srgbClr val="001F5F"/>
                </a:solidFill>
                <a:latin typeface="Times New Roman"/>
                <a:cs typeface="Times New Roman"/>
              </a:rPr>
              <a:t>t</a:t>
            </a:r>
            <a:r>
              <a:rPr sz="2000" spc="0" dirty="0" smtClean="0">
                <a:solidFill>
                  <a:srgbClr val="001F5F"/>
                </a:solidFill>
                <a:latin typeface="Times New Roman"/>
                <a:cs typeface="Times New Roman"/>
              </a:rPr>
              <a:t>ood</a:t>
            </a:r>
            <a:r>
              <a:rPr sz="2000" spc="119" dirty="0" smtClean="0">
                <a:solidFill>
                  <a:srgbClr val="001F5F"/>
                </a:solidFill>
                <a:latin typeface="Times New Roman"/>
                <a:cs typeface="Times New Roman"/>
              </a:rPr>
              <a:t> </a:t>
            </a:r>
            <a:r>
              <a:rPr sz="2000" spc="0" dirty="0" smtClean="0">
                <a:solidFill>
                  <a:srgbClr val="001F5F"/>
                </a:solidFill>
                <a:latin typeface="Times New Roman"/>
                <a:cs typeface="Times New Roman"/>
              </a:rPr>
              <a:t>not</a:t>
            </a:r>
            <a:r>
              <a:rPr sz="2000" spc="104" dirty="0" smtClean="0">
                <a:solidFill>
                  <a:srgbClr val="001F5F"/>
                </a:solidFill>
                <a:latin typeface="Times New Roman"/>
                <a:cs typeface="Times New Roman"/>
              </a:rPr>
              <a:t> </a:t>
            </a:r>
            <a:r>
              <a:rPr sz="2000" spc="-14" dirty="0" smtClean="0">
                <a:solidFill>
                  <a:srgbClr val="001F5F"/>
                </a:solidFill>
                <a:latin typeface="Times New Roman"/>
                <a:cs typeface="Times New Roman"/>
              </a:rPr>
              <a:t>i</a:t>
            </a:r>
            <a:r>
              <a:rPr sz="2000" spc="0" dirty="0" smtClean="0">
                <a:solidFill>
                  <a:srgbClr val="001F5F"/>
                </a:solidFill>
                <a:latin typeface="Times New Roman"/>
                <a:cs typeface="Times New Roman"/>
              </a:rPr>
              <a:t>n</a:t>
            </a:r>
            <a:r>
              <a:rPr sz="2000" spc="119" dirty="0" smtClean="0">
                <a:solidFill>
                  <a:srgbClr val="001F5F"/>
                </a:solidFill>
                <a:latin typeface="Times New Roman"/>
                <a:cs typeface="Times New Roman"/>
              </a:rPr>
              <a:t> </a:t>
            </a:r>
            <a:r>
              <a:rPr sz="2000" spc="0" dirty="0" smtClean="0">
                <a:solidFill>
                  <a:srgbClr val="001F5F"/>
                </a:solidFill>
                <a:latin typeface="Times New Roman"/>
                <a:cs typeface="Times New Roman"/>
              </a:rPr>
              <a:t>the</a:t>
            </a:r>
            <a:r>
              <a:rPr sz="2000" spc="100" dirty="0" smtClean="0">
                <a:solidFill>
                  <a:srgbClr val="001F5F"/>
                </a:solidFill>
                <a:latin typeface="Times New Roman"/>
                <a:cs typeface="Times New Roman"/>
              </a:rPr>
              <a:t> </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l</a:t>
            </a:r>
            <a:r>
              <a:rPr sz="2000" spc="0" dirty="0" smtClean="0">
                <a:solidFill>
                  <a:srgbClr val="001F5F"/>
                </a:solidFill>
                <a:latin typeface="Times New Roman"/>
                <a:cs typeface="Times New Roman"/>
              </a:rPr>
              <a:t>d</a:t>
            </a:r>
            <a:r>
              <a:rPr sz="2000" spc="119" dirty="0" smtClean="0">
                <a:solidFill>
                  <a:srgbClr val="001F5F"/>
                </a:solidFill>
                <a:latin typeface="Times New Roman"/>
                <a:cs typeface="Times New Roman"/>
              </a:rPr>
              <a:t> </a:t>
            </a:r>
            <a:r>
              <a:rPr sz="2000" spc="0" dirty="0" smtClean="0">
                <a:solidFill>
                  <a:srgbClr val="001F5F"/>
                </a:solidFill>
                <a:latin typeface="Times New Roman"/>
                <a:cs typeface="Times New Roman"/>
              </a:rPr>
              <a:t>s</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n</a:t>
            </a:r>
            <a:r>
              <a:rPr sz="2000" spc="4" dirty="0" smtClean="0">
                <a:solidFill>
                  <a:srgbClr val="001F5F"/>
                </a:solidFill>
                <a:latin typeface="Times New Roman"/>
                <a:cs typeface="Times New Roman"/>
              </a:rPr>
              <a:t>s</a:t>
            </a:r>
            <a:r>
              <a:rPr sz="2000" spc="0" dirty="0" smtClean="0">
                <a:solidFill>
                  <a:srgbClr val="001F5F"/>
                </a:solidFill>
                <a:latin typeface="Times New Roman"/>
                <a:cs typeface="Times New Roman"/>
              </a:rPr>
              <a:t>e</a:t>
            </a:r>
            <a:r>
              <a:rPr sz="2000" spc="114"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f</a:t>
            </a:r>
            <a:r>
              <a:rPr sz="2000" spc="114"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k</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g</a:t>
            </a:r>
            <a:r>
              <a:rPr sz="2000" spc="134"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109" dirty="0" smtClean="0">
                <a:solidFill>
                  <a:srgbClr val="001F5F"/>
                </a:solidFill>
                <a:latin typeface="Times New Roman"/>
                <a:cs typeface="Times New Roman"/>
              </a:rPr>
              <a:t> </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a</a:t>
            </a:r>
            <a:r>
              <a:rPr sz="2000" spc="-4" dirty="0" smtClean="0">
                <a:solidFill>
                  <a:srgbClr val="001F5F"/>
                </a:solidFill>
                <a:latin typeface="Times New Roman"/>
                <a:cs typeface="Times New Roman"/>
              </a:rPr>
              <a:t>l</a:t>
            </a:r>
            <a:r>
              <a:rPr sz="2000" spc="0" dirty="0" smtClean="0">
                <a:solidFill>
                  <a:srgbClr val="001F5F"/>
                </a:solidFill>
                <a:latin typeface="Times New Roman"/>
                <a:cs typeface="Times New Roman"/>
              </a:rPr>
              <a:t>e  </a:t>
            </a:r>
            <a:r>
              <a:rPr sz="2000" spc="395" dirty="0" smtClean="0">
                <a:solidFill>
                  <a:srgbClr val="001F5F"/>
                </a:solidFill>
                <a:latin typeface="Times New Roman"/>
                <a:cs typeface="Times New Roman"/>
              </a:rPr>
              <a:t> </a:t>
            </a:r>
            <a:r>
              <a:rPr sz="2000" b="1" i="1" spc="-19" dirty="0" smtClean="0">
                <a:solidFill>
                  <a:srgbClr val="001F5F"/>
                </a:solidFill>
                <a:latin typeface="Times New Roman"/>
                <a:cs typeface="Times New Roman"/>
              </a:rPr>
              <a:t>'</a:t>
            </a:r>
            <a:r>
              <a:rPr sz="2000" b="1" i="1" spc="0" dirty="0" smtClean="0">
                <a:solidFill>
                  <a:srgbClr val="001F5F"/>
                </a:solidFill>
                <a:latin typeface="Times New Roman"/>
                <a:cs typeface="Times New Roman"/>
              </a:rPr>
              <a:t>s</a:t>
            </a:r>
            <a:r>
              <a:rPr sz="2000" b="1" i="1" spc="-14" dirty="0" smtClean="0">
                <a:solidFill>
                  <a:srgbClr val="001F5F"/>
                </a:solidFill>
                <a:latin typeface="Times New Roman"/>
                <a:cs typeface="Times New Roman"/>
              </a:rPr>
              <a:t>e</a:t>
            </a:r>
            <a:r>
              <a:rPr sz="2000" b="1" i="1" spc="0" dirty="0" smtClean="0">
                <a:solidFill>
                  <a:srgbClr val="001F5F"/>
                </a:solidFill>
                <a:latin typeface="Times New Roman"/>
                <a:cs typeface="Times New Roman"/>
              </a:rPr>
              <a:t>l</a:t>
            </a:r>
            <a:r>
              <a:rPr sz="2000" b="1" i="1" spc="-9" dirty="0" smtClean="0">
                <a:solidFill>
                  <a:srgbClr val="001F5F"/>
                </a:solidFill>
                <a:latin typeface="Times New Roman"/>
                <a:cs typeface="Times New Roman"/>
              </a:rPr>
              <a:t>l</a:t>
            </a:r>
            <a:r>
              <a:rPr sz="2000" b="1" i="1" spc="0" dirty="0" smtClean="0">
                <a:solidFill>
                  <a:srgbClr val="001F5F"/>
                </a:solidFill>
                <a:latin typeface="Times New Roman"/>
                <a:cs typeface="Times New Roman"/>
              </a:rPr>
              <a:t>in</a:t>
            </a:r>
            <a:r>
              <a:rPr sz="2000" b="1" i="1" spc="-9" dirty="0" smtClean="0">
                <a:solidFill>
                  <a:srgbClr val="001F5F"/>
                </a:solidFill>
                <a:latin typeface="Times New Roman"/>
                <a:cs typeface="Times New Roman"/>
              </a:rPr>
              <a:t>g</a:t>
            </a:r>
            <a:r>
              <a:rPr sz="2000" b="1" i="1" spc="0" dirty="0" smtClean="0">
                <a:solidFill>
                  <a:srgbClr val="001F5F"/>
                </a:solidFill>
                <a:latin typeface="Times New Roman"/>
                <a:cs typeface="Times New Roman"/>
              </a:rPr>
              <a:t>'</a:t>
            </a:r>
            <a:r>
              <a:rPr sz="2000" b="1" i="1" spc="109" dirty="0" smtClean="0">
                <a:solidFill>
                  <a:srgbClr val="001F5F"/>
                </a:solidFill>
                <a:latin typeface="Times New Roman"/>
                <a:cs typeface="Times New Roman"/>
              </a:rPr>
              <a:t> </a:t>
            </a:r>
            <a:r>
              <a:rPr sz="2000" spc="0" dirty="0" smtClean="0">
                <a:solidFill>
                  <a:srgbClr val="001F5F"/>
                </a:solidFill>
                <a:latin typeface="Times New Roman"/>
                <a:cs typeface="Times New Roman"/>
              </a:rPr>
              <a:t>- </a:t>
            </a:r>
            <a:r>
              <a:rPr sz="2000" spc="4" dirty="0" smtClean="0">
                <a:solidFill>
                  <a:srgbClr val="001F5F"/>
                </a:solidFill>
                <a:latin typeface="Times New Roman"/>
                <a:cs typeface="Times New Roman"/>
              </a:rPr>
              <a:t>bu</a:t>
            </a:r>
            <a:r>
              <a:rPr sz="2000" spc="0" dirty="0" smtClean="0">
                <a:solidFill>
                  <a:srgbClr val="001F5F"/>
                </a:solidFill>
                <a:latin typeface="Times New Roman"/>
                <a:cs typeface="Times New Roman"/>
              </a:rPr>
              <a:t>t</a:t>
            </a:r>
            <a:r>
              <a:rPr sz="2000" spc="-25"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n the</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new sense</a:t>
            </a:r>
            <a:r>
              <a:rPr sz="2000" spc="-14"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f</a:t>
            </a:r>
            <a:r>
              <a:rPr sz="2000" spc="-14" dirty="0" smtClean="0">
                <a:solidFill>
                  <a:srgbClr val="001F5F"/>
                </a:solidFill>
                <a:latin typeface="Times New Roman"/>
                <a:cs typeface="Times New Roman"/>
              </a:rPr>
              <a:t> </a:t>
            </a:r>
            <a:r>
              <a:rPr sz="2000" b="1" i="1" spc="0" dirty="0" smtClean="0">
                <a:solidFill>
                  <a:srgbClr val="001F5F"/>
                </a:solidFill>
                <a:latin typeface="Times New Roman"/>
                <a:cs typeface="Times New Roman"/>
              </a:rPr>
              <a:t>s</a:t>
            </a:r>
            <a:r>
              <a:rPr sz="2000" b="1" i="1" spc="4" dirty="0" smtClean="0">
                <a:solidFill>
                  <a:srgbClr val="001F5F"/>
                </a:solidFill>
                <a:latin typeface="Times New Roman"/>
                <a:cs typeface="Times New Roman"/>
              </a:rPr>
              <a:t>a</a:t>
            </a:r>
            <a:r>
              <a:rPr sz="2000" b="1" i="1" spc="0" dirty="0" smtClean="0">
                <a:solidFill>
                  <a:srgbClr val="001F5F"/>
                </a:solidFill>
                <a:latin typeface="Times New Roman"/>
                <a:cs typeface="Times New Roman"/>
              </a:rPr>
              <a:t>t</a:t>
            </a:r>
            <a:r>
              <a:rPr sz="2000" b="1" i="1" spc="-9" dirty="0" smtClean="0">
                <a:solidFill>
                  <a:srgbClr val="001F5F"/>
                </a:solidFill>
                <a:latin typeface="Times New Roman"/>
                <a:cs typeface="Times New Roman"/>
              </a:rPr>
              <a:t>i</a:t>
            </a:r>
            <a:r>
              <a:rPr sz="2000" b="1" i="1" spc="0" dirty="0" smtClean="0">
                <a:solidFill>
                  <a:srgbClr val="001F5F"/>
                </a:solidFill>
                <a:latin typeface="Times New Roman"/>
                <a:cs typeface="Times New Roman"/>
              </a:rPr>
              <a:t>sfying</a:t>
            </a:r>
            <a:r>
              <a:rPr sz="2000" b="1" i="1" spc="-34" dirty="0" smtClean="0">
                <a:solidFill>
                  <a:srgbClr val="001F5F"/>
                </a:solidFill>
                <a:latin typeface="Times New Roman"/>
                <a:cs typeface="Times New Roman"/>
              </a:rPr>
              <a:t> </a:t>
            </a:r>
            <a:r>
              <a:rPr sz="2000" b="1" i="1" spc="0" dirty="0" smtClean="0">
                <a:solidFill>
                  <a:srgbClr val="001F5F"/>
                </a:solidFill>
                <a:latin typeface="Times New Roman"/>
                <a:cs typeface="Times New Roman"/>
              </a:rPr>
              <a:t>customer</a:t>
            </a:r>
            <a:r>
              <a:rPr sz="2000" b="1" i="1" spc="-29" dirty="0" smtClean="0">
                <a:solidFill>
                  <a:srgbClr val="001F5F"/>
                </a:solidFill>
                <a:latin typeface="Times New Roman"/>
                <a:cs typeface="Times New Roman"/>
              </a:rPr>
              <a:t> </a:t>
            </a:r>
            <a:r>
              <a:rPr sz="2000" b="1" i="1" spc="0" dirty="0" smtClean="0">
                <a:solidFill>
                  <a:srgbClr val="001F5F"/>
                </a:solidFill>
                <a:latin typeface="Times New Roman"/>
                <a:cs typeface="Times New Roman"/>
              </a:rPr>
              <a:t>needs</a:t>
            </a:r>
            <a:r>
              <a:rPr sz="2000" b="1" i="1" spc="-14" dirty="0" smtClean="0">
                <a:solidFill>
                  <a:srgbClr val="001F5F"/>
                </a:solidFill>
                <a:latin typeface="Times New Roman"/>
                <a:cs typeface="Times New Roman"/>
              </a:rPr>
              <a:t> </a:t>
            </a:r>
            <a:r>
              <a:rPr sz="2000" spc="4" dirty="0" smtClean="0">
                <a:solidFill>
                  <a:srgbClr val="001F5F"/>
                </a:solidFill>
                <a:latin typeface="Times New Roman"/>
                <a:cs typeface="Times New Roman"/>
              </a:rPr>
              <a:t>(</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tha</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j</a:t>
            </a:r>
            <a:r>
              <a:rPr sz="2000" spc="-4" dirty="0" smtClean="0">
                <a:solidFill>
                  <a:srgbClr val="001F5F"/>
                </a:solidFill>
                <a:latin typeface="Times New Roman"/>
                <a:cs typeface="Times New Roman"/>
              </a:rPr>
              <a:t>a</a:t>
            </a:r>
            <a:r>
              <a:rPr sz="2000" spc="0" dirty="0" smtClean="0">
                <a:solidFill>
                  <a:srgbClr val="001F5F"/>
                </a:solidFill>
                <a:latin typeface="Times New Roman"/>
                <a:cs typeface="Times New Roman"/>
              </a:rPr>
              <a:t>na</a:t>
            </a:r>
            <a:r>
              <a:rPr sz="2000" spc="-14" dirty="0" smtClean="0">
                <a:solidFill>
                  <a:srgbClr val="001F5F"/>
                </a:solidFill>
                <a:latin typeface="Times New Roman"/>
                <a:cs typeface="Times New Roman"/>
              </a:rPr>
              <a:t>m</a:t>
            </a:r>
            <a:r>
              <a:rPr sz="2000" spc="0" dirty="0" smtClean="0">
                <a:solidFill>
                  <a:srgbClr val="001F5F"/>
                </a:solidFill>
                <a:latin typeface="Times New Roman"/>
                <a:cs typeface="Times New Roman"/>
              </a:rPr>
              <a:t>,</a:t>
            </a:r>
            <a:r>
              <a:rPr sz="2000" spc="-29" dirty="0" smtClean="0">
                <a:solidFill>
                  <a:srgbClr val="001F5F"/>
                </a:solidFill>
                <a:latin typeface="Times New Roman"/>
                <a:cs typeface="Times New Roman"/>
              </a:rPr>
              <a:t> </a:t>
            </a:r>
            <a:r>
              <a:rPr sz="2000" spc="4" dirty="0" smtClean="0">
                <a:solidFill>
                  <a:srgbClr val="001F5F"/>
                </a:solidFill>
                <a:latin typeface="Times New Roman"/>
                <a:cs typeface="Times New Roman"/>
              </a:rPr>
              <a:t>2012)</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7" name="object 7"/>
          <p:cNvSpPr txBox="1"/>
          <p:nvPr/>
        </p:nvSpPr>
        <p:spPr>
          <a:xfrm>
            <a:off x="330200" y="3813032"/>
            <a:ext cx="263619"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990000"/>
                </a:solidFill>
                <a:latin typeface="Wingdings"/>
                <a:cs typeface="Wingdings"/>
              </a:rPr>
              <a:t></a:t>
            </a:r>
            <a:endParaRPr sz="2000">
              <a:latin typeface="Wingdings"/>
              <a:cs typeface="Wingdings"/>
            </a:endParaRPr>
          </a:p>
        </p:txBody>
      </p:sp>
      <p:sp>
        <p:nvSpPr>
          <p:cNvPr id="6" name="object 6"/>
          <p:cNvSpPr txBox="1"/>
          <p:nvPr/>
        </p:nvSpPr>
        <p:spPr>
          <a:xfrm>
            <a:off x="595680" y="3814373"/>
            <a:ext cx="8323765" cy="767588"/>
          </a:xfrm>
          <a:prstGeom prst="rect">
            <a:avLst/>
          </a:prstGeom>
        </p:spPr>
        <p:txBody>
          <a:bodyPr wrap="square" lIns="0" tIns="0" rIns="0" bIns="0" rtlCol="0">
            <a:noAutofit/>
          </a:bodyPr>
          <a:lstStyle/>
          <a:p>
            <a:pPr marL="12700" algn="just">
              <a:lnSpc>
                <a:spcPts val="1920"/>
              </a:lnSpc>
              <a:spcBef>
                <a:spcPts val="271"/>
              </a:spcBef>
            </a:pP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t</a:t>
            </a:r>
            <a:r>
              <a:rPr sz="2000" spc="5" dirty="0" smtClean="0">
                <a:solidFill>
                  <a:srgbClr val="001F5F"/>
                </a:solidFill>
                <a:latin typeface="Times New Roman"/>
                <a:cs typeface="Times New Roman"/>
              </a:rPr>
              <a:t> </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h</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n</a:t>
            </a:r>
            <a:r>
              <a:rPr sz="20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re</a:t>
            </a:r>
            <a:r>
              <a:rPr sz="2000" spc="4" dirty="0" smtClean="0">
                <a:solidFill>
                  <a:srgbClr val="001F5F"/>
                </a:solidFill>
                <a:latin typeface="Times New Roman"/>
                <a:cs typeface="Times New Roman"/>
              </a:rPr>
              <a:t>f</a:t>
            </a:r>
            <a:r>
              <a:rPr sz="2000" spc="-14" dirty="0" smtClean="0">
                <a:solidFill>
                  <a:srgbClr val="001F5F"/>
                </a:solidFill>
                <a:latin typeface="Times New Roman"/>
                <a:cs typeface="Times New Roman"/>
              </a:rPr>
              <a:t>e</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s</a:t>
            </a:r>
            <a:r>
              <a:rPr sz="2000" spc="5" dirty="0" smtClean="0">
                <a:solidFill>
                  <a:srgbClr val="001F5F"/>
                </a:solidFill>
                <a:latin typeface="Times New Roman"/>
                <a:cs typeface="Times New Roman"/>
              </a:rPr>
              <a:t> </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o</a:t>
            </a:r>
            <a:r>
              <a:rPr sz="2000" spc="20" dirty="0" smtClean="0">
                <a:solidFill>
                  <a:srgbClr val="001F5F"/>
                </a:solidFill>
                <a:latin typeface="Times New Roman"/>
                <a:cs typeface="Times New Roman"/>
              </a:rPr>
              <a:t> </a:t>
            </a:r>
            <a:r>
              <a:rPr sz="2000" spc="-14" dirty="0" smtClean="0">
                <a:solidFill>
                  <a:srgbClr val="001F5F"/>
                </a:solidFill>
                <a:latin typeface="Times New Roman"/>
                <a:cs typeface="Times New Roman"/>
              </a:rPr>
              <a:t>t</a:t>
            </a:r>
            <a:r>
              <a:rPr sz="2000" spc="4" dirty="0" smtClean="0">
                <a:solidFill>
                  <a:srgbClr val="001F5F"/>
                </a:solidFill>
                <a:latin typeface="Times New Roman"/>
                <a:cs typeface="Times New Roman"/>
              </a:rPr>
              <a:t>h</a:t>
            </a:r>
            <a:r>
              <a:rPr sz="2000" spc="0" dirty="0" smtClean="0">
                <a:solidFill>
                  <a:srgbClr val="001F5F"/>
                </a:solidFill>
                <a:latin typeface="Times New Roman"/>
                <a:cs typeface="Times New Roman"/>
              </a:rPr>
              <a:t>e</a:t>
            </a:r>
            <a:r>
              <a:rPr sz="2000" spc="10" dirty="0" smtClean="0">
                <a:solidFill>
                  <a:srgbClr val="001F5F"/>
                </a:solidFill>
                <a:latin typeface="Times New Roman"/>
                <a:cs typeface="Times New Roman"/>
              </a:rPr>
              <a:t> </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d</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nt</a:t>
            </a:r>
            <a:r>
              <a:rPr sz="2000" spc="-14" dirty="0" smtClean="0">
                <a:solidFill>
                  <a:srgbClr val="001F5F"/>
                </a:solidFill>
                <a:latin typeface="Times New Roman"/>
                <a:cs typeface="Times New Roman"/>
              </a:rPr>
              <a:t>i</a:t>
            </a:r>
            <a:r>
              <a:rPr sz="2000" spc="0" dirty="0" smtClean="0">
                <a:solidFill>
                  <a:srgbClr val="001F5F"/>
                </a:solidFill>
                <a:latin typeface="Times New Roman"/>
                <a:cs typeface="Times New Roman"/>
              </a:rPr>
              <a:t>f</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ca</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n,</a:t>
            </a:r>
            <a:r>
              <a:rPr sz="2000" spc="10" dirty="0" smtClean="0">
                <a:solidFill>
                  <a:srgbClr val="001F5F"/>
                </a:solidFill>
                <a:latin typeface="Times New Roman"/>
                <a:cs typeface="Times New Roman"/>
              </a:rPr>
              <a:t> </a:t>
            </a:r>
            <a:r>
              <a:rPr sz="2000" spc="0" dirty="0" smtClean="0">
                <a:solidFill>
                  <a:srgbClr val="001F5F"/>
                </a:solidFill>
                <a:latin typeface="Times New Roman"/>
                <a:cs typeface="Times New Roman"/>
              </a:rPr>
              <a:t>se</a:t>
            </a:r>
            <a:r>
              <a:rPr sz="2000" spc="-4" dirty="0" smtClean="0">
                <a:solidFill>
                  <a:srgbClr val="001F5F"/>
                </a:solidFill>
                <a:latin typeface="Times New Roman"/>
                <a:cs typeface="Times New Roman"/>
              </a:rPr>
              <a:t>l</a:t>
            </a:r>
            <a:r>
              <a:rPr sz="2000" spc="0" dirty="0" smtClean="0">
                <a:solidFill>
                  <a:srgbClr val="001F5F"/>
                </a:solidFill>
                <a:latin typeface="Times New Roman"/>
                <a:cs typeface="Times New Roman"/>
              </a:rPr>
              <a:t>ec</a:t>
            </a:r>
            <a:r>
              <a:rPr sz="2000" spc="-9" dirty="0" smtClean="0">
                <a:solidFill>
                  <a:srgbClr val="001F5F"/>
                </a:solidFill>
                <a:latin typeface="Times New Roman"/>
                <a:cs typeface="Times New Roman"/>
              </a:rPr>
              <a:t>t</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on</a:t>
            </a:r>
            <a:r>
              <a:rPr sz="2000" spc="15"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d</a:t>
            </a:r>
            <a:r>
              <a:rPr sz="2000" spc="5" dirty="0" smtClean="0">
                <a:solidFill>
                  <a:srgbClr val="001F5F"/>
                </a:solidFill>
                <a:latin typeface="Times New Roman"/>
                <a:cs typeface="Times New Roman"/>
              </a:rPr>
              <a:t> </a:t>
            </a:r>
            <a:r>
              <a:rPr sz="2000" spc="0" dirty="0" smtClean="0">
                <a:solidFill>
                  <a:srgbClr val="001F5F"/>
                </a:solidFill>
                <a:latin typeface="Times New Roman"/>
                <a:cs typeface="Times New Roman"/>
              </a:rPr>
              <a:t>de</a:t>
            </a:r>
            <a:r>
              <a:rPr sz="2000" spc="9" dirty="0" smtClean="0">
                <a:solidFill>
                  <a:srgbClr val="001F5F"/>
                </a:solidFill>
                <a:latin typeface="Times New Roman"/>
                <a:cs typeface="Times New Roman"/>
              </a:rPr>
              <a:t>v</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l</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p</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ent</a:t>
            </a:r>
            <a:r>
              <a:rPr sz="2000" spc="20"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f</a:t>
            </a:r>
            <a:r>
              <a:rPr sz="2000" spc="15" dirty="0" smtClean="0">
                <a:solidFill>
                  <a:srgbClr val="001F5F"/>
                </a:solidFill>
                <a:latin typeface="Times New Roman"/>
                <a:cs typeface="Times New Roman"/>
              </a:rPr>
              <a:t> </a:t>
            </a:r>
            <a:r>
              <a:rPr sz="2000" spc="0" dirty="0" smtClean="0">
                <a:solidFill>
                  <a:srgbClr val="001F5F"/>
                </a:solidFill>
                <a:latin typeface="Times New Roman"/>
                <a:cs typeface="Times New Roman"/>
              </a:rPr>
              <a:t>a pr</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duc</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 det</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r</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inat</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on  </a:t>
            </a:r>
            <a:r>
              <a:rPr sz="2000" spc="4"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f  </a:t>
            </a:r>
            <a:r>
              <a:rPr sz="2000" spc="25" dirty="0" smtClean="0">
                <a:solidFill>
                  <a:srgbClr val="001F5F"/>
                </a:solidFill>
                <a:latin typeface="Times New Roman"/>
                <a:cs typeface="Times New Roman"/>
              </a:rPr>
              <a:t> </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he  </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r</a:t>
            </a:r>
            <a:r>
              <a:rPr sz="2000" spc="-19" dirty="0" smtClean="0">
                <a:solidFill>
                  <a:srgbClr val="001F5F"/>
                </a:solidFill>
                <a:latin typeface="Times New Roman"/>
                <a:cs typeface="Times New Roman"/>
              </a:rPr>
              <a:t>i</a:t>
            </a:r>
            <a:r>
              <a:rPr sz="2000" spc="-14" dirty="0" smtClean="0">
                <a:solidFill>
                  <a:srgbClr val="001F5F"/>
                </a:solidFill>
                <a:latin typeface="Times New Roman"/>
                <a:cs typeface="Times New Roman"/>
              </a:rPr>
              <a:t>c</a:t>
            </a:r>
            <a:r>
              <a:rPr sz="2000" spc="0" dirty="0" smtClean="0">
                <a:solidFill>
                  <a:srgbClr val="001F5F"/>
                </a:solidFill>
                <a:latin typeface="Times New Roman"/>
                <a:cs typeface="Times New Roman"/>
              </a:rPr>
              <a:t>e,  </a:t>
            </a:r>
            <a:r>
              <a:rPr sz="2000" spc="20" dirty="0" smtClean="0">
                <a:solidFill>
                  <a:srgbClr val="001F5F"/>
                </a:solidFill>
                <a:latin typeface="Times New Roman"/>
                <a:cs typeface="Times New Roman"/>
              </a:rPr>
              <a:t> </a:t>
            </a:r>
            <a:r>
              <a:rPr sz="2000" spc="0" dirty="0" smtClean="0">
                <a:solidFill>
                  <a:srgbClr val="001F5F"/>
                </a:solidFill>
                <a:latin typeface="Times New Roman"/>
                <a:cs typeface="Times New Roman"/>
              </a:rPr>
              <a:t>ch</a:t>
            </a:r>
            <a:r>
              <a:rPr sz="2000" spc="-9" dirty="0" smtClean="0">
                <a:solidFill>
                  <a:srgbClr val="001F5F"/>
                </a:solidFill>
                <a:latin typeface="Times New Roman"/>
                <a:cs typeface="Times New Roman"/>
              </a:rPr>
              <a:t>a</a:t>
            </a:r>
            <a:r>
              <a:rPr sz="2000" spc="0" dirty="0" smtClean="0">
                <a:solidFill>
                  <a:srgbClr val="001F5F"/>
                </a:solidFill>
                <a:latin typeface="Times New Roman"/>
                <a:cs typeface="Times New Roman"/>
              </a:rPr>
              <a:t>nnel  </a:t>
            </a:r>
            <a:r>
              <a:rPr sz="2000" spc="14" dirty="0" smtClean="0">
                <a:solidFill>
                  <a:srgbClr val="001F5F"/>
                </a:solidFill>
                <a:latin typeface="Times New Roman"/>
                <a:cs typeface="Times New Roman"/>
              </a:rPr>
              <a:t> </a:t>
            </a:r>
            <a:r>
              <a:rPr sz="2000" spc="-14" dirty="0" smtClean="0">
                <a:solidFill>
                  <a:srgbClr val="001F5F"/>
                </a:solidFill>
                <a:latin typeface="Times New Roman"/>
                <a:cs typeface="Times New Roman"/>
              </a:rPr>
              <a:t>t</a:t>
            </a:r>
            <a:r>
              <a:rPr sz="2000" spc="0" dirty="0" smtClean="0">
                <a:solidFill>
                  <a:srgbClr val="001F5F"/>
                </a:solidFill>
                <a:latin typeface="Times New Roman"/>
                <a:cs typeface="Times New Roman"/>
              </a:rPr>
              <a:t>o  </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reach  </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c</a:t>
            </a:r>
            <a:r>
              <a:rPr sz="2000" spc="-9" dirty="0" smtClean="0">
                <a:solidFill>
                  <a:srgbClr val="001F5F"/>
                </a:solidFill>
                <a:latin typeface="Times New Roman"/>
                <a:cs typeface="Times New Roman"/>
              </a:rPr>
              <a:t>u</a:t>
            </a:r>
            <a:r>
              <a:rPr sz="2000" spc="0" dirty="0" smtClean="0">
                <a:solidFill>
                  <a:srgbClr val="001F5F"/>
                </a:solidFill>
                <a:latin typeface="Times New Roman"/>
                <a:cs typeface="Times New Roman"/>
              </a:rPr>
              <a:t>s</a:t>
            </a:r>
            <a:r>
              <a:rPr sz="2000" spc="-14" dirty="0" smtClean="0">
                <a:solidFill>
                  <a:srgbClr val="001F5F"/>
                </a:solidFill>
                <a:latin typeface="Times New Roman"/>
                <a:cs typeface="Times New Roman"/>
              </a:rPr>
              <a:t>t</a:t>
            </a:r>
            <a:r>
              <a:rPr sz="2000" spc="0" dirty="0" smtClean="0">
                <a:solidFill>
                  <a:srgbClr val="001F5F"/>
                </a:solidFill>
                <a:latin typeface="Times New Roman"/>
                <a:cs typeface="Times New Roman"/>
              </a:rPr>
              <a:t>o</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ers  </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place   and  </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the de</a:t>
            </a:r>
            <a:r>
              <a:rPr sz="2000" spc="9" dirty="0" smtClean="0">
                <a:solidFill>
                  <a:srgbClr val="001F5F"/>
                </a:solidFill>
                <a:latin typeface="Times New Roman"/>
                <a:cs typeface="Times New Roman"/>
              </a:rPr>
              <a:t>v</a:t>
            </a:r>
            <a:r>
              <a:rPr sz="2000" spc="0" dirty="0" smtClean="0">
                <a:solidFill>
                  <a:srgbClr val="001F5F"/>
                </a:solidFill>
                <a:latin typeface="Times New Roman"/>
                <a:cs typeface="Times New Roman"/>
              </a:rPr>
              <a:t>e</a:t>
            </a:r>
            <a:r>
              <a:rPr sz="2000" spc="-4" dirty="0" smtClean="0">
                <a:solidFill>
                  <a:srgbClr val="001F5F"/>
                </a:solidFill>
                <a:latin typeface="Times New Roman"/>
                <a:cs typeface="Times New Roman"/>
              </a:rPr>
              <a:t>l</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p</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ent</a:t>
            </a:r>
            <a:r>
              <a:rPr sz="2000" spc="-29" dirty="0" smtClean="0">
                <a:solidFill>
                  <a:srgbClr val="001F5F"/>
                </a:solidFill>
                <a:latin typeface="Times New Roman"/>
                <a:cs typeface="Times New Roman"/>
              </a:rPr>
              <a:t> </a:t>
            </a:r>
            <a:r>
              <a:rPr sz="2000" spc="0" dirty="0" smtClean="0">
                <a:solidFill>
                  <a:srgbClr val="001F5F"/>
                </a:solidFill>
                <a:latin typeface="Times New Roman"/>
                <a:cs typeface="Times New Roman"/>
              </a:rPr>
              <a:t>and</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the</a:t>
            </a:r>
            <a:r>
              <a:rPr sz="20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i</a:t>
            </a:r>
            <a:r>
              <a:rPr sz="2000" spc="-29" dirty="0" smtClean="0">
                <a:solidFill>
                  <a:srgbClr val="001F5F"/>
                </a:solidFill>
                <a:latin typeface="Times New Roman"/>
                <a:cs typeface="Times New Roman"/>
              </a:rPr>
              <a:t>m</a:t>
            </a:r>
            <a:r>
              <a:rPr sz="2000" spc="0" dirty="0" smtClean="0">
                <a:solidFill>
                  <a:srgbClr val="001F5F"/>
                </a:solidFill>
                <a:latin typeface="Times New Roman"/>
                <a:cs typeface="Times New Roman"/>
              </a:rPr>
              <a:t>ple</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enta</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ion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f</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otional</a:t>
            </a:r>
            <a:r>
              <a:rPr sz="2000" spc="-39" dirty="0" smtClean="0">
                <a:solidFill>
                  <a:srgbClr val="001F5F"/>
                </a:solidFill>
                <a:latin typeface="Times New Roman"/>
                <a:cs typeface="Times New Roman"/>
              </a:rPr>
              <a:t> </a:t>
            </a:r>
            <a:r>
              <a:rPr sz="2000" spc="0" dirty="0" smtClean="0">
                <a:solidFill>
                  <a:srgbClr val="001F5F"/>
                </a:solidFill>
                <a:latin typeface="Times New Roman"/>
                <a:cs typeface="Times New Roman"/>
              </a:rPr>
              <a:t>stra</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eg</a:t>
            </a:r>
            <a:r>
              <a:rPr sz="2000" spc="-129" dirty="0" smtClean="0">
                <a:solidFill>
                  <a:srgbClr val="001F5F"/>
                </a:solidFill>
                <a:latin typeface="Times New Roman"/>
                <a:cs typeface="Times New Roman"/>
              </a:rPr>
              <a:t>y</a:t>
            </a:r>
            <a:r>
              <a:rPr sz="2000" spc="0" dirty="0" smtClean="0">
                <a:solidFill>
                  <a:srgbClr val="001F5F"/>
                </a:solidFill>
                <a:latin typeface="Times New Roman"/>
                <a:cs typeface="Times New Roman"/>
              </a:rPr>
              <a:t>.</a:t>
            </a:r>
            <a:endParaRPr sz="2000" dirty="0">
              <a:latin typeface="Times New Roman"/>
              <a:cs typeface="Times New Roman"/>
            </a:endParaRPr>
          </a:p>
        </p:txBody>
      </p:sp>
      <p:sp>
        <p:nvSpPr>
          <p:cNvPr id="5" name="object 5"/>
          <p:cNvSpPr txBox="1"/>
          <p:nvPr/>
        </p:nvSpPr>
        <p:spPr>
          <a:xfrm>
            <a:off x="330200" y="4964929"/>
            <a:ext cx="263904" cy="280212"/>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990000"/>
                </a:solidFill>
                <a:latin typeface="Wingdings"/>
                <a:cs typeface="Wingdings"/>
              </a:rPr>
              <a:t></a:t>
            </a:r>
            <a:endParaRPr sz="2000">
              <a:latin typeface="Wingdings"/>
              <a:cs typeface="Wingdings"/>
            </a:endParaRPr>
          </a:p>
        </p:txBody>
      </p:sp>
      <p:sp>
        <p:nvSpPr>
          <p:cNvPr id="4" name="object 4"/>
          <p:cNvSpPr txBox="1"/>
          <p:nvPr/>
        </p:nvSpPr>
        <p:spPr>
          <a:xfrm>
            <a:off x="595680" y="4966271"/>
            <a:ext cx="8335234" cy="524374"/>
          </a:xfrm>
          <a:prstGeom prst="rect">
            <a:avLst/>
          </a:prstGeom>
        </p:spPr>
        <p:txBody>
          <a:bodyPr wrap="square" lIns="0" tIns="0" rIns="0" bIns="0" rtlCol="0">
            <a:noAutofit/>
          </a:bodyPr>
          <a:lstStyle/>
          <a:p>
            <a:pPr marL="12700">
              <a:lnSpc>
                <a:spcPts val="2085"/>
              </a:lnSpc>
              <a:spcBef>
                <a:spcPts val="104"/>
              </a:spcBef>
            </a:pPr>
            <a:r>
              <a:rPr sz="3000" spc="4" baseline="-1449" dirty="0" smtClean="0">
                <a:solidFill>
                  <a:srgbClr val="001F5F"/>
                </a:solidFill>
                <a:latin typeface="Times New Roman"/>
                <a:cs typeface="Times New Roman"/>
              </a:rPr>
              <a:t>I</a:t>
            </a:r>
            <a:r>
              <a:rPr sz="3000" spc="0" baseline="-1449" dirty="0" smtClean="0">
                <a:solidFill>
                  <a:srgbClr val="001F5F"/>
                </a:solidFill>
                <a:latin typeface="Times New Roman"/>
                <a:cs typeface="Times New Roman"/>
              </a:rPr>
              <a:t>n</a:t>
            </a:r>
            <a:r>
              <a:rPr sz="3000" spc="395" baseline="-1449" dirty="0" smtClean="0">
                <a:solidFill>
                  <a:srgbClr val="001F5F"/>
                </a:solidFill>
                <a:latin typeface="Times New Roman"/>
                <a:cs typeface="Times New Roman"/>
              </a:rPr>
              <a:t> </a:t>
            </a:r>
            <a:r>
              <a:rPr sz="3000" spc="-9" baseline="-1449" dirty="0" smtClean="0">
                <a:solidFill>
                  <a:srgbClr val="001F5F"/>
                </a:solidFill>
                <a:latin typeface="Times New Roman"/>
                <a:cs typeface="Times New Roman"/>
              </a:rPr>
              <a:t>o</a:t>
            </a:r>
            <a:r>
              <a:rPr sz="3000" spc="0" baseline="-1449" dirty="0" smtClean="0">
                <a:solidFill>
                  <a:srgbClr val="001F5F"/>
                </a:solidFill>
                <a:latin typeface="Times New Roman"/>
                <a:cs typeface="Times New Roman"/>
              </a:rPr>
              <a:t>th</a:t>
            </a:r>
            <a:r>
              <a:rPr sz="3000" spc="-14" baseline="-1449" dirty="0" smtClean="0">
                <a:solidFill>
                  <a:srgbClr val="001F5F"/>
                </a:solidFill>
                <a:latin typeface="Times New Roman"/>
                <a:cs typeface="Times New Roman"/>
              </a:rPr>
              <a:t>e</a:t>
            </a:r>
            <a:r>
              <a:rPr sz="3000" spc="0" baseline="-1449" dirty="0" smtClean="0">
                <a:solidFill>
                  <a:srgbClr val="001F5F"/>
                </a:solidFill>
                <a:latin typeface="Times New Roman"/>
                <a:cs typeface="Times New Roman"/>
              </a:rPr>
              <a:t>r</a:t>
            </a:r>
            <a:r>
              <a:rPr sz="3000" spc="395" baseline="-1449" dirty="0" smtClean="0">
                <a:solidFill>
                  <a:srgbClr val="001F5F"/>
                </a:solidFill>
                <a:latin typeface="Times New Roman"/>
                <a:cs typeface="Times New Roman"/>
              </a:rPr>
              <a:t> </a:t>
            </a:r>
            <a:r>
              <a:rPr sz="3000" spc="0" baseline="-1449" dirty="0" smtClean="0">
                <a:solidFill>
                  <a:srgbClr val="001F5F"/>
                </a:solidFill>
                <a:latin typeface="Times New Roman"/>
                <a:cs typeface="Times New Roman"/>
              </a:rPr>
              <a:t>wo</a:t>
            </a:r>
            <a:r>
              <a:rPr sz="3000" spc="-9" baseline="-1449" dirty="0" smtClean="0">
                <a:solidFill>
                  <a:srgbClr val="001F5F"/>
                </a:solidFill>
                <a:latin typeface="Times New Roman"/>
                <a:cs typeface="Times New Roman"/>
              </a:rPr>
              <a:t>rd</a:t>
            </a:r>
            <a:r>
              <a:rPr sz="3000" spc="0" baseline="-1449" dirty="0" smtClean="0">
                <a:solidFill>
                  <a:srgbClr val="001F5F"/>
                </a:solidFill>
                <a:latin typeface="Times New Roman"/>
                <a:cs typeface="Times New Roman"/>
              </a:rPr>
              <a:t>s</a:t>
            </a:r>
            <a:r>
              <a:rPr sz="3000" spc="400" baseline="-1449" dirty="0" smtClean="0">
                <a:solidFill>
                  <a:srgbClr val="001F5F"/>
                </a:solidFill>
                <a:latin typeface="Times New Roman"/>
                <a:cs typeface="Times New Roman"/>
              </a:rPr>
              <a:t> </a:t>
            </a:r>
            <a:r>
              <a:rPr sz="3000" spc="-4" baseline="-1449" dirty="0" smtClean="0">
                <a:solidFill>
                  <a:srgbClr val="001F5F"/>
                </a:solidFill>
                <a:latin typeface="Times New Roman"/>
                <a:cs typeface="Times New Roman"/>
              </a:rPr>
              <a:t>i</a:t>
            </a:r>
            <a:r>
              <a:rPr sz="3000" spc="0" baseline="-1449" dirty="0" smtClean="0">
                <a:solidFill>
                  <a:srgbClr val="001F5F"/>
                </a:solidFill>
                <a:latin typeface="Times New Roman"/>
                <a:cs typeface="Times New Roman"/>
              </a:rPr>
              <a:t>t</a:t>
            </a:r>
            <a:r>
              <a:rPr sz="3000" spc="380" baseline="-1449" dirty="0" smtClean="0">
                <a:solidFill>
                  <a:srgbClr val="001F5F"/>
                </a:solidFill>
                <a:latin typeface="Times New Roman"/>
                <a:cs typeface="Times New Roman"/>
              </a:rPr>
              <a:t> </a:t>
            </a:r>
            <a:r>
              <a:rPr sz="3000" spc="-4" baseline="-1449" dirty="0" smtClean="0">
                <a:solidFill>
                  <a:srgbClr val="001F5F"/>
                </a:solidFill>
                <a:latin typeface="Times New Roman"/>
                <a:cs typeface="Times New Roman"/>
              </a:rPr>
              <a:t>i</a:t>
            </a:r>
            <a:r>
              <a:rPr sz="3000" spc="0" baseline="-1449" dirty="0" smtClean="0">
                <a:solidFill>
                  <a:srgbClr val="001F5F"/>
                </a:solidFill>
                <a:latin typeface="Times New Roman"/>
                <a:cs typeface="Times New Roman"/>
              </a:rPr>
              <a:t>s</a:t>
            </a:r>
            <a:r>
              <a:rPr sz="3000" spc="400" baseline="-1449" dirty="0" smtClean="0">
                <a:solidFill>
                  <a:srgbClr val="001F5F"/>
                </a:solidFill>
                <a:latin typeface="Times New Roman"/>
                <a:cs typeface="Times New Roman"/>
              </a:rPr>
              <a:t> </a:t>
            </a:r>
            <a:r>
              <a:rPr sz="3000" spc="-19" baseline="-1449" dirty="0" smtClean="0">
                <a:solidFill>
                  <a:srgbClr val="001F5F"/>
                </a:solidFill>
                <a:latin typeface="Times New Roman"/>
                <a:cs typeface="Times New Roman"/>
              </a:rPr>
              <a:t>t</a:t>
            </a:r>
            <a:r>
              <a:rPr sz="3000" spc="0" baseline="-1449" dirty="0" smtClean="0">
                <a:solidFill>
                  <a:srgbClr val="001F5F"/>
                </a:solidFill>
                <a:latin typeface="Times New Roman"/>
                <a:cs typeface="Times New Roman"/>
              </a:rPr>
              <a:t>he</a:t>
            </a:r>
            <a:r>
              <a:rPr sz="3000" spc="390" baseline="-1449" dirty="0" smtClean="0">
                <a:solidFill>
                  <a:srgbClr val="001F5F"/>
                </a:solidFill>
                <a:latin typeface="Times New Roman"/>
                <a:cs typeface="Times New Roman"/>
              </a:rPr>
              <a:t> </a:t>
            </a:r>
            <a:r>
              <a:rPr sz="3000" spc="-9" baseline="-1449" dirty="0" smtClean="0">
                <a:solidFill>
                  <a:srgbClr val="001F5F"/>
                </a:solidFill>
                <a:latin typeface="Times New Roman"/>
                <a:cs typeface="Times New Roman"/>
              </a:rPr>
              <a:t>pro</a:t>
            </a:r>
            <a:r>
              <a:rPr sz="3000" spc="0" baseline="-1449" dirty="0" smtClean="0">
                <a:solidFill>
                  <a:srgbClr val="001F5F"/>
                </a:solidFill>
                <a:latin typeface="Times New Roman"/>
                <a:cs typeface="Times New Roman"/>
              </a:rPr>
              <a:t>ce</a:t>
            </a:r>
            <a:r>
              <a:rPr sz="3000" spc="-4" baseline="-1449" dirty="0" smtClean="0">
                <a:solidFill>
                  <a:srgbClr val="001F5F"/>
                </a:solidFill>
                <a:latin typeface="Times New Roman"/>
                <a:cs typeface="Times New Roman"/>
              </a:rPr>
              <a:t>s</a:t>
            </a:r>
            <a:r>
              <a:rPr sz="3000" spc="0" baseline="-1449" dirty="0" smtClean="0">
                <a:solidFill>
                  <a:srgbClr val="001F5F"/>
                </a:solidFill>
                <a:latin typeface="Times New Roman"/>
                <a:cs typeface="Times New Roman"/>
              </a:rPr>
              <a:t>s</a:t>
            </a:r>
            <a:r>
              <a:rPr sz="3000" spc="390" baseline="-1449" dirty="0" smtClean="0">
                <a:solidFill>
                  <a:srgbClr val="001F5F"/>
                </a:solidFill>
                <a:latin typeface="Times New Roman"/>
                <a:cs typeface="Times New Roman"/>
              </a:rPr>
              <a:t> </a:t>
            </a:r>
            <a:r>
              <a:rPr sz="3000" spc="-4" baseline="-1449" dirty="0" smtClean="0">
                <a:solidFill>
                  <a:srgbClr val="001F5F"/>
                </a:solidFill>
                <a:latin typeface="Times New Roman"/>
                <a:cs typeface="Times New Roman"/>
              </a:rPr>
              <a:t>o</a:t>
            </a:r>
            <a:r>
              <a:rPr sz="3000" spc="0" baseline="-1449" dirty="0" smtClean="0">
                <a:solidFill>
                  <a:srgbClr val="001F5F"/>
                </a:solidFill>
                <a:latin typeface="Times New Roman"/>
                <a:cs typeface="Times New Roman"/>
              </a:rPr>
              <a:t>f</a:t>
            </a:r>
            <a:r>
              <a:rPr sz="3000" spc="390" baseline="-1449" dirty="0" smtClean="0">
                <a:solidFill>
                  <a:srgbClr val="001F5F"/>
                </a:solidFill>
                <a:latin typeface="Times New Roman"/>
                <a:cs typeface="Times New Roman"/>
              </a:rPr>
              <a:t> </a:t>
            </a:r>
            <a:r>
              <a:rPr sz="3000" spc="0" baseline="-1449" dirty="0" smtClean="0">
                <a:solidFill>
                  <a:srgbClr val="FF0000"/>
                </a:solidFill>
                <a:latin typeface="Times New Roman"/>
                <a:cs typeface="Times New Roman"/>
              </a:rPr>
              <a:t>pl</a:t>
            </a:r>
            <a:r>
              <a:rPr sz="3000" spc="-14" baseline="-1449" dirty="0" smtClean="0">
                <a:solidFill>
                  <a:srgbClr val="FF0000"/>
                </a:solidFill>
                <a:latin typeface="Times New Roman"/>
                <a:cs typeface="Times New Roman"/>
              </a:rPr>
              <a:t>a</a:t>
            </a:r>
            <a:r>
              <a:rPr sz="3000" spc="0" baseline="-1449" dirty="0" smtClean="0">
                <a:solidFill>
                  <a:srgbClr val="FF0000"/>
                </a:solidFill>
                <a:latin typeface="Times New Roman"/>
                <a:cs typeface="Times New Roman"/>
              </a:rPr>
              <a:t>n</a:t>
            </a:r>
            <a:r>
              <a:rPr sz="3000" spc="9" baseline="-1449" dirty="0" smtClean="0">
                <a:solidFill>
                  <a:srgbClr val="FF0000"/>
                </a:solidFill>
                <a:latin typeface="Times New Roman"/>
                <a:cs typeface="Times New Roman"/>
              </a:rPr>
              <a:t>n</a:t>
            </a:r>
            <a:r>
              <a:rPr sz="3000" spc="-19" baseline="-1449" dirty="0" smtClean="0">
                <a:solidFill>
                  <a:srgbClr val="FF0000"/>
                </a:solidFill>
                <a:latin typeface="Times New Roman"/>
                <a:cs typeface="Times New Roman"/>
              </a:rPr>
              <a:t>i</a:t>
            </a:r>
            <a:r>
              <a:rPr sz="3000" spc="0" baseline="-1449" dirty="0" smtClean="0">
                <a:solidFill>
                  <a:srgbClr val="FF0000"/>
                </a:solidFill>
                <a:latin typeface="Times New Roman"/>
                <a:cs typeface="Times New Roman"/>
              </a:rPr>
              <a:t>ng,</a:t>
            </a:r>
            <a:r>
              <a:rPr sz="3000" spc="390" baseline="-1449" dirty="0" smtClean="0">
                <a:solidFill>
                  <a:srgbClr val="FF0000"/>
                </a:solidFill>
                <a:latin typeface="Times New Roman"/>
                <a:cs typeface="Times New Roman"/>
              </a:rPr>
              <a:t> </a:t>
            </a:r>
            <a:r>
              <a:rPr sz="3000" spc="0" baseline="-1449" dirty="0" smtClean="0">
                <a:solidFill>
                  <a:srgbClr val="FF0000"/>
                </a:solidFill>
                <a:latin typeface="Times New Roman"/>
                <a:cs typeface="Times New Roman"/>
              </a:rPr>
              <a:t>pr</a:t>
            </a:r>
            <a:r>
              <a:rPr sz="3000" spc="-9" baseline="-1449" dirty="0" smtClean="0">
                <a:solidFill>
                  <a:srgbClr val="FF0000"/>
                </a:solidFill>
                <a:latin typeface="Times New Roman"/>
                <a:cs typeface="Times New Roman"/>
              </a:rPr>
              <a:t>i</a:t>
            </a:r>
            <a:r>
              <a:rPr sz="3000" spc="0" baseline="-1449" dirty="0" smtClean="0">
                <a:solidFill>
                  <a:srgbClr val="FF0000"/>
                </a:solidFill>
                <a:latin typeface="Times New Roman"/>
                <a:cs typeface="Times New Roman"/>
              </a:rPr>
              <a:t>c</a:t>
            </a:r>
            <a:r>
              <a:rPr sz="3000" spc="-9" baseline="-1449" dirty="0" smtClean="0">
                <a:solidFill>
                  <a:srgbClr val="FF0000"/>
                </a:solidFill>
                <a:latin typeface="Times New Roman"/>
                <a:cs typeface="Times New Roman"/>
              </a:rPr>
              <a:t>in</a:t>
            </a:r>
            <a:r>
              <a:rPr sz="3000" spc="0" baseline="-1449" dirty="0" smtClean="0">
                <a:solidFill>
                  <a:srgbClr val="FF0000"/>
                </a:solidFill>
                <a:latin typeface="Times New Roman"/>
                <a:cs typeface="Times New Roman"/>
              </a:rPr>
              <a:t>g,</a:t>
            </a:r>
            <a:r>
              <a:rPr sz="3000" spc="395" baseline="-1449" dirty="0" smtClean="0">
                <a:solidFill>
                  <a:srgbClr val="FF0000"/>
                </a:solidFill>
                <a:latin typeface="Times New Roman"/>
                <a:cs typeface="Times New Roman"/>
              </a:rPr>
              <a:t> </a:t>
            </a:r>
            <a:r>
              <a:rPr sz="3000" spc="-9" baseline="-1449" dirty="0" smtClean="0">
                <a:solidFill>
                  <a:srgbClr val="FF0000"/>
                </a:solidFill>
                <a:latin typeface="Times New Roman"/>
                <a:cs typeface="Times New Roman"/>
              </a:rPr>
              <a:t>pr</a:t>
            </a:r>
            <a:r>
              <a:rPr sz="3000" spc="0" baseline="-1449" dirty="0" smtClean="0">
                <a:solidFill>
                  <a:srgbClr val="FF0000"/>
                </a:solidFill>
                <a:latin typeface="Times New Roman"/>
                <a:cs typeface="Times New Roman"/>
              </a:rPr>
              <a:t>o</a:t>
            </a:r>
            <a:r>
              <a:rPr sz="3000" spc="-19" baseline="-1449" dirty="0" smtClean="0">
                <a:solidFill>
                  <a:srgbClr val="FF0000"/>
                </a:solidFill>
                <a:latin typeface="Times New Roman"/>
                <a:cs typeface="Times New Roman"/>
              </a:rPr>
              <a:t>m</a:t>
            </a:r>
            <a:r>
              <a:rPr sz="3000" spc="0" baseline="-1449" dirty="0" smtClean="0">
                <a:solidFill>
                  <a:srgbClr val="FF0000"/>
                </a:solidFill>
                <a:latin typeface="Times New Roman"/>
                <a:cs typeface="Times New Roman"/>
              </a:rPr>
              <a:t>ot</a:t>
            </a:r>
            <a:r>
              <a:rPr sz="3000" spc="-4" baseline="-1449" dirty="0" smtClean="0">
                <a:solidFill>
                  <a:srgbClr val="FF0000"/>
                </a:solidFill>
                <a:latin typeface="Times New Roman"/>
                <a:cs typeface="Times New Roman"/>
              </a:rPr>
              <a:t>i</a:t>
            </a:r>
            <a:r>
              <a:rPr sz="3000" spc="-9" baseline="-1449" dirty="0" smtClean="0">
                <a:solidFill>
                  <a:srgbClr val="FF0000"/>
                </a:solidFill>
                <a:latin typeface="Times New Roman"/>
                <a:cs typeface="Times New Roman"/>
              </a:rPr>
              <a:t>n</a:t>
            </a:r>
            <a:r>
              <a:rPr sz="3000" spc="0" baseline="-1449" dirty="0" smtClean="0">
                <a:solidFill>
                  <a:srgbClr val="FF0000"/>
                </a:solidFill>
                <a:latin typeface="Times New Roman"/>
                <a:cs typeface="Times New Roman"/>
              </a:rPr>
              <a:t>g,</a:t>
            </a:r>
            <a:r>
              <a:rPr sz="3000" spc="400" baseline="-1449" dirty="0" smtClean="0">
                <a:solidFill>
                  <a:srgbClr val="FF0000"/>
                </a:solidFill>
                <a:latin typeface="Times New Roman"/>
                <a:cs typeface="Times New Roman"/>
              </a:rPr>
              <a:t> </a:t>
            </a:r>
            <a:r>
              <a:rPr sz="3000" spc="0" baseline="-1449" dirty="0" smtClean="0">
                <a:solidFill>
                  <a:srgbClr val="FF0000"/>
                </a:solidFill>
                <a:latin typeface="Times New Roman"/>
                <a:cs typeface="Times New Roman"/>
              </a:rPr>
              <a:t>se</a:t>
            </a:r>
            <a:r>
              <a:rPr sz="3000" spc="-9" baseline="-1449" dirty="0" smtClean="0">
                <a:solidFill>
                  <a:srgbClr val="FF0000"/>
                </a:solidFill>
                <a:latin typeface="Times New Roman"/>
                <a:cs typeface="Times New Roman"/>
              </a:rPr>
              <a:t>l</a:t>
            </a:r>
            <a:r>
              <a:rPr sz="3000" spc="0" baseline="-1449" dirty="0" smtClean="0">
                <a:solidFill>
                  <a:srgbClr val="FF0000"/>
                </a:solidFill>
                <a:latin typeface="Times New Roman"/>
                <a:cs typeface="Times New Roman"/>
              </a:rPr>
              <a:t>l</a:t>
            </a:r>
            <a:r>
              <a:rPr sz="3000" spc="-25" baseline="-1449" dirty="0" smtClean="0">
                <a:solidFill>
                  <a:srgbClr val="FF0000"/>
                </a:solidFill>
                <a:latin typeface="Times New Roman"/>
                <a:cs typeface="Times New Roman"/>
              </a:rPr>
              <a:t>i</a:t>
            </a:r>
            <a:r>
              <a:rPr sz="3000" spc="0" baseline="-1449" dirty="0" smtClean="0">
                <a:solidFill>
                  <a:srgbClr val="FF0000"/>
                </a:solidFill>
                <a:latin typeface="Times New Roman"/>
                <a:cs typeface="Times New Roman"/>
              </a:rPr>
              <a:t>ng,</a:t>
            </a:r>
            <a:r>
              <a:rPr sz="3000" spc="400" baseline="-1449" dirty="0" smtClean="0">
                <a:solidFill>
                  <a:srgbClr val="FF0000"/>
                </a:solidFill>
                <a:latin typeface="Times New Roman"/>
                <a:cs typeface="Times New Roman"/>
              </a:rPr>
              <a:t> </a:t>
            </a:r>
            <a:r>
              <a:rPr sz="3000" spc="-14" baseline="-1449" dirty="0" smtClean="0">
                <a:solidFill>
                  <a:srgbClr val="FF0000"/>
                </a:solidFill>
                <a:latin typeface="Times New Roman"/>
                <a:cs typeface="Times New Roman"/>
              </a:rPr>
              <a:t>a</a:t>
            </a:r>
            <a:r>
              <a:rPr sz="3000" spc="0" baseline="-1449" dirty="0" smtClean="0">
                <a:solidFill>
                  <a:srgbClr val="FF0000"/>
                </a:solidFill>
                <a:latin typeface="Times New Roman"/>
                <a:cs typeface="Times New Roman"/>
              </a:rPr>
              <a:t>nd</a:t>
            </a:r>
            <a:endParaRPr sz="2000" dirty="0">
              <a:solidFill>
                <a:srgbClr val="FF0000"/>
              </a:solidFill>
              <a:latin typeface="Times New Roman"/>
              <a:cs typeface="Times New Roman"/>
            </a:endParaRPr>
          </a:p>
          <a:p>
            <a:pPr marL="12700" marR="43811">
              <a:lnSpc>
                <a:spcPts val="1985"/>
              </a:lnSpc>
            </a:pPr>
            <a:r>
              <a:rPr sz="3000" spc="0" baseline="1449" dirty="0" smtClean="0">
                <a:solidFill>
                  <a:srgbClr val="FF0000"/>
                </a:solidFill>
                <a:latin typeface="Times New Roman"/>
                <a:cs typeface="Times New Roman"/>
              </a:rPr>
              <a:t>distribu</a:t>
            </a:r>
            <a:r>
              <a:rPr sz="3000" spc="-9" baseline="1449" dirty="0" smtClean="0">
                <a:solidFill>
                  <a:srgbClr val="FF0000"/>
                </a:solidFill>
                <a:latin typeface="Times New Roman"/>
                <a:cs typeface="Times New Roman"/>
              </a:rPr>
              <a:t>t</a:t>
            </a:r>
            <a:r>
              <a:rPr sz="3000" spc="0" baseline="1449" dirty="0" smtClean="0">
                <a:solidFill>
                  <a:srgbClr val="FF0000"/>
                </a:solidFill>
                <a:latin typeface="Times New Roman"/>
                <a:cs typeface="Times New Roman"/>
              </a:rPr>
              <a:t>i</a:t>
            </a:r>
            <a:r>
              <a:rPr sz="3000" spc="-9" baseline="1449" dirty="0" smtClean="0">
                <a:solidFill>
                  <a:srgbClr val="FF0000"/>
                </a:solidFill>
                <a:latin typeface="Times New Roman"/>
                <a:cs typeface="Times New Roman"/>
              </a:rPr>
              <a:t>n</a:t>
            </a:r>
            <a:r>
              <a:rPr sz="3000" spc="0" baseline="1449" dirty="0" smtClean="0">
                <a:solidFill>
                  <a:srgbClr val="FF0000"/>
                </a:solidFill>
                <a:latin typeface="Times New Roman"/>
                <a:cs typeface="Times New Roman"/>
              </a:rPr>
              <a:t>g</a:t>
            </a:r>
            <a:r>
              <a:rPr sz="3000" spc="-34" baseline="1449" dirty="0" smtClean="0">
                <a:solidFill>
                  <a:srgbClr val="FF0000"/>
                </a:solidFill>
                <a:latin typeface="Times New Roman"/>
                <a:cs typeface="Times New Roman"/>
              </a:rPr>
              <a:t> </a:t>
            </a:r>
            <a:r>
              <a:rPr sz="3000" spc="0" baseline="1449" dirty="0" smtClean="0">
                <a:solidFill>
                  <a:srgbClr val="FF0000"/>
                </a:solidFill>
                <a:latin typeface="Times New Roman"/>
                <a:cs typeface="Times New Roman"/>
              </a:rPr>
              <a:t>ideas,</a:t>
            </a:r>
            <a:r>
              <a:rPr sz="3000" spc="-19" baseline="1449" dirty="0" smtClean="0">
                <a:solidFill>
                  <a:srgbClr val="FF0000"/>
                </a:solidFill>
                <a:latin typeface="Times New Roman"/>
                <a:cs typeface="Times New Roman"/>
              </a:rPr>
              <a:t> </a:t>
            </a:r>
            <a:r>
              <a:rPr sz="3000" spc="4" baseline="1449" dirty="0" smtClean="0">
                <a:solidFill>
                  <a:srgbClr val="FF0000"/>
                </a:solidFill>
                <a:latin typeface="Times New Roman"/>
                <a:cs typeface="Times New Roman"/>
              </a:rPr>
              <a:t>good</a:t>
            </a:r>
            <a:r>
              <a:rPr sz="3000" spc="0" baseline="1449" dirty="0" smtClean="0">
                <a:solidFill>
                  <a:srgbClr val="FF0000"/>
                </a:solidFill>
                <a:latin typeface="Times New Roman"/>
                <a:cs typeface="Times New Roman"/>
              </a:rPr>
              <a:t>s</a:t>
            </a:r>
            <a:r>
              <a:rPr sz="3000" spc="-29" baseline="1449" dirty="0" smtClean="0">
                <a:solidFill>
                  <a:srgbClr val="FF0000"/>
                </a:solidFill>
                <a:latin typeface="Times New Roman"/>
                <a:cs typeface="Times New Roman"/>
              </a:rPr>
              <a:t> </a:t>
            </a:r>
            <a:r>
              <a:rPr sz="3000" spc="4" baseline="1449" dirty="0" smtClean="0">
                <a:solidFill>
                  <a:srgbClr val="FF0000"/>
                </a:solidFill>
                <a:latin typeface="Times New Roman"/>
                <a:cs typeface="Times New Roman"/>
              </a:rPr>
              <a:t>o</a:t>
            </a:r>
            <a:r>
              <a:rPr sz="3000" spc="0" baseline="1449" dirty="0" smtClean="0">
                <a:solidFill>
                  <a:srgbClr val="FF0000"/>
                </a:solidFill>
                <a:latin typeface="Times New Roman"/>
                <a:cs typeface="Times New Roman"/>
              </a:rPr>
              <a:t>r</a:t>
            </a:r>
            <a:r>
              <a:rPr sz="3000" spc="-14" baseline="1449" dirty="0" smtClean="0">
                <a:solidFill>
                  <a:srgbClr val="FF0000"/>
                </a:solidFill>
                <a:latin typeface="Times New Roman"/>
                <a:cs typeface="Times New Roman"/>
              </a:rPr>
              <a:t> </a:t>
            </a:r>
            <a:r>
              <a:rPr sz="3000" spc="0" baseline="1449" dirty="0" smtClean="0">
                <a:solidFill>
                  <a:srgbClr val="FF0000"/>
                </a:solidFill>
                <a:latin typeface="Times New Roman"/>
                <a:cs typeface="Times New Roman"/>
              </a:rPr>
              <a:t>ser</a:t>
            </a:r>
            <a:r>
              <a:rPr sz="3000" spc="9" baseline="1449" dirty="0" smtClean="0">
                <a:solidFill>
                  <a:srgbClr val="FF0000"/>
                </a:solidFill>
                <a:latin typeface="Times New Roman"/>
                <a:cs typeface="Times New Roman"/>
              </a:rPr>
              <a:t>v</a:t>
            </a:r>
            <a:r>
              <a:rPr sz="3000" spc="0" baseline="1449" dirty="0" smtClean="0">
                <a:solidFill>
                  <a:srgbClr val="FF0000"/>
                </a:solidFill>
                <a:latin typeface="Times New Roman"/>
                <a:cs typeface="Times New Roman"/>
              </a:rPr>
              <a:t>i</a:t>
            </a:r>
            <a:r>
              <a:rPr sz="3000" spc="-4" baseline="1449" dirty="0" smtClean="0">
                <a:solidFill>
                  <a:srgbClr val="FF0000"/>
                </a:solidFill>
                <a:latin typeface="Times New Roman"/>
                <a:cs typeface="Times New Roman"/>
              </a:rPr>
              <a:t>c</a:t>
            </a:r>
            <a:r>
              <a:rPr sz="3000" spc="0" baseline="1449" dirty="0" smtClean="0">
                <a:solidFill>
                  <a:srgbClr val="FF0000"/>
                </a:solidFill>
                <a:latin typeface="Times New Roman"/>
                <a:cs typeface="Times New Roman"/>
              </a:rPr>
              <a:t>es</a:t>
            </a:r>
            <a:r>
              <a:rPr sz="3000" spc="-34" baseline="1449" dirty="0" smtClean="0">
                <a:solidFill>
                  <a:srgbClr val="FF0000"/>
                </a:solidFill>
                <a:latin typeface="Times New Roman"/>
                <a:cs typeface="Times New Roman"/>
              </a:rPr>
              <a:t> </a:t>
            </a:r>
            <a:r>
              <a:rPr sz="3000" spc="-4" baseline="1449" dirty="0" smtClean="0">
                <a:solidFill>
                  <a:srgbClr val="001F5F"/>
                </a:solidFill>
                <a:latin typeface="Times New Roman"/>
                <a:cs typeface="Times New Roman"/>
              </a:rPr>
              <a:t>t</a:t>
            </a:r>
            <a:r>
              <a:rPr sz="3000" spc="0" baseline="1449" dirty="0" smtClean="0">
                <a:solidFill>
                  <a:srgbClr val="001F5F"/>
                </a:solidFill>
                <a:latin typeface="Times New Roman"/>
                <a:cs typeface="Times New Roman"/>
              </a:rPr>
              <a:t>o c</a:t>
            </a:r>
            <a:r>
              <a:rPr sz="3000" spc="4" baseline="1449" dirty="0" smtClean="0">
                <a:solidFill>
                  <a:srgbClr val="001F5F"/>
                </a:solidFill>
                <a:latin typeface="Times New Roman"/>
                <a:cs typeface="Times New Roman"/>
              </a:rPr>
              <a:t>r</a:t>
            </a:r>
            <a:r>
              <a:rPr sz="3000" spc="0" baseline="1449" dirty="0" smtClean="0">
                <a:solidFill>
                  <a:srgbClr val="001F5F"/>
                </a:solidFill>
                <a:latin typeface="Times New Roman"/>
                <a:cs typeface="Times New Roman"/>
              </a:rPr>
              <a:t>eate</a:t>
            </a:r>
            <a:r>
              <a:rPr sz="3000" spc="-19" baseline="1449" dirty="0" smtClean="0">
                <a:solidFill>
                  <a:srgbClr val="001F5F"/>
                </a:solidFill>
                <a:latin typeface="Times New Roman"/>
                <a:cs typeface="Times New Roman"/>
              </a:rPr>
              <a:t> </a:t>
            </a:r>
            <a:r>
              <a:rPr sz="3000" spc="0" baseline="1449" dirty="0" smtClean="0">
                <a:solidFill>
                  <a:srgbClr val="001F5F"/>
                </a:solidFill>
                <a:latin typeface="Times New Roman"/>
                <a:cs typeface="Times New Roman"/>
              </a:rPr>
              <a:t>exc</a:t>
            </a:r>
            <a:r>
              <a:rPr sz="3000" spc="4" baseline="1449" dirty="0" smtClean="0">
                <a:solidFill>
                  <a:srgbClr val="001F5F"/>
                </a:solidFill>
                <a:latin typeface="Times New Roman"/>
                <a:cs typeface="Times New Roman"/>
              </a:rPr>
              <a:t>h</a:t>
            </a:r>
            <a:r>
              <a:rPr sz="3000" spc="0" baseline="1449" dirty="0" smtClean="0">
                <a:solidFill>
                  <a:srgbClr val="001F5F"/>
                </a:solidFill>
                <a:latin typeface="Times New Roman"/>
                <a:cs typeface="Times New Roman"/>
              </a:rPr>
              <a:t>an</a:t>
            </a:r>
            <a:r>
              <a:rPr sz="3000" spc="9" baseline="1449" dirty="0" smtClean="0">
                <a:solidFill>
                  <a:srgbClr val="001F5F"/>
                </a:solidFill>
                <a:latin typeface="Times New Roman"/>
                <a:cs typeface="Times New Roman"/>
              </a:rPr>
              <a:t>g</a:t>
            </a:r>
            <a:r>
              <a:rPr sz="3000" spc="0" baseline="1449" dirty="0" smtClean="0">
                <a:solidFill>
                  <a:srgbClr val="001F5F"/>
                </a:solidFill>
                <a:latin typeface="Times New Roman"/>
                <a:cs typeface="Times New Roman"/>
              </a:rPr>
              <a:t>es</a:t>
            </a:r>
            <a:r>
              <a:rPr sz="3000" spc="-39" baseline="1449" dirty="0" smtClean="0">
                <a:solidFill>
                  <a:srgbClr val="001F5F"/>
                </a:solidFill>
                <a:latin typeface="Times New Roman"/>
                <a:cs typeface="Times New Roman"/>
              </a:rPr>
              <a:t> </a:t>
            </a:r>
            <a:r>
              <a:rPr sz="3000" spc="0" baseline="1449" dirty="0" smtClean="0">
                <a:solidFill>
                  <a:srgbClr val="001F5F"/>
                </a:solidFill>
                <a:latin typeface="Times New Roman"/>
                <a:cs typeface="Times New Roman"/>
              </a:rPr>
              <a:t>that</a:t>
            </a:r>
            <a:r>
              <a:rPr sz="3000" spc="-9" baseline="1449" dirty="0" smtClean="0">
                <a:solidFill>
                  <a:srgbClr val="001F5F"/>
                </a:solidFill>
                <a:latin typeface="Times New Roman"/>
                <a:cs typeface="Times New Roman"/>
              </a:rPr>
              <a:t> </a:t>
            </a:r>
            <a:r>
              <a:rPr sz="3000" spc="0" baseline="1449" dirty="0" smtClean="0">
                <a:solidFill>
                  <a:srgbClr val="001F5F"/>
                </a:solidFill>
                <a:latin typeface="Times New Roman"/>
                <a:cs typeface="Times New Roman"/>
              </a:rPr>
              <a:t>sa</a:t>
            </a:r>
            <a:r>
              <a:rPr sz="3000" spc="-4" baseline="1449" dirty="0" smtClean="0">
                <a:solidFill>
                  <a:srgbClr val="001F5F"/>
                </a:solidFill>
                <a:latin typeface="Times New Roman"/>
                <a:cs typeface="Times New Roman"/>
              </a:rPr>
              <a:t>t</a:t>
            </a:r>
            <a:r>
              <a:rPr sz="3000" spc="0" baseline="1449" dirty="0" smtClean="0">
                <a:solidFill>
                  <a:srgbClr val="001F5F"/>
                </a:solidFill>
                <a:latin typeface="Times New Roman"/>
                <a:cs typeface="Times New Roman"/>
              </a:rPr>
              <a:t>isfy</a:t>
            </a:r>
            <a:r>
              <a:rPr sz="3000" spc="-25" baseline="1449" dirty="0" smtClean="0">
                <a:solidFill>
                  <a:srgbClr val="001F5F"/>
                </a:solidFill>
                <a:latin typeface="Times New Roman"/>
                <a:cs typeface="Times New Roman"/>
              </a:rPr>
              <a:t> </a:t>
            </a:r>
            <a:r>
              <a:rPr sz="3000" spc="0" baseline="1449" dirty="0" smtClean="0">
                <a:solidFill>
                  <a:srgbClr val="001F5F"/>
                </a:solidFill>
                <a:latin typeface="Times New Roman"/>
                <a:cs typeface="Times New Roman"/>
              </a:rPr>
              <a:t>custo</a:t>
            </a:r>
            <a:r>
              <a:rPr sz="3000" spc="-19" baseline="1449" dirty="0" smtClean="0">
                <a:solidFill>
                  <a:srgbClr val="001F5F"/>
                </a:solidFill>
                <a:latin typeface="Times New Roman"/>
                <a:cs typeface="Times New Roman"/>
              </a:rPr>
              <a:t>m</a:t>
            </a:r>
            <a:r>
              <a:rPr sz="3000" spc="0" baseline="1449" dirty="0" smtClean="0">
                <a:solidFill>
                  <a:srgbClr val="001F5F"/>
                </a:solidFill>
                <a:latin typeface="Times New Roman"/>
                <a:cs typeface="Times New Roman"/>
              </a:rPr>
              <a:t>er</a:t>
            </a:r>
            <a:r>
              <a:rPr sz="3000" spc="4" baseline="1449" dirty="0" smtClean="0">
                <a:solidFill>
                  <a:srgbClr val="001F5F"/>
                </a:solidFill>
                <a:latin typeface="Times New Roman"/>
                <a:cs typeface="Times New Roman"/>
              </a:rPr>
              <a:t>s</a:t>
            </a:r>
            <a:r>
              <a:rPr sz="3000" spc="0" baseline="1449" dirty="0" smtClean="0">
                <a:solidFill>
                  <a:srgbClr val="001F5F"/>
                </a:solidFill>
                <a:latin typeface="Times New Roman"/>
                <a:cs typeface="Times New Roman"/>
              </a:rPr>
              <a:t>.</a:t>
            </a:r>
            <a:endParaRPr sz="2000" dirty="0">
              <a:latin typeface="Times New Roman"/>
              <a:cs typeface="Times New Roman"/>
            </a:endParaRPr>
          </a:p>
        </p:txBody>
      </p:sp>
      <p:sp>
        <p:nvSpPr>
          <p:cNvPr id="3" name="object 3"/>
          <p:cNvSpPr txBox="1"/>
          <p:nvPr/>
        </p:nvSpPr>
        <p:spPr>
          <a:xfrm>
            <a:off x="330200" y="5875334"/>
            <a:ext cx="263619"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990000"/>
                </a:solidFill>
                <a:latin typeface="Wingdings"/>
                <a:cs typeface="Wingdings"/>
              </a:rPr>
              <a:t></a:t>
            </a:r>
            <a:endParaRPr sz="2000">
              <a:latin typeface="Wingdings"/>
              <a:cs typeface="Wingdings"/>
            </a:endParaRPr>
          </a:p>
        </p:txBody>
      </p:sp>
      <p:sp>
        <p:nvSpPr>
          <p:cNvPr id="2" name="object 2"/>
          <p:cNvSpPr txBox="1"/>
          <p:nvPr/>
        </p:nvSpPr>
        <p:spPr>
          <a:xfrm>
            <a:off x="595680" y="5876675"/>
            <a:ext cx="8323765" cy="523747"/>
          </a:xfrm>
          <a:prstGeom prst="rect">
            <a:avLst/>
          </a:prstGeom>
        </p:spPr>
        <p:txBody>
          <a:bodyPr wrap="square" lIns="0" tIns="0" rIns="0" bIns="0" rtlCol="0">
            <a:noAutofit/>
          </a:bodyPr>
          <a:lstStyle/>
          <a:p>
            <a:pPr marL="12700">
              <a:lnSpc>
                <a:spcPts val="1920"/>
              </a:lnSpc>
              <a:spcBef>
                <a:spcPts val="271"/>
              </a:spcBef>
            </a:pPr>
            <a:r>
              <a:rPr sz="2000" i="1" spc="0" dirty="0" smtClean="0">
                <a:solidFill>
                  <a:srgbClr val="001F5F"/>
                </a:solidFill>
                <a:latin typeface="Times New Roman"/>
                <a:cs typeface="Times New Roman"/>
              </a:rPr>
              <a:t>Thus</a:t>
            </a:r>
            <a:r>
              <a:rPr sz="2000" i="1" spc="184" dirty="0" smtClean="0">
                <a:solidFill>
                  <a:srgbClr val="001F5F"/>
                </a:solidFill>
                <a:latin typeface="Times New Roman"/>
                <a:cs typeface="Times New Roman"/>
              </a:rPr>
              <a:t> </a:t>
            </a:r>
            <a:r>
              <a:rPr sz="2000" i="1" spc="0" dirty="0" smtClean="0">
                <a:solidFill>
                  <a:srgbClr val="001F5F"/>
                </a:solidFill>
                <a:latin typeface="Times New Roman"/>
                <a:cs typeface="Times New Roman"/>
              </a:rPr>
              <a:t>ev</a:t>
            </a:r>
            <a:r>
              <a:rPr sz="2000" i="1" spc="-19" dirty="0" smtClean="0">
                <a:solidFill>
                  <a:srgbClr val="001F5F"/>
                </a:solidFill>
                <a:latin typeface="Times New Roman"/>
                <a:cs typeface="Times New Roman"/>
              </a:rPr>
              <a:t>e</a:t>
            </a:r>
            <a:r>
              <a:rPr sz="2000" i="1" spc="0" dirty="0" smtClean="0">
                <a:solidFill>
                  <a:srgbClr val="001F5F"/>
                </a:solidFill>
                <a:latin typeface="Times New Roman"/>
                <a:cs typeface="Times New Roman"/>
              </a:rPr>
              <a:t>ry</a:t>
            </a:r>
            <a:r>
              <a:rPr sz="2000" i="1" spc="-19" dirty="0" smtClean="0">
                <a:solidFill>
                  <a:srgbClr val="001F5F"/>
                </a:solidFill>
                <a:latin typeface="Times New Roman"/>
                <a:cs typeface="Times New Roman"/>
              </a:rPr>
              <a:t>t</a:t>
            </a:r>
            <a:r>
              <a:rPr sz="2000" i="1" spc="0" dirty="0" smtClean="0">
                <a:solidFill>
                  <a:srgbClr val="001F5F"/>
                </a:solidFill>
                <a:latin typeface="Times New Roman"/>
                <a:cs typeface="Times New Roman"/>
              </a:rPr>
              <a:t>hing</a:t>
            </a:r>
            <a:r>
              <a:rPr sz="2000" i="1" spc="184" dirty="0" smtClean="0">
                <a:solidFill>
                  <a:srgbClr val="001F5F"/>
                </a:solidFill>
                <a:latin typeface="Times New Roman"/>
                <a:cs typeface="Times New Roman"/>
              </a:rPr>
              <a:t> </a:t>
            </a:r>
            <a:r>
              <a:rPr sz="2000" i="1" spc="-19" dirty="0" smtClean="0">
                <a:solidFill>
                  <a:srgbClr val="001F5F"/>
                </a:solidFill>
                <a:latin typeface="Times New Roman"/>
                <a:cs typeface="Times New Roman"/>
              </a:rPr>
              <a:t>t</a:t>
            </a:r>
            <a:r>
              <a:rPr sz="2000" i="1" spc="0" dirty="0" smtClean="0">
                <a:solidFill>
                  <a:srgbClr val="001F5F"/>
                </a:solidFill>
                <a:latin typeface="Times New Roman"/>
                <a:cs typeface="Times New Roman"/>
              </a:rPr>
              <a:t>h</a:t>
            </a:r>
            <a:r>
              <a:rPr sz="2000" i="1" spc="9" dirty="0" smtClean="0">
                <a:solidFill>
                  <a:srgbClr val="001F5F"/>
                </a:solidFill>
                <a:latin typeface="Times New Roman"/>
                <a:cs typeface="Times New Roman"/>
              </a:rPr>
              <a:t>a</a:t>
            </a:r>
            <a:r>
              <a:rPr sz="2000" i="1" spc="0" dirty="0" smtClean="0">
                <a:solidFill>
                  <a:srgbClr val="001F5F"/>
                </a:solidFill>
                <a:latin typeface="Times New Roman"/>
                <a:cs typeface="Times New Roman"/>
              </a:rPr>
              <a:t>t</a:t>
            </a:r>
            <a:r>
              <a:rPr sz="2000" i="1" spc="175" dirty="0" smtClean="0">
                <a:solidFill>
                  <a:srgbClr val="001F5F"/>
                </a:solidFill>
                <a:latin typeface="Times New Roman"/>
                <a:cs typeface="Times New Roman"/>
              </a:rPr>
              <a:t> </a:t>
            </a:r>
            <a:r>
              <a:rPr sz="2000" i="1" spc="0" dirty="0" smtClean="0">
                <a:solidFill>
                  <a:srgbClr val="001F5F"/>
                </a:solidFill>
                <a:latin typeface="Times New Roman"/>
                <a:cs typeface="Times New Roman"/>
              </a:rPr>
              <a:t>happ</a:t>
            </a:r>
            <a:r>
              <a:rPr sz="2000" i="1" spc="-14" dirty="0" smtClean="0">
                <a:solidFill>
                  <a:srgbClr val="001F5F"/>
                </a:solidFill>
                <a:latin typeface="Times New Roman"/>
                <a:cs typeface="Times New Roman"/>
              </a:rPr>
              <a:t>e</a:t>
            </a:r>
            <a:r>
              <a:rPr sz="2000" i="1" spc="0" dirty="0" smtClean="0">
                <a:solidFill>
                  <a:srgbClr val="001F5F"/>
                </a:solidFill>
                <a:latin typeface="Times New Roman"/>
                <a:cs typeface="Times New Roman"/>
              </a:rPr>
              <a:t>ns</a:t>
            </a:r>
            <a:r>
              <a:rPr sz="2000" i="1" spc="179" dirty="0" smtClean="0">
                <a:solidFill>
                  <a:srgbClr val="001F5F"/>
                </a:solidFill>
                <a:latin typeface="Times New Roman"/>
                <a:cs typeface="Times New Roman"/>
              </a:rPr>
              <a:t> </a:t>
            </a:r>
            <a:r>
              <a:rPr sz="2000" i="1" spc="0" dirty="0" smtClean="0">
                <a:solidFill>
                  <a:srgbClr val="001F5F"/>
                </a:solidFill>
                <a:latin typeface="Times New Roman"/>
                <a:cs typeface="Times New Roman"/>
              </a:rPr>
              <a:t>betw</a:t>
            </a:r>
            <a:r>
              <a:rPr sz="2000" i="1" spc="-9" dirty="0" smtClean="0">
                <a:solidFill>
                  <a:srgbClr val="001F5F"/>
                </a:solidFill>
                <a:latin typeface="Times New Roman"/>
                <a:cs typeface="Times New Roman"/>
              </a:rPr>
              <a:t>e</a:t>
            </a:r>
            <a:r>
              <a:rPr sz="2000" i="1" spc="0" dirty="0" smtClean="0">
                <a:solidFill>
                  <a:srgbClr val="001F5F"/>
                </a:solidFill>
                <a:latin typeface="Times New Roman"/>
                <a:cs typeface="Times New Roman"/>
              </a:rPr>
              <a:t>en</a:t>
            </a:r>
            <a:r>
              <a:rPr sz="2000" i="1" spc="179" dirty="0" smtClean="0">
                <a:solidFill>
                  <a:srgbClr val="001F5F"/>
                </a:solidFill>
                <a:latin typeface="Times New Roman"/>
                <a:cs typeface="Times New Roman"/>
              </a:rPr>
              <a:t> </a:t>
            </a:r>
            <a:r>
              <a:rPr sz="2000" i="1" spc="0" dirty="0" smtClean="0">
                <a:solidFill>
                  <a:srgbClr val="001F5F"/>
                </a:solidFill>
                <a:latin typeface="Times New Roman"/>
                <a:cs typeface="Times New Roman"/>
              </a:rPr>
              <a:t>g</a:t>
            </a:r>
            <a:r>
              <a:rPr sz="2000" i="1" spc="-9" dirty="0" smtClean="0">
                <a:solidFill>
                  <a:srgbClr val="001F5F"/>
                </a:solidFill>
                <a:latin typeface="Times New Roman"/>
                <a:cs typeface="Times New Roman"/>
              </a:rPr>
              <a:t>e</a:t>
            </a:r>
            <a:r>
              <a:rPr sz="2000" i="1" spc="0" dirty="0" smtClean="0">
                <a:solidFill>
                  <a:srgbClr val="001F5F"/>
                </a:solidFill>
                <a:latin typeface="Times New Roman"/>
                <a:cs typeface="Times New Roman"/>
              </a:rPr>
              <a:t>n</a:t>
            </a:r>
            <a:r>
              <a:rPr sz="2000" i="1" spc="-9" dirty="0" smtClean="0">
                <a:solidFill>
                  <a:srgbClr val="001F5F"/>
                </a:solidFill>
                <a:latin typeface="Times New Roman"/>
                <a:cs typeface="Times New Roman"/>
              </a:rPr>
              <a:t>e</a:t>
            </a:r>
            <a:r>
              <a:rPr sz="2000" i="1" spc="0" dirty="0" smtClean="0">
                <a:solidFill>
                  <a:srgbClr val="001F5F"/>
                </a:solidFill>
                <a:latin typeface="Times New Roman"/>
                <a:cs typeface="Times New Roman"/>
              </a:rPr>
              <a:t>r</a:t>
            </a:r>
            <a:r>
              <a:rPr sz="2000" i="1" spc="4" dirty="0" smtClean="0">
                <a:solidFill>
                  <a:srgbClr val="001F5F"/>
                </a:solidFill>
                <a:latin typeface="Times New Roman"/>
                <a:cs typeface="Times New Roman"/>
              </a:rPr>
              <a:t>a</a:t>
            </a:r>
            <a:r>
              <a:rPr sz="2000" i="1" spc="0" dirty="0" smtClean="0">
                <a:solidFill>
                  <a:srgbClr val="001F5F"/>
                </a:solidFill>
                <a:latin typeface="Times New Roman"/>
                <a:cs typeface="Times New Roman"/>
              </a:rPr>
              <a:t>t</a:t>
            </a:r>
            <a:r>
              <a:rPr sz="2000" i="1" spc="-19" dirty="0" smtClean="0">
                <a:solidFill>
                  <a:srgbClr val="001F5F"/>
                </a:solidFill>
                <a:latin typeface="Times New Roman"/>
                <a:cs typeface="Times New Roman"/>
              </a:rPr>
              <a:t>e</a:t>
            </a:r>
            <a:r>
              <a:rPr sz="2000" i="1" spc="0" dirty="0" smtClean="0">
                <a:solidFill>
                  <a:srgbClr val="001F5F"/>
                </a:solidFill>
                <a:latin typeface="Times New Roman"/>
                <a:cs typeface="Times New Roman"/>
              </a:rPr>
              <a:t>d</a:t>
            </a:r>
            <a:r>
              <a:rPr sz="2000" i="1" spc="189" dirty="0" smtClean="0">
                <a:solidFill>
                  <a:srgbClr val="001F5F"/>
                </a:solidFill>
                <a:latin typeface="Times New Roman"/>
                <a:cs typeface="Times New Roman"/>
              </a:rPr>
              <a:t> </a:t>
            </a:r>
            <a:r>
              <a:rPr sz="2000" i="1" spc="-19" dirty="0" smtClean="0">
                <a:solidFill>
                  <a:srgbClr val="001F5F"/>
                </a:solidFill>
                <a:latin typeface="Times New Roman"/>
                <a:cs typeface="Times New Roman"/>
              </a:rPr>
              <a:t>i</a:t>
            </a:r>
            <a:r>
              <a:rPr sz="2000" i="1" spc="0" dirty="0" smtClean="0">
                <a:solidFill>
                  <a:srgbClr val="001F5F"/>
                </a:solidFill>
                <a:latin typeface="Times New Roman"/>
                <a:cs typeface="Times New Roman"/>
              </a:rPr>
              <a:t>d</a:t>
            </a:r>
            <a:r>
              <a:rPr sz="2000" i="1" spc="-9" dirty="0" smtClean="0">
                <a:solidFill>
                  <a:srgbClr val="001F5F"/>
                </a:solidFill>
                <a:latin typeface="Times New Roman"/>
                <a:cs typeface="Times New Roman"/>
              </a:rPr>
              <a:t>e</a:t>
            </a:r>
            <a:r>
              <a:rPr sz="2000" i="1" spc="0" dirty="0" smtClean="0">
                <a:solidFill>
                  <a:srgbClr val="001F5F"/>
                </a:solidFill>
                <a:latin typeface="Times New Roman"/>
                <a:cs typeface="Times New Roman"/>
              </a:rPr>
              <a:t>a,</a:t>
            </a:r>
            <a:r>
              <a:rPr sz="2000" i="1" spc="179" dirty="0" smtClean="0">
                <a:solidFill>
                  <a:srgbClr val="001F5F"/>
                </a:solidFill>
                <a:latin typeface="Times New Roman"/>
                <a:cs typeface="Times New Roman"/>
              </a:rPr>
              <a:t> </a:t>
            </a:r>
            <a:r>
              <a:rPr sz="2000" i="1" spc="0" dirty="0" smtClean="0">
                <a:solidFill>
                  <a:srgbClr val="001F5F"/>
                </a:solidFill>
                <a:latin typeface="Times New Roman"/>
                <a:cs typeface="Times New Roman"/>
              </a:rPr>
              <a:t>p</a:t>
            </a:r>
            <a:r>
              <a:rPr sz="2000" i="1" spc="-79" dirty="0" smtClean="0">
                <a:solidFill>
                  <a:srgbClr val="001F5F"/>
                </a:solidFill>
                <a:latin typeface="Times New Roman"/>
                <a:cs typeface="Times New Roman"/>
              </a:rPr>
              <a:t>r</a:t>
            </a:r>
            <a:r>
              <a:rPr sz="2000" i="1" spc="0" dirty="0" smtClean="0">
                <a:solidFill>
                  <a:srgbClr val="001F5F"/>
                </a:solidFill>
                <a:latin typeface="Times New Roman"/>
                <a:cs typeface="Times New Roman"/>
              </a:rPr>
              <a:t>oduc</a:t>
            </a:r>
            <a:r>
              <a:rPr sz="2000" i="1" spc="-9" dirty="0" smtClean="0">
                <a:solidFill>
                  <a:srgbClr val="001F5F"/>
                </a:solidFill>
                <a:latin typeface="Times New Roman"/>
                <a:cs typeface="Times New Roman"/>
              </a:rPr>
              <a:t>e</a:t>
            </a:r>
            <a:r>
              <a:rPr sz="2000" i="1" spc="0" dirty="0" smtClean="0">
                <a:solidFill>
                  <a:srgbClr val="001F5F"/>
                </a:solidFill>
                <a:latin typeface="Times New Roman"/>
                <a:cs typeface="Times New Roman"/>
              </a:rPr>
              <a:t>d</a:t>
            </a:r>
            <a:r>
              <a:rPr sz="2000" i="1" spc="179" dirty="0" smtClean="0">
                <a:solidFill>
                  <a:srgbClr val="001F5F"/>
                </a:solidFill>
                <a:latin typeface="Times New Roman"/>
                <a:cs typeface="Times New Roman"/>
              </a:rPr>
              <a:t> </a:t>
            </a:r>
            <a:r>
              <a:rPr sz="2000" i="1" spc="0" dirty="0" smtClean="0">
                <a:solidFill>
                  <a:srgbClr val="001F5F"/>
                </a:solidFill>
                <a:latin typeface="Times New Roman"/>
                <a:cs typeface="Times New Roman"/>
              </a:rPr>
              <a:t>goods</a:t>
            </a:r>
            <a:r>
              <a:rPr sz="2000" i="1" spc="169" dirty="0" smtClean="0">
                <a:solidFill>
                  <a:srgbClr val="001F5F"/>
                </a:solidFill>
                <a:latin typeface="Times New Roman"/>
                <a:cs typeface="Times New Roman"/>
              </a:rPr>
              <a:t> </a:t>
            </a:r>
            <a:r>
              <a:rPr sz="2000" i="1" spc="0" dirty="0" smtClean="0">
                <a:solidFill>
                  <a:srgbClr val="001F5F"/>
                </a:solidFill>
                <a:latin typeface="Times New Roman"/>
                <a:cs typeface="Times New Roman"/>
              </a:rPr>
              <a:t>and</a:t>
            </a:r>
            <a:r>
              <a:rPr sz="2000" i="1" spc="179" dirty="0" smtClean="0">
                <a:solidFill>
                  <a:srgbClr val="001F5F"/>
                </a:solidFill>
                <a:latin typeface="Times New Roman"/>
                <a:cs typeface="Times New Roman"/>
              </a:rPr>
              <a:t> </a:t>
            </a:r>
            <a:r>
              <a:rPr sz="2000" i="1" spc="0" dirty="0" smtClean="0">
                <a:solidFill>
                  <a:srgbClr val="001F5F"/>
                </a:solidFill>
                <a:latin typeface="Times New Roman"/>
                <a:cs typeface="Times New Roman"/>
              </a:rPr>
              <a:t>the s</a:t>
            </a:r>
            <a:r>
              <a:rPr sz="2000" i="1" spc="4" dirty="0" smtClean="0">
                <a:solidFill>
                  <a:srgbClr val="001F5F"/>
                </a:solidFill>
                <a:latin typeface="Times New Roman"/>
                <a:cs typeface="Times New Roman"/>
              </a:rPr>
              <a:t>a</a:t>
            </a:r>
            <a:r>
              <a:rPr sz="2000" i="1" spc="0" dirty="0" smtClean="0">
                <a:solidFill>
                  <a:srgbClr val="001F5F"/>
                </a:solidFill>
                <a:latin typeface="Times New Roman"/>
                <a:cs typeface="Times New Roman"/>
              </a:rPr>
              <a:t>le</a:t>
            </a:r>
            <a:endParaRPr sz="2000">
              <a:latin typeface="Times New Roman"/>
              <a:cs typeface="Times New Roman"/>
            </a:endParaRPr>
          </a:p>
        </p:txBody>
      </p:sp>
    </p:spTree>
    <p:extLst>
      <p:ext uri="{BB962C8B-B14F-4D97-AF65-F5344CB8AC3E}">
        <p14:creationId xmlns:p14="http://schemas.microsoft.com/office/powerpoint/2010/main" val="6543216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7910" y="-57913"/>
            <a:ext cx="9259824" cy="6973824"/>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76200" y="-26"/>
            <a:ext cx="9067800" cy="6760591"/>
          </a:xfrm>
          <a:prstGeom prst="rect">
            <a:avLst/>
          </a:prstGeom>
          <a:blipFill>
            <a:blip r:embed="rId3" cstate="print"/>
            <a:stretch>
              <a:fillRect/>
            </a:stretch>
          </a:blipFill>
        </p:spPr>
        <p:txBody>
          <a:bodyPr wrap="square" lIns="0" tIns="0" rIns="0" bIns="0" rtlCol="0">
            <a:noAutofit/>
          </a:bodyPr>
          <a:lstStyle/>
          <a:p>
            <a:endParaRPr/>
          </a:p>
        </p:txBody>
      </p:sp>
      <p:sp>
        <p:nvSpPr>
          <p:cNvPr id="5" name="object 5"/>
          <p:cNvSpPr/>
          <p:nvPr/>
        </p:nvSpPr>
        <p:spPr>
          <a:xfrm>
            <a:off x="12954" y="-63247"/>
            <a:ext cx="9194292" cy="6905244"/>
          </a:xfrm>
          <a:custGeom>
            <a:avLst/>
            <a:gdLst/>
            <a:ahLst/>
            <a:cxnLst/>
            <a:rect l="l" t="t" r="r" b="b"/>
            <a:pathLst>
              <a:path w="9194292" h="6905244">
                <a:moveTo>
                  <a:pt x="0" y="63247"/>
                </a:moveTo>
                <a:lnTo>
                  <a:pt x="0" y="6905244"/>
                </a:lnTo>
                <a:lnTo>
                  <a:pt x="9131045" y="6905244"/>
                </a:lnTo>
              </a:path>
            </a:pathLst>
          </a:custGeom>
          <a:ln w="126492">
            <a:solidFill>
              <a:srgbClr val="000000"/>
            </a:solidFill>
          </a:ln>
        </p:spPr>
        <p:txBody>
          <a:bodyPr wrap="square" lIns="0" tIns="0" rIns="0" bIns="0" rtlCol="0">
            <a:noAutofit/>
          </a:bodyPr>
          <a:lstStyle/>
          <a:p>
            <a:endParaRPr/>
          </a:p>
        </p:txBody>
      </p:sp>
      <p:sp>
        <p:nvSpPr>
          <p:cNvPr id="6" name="object 6"/>
          <p:cNvSpPr/>
          <p:nvPr/>
        </p:nvSpPr>
        <p:spPr>
          <a:xfrm>
            <a:off x="304800" y="1219200"/>
            <a:ext cx="4011167" cy="3832860"/>
          </a:xfrm>
          <a:prstGeom prst="rect">
            <a:avLst/>
          </a:prstGeom>
          <a:blipFill>
            <a:blip r:embed="rId4" cstate="print"/>
            <a:stretch>
              <a:fillRect/>
            </a:stretch>
          </a:blipFill>
        </p:spPr>
        <p:txBody>
          <a:bodyPr wrap="square" lIns="0" tIns="0" rIns="0" bIns="0" rtlCol="0">
            <a:noAutofit/>
          </a:bodyPr>
          <a:lstStyle/>
          <a:p>
            <a:endParaRPr/>
          </a:p>
        </p:txBody>
      </p:sp>
      <p:sp>
        <p:nvSpPr>
          <p:cNvPr id="7" name="object 7"/>
          <p:cNvSpPr/>
          <p:nvPr/>
        </p:nvSpPr>
        <p:spPr>
          <a:xfrm>
            <a:off x="4343400" y="2438400"/>
            <a:ext cx="4797552" cy="2286000"/>
          </a:xfrm>
          <a:prstGeom prst="rect">
            <a:avLst/>
          </a:prstGeom>
          <a:blipFill>
            <a:blip r:embed="rId5" cstate="print"/>
            <a:stretch>
              <a:fillRect/>
            </a:stretch>
          </a:blipFill>
        </p:spPr>
        <p:txBody>
          <a:bodyPr wrap="square" lIns="0" tIns="0" rIns="0" bIns="0" rtlCol="0">
            <a:noAutofit/>
          </a:bodyPr>
          <a:lstStyle/>
          <a:p>
            <a:endParaRPr/>
          </a:p>
        </p:txBody>
      </p:sp>
      <p:sp>
        <p:nvSpPr>
          <p:cNvPr id="8" name="object 8"/>
          <p:cNvSpPr/>
          <p:nvPr/>
        </p:nvSpPr>
        <p:spPr>
          <a:xfrm>
            <a:off x="304800" y="1219200"/>
            <a:ext cx="8458200" cy="4876800"/>
          </a:xfrm>
          <a:prstGeom prst="rect">
            <a:avLst/>
          </a:prstGeom>
          <a:blipFill>
            <a:blip r:embed="rId6" cstate="print"/>
            <a:stretch>
              <a:fillRect/>
            </a:stretch>
          </a:blipFill>
        </p:spPr>
        <p:txBody>
          <a:bodyPr wrap="square" lIns="0" tIns="0" rIns="0" bIns="0" rtlCol="0">
            <a:noAutofit/>
          </a:bodyPr>
          <a:lstStyle/>
          <a:p>
            <a:endParaRPr/>
          </a:p>
        </p:txBody>
      </p:sp>
      <p:sp>
        <p:nvSpPr>
          <p:cNvPr id="2" name="object 2"/>
          <p:cNvSpPr txBox="1"/>
          <p:nvPr/>
        </p:nvSpPr>
        <p:spPr>
          <a:xfrm>
            <a:off x="952906" y="336801"/>
            <a:ext cx="7467442" cy="532891"/>
          </a:xfrm>
          <a:prstGeom prst="rect">
            <a:avLst/>
          </a:prstGeom>
        </p:spPr>
        <p:txBody>
          <a:bodyPr wrap="square" lIns="0" tIns="0" rIns="0" bIns="0" rtlCol="0">
            <a:noAutofit/>
          </a:bodyPr>
          <a:lstStyle/>
          <a:p>
            <a:pPr marL="12700">
              <a:lnSpc>
                <a:spcPts val="4185"/>
              </a:lnSpc>
              <a:spcBef>
                <a:spcPts val="209"/>
              </a:spcBef>
            </a:pPr>
            <a:r>
              <a:rPr sz="4000" b="1" spc="0" dirty="0" smtClean="0">
                <a:latin typeface="Arial"/>
                <a:cs typeface="Arial"/>
              </a:rPr>
              <a:t>What</a:t>
            </a:r>
            <a:r>
              <a:rPr sz="4000" b="1" spc="-97" dirty="0" smtClean="0">
                <a:latin typeface="Arial"/>
                <a:cs typeface="Arial"/>
              </a:rPr>
              <a:t> </a:t>
            </a:r>
            <a:r>
              <a:rPr sz="4000" b="1" spc="9" dirty="0" smtClean="0">
                <a:latin typeface="Arial"/>
                <a:cs typeface="Arial"/>
              </a:rPr>
              <a:t>i</a:t>
            </a:r>
            <a:r>
              <a:rPr sz="4000" b="1" spc="0" dirty="0" smtClean="0">
                <a:latin typeface="Arial"/>
                <a:cs typeface="Arial"/>
              </a:rPr>
              <a:t>s</a:t>
            </a:r>
            <a:r>
              <a:rPr sz="4000" b="1" spc="-22" dirty="0" smtClean="0">
                <a:latin typeface="Arial"/>
                <a:cs typeface="Arial"/>
              </a:rPr>
              <a:t> </a:t>
            </a:r>
            <a:r>
              <a:rPr sz="4000" b="1" spc="0" dirty="0" smtClean="0">
                <a:latin typeface="Arial"/>
                <a:cs typeface="Arial"/>
              </a:rPr>
              <a:t>market</a:t>
            </a:r>
            <a:r>
              <a:rPr sz="4000" b="1" spc="-86" dirty="0" smtClean="0">
                <a:latin typeface="Arial"/>
                <a:cs typeface="Arial"/>
              </a:rPr>
              <a:t> </a:t>
            </a:r>
            <a:r>
              <a:rPr sz="4000" b="1" spc="0" dirty="0" smtClean="0">
                <a:latin typeface="Arial"/>
                <a:cs typeface="Arial"/>
              </a:rPr>
              <a:t>segme</a:t>
            </a:r>
            <a:r>
              <a:rPr sz="4000" b="1" spc="-14" dirty="0" smtClean="0">
                <a:latin typeface="Arial"/>
                <a:cs typeface="Arial"/>
              </a:rPr>
              <a:t>n</a:t>
            </a:r>
            <a:r>
              <a:rPr sz="4000" b="1" spc="0" dirty="0" smtClean="0">
                <a:latin typeface="Arial"/>
                <a:cs typeface="Arial"/>
              </a:rPr>
              <a:t>tatio</a:t>
            </a:r>
            <a:r>
              <a:rPr sz="4000" b="1" spc="14" dirty="0" smtClean="0">
                <a:latin typeface="Arial"/>
                <a:cs typeface="Arial"/>
              </a:rPr>
              <a:t>n</a:t>
            </a:r>
            <a:r>
              <a:rPr sz="4000" b="1" spc="0" dirty="0" smtClean="0">
                <a:latin typeface="Arial"/>
                <a:cs typeface="Arial"/>
              </a:rPr>
              <a:t>?</a:t>
            </a:r>
            <a:endParaRPr sz="40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bject 30"/>
          <p:cNvSpPr/>
          <p:nvPr/>
        </p:nvSpPr>
        <p:spPr>
          <a:xfrm>
            <a:off x="12954" y="-63247"/>
            <a:ext cx="9194292" cy="6905244"/>
          </a:xfrm>
          <a:custGeom>
            <a:avLst/>
            <a:gdLst/>
            <a:ahLst/>
            <a:cxnLst/>
            <a:rect l="l" t="t" r="r" b="b"/>
            <a:pathLst>
              <a:path w="9194292" h="6905244">
                <a:moveTo>
                  <a:pt x="0" y="63247"/>
                </a:moveTo>
                <a:lnTo>
                  <a:pt x="0" y="6905244"/>
                </a:lnTo>
                <a:lnTo>
                  <a:pt x="9131045" y="6905244"/>
                </a:lnTo>
              </a:path>
            </a:pathLst>
          </a:custGeom>
          <a:ln w="126492">
            <a:solidFill>
              <a:srgbClr val="000000"/>
            </a:solidFill>
          </a:ln>
        </p:spPr>
        <p:txBody>
          <a:bodyPr wrap="square" lIns="0" tIns="0" rIns="0" bIns="0" rtlCol="0">
            <a:noAutofit/>
          </a:bodyPr>
          <a:lstStyle/>
          <a:p>
            <a:endParaRPr/>
          </a:p>
        </p:txBody>
      </p:sp>
      <p:sp>
        <p:nvSpPr>
          <p:cNvPr id="31" name="object 31"/>
          <p:cNvSpPr/>
          <p:nvPr/>
        </p:nvSpPr>
        <p:spPr>
          <a:xfrm>
            <a:off x="4892040" y="1008888"/>
            <a:ext cx="4158995" cy="0"/>
          </a:xfrm>
          <a:custGeom>
            <a:avLst/>
            <a:gdLst/>
            <a:ahLst/>
            <a:cxnLst/>
            <a:rect l="l" t="t" r="r" b="b"/>
            <a:pathLst>
              <a:path w="4158995">
                <a:moveTo>
                  <a:pt x="0" y="0"/>
                </a:moveTo>
                <a:lnTo>
                  <a:pt x="4158995" y="0"/>
                </a:lnTo>
              </a:path>
            </a:pathLst>
          </a:custGeom>
          <a:ln w="16510">
            <a:solidFill>
              <a:srgbClr val="000000"/>
            </a:solidFill>
          </a:ln>
        </p:spPr>
        <p:txBody>
          <a:bodyPr wrap="square" lIns="0" tIns="0" rIns="0" bIns="0" rtlCol="0">
            <a:noAutofit/>
          </a:bodyPr>
          <a:lstStyle/>
          <a:p>
            <a:endParaRPr/>
          </a:p>
        </p:txBody>
      </p:sp>
      <p:sp>
        <p:nvSpPr>
          <p:cNvPr id="32" name="object 32"/>
          <p:cNvSpPr/>
          <p:nvPr/>
        </p:nvSpPr>
        <p:spPr>
          <a:xfrm>
            <a:off x="230251" y="3476879"/>
            <a:ext cx="2021713" cy="1928495"/>
          </a:xfrm>
          <a:prstGeom prst="rect">
            <a:avLst/>
          </a:prstGeom>
          <a:blipFill>
            <a:blip r:embed="rId2" cstate="print"/>
            <a:stretch>
              <a:fillRect/>
            </a:stretch>
          </a:blipFill>
        </p:spPr>
        <p:txBody>
          <a:bodyPr wrap="square" lIns="0" tIns="0" rIns="0" bIns="0" rtlCol="0">
            <a:noAutofit/>
          </a:bodyPr>
          <a:lstStyle/>
          <a:p>
            <a:endParaRPr/>
          </a:p>
        </p:txBody>
      </p:sp>
      <p:sp>
        <p:nvSpPr>
          <p:cNvPr id="33" name="object 33"/>
          <p:cNvSpPr/>
          <p:nvPr/>
        </p:nvSpPr>
        <p:spPr>
          <a:xfrm>
            <a:off x="3570605" y="4186173"/>
            <a:ext cx="1107312" cy="1443228"/>
          </a:xfrm>
          <a:prstGeom prst="rect">
            <a:avLst/>
          </a:prstGeom>
          <a:blipFill>
            <a:blip r:embed="rId3" cstate="print"/>
            <a:stretch>
              <a:fillRect/>
            </a:stretch>
          </a:blipFill>
        </p:spPr>
        <p:txBody>
          <a:bodyPr wrap="square" lIns="0" tIns="0" rIns="0" bIns="0" rtlCol="0">
            <a:noAutofit/>
          </a:bodyPr>
          <a:lstStyle/>
          <a:p>
            <a:endParaRPr/>
          </a:p>
        </p:txBody>
      </p:sp>
      <p:sp>
        <p:nvSpPr>
          <p:cNvPr id="34" name="object 34"/>
          <p:cNvSpPr/>
          <p:nvPr/>
        </p:nvSpPr>
        <p:spPr>
          <a:xfrm>
            <a:off x="6668388" y="3850258"/>
            <a:ext cx="1667256" cy="2077720"/>
          </a:xfrm>
          <a:prstGeom prst="rect">
            <a:avLst/>
          </a:prstGeom>
          <a:blipFill>
            <a:blip r:embed="rId4" cstate="print"/>
            <a:stretch>
              <a:fillRect/>
            </a:stretch>
          </a:blipFill>
        </p:spPr>
        <p:txBody>
          <a:bodyPr wrap="square" lIns="0" tIns="0" rIns="0" bIns="0" rtlCol="0">
            <a:noAutofit/>
          </a:bodyPr>
          <a:lstStyle/>
          <a:p>
            <a:endParaRPr/>
          </a:p>
        </p:txBody>
      </p:sp>
      <p:sp>
        <p:nvSpPr>
          <p:cNvPr id="35" name="object 35"/>
          <p:cNvSpPr/>
          <p:nvPr/>
        </p:nvSpPr>
        <p:spPr>
          <a:xfrm>
            <a:off x="3794633" y="5734939"/>
            <a:ext cx="752855" cy="510158"/>
          </a:xfrm>
          <a:prstGeom prst="rect">
            <a:avLst/>
          </a:prstGeom>
          <a:blipFill>
            <a:blip r:embed="rId5" cstate="print"/>
            <a:stretch>
              <a:fillRect/>
            </a:stretch>
          </a:blipFill>
        </p:spPr>
        <p:txBody>
          <a:bodyPr wrap="square" lIns="0" tIns="0" rIns="0" bIns="0" rtlCol="0">
            <a:noAutofit/>
          </a:bodyPr>
          <a:lstStyle/>
          <a:p>
            <a:endParaRPr/>
          </a:p>
        </p:txBody>
      </p:sp>
      <p:sp>
        <p:nvSpPr>
          <p:cNvPr id="36" name="object 36"/>
          <p:cNvSpPr/>
          <p:nvPr/>
        </p:nvSpPr>
        <p:spPr>
          <a:xfrm>
            <a:off x="5996558" y="1125728"/>
            <a:ext cx="3104133" cy="2021712"/>
          </a:xfrm>
          <a:prstGeom prst="rect">
            <a:avLst/>
          </a:prstGeom>
          <a:blipFill>
            <a:blip r:embed="rId6" cstate="print"/>
            <a:stretch>
              <a:fillRect/>
            </a:stretch>
          </a:blipFill>
        </p:spPr>
        <p:txBody>
          <a:bodyPr wrap="square" lIns="0" tIns="0" rIns="0" bIns="0" rtlCol="0">
            <a:noAutofit/>
          </a:bodyPr>
          <a:lstStyle/>
          <a:p>
            <a:endParaRPr/>
          </a:p>
        </p:txBody>
      </p:sp>
      <p:sp>
        <p:nvSpPr>
          <p:cNvPr id="37" name="object 37"/>
          <p:cNvSpPr/>
          <p:nvPr/>
        </p:nvSpPr>
        <p:spPr>
          <a:xfrm>
            <a:off x="88899" y="63500"/>
            <a:ext cx="0" cy="6667499"/>
          </a:xfrm>
          <a:custGeom>
            <a:avLst/>
            <a:gdLst/>
            <a:ahLst/>
            <a:cxnLst/>
            <a:rect l="l" t="t" r="r" b="b"/>
            <a:pathLst>
              <a:path h="6667499">
                <a:moveTo>
                  <a:pt x="0" y="6667499"/>
                </a:moveTo>
                <a:lnTo>
                  <a:pt x="0" y="0"/>
                </a:lnTo>
              </a:path>
            </a:pathLst>
          </a:custGeom>
          <a:ln w="25399">
            <a:solidFill>
              <a:srgbClr val="3A608E"/>
            </a:solidFill>
          </a:ln>
        </p:spPr>
        <p:txBody>
          <a:bodyPr wrap="square" lIns="0" tIns="0" rIns="0" bIns="0" rtlCol="0">
            <a:noAutofit/>
          </a:bodyPr>
          <a:lstStyle/>
          <a:p>
            <a:endParaRPr/>
          </a:p>
        </p:txBody>
      </p:sp>
      <p:sp>
        <p:nvSpPr>
          <p:cNvPr id="38" name="object 38"/>
          <p:cNvSpPr/>
          <p:nvPr/>
        </p:nvSpPr>
        <p:spPr>
          <a:xfrm>
            <a:off x="165099" y="0"/>
            <a:ext cx="8889999" cy="0"/>
          </a:xfrm>
          <a:custGeom>
            <a:avLst/>
            <a:gdLst/>
            <a:ahLst/>
            <a:cxnLst/>
            <a:rect l="l" t="t" r="r" b="b"/>
            <a:pathLst>
              <a:path w="8889999">
                <a:moveTo>
                  <a:pt x="0" y="0"/>
                </a:moveTo>
                <a:lnTo>
                  <a:pt x="8889999" y="0"/>
                </a:lnTo>
              </a:path>
            </a:pathLst>
          </a:custGeom>
          <a:ln w="12699">
            <a:solidFill>
              <a:srgbClr val="3A608E"/>
            </a:solidFill>
          </a:ln>
        </p:spPr>
        <p:txBody>
          <a:bodyPr wrap="square" lIns="0" tIns="0" rIns="0" bIns="0" rtlCol="0">
            <a:noAutofit/>
          </a:bodyPr>
          <a:lstStyle/>
          <a:p>
            <a:endParaRPr/>
          </a:p>
        </p:txBody>
      </p:sp>
      <p:sp>
        <p:nvSpPr>
          <p:cNvPr id="39" name="object 39"/>
          <p:cNvSpPr/>
          <p:nvPr/>
        </p:nvSpPr>
        <p:spPr>
          <a:xfrm>
            <a:off x="8953499" y="88900"/>
            <a:ext cx="0" cy="6642099"/>
          </a:xfrm>
          <a:custGeom>
            <a:avLst/>
            <a:gdLst/>
            <a:ahLst/>
            <a:cxnLst/>
            <a:rect l="l" t="t" r="r" b="b"/>
            <a:pathLst>
              <a:path h="6642099">
                <a:moveTo>
                  <a:pt x="0" y="6642099"/>
                </a:moveTo>
                <a:lnTo>
                  <a:pt x="0" y="0"/>
                </a:lnTo>
              </a:path>
            </a:pathLst>
          </a:custGeom>
          <a:ln w="12699">
            <a:solidFill>
              <a:srgbClr val="3A608E"/>
            </a:solidFill>
          </a:ln>
        </p:spPr>
        <p:txBody>
          <a:bodyPr wrap="square" lIns="0" tIns="0" rIns="0" bIns="0" rtlCol="0">
            <a:noAutofit/>
          </a:bodyPr>
          <a:lstStyle/>
          <a:p>
            <a:endParaRPr/>
          </a:p>
        </p:txBody>
      </p:sp>
      <p:sp>
        <p:nvSpPr>
          <p:cNvPr id="29" name="object 29"/>
          <p:cNvSpPr txBox="1"/>
          <p:nvPr/>
        </p:nvSpPr>
        <p:spPr>
          <a:xfrm>
            <a:off x="1329309" y="227305"/>
            <a:ext cx="6700782" cy="432612"/>
          </a:xfrm>
          <a:prstGeom prst="rect">
            <a:avLst/>
          </a:prstGeom>
        </p:spPr>
        <p:txBody>
          <a:bodyPr wrap="square" lIns="0" tIns="0" rIns="0" bIns="0" rtlCol="0">
            <a:noAutofit/>
          </a:bodyPr>
          <a:lstStyle/>
          <a:p>
            <a:pPr marL="12700">
              <a:lnSpc>
                <a:spcPts val="3375"/>
              </a:lnSpc>
              <a:spcBef>
                <a:spcPts val="168"/>
              </a:spcBef>
            </a:pPr>
            <a:r>
              <a:rPr sz="3200" b="1" spc="0" dirty="0" smtClean="0">
                <a:latin typeface="Arial"/>
                <a:cs typeface="Arial"/>
              </a:rPr>
              <a:t>Ex</a:t>
            </a:r>
            <a:r>
              <a:rPr sz="3200" b="1" spc="-14" dirty="0" smtClean="0">
                <a:latin typeface="Arial"/>
                <a:cs typeface="Arial"/>
              </a:rPr>
              <a:t>a</a:t>
            </a:r>
            <a:r>
              <a:rPr sz="3200" b="1" spc="0" dirty="0" smtClean="0">
                <a:latin typeface="Arial"/>
                <a:cs typeface="Arial"/>
              </a:rPr>
              <a:t>mp</a:t>
            </a:r>
            <a:r>
              <a:rPr sz="3200" b="1" spc="-14" dirty="0" smtClean="0">
                <a:latin typeface="Arial"/>
                <a:cs typeface="Arial"/>
              </a:rPr>
              <a:t>l</a:t>
            </a:r>
            <a:r>
              <a:rPr sz="3200" b="1" spc="0" dirty="0" smtClean="0">
                <a:latin typeface="Arial"/>
                <a:cs typeface="Arial"/>
              </a:rPr>
              <a:t>e of</a:t>
            </a:r>
            <a:r>
              <a:rPr sz="3200" b="1" spc="-9" dirty="0" smtClean="0">
                <a:latin typeface="Arial"/>
                <a:cs typeface="Arial"/>
              </a:rPr>
              <a:t> </a:t>
            </a:r>
            <a:r>
              <a:rPr sz="3200" b="1" spc="0" dirty="0" smtClean="0">
                <a:latin typeface="Arial"/>
                <a:cs typeface="Arial"/>
              </a:rPr>
              <a:t>m</a:t>
            </a:r>
            <a:r>
              <a:rPr sz="3200" b="1" spc="-14" dirty="0" smtClean="0">
                <a:latin typeface="Arial"/>
                <a:cs typeface="Arial"/>
              </a:rPr>
              <a:t>a</a:t>
            </a:r>
            <a:r>
              <a:rPr sz="3200" b="1" spc="0" dirty="0" smtClean="0">
                <a:latin typeface="Arial"/>
                <a:cs typeface="Arial"/>
              </a:rPr>
              <a:t>rk</a:t>
            </a:r>
            <a:r>
              <a:rPr sz="3200" b="1" spc="-14" dirty="0" smtClean="0">
                <a:latin typeface="Arial"/>
                <a:cs typeface="Arial"/>
              </a:rPr>
              <a:t>e</a:t>
            </a:r>
            <a:r>
              <a:rPr sz="3200" b="1" spc="0" dirty="0" smtClean="0">
                <a:latin typeface="Arial"/>
                <a:cs typeface="Arial"/>
              </a:rPr>
              <a:t>t </a:t>
            </a:r>
            <a:r>
              <a:rPr sz="3200" b="1" spc="-9" dirty="0" smtClean="0">
                <a:latin typeface="Arial"/>
                <a:cs typeface="Arial"/>
              </a:rPr>
              <a:t>s</a:t>
            </a:r>
            <a:r>
              <a:rPr sz="3200" b="1" spc="0" dirty="0" smtClean="0">
                <a:latin typeface="Arial"/>
                <a:cs typeface="Arial"/>
              </a:rPr>
              <a:t>e</a:t>
            </a:r>
            <a:r>
              <a:rPr sz="3200" b="1" spc="-9" dirty="0" smtClean="0">
                <a:latin typeface="Arial"/>
                <a:cs typeface="Arial"/>
              </a:rPr>
              <a:t>g</a:t>
            </a:r>
            <a:r>
              <a:rPr sz="3200" b="1" spc="0" dirty="0" smtClean="0">
                <a:latin typeface="Arial"/>
                <a:cs typeface="Arial"/>
              </a:rPr>
              <a:t>m</a:t>
            </a:r>
            <a:r>
              <a:rPr sz="3200" b="1" spc="-14" dirty="0" smtClean="0">
                <a:latin typeface="Arial"/>
                <a:cs typeface="Arial"/>
              </a:rPr>
              <a:t>e</a:t>
            </a:r>
            <a:r>
              <a:rPr sz="3200" b="1" spc="0" dirty="0" smtClean="0">
                <a:latin typeface="Arial"/>
                <a:cs typeface="Arial"/>
              </a:rPr>
              <a:t>ntat</a:t>
            </a:r>
            <a:r>
              <a:rPr sz="3200" b="1" spc="-14" dirty="0" smtClean="0">
                <a:latin typeface="Arial"/>
                <a:cs typeface="Arial"/>
              </a:rPr>
              <a:t>i</a:t>
            </a:r>
            <a:r>
              <a:rPr sz="3200" b="1" spc="0" dirty="0" smtClean="0">
                <a:latin typeface="Arial"/>
                <a:cs typeface="Arial"/>
              </a:rPr>
              <a:t>on?</a:t>
            </a:r>
            <a:endParaRPr sz="3200">
              <a:latin typeface="Arial"/>
              <a:cs typeface="Arial"/>
            </a:endParaRPr>
          </a:p>
        </p:txBody>
      </p:sp>
      <p:sp>
        <p:nvSpPr>
          <p:cNvPr id="28" name="object 28"/>
          <p:cNvSpPr txBox="1"/>
          <p:nvPr/>
        </p:nvSpPr>
        <p:spPr>
          <a:xfrm>
            <a:off x="4880229" y="732467"/>
            <a:ext cx="513002" cy="330200"/>
          </a:xfrm>
          <a:prstGeom prst="rect">
            <a:avLst/>
          </a:prstGeom>
        </p:spPr>
        <p:txBody>
          <a:bodyPr wrap="square" lIns="0" tIns="0" rIns="0" bIns="0" rtlCol="0">
            <a:noAutofit/>
          </a:bodyPr>
          <a:lstStyle/>
          <a:p>
            <a:pPr marL="12700">
              <a:lnSpc>
                <a:spcPts val="2570"/>
              </a:lnSpc>
              <a:spcBef>
                <a:spcPts val="128"/>
              </a:spcBef>
            </a:pPr>
            <a:r>
              <a:rPr sz="3600" b="1" spc="-69" baseline="2469" dirty="0" smtClean="0">
                <a:latin typeface="Garamond"/>
                <a:cs typeface="Garamond"/>
              </a:rPr>
              <a:t>F</a:t>
            </a:r>
            <a:r>
              <a:rPr sz="3600" b="1" spc="0" baseline="2469" dirty="0" smtClean="0">
                <a:latin typeface="Garamond"/>
                <a:cs typeface="Garamond"/>
              </a:rPr>
              <a:t>or</a:t>
            </a:r>
            <a:endParaRPr sz="2400">
              <a:latin typeface="Garamond"/>
              <a:cs typeface="Garamond"/>
            </a:endParaRPr>
          </a:p>
        </p:txBody>
      </p:sp>
      <p:sp>
        <p:nvSpPr>
          <p:cNvPr id="27" name="object 27"/>
          <p:cNvSpPr txBox="1"/>
          <p:nvPr/>
        </p:nvSpPr>
        <p:spPr>
          <a:xfrm>
            <a:off x="5572125" y="732467"/>
            <a:ext cx="477569"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the</a:t>
            </a:r>
            <a:endParaRPr sz="2400">
              <a:latin typeface="Garamond"/>
              <a:cs typeface="Garamond"/>
            </a:endParaRPr>
          </a:p>
        </p:txBody>
      </p:sp>
      <p:sp>
        <p:nvSpPr>
          <p:cNvPr id="26" name="object 26"/>
          <p:cNvSpPr txBox="1"/>
          <p:nvPr/>
        </p:nvSpPr>
        <p:spPr>
          <a:xfrm>
            <a:off x="6229350" y="732467"/>
            <a:ext cx="794942" cy="330200"/>
          </a:xfrm>
          <a:prstGeom prst="rect">
            <a:avLst/>
          </a:prstGeom>
        </p:spPr>
        <p:txBody>
          <a:bodyPr wrap="square" lIns="0" tIns="0" rIns="0" bIns="0" rtlCol="0">
            <a:noAutofit/>
          </a:bodyPr>
          <a:lstStyle/>
          <a:p>
            <a:pPr marL="12700">
              <a:lnSpc>
                <a:spcPts val="2570"/>
              </a:lnSpc>
              <a:spcBef>
                <a:spcPts val="128"/>
              </a:spcBef>
            </a:pPr>
            <a:r>
              <a:rPr sz="3600" b="1" spc="-69" baseline="2469" dirty="0" smtClean="0">
                <a:latin typeface="Garamond"/>
                <a:cs typeface="Garamond"/>
              </a:rPr>
              <a:t>y</a:t>
            </a:r>
            <a:r>
              <a:rPr sz="3600" b="1" spc="0" baseline="2469" dirty="0" smtClean="0">
                <a:latin typeface="Garamond"/>
                <a:cs typeface="Garamond"/>
              </a:rPr>
              <a:t>o</a:t>
            </a:r>
            <a:r>
              <a:rPr sz="3600" b="1" spc="-9" baseline="2469" dirty="0" smtClean="0">
                <a:latin typeface="Garamond"/>
                <a:cs typeface="Garamond"/>
              </a:rPr>
              <a:t>u</a:t>
            </a:r>
            <a:r>
              <a:rPr sz="3600" b="1" spc="0" baseline="2469" dirty="0" smtClean="0">
                <a:latin typeface="Garamond"/>
                <a:cs typeface="Garamond"/>
              </a:rPr>
              <a:t>th</a:t>
            </a:r>
            <a:endParaRPr sz="2400">
              <a:latin typeface="Garamond"/>
              <a:cs typeface="Garamond"/>
            </a:endParaRPr>
          </a:p>
        </p:txBody>
      </p:sp>
      <p:sp>
        <p:nvSpPr>
          <p:cNvPr id="25" name="object 25"/>
          <p:cNvSpPr txBox="1"/>
          <p:nvPr/>
        </p:nvSpPr>
        <p:spPr>
          <a:xfrm>
            <a:off x="7203185" y="732467"/>
            <a:ext cx="645894"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/the</a:t>
            </a:r>
            <a:endParaRPr sz="2400">
              <a:latin typeface="Garamond"/>
              <a:cs typeface="Garamond"/>
            </a:endParaRPr>
          </a:p>
        </p:txBody>
      </p:sp>
      <p:sp>
        <p:nvSpPr>
          <p:cNvPr id="24" name="object 24"/>
          <p:cNvSpPr txBox="1"/>
          <p:nvPr/>
        </p:nvSpPr>
        <p:spPr>
          <a:xfrm>
            <a:off x="8027924" y="732467"/>
            <a:ext cx="1083204"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o</a:t>
            </a:r>
            <a:r>
              <a:rPr sz="3600" b="1" spc="-9" baseline="2469" dirty="0" smtClean="0">
                <a:latin typeface="Garamond"/>
                <a:cs typeface="Garamond"/>
              </a:rPr>
              <a:t>u</a:t>
            </a:r>
            <a:r>
              <a:rPr sz="3600" b="1" spc="0" baseline="2469" dirty="0" smtClean="0">
                <a:latin typeface="Garamond"/>
                <a:cs typeface="Garamond"/>
              </a:rPr>
              <a:t>tdoor</a:t>
            </a:r>
            <a:endParaRPr sz="2400">
              <a:latin typeface="Garamond"/>
              <a:cs typeface="Garamond"/>
            </a:endParaRPr>
          </a:p>
        </p:txBody>
      </p:sp>
      <p:sp>
        <p:nvSpPr>
          <p:cNvPr id="23" name="object 23"/>
          <p:cNvSpPr txBox="1"/>
          <p:nvPr/>
        </p:nvSpPr>
        <p:spPr>
          <a:xfrm>
            <a:off x="307340" y="765995"/>
            <a:ext cx="1927504" cy="330200"/>
          </a:xfrm>
          <a:prstGeom prst="rect">
            <a:avLst/>
          </a:prstGeom>
        </p:spPr>
        <p:txBody>
          <a:bodyPr wrap="square" lIns="0" tIns="0" rIns="0" bIns="0" rtlCol="0">
            <a:noAutofit/>
          </a:bodyPr>
          <a:lstStyle/>
          <a:p>
            <a:pPr marL="12700">
              <a:lnSpc>
                <a:spcPts val="2570"/>
              </a:lnSpc>
              <a:spcBef>
                <a:spcPts val="128"/>
              </a:spcBef>
            </a:pPr>
            <a:r>
              <a:rPr sz="3600" b="1" u="heavy" spc="0" baseline="2469" dirty="0" smtClean="0">
                <a:solidFill>
                  <a:srgbClr val="6F2F9F"/>
                </a:solidFill>
                <a:latin typeface="Garamond"/>
                <a:cs typeface="Garamond"/>
              </a:rPr>
              <a:t>Ti</a:t>
            </a:r>
            <a:r>
              <a:rPr sz="3600" b="1" u="heavy" spc="4" baseline="2469" dirty="0" smtClean="0">
                <a:solidFill>
                  <a:srgbClr val="6F2F9F"/>
                </a:solidFill>
                <a:latin typeface="Garamond"/>
                <a:cs typeface="Garamond"/>
              </a:rPr>
              <a:t>t</a:t>
            </a:r>
            <a:r>
              <a:rPr sz="3600" b="1" u="heavy" spc="0" baseline="2469" dirty="0" smtClean="0">
                <a:solidFill>
                  <a:srgbClr val="6F2F9F"/>
                </a:solidFill>
                <a:latin typeface="Garamond"/>
                <a:cs typeface="Garamond"/>
              </a:rPr>
              <a:t>an</a:t>
            </a:r>
            <a:r>
              <a:rPr sz="3600" b="1" u="heavy" spc="-14" baseline="2469" dirty="0" smtClean="0">
                <a:solidFill>
                  <a:srgbClr val="6F2F9F"/>
                </a:solidFill>
                <a:latin typeface="Garamond"/>
                <a:cs typeface="Garamond"/>
              </a:rPr>
              <a:t> </a:t>
            </a:r>
            <a:r>
              <a:rPr sz="3600" b="1" u="heavy" spc="-159" baseline="2469" dirty="0" smtClean="0">
                <a:solidFill>
                  <a:srgbClr val="6F2F9F"/>
                </a:solidFill>
                <a:latin typeface="Garamond"/>
                <a:cs typeface="Garamond"/>
              </a:rPr>
              <a:t>W</a:t>
            </a:r>
            <a:r>
              <a:rPr sz="3600" b="1" u="heavy" spc="0" baseline="2469" dirty="0" smtClean="0">
                <a:solidFill>
                  <a:srgbClr val="6F2F9F"/>
                </a:solidFill>
                <a:latin typeface="Garamond"/>
                <a:cs typeface="Garamond"/>
              </a:rPr>
              <a:t>at</a:t>
            </a:r>
            <a:r>
              <a:rPr sz="3600" b="1" u="heavy" spc="9" baseline="2469" dirty="0" smtClean="0">
                <a:solidFill>
                  <a:srgbClr val="6F2F9F"/>
                </a:solidFill>
                <a:latin typeface="Garamond"/>
                <a:cs typeface="Garamond"/>
              </a:rPr>
              <a:t>c</a:t>
            </a:r>
            <a:r>
              <a:rPr sz="3600" b="1" u="heavy" spc="0" baseline="2469" dirty="0" smtClean="0">
                <a:solidFill>
                  <a:srgbClr val="6F2F9F"/>
                </a:solidFill>
                <a:latin typeface="Garamond"/>
                <a:cs typeface="Garamond"/>
              </a:rPr>
              <a:t>hes</a:t>
            </a:r>
            <a:endParaRPr sz="2400">
              <a:latin typeface="Garamond"/>
              <a:cs typeface="Garamond"/>
            </a:endParaRPr>
          </a:p>
        </p:txBody>
      </p:sp>
      <p:sp>
        <p:nvSpPr>
          <p:cNvPr id="22" name="object 22"/>
          <p:cNvSpPr txBox="1"/>
          <p:nvPr/>
        </p:nvSpPr>
        <p:spPr>
          <a:xfrm>
            <a:off x="307340" y="1204907"/>
            <a:ext cx="2862858"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A</a:t>
            </a:r>
            <a:r>
              <a:rPr sz="3600" b="1" spc="79" baseline="2469" dirty="0" smtClean="0">
                <a:latin typeface="Garamond"/>
                <a:cs typeface="Garamond"/>
              </a:rPr>
              <a:t>r</a:t>
            </a:r>
            <a:r>
              <a:rPr sz="3600" b="1" spc="0" baseline="2469" dirty="0" smtClean="0">
                <a:latin typeface="Garamond"/>
                <a:cs typeface="Garamond"/>
              </a:rPr>
              <a:t>r</a:t>
            </a:r>
            <a:r>
              <a:rPr sz="3600" b="1" spc="-34" baseline="2469" dirty="0" smtClean="0">
                <a:latin typeface="Garamond"/>
                <a:cs typeface="Garamond"/>
              </a:rPr>
              <a:t>i</a:t>
            </a:r>
            <a:r>
              <a:rPr sz="3600" b="1" spc="-29" baseline="2469" dirty="0" smtClean="0">
                <a:latin typeface="Garamond"/>
                <a:cs typeface="Garamond"/>
              </a:rPr>
              <a:t>v</a:t>
            </a:r>
            <a:r>
              <a:rPr sz="3600" b="1" spc="0" baseline="2469" dirty="0" smtClean="0">
                <a:latin typeface="Garamond"/>
                <a:cs typeface="Garamond"/>
              </a:rPr>
              <a:t>es</a:t>
            </a:r>
            <a:r>
              <a:rPr sz="3600" b="1" spc="-14" baseline="2469" dirty="0" smtClean="0">
                <a:latin typeface="Garamond"/>
                <a:cs typeface="Garamond"/>
              </a:rPr>
              <a:t> </a:t>
            </a:r>
            <a:r>
              <a:rPr sz="3600" b="1" spc="0" baseline="2469" dirty="0" smtClean="0">
                <a:latin typeface="Garamond"/>
                <a:cs typeface="Garamond"/>
              </a:rPr>
              <a:t>in t</a:t>
            </a:r>
            <a:r>
              <a:rPr sz="3600" b="1" spc="-4" baseline="2469" dirty="0" smtClean="0">
                <a:latin typeface="Garamond"/>
                <a:cs typeface="Garamond"/>
              </a:rPr>
              <a:t>h</a:t>
            </a:r>
            <a:r>
              <a:rPr sz="3600" b="1" spc="25" baseline="2469" dirty="0" smtClean="0">
                <a:latin typeface="Garamond"/>
                <a:cs typeface="Garamond"/>
              </a:rPr>
              <a:t>r</a:t>
            </a:r>
            <a:r>
              <a:rPr sz="3600" b="1" spc="0" baseline="2469" dirty="0" smtClean="0">
                <a:latin typeface="Garamond"/>
                <a:cs typeface="Garamond"/>
              </a:rPr>
              <a:t>ee</a:t>
            </a:r>
            <a:r>
              <a:rPr sz="3600" b="1" spc="-4" baseline="2469" dirty="0" smtClean="0">
                <a:latin typeface="Garamond"/>
                <a:cs typeface="Garamond"/>
              </a:rPr>
              <a:t> </a:t>
            </a:r>
            <a:r>
              <a:rPr sz="3600" b="1" spc="0" baseline="2469" dirty="0" smtClean="0">
                <a:latin typeface="Garamond"/>
                <a:cs typeface="Garamond"/>
              </a:rPr>
              <a:t>b</a:t>
            </a:r>
            <a:r>
              <a:rPr sz="3600" b="1" spc="19" baseline="2469" dirty="0" smtClean="0">
                <a:latin typeface="Garamond"/>
                <a:cs typeface="Garamond"/>
              </a:rPr>
              <a:t>r</a:t>
            </a:r>
            <a:r>
              <a:rPr sz="3600" b="1" spc="0" baseline="2469" dirty="0" smtClean="0">
                <a:latin typeface="Garamond"/>
                <a:cs typeface="Garamond"/>
              </a:rPr>
              <a:t>oad</a:t>
            </a:r>
            <a:endParaRPr sz="2400">
              <a:latin typeface="Garamond"/>
              <a:cs typeface="Garamond"/>
            </a:endParaRPr>
          </a:p>
        </p:txBody>
      </p:sp>
      <p:sp>
        <p:nvSpPr>
          <p:cNvPr id="21" name="object 21"/>
          <p:cNvSpPr txBox="1"/>
          <p:nvPr/>
        </p:nvSpPr>
        <p:spPr>
          <a:xfrm>
            <a:off x="3175203" y="1204907"/>
            <a:ext cx="1325677" cy="330200"/>
          </a:xfrm>
          <a:prstGeom prst="rect">
            <a:avLst/>
          </a:prstGeom>
        </p:spPr>
        <p:txBody>
          <a:bodyPr wrap="square" lIns="0" tIns="0" rIns="0" bIns="0" rtlCol="0">
            <a:noAutofit/>
          </a:bodyPr>
          <a:lstStyle/>
          <a:p>
            <a:pPr marL="12700">
              <a:lnSpc>
                <a:spcPts val="2570"/>
              </a:lnSpc>
              <a:spcBef>
                <a:spcPts val="128"/>
              </a:spcBef>
            </a:pPr>
            <a:r>
              <a:rPr sz="3600" b="1" spc="4" baseline="2469" dirty="0" smtClean="0">
                <a:latin typeface="Garamond"/>
                <a:cs typeface="Garamond"/>
              </a:rPr>
              <a:t>S</a:t>
            </a:r>
            <a:r>
              <a:rPr sz="3600" b="1" spc="0" baseline="2469" dirty="0" smtClean="0">
                <a:latin typeface="Garamond"/>
                <a:cs typeface="Garamond"/>
              </a:rPr>
              <a:t>egments</a:t>
            </a:r>
            <a:endParaRPr sz="2400">
              <a:latin typeface="Garamond"/>
              <a:cs typeface="Garamond"/>
            </a:endParaRPr>
          </a:p>
        </p:txBody>
      </p:sp>
      <p:sp>
        <p:nvSpPr>
          <p:cNvPr id="20" name="object 20"/>
          <p:cNvSpPr txBox="1"/>
          <p:nvPr/>
        </p:nvSpPr>
        <p:spPr>
          <a:xfrm>
            <a:off x="307340" y="1630083"/>
            <a:ext cx="177952" cy="1208651"/>
          </a:xfrm>
          <a:prstGeom prst="rect">
            <a:avLst/>
          </a:prstGeom>
        </p:spPr>
        <p:txBody>
          <a:bodyPr wrap="square" lIns="0" tIns="0" rIns="0" bIns="0" rtlCol="0">
            <a:noAutofit/>
          </a:bodyPr>
          <a:lstStyle/>
          <a:p>
            <a:pPr marL="12700">
              <a:lnSpc>
                <a:spcPts val="2555"/>
              </a:lnSpc>
              <a:spcBef>
                <a:spcPts val="127"/>
              </a:spcBef>
            </a:pPr>
            <a:r>
              <a:rPr sz="2400" spc="0" dirty="0" smtClean="0">
                <a:latin typeface="Arial"/>
                <a:cs typeface="Arial"/>
              </a:rPr>
              <a:t>•</a:t>
            </a:r>
            <a:endParaRPr sz="2400">
              <a:latin typeface="Arial"/>
              <a:cs typeface="Arial"/>
            </a:endParaRPr>
          </a:p>
          <a:p>
            <a:pPr marL="12700" marR="152">
              <a:lnSpc>
                <a:spcPct val="95825"/>
              </a:lnSpc>
              <a:spcBef>
                <a:spcPts val="571"/>
              </a:spcBef>
            </a:pPr>
            <a:r>
              <a:rPr sz="2400" spc="0" dirty="0" smtClean="0">
                <a:latin typeface="Arial"/>
                <a:cs typeface="Arial"/>
              </a:rPr>
              <a:t>•</a:t>
            </a:r>
            <a:endParaRPr sz="2400">
              <a:latin typeface="Arial"/>
              <a:cs typeface="Arial"/>
            </a:endParaRPr>
          </a:p>
          <a:p>
            <a:pPr marL="12700" marR="152">
              <a:lnSpc>
                <a:spcPct val="95825"/>
              </a:lnSpc>
              <a:spcBef>
                <a:spcPts val="696"/>
              </a:spcBef>
            </a:pPr>
            <a:r>
              <a:rPr sz="2400" spc="0" dirty="0" smtClean="0">
                <a:latin typeface="Arial"/>
                <a:cs typeface="Arial"/>
              </a:rPr>
              <a:t>•</a:t>
            </a:r>
            <a:endParaRPr sz="2400">
              <a:latin typeface="Arial"/>
              <a:cs typeface="Arial"/>
            </a:endParaRPr>
          </a:p>
        </p:txBody>
      </p:sp>
      <p:sp>
        <p:nvSpPr>
          <p:cNvPr id="19" name="object 19"/>
          <p:cNvSpPr txBox="1"/>
          <p:nvPr/>
        </p:nvSpPr>
        <p:spPr>
          <a:xfrm>
            <a:off x="650240" y="1643585"/>
            <a:ext cx="601394" cy="1208638"/>
          </a:xfrm>
          <a:prstGeom prst="rect">
            <a:avLst/>
          </a:prstGeom>
        </p:spPr>
        <p:txBody>
          <a:bodyPr wrap="square" lIns="0" tIns="0" rIns="0" bIns="0" rtlCol="0">
            <a:noAutofit/>
          </a:bodyPr>
          <a:lstStyle/>
          <a:p>
            <a:pPr marL="12700" marR="5449">
              <a:lnSpc>
                <a:spcPts val="2570"/>
              </a:lnSpc>
              <a:spcBef>
                <a:spcPts val="128"/>
              </a:spcBef>
            </a:pPr>
            <a:r>
              <a:rPr sz="3600" b="1" spc="29" baseline="2469" dirty="0" smtClean="0">
                <a:latin typeface="Garamond"/>
                <a:cs typeface="Garamond"/>
              </a:rPr>
              <a:t>T</a:t>
            </a:r>
            <a:r>
              <a:rPr sz="3600" b="1" spc="0" baseline="2469" dirty="0" smtClean="0">
                <a:latin typeface="Garamond"/>
                <a:cs typeface="Garamond"/>
              </a:rPr>
              <a:t>he</a:t>
            </a:r>
            <a:endParaRPr sz="2400">
              <a:latin typeface="Garamond"/>
              <a:cs typeface="Garamond"/>
            </a:endParaRPr>
          </a:p>
          <a:p>
            <a:pPr marL="12700">
              <a:lnSpc>
                <a:spcPct val="93750"/>
              </a:lnSpc>
              <a:spcBef>
                <a:spcPts val="630"/>
              </a:spcBef>
            </a:pPr>
            <a:r>
              <a:rPr sz="2400" b="1" spc="29" dirty="0" smtClean="0">
                <a:latin typeface="Garamond"/>
                <a:cs typeface="Garamond"/>
              </a:rPr>
              <a:t>T</a:t>
            </a:r>
            <a:r>
              <a:rPr sz="2400" b="1" spc="0" dirty="0" smtClean="0">
                <a:latin typeface="Garamond"/>
                <a:cs typeface="Garamond"/>
              </a:rPr>
              <a:t>he</a:t>
            </a:r>
            <a:endParaRPr sz="2400">
              <a:latin typeface="Garamond"/>
              <a:cs typeface="Garamond"/>
            </a:endParaRPr>
          </a:p>
          <a:p>
            <a:pPr marL="12700" marR="5715">
              <a:lnSpc>
                <a:spcPct val="93750"/>
              </a:lnSpc>
              <a:spcBef>
                <a:spcPts val="756"/>
              </a:spcBef>
            </a:pPr>
            <a:r>
              <a:rPr sz="2400" b="1" spc="29" dirty="0" smtClean="0">
                <a:latin typeface="Garamond"/>
                <a:cs typeface="Garamond"/>
              </a:rPr>
              <a:t>T</a:t>
            </a:r>
            <a:r>
              <a:rPr sz="2400" b="1" spc="0" dirty="0" smtClean="0">
                <a:latin typeface="Garamond"/>
                <a:cs typeface="Garamond"/>
              </a:rPr>
              <a:t>he</a:t>
            </a:r>
            <a:endParaRPr sz="2400">
              <a:latin typeface="Garamond"/>
              <a:cs typeface="Garamond"/>
            </a:endParaRPr>
          </a:p>
        </p:txBody>
      </p:sp>
      <p:sp>
        <p:nvSpPr>
          <p:cNvPr id="18" name="object 18"/>
          <p:cNvSpPr txBox="1"/>
          <p:nvPr/>
        </p:nvSpPr>
        <p:spPr>
          <a:xfrm>
            <a:off x="1251000" y="1643585"/>
            <a:ext cx="999465" cy="1208638"/>
          </a:xfrm>
          <a:prstGeom prst="rect">
            <a:avLst/>
          </a:prstGeom>
        </p:spPr>
        <p:txBody>
          <a:bodyPr wrap="square" lIns="0" tIns="0" rIns="0" bIns="0" rtlCol="0">
            <a:noAutofit/>
          </a:bodyPr>
          <a:lstStyle/>
          <a:p>
            <a:pPr marL="12995" marR="51435">
              <a:lnSpc>
                <a:spcPts val="2570"/>
              </a:lnSpc>
              <a:spcBef>
                <a:spcPts val="128"/>
              </a:spcBef>
            </a:pPr>
            <a:r>
              <a:rPr sz="3600" b="1" spc="0" baseline="2469" dirty="0" smtClean="0">
                <a:latin typeface="Garamond"/>
                <a:cs typeface="Garamond"/>
              </a:rPr>
              <a:t>Rich</a:t>
            </a:r>
            <a:endParaRPr sz="2400">
              <a:latin typeface="Garamond"/>
              <a:cs typeface="Garamond"/>
            </a:endParaRPr>
          </a:p>
          <a:p>
            <a:pPr marL="12700">
              <a:lnSpc>
                <a:spcPct val="93750"/>
              </a:lnSpc>
              <a:spcBef>
                <a:spcPts val="630"/>
              </a:spcBef>
            </a:pPr>
            <a:r>
              <a:rPr sz="2400" b="1" spc="0" dirty="0" smtClean="0">
                <a:latin typeface="Garamond"/>
                <a:cs typeface="Garamond"/>
              </a:rPr>
              <a:t>Mid</a:t>
            </a:r>
            <a:r>
              <a:rPr sz="2400" b="1" spc="-9" dirty="0" smtClean="0">
                <a:latin typeface="Garamond"/>
                <a:cs typeface="Garamond"/>
              </a:rPr>
              <a:t>d</a:t>
            </a:r>
            <a:r>
              <a:rPr sz="2400" b="1" spc="0" dirty="0" smtClean="0">
                <a:latin typeface="Garamond"/>
                <a:cs typeface="Garamond"/>
              </a:rPr>
              <a:t>le</a:t>
            </a:r>
            <a:endParaRPr sz="2400">
              <a:latin typeface="Garamond"/>
              <a:cs typeface="Garamond"/>
            </a:endParaRPr>
          </a:p>
          <a:p>
            <a:pPr marL="12700" marR="51435">
              <a:lnSpc>
                <a:spcPct val="93750"/>
              </a:lnSpc>
              <a:spcBef>
                <a:spcPts val="756"/>
              </a:spcBef>
            </a:pPr>
            <a:r>
              <a:rPr sz="2400" b="1" spc="0" dirty="0" smtClean="0">
                <a:latin typeface="Garamond"/>
                <a:cs typeface="Garamond"/>
              </a:rPr>
              <a:t>L</a:t>
            </a:r>
            <a:r>
              <a:rPr sz="2400" b="1" spc="-25" dirty="0" smtClean="0">
                <a:latin typeface="Garamond"/>
                <a:cs typeface="Garamond"/>
              </a:rPr>
              <a:t>o</a:t>
            </a:r>
            <a:r>
              <a:rPr sz="2400" b="1" spc="-19" dirty="0" smtClean="0">
                <a:latin typeface="Garamond"/>
                <a:cs typeface="Garamond"/>
              </a:rPr>
              <a:t>w</a:t>
            </a:r>
            <a:r>
              <a:rPr sz="2400" b="1" spc="0" dirty="0" smtClean="0">
                <a:latin typeface="Garamond"/>
                <a:cs typeface="Garamond"/>
              </a:rPr>
              <a:t>er</a:t>
            </a:r>
            <a:endParaRPr sz="2400">
              <a:latin typeface="Garamond"/>
              <a:cs typeface="Garamond"/>
            </a:endParaRPr>
          </a:p>
        </p:txBody>
      </p:sp>
      <p:sp>
        <p:nvSpPr>
          <p:cNvPr id="17" name="object 17"/>
          <p:cNvSpPr txBox="1"/>
          <p:nvPr/>
        </p:nvSpPr>
        <p:spPr>
          <a:xfrm>
            <a:off x="307340" y="2960936"/>
            <a:ext cx="2604720" cy="330200"/>
          </a:xfrm>
          <a:prstGeom prst="rect">
            <a:avLst/>
          </a:prstGeom>
        </p:spPr>
        <p:txBody>
          <a:bodyPr wrap="square" lIns="0" tIns="0" rIns="0" bIns="0" rtlCol="0">
            <a:noAutofit/>
          </a:bodyPr>
          <a:lstStyle/>
          <a:p>
            <a:pPr marL="12700">
              <a:lnSpc>
                <a:spcPts val="2570"/>
              </a:lnSpc>
              <a:spcBef>
                <a:spcPts val="128"/>
              </a:spcBef>
            </a:pPr>
            <a:r>
              <a:rPr sz="3600" b="1" u="heavy" spc="-69" baseline="2469" dirty="0" smtClean="0">
                <a:latin typeface="Garamond"/>
                <a:cs typeface="Garamond"/>
              </a:rPr>
              <a:t>F</a:t>
            </a:r>
            <a:r>
              <a:rPr sz="3600" b="1" u="heavy" spc="0" baseline="2469" dirty="0" smtClean="0">
                <a:latin typeface="Garamond"/>
                <a:cs typeface="Garamond"/>
              </a:rPr>
              <a:t>or</a:t>
            </a:r>
            <a:r>
              <a:rPr sz="3600" b="1" u="heavy" spc="4" baseline="2469" dirty="0" smtClean="0">
                <a:latin typeface="Garamond"/>
                <a:cs typeface="Garamond"/>
              </a:rPr>
              <a:t> </a:t>
            </a:r>
            <a:r>
              <a:rPr sz="3600" b="1" u="heavy" spc="0" baseline="2469" dirty="0" smtClean="0">
                <a:latin typeface="Garamond"/>
                <a:cs typeface="Garamond"/>
              </a:rPr>
              <a:t>the</a:t>
            </a:r>
            <a:r>
              <a:rPr sz="3600" b="1" u="heavy" spc="4" baseline="2469" dirty="0" smtClean="0">
                <a:latin typeface="Garamond"/>
                <a:cs typeface="Garamond"/>
              </a:rPr>
              <a:t> </a:t>
            </a:r>
            <a:r>
              <a:rPr sz="3600" b="1" u="heavy" spc="0" baseline="2469" dirty="0" smtClean="0">
                <a:latin typeface="Garamond"/>
                <a:cs typeface="Garamond"/>
              </a:rPr>
              <a:t>Gold</a:t>
            </a:r>
            <a:r>
              <a:rPr sz="3600" b="1" u="heavy" spc="-4" baseline="2469" dirty="0" smtClean="0">
                <a:latin typeface="Garamond"/>
                <a:cs typeface="Garamond"/>
              </a:rPr>
              <a:t> </a:t>
            </a:r>
            <a:r>
              <a:rPr sz="3600" b="1" u="heavy" spc="0" baseline="2469" dirty="0" smtClean="0">
                <a:latin typeface="Garamond"/>
                <a:cs typeface="Garamond"/>
              </a:rPr>
              <a:t>l</a:t>
            </a:r>
            <a:r>
              <a:rPr sz="3600" b="1" u="heavy" spc="-39" baseline="2469" dirty="0" smtClean="0">
                <a:latin typeface="Garamond"/>
                <a:cs typeface="Garamond"/>
              </a:rPr>
              <a:t>o</a:t>
            </a:r>
            <a:r>
              <a:rPr sz="3600" b="1" u="heavy" spc="-29" baseline="2469" dirty="0" smtClean="0">
                <a:latin typeface="Garamond"/>
                <a:cs typeface="Garamond"/>
              </a:rPr>
              <a:t>v</a:t>
            </a:r>
            <a:r>
              <a:rPr sz="3600" b="1" u="heavy" spc="0" baseline="2469" dirty="0" smtClean="0">
                <a:latin typeface="Garamond"/>
                <a:cs typeface="Garamond"/>
              </a:rPr>
              <a:t>e</a:t>
            </a:r>
            <a:r>
              <a:rPr sz="3600" b="1" u="heavy" spc="39" baseline="2469" dirty="0" smtClean="0">
                <a:latin typeface="Garamond"/>
                <a:cs typeface="Garamond"/>
              </a:rPr>
              <a:t>r</a:t>
            </a:r>
            <a:r>
              <a:rPr sz="3600" b="1" u="heavy" spc="0" baseline="2469" dirty="0" smtClean="0">
                <a:latin typeface="Garamond"/>
                <a:cs typeface="Garamond"/>
              </a:rPr>
              <a:t>s:</a:t>
            </a:r>
            <a:endParaRPr sz="2400">
              <a:latin typeface="Garamond"/>
              <a:cs typeface="Garamond"/>
            </a:endParaRPr>
          </a:p>
        </p:txBody>
      </p:sp>
      <p:sp>
        <p:nvSpPr>
          <p:cNvPr id="16" name="object 16"/>
          <p:cNvSpPr txBox="1"/>
          <p:nvPr/>
        </p:nvSpPr>
        <p:spPr>
          <a:xfrm>
            <a:off x="2898775" y="3738430"/>
            <a:ext cx="2920569" cy="330200"/>
          </a:xfrm>
          <a:prstGeom prst="rect">
            <a:avLst/>
          </a:prstGeom>
        </p:spPr>
        <p:txBody>
          <a:bodyPr wrap="square" lIns="0" tIns="0" rIns="0" bIns="0" rtlCol="0">
            <a:noAutofit/>
          </a:bodyPr>
          <a:lstStyle/>
          <a:p>
            <a:pPr marL="12700">
              <a:lnSpc>
                <a:spcPts val="2570"/>
              </a:lnSpc>
              <a:spcBef>
                <a:spcPts val="128"/>
              </a:spcBef>
            </a:pPr>
            <a:r>
              <a:rPr sz="3600" b="1" u="heavy" spc="-69" baseline="2469" dirty="0" smtClean="0">
                <a:latin typeface="Garamond"/>
                <a:cs typeface="Garamond"/>
              </a:rPr>
              <a:t>F</a:t>
            </a:r>
            <a:r>
              <a:rPr sz="3600" b="1" u="heavy" spc="0" baseline="2469" dirty="0" smtClean="0">
                <a:latin typeface="Garamond"/>
                <a:cs typeface="Garamond"/>
              </a:rPr>
              <a:t>or C</a:t>
            </a:r>
            <a:r>
              <a:rPr sz="3600" b="1" u="heavy" spc="-9" baseline="2469" dirty="0" smtClean="0">
                <a:latin typeface="Garamond"/>
                <a:cs typeface="Garamond"/>
              </a:rPr>
              <a:t>h</a:t>
            </a:r>
            <a:r>
              <a:rPr sz="3600" b="1" u="heavy" spc="0" baseline="2469" dirty="0" smtClean="0">
                <a:latin typeface="Garamond"/>
                <a:cs typeface="Garamond"/>
              </a:rPr>
              <a:t>il</a:t>
            </a:r>
            <a:r>
              <a:rPr sz="3600" b="1" u="heavy" spc="-9" baseline="2469" dirty="0" smtClean="0">
                <a:latin typeface="Garamond"/>
                <a:cs typeface="Garamond"/>
              </a:rPr>
              <a:t>d</a:t>
            </a:r>
            <a:r>
              <a:rPr sz="3600" b="1" u="heavy" spc="25" baseline="2469" dirty="0" smtClean="0">
                <a:latin typeface="Garamond"/>
                <a:cs typeface="Garamond"/>
              </a:rPr>
              <a:t>r</a:t>
            </a:r>
            <a:r>
              <a:rPr sz="3600" b="1" u="heavy" spc="0" baseline="2469" dirty="0" smtClean="0">
                <a:latin typeface="Garamond"/>
                <a:cs typeface="Garamond"/>
              </a:rPr>
              <a:t>en</a:t>
            </a:r>
            <a:r>
              <a:rPr sz="3600" b="1" u="heavy" spc="25" baseline="2469" dirty="0" smtClean="0">
                <a:latin typeface="Garamond"/>
                <a:cs typeface="Garamond"/>
              </a:rPr>
              <a:t> </a:t>
            </a:r>
            <a:r>
              <a:rPr sz="3600" b="1" u="heavy" spc="0" baseline="2469" dirty="0" smtClean="0">
                <a:latin typeface="Garamond"/>
                <a:cs typeface="Garamond"/>
              </a:rPr>
              <a:t>Segment</a:t>
            </a:r>
            <a:endParaRPr sz="2400">
              <a:latin typeface="Garamond"/>
              <a:cs typeface="Garamond"/>
            </a:endParaRPr>
          </a:p>
        </p:txBody>
      </p:sp>
      <p:sp>
        <p:nvSpPr>
          <p:cNvPr id="15" name="object 15"/>
          <p:cNvSpPr txBox="1"/>
          <p:nvPr/>
        </p:nvSpPr>
        <p:spPr>
          <a:xfrm>
            <a:off x="2226646" y="4339362"/>
            <a:ext cx="140460" cy="368300"/>
          </a:xfrm>
          <a:prstGeom prst="rect">
            <a:avLst/>
          </a:prstGeom>
        </p:spPr>
        <p:txBody>
          <a:bodyPr wrap="square" lIns="0" tIns="0" rIns="0" bIns="0" rtlCol="0">
            <a:noAutofit/>
          </a:bodyPr>
          <a:lstStyle/>
          <a:p>
            <a:pPr marL="12700">
              <a:lnSpc>
                <a:spcPts val="2855"/>
              </a:lnSpc>
              <a:spcBef>
                <a:spcPts val="142"/>
              </a:spcBef>
            </a:pPr>
            <a:r>
              <a:rPr sz="2700" spc="0" dirty="0" smtClean="0">
                <a:solidFill>
                  <a:srgbClr val="AC801F"/>
                </a:solidFill>
                <a:latin typeface="Times New Roman"/>
                <a:cs typeface="Times New Roman"/>
              </a:rPr>
              <a:t>•</a:t>
            </a:r>
            <a:endParaRPr sz="2700">
              <a:latin typeface="Times New Roman"/>
              <a:cs typeface="Times New Roman"/>
            </a:endParaRPr>
          </a:p>
        </p:txBody>
      </p:sp>
      <p:sp>
        <p:nvSpPr>
          <p:cNvPr id="14" name="object 14"/>
          <p:cNvSpPr txBox="1"/>
          <p:nvPr/>
        </p:nvSpPr>
        <p:spPr>
          <a:xfrm>
            <a:off x="715087" y="5098009"/>
            <a:ext cx="1210380" cy="598561"/>
          </a:xfrm>
          <a:prstGeom prst="rect">
            <a:avLst/>
          </a:prstGeom>
        </p:spPr>
        <p:txBody>
          <a:bodyPr wrap="square" lIns="0" tIns="0" rIns="0" bIns="0" rtlCol="0">
            <a:noAutofit/>
          </a:bodyPr>
          <a:lstStyle/>
          <a:p>
            <a:pPr marL="152659" marR="38100">
              <a:lnSpc>
                <a:spcPts val="2350"/>
              </a:lnSpc>
              <a:spcBef>
                <a:spcPts val="117"/>
              </a:spcBef>
            </a:pPr>
            <a:r>
              <a:rPr sz="2200" spc="0" dirty="0" smtClean="0">
                <a:solidFill>
                  <a:srgbClr val="B38002"/>
                </a:solidFill>
                <a:latin typeface="Arial"/>
                <a:cs typeface="Arial"/>
              </a:rPr>
              <a:t>.</a:t>
            </a:r>
            <a:endParaRPr sz="2200">
              <a:latin typeface="Arial"/>
              <a:cs typeface="Arial"/>
            </a:endParaRPr>
          </a:p>
          <a:p>
            <a:pPr marL="12700">
              <a:lnSpc>
                <a:spcPct val="95825"/>
              </a:lnSpc>
            </a:pPr>
            <a:r>
              <a:rPr sz="1000" spc="-4" dirty="0" smtClean="0">
                <a:solidFill>
                  <a:srgbClr val="AAA7AC"/>
                </a:solidFill>
                <a:latin typeface="Arial"/>
                <a:cs typeface="Arial"/>
              </a:rPr>
              <a:t>~</a:t>
            </a:r>
            <a:r>
              <a:rPr sz="1000" spc="0" dirty="0" smtClean="0">
                <a:solidFill>
                  <a:srgbClr val="909095"/>
                </a:solidFill>
                <a:latin typeface="Arial"/>
                <a:cs typeface="Arial"/>
              </a:rPr>
              <a:t>79</a:t>
            </a:r>
            <a:r>
              <a:rPr sz="1000" spc="0" dirty="0" smtClean="0">
                <a:solidFill>
                  <a:srgbClr val="808085"/>
                </a:solidFill>
                <a:latin typeface="Arial"/>
                <a:cs typeface="Arial"/>
              </a:rPr>
              <a:t>1</a:t>
            </a:r>
            <a:r>
              <a:rPr sz="1000" spc="0" dirty="0" smtClean="0">
                <a:solidFill>
                  <a:srgbClr val="909095"/>
                </a:solidFill>
                <a:latin typeface="Arial"/>
                <a:cs typeface="Arial"/>
              </a:rPr>
              <a:t>7Y</a:t>
            </a:r>
            <a:r>
              <a:rPr sz="1000" spc="0" dirty="0" smtClean="0">
                <a:solidFill>
                  <a:srgbClr val="808085"/>
                </a:solidFill>
                <a:latin typeface="Arial"/>
                <a:cs typeface="Arial"/>
              </a:rPr>
              <a:t>M</a:t>
            </a:r>
            <a:r>
              <a:rPr sz="1000" spc="0" dirty="0" smtClean="0">
                <a:solidFill>
                  <a:srgbClr val="909095"/>
                </a:solidFill>
                <a:latin typeface="Arial"/>
                <a:cs typeface="Arial"/>
              </a:rPr>
              <a:t>0</a:t>
            </a:r>
            <a:r>
              <a:rPr sz="1000" spc="-369" dirty="0" smtClean="0">
                <a:solidFill>
                  <a:srgbClr val="909095"/>
                </a:solidFill>
                <a:latin typeface="Arial"/>
                <a:cs typeface="Arial"/>
              </a:rPr>
              <a:t>4</a:t>
            </a:r>
            <a:r>
              <a:rPr sz="2000" spc="0" dirty="0" smtClean="0">
                <a:solidFill>
                  <a:srgbClr val="BABABC"/>
                </a:solidFill>
                <a:latin typeface="Arial"/>
                <a:cs typeface="Arial"/>
              </a:rPr>
              <a:t>=:J</a:t>
            </a:r>
            <a:endParaRPr sz="2000">
              <a:latin typeface="Arial"/>
              <a:cs typeface="Arial"/>
            </a:endParaRPr>
          </a:p>
        </p:txBody>
      </p:sp>
      <p:sp>
        <p:nvSpPr>
          <p:cNvPr id="13" name="object 13"/>
          <p:cNvSpPr txBox="1"/>
          <p:nvPr/>
        </p:nvSpPr>
        <p:spPr>
          <a:xfrm>
            <a:off x="4892040" y="88900"/>
            <a:ext cx="4061459" cy="919987"/>
          </a:xfrm>
          <a:prstGeom prst="rect">
            <a:avLst/>
          </a:prstGeom>
        </p:spPr>
        <p:txBody>
          <a:bodyPr wrap="square" lIns="0" tIns="0" rIns="0" bIns="0" rtlCol="0">
            <a:noAutofit/>
          </a:bodyPr>
          <a:lstStyle/>
          <a:p>
            <a:pPr>
              <a:lnSpc>
                <a:spcPts val="900"/>
              </a:lnSpc>
              <a:spcBef>
                <a:spcPts val="37"/>
              </a:spcBef>
            </a:pPr>
            <a:endParaRPr sz="900"/>
          </a:p>
          <a:p>
            <a:pPr marL="888">
              <a:lnSpc>
                <a:spcPts val="2305"/>
              </a:lnSpc>
              <a:spcBef>
                <a:spcPts val="4115"/>
              </a:spcBef>
            </a:pPr>
            <a:r>
              <a:rPr sz="3600" b="1" spc="-69" baseline="-4938" dirty="0" smtClean="0">
                <a:latin typeface="Garamond"/>
                <a:cs typeface="Garamond"/>
              </a:rPr>
              <a:t>F</a:t>
            </a:r>
            <a:r>
              <a:rPr sz="3600" b="1" spc="0" baseline="-4938" dirty="0" smtClean="0">
                <a:latin typeface="Garamond"/>
                <a:cs typeface="Garamond"/>
              </a:rPr>
              <a:t>or  </a:t>
            </a:r>
            <a:r>
              <a:rPr sz="3600" b="1" spc="169" baseline="-4938" dirty="0" smtClean="0">
                <a:latin typeface="Garamond"/>
                <a:cs typeface="Garamond"/>
              </a:rPr>
              <a:t> </a:t>
            </a:r>
            <a:r>
              <a:rPr sz="3600" b="1" spc="0" baseline="-4938" dirty="0" smtClean="0">
                <a:latin typeface="Garamond"/>
                <a:cs typeface="Garamond"/>
              </a:rPr>
              <a:t>the  </a:t>
            </a:r>
            <a:r>
              <a:rPr sz="3600" b="1" spc="175" baseline="-4938" dirty="0" smtClean="0">
                <a:latin typeface="Garamond"/>
                <a:cs typeface="Garamond"/>
              </a:rPr>
              <a:t> </a:t>
            </a:r>
            <a:r>
              <a:rPr sz="3600" b="1" spc="-69" baseline="-4938" dirty="0" smtClean="0">
                <a:latin typeface="Garamond"/>
                <a:cs typeface="Garamond"/>
              </a:rPr>
              <a:t>y</a:t>
            </a:r>
            <a:r>
              <a:rPr sz="3600" b="1" spc="0" baseline="-4938" dirty="0" smtClean="0">
                <a:latin typeface="Garamond"/>
                <a:cs typeface="Garamond"/>
              </a:rPr>
              <a:t>o</a:t>
            </a:r>
            <a:r>
              <a:rPr sz="3600" b="1" spc="-9" baseline="-4938" dirty="0" smtClean="0">
                <a:latin typeface="Garamond"/>
                <a:cs typeface="Garamond"/>
              </a:rPr>
              <a:t>u</a:t>
            </a:r>
            <a:r>
              <a:rPr sz="3600" b="1" spc="0" baseline="-4938" dirty="0" smtClean="0">
                <a:latin typeface="Garamond"/>
                <a:cs typeface="Garamond"/>
              </a:rPr>
              <a:t>th  </a:t>
            </a:r>
            <a:r>
              <a:rPr sz="3600" b="1" spc="169" baseline="-4938" dirty="0" smtClean="0">
                <a:latin typeface="Garamond"/>
                <a:cs typeface="Garamond"/>
              </a:rPr>
              <a:t> </a:t>
            </a:r>
            <a:r>
              <a:rPr sz="3600" b="1" spc="0" baseline="-4938" dirty="0" smtClean="0">
                <a:latin typeface="Garamond"/>
                <a:cs typeface="Garamond"/>
              </a:rPr>
              <a:t>/the  </a:t>
            </a:r>
            <a:r>
              <a:rPr sz="3600" b="1" spc="169" baseline="-4938" dirty="0" smtClean="0">
                <a:latin typeface="Garamond"/>
                <a:cs typeface="Garamond"/>
              </a:rPr>
              <a:t> </a:t>
            </a:r>
            <a:r>
              <a:rPr sz="3600" b="1" spc="0" baseline="-4938" dirty="0" smtClean="0">
                <a:latin typeface="Garamond"/>
                <a:cs typeface="Garamond"/>
              </a:rPr>
              <a:t>ou</a:t>
            </a:r>
            <a:endParaRPr sz="2400">
              <a:latin typeface="Garamond"/>
              <a:cs typeface="Garamond"/>
            </a:endParaRPr>
          </a:p>
        </p:txBody>
      </p:sp>
      <p:sp>
        <p:nvSpPr>
          <p:cNvPr id="12" name="object 12"/>
          <p:cNvSpPr txBox="1"/>
          <p:nvPr/>
        </p:nvSpPr>
        <p:spPr>
          <a:xfrm>
            <a:off x="8953499" y="88900"/>
            <a:ext cx="97536" cy="919987"/>
          </a:xfrm>
          <a:prstGeom prst="rect">
            <a:avLst/>
          </a:prstGeom>
        </p:spPr>
        <p:txBody>
          <a:bodyPr wrap="square" lIns="0" tIns="0" rIns="0" bIns="0" rtlCol="0">
            <a:noAutofit/>
          </a:bodyPr>
          <a:lstStyle/>
          <a:p>
            <a:pPr marL="25400">
              <a:lnSpc>
                <a:spcPts val="1000"/>
              </a:lnSpc>
            </a:pPr>
            <a:endParaRPr sz="1000"/>
          </a:p>
        </p:txBody>
      </p:sp>
      <p:sp>
        <p:nvSpPr>
          <p:cNvPr id="11" name="object 11"/>
          <p:cNvSpPr txBox="1"/>
          <p:nvPr/>
        </p:nvSpPr>
        <p:spPr>
          <a:xfrm>
            <a:off x="4892040" y="1008888"/>
            <a:ext cx="4061459" cy="5722112"/>
          </a:xfrm>
          <a:prstGeom prst="rect">
            <a:avLst/>
          </a:prstGeom>
        </p:spPr>
        <p:txBody>
          <a:bodyPr wrap="square" lIns="0" tIns="0" rIns="0" bIns="0" rtlCol="0">
            <a:noAutofit/>
          </a:bodyPr>
          <a:lstStyle/>
          <a:p>
            <a:pPr marL="60325">
              <a:lnSpc>
                <a:spcPct val="93750"/>
              </a:lnSpc>
              <a:spcBef>
                <a:spcPts val="285"/>
              </a:spcBef>
            </a:pPr>
            <a:r>
              <a:rPr sz="2400" b="1" u="heavy" spc="0" dirty="0" smtClean="0">
                <a:latin typeface="Garamond"/>
                <a:cs typeface="Garamond"/>
              </a:rPr>
              <a:t>l</a:t>
            </a:r>
            <a:r>
              <a:rPr sz="2400" b="1" u="heavy" spc="-39" dirty="0" smtClean="0">
                <a:latin typeface="Garamond"/>
                <a:cs typeface="Garamond"/>
              </a:rPr>
              <a:t>o</a:t>
            </a:r>
            <a:r>
              <a:rPr sz="2400" b="1" u="heavy" spc="-29" dirty="0" smtClean="0">
                <a:latin typeface="Garamond"/>
                <a:cs typeface="Garamond"/>
              </a:rPr>
              <a:t>v</a:t>
            </a:r>
            <a:r>
              <a:rPr sz="2400" b="1" u="heavy" spc="0" dirty="0" smtClean="0">
                <a:latin typeface="Garamond"/>
                <a:cs typeface="Garamond"/>
              </a:rPr>
              <a:t>e</a:t>
            </a:r>
            <a:r>
              <a:rPr sz="2400" b="1" u="heavy" spc="39" dirty="0" smtClean="0">
                <a:latin typeface="Garamond"/>
                <a:cs typeface="Garamond"/>
              </a:rPr>
              <a:t>r</a:t>
            </a:r>
            <a:r>
              <a:rPr sz="2400" b="1" u="heavy" spc="0" dirty="0" smtClean="0">
                <a:latin typeface="Garamond"/>
                <a:cs typeface="Garamond"/>
              </a:rPr>
              <a:t>s:</a:t>
            </a:r>
            <a:endParaRPr sz="2400">
              <a:latin typeface="Garamond"/>
              <a:cs typeface="Garamond"/>
            </a:endParaRPr>
          </a:p>
          <a:p>
            <a:pPr marL="991488">
              <a:lnSpc>
                <a:spcPct val="93750"/>
              </a:lnSpc>
              <a:spcBef>
                <a:spcPts val="15976"/>
              </a:spcBef>
            </a:pPr>
            <a:r>
              <a:rPr sz="2400" b="1" u="heavy" spc="-69" dirty="0" smtClean="0">
                <a:latin typeface="Garamond"/>
                <a:cs typeface="Garamond"/>
              </a:rPr>
              <a:t>F</a:t>
            </a:r>
            <a:r>
              <a:rPr sz="2400" b="1" u="heavy" spc="0" dirty="0" smtClean="0">
                <a:latin typeface="Garamond"/>
                <a:cs typeface="Garamond"/>
              </a:rPr>
              <a:t>or Des</a:t>
            </a:r>
            <a:r>
              <a:rPr sz="2400" b="1" u="heavy" spc="-4" dirty="0" smtClean="0">
                <a:latin typeface="Garamond"/>
                <a:cs typeface="Garamond"/>
              </a:rPr>
              <a:t>i</a:t>
            </a:r>
            <a:r>
              <a:rPr sz="2400" b="1" u="heavy" spc="0" dirty="0" smtClean="0">
                <a:latin typeface="Garamond"/>
                <a:cs typeface="Garamond"/>
              </a:rPr>
              <a:t>g</a:t>
            </a:r>
            <a:r>
              <a:rPr sz="2400" b="1" u="heavy" spc="-9" dirty="0" smtClean="0">
                <a:latin typeface="Garamond"/>
                <a:cs typeface="Garamond"/>
              </a:rPr>
              <a:t>n</a:t>
            </a:r>
            <a:r>
              <a:rPr sz="2400" b="1" u="heavy" spc="0" dirty="0" smtClean="0">
                <a:latin typeface="Garamond"/>
                <a:cs typeface="Garamond"/>
              </a:rPr>
              <a:t>er</a:t>
            </a:r>
            <a:r>
              <a:rPr sz="2400" b="1" u="heavy" spc="19" dirty="0" smtClean="0">
                <a:latin typeface="Garamond"/>
                <a:cs typeface="Garamond"/>
              </a:rPr>
              <a:t> </a:t>
            </a:r>
            <a:r>
              <a:rPr sz="2400" b="1" u="heavy" spc="0" dirty="0" smtClean="0">
                <a:latin typeface="Garamond"/>
                <a:cs typeface="Garamond"/>
              </a:rPr>
              <a:t>S</a:t>
            </a:r>
            <a:r>
              <a:rPr sz="2400" b="1" u="heavy" spc="4" dirty="0" smtClean="0">
                <a:latin typeface="Garamond"/>
                <a:cs typeface="Garamond"/>
              </a:rPr>
              <a:t>e</a:t>
            </a:r>
            <a:r>
              <a:rPr sz="2400" b="1" u="heavy" spc="0" dirty="0" smtClean="0">
                <a:latin typeface="Garamond"/>
                <a:cs typeface="Garamond"/>
              </a:rPr>
              <a:t>gm</a:t>
            </a:r>
            <a:r>
              <a:rPr sz="2400" b="1" u="heavy" spc="4" dirty="0" smtClean="0">
                <a:latin typeface="Garamond"/>
                <a:cs typeface="Garamond"/>
              </a:rPr>
              <a:t>e</a:t>
            </a:r>
            <a:r>
              <a:rPr sz="2400" b="1" u="heavy" spc="0" dirty="0" smtClean="0">
                <a:latin typeface="Garamond"/>
                <a:cs typeface="Garamond"/>
              </a:rPr>
              <a:t>nt</a:t>
            </a:r>
            <a:endParaRPr sz="2400">
              <a:latin typeface="Garamond"/>
              <a:cs typeface="Garamond"/>
            </a:endParaRPr>
          </a:p>
        </p:txBody>
      </p:sp>
      <p:sp>
        <p:nvSpPr>
          <p:cNvPr id="10" name="object 10"/>
          <p:cNvSpPr txBox="1"/>
          <p:nvPr/>
        </p:nvSpPr>
        <p:spPr>
          <a:xfrm>
            <a:off x="8953499" y="1008888"/>
            <a:ext cx="97536" cy="5722112"/>
          </a:xfrm>
          <a:prstGeom prst="rect">
            <a:avLst/>
          </a:prstGeom>
        </p:spPr>
        <p:txBody>
          <a:bodyPr wrap="square" lIns="0" tIns="0" rIns="0" bIns="0" rtlCol="0">
            <a:noAutofit/>
          </a:bodyPr>
          <a:lstStyle/>
          <a:p>
            <a:pPr marL="25400">
              <a:lnSpc>
                <a:spcPts val="1000"/>
              </a:lnSpc>
            </a:pPr>
            <a:endParaRPr sz="1000"/>
          </a:p>
        </p:txBody>
      </p:sp>
      <p:sp>
        <p:nvSpPr>
          <p:cNvPr id="9" name="object 9"/>
          <p:cNvSpPr txBox="1"/>
          <p:nvPr/>
        </p:nvSpPr>
        <p:spPr>
          <a:xfrm>
            <a:off x="1025728" y="872489"/>
            <a:ext cx="74294" cy="152400"/>
          </a:xfrm>
          <a:prstGeom prst="rect">
            <a:avLst/>
          </a:prstGeom>
        </p:spPr>
        <p:txBody>
          <a:bodyPr wrap="square" lIns="0" tIns="0" rIns="0" bIns="0" rtlCol="0">
            <a:noAutofit/>
          </a:bodyPr>
          <a:lstStyle/>
          <a:p>
            <a:pPr marL="25400">
              <a:lnSpc>
                <a:spcPts val="1000"/>
              </a:lnSpc>
            </a:pPr>
            <a:endParaRPr sz="1000"/>
          </a:p>
        </p:txBody>
      </p:sp>
      <p:sp>
        <p:nvSpPr>
          <p:cNvPr id="8" name="object 8"/>
          <p:cNvSpPr txBox="1"/>
          <p:nvPr/>
        </p:nvSpPr>
        <p:spPr>
          <a:xfrm>
            <a:off x="761922" y="3067430"/>
            <a:ext cx="76582" cy="152400"/>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1244954" y="3067430"/>
            <a:ext cx="76607" cy="15240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1950212" y="3067430"/>
            <a:ext cx="75437"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6325716" y="3540125"/>
            <a:ext cx="76353"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7574787" y="3540125"/>
            <a:ext cx="78486"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3353357" y="3844925"/>
            <a:ext cx="76277"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4554345" y="3844925"/>
            <a:ext cx="79503"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p:nvPr/>
        </p:nvSpPr>
        <p:spPr>
          <a:xfrm>
            <a:off x="-57910" y="-57913"/>
            <a:ext cx="9259824" cy="6973824"/>
          </a:xfrm>
          <a:prstGeom prst="rect">
            <a:avLst/>
          </a:prstGeom>
          <a:blipFill>
            <a:blip r:embed="rId2" cstate="print"/>
            <a:stretch>
              <a:fillRect/>
            </a:stretch>
          </a:blipFill>
        </p:spPr>
        <p:txBody>
          <a:bodyPr wrap="square" lIns="0" tIns="0" rIns="0" bIns="0" rtlCol="0">
            <a:noAutofit/>
          </a:bodyPr>
          <a:lstStyle/>
          <a:p>
            <a:endParaRPr/>
          </a:p>
        </p:txBody>
      </p:sp>
      <p:sp>
        <p:nvSpPr>
          <p:cNvPr id="24" name="object 24"/>
          <p:cNvSpPr/>
          <p:nvPr/>
        </p:nvSpPr>
        <p:spPr>
          <a:xfrm>
            <a:off x="76200" y="-26"/>
            <a:ext cx="9067800" cy="6760591"/>
          </a:xfrm>
          <a:prstGeom prst="rect">
            <a:avLst/>
          </a:prstGeom>
          <a:blipFill>
            <a:blip r:embed="rId3" cstate="print"/>
            <a:stretch>
              <a:fillRect/>
            </a:stretch>
          </a:blipFill>
        </p:spPr>
        <p:txBody>
          <a:bodyPr wrap="square" lIns="0" tIns="0" rIns="0" bIns="0" rtlCol="0">
            <a:noAutofit/>
          </a:bodyPr>
          <a:lstStyle/>
          <a:p>
            <a:endParaRPr/>
          </a:p>
        </p:txBody>
      </p:sp>
      <p:sp>
        <p:nvSpPr>
          <p:cNvPr id="25" name="object 25"/>
          <p:cNvSpPr/>
          <p:nvPr/>
        </p:nvSpPr>
        <p:spPr>
          <a:xfrm>
            <a:off x="12954" y="-63247"/>
            <a:ext cx="9194292" cy="6905244"/>
          </a:xfrm>
          <a:custGeom>
            <a:avLst/>
            <a:gdLst/>
            <a:ahLst/>
            <a:cxnLst/>
            <a:rect l="l" t="t" r="r" b="b"/>
            <a:pathLst>
              <a:path w="9194292" h="6905244">
                <a:moveTo>
                  <a:pt x="0" y="63247"/>
                </a:moveTo>
                <a:lnTo>
                  <a:pt x="0" y="6905244"/>
                </a:lnTo>
                <a:lnTo>
                  <a:pt x="9131045" y="6905244"/>
                </a:lnTo>
              </a:path>
            </a:pathLst>
          </a:custGeom>
          <a:ln w="126492">
            <a:solidFill>
              <a:srgbClr val="000000"/>
            </a:solidFill>
          </a:ln>
        </p:spPr>
        <p:txBody>
          <a:bodyPr wrap="square" lIns="0" tIns="0" rIns="0" bIns="0" rtlCol="0">
            <a:noAutofit/>
          </a:bodyPr>
          <a:lstStyle/>
          <a:p>
            <a:endParaRPr/>
          </a:p>
        </p:txBody>
      </p:sp>
      <p:sp>
        <p:nvSpPr>
          <p:cNvPr id="26" name="object 26"/>
          <p:cNvSpPr/>
          <p:nvPr/>
        </p:nvSpPr>
        <p:spPr>
          <a:xfrm>
            <a:off x="922019" y="173736"/>
            <a:ext cx="6915911" cy="665987"/>
          </a:xfrm>
          <a:prstGeom prst="rect">
            <a:avLst/>
          </a:prstGeom>
          <a:blipFill>
            <a:blip r:embed="rId4" cstate="print"/>
            <a:stretch>
              <a:fillRect/>
            </a:stretch>
          </a:blipFill>
        </p:spPr>
        <p:txBody>
          <a:bodyPr wrap="square" lIns="0" tIns="0" rIns="0" bIns="0" rtlCol="0">
            <a:noAutofit/>
          </a:bodyPr>
          <a:lstStyle/>
          <a:p>
            <a:endParaRPr/>
          </a:p>
        </p:txBody>
      </p:sp>
      <p:sp>
        <p:nvSpPr>
          <p:cNvPr id="22" name="object 22"/>
          <p:cNvSpPr txBox="1"/>
          <p:nvPr/>
        </p:nvSpPr>
        <p:spPr>
          <a:xfrm>
            <a:off x="535940" y="994595"/>
            <a:ext cx="1406391" cy="1208095"/>
          </a:xfrm>
          <a:prstGeom prst="rect">
            <a:avLst/>
          </a:prstGeom>
        </p:spPr>
        <p:txBody>
          <a:bodyPr wrap="square" lIns="0" tIns="0" rIns="0" bIns="0" rtlCol="0">
            <a:noAutofit/>
          </a:bodyPr>
          <a:lstStyle/>
          <a:p>
            <a:pPr marL="12700" marR="11905">
              <a:lnSpc>
                <a:spcPts val="2570"/>
              </a:lnSpc>
              <a:spcBef>
                <a:spcPts val="128"/>
              </a:spcBef>
            </a:pPr>
            <a:r>
              <a:rPr sz="3600" b="1" spc="-84" baseline="2469" dirty="0" smtClean="0">
                <a:latin typeface="Garamond"/>
                <a:cs typeface="Garamond"/>
              </a:rPr>
              <a:t>F</a:t>
            </a:r>
            <a:r>
              <a:rPr sz="3600" b="1" spc="0" baseline="2469" dirty="0" smtClean="0">
                <a:latin typeface="Garamond"/>
                <a:cs typeface="Garamond"/>
              </a:rPr>
              <a:t>acilit</a:t>
            </a:r>
            <a:r>
              <a:rPr sz="3600" b="1" spc="4" baseline="2469" dirty="0" smtClean="0">
                <a:latin typeface="Garamond"/>
                <a:cs typeface="Garamond"/>
              </a:rPr>
              <a:t>a</a:t>
            </a:r>
            <a:r>
              <a:rPr sz="3600" b="1" spc="0" baseline="2469" dirty="0" smtClean="0">
                <a:latin typeface="Garamond"/>
                <a:cs typeface="Garamond"/>
              </a:rPr>
              <a:t>tes</a:t>
            </a:r>
            <a:endParaRPr sz="2400">
              <a:latin typeface="Garamond"/>
              <a:cs typeface="Garamond"/>
            </a:endParaRPr>
          </a:p>
          <a:p>
            <a:pPr marL="12700" marR="6190">
              <a:lnSpc>
                <a:spcPct val="93750"/>
              </a:lnSpc>
              <a:spcBef>
                <a:spcPts val="627"/>
              </a:spcBef>
            </a:pPr>
            <a:r>
              <a:rPr sz="2400" b="1" spc="-84" dirty="0" smtClean="0">
                <a:latin typeface="Garamond"/>
                <a:cs typeface="Garamond"/>
              </a:rPr>
              <a:t>F</a:t>
            </a:r>
            <a:r>
              <a:rPr sz="2400" b="1" spc="0" dirty="0" smtClean="0">
                <a:latin typeface="Garamond"/>
                <a:cs typeface="Garamond"/>
              </a:rPr>
              <a:t>acilit</a:t>
            </a:r>
            <a:r>
              <a:rPr sz="2400" b="1" spc="4" dirty="0" smtClean="0">
                <a:latin typeface="Garamond"/>
                <a:cs typeface="Garamond"/>
              </a:rPr>
              <a:t>a</a:t>
            </a:r>
            <a:r>
              <a:rPr sz="2400" b="1" spc="0" dirty="0" smtClean="0">
                <a:latin typeface="Garamond"/>
                <a:cs typeface="Garamond"/>
              </a:rPr>
              <a:t>tes</a:t>
            </a:r>
            <a:endParaRPr sz="2400">
              <a:latin typeface="Garamond"/>
              <a:cs typeface="Garamond"/>
            </a:endParaRPr>
          </a:p>
          <a:p>
            <a:pPr marL="12700">
              <a:lnSpc>
                <a:spcPct val="93750"/>
              </a:lnSpc>
              <a:spcBef>
                <a:spcPts val="756"/>
              </a:spcBef>
            </a:pPr>
            <a:r>
              <a:rPr sz="2400" b="1" spc="0" dirty="0" smtClean="0">
                <a:latin typeface="Garamond"/>
                <a:cs typeface="Garamond"/>
              </a:rPr>
              <a:t>Ma</a:t>
            </a:r>
            <a:r>
              <a:rPr sz="2400" b="1" spc="-44" dirty="0" smtClean="0">
                <a:latin typeface="Garamond"/>
                <a:cs typeface="Garamond"/>
              </a:rPr>
              <a:t>k</a:t>
            </a:r>
            <a:r>
              <a:rPr sz="2400" b="1" spc="0" dirty="0" smtClean="0">
                <a:latin typeface="Garamond"/>
                <a:cs typeface="Garamond"/>
              </a:rPr>
              <a:t>es the</a:t>
            </a:r>
            <a:endParaRPr sz="2400">
              <a:latin typeface="Garamond"/>
              <a:cs typeface="Garamond"/>
            </a:endParaRPr>
          </a:p>
        </p:txBody>
      </p:sp>
      <p:sp>
        <p:nvSpPr>
          <p:cNvPr id="21" name="object 21"/>
          <p:cNvSpPr txBox="1"/>
          <p:nvPr/>
        </p:nvSpPr>
        <p:spPr>
          <a:xfrm>
            <a:off x="1935226" y="994595"/>
            <a:ext cx="4072331" cy="330200"/>
          </a:xfrm>
          <a:prstGeom prst="rect">
            <a:avLst/>
          </a:prstGeom>
        </p:spPr>
        <p:txBody>
          <a:bodyPr wrap="square" lIns="0" tIns="0" rIns="0" bIns="0" rtlCol="0">
            <a:noAutofit/>
          </a:bodyPr>
          <a:lstStyle/>
          <a:p>
            <a:pPr marL="12700">
              <a:lnSpc>
                <a:spcPts val="2570"/>
              </a:lnSpc>
              <a:spcBef>
                <a:spcPts val="128"/>
              </a:spcBef>
            </a:pPr>
            <a:r>
              <a:rPr sz="3600" b="1" u="heavy" spc="0" baseline="2469" dirty="0" smtClean="0">
                <a:latin typeface="Garamond"/>
                <a:cs typeface="Garamond"/>
              </a:rPr>
              <a:t>Rig</a:t>
            </a:r>
            <a:r>
              <a:rPr sz="3600" b="1" u="heavy" spc="-4" baseline="2469" dirty="0" smtClean="0">
                <a:latin typeface="Garamond"/>
                <a:cs typeface="Garamond"/>
              </a:rPr>
              <a:t>h</a:t>
            </a:r>
            <a:r>
              <a:rPr sz="3600" b="1" u="heavy" spc="0" baseline="2469" dirty="0" smtClean="0">
                <a:latin typeface="Garamond"/>
                <a:cs typeface="Garamond"/>
              </a:rPr>
              <a:t>t</a:t>
            </a:r>
            <a:r>
              <a:rPr sz="3600" b="1" u="heavy" spc="9" baseline="2469" dirty="0" smtClean="0">
                <a:latin typeface="Garamond"/>
                <a:cs typeface="Garamond"/>
              </a:rPr>
              <a:t> </a:t>
            </a:r>
            <a:r>
              <a:rPr sz="3600" b="1" u="heavy" spc="0" baseline="2469" dirty="0" smtClean="0">
                <a:latin typeface="Garamond"/>
                <a:cs typeface="Garamond"/>
              </a:rPr>
              <a:t>C</a:t>
            </a:r>
            <a:r>
              <a:rPr sz="3600" b="1" u="heavy" spc="-9" baseline="2469" dirty="0" smtClean="0">
                <a:latin typeface="Garamond"/>
                <a:cs typeface="Garamond"/>
              </a:rPr>
              <a:t>h</a:t>
            </a:r>
            <a:r>
              <a:rPr sz="3600" b="1" u="heavy" spc="0" baseline="2469" dirty="0" smtClean="0">
                <a:latin typeface="Garamond"/>
                <a:cs typeface="Garamond"/>
              </a:rPr>
              <a:t>oice </a:t>
            </a:r>
            <a:r>
              <a:rPr sz="3600" b="1" spc="0" baseline="2469" dirty="0" smtClean="0">
                <a:latin typeface="Garamond"/>
                <a:cs typeface="Garamond"/>
              </a:rPr>
              <a:t>of</a:t>
            </a:r>
            <a:r>
              <a:rPr sz="3600" b="1" spc="380" baseline="2469" dirty="0" smtClean="0">
                <a:latin typeface="Garamond"/>
                <a:cs typeface="Garamond"/>
              </a:rPr>
              <a:t> </a:t>
            </a:r>
            <a:r>
              <a:rPr sz="3600" b="1" spc="-194" baseline="2469" dirty="0" smtClean="0">
                <a:latin typeface="Garamond"/>
                <a:cs typeface="Garamond"/>
              </a:rPr>
              <a:t>T</a:t>
            </a:r>
            <a:r>
              <a:rPr sz="3600" b="1" spc="0" baseline="2469" dirty="0" smtClean="0">
                <a:latin typeface="Garamond"/>
                <a:cs typeface="Garamond"/>
              </a:rPr>
              <a:t>arget Ma</a:t>
            </a:r>
            <a:r>
              <a:rPr sz="3600" b="1" spc="25" baseline="2469" dirty="0" smtClean="0">
                <a:latin typeface="Garamond"/>
                <a:cs typeface="Garamond"/>
              </a:rPr>
              <a:t>r</a:t>
            </a:r>
            <a:r>
              <a:rPr sz="3600" b="1" spc="-39" baseline="2469" dirty="0" smtClean="0">
                <a:latin typeface="Garamond"/>
                <a:cs typeface="Garamond"/>
              </a:rPr>
              <a:t>k</a:t>
            </a:r>
            <a:r>
              <a:rPr sz="3600" b="1" spc="0" baseline="2469" dirty="0" smtClean="0">
                <a:latin typeface="Garamond"/>
                <a:cs typeface="Garamond"/>
              </a:rPr>
              <a:t>et</a:t>
            </a:r>
            <a:endParaRPr sz="2400">
              <a:latin typeface="Garamond"/>
              <a:cs typeface="Garamond"/>
            </a:endParaRPr>
          </a:p>
        </p:txBody>
      </p:sp>
      <p:sp>
        <p:nvSpPr>
          <p:cNvPr id="20" name="object 20"/>
          <p:cNvSpPr txBox="1"/>
          <p:nvPr/>
        </p:nvSpPr>
        <p:spPr>
          <a:xfrm>
            <a:off x="1935226" y="1433507"/>
            <a:ext cx="5287340" cy="330200"/>
          </a:xfrm>
          <a:prstGeom prst="rect">
            <a:avLst/>
          </a:prstGeom>
        </p:spPr>
        <p:txBody>
          <a:bodyPr wrap="square" lIns="0" tIns="0" rIns="0" bIns="0" rtlCol="0">
            <a:noAutofit/>
          </a:bodyPr>
          <a:lstStyle/>
          <a:p>
            <a:pPr marL="12700">
              <a:lnSpc>
                <a:spcPts val="2570"/>
              </a:lnSpc>
              <a:spcBef>
                <a:spcPts val="128"/>
              </a:spcBef>
            </a:pPr>
            <a:r>
              <a:rPr sz="3600" b="1" u="heavy" spc="0" baseline="2469" dirty="0" smtClean="0">
                <a:latin typeface="Garamond"/>
                <a:cs typeface="Garamond"/>
              </a:rPr>
              <a:t>E</a:t>
            </a:r>
            <a:r>
              <a:rPr sz="3600" b="1" u="heavy" spc="44" baseline="2469" dirty="0" smtClean="0">
                <a:latin typeface="Garamond"/>
                <a:cs typeface="Garamond"/>
              </a:rPr>
              <a:t>f</a:t>
            </a:r>
            <a:r>
              <a:rPr sz="3600" b="1" u="heavy" spc="0" baseline="2469" dirty="0" smtClean="0">
                <a:latin typeface="Garamond"/>
                <a:cs typeface="Garamond"/>
              </a:rPr>
              <a:t>fect</a:t>
            </a:r>
            <a:r>
              <a:rPr sz="3600" b="1" u="heavy" spc="-29" baseline="2469" dirty="0" smtClean="0">
                <a:latin typeface="Garamond"/>
                <a:cs typeface="Garamond"/>
              </a:rPr>
              <a:t>iv</a:t>
            </a:r>
            <a:r>
              <a:rPr sz="3600" b="1" u="heavy" spc="0" baseline="2469" dirty="0" smtClean="0">
                <a:latin typeface="Garamond"/>
                <a:cs typeface="Garamond"/>
              </a:rPr>
              <a:t>e</a:t>
            </a:r>
            <a:r>
              <a:rPr sz="3600" b="1" u="heavy" spc="-14" baseline="2469" dirty="0" smtClean="0">
                <a:latin typeface="Garamond"/>
                <a:cs typeface="Garamond"/>
              </a:rPr>
              <a:t> </a:t>
            </a:r>
            <a:r>
              <a:rPr sz="3600" b="1" u="heavy" spc="-200" baseline="2469" dirty="0" smtClean="0">
                <a:latin typeface="Garamond"/>
                <a:cs typeface="Garamond"/>
              </a:rPr>
              <a:t>T</a:t>
            </a:r>
            <a:r>
              <a:rPr sz="3600" b="1" u="heavy" spc="0" baseline="2469" dirty="0" smtClean="0">
                <a:latin typeface="Garamond"/>
                <a:cs typeface="Garamond"/>
              </a:rPr>
              <a:t>ap</a:t>
            </a:r>
            <a:r>
              <a:rPr sz="3600" b="1" u="heavy" spc="-9" baseline="2469" dirty="0" smtClean="0">
                <a:latin typeface="Garamond"/>
                <a:cs typeface="Garamond"/>
              </a:rPr>
              <a:t>p</a:t>
            </a:r>
            <a:r>
              <a:rPr sz="3600" b="1" u="heavy" spc="0" baseline="2469" dirty="0" smtClean="0">
                <a:latin typeface="Garamond"/>
                <a:cs typeface="Garamond"/>
              </a:rPr>
              <a:t>ing of</a:t>
            </a:r>
            <a:r>
              <a:rPr sz="3600" b="1" u="heavy" spc="380" baseline="2469" dirty="0" smtClean="0">
                <a:latin typeface="Garamond"/>
                <a:cs typeface="Garamond"/>
              </a:rPr>
              <a:t> </a:t>
            </a:r>
            <a:r>
              <a:rPr sz="3600" b="1" u="heavy" spc="0" baseline="2469" dirty="0" smtClean="0">
                <a:latin typeface="Garamond"/>
                <a:cs typeface="Garamond"/>
              </a:rPr>
              <a:t>the</a:t>
            </a:r>
            <a:r>
              <a:rPr sz="3600" b="1" u="heavy" spc="4" baseline="2469" dirty="0" smtClean="0">
                <a:latin typeface="Garamond"/>
                <a:cs typeface="Garamond"/>
              </a:rPr>
              <a:t> </a:t>
            </a:r>
            <a:r>
              <a:rPr sz="3600" b="1" u="heavy" spc="0" baseline="2469" dirty="0" smtClean="0">
                <a:latin typeface="Garamond"/>
                <a:cs typeface="Garamond"/>
              </a:rPr>
              <a:t>C</a:t>
            </a:r>
            <a:r>
              <a:rPr sz="3600" b="1" u="heavy" spc="-9" baseline="2469" dirty="0" smtClean="0">
                <a:latin typeface="Garamond"/>
                <a:cs typeface="Garamond"/>
              </a:rPr>
              <a:t>h</a:t>
            </a:r>
            <a:r>
              <a:rPr sz="3600" b="1" u="heavy" spc="0" baseline="2469" dirty="0" smtClean="0">
                <a:latin typeface="Garamond"/>
                <a:cs typeface="Garamond"/>
              </a:rPr>
              <a:t>o</a:t>
            </a:r>
            <a:r>
              <a:rPr sz="3600" b="1" u="heavy" spc="-4" baseline="2469" dirty="0" smtClean="0">
                <a:latin typeface="Garamond"/>
                <a:cs typeface="Garamond"/>
              </a:rPr>
              <a:t>s</a:t>
            </a:r>
            <a:r>
              <a:rPr sz="3600" b="1" u="heavy" spc="0" baseline="2469" dirty="0" smtClean="0">
                <a:latin typeface="Garamond"/>
                <a:cs typeface="Garamond"/>
              </a:rPr>
              <a:t>en</a:t>
            </a:r>
            <a:r>
              <a:rPr sz="3600" b="1" u="heavy" spc="14" baseline="2469" dirty="0" smtClean="0">
                <a:latin typeface="Garamond"/>
                <a:cs typeface="Garamond"/>
              </a:rPr>
              <a:t> </a:t>
            </a:r>
            <a:r>
              <a:rPr sz="3600" b="1" u="heavy" spc="0" baseline="2469" dirty="0" smtClean="0">
                <a:latin typeface="Garamond"/>
                <a:cs typeface="Garamond"/>
              </a:rPr>
              <a:t>Ma</a:t>
            </a:r>
            <a:r>
              <a:rPr sz="3600" b="1" u="heavy" spc="25" baseline="2469" dirty="0" smtClean="0">
                <a:latin typeface="Garamond"/>
                <a:cs typeface="Garamond"/>
              </a:rPr>
              <a:t>r</a:t>
            </a:r>
            <a:r>
              <a:rPr sz="3600" b="1" u="heavy" spc="-39" baseline="2469" dirty="0" smtClean="0">
                <a:latin typeface="Garamond"/>
                <a:cs typeface="Garamond"/>
              </a:rPr>
              <a:t>k</a:t>
            </a:r>
            <a:r>
              <a:rPr sz="3600" b="1" u="heavy" spc="0" baseline="2469" dirty="0" smtClean="0">
                <a:latin typeface="Garamond"/>
                <a:cs typeface="Garamond"/>
              </a:rPr>
              <a:t>et</a:t>
            </a:r>
            <a:endParaRPr sz="2400">
              <a:latin typeface="Garamond"/>
              <a:cs typeface="Garamond"/>
            </a:endParaRPr>
          </a:p>
        </p:txBody>
      </p:sp>
      <p:sp>
        <p:nvSpPr>
          <p:cNvPr id="19" name="object 19"/>
          <p:cNvSpPr txBox="1"/>
          <p:nvPr/>
        </p:nvSpPr>
        <p:spPr>
          <a:xfrm>
            <a:off x="1947418" y="1872185"/>
            <a:ext cx="6206315" cy="330504"/>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Ma</a:t>
            </a:r>
            <a:r>
              <a:rPr sz="3600" b="1" spc="19" baseline="2469" dirty="0" smtClean="0">
                <a:latin typeface="Garamond"/>
                <a:cs typeface="Garamond"/>
              </a:rPr>
              <a:t>r</a:t>
            </a:r>
            <a:r>
              <a:rPr sz="3600" b="1" spc="-39" baseline="2469" dirty="0" smtClean="0">
                <a:latin typeface="Garamond"/>
                <a:cs typeface="Garamond"/>
              </a:rPr>
              <a:t>k</a:t>
            </a:r>
            <a:r>
              <a:rPr sz="3600" b="1" spc="0" baseline="2469" dirty="0" smtClean="0">
                <a:latin typeface="Garamond"/>
                <a:cs typeface="Garamond"/>
              </a:rPr>
              <a:t>eting E</a:t>
            </a:r>
            <a:r>
              <a:rPr sz="3600" b="1" spc="39" baseline="2469" dirty="0" smtClean="0">
                <a:latin typeface="Garamond"/>
                <a:cs typeface="Garamond"/>
              </a:rPr>
              <a:t>f</a:t>
            </a:r>
            <a:r>
              <a:rPr sz="3600" b="1" spc="14" baseline="2469" dirty="0" smtClean="0">
                <a:latin typeface="Garamond"/>
                <a:cs typeface="Garamond"/>
              </a:rPr>
              <a:t>f</a:t>
            </a:r>
            <a:r>
              <a:rPr sz="3600" b="1" spc="0" baseline="2469" dirty="0" smtClean="0">
                <a:latin typeface="Garamond"/>
                <a:cs typeface="Garamond"/>
              </a:rPr>
              <a:t>o</a:t>
            </a:r>
            <a:r>
              <a:rPr sz="3600" b="1" spc="79" baseline="2469" dirty="0" smtClean="0">
                <a:latin typeface="Garamond"/>
                <a:cs typeface="Garamond"/>
              </a:rPr>
              <a:t>r</a:t>
            </a:r>
            <a:r>
              <a:rPr sz="3600" b="1" spc="0" baseline="2469" dirty="0" smtClean="0">
                <a:latin typeface="Garamond"/>
                <a:cs typeface="Garamond"/>
              </a:rPr>
              <a:t>t </a:t>
            </a:r>
            <a:r>
              <a:rPr sz="3600" b="1" u="heavy" spc="0" baseline="2469" dirty="0" smtClean="0">
                <a:latin typeface="Garamond"/>
                <a:cs typeface="Garamond"/>
              </a:rPr>
              <a:t>Mo</a:t>
            </a:r>
            <a:r>
              <a:rPr sz="3600" b="1" u="heavy" spc="19" baseline="2469" dirty="0" smtClean="0">
                <a:latin typeface="Garamond"/>
                <a:cs typeface="Garamond"/>
              </a:rPr>
              <a:t>r</a:t>
            </a:r>
            <a:r>
              <a:rPr sz="3600" b="1" u="heavy" spc="0" baseline="2469" dirty="0" smtClean="0">
                <a:latin typeface="Garamond"/>
                <a:cs typeface="Garamond"/>
              </a:rPr>
              <a:t>e E</a:t>
            </a:r>
            <a:r>
              <a:rPr sz="3600" b="1" u="heavy" spc="39" baseline="2469" dirty="0" smtClean="0">
                <a:latin typeface="Garamond"/>
                <a:cs typeface="Garamond"/>
              </a:rPr>
              <a:t>f</a:t>
            </a:r>
            <a:r>
              <a:rPr sz="3600" b="1" u="heavy" spc="0" baseline="2469" dirty="0" smtClean="0">
                <a:latin typeface="Garamond"/>
                <a:cs typeface="Garamond"/>
              </a:rPr>
              <a:t>f</a:t>
            </a:r>
            <a:r>
              <a:rPr sz="3600" b="1" u="heavy" spc="-9" baseline="2469" dirty="0" smtClean="0">
                <a:latin typeface="Garamond"/>
                <a:cs typeface="Garamond"/>
              </a:rPr>
              <a:t>i</a:t>
            </a:r>
            <a:r>
              <a:rPr sz="3600" b="1" u="heavy" spc="0" baseline="2469" dirty="0" smtClean="0">
                <a:latin typeface="Garamond"/>
                <a:cs typeface="Garamond"/>
              </a:rPr>
              <a:t>cient</a:t>
            </a:r>
            <a:r>
              <a:rPr sz="3600" b="1" u="heavy" spc="4" baseline="2469" dirty="0" smtClean="0">
                <a:latin typeface="Garamond"/>
                <a:cs typeface="Garamond"/>
              </a:rPr>
              <a:t> </a:t>
            </a:r>
            <a:r>
              <a:rPr sz="3600" b="1" u="heavy" spc="0" baseline="2469" dirty="0" smtClean="0">
                <a:latin typeface="Garamond"/>
                <a:cs typeface="Garamond"/>
              </a:rPr>
              <a:t>and Econ</a:t>
            </a:r>
            <a:r>
              <a:rPr sz="3600" b="1" u="heavy" spc="-9" baseline="2469" dirty="0" smtClean="0">
                <a:latin typeface="Garamond"/>
                <a:cs typeface="Garamond"/>
              </a:rPr>
              <a:t>o</a:t>
            </a:r>
            <a:r>
              <a:rPr sz="3600" b="1" u="heavy" spc="0" baseline="2469" dirty="0" smtClean="0">
                <a:latin typeface="Garamond"/>
                <a:cs typeface="Garamond"/>
              </a:rPr>
              <a:t>mic</a:t>
            </a:r>
            <a:endParaRPr sz="2400">
              <a:latin typeface="Garamond"/>
              <a:cs typeface="Garamond"/>
            </a:endParaRPr>
          </a:p>
        </p:txBody>
      </p:sp>
      <p:sp>
        <p:nvSpPr>
          <p:cNvPr id="18" name="object 18"/>
          <p:cNvSpPr txBox="1"/>
          <p:nvPr/>
        </p:nvSpPr>
        <p:spPr>
          <a:xfrm>
            <a:off x="535940" y="2311712"/>
            <a:ext cx="8119742"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Helps</a:t>
            </a:r>
            <a:r>
              <a:rPr sz="3600" b="1" spc="439" baseline="2469" dirty="0" smtClean="0">
                <a:latin typeface="Garamond"/>
                <a:cs typeface="Garamond"/>
              </a:rPr>
              <a:t> </a:t>
            </a:r>
            <a:r>
              <a:rPr sz="3600" b="1" spc="0" baseline="2469" dirty="0" smtClean="0">
                <a:latin typeface="Garamond"/>
                <a:cs typeface="Garamond"/>
              </a:rPr>
              <a:t>Iden</a:t>
            </a:r>
            <a:r>
              <a:rPr sz="3600" b="1" spc="4" baseline="2469" dirty="0" smtClean="0">
                <a:latin typeface="Garamond"/>
                <a:cs typeface="Garamond"/>
              </a:rPr>
              <a:t>t</a:t>
            </a:r>
            <a:r>
              <a:rPr sz="3600" b="1" spc="0" baseline="2469" dirty="0" smtClean="0">
                <a:latin typeface="Garamond"/>
                <a:cs typeface="Garamond"/>
              </a:rPr>
              <a:t>ify</a:t>
            </a:r>
            <a:r>
              <a:rPr sz="3600" b="1" spc="445" baseline="2469" dirty="0" smtClean="0">
                <a:latin typeface="Garamond"/>
                <a:cs typeface="Garamond"/>
              </a:rPr>
              <a:t> </a:t>
            </a:r>
            <a:r>
              <a:rPr sz="3600" b="1" u="heavy" spc="0" baseline="2469" dirty="0" smtClean="0">
                <a:latin typeface="Garamond"/>
                <a:cs typeface="Garamond"/>
              </a:rPr>
              <a:t>Less</a:t>
            </a:r>
            <a:r>
              <a:rPr sz="3600" b="1" u="heavy" spc="440" baseline="2469" dirty="0" smtClean="0">
                <a:latin typeface="Garamond"/>
                <a:cs typeface="Garamond"/>
              </a:rPr>
              <a:t> </a:t>
            </a:r>
            <a:r>
              <a:rPr sz="3600" b="1" u="heavy" spc="0" baseline="2469" dirty="0" smtClean="0">
                <a:latin typeface="Garamond"/>
                <a:cs typeface="Garamond"/>
              </a:rPr>
              <a:t>Sa</a:t>
            </a:r>
            <a:r>
              <a:rPr sz="3600" b="1" u="heavy" spc="4" baseline="2469" dirty="0" smtClean="0">
                <a:latin typeface="Garamond"/>
                <a:cs typeface="Garamond"/>
              </a:rPr>
              <a:t>t</a:t>
            </a:r>
            <a:r>
              <a:rPr sz="3600" b="1" u="heavy" spc="0" baseline="2469" dirty="0" smtClean="0">
                <a:latin typeface="Garamond"/>
                <a:cs typeface="Garamond"/>
              </a:rPr>
              <a:t>is</a:t>
            </a:r>
            <a:r>
              <a:rPr sz="3600" b="1" u="heavy" spc="-9" baseline="2469" dirty="0" smtClean="0">
                <a:latin typeface="Garamond"/>
                <a:cs typeface="Garamond"/>
              </a:rPr>
              <a:t>f</a:t>
            </a:r>
            <a:r>
              <a:rPr sz="3600" b="1" u="heavy" spc="0" baseline="2469" dirty="0" smtClean="0">
                <a:latin typeface="Garamond"/>
                <a:cs typeface="Garamond"/>
              </a:rPr>
              <a:t>ied</a:t>
            </a:r>
            <a:r>
              <a:rPr sz="3600" b="1" u="heavy" spc="445" baseline="2469" dirty="0" smtClean="0">
                <a:latin typeface="Garamond"/>
                <a:cs typeface="Garamond"/>
              </a:rPr>
              <a:t> </a:t>
            </a:r>
            <a:r>
              <a:rPr sz="3600" b="1" u="heavy" spc="0" baseline="2469" dirty="0" smtClean="0">
                <a:latin typeface="Garamond"/>
                <a:cs typeface="Garamond"/>
              </a:rPr>
              <a:t>Se</a:t>
            </a:r>
            <a:r>
              <a:rPr sz="3600" b="1" u="heavy" spc="9" baseline="2469" dirty="0" smtClean="0">
                <a:latin typeface="Garamond"/>
                <a:cs typeface="Garamond"/>
              </a:rPr>
              <a:t>g</a:t>
            </a:r>
            <a:r>
              <a:rPr sz="3600" b="1" u="heavy" spc="0" baseline="2469" dirty="0" smtClean="0">
                <a:latin typeface="Garamond"/>
                <a:cs typeface="Garamond"/>
              </a:rPr>
              <a:t>ments</a:t>
            </a:r>
            <a:r>
              <a:rPr sz="3600" b="1" u="heavy" spc="450" baseline="2469" dirty="0" smtClean="0">
                <a:latin typeface="Garamond"/>
                <a:cs typeface="Garamond"/>
              </a:rPr>
              <a:t> </a:t>
            </a:r>
            <a:r>
              <a:rPr sz="3600" b="1" u="heavy" spc="0" baseline="2469" dirty="0" smtClean="0">
                <a:latin typeface="Garamond"/>
                <a:cs typeface="Garamond"/>
              </a:rPr>
              <a:t>and</a:t>
            </a:r>
            <a:r>
              <a:rPr sz="3600" b="1" u="heavy" spc="440" baseline="2469" dirty="0" smtClean="0">
                <a:latin typeface="Garamond"/>
                <a:cs typeface="Garamond"/>
              </a:rPr>
              <a:t> </a:t>
            </a:r>
            <a:r>
              <a:rPr sz="3600" b="1" u="heavy" spc="0" baseline="2469" dirty="0" smtClean="0">
                <a:latin typeface="Garamond"/>
                <a:cs typeface="Garamond"/>
              </a:rPr>
              <a:t>C</a:t>
            </a:r>
            <a:r>
              <a:rPr sz="3600" b="1" u="heavy" spc="-9" baseline="2469" dirty="0" smtClean="0">
                <a:latin typeface="Garamond"/>
                <a:cs typeface="Garamond"/>
              </a:rPr>
              <a:t>o</a:t>
            </a:r>
            <a:r>
              <a:rPr sz="3600" b="1" u="heavy" spc="0" baseline="2469" dirty="0" smtClean="0">
                <a:latin typeface="Garamond"/>
                <a:cs typeface="Garamond"/>
              </a:rPr>
              <a:t>ncentrate  </a:t>
            </a:r>
            <a:r>
              <a:rPr sz="3600" b="1" spc="0" baseline="2469" dirty="0" smtClean="0">
                <a:latin typeface="Garamond"/>
                <a:cs typeface="Garamond"/>
              </a:rPr>
              <a:t>on</a:t>
            </a:r>
            <a:endParaRPr sz="2400">
              <a:latin typeface="Garamond"/>
              <a:cs typeface="Garamond"/>
            </a:endParaRPr>
          </a:p>
        </p:txBody>
      </p:sp>
      <p:sp>
        <p:nvSpPr>
          <p:cNvPr id="17" name="object 17"/>
          <p:cNvSpPr txBox="1"/>
          <p:nvPr/>
        </p:nvSpPr>
        <p:spPr>
          <a:xfrm>
            <a:off x="595376" y="2677472"/>
            <a:ext cx="852854" cy="330200"/>
          </a:xfrm>
          <a:prstGeom prst="rect">
            <a:avLst/>
          </a:prstGeom>
        </p:spPr>
        <p:txBody>
          <a:bodyPr wrap="square" lIns="0" tIns="0" rIns="0" bIns="0" rtlCol="0">
            <a:noAutofit/>
          </a:bodyPr>
          <a:lstStyle/>
          <a:p>
            <a:pPr marL="12700">
              <a:lnSpc>
                <a:spcPts val="2570"/>
              </a:lnSpc>
              <a:spcBef>
                <a:spcPts val="128"/>
              </a:spcBef>
            </a:pPr>
            <a:r>
              <a:rPr sz="3600" b="1" spc="29" baseline="2469" dirty="0" smtClean="0">
                <a:latin typeface="Garamond"/>
                <a:cs typeface="Garamond"/>
              </a:rPr>
              <a:t>T</a:t>
            </a:r>
            <a:r>
              <a:rPr sz="3600" b="1" spc="0" baseline="2469" dirty="0" smtClean="0">
                <a:latin typeface="Garamond"/>
                <a:cs typeface="Garamond"/>
              </a:rPr>
              <a:t>hem</a:t>
            </a:r>
            <a:endParaRPr sz="2400">
              <a:latin typeface="Garamond"/>
              <a:cs typeface="Garamond"/>
            </a:endParaRPr>
          </a:p>
        </p:txBody>
      </p:sp>
      <p:sp>
        <p:nvSpPr>
          <p:cNvPr id="16" name="object 16"/>
          <p:cNvSpPr txBox="1"/>
          <p:nvPr/>
        </p:nvSpPr>
        <p:spPr>
          <a:xfrm>
            <a:off x="2674112" y="1101089"/>
            <a:ext cx="77343" cy="152400"/>
          </a:xfrm>
          <a:prstGeom prst="rect">
            <a:avLst/>
          </a:prstGeom>
        </p:spPr>
        <p:txBody>
          <a:bodyPr wrap="square" lIns="0" tIns="0" rIns="0" bIns="0" rtlCol="0">
            <a:noAutofit/>
          </a:bodyPr>
          <a:lstStyle/>
          <a:p>
            <a:pPr marL="25400">
              <a:lnSpc>
                <a:spcPts val="1000"/>
              </a:lnSpc>
            </a:pPr>
            <a:endParaRPr sz="1000"/>
          </a:p>
        </p:txBody>
      </p:sp>
      <p:sp>
        <p:nvSpPr>
          <p:cNvPr id="15" name="object 15"/>
          <p:cNvSpPr txBox="1"/>
          <p:nvPr/>
        </p:nvSpPr>
        <p:spPr>
          <a:xfrm>
            <a:off x="3655109" y="1101089"/>
            <a:ext cx="75642" cy="152400"/>
          </a:xfrm>
          <a:prstGeom prst="rect">
            <a:avLst/>
          </a:prstGeom>
        </p:spPr>
        <p:txBody>
          <a:bodyPr wrap="square" lIns="0" tIns="0" rIns="0" bIns="0" rtlCol="0">
            <a:noAutofit/>
          </a:bodyPr>
          <a:lstStyle/>
          <a:p>
            <a:pPr marL="25400">
              <a:lnSpc>
                <a:spcPts val="1000"/>
              </a:lnSpc>
            </a:pPr>
            <a:endParaRPr sz="1000"/>
          </a:p>
        </p:txBody>
      </p:sp>
      <p:sp>
        <p:nvSpPr>
          <p:cNvPr id="14" name="object 14"/>
          <p:cNvSpPr txBox="1"/>
          <p:nvPr/>
        </p:nvSpPr>
        <p:spPr>
          <a:xfrm>
            <a:off x="3094812" y="1540002"/>
            <a:ext cx="74218" cy="152400"/>
          </a:xfrm>
          <a:prstGeom prst="rect">
            <a:avLst/>
          </a:prstGeom>
        </p:spPr>
        <p:txBody>
          <a:bodyPr wrap="square" lIns="0" tIns="0" rIns="0" bIns="0" rtlCol="0">
            <a:noAutofit/>
          </a:bodyPr>
          <a:lstStyle/>
          <a:p>
            <a:pPr marL="25400">
              <a:lnSpc>
                <a:spcPts val="1000"/>
              </a:lnSpc>
            </a:pPr>
            <a:endParaRPr sz="1000"/>
          </a:p>
        </p:txBody>
      </p:sp>
      <p:sp>
        <p:nvSpPr>
          <p:cNvPr id="13" name="object 13"/>
          <p:cNvSpPr txBox="1"/>
          <p:nvPr/>
        </p:nvSpPr>
        <p:spPr>
          <a:xfrm>
            <a:off x="4254119" y="1540002"/>
            <a:ext cx="76453" cy="152400"/>
          </a:xfrm>
          <a:prstGeom prst="rect">
            <a:avLst/>
          </a:prstGeom>
        </p:spPr>
        <p:txBody>
          <a:bodyPr wrap="square" lIns="0" tIns="0" rIns="0" bIns="0" rtlCol="0">
            <a:noAutofit/>
          </a:bodyPr>
          <a:lstStyle/>
          <a:p>
            <a:pPr marL="25400">
              <a:lnSpc>
                <a:spcPts val="1000"/>
              </a:lnSpc>
            </a:pPr>
            <a:endParaRPr sz="1000"/>
          </a:p>
        </p:txBody>
      </p:sp>
      <p:sp>
        <p:nvSpPr>
          <p:cNvPr id="12" name="object 12"/>
          <p:cNvSpPr txBox="1"/>
          <p:nvPr/>
        </p:nvSpPr>
        <p:spPr>
          <a:xfrm>
            <a:off x="4580887" y="1540002"/>
            <a:ext cx="124589" cy="152400"/>
          </a:xfrm>
          <a:prstGeom prst="rect">
            <a:avLst/>
          </a:prstGeom>
        </p:spPr>
        <p:txBody>
          <a:bodyPr wrap="square" lIns="0" tIns="0" rIns="0" bIns="0" rtlCol="0">
            <a:noAutofit/>
          </a:bodyPr>
          <a:lstStyle/>
          <a:p>
            <a:pPr marL="25400">
              <a:lnSpc>
                <a:spcPts val="1000"/>
              </a:lnSpc>
            </a:pPr>
            <a:endParaRPr sz="1000"/>
          </a:p>
        </p:txBody>
      </p:sp>
      <p:sp>
        <p:nvSpPr>
          <p:cNvPr id="11" name="object 11"/>
          <p:cNvSpPr txBox="1"/>
          <p:nvPr/>
        </p:nvSpPr>
        <p:spPr>
          <a:xfrm>
            <a:off x="5111926" y="1540002"/>
            <a:ext cx="76658" cy="152400"/>
          </a:xfrm>
          <a:prstGeom prst="rect">
            <a:avLst/>
          </a:prstGeom>
        </p:spPr>
        <p:txBody>
          <a:bodyPr wrap="square" lIns="0" tIns="0" rIns="0" bIns="0" rtlCol="0">
            <a:noAutofit/>
          </a:bodyPr>
          <a:lstStyle/>
          <a:p>
            <a:pPr marL="25400">
              <a:lnSpc>
                <a:spcPts val="1000"/>
              </a:lnSpc>
            </a:pPr>
            <a:endParaRPr sz="1000"/>
          </a:p>
        </p:txBody>
      </p:sp>
      <p:sp>
        <p:nvSpPr>
          <p:cNvPr id="10" name="object 10"/>
          <p:cNvSpPr txBox="1"/>
          <p:nvPr/>
        </p:nvSpPr>
        <p:spPr>
          <a:xfrm>
            <a:off x="6158152" y="1540002"/>
            <a:ext cx="77801" cy="152400"/>
          </a:xfrm>
          <a:prstGeom prst="rect">
            <a:avLst/>
          </a:prstGeom>
        </p:spPr>
        <p:txBody>
          <a:bodyPr wrap="square" lIns="0" tIns="0" rIns="0" bIns="0" rtlCol="0">
            <a:noAutofit/>
          </a:bodyPr>
          <a:lstStyle/>
          <a:p>
            <a:pPr marL="25400">
              <a:lnSpc>
                <a:spcPts val="1000"/>
              </a:lnSpc>
            </a:pPr>
            <a:endParaRPr sz="1000"/>
          </a:p>
        </p:txBody>
      </p:sp>
      <p:sp>
        <p:nvSpPr>
          <p:cNvPr id="9" name="object 9"/>
          <p:cNvSpPr txBox="1"/>
          <p:nvPr/>
        </p:nvSpPr>
        <p:spPr>
          <a:xfrm>
            <a:off x="4926510" y="1978914"/>
            <a:ext cx="76146" cy="152400"/>
          </a:xfrm>
          <a:prstGeom prst="rect">
            <a:avLst/>
          </a:prstGeom>
        </p:spPr>
        <p:txBody>
          <a:bodyPr wrap="square" lIns="0" tIns="0" rIns="0" bIns="0" rtlCol="0">
            <a:noAutofit/>
          </a:bodyPr>
          <a:lstStyle/>
          <a:p>
            <a:pPr marL="25400">
              <a:lnSpc>
                <a:spcPts val="1000"/>
              </a:lnSpc>
            </a:pPr>
            <a:endParaRPr sz="1000"/>
          </a:p>
        </p:txBody>
      </p:sp>
      <p:sp>
        <p:nvSpPr>
          <p:cNvPr id="8" name="object 8"/>
          <p:cNvSpPr txBox="1"/>
          <p:nvPr/>
        </p:nvSpPr>
        <p:spPr>
          <a:xfrm>
            <a:off x="6128645" y="1978914"/>
            <a:ext cx="76828" cy="152400"/>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6688606" y="1978914"/>
            <a:ext cx="76175" cy="15240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3201648" y="2418207"/>
            <a:ext cx="131974"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4431282" y="2418207"/>
            <a:ext cx="132462"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5818835" y="2418207"/>
            <a:ext cx="133273"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6434758" y="2418207"/>
            <a:ext cx="131903"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8137447" y="2418207"/>
            <a:ext cx="131776"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57910" y="-57913"/>
            <a:ext cx="9259824" cy="6973824"/>
          </a:xfrm>
          <a:prstGeom prst="rect">
            <a:avLst/>
          </a:prstGeom>
          <a:blipFill>
            <a:blip r:embed="rId2" cstate="print"/>
            <a:stretch>
              <a:fillRect/>
            </a:stretch>
          </a:blipFill>
        </p:spPr>
        <p:txBody>
          <a:bodyPr wrap="square" lIns="0" tIns="0" rIns="0" bIns="0" rtlCol="0">
            <a:noAutofit/>
          </a:bodyPr>
          <a:lstStyle/>
          <a:p>
            <a:endParaRPr/>
          </a:p>
        </p:txBody>
      </p:sp>
      <p:sp>
        <p:nvSpPr>
          <p:cNvPr id="20" name="object 20"/>
          <p:cNvSpPr/>
          <p:nvPr/>
        </p:nvSpPr>
        <p:spPr>
          <a:xfrm>
            <a:off x="76200" y="-26"/>
            <a:ext cx="9067800" cy="6760591"/>
          </a:xfrm>
          <a:prstGeom prst="rect">
            <a:avLst/>
          </a:prstGeom>
          <a:blipFill>
            <a:blip r:embed="rId3" cstate="print"/>
            <a:stretch>
              <a:fillRect/>
            </a:stretch>
          </a:blipFill>
        </p:spPr>
        <p:txBody>
          <a:bodyPr wrap="square" lIns="0" tIns="0" rIns="0" bIns="0" rtlCol="0">
            <a:noAutofit/>
          </a:bodyPr>
          <a:lstStyle/>
          <a:p>
            <a:endParaRPr/>
          </a:p>
        </p:txBody>
      </p:sp>
      <p:sp>
        <p:nvSpPr>
          <p:cNvPr id="21" name="object 21"/>
          <p:cNvSpPr/>
          <p:nvPr/>
        </p:nvSpPr>
        <p:spPr>
          <a:xfrm>
            <a:off x="12954" y="-63247"/>
            <a:ext cx="9194292" cy="6905244"/>
          </a:xfrm>
          <a:custGeom>
            <a:avLst/>
            <a:gdLst/>
            <a:ahLst/>
            <a:cxnLst/>
            <a:rect l="l" t="t" r="r" b="b"/>
            <a:pathLst>
              <a:path w="9194292" h="6905244">
                <a:moveTo>
                  <a:pt x="0" y="63247"/>
                </a:moveTo>
                <a:lnTo>
                  <a:pt x="0" y="6905244"/>
                </a:lnTo>
                <a:lnTo>
                  <a:pt x="9131045" y="6905244"/>
                </a:lnTo>
              </a:path>
            </a:pathLst>
          </a:custGeom>
          <a:ln w="126492">
            <a:solidFill>
              <a:srgbClr val="000000"/>
            </a:solidFill>
          </a:ln>
        </p:spPr>
        <p:txBody>
          <a:bodyPr wrap="square" lIns="0" tIns="0" rIns="0" bIns="0" rtlCol="0">
            <a:noAutofit/>
          </a:bodyPr>
          <a:lstStyle/>
          <a:p>
            <a:endParaRPr/>
          </a:p>
        </p:txBody>
      </p:sp>
      <p:sp>
        <p:nvSpPr>
          <p:cNvPr id="22" name="object 22"/>
          <p:cNvSpPr/>
          <p:nvPr/>
        </p:nvSpPr>
        <p:spPr>
          <a:xfrm>
            <a:off x="1580388" y="182879"/>
            <a:ext cx="5745479" cy="682752"/>
          </a:xfrm>
          <a:prstGeom prst="rect">
            <a:avLst/>
          </a:prstGeom>
          <a:blipFill>
            <a:blip r:embed="rId4" cstate="print"/>
            <a:stretch>
              <a:fillRect/>
            </a:stretch>
          </a:blipFill>
        </p:spPr>
        <p:txBody>
          <a:bodyPr wrap="square" lIns="0" tIns="0" rIns="0" bIns="0" rtlCol="0">
            <a:noAutofit/>
          </a:bodyPr>
          <a:lstStyle/>
          <a:p>
            <a:endParaRPr/>
          </a:p>
        </p:txBody>
      </p:sp>
      <p:sp>
        <p:nvSpPr>
          <p:cNvPr id="18" name="object 18"/>
          <p:cNvSpPr txBox="1"/>
          <p:nvPr/>
        </p:nvSpPr>
        <p:spPr>
          <a:xfrm>
            <a:off x="535940" y="981106"/>
            <a:ext cx="177800" cy="330200"/>
          </a:xfrm>
          <a:prstGeom prst="rect">
            <a:avLst/>
          </a:prstGeom>
        </p:spPr>
        <p:txBody>
          <a:bodyPr wrap="square" lIns="0" tIns="0" rIns="0" bIns="0" rtlCol="0">
            <a:noAutofit/>
          </a:bodyPr>
          <a:lstStyle/>
          <a:p>
            <a:pPr marL="12700">
              <a:lnSpc>
                <a:spcPts val="2555"/>
              </a:lnSpc>
              <a:spcBef>
                <a:spcPts val="127"/>
              </a:spcBef>
            </a:pPr>
            <a:r>
              <a:rPr sz="2400" spc="0" dirty="0" smtClean="0">
                <a:latin typeface="Arial"/>
                <a:cs typeface="Arial"/>
              </a:rPr>
              <a:t>•</a:t>
            </a:r>
            <a:endParaRPr sz="2400">
              <a:latin typeface="Arial"/>
              <a:cs typeface="Arial"/>
            </a:endParaRPr>
          </a:p>
        </p:txBody>
      </p:sp>
      <p:sp>
        <p:nvSpPr>
          <p:cNvPr id="17" name="object 17"/>
          <p:cNvSpPr txBox="1"/>
          <p:nvPr/>
        </p:nvSpPr>
        <p:spPr>
          <a:xfrm>
            <a:off x="879144" y="994595"/>
            <a:ext cx="271144"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A</a:t>
            </a:r>
            <a:endParaRPr sz="2400">
              <a:latin typeface="Garamond"/>
              <a:cs typeface="Garamond"/>
            </a:endParaRPr>
          </a:p>
        </p:txBody>
      </p:sp>
      <p:sp>
        <p:nvSpPr>
          <p:cNvPr id="16" name="object 16"/>
          <p:cNvSpPr txBox="1"/>
          <p:nvPr/>
        </p:nvSpPr>
        <p:spPr>
          <a:xfrm>
            <a:off x="1263142" y="994595"/>
            <a:ext cx="2600883"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ma</a:t>
            </a:r>
            <a:r>
              <a:rPr sz="3600" b="1" spc="29" baseline="2469" dirty="0" smtClean="0">
                <a:latin typeface="Garamond"/>
                <a:cs typeface="Garamond"/>
              </a:rPr>
              <a:t>r</a:t>
            </a:r>
            <a:r>
              <a:rPr sz="3600" b="1" spc="-39" baseline="2469" dirty="0" smtClean="0">
                <a:latin typeface="Garamond"/>
                <a:cs typeface="Garamond"/>
              </a:rPr>
              <a:t>k</a:t>
            </a:r>
            <a:r>
              <a:rPr sz="3600" b="1" spc="0" baseline="2469" dirty="0" smtClean="0">
                <a:latin typeface="Garamond"/>
                <a:cs typeface="Garamond"/>
              </a:rPr>
              <a:t>et/ </a:t>
            </a:r>
            <a:r>
              <a:rPr sz="3600" b="1" spc="244" baseline="2469" dirty="0" smtClean="0">
                <a:latin typeface="Garamond"/>
                <a:cs typeface="Garamond"/>
              </a:rPr>
              <a:t> </a:t>
            </a:r>
            <a:r>
              <a:rPr sz="3600" b="1" spc="0" baseline="2469" dirty="0" smtClean="0">
                <a:latin typeface="Garamond"/>
                <a:cs typeface="Garamond"/>
              </a:rPr>
              <a:t>consum</a:t>
            </a:r>
            <a:r>
              <a:rPr sz="3600" b="1" spc="4" baseline="2469" dirty="0" smtClean="0">
                <a:latin typeface="Garamond"/>
                <a:cs typeface="Garamond"/>
              </a:rPr>
              <a:t>e</a:t>
            </a:r>
            <a:r>
              <a:rPr sz="3600" b="1" spc="0" baseline="2469" dirty="0" smtClean="0">
                <a:latin typeface="Garamond"/>
                <a:cs typeface="Garamond"/>
              </a:rPr>
              <a:t>r</a:t>
            </a:r>
            <a:endParaRPr sz="2400">
              <a:latin typeface="Garamond"/>
              <a:cs typeface="Garamond"/>
            </a:endParaRPr>
          </a:p>
        </p:txBody>
      </p:sp>
      <p:sp>
        <p:nvSpPr>
          <p:cNvPr id="15" name="object 15"/>
          <p:cNvSpPr txBox="1"/>
          <p:nvPr/>
        </p:nvSpPr>
        <p:spPr>
          <a:xfrm>
            <a:off x="3977766" y="994595"/>
            <a:ext cx="1468703"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p</a:t>
            </a:r>
            <a:r>
              <a:rPr sz="3600" b="1" spc="-9" baseline="2469" dirty="0" smtClean="0">
                <a:latin typeface="Garamond"/>
                <a:cs typeface="Garamond"/>
              </a:rPr>
              <a:t>o</a:t>
            </a:r>
            <a:r>
              <a:rPr sz="3600" b="1" spc="4" baseline="2469" dirty="0" smtClean="0">
                <a:latin typeface="Garamond"/>
                <a:cs typeface="Garamond"/>
              </a:rPr>
              <a:t>p</a:t>
            </a:r>
            <a:r>
              <a:rPr sz="3600" b="1" spc="0" baseline="2469" dirty="0" smtClean="0">
                <a:latin typeface="Garamond"/>
                <a:cs typeface="Garamond"/>
              </a:rPr>
              <a:t>ulati</a:t>
            </a:r>
            <a:r>
              <a:rPr sz="3600" b="1" spc="4" baseline="2469" dirty="0" smtClean="0">
                <a:latin typeface="Garamond"/>
                <a:cs typeface="Garamond"/>
              </a:rPr>
              <a:t>o</a:t>
            </a:r>
            <a:r>
              <a:rPr sz="3600" b="1" spc="0" baseline="2469" dirty="0" smtClean="0">
                <a:latin typeface="Garamond"/>
                <a:cs typeface="Garamond"/>
              </a:rPr>
              <a:t>n</a:t>
            </a:r>
            <a:endParaRPr sz="2400">
              <a:latin typeface="Garamond"/>
              <a:cs typeface="Garamond"/>
            </a:endParaRPr>
          </a:p>
        </p:txBody>
      </p:sp>
      <p:sp>
        <p:nvSpPr>
          <p:cNvPr id="14" name="object 14"/>
          <p:cNvSpPr txBox="1"/>
          <p:nvPr/>
        </p:nvSpPr>
        <p:spPr>
          <a:xfrm>
            <a:off x="5559933" y="994595"/>
            <a:ext cx="428877" cy="330200"/>
          </a:xfrm>
          <a:prstGeom prst="rect">
            <a:avLst/>
          </a:prstGeom>
        </p:spPr>
        <p:txBody>
          <a:bodyPr wrap="square" lIns="0" tIns="0" rIns="0" bIns="0" rtlCol="0">
            <a:noAutofit/>
          </a:bodyPr>
          <a:lstStyle/>
          <a:p>
            <a:pPr marL="12700">
              <a:lnSpc>
                <a:spcPts val="2570"/>
              </a:lnSpc>
              <a:spcBef>
                <a:spcPts val="128"/>
              </a:spcBef>
            </a:pPr>
            <a:r>
              <a:rPr sz="3600" b="1" spc="14" baseline="2469" dirty="0" smtClean="0">
                <a:latin typeface="Garamond"/>
                <a:cs typeface="Garamond"/>
              </a:rPr>
              <a:t>f</a:t>
            </a:r>
            <a:r>
              <a:rPr sz="3600" b="1" spc="0" baseline="2469" dirty="0" smtClean="0">
                <a:latin typeface="Garamond"/>
                <a:cs typeface="Garamond"/>
              </a:rPr>
              <a:t>or</a:t>
            </a:r>
            <a:endParaRPr sz="2400">
              <a:latin typeface="Garamond"/>
              <a:cs typeface="Garamond"/>
            </a:endParaRPr>
          </a:p>
        </p:txBody>
      </p:sp>
      <p:sp>
        <p:nvSpPr>
          <p:cNvPr id="13" name="object 13"/>
          <p:cNvSpPr txBox="1"/>
          <p:nvPr/>
        </p:nvSpPr>
        <p:spPr>
          <a:xfrm>
            <a:off x="6102858" y="994595"/>
            <a:ext cx="217120"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a</a:t>
            </a:r>
            <a:endParaRPr sz="2400">
              <a:latin typeface="Garamond"/>
              <a:cs typeface="Garamond"/>
            </a:endParaRPr>
          </a:p>
        </p:txBody>
      </p:sp>
      <p:sp>
        <p:nvSpPr>
          <p:cNvPr id="12" name="object 12"/>
          <p:cNvSpPr txBox="1"/>
          <p:nvPr/>
        </p:nvSpPr>
        <p:spPr>
          <a:xfrm>
            <a:off x="6435090" y="994595"/>
            <a:ext cx="1080768"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p</a:t>
            </a:r>
            <a:r>
              <a:rPr sz="3600" b="1" spc="29" baseline="2469" dirty="0" smtClean="0">
                <a:latin typeface="Garamond"/>
                <a:cs typeface="Garamond"/>
              </a:rPr>
              <a:t>r</a:t>
            </a:r>
            <a:r>
              <a:rPr sz="3600" b="1" spc="0" baseline="2469" dirty="0" smtClean="0">
                <a:latin typeface="Garamond"/>
                <a:cs typeface="Garamond"/>
              </a:rPr>
              <a:t>o</a:t>
            </a:r>
            <a:r>
              <a:rPr sz="3600" b="1" spc="-9" baseline="2469" dirty="0" smtClean="0">
                <a:latin typeface="Garamond"/>
                <a:cs typeface="Garamond"/>
              </a:rPr>
              <a:t>d</a:t>
            </a:r>
            <a:r>
              <a:rPr sz="3600" b="1" spc="0" baseline="2469" dirty="0" smtClean="0">
                <a:latin typeface="Garamond"/>
                <a:cs typeface="Garamond"/>
              </a:rPr>
              <a:t>uct</a:t>
            </a:r>
            <a:endParaRPr sz="2400">
              <a:latin typeface="Garamond"/>
              <a:cs typeface="Garamond"/>
            </a:endParaRPr>
          </a:p>
        </p:txBody>
      </p:sp>
      <p:sp>
        <p:nvSpPr>
          <p:cNvPr id="11" name="object 11"/>
          <p:cNvSpPr txBox="1"/>
          <p:nvPr/>
        </p:nvSpPr>
        <p:spPr>
          <a:xfrm>
            <a:off x="7629906" y="994595"/>
            <a:ext cx="530148" cy="330200"/>
          </a:xfrm>
          <a:prstGeom prst="rect">
            <a:avLst/>
          </a:prstGeom>
        </p:spPr>
        <p:txBody>
          <a:bodyPr wrap="square" lIns="0" tIns="0" rIns="0" bIns="0" rtlCol="0">
            <a:noAutofit/>
          </a:bodyPr>
          <a:lstStyle/>
          <a:p>
            <a:pPr marL="12700">
              <a:lnSpc>
                <a:spcPts val="2570"/>
              </a:lnSpc>
              <a:spcBef>
                <a:spcPts val="128"/>
              </a:spcBef>
            </a:pPr>
            <a:r>
              <a:rPr sz="3600" b="1" spc="4" baseline="2469" dirty="0" smtClean="0">
                <a:latin typeface="Garamond"/>
                <a:cs typeface="Garamond"/>
              </a:rPr>
              <a:t>can</a:t>
            </a:r>
            <a:endParaRPr sz="2400">
              <a:latin typeface="Garamond"/>
              <a:cs typeface="Garamond"/>
            </a:endParaRPr>
          </a:p>
        </p:txBody>
      </p:sp>
      <p:sp>
        <p:nvSpPr>
          <p:cNvPr id="10" name="object 10"/>
          <p:cNvSpPr txBox="1"/>
          <p:nvPr/>
        </p:nvSpPr>
        <p:spPr>
          <a:xfrm>
            <a:off x="8273288" y="994595"/>
            <a:ext cx="381100" cy="330200"/>
          </a:xfrm>
          <a:prstGeom prst="rect">
            <a:avLst/>
          </a:prstGeom>
        </p:spPr>
        <p:txBody>
          <a:bodyPr wrap="square" lIns="0" tIns="0" rIns="0" bIns="0" rtlCol="0">
            <a:noAutofit/>
          </a:bodyPr>
          <a:lstStyle/>
          <a:p>
            <a:pPr marL="12700">
              <a:lnSpc>
                <a:spcPts val="2570"/>
              </a:lnSpc>
              <a:spcBef>
                <a:spcPts val="128"/>
              </a:spcBef>
            </a:pPr>
            <a:r>
              <a:rPr sz="3600" b="1" spc="-4" baseline="2469" dirty="0" smtClean="0">
                <a:latin typeface="Garamond"/>
                <a:cs typeface="Garamond"/>
              </a:rPr>
              <a:t>be</a:t>
            </a:r>
            <a:endParaRPr sz="2400">
              <a:latin typeface="Garamond"/>
              <a:cs typeface="Garamond"/>
            </a:endParaRPr>
          </a:p>
        </p:txBody>
      </p:sp>
      <p:sp>
        <p:nvSpPr>
          <p:cNvPr id="9" name="object 9"/>
          <p:cNvSpPr txBox="1"/>
          <p:nvPr/>
        </p:nvSpPr>
        <p:spPr>
          <a:xfrm>
            <a:off x="879144" y="1360355"/>
            <a:ext cx="2341448" cy="2891155"/>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se</a:t>
            </a:r>
            <a:r>
              <a:rPr sz="3600" b="1" spc="-4" baseline="2469" dirty="0" smtClean="0">
                <a:latin typeface="Garamond"/>
                <a:cs typeface="Garamond"/>
              </a:rPr>
              <a:t>g</a:t>
            </a:r>
            <a:r>
              <a:rPr sz="3600" b="1" spc="0" baseline="2469" dirty="0" smtClean="0">
                <a:latin typeface="Garamond"/>
                <a:cs typeface="Garamond"/>
              </a:rPr>
              <a:t>ment</a:t>
            </a:r>
            <a:r>
              <a:rPr sz="3600" b="1" spc="4" baseline="2469" dirty="0" smtClean="0">
                <a:latin typeface="Garamond"/>
                <a:cs typeface="Garamond"/>
              </a:rPr>
              <a:t>e</a:t>
            </a:r>
            <a:r>
              <a:rPr sz="3600" b="1" spc="0" baseline="2469" dirty="0" smtClean="0">
                <a:latin typeface="Garamond"/>
                <a:cs typeface="Garamond"/>
              </a:rPr>
              <a:t>d</a:t>
            </a:r>
            <a:r>
              <a:rPr sz="3600" b="1" spc="550" baseline="2469" dirty="0" smtClean="0">
                <a:latin typeface="Garamond"/>
                <a:cs typeface="Garamond"/>
              </a:rPr>
              <a:t> </a:t>
            </a:r>
            <a:r>
              <a:rPr sz="3600" b="1" spc="0" baseline="2469" dirty="0" smtClean="0">
                <a:latin typeface="Garamond"/>
                <a:cs typeface="Garamond"/>
              </a:rPr>
              <a:t>using</a:t>
            </a:r>
            <a:endParaRPr sz="2400">
              <a:latin typeface="Garamond"/>
              <a:cs typeface="Garamond"/>
            </a:endParaRPr>
          </a:p>
          <a:p>
            <a:pPr marL="12700" marR="374064">
              <a:lnSpc>
                <a:spcPts val="2699"/>
              </a:lnSpc>
              <a:spcBef>
                <a:spcPts val="51"/>
              </a:spcBef>
            </a:pPr>
            <a:r>
              <a:rPr sz="2400" b="1" spc="0" dirty="0" smtClean="0">
                <a:latin typeface="Garamond"/>
                <a:cs typeface="Garamond"/>
              </a:rPr>
              <a:t>i</a:t>
            </a:r>
            <a:r>
              <a:rPr sz="2400" b="1" spc="-9" dirty="0" smtClean="0">
                <a:latin typeface="Garamond"/>
                <a:cs typeface="Garamond"/>
              </a:rPr>
              <a:t>n</a:t>
            </a:r>
            <a:r>
              <a:rPr sz="2400" b="1" spc="0" dirty="0" smtClean="0">
                <a:latin typeface="Garamond"/>
                <a:cs typeface="Garamond"/>
              </a:rPr>
              <a:t>clu</a:t>
            </a:r>
            <a:r>
              <a:rPr sz="2400" b="1" spc="-14" dirty="0" smtClean="0">
                <a:latin typeface="Garamond"/>
                <a:cs typeface="Garamond"/>
              </a:rPr>
              <a:t>d</a:t>
            </a:r>
            <a:r>
              <a:rPr sz="2400" b="1" spc="0" dirty="0" smtClean="0">
                <a:latin typeface="Garamond"/>
                <a:cs typeface="Garamond"/>
              </a:rPr>
              <a:t>e: </a:t>
            </a:r>
            <a:endParaRPr sz="2400">
              <a:latin typeface="Garamond"/>
              <a:cs typeface="Garamond"/>
            </a:endParaRPr>
          </a:p>
          <a:p>
            <a:pPr marL="12700" marR="374064">
              <a:lnSpc>
                <a:spcPts val="2699"/>
              </a:lnSpc>
              <a:spcBef>
                <a:spcPts val="755"/>
              </a:spcBef>
            </a:pPr>
            <a:r>
              <a:rPr sz="2400" b="1" spc="0" dirty="0" smtClean="0">
                <a:latin typeface="Garamond"/>
                <a:cs typeface="Garamond"/>
              </a:rPr>
              <a:t>Ge</a:t>
            </a:r>
            <a:r>
              <a:rPr sz="2400" b="1" spc="-34" dirty="0" smtClean="0">
                <a:latin typeface="Garamond"/>
                <a:cs typeface="Garamond"/>
              </a:rPr>
              <a:t>o</a:t>
            </a:r>
            <a:r>
              <a:rPr sz="2400" b="1" spc="29" dirty="0" smtClean="0">
                <a:latin typeface="Garamond"/>
                <a:cs typeface="Garamond"/>
              </a:rPr>
              <a:t>g</a:t>
            </a:r>
            <a:r>
              <a:rPr sz="2400" b="1" spc="0" dirty="0" smtClean="0">
                <a:latin typeface="Garamond"/>
                <a:cs typeface="Garamond"/>
              </a:rPr>
              <a:t>raph</a:t>
            </a:r>
            <a:r>
              <a:rPr sz="2400" b="1" spc="-9" dirty="0" smtClean="0">
                <a:latin typeface="Garamond"/>
                <a:cs typeface="Garamond"/>
              </a:rPr>
              <a:t>i</a:t>
            </a:r>
            <a:r>
              <a:rPr sz="2400" b="1" spc="0" dirty="0" smtClean="0">
                <a:latin typeface="Garamond"/>
                <a:cs typeface="Garamond"/>
              </a:rPr>
              <a:t>c </a:t>
            </a:r>
            <a:endParaRPr sz="2400">
              <a:latin typeface="Garamond"/>
              <a:cs typeface="Garamond"/>
            </a:endParaRPr>
          </a:p>
          <a:p>
            <a:pPr marL="12700" marR="374064">
              <a:lnSpc>
                <a:spcPts val="2699"/>
              </a:lnSpc>
              <a:spcBef>
                <a:spcPts val="755"/>
              </a:spcBef>
            </a:pPr>
            <a:r>
              <a:rPr sz="2400" b="1" spc="0" dirty="0" smtClean="0">
                <a:latin typeface="Garamond"/>
                <a:cs typeface="Garamond"/>
              </a:rPr>
              <a:t>Dem</a:t>
            </a:r>
            <a:r>
              <a:rPr sz="2400" b="1" spc="-34" dirty="0" smtClean="0">
                <a:latin typeface="Garamond"/>
                <a:cs typeface="Garamond"/>
              </a:rPr>
              <a:t>o</a:t>
            </a:r>
            <a:r>
              <a:rPr sz="2400" b="1" spc="29" dirty="0" smtClean="0">
                <a:latin typeface="Garamond"/>
                <a:cs typeface="Garamond"/>
              </a:rPr>
              <a:t>g</a:t>
            </a:r>
            <a:r>
              <a:rPr sz="2400" b="1" spc="0" dirty="0" smtClean="0">
                <a:latin typeface="Garamond"/>
                <a:cs typeface="Garamond"/>
              </a:rPr>
              <a:t>raph</a:t>
            </a:r>
            <a:r>
              <a:rPr sz="2400" b="1" spc="-9" dirty="0" smtClean="0">
                <a:latin typeface="Garamond"/>
                <a:cs typeface="Garamond"/>
              </a:rPr>
              <a:t>i</a:t>
            </a:r>
            <a:r>
              <a:rPr sz="2400" b="1" spc="0" dirty="0" smtClean="0">
                <a:latin typeface="Garamond"/>
                <a:cs typeface="Garamond"/>
              </a:rPr>
              <a:t>cs </a:t>
            </a:r>
            <a:endParaRPr sz="2400">
              <a:latin typeface="Garamond"/>
              <a:cs typeface="Garamond"/>
            </a:endParaRPr>
          </a:p>
          <a:p>
            <a:pPr marL="12700" marR="374064">
              <a:lnSpc>
                <a:spcPts val="2699"/>
              </a:lnSpc>
              <a:spcBef>
                <a:spcPts val="755"/>
              </a:spcBef>
            </a:pPr>
            <a:r>
              <a:rPr sz="2400" b="1" spc="0" dirty="0" smtClean="0">
                <a:latin typeface="Garamond"/>
                <a:cs typeface="Garamond"/>
              </a:rPr>
              <a:t>Soci</a:t>
            </a:r>
            <a:r>
              <a:rPr sz="2400" b="1" spc="-4" dirty="0" smtClean="0">
                <a:latin typeface="Garamond"/>
                <a:cs typeface="Garamond"/>
              </a:rPr>
              <a:t>o</a:t>
            </a:r>
            <a:r>
              <a:rPr sz="2400" b="1" spc="4" dirty="0" smtClean="0">
                <a:latin typeface="Garamond"/>
                <a:cs typeface="Garamond"/>
              </a:rPr>
              <a:t>-</a:t>
            </a:r>
            <a:r>
              <a:rPr sz="2400" b="1" spc="0" dirty="0" smtClean="0">
                <a:latin typeface="Garamond"/>
                <a:cs typeface="Garamond"/>
              </a:rPr>
              <a:t>cultural </a:t>
            </a:r>
            <a:endParaRPr sz="2400">
              <a:latin typeface="Garamond"/>
              <a:cs typeface="Garamond"/>
            </a:endParaRPr>
          </a:p>
          <a:p>
            <a:pPr marL="12700" marR="374064">
              <a:lnSpc>
                <a:spcPts val="2699"/>
              </a:lnSpc>
              <a:spcBef>
                <a:spcPts val="755"/>
              </a:spcBef>
            </a:pPr>
            <a:r>
              <a:rPr sz="2400" b="1" spc="0" dirty="0" smtClean="0">
                <a:latin typeface="Garamond"/>
                <a:cs typeface="Garamond"/>
              </a:rPr>
              <a:t>Ps</a:t>
            </a:r>
            <a:r>
              <a:rPr sz="2400" b="1" spc="-34" dirty="0" smtClean="0">
                <a:latin typeface="Garamond"/>
                <a:cs typeface="Garamond"/>
              </a:rPr>
              <a:t>y</a:t>
            </a:r>
            <a:r>
              <a:rPr sz="2400" b="1" spc="0" dirty="0" smtClean="0">
                <a:latin typeface="Garamond"/>
                <a:cs typeface="Garamond"/>
              </a:rPr>
              <a:t>ch</a:t>
            </a:r>
            <a:r>
              <a:rPr sz="2400" b="1" spc="-39" dirty="0" smtClean="0">
                <a:latin typeface="Garamond"/>
                <a:cs typeface="Garamond"/>
              </a:rPr>
              <a:t>o</a:t>
            </a:r>
            <a:r>
              <a:rPr sz="2400" b="1" spc="29" dirty="0" smtClean="0">
                <a:latin typeface="Garamond"/>
                <a:cs typeface="Garamond"/>
              </a:rPr>
              <a:t>g</a:t>
            </a:r>
            <a:r>
              <a:rPr sz="2400" b="1" spc="0" dirty="0" smtClean="0">
                <a:latin typeface="Garamond"/>
                <a:cs typeface="Garamond"/>
              </a:rPr>
              <a:t>raph</a:t>
            </a:r>
            <a:r>
              <a:rPr sz="2400" b="1" spc="-9" dirty="0" smtClean="0">
                <a:latin typeface="Garamond"/>
                <a:cs typeface="Garamond"/>
              </a:rPr>
              <a:t>i</a:t>
            </a:r>
            <a:r>
              <a:rPr sz="2400" b="1" spc="0" dirty="0" smtClean="0">
                <a:latin typeface="Garamond"/>
                <a:cs typeface="Garamond"/>
              </a:rPr>
              <a:t>c</a:t>
            </a:r>
            <a:endParaRPr sz="2400">
              <a:latin typeface="Garamond"/>
              <a:cs typeface="Garamond"/>
            </a:endParaRPr>
          </a:p>
          <a:p>
            <a:pPr marL="12700" marR="45719">
              <a:lnSpc>
                <a:spcPct val="93750"/>
              </a:lnSpc>
              <a:spcBef>
                <a:spcPts val="755"/>
              </a:spcBef>
            </a:pPr>
            <a:r>
              <a:rPr sz="2400" b="1" spc="0" dirty="0" smtClean="0">
                <a:latin typeface="Garamond"/>
                <a:cs typeface="Garamond"/>
              </a:rPr>
              <a:t>B</a:t>
            </a:r>
            <a:r>
              <a:rPr sz="2400" b="1" spc="-9" dirty="0" smtClean="0">
                <a:latin typeface="Garamond"/>
                <a:cs typeface="Garamond"/>
              </a:rPr>
              <a:t>u</a:t>
            </a:r>
            <a:r>
              <a:rPr sz="2400" b="1" spc="0" dirty="0" smtClean="0">
                <a:latin typeface="Garamond"/>
                <a:cs typeface="Garamond"/>
              </a:rPr>
              <a:t>ying</a:t>
            </a:r>
            <a:r>
              <a:rPr sz="2400" b="1" spc="14" dirty="0" smtClean="0">
                <a:latin typeface="Garamond"/>
                <a:cs typeface="Garamond"/>
              </a:rPr>
              <a:t> </a:t>
            </a:r>
            <a:r>
              <a:rPr sz="2400" b="1" spc="0" dirty="0" smtClean="0">
                <a:latin typeface="Garamond"/>
                <a:cs typeface="Garamond"/>
              </a:rPr>
              <a:t>Be</a:t>
            </a:r>
            <a:r>
              <a:rPr sz="2400" b="1" spc="-9" dirty="0" smtClean="0">
                <a:latin typeface="Garamond"/>
                <a:cs typeface="Garamond"/>
              </a:rPr>
              <a:t>h</a:t>
            </a:r>
            <a:r>
              <a:rPr sz="2400" b="1" spc="-19" dirty="0" smtClean="0">
                <a:latin typeface="Garamond"/>
                <a:cs typeface="Garamond"/>
              </a:rPr>
              <a:t>a</a:t>
            </a:r>
            <a:r>
              <a:rPr sz="2400" b="1" spc="0" dirty="0" smtClean="0">
                <a:latin typeface="Garamond"/>
                <a:cs typeface="Garamond"/>
              </a:rPr>
              <a:t>vior</a:t>
            </a:r>
            <a:endParaRPr sz="2400">
              <a:latin typeface="Garamond"/>
              <a:cs typeface="Garamond"/>
            </a:endParaRPr>
          </a:p>
        </p:txBody>
      </p:sp>
      <p:sp>
        <p:nvSpPr>
          <p:cNvPr id="8" name="object 8"/>
          <p:cNvSpPr txBox="1"/>
          <p:nvPr/>
        </p:nvSpPr>
        <p:spPr>
          <a:xfrm>
            <a:off x="3296539" y="1360355"/>
            <a:ext cx="948717"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se</a:t>
            </a:r>
            <a:r>
              <a:rPr sz="3600" b="1" spc="-34" baseline="2469" dirty="0" smtClean="0">
                <a:latin typeface="Garamond"/>
                <a:cs typeface="Garamond"/>
              </a:rPr>
              <a:t>v</a:t>
            </a:r>
            <a:r>
              <a:rPr sz="3600" b="1" spc="0" baseline="2469" dirty="0" smtClean="0">
                <a:latin typeface="Garamond"/>
                <a:cs typeface="Garamond"/>
              </a:rPr>
              <a:t>e</a:t>
            </a:r>
            <a:r>
              <a:rPr sz="3600" b="1" spc="-4" baseline="2469" dirty="0" smtClean="0">
                <a:latin typeface="Garamond"/>
                <a:cs typeface="Garamond"/>
              </a:rPr>
              <a:t>r</a:t>
            </a:r>
            <a:r>
              <a:rPr sz="3600" b="1" spc="0" baseline="2469" dirty="0" smtClean="0">
                <a:latin typeface="Garamond"/>
                <a:cs typeface="Garamond"/>
              </a:rPr>
              <a:t>al</a:t>
            </a:r>
            <a:endParaRPr sz="2400">
              <a:latin typeface="Garamond"/>
              <a:cs typeface="Garamond"/>
            </a:endParaRPr>
          </a:p>
        </p:txBody>
      </p:sp>
      <p:sp>
        <p:nvSpPr>
          <p:cNvPr id="7" name="object 7"/>
          <p:cNvSpPr txBox="1"/>
          <p:nvPr/>
        </p:nvSpPr>
        <p:spPr>
          <a:xfrm>
            <a:off x="4320921" y="1360355"/>
            <a:ext cx="1086942" cy="330200"/>
          </a:xfrm>
          <a:prstGeom prst="rect">
            <a:avLst/>
          </a:prstGeom>
        </p:spPr>
        <p:txBody>
          <a:bodyPr wrap="square" lIns="0" tIns="0" rIns="0" bIns="0" rtlCol="0">
            <a:noAutofit/>
          </a:bodyPr>
          <a:lstStyle/>
          <a:p>
            <a:pPr marL="12700">
              <a:lnSpc>
                <a:spcPts val="2570"/>
              </a:lnSpc>
              <a:spcBef>
                <a:spcPts val="128"/>
              </a:spcBef>
            </a:pPr>
            <a:r>
              <a:rPr sz="3600" b="1" spc="25" baseline="2469" dirty="0" smtClean="0">
                <a:latin typeface="Garamond"/>
                <a:cs typeface="Garamond"/>
              </a:rPr>
              <a:t>r</a:t>
            </a:r>
            <a:r>
              <a:rPr sz="3600" b="1" spc="0" baseline="2469" dirty="0" smtClean="0">
                <a:latin typeface="Garamond"/>
                <a:cs typeface="Garamond"/>
              </a:rPr>
              <a:t>ele</a:t>
            </a:r>
            <a:r>
              <a:rPr sz="3600" b="1" spc="-50" baseline="2469" dirty="0" smtClean="0">
                <a:latin typeface="Garamond"/>
                <a:cs typeface="Garamond"/>
              </a:rPr>
              <a:t>v</a:t>
            </a:r>
            <a:r>
              <a:rPr sz="3600" b="1" spc="0" baseline="2469" dirty="0" smtClean="0">
                <a:latin typeface="Garamond"/>
                <a:cs typeface="Garamond"/>
              </a:rPr>
              <a:t>ant</a:t>
            </a:r>
            <a:endParaRPr sz="2400">
              <a:latin typeface="Garamond"/>
              <a:cs typeface="Garamond"/>
            </a:endParaRPr>
          </a:p>
        </p:txBody>
      </p:sp>
      <p:sp>
        <p:nvSpPr>
          <p:cNvPr id="6" name="object 6"/>
          <p:cNvSpPr txBox="1"/>
          <p:nvPr/>
        </p:nvSpPr>
        <p:spPr>
          <a:xfrm>
            <a:off x="5482209" y="1360355"/>
            <a:ext cx="861010"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ba</a:t>
            </a:r>
            <a:r>
              <a:rPr sz="3600" b="1" spc="-4" baseline="2469" dirty="0" smtClean="0">
                <a:latin typeface="Garamond"/>
                <a:cs typeface="Garamond"/>
              </a:rPr>
              <a:t>s</a:t>
            </a:r>
            <a:r>
              <a:rPr sz="3600" b="1" spc="0" baseline="2469" dirty="0" smtClean="0">
                <a:latin typeface="Garamond"/>
                <a:cs typeface="Garamond"/>
              </a:rPr>
              <a:t>es.</a:t>
            </a:r>
            <a:endParaRPr sz="2400">
              <a:latin typeface="Garamond"/>
              <a:cs typeface="Garamond"/>
            </a:endParaRPr>
          </a:p>
        </p:txBody>
      </p:sp>
      <p:sp>
        <p:nvSpPr>
          <p:cNvPr id="5" name="object 5"/>
          <p:cNvSpPr txBox="1"/>
          <p:nvPr/>
        </p:nvSpPr>
        <p:spPr>
          <a:xfrm>
            <a:off x="6418326" y="1360355"/>
            <a:ext cx="595374" cy="330200"/>
          </a:xfrm>
          <a:prstGeom prst="rect">
            <a:avLst/>
          </a:prstGeom>
        </p:spPr>
        <p:txBody>
          <a:bodyPr wrap="square" lIns="0" tIns="0" rIns="0" bIns="0" rtlCol="0">
            <a:noAutofit/>
          </a:bodyPr>
          <a:lstStyle/>
          <a:p>
            <a:pPr marL="12700">
              <a:lnSpc>
                <a:spcPts val="2570"/>
              </a:lnSpc>
              <a:spcBef>
                <a:spcPts val="128"/>
              </a:spcBef>
            </a:pPr>
            <a:r>
              <a:rPr sz="3600" b="1" spc="29" baseline="2469" dirty="0" smtClean="0">
                <a:latin typeface="Garamond"/>
                <a:cs typeface="Garamond"/>
              </a:rPr>
              <a:t>T</a:t>
            </a:r>
            <a:r>
              <a:rPr sz="3600" b="1" spc="0" baseline="2469" dirty="0" smtClean="0">
                <a:latin typeface="Garamond"/>
                <a:cs typeface="Garamond"/>
              </a:rPr>
              <a:t>he</a:t>
            </a:r>
            <a:endParaRPr sz="2400">
              <a:latin typeface="Garamond"/>
              <a:cs typeface="Garamond"/>
            </a:endParaRPr>
          </a:p>
        </p:txBody>
      </p:sp>
      <p:sp>
        <p:nvSpPr>
          <p:cNvPr id="4" name="object 4"/>
          <p:cNvSpPr txBox="1"/>
          <p:nvPr/>
        </p:nvSpPr>
        <p:spPr>
          <a:xfrm>
            <a:off x="7090409" y="1360355"/>
            <a:ext cx="817195"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major</a:t>
            </a:r>
            <a:endParaRPr sz="2400">
              <a:latin typeface="Garamond"/>
              <a:cs typeface="Garamond"/>
            </a:endParaRPr>
          </a:p>
        </p:txBody>
      </p:sp>
      <p:sp>
        <p:nvSpPr>
          <p:cNvPr id="3" name="object 3"/>
          <p:cNvSpPr txBox="1"/>
          <p:nvPr/>
        </p:nvSpPr>
        <p:spPr>
          <a:xfrm>
            <a:off x="7983728" y="1360355"/>
            <a:ext cx="668681"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o</a:t>
            </a:r>
            <a:r>
              <a:rPr sz="3600" b="1" spc="-9" baseline="2469" dirty="0" smtClean="0">
                <a:latin typeface="Garamond"/>
                <a:cs typeface="Garamond"/>
              </a:rPr>
              <a:t>n</a:t>
            </a:r>
            <a:r>
              <a:rPr sz="3600" b="1" spc="14" baseline="2469" dirty="0" smtClean="0">
                <a:latin typeface="Garamond"/>
                <a:cs typeface="Garamond"/>
              </a:rPr>
              <a:t>e</a:t>
            </a:r>
            <a:r>
              <a:rPr sz="3600" b="1" spc="0" baseline="2469" dirty="0" smtClean="0">
                <a:latin typeface="Garamond"/>
                <a:cs typeface="Garamond"/>
              </a:rPr>
              <a:t>s</a:t>
            </a:r>
            <a:endParaRPr sz="2400">
              <a:latin typeface="Garamond"/>
              <a:cs typeface="Garamond"/>
            </a:endParaRPr>
          </a:p>
        </p:txBody>
      </p:sp>
      <p:sp>
        <p:nvSpPr>
          <p:cNvPr id="2" name="object 2"/>
          <p:cNvSpPr txBox="1"/>
          <p:nvPr/>
        </p:nvSpPr>
        <p:spPr>
          <a:xfrm>
            <a:off x="535940" y="2151919"/>
            <a:ext cx="177800" cy="2086102"/>
          </a:xfrm>
          <a:prstGeom prst="rect">
            <a:avLst/>
          </a:prstGeom>
        </p:spPr>
        <p:txBody>
          <a:bodyPr wrap="square" lIns="0" tIns="0" rIns="0" bIns="0" rtlCol="0">
            <a:noAutofit/>
          </a:bodyPr>
          <a:lstStyle/>
          <a:p>
            <a:pPr marL="12700">
              <a:lnSpc>
                <a:spcPts val="2555"/>
              </a:lnSpc>
              <a:spcBef>
                <a:spcPts val="127"/>
              </a:spcBef>
            </a:pPr>
            <a:r>
              <a:rPr sz="2400" spc="0" dirty="0" smtClean="0">
                <a:latin typeface="Arial"/>
                <a:cs typeface="Arial"/>
              </a:rPr>
              <a:t>•</a:t>
            </a:r>
            <a:endParaRPr sz="2400">
              <a:latin typeface="Arial"/>
              <a:cs typeface="Arial"/>
            </a:endParaRPr>
          </a:p>
          <a:p>
            <a:pPr marL="12700">
              <a:lnSpc>
                <a:spcPct val="95825"/>
              </a:lnSpc>
              <a:spcBef>
                <a:spcPts val="568"/>
              </a:spcBef>
            </a:pPr>
            <a:r>
              <a:rPr sz="2400" spc="0" dirty="0" smtClean="0">
                <a:latin typeface="Arial"/>
                <a:cs typeface="Arial"/>
              </a:rPr>
              <a:t>•</a:t>
            </a:r>
            <a:endParaRPr sz="2400">
              <a:latin typeface="Arial"/>
              <a:cs typeface="Arial"/>
            </a:endParaRPr>
          </a:p>
          <a:p>
            <a:pPr marL="12700">
              <a:lnSpc>
                <a:spcPct val="95825"/>
              </a:lnSpc>
              <a:spcBef>
                <a:spcPts val="696"/>
              </a:spcBef>
            </a:pPr>
            <a:r>
              <a:rPr sz="2400" spc="0" dirty="0" smtClean="0">
                <a:latin typeface="Arial"/>
                <a:cs typeface="Arial"/>
              </a:rPr>
              <a:t>•</a:t>
            </a:r>
            <a:endParaRPr sz="2400">
              <a:latin typeface="Arial"/>
              <a:cs typeface="Arial"/>
            </a:endParaRPr>
          </a:p>
          <a:p>
            <a:pPr marL="12700">
              <a:lnSpc>
                <a:spcPct val="95825"/>
              </a:lnSpc>
              <a:spcBef>
                <a:spcPts val="698"/>
              </a:spcBef>
            </a:pPr>
            <a:r>
              <a:rPr sz="2400" spc="0" dirty="0" smtClean="0">
                <a:latin typeface="Arial"/>
                <a:cs typeface="Arial"/>
              </a:rPr>
              <a:t>•</a:t>
            </a:r>
            <a:endParaRPr sz="2400">
              <a:latin typeface="Arial"/>
              <a:cs typeface="Arial"/>
            </a:endParaRPr>
          </a:p>
          <a:p>
            <a:pPr marL="12700">
              <a:lnSpc>
                <a:spcPct val="95825"/>
              </a:lnSpc>
              <a:spcBef>
                <a:spcPts val="696"/>
              </a:spcBef>
            </a:pPr>
            <a:r>
              <a:rPr sz="2400" spc="0" dirty="0" smtClean="0">
                <a:latin typeface="Arial"/>
                <a:cs typeface="Arial"/>
              </a:rPr>
              <a:t>•</a:t>
            </a:r>
            <a:endParaRPr sz="24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7910" y="-57913"/>
            <a:ext cx="9259824" cy="6973824"/>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76200" y="-26"/>
            <a:ext cx="9067800" cy="6760591"/>
          </a:xfrm>
          <a:prstGeom prst="rect">
            <a:avLst/>
          </a:prstGeom>
          <a:blipFill>
            <a:blip r:embed="rId3" cstate="print"/>
            <a:stretch>
              <a:fillRect/>
            </a:stretch>
          </a:blipFill>
        </p:spPr>
        <p:txBody>
          <a:bodyPr wrap="square" lIns="0" tIns="0" rIns="0" bIns="0" rtlCol="0">
            <a:noAutofit/>
          </a:bodyPr>
          <a:lstStyle/>
          <a:p>
            <a:endParaRPr/>
          </a:p>
        </p:txBody>
      </p:sp>
      <p:sp>
        <p:nvSpPr>
          <p:cNvPr id="5" name="object 5"/>
          <p:cNvSpPr/>
          <p:nvPr/>
        </p:nvSpPr>
        <p:spPr>
          <a:xfrm>
            <a:off x="12954" y="-63247"/>
            <a:ext cx="9194292" cy="6905244"/>
          </a:xfrm>
          <a:custGeom>
            <a:avLst/>
            <a:gdLst/>
            <a:ahLst/>
            <a:cxnLst/>
            <a:rect l="l" t="t" r="r" b="b"/>
            <a:pathLst>
              <a:path w="9194292" h="6905244">
                <a:moveTo>
                  <a:pt x="0" y="63247"/>
                </a:moveTo>
                <a:lnTo>
                  <a:pt x="0" y="6905244"/>
                </a:lnTo>
                <a:lnTo>
                  <a:pt x="9131045" y="6905244"/>
                </a:lnTo>
              </a:path>
            </a:pathLst>
          </a:custGeom>
          <a:ln w="126492">
            <a:solidFill>
              <a:srgbClr val="000000"/>
            </a:solidFill>
          </a:ln>
        </p:spPr>
        <p:txBody>
          <a:bodyPr wrap="square" lIns="0" tIns="0" rIns="0" bIns="0" rtlCol="0">
            <a:noAutofit/>
          </a:bodyPr>
          <a:lstStyle/>
          <a:p>
            <a:endParaRPr/>
          </a:p>
        </p:txBody>
      </p:sp>
      <p:sp>
        <p:nvSpPr>
          <p:cNvPr id="6" name="object 6"/>
          <p:cNvSpPr/>
          <p:nvPr/>
        </p:nvSpPr>
        <p:spPr>
          <a:xfrm>
            <a:off x="1211580" y="1219200"/>
            <a:ext cx="7336535" cy="3514344"/>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2416302" y="220243"/>
            <a:ext cx="4532052" cy="482904"/>
          </a:xfrm>
          <a:prstGeom prst="rect">
            <a:avLst/>
          </a:prstGeom>
        </p:spPr>
        <p:txBody>
          <a:bodyPr wrap="square" lIns="0" tIns="0" rIns="0" bIns="0" rtlCol="0">
            <a:noAutofit/>
          </a:bodyPr>
          <a:lstStyle/>
          <a:p>
            <a:pPr marL="12700">
              <a:lnSpc>
                <a:spcPts val="3770"/>
              </a:lnSpc>
              <a:spcBef>
                <a:spcPts val="188"/>
              </a:spcBef>
            </a:pPr>
            <a:r>
              <a:rPr sz="5400" b="1" spc="0" baseline="3034" dirty="0" smtClean="0">
                <a:latin typeface="Calibri"/>
                <a:cs typeface="Calibri"/>
              </a:rPr>
              <a:t>Bases</a:t>
            </a:r>
            <a:r>
              <a:rPr sz="5400" b="1" spc="-9" baseline="3034" dirty="0" smtClean="0">
                <a:latin typeface="Calibri"/>
                <a:cs typeface="Calibri"/>
              </a:rPr>
              <a:t> </a:t>
            </a:r>
            <a:r>
              <a:rPr sz="5400" b="1" spc="-59" baseline="3034" dirty="0" smtClean="0">
                <a:latin typeface="Calibri"/>
                <a:cs typeface="Calibri"/>
              </a:rPr>
              <a:t>f</a:t>
            </a:r>
            <a:r>
              <a:rPr sz="5400" b="1" spc="0" baseline="3034" dirty="0" smtClean="0">
                <a:latin typeface="Calibri"/>
                <a:cs typeface="Calibri"/>
              </a:rPr>
              <a:t>or segme</a:t>
            </a:r>
            <a:r>
              <a:rPr sz="5400" b="1" spc="-44" baseline="3034" dirty="0" smtClean="0">
                <a:latin typeface="Calibri"/>
                <a:cs typeface="Calibri"/>
              </a:rPr>
              <a:t>n</a:t>
            </a:r>
            <a:r>
              <a:rPr sz="5400" b="1" spc="-39" baseline="3034" dirty="0" smtClean="0">
                <a:latin typeface="Calibri"/>
                <a:cs typeface="Calibri"/>
              </a:rPr>
              <a:t>ta</a:t>
            </a:r>
            <a:r>
              <a:rPr sz="5400" b="1" spc="0" baseline="3034" dirty="0" smtClean="0">
                <a:latin typeface="Calibri"/>
                <a:cs typeface="Calibri"/>
              </a:rPr>
              <a:t>tion</a:t>
            </a:r>
            <a:endParaRPr sz="36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57910" y="-57913"/>
            <a:ext cx="9259824" cy="6973824"/>
          </a:xfrm>
          <a:prstGeom prst="rect">
            <a:avLst/>
          </a:prstGeom>
          <a:blipFill>
            <a:blip r:embed="rId2" cstate="print"/>
            <a:stretch>
              <a:fillRect/>
            </a:stretch>
          </a:blipFill>
        </p:spPr>
        <p:txBody>
          <a:bodyPr wrap="square" lIns="0" tIns="0" rIns="0" bIns="0" rtlCol="0">
            <a:noAutofit/>
          </a:bodyPr>
          <a:lstStyle/>
          <a:p>
            <a:endParaRPr/>
          </a:p>
        </p:txBody>
      </p:sp>
      <p:sp>
        <p:nvSpPr>
          <p:cNvPr id="15" name="object 15"/>
          <p:cNvSpPr/>
          <p:nvPr/>
        </p:nvSpPr>
        <p:spPr>
          <a:xfrm>
            <a:off x="76200" y="-26"/>
            <a:ext cx="9067800" cy="6760591"/>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p:cNvSpPr/>
          <p:nvPr/>
        </p:nvSpPr>
        <p:spPr>
          <a:xfrm>
            <a:off x="12954" y="-63247"/>
            <a:ext cx="9194292" cy="6905244"/>
          </a:xfrm>
          <a:custGeom>
            <a:avLst/>
            <a:gdLst/>
            <a:ahLst/>
            <a:cxnLst/>
            <a:rect l="l" t="t" r="r" b="b"/>
            <a:pathLst>
              <a:path w="9194292" h="6905244">
                <a:moveTo>
                  <a:pt x="0" y="63247"/>
                </a:moveTo>
                <a:lnTo>
                  <a:pt x="0" y="6905244"/>
                </a:lnTo>
                <a:lnTo>
                  <a:pt x="9131045" y="6905244"/>
                </a:lnTo>
              </a:path>
            </a:pathLst>
          </a:custGeom>
          <a:ln w="126492">
            <a:solidFill>
              <a:srgbClr val="000000"/>
            </a:solidFill>
          </a:ln>
        </p:spPr>
        <p:txBody>
          <a:bodyPr wrap="square" lIns="0" tIns="0" rIns="0" bIns="0" rtlCol="0">
            <a:noAutofit/>
          </a:bodyPr>
          <a:lstStyle/>
          <a:p>
            <a:endParaRPr/>
          </a:p>
        </p:txBody>
      </p:sp>
      <p:sp>
        <p:nvSpPr>
          <p:cNvPr id="17" name="object 17"/>
          <p:cNvSpPr/>
          <p:nvPr/>
        </p:nvSpPr>
        <p:spPr>
          <a:xfrm>
            <a:off x="396240" y="1688973"/>
            <a:ext cx="202691" cy="213360"/>
          </a:xfrm>
          <a:prstGeom prst="rect">
            <a:avLst/>
          </a:prstGeom>
          <a:blipFill>
            <a:blip r:embed="rId4" cstate="print"/>
            <a:stretch>
              <a:fillRect/>
            </a:stretch>
          </a:blipFill>
        </p:spPr>
        <p:txBody>
          <a:bodyPr wrap="square" lIns="0" tIns="0" rIns="0" bIns="0" rtlCol="0">
            <a:noAutofit/>
          </a:bodyPr>
          <a:lstStyle/>
          <a:p>
            <a:endParaRPr/>
          </a:p>
        </p:txBody>
      </p:sp>
      <p:sp>
        <p:nvSpPr>
          <p:cNvPr id="18" name="object 18"/>
          <p:cNvSpPr/>
          <p:nvPr/>
        </p:nvSpPr>
        <p:spPr>
          <a:xfrm>
            <a:off x="396240" y="3164204"/>
            <a:ext cx="202691" cy="213360"/>
          </a:xfrm>
          <a:prstGeom prst="rect">
            <a:avLst/>
          </a:prstGeom>
          <a:blipFill>
            <a:blip r:embed="rId4" cstate="print"/>
            <a:stretch>
              <a:fillRect/>
            </a:stretch>
          </a:blipFill>
        </p:spPr>
        <p:txBody>
          <a:bodyPr wrap="square" lIns="0" tIns="0" rIns="0" bIns="0" rtlCol="0">
            <a:noAutofit/>
          </a:bodyPr>
          <a:lstStyle/>
          <a:p>
            <a:endParaRPr/>
          </a:p>
        </p:txBody>
      </p:sp>
      <p:sp>
        <p:nvSpPr>
          <p:cNvPr id="19" name="object 19"/>
          <p:cNvSpPr/>
          <p:nvPr/>
        </p:nvSpPr>
        <p:spPr>
          <a:xfrm>
            <a:off x="396240" y="4627245"/>
            <a:ext cx="202691" cy="213360"/>
          </a:xfrm>
          <a:prstGeom prst="rect">
            <a:avLst/>
          </a:prstGeom>
          <a:blipFill>
            <a:blip r:embed="rId4" cstate="print"/>
            <a:stretch>
              <a:fillRect/>
            </a:stretch>
          </a:blipFill>
        </p:spPr>
        <p:txBody>
          <a:bodyPr wrap="square" lIns="0" tIns="0" rIns="0" bIns="0" rtlCol="0">
            <a:noAutofit/>
          </a:bodyPr>
          <a:lstStyle/>
          <a:p>
            <a:endParaRPr/>
          </a:p>
        </p:txBody>
      </p:sp>
      <p:sp>
        <p:nvSpPr>
          <p:cNvPr id="20" name="object 20"/>
          <p:cNvSpPr/>
          <p:nvPr/>
        </p:nvSpPr>
        <p:spPr>
          <a:xfrm>
            <a:off x="437388" y="1034795"/>
            <a:ext cx="4931664" cy="464820"/>
          </a:xfrm>
          <a:prstGeom prst="rect">
            <a:avLst/>
          </a:prstGeom>
          <a:blipFill>
            <a:blip r:embed="rId5" cstate="print"/>
            <a:stretch>
              <a:fillRect/>
            </a:stretch>
          </a:blipFill>
        </p:spPr>
        <p:txBody>
          <a:bodyPr wrap="square" lIns="0" tIns="0" rIns="0" bIns="0" rtlCol="0">
            <a:noAutofit/>
          </a:bodyPr>
          <a:lstStyle/>
          <a:p>
            <a:endParaRPr/>
          </a:p>
        </p:txBody>
      </p:sp>
      <p:sp>
        <p:nvSpPr>
          <p:cNvPr id="13" name="object 13"/>
          <p:cNvSpPr txBox="1"/>
          <p:nvPr/>
        </p:nvSpPr>
        <p:spPr>
          <a:xfrm>
            <a:off x="2374773" y="202228"/>
            <a:ext cx="4619659" cy="482904"/>
          </a:xfrm>
          <a:prstGeom prst="rect">
            <a:avLst/>
          </a:prstGeom>
        </p:spPr>
        <p:txBody>
          <a:bodyPr wrap="square" lIns="0" tIns="0" rIns="0" bIns="0" rtlCol="0">
            <a:noAutofit/>
          </a:bodyPr>
          <a:lstStyle/>
          <a:p>
            <a:pPr marL="12700">
              <a:lnSpc>
                <a:spcPts val="3800"/>
              </a:lnSpc>
              <a:spcBef>
                <a:spcPts val="190"/>
              </a:spcBef>
            </a:pPr>
            <a:r>
              <a:rPr sz="5400" b="1" spc="0" baseline="3292" dirty="0" smtClean="0">
                <a:latin typeface="Garamond"/>
                <a:cs typeface="Garamond"/>
              </a:rPr>
              <a:t>Bases </a:t>
            </a:r>
            <a:r>
              <a:rPr sz="5400" b="1" spc="39" baseline="3292" dirty="0" smtClean="0">
                <a:latin typeface="Garamond"/>
                <a:cs typeface="Garamond"/>
              </a:rPr>
              <a:t>f</a:t>
            </a:r>
            <a:r>
              <a:rPr sz="5400" b="1" spc="0" baseline="3292" dirty="0" smtClean="0">
                <a:latin typeface="Garamond"/>
                <a:cs typeface="Garamond"/>
              </a:rPr>
              <a:t>or segment</a:t>
            </a:r>
            <a:r>
              <a:rPr sz="5400" b="1" spc="19" baseline="3292" dirty="0" smtClean="0">
                <a:latin typeface="Garamond"/>
                <a:cs typeface="Garamond"/>
              </a:rPr>
              <a:t>a</a:t>
            </a:r>
            <a:r>
              <a:rPr sz="5400" b="1" spc="0" baseline="3292" dirty="0" smtClean="0">
                <a:latin typeface="Garamond"/>
                <a:cs typeface="Garamond"/>
              </a:rPr>
              <a:t>tion</a:t>
            </a:r>
            <a:endParaRPr sz="3600">
              <a:latin typeface="Garamond"/>
              <a:cs typeface="Garamond"/>
            </a:endParaRPr>
          </a:p>
        </p:txBody>
      </p:sp>
      <p:sp>
        <p:nvSpPr>
          <p:cNvPr id="12" name="object 12"/>
          <p:cNvSpPr txBox="1"/>
          <p:nvPr/>
        </p:nvSpPr>
        <p:spPr>
          <a:xfrm>
            <a:off x="383540" y="1653598"/>
            <a:ext cx="8498536" cy="1060196"/>
          </a:xfrm>
          <a:prstGeom prst="rect">
            <a:avLst/>
          </a:prstGeom>
        </p:spPr>
        <p:txBody>
          <a:bodyPr wrap="square" lIns="0" tIns="0" rIns="0" bIns="0" rtlCol="0">
            <a:noAutofit/>
          </a:bodyPr>
          <a:lstStyle/>
          <a:p>
            <a:pPr marL="294640">
              <a:lnSpc>
                <a:spcPts val="2570"/>
              </a:lnSpc>
              <a:spcBef>
                <a:spcPts val="128"/>
              </a:spcBef>
            </a:pPr>
            <a:r>
              <a:rPr sz="3600" b="1" spc="0" baseline="2469" dirty="0" smtClean="0">
                <a:latin typeface="Garamond"/>
                <a:cs typeface="Garamond"/>
              </a:rPr>
              <a:t>Segm</a:t>
            </a:r>
            <a:r>
              <a:rPr sz="3600" b="1" spc="4" baseline="2469" dirty="0" smtClean="0">
                <a:latin typeface="Garamond"/>
                <a:cs typeface="Garamond"/>
              </a:rPr>
              <a:t>e</a:t>
            </a:r>
            <a:r>
              <a:rPr sz="3600" b="1" spc="0" baseline="2469" dirty="0" smtClean="0">
                <a:latin typeface="Garamond"/>
                <a:cs typeface="Garamond"/>
              </a:rPr>
              <a:t>nta</a:t>
            </a:r>
            <a:r>
              <a:rPr sz="3600" b="1" spc="9" baseline="2469" dirty="0" smtClean="0">
                <a:latin typeface="Garamond"/>
                <a:cs typeface="Garamond"/>
              </a:rPr>
              <a:t>t</a:t>
            </a:r>
            <a:r>
              <a:rPr sz="3600" b="1" spc="-14" baseline="2469" dirty="0" smtClean="0">
                <a:latin typeface="Garamond"/>
                <a:cs typeface="Garamond"/>
              </a:rPr>
              <a:t>i</a:t>
            </a:r>
            <a:r>
              <a:rPr sz="3600" b="1" spc="0" baseline="2469" dirty="0" smtClean="0">
                <a:latin typeface="Garamond"/>
                <a:cs typeface="Garamond"/>
              </a:rPr>
              <a:t>on</a:t>
            </a:r>
            <a:r>
              <a:rPr sz="3600" b="1" spc="125" baseline="2469" dirty="0" smtClean="0">
                <a:latin typeface="Garamond"/>
                <a:cs typeface="Garamond"/>
              </a:rPr>
              <a:t> </a:t>
            </a:r>
            <a:r>
              <a:rPr sz="3600" b="1" spc="0" baseline="2469" dirty="0" smtClean="0">
                <a:latin typeface="Garamond"/>
                <a:cs typeface="Garamond"/>
              </a:rPr>
              <a:t>of</a:t>
            </a:r>
            <a:r>
              <a:rPr sz="3600" b="1" spc="500" baseline="2469" dirty="0" smtClean="0">
                <a:latin typeface="Garamond"/>
                <a:cs typeface="Garamond"/>
              </a:rPr>
              <a:t> </a:t>
            </a:r>
            <a:r>
              <a:rPr sz="3600" b="1" spc="0" baseline="2469" dirty="0" smtClean="0">
                <a:latin typeface="Garamond"/>
                <a:cs typeface="Garamond"/>
              </a:rPr>
              <a:t>consumer</a:t>
            </a:r>
            <a:r>
              <a:rPr sz="3600" b="1" spc="139" baseline="2469" dirty="0" smtClean="0">
                <a:latin typeface="Garamond"/>
                <a:cs typeface="Garamond"/>
              </a:rPr>
              <a:t> </a:t>
            </a:r>
            <a:r>
              <a:rPr sz="3600" b="1" spc="0" baseline="2469" dirty="0" smtClean="0">
                <a:latin typeface="Garamond"/>
                <a:cs typeface="Garamond"/>
              </a:rPr>
              <a:t>ba</a:t>
            </a:r>
            <a:r>
              <a:rPr sz="3600" b="1" spc="-4" baseline="2469" dirty="0" smtClean="0">
                <a:latin typeface="Garamond"/>
                <a:cs typeface="Garamond"/>
              </a:rPr>
              <a:t>s</a:t>
            </a:r>
            <a:r>
              <a:rPr sz="3600" b="1" spc="0" baseline="2469" dirty="0" smtClean="0">
                <a:latin typeface="Garamond"/>
                <a:cs typeface="Garamond"/>
              </a:rPr>
              <a:t>ed</a:t>
            </a:r>
            <a:r>
              <a:rPr sz="3600" b="1" spc="129" baseline="2469" dirty="0" smtClean="0">
                <a:latin typeface="Garamond"/>
                <a:cs typeface="Garamond"/>
              </a:rPr>
              <a:t> </a:t>
            </a:r>
            <a:r>
              <a:rPr sz="3600" b="1" spc="0" baseline="2469" dirty="0" smtClean="0">
                <a:latin typeface="Garamond"/>
                <a:cs typeface="Garamond"/>
              </a:rPr>
              <a:t>on</a:t>
            </a:r>
            <a:r>
              <a:rPr sz="3600" b="1" spc="125" baseline="2469" dirty="0" smtClean="0">
                <a:latin typeface="Garamond"/>
                <a:cs typeface="Garamond"/>
              </a:rPr>
              <a:t> </a:t>
            </a:r>
            <a:r>
              <a:rPr sz="3600" b="1" spc="14" baseline="2469" dirty="0" smtClean="0">
                <a:latin typeface="Garamond"/>
                <a:cs typeface="Garamond"/>
              </a:rPr>
              <a:t>f</a:t>
            </a:r>
            <a:r>
              <a:rPr sz="3600" b="1" spc="0" baseline="2469" dirty="0" smtClean="0">
                <a:latin typeface="Garamond"/>
                <a:cs typeface="Garamond"/>
              </a:rPr>
              <a:t>ac</a:t>
            </a:r>
            <a:r>
              <a:rPr sz="3600" b="1" spc="9" baseline="2469" dirty="0" smtClean="0">
                <a:latin typeface="Garamond"/>
                <a:cs typeface="Garamond"/>
              </a:rPr>
              <a:t>t</a:t>
            </a:r>
            <a:r>
              <a:rPr sz="3600" b="1" spc="0" baseline="2469" dirty="0" smtClean="0">
                <a:latin typeface="Garamond"/>
                <a:cs typeface="Garamond"/>
              </a:rPr>
              <a:t>o</a:t>
            </a:r>
            <a:r>
              <a:rPr sz="3600" b="1" spc="34" baseline="2469" dirty="0" smtClean="0">
                <a:latin typeface="Garamond"/>
                <a:cs typeface="Garamond"/>
              </a:rPr>
              <a:t>r</a:t>
            </a:r>
            <a:r>
              <a:rPr sz="3600" b="1" spc="0" baseline="2469" dirty="0" smtClean="0">
                <a:latin typeface="Garamond"/>
                <a:cs typeface="Garamond"/>
              </a:rPr>
              <a:t>s</a:t>
            </a:r>
            <a:r>
              <a:rPr sz="3600" b="1" spc="139" baseline="2469" dirty="0" smtClean="0">
                <a:latin typeface="Garamond"/>
                <a:cs typeface="Garamond"/>
              </a:rPr>
              <a:t> </a:t>
            </a:r>
            <a:r>
              <a:rPr sz="3600" b="1" spc="0" baseline="2469" dirty="0" smtClean="0">
                <a:latin typeface="Garamond"/>
                <a:cs typeface="Garamond"/>
              </a:rPr>
              <a:t>li</a:t>
            </a:r>
            <a:r>
              <a:rPr sz="3600" b="1" spc="-44" baseline="2469" dirty="0" smtClean="0">
                <a:latin typeface="Garamond"/>
                <a:cs typeface="Garamond"/>
              </a:rPr>
              <a:t>k</a:t>
            </a:r>
            <a:r>
              <a:rPr sz="3600" b="1" spc="0" baseline="2469" dirty="0" smtClean="0">
                <a:latin typeface="Garamond"/>
                <a:cs typeface="Garamond"/>
              </a:rPr>
              <a:t>e</a:t>
            </a:r>
            <a:r>
              <a:rPr sz="3600" b="1" spc="134" baseline="2469" dirty="0" smtClean="0">
                <a:latin typeface="Garamond"/>
                <a:cs typeface="Garamond"/>
              </a:rPr>
              <a:t> </a:t>
            </a:r>
            <a:r>
              <a:rPr sz="3600" b="1" spc="0" baseline="2469" dirty="0" smtClean="0">
                <a:latin typeface="Garamond"/>
                <a:cs typeface="Garamond"/>
              </a:rPr>
              <a:t>climate</a:t>
            </a:r>
            <a:r>
              <a:rPr sz="3600" b="1" spc="125" baseline="2469" dirty="0" smtClean="0">
                <a:latin typeface="Garamond"/>
                <a:cs typeface="Garamond"/>
              </a:rPr>
              <a:t> </a:t>
            </a:r>
            <a:r>
              <a:rPr sz="3600" b="1" spc="-34" baseline="2469" dirty="0" smtClean="0">
                <a:latin typeface="Garamond"/>
                <a:cs typeface="Garamond"/>
              </a:rPr>
              <a:t>z</a:t>
            </a:r>
            <a:r>
              <a:rPr sz="3600" b="1" spc="0" baseline="2469" dirty="0" smtClean="0">
                <a:latin typeface="Garamond"/>
                <a:cs typeface="Garamond"/>
              </a:rPr>
              <a:t>o</a:t>
            </a:r>
            <a:r>
              <a:rPr sz="3600" b="1" spc="-9" baseline="2469" dirty="0" smtClean="0">
                <a:latin typeface="Garamond"/>
                <a:cs typeface="Garamond"/>
              </a:rPr>
              <a:t>n</a:t>
            </a:r>
            <a:r>
              <a:rPr sz="3600" b="1" spc="0" baseline="2469" dirty="0" smtClean="0">
                <a:latin typeface="Garamond"/>
                <a:cs typeface="Garamond"/>
              </a:rPr>
              <a:t>e,</a:t>
            </a:r>
            <a:endParaRPr sz="2400">
              <a:latin typeface="Garamond"/>
              <a:cs typeface="Garamond"/>
            </a:endParaRPr>
          </a:p>
          <a:p>
            <a:pPr marL="12700" marR="608">
              <a:lnSpc>
                <a:spcPct val="93750"/>
              </a:lnSpc>
              <a:spcBef>
                <a:spcPts val="36"/>
              </a:spcBef>
            </a:pPr>
            <a:r>
              <a:rPr sz="2400" b="1" spc="0" dirty="0" smtClean="0">
                <a:latin typeface="Garamond"/>
                <a:cs typeface="Garamond"/>
              </a:rPr>
              <a:t>conti</a:t>
            </a:r>
            <a:r>
              <a:rPr sz="2400" b="1" spc="-4" dirty="0" smtClean="0">
                <a:latin typeface="Garamond"/>
                <a:cs typeface="Garamond"/>
              </a:rPr>
              <a:t>n</a:t>
            </a:r>
            <a:r>
              <a:rPr sz="2400" b="1" spc="0" dirty="0" smtClean="0">
                <a:latin typeface="Garamond"/>
                <a:cs typeface="Garamond"/>
              </a:rPr>
              <a:t>ents/</a:t>
            </a:r>
            <a:r>
              <a:rPr sz="2400" b="1" spc="129" dirty="0" smtClean="0">
                <a:latin typeface="Garamond"/>
                <a:cs typeface="Garamond"/>
              </a:rPr>
              <a:t> </a:t>
            </a:r>
            <a:r>
              <a:rPr sz="2400" b="1" spc="0" dirty="0" smtClean="0">
                <a:latin typeface="Garamond"/>
                <a:cs typeface="Garamond"/>
              </a:rPr>
              <a:t>cou</a:t>
            </a:r>
            <a:r>
              <a:rPr sz="2400" b="1" spc="-9" dirty="0" smtClean="0">
                <a:latin typeface="Garamond"/>
                <a:cs typeface="Garamond"/>
              </a:rPr>
              <a:t>n</a:t>
            </a:r>
            <a:r>
              <a:rPr sz="2400" b="1" spc="0" dirty="0" smtClean="0">
                <a:latin typeface="Garamond"/>
                <a:cs typeface="Garamond"/>
              </a:rPr>
              <a:t>t</a:t>
            </a:r>
            <a:r>
              <a:rPr sz="2400" b="1" spc="104" dirty="0" smtClean="0">
                <a:latin typeface="Garamond"/>
                <a:cs typeface="Garamond"/>
              </a:rPr>
              <a:t>r</a:t>
            </a:r>
            <a:r>
              <a:rPr sz="2400" b="1" spc="-179" dirty="0" smtClean="0">
                <a:latin typeface="Garamond"/>
                <a:cs typeface="Garamond"/>
              </a:rPr>
              <a:t>y</a:t>
            </a:r>
            <a:r>
              <a:rPr sz="2400" b="1" spc="0" dirty="0" smtClean="0">
                <a:latin typeface="Garamond"/>
                <a:cs typeface="Garamond"/>
              </a:rPr>
              <a:t>,</a:t>
            </a:r>
            <a:r>
              <a:rPr sz="2400" b="1" spc="125" dirty="0" smtClean="0">
                <a:latin typeface="Garamond"/>
                <a:cs typeface="Garamond"/>
              </a:rPr>
              <a:t> </a:t>
            </a:r>
            <a:r>
              <a:rPr sz="2400" b="1" spc="14" dirty="0" smtClean="0">
                <a:latin typeface="Garamond"/>
                <a:cs typeface="Garamond"/>
              </a:rPr>
              <a:t>r</a:t>
            </a:r>
            <a:r>
              <a:rPr sz="2400" b="1" spc="-9" dirty="0" smtClean="0">
                <a:latin typeface="Garamond"/>
                <a:cs typeface="Garamond"/>
              </a:rPr>
              <a:t>e</a:t>
            </a:r>
            <a:r>
              <a:rPr sz="2400" b="1" spc="0" dirty="0" smtClean="0">
                <a:latin typeface="Garamond"/>
                <a:cs typeface="Garamond"/>
              </a:rPr>
              <a:t>gi</a:t>
            </a:r>
            <a:r>
              <a:rPr sz="2400" b="1" spc="-9" dirty="0" smtClean="0">
                <a:latin typeface="Garamond"/>
                <a:cs typeface="Garamond"/>
              </a:rPr>
              <a:t>o</a:t>
            </a:r>
            <a:r>
              <a:rPr sz="2400" b="1" spc="0" dirty="0" smtClean="0">
                <a:latin typeface="Garamond"/>
                <a:cs typeface="Garamond"/>
              </a:rPr>
              <a:t>n,</a:t>
            </a:r>
            <a:r>
              <a:rPr sz="2400" b="1" spc="114" dirty="0" smtClean="0">
                <a:latin typeface="Garamond"/>
                <a:cs typeface="Garamond"/>
              </a:rPr>
              <a:t> </a:t>
            </a:r>
            <a:r>
              <a:rPr sz="2400" b="1" spc="0" dirty="0" smtClean="0">
                <a:latin typeface="Garamond"/>
                <a:cs typeface="Garamond"/>
              </a:rPr>
              <a:t>sta</a:t>
            </a:r>
            <a:r>
              <a:rPr sz="2400" b="1" spc="9" dirty="0" smtClean="0">
                <a:latin typeface="Garamond"/>
                <a:cs typeface="Garamond"/>
              </a:rPr>
              <a:t>t</a:t>
            </a:r>
            <a:r>
              <a:rPr sz="2400" b="1" spc="0" dirty="0" smtClean="0">
                <a:latin typeface="Garamond"/>
                <a:cs typeface="Garamond"/>
              </a:rPr>
              <a:t>e,</a:t>
            </a:r>
            <a:r>
              <a:rPr sz="2400" b="1" spc="114" dirty="0" smtClean="0">
                <a:latin typeface="Garamond"/>
                <a:cs typeface="Garamond"/>
              </a:rPr>
              <a:t> </a:t>
            </a:r>
            <a:r>
              <a:rPr sz="2400" b="1" spc="0" dirty="0" smtClean="0">
                <a:latin typeface="Garamond"/>
                <a:cs typeface="Garamond"/>
              </a:rPr>
              <a:t>di</a:t>
            </a:r>
            <a:r>
              <a:rPr sz="2400" b="1" spc="-9" dirty="0" smtClean="0">
                <a:latin typeface="Garamond"/>
                <a:cs typeface="Garamond"/>
              </a:rPr>
              <a:t>s</a:t>
            </a:r>
            <a:r>
              <a:rPr sz="2400" b="1" spc="0" dirty="0" smtClean="0">
                <a:latin typeface="Garamond"/>
                <a:cs typeface="Garamond"/>
              </a:rPr>
              <a:t>tri</a:t>
            </a:r>
            <a:r>
              <a:rPr sz="2400" b="1" spc="4" dirty="0" smtClean="0">
                <a:latin typeface="Garamond"/>
                <a:cs typeface="Garamond"/>
              </a:rPr>
              <a:t>c</a:t>
            </a:r>
            <a:r>
              <a:rPr sz="2400" b="1" spc="0" dirty="0" smtClean="0">
                <a:latin typeface="Garamond"/>
                <a:cs typeface="Garamond"/>
              </a:rPr>
              <a:t>t,</a:t>
            </a:r>
            <a:r>
              <a:rPr sz="2400" b="1" spc="129" dirty="0" smtClean="0">
                <a:latin typeface="Garamond"/>
                <a:cs typeface="Garamond"/>
              </a:rPr>
              <a:t> </a:t>
            </a:r>
            <a:r>
              <a:rPr sz="2400" b="1" spc="0" dirty="0" smtClean="0">
                <a:latin typeface="Garamond"/>
                <a:cs typeface="Garamond"/>
              </a:rPr>
              <a:t>and</a:t>
            </a:r>
            <a:r>
              <a:rPr sz="2400" b="1" spc="114" dirty="0" smtClean="0">
                <a:latin typeface="Garamond"/>
                <a:cs typeface="Garamond"/>
              </a:rPr>
              <a:t> </a:t>
            </a:r>
            <a:r>
              <a:rPr sz="2400" b="1" spc="0" dirty="0" smtClean="0">
                <a:latin typeface="Garamond"/>
                <a:cs typeface="Garamond"/>
              </a:rPr>
              <a:t>ur</a:t>
            </a:r>
            <a:r>
              <a:rPr sz="2400" b="1" spc="-9" dirty="0" smtClean="0">
                <a:latin typeface="Garamond"/>
                <a:cs typeface="Garamond"/>
              </a:rPr>
              <a:t>b</a:t>
            </a:r>
            <a:r>
              <a:rPr sz="2400" b="1" spc="0" dirty="0" smtClean="0">
                <a:latin typeface="Garamond"/>
                <a:cs typeface="Garamond"/>
              </a:rPr>
              <a:t>an</a:t>
            </a:r>
            <a:r>
              <a:rPr sz="2400" b="1" spc="-9" dirty="0" smtClean="0">
                <a:latin typeface="Garamond"/>
                <a:cs typeface="Garamond"/>
              </a:rPr>
              <a:t>/</a:t>
            </a:r>
            <a:r>
              <a:rPr sz="2400" b="1" spc="84" dirty="0" smtClean="0">
                <a:latin typeface="Garamond"/>
                <a:cs typeface="Garamond"/>
              </a:rPr>
              <a:t>r</a:t>
            </a:r>
            <a:r>
              <a:rPr sz="2400" b="1" spc="0" dirty="0" smtClean="0">
                <a:latin typeface="Garamond"/>
                <a:cs typeface="Garamond"/>
              </a:rPr>
              <a:t>ural</a:t>
            </a:r>
            <a:r>
              <a:rPr sz="2400" b="1" spc="125" dirty="0" smtClean="0">
                <a:latin typeface="Garamond"/>
                <a:cs typeface="Garamond"/>
              </a:rPr>
              <a:t> </a:t>
            </a:r>
            <a:r>
              <a:rPr sz="2400" b="1" spc="0" dirty="0" smtClean="0">
                <a:latin typeface="Garamond"/>
                <a:cs typeface="Garamond"/>
              </a:rPr>
              <a:t>a</a:t>
            </a:r>
            <a:r>
              <a:rPr sz="2400" b="1" spc="25" dirty="0" smtClean="0">
                <a:latin typeface="Garamond"/>
                <a:cs typeface="Garamond"/>
              </a:rPr>
              <a:t>r</a:t>
            </a:r>
            <a:r>
              <a:rPr sz="2400" b="1" spc="0" dirty="0" smtClean="0">
                <a:latin typeface="Garamond"/>
                <a:cs typeface="Garamond"/>
              </a:rPr>
              <a:t>ea,</a:t>
            </a:r>
            <a:endParaRPr sz="2400">
              <a:latin typeface="Garamond"/>
              <a:cs typeface="Garamond"/>
            </a:endParaRPr>
          </a:p>
          <a:p>
            <a:pPr marL="12700" marR="45720">
              <a:lnSpc>
                <a:spcPct val="93750"/>
              </a:lnSpc>
              <a:spcBef>
                <a:spcPts val="180"/>
              </a:spcBef>
            </a:pPr>
            <a:r>
              <a:rPr sz="2400" b="1" spc="0" dirty="0" smtClean="0">
                <a:latin typeface="Garamond"/>
                <a:cs typeface="Garamond"/>
              </a:rPr>
              <a:t>con</a:t>
            </a:r>
            <a:r>
              <a:rPr sz="2400" b="1" spc="-9" dirty="0" smtClean="0">
                <a:latin typeface="Garamond"/>
                <a:cs typeface="Garamond"/>
              </a:rPr>
              <a:t>s</a:t>
            </a:r>
            <a:r>
              <a:rPr sz="2400" b="1" spc="0" dirty="0" smtClean="0">
                <a:latin typeface="Garamond"/>
                <a:cs typeface="Garamond"/>
              </a:rPr>
              <a:t>ti</a:t>
            </a:r>
            <a:r>
              <a:rPr sz="2400" b="1" spc="4" dirty="0" smtClean="0">
                <a:latin typeface="Garamond"/>
                <a:cs typeface="Garamond"/>
              </a:rPr>
              <a:t>t</a:t>
            </a:r>
            <a:r>
              <a:rPr sz="2400" b="1" spc="0" dirty="0" smtClean="0">
                <a:latin typeface="Garamond"/>
                <a:cs typeface="Garamond"/>
              </a:rPr>
              <a:t>utes ge</a:t>
            </a:r>
            <a:r>
              <a:rPr sz="2400" b="1" spc="-39" dirty="0" smtClean="0">
                <a:latin typeface="Garamond"/>
                <a:cs typeface="Garamond"/>
              </a:rPr>
              <a:t>o</a:t>
            </a:r>
            <a:r>
              <a:rPr sz="2400" b="1" spc="29" dirty="0" smtClean="0">
                <a:latin typeface="Garamond"/>
                <a:cs typeface="Garamond"/>
              </a:rPr>
              <a:t>g</a:t>
            </a:r>
            <a:r>
              <a:rPr sz="2400" b="1" spc="0" dirty="0" smtClean="0">
                <a:latin typeface="Garamond"/>
                <a:cs typeface="Garamond"/>
              </a:rPr>
              <a:t>raph</a:t>
            </a:r>
            <a:r>
              <a:rPr sz="2400" b="1" spc="-9" dirty="0" smtClean="0">
                <a:latin typeface="Garamond"/>
                <a:cs typeface="Garamond"/>
              </a:rPr>
              <a:t>i</a:t>
            </a:r>
            <a:r>
              <a:rPr sz="2400" b="1" spc="0" dirty="0" smtClean="0">
                <a:latin typeface="Garamond"/>
                <a:cs typeface="Garamond"/>
              </a:rPr>
              <a:t>c</a:t>
            </a:r>
            <a:r>
              <a:rPr sz="2400" b="1" spc="19" dirty="0" smtClean="0">
                <a:latin typeface="Garamond"/>
                <a:cs typeface="Garamond"/>
              </a:rPr>
              <a:t> </a:t>
            </a:r>
            <a:r>
              <a:rPr sz="2400" b="1" spc="0" dirty="0" smtClean="0">
                <a:latin typeface="Garamond"/>
                <a:cs typeface="Garamond"/>
              </a:rPr>
              <a:t>se</a:t>
            </a:r>
            <a:r>
              <a:rPr sz="2400" b="1" spc="-4" dirty="0" smtClean="0">
                <a:latin typeface="Garamond"/>
                <a:cs typeface="Garamond"/>
              </a:rPr>
              <a:t>g</a:t>
            </a:r>
            <a:r>
              <a:rPr sz="2400" b="1" spc="0" dirty="0" smtClean="0">
                <a:latin typeface="Garamond"/>
                <a:cs typeface="Garamond"/>
              </a:rPr>
              <a:t>ment</a:t>
            </a:r>
            <a:r>
              <a:rPr sz="2400" b="1" spc="4" dirty="0" smtClean="0">
                <a:latin typeface="Garamond"/>
                <a:cs typeface="Garamond"/>
              </a:rPr>
              <a:t>a</a:t>
            </a:r>
            <a:r>
              <a:rPr sz="2400" b="1" spc="0" dirty="0" smtClean="0">
                <a:latin typeface="Garamond"/>
                <a:cs typeface="Garamond"/>
              </a:rPr>
              <a:t>tion</a:t>
            </a:r>
            <a:endParaRPr sz="2400">
              <a:latin typeface="Garamond"/>
              <a:cs typeface="Garamond"/>
            </a:endParaRPr>
          </a:p>
        </p:txBody>
      </p:sp>
      <p:sp>
        <p:nvSpPr>
          <p:cNvPr id="11" name="object 11"/>
          <p:cNvSpPr txBox="1"/>
          <p:nvPr/>
        </p:nvSpPr>
        <p:spPr>
          <a:xfrm>
            <a:off x="596900" y="3115495"/>
            <a:ext cx="1318083"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Ma</a:t>
            </a:r>
            <a:r>
              <a:rPr sz="3600" b="1" spc="25" baseline="2469" dirty="0" smtClean="0">
                <a:latin typeface="Garamond"/>
                <a:cs typeface="Garamond"/>
              </a:rPr>
              <a:t>r</a:t>
            </a:r>
            <a:r>
              <a:rPr sz="3600" b="1" spc="-39" baseline="2469" dirty="0" smtClean="0">
                <a:latin typeface="Garamond"/>
                <a:cs typeface="Garamond"/>
              </a:rPr>
              <a:t>k</a:t>
            </a:r>
            <a:r>
              <a:rPr sz="3600" b="1" spc="0" baseline="2469" dirty="0" smtClean="0">
                <a:latin typeface="Garamond"/>
                <a:cs typeface="Garamond"/>
              </a:rPr>
              <a:t>et</a:t>
            </a:r>
            <a:r>
              <a:rPr sz="3600" b="1" spc="9" baseline="2469" dirty="0" smtClean="0">
                <a:latin typeface="Garamond"/>
                <a:cs typeface="Garamond"/>
              </a:rPr>
              <a:t>e</a:t>
            </a:r>
            <a:r>
              <a:rPr sz="3600" b="1" spc="-75" baseline="2469" dirty="0" smtClean="0">
                <a:latin typeface="Garamond"/>
                <a:cs typeface="Garamond"/>
              </a:rPr>
              <a:t>r</a:t>
            </a:r>
            <a:r>
              <a:rPr sz="3600" b="1" spc="0" baseline="2469" dirty="0" smtClean="0">
                <a:latin typeface="Garamond"/>
                <a:cs typeface="Garamond"/>
              </a:rPr>
              <a:t>,</a:t>
            </a:r>
            <a:endParaRPr sz="2400">
              <a:latin typeface="Garamond"/>
              <a:cs typeface="Garamond"/>
            </a:endParaRPr>
          </a:p>
        </p:txBody>
      </p:sp>
      <p:sp>
        <p:nvSpPr>
          <p:cNvPr id="10" name="object 10"/>
          <p:cNvSpPr txBox="1"/>
          <p:nvPr/>
        </p:nvSpPr>
        <p:spPr>
          <a:xfrm>
            <a:off x="2031238" y="3115495"/>
            <a:ext cx="614193"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who</a:t>
            </a:r>
            <a:endParaRPr sz="2400">
              <a:latin typeface="Garamond"/>
              <a:cs typeface="Garamond"/>
            </a:endParaRPr>
          </a:p>
        </p:txBody>
      </p:sp>
      <p:sp>
        <p:nvSpPr>
          <p:cNvPr id="9" name="object 9"/>
          <p:cNvSpPr txBox="1"/>
          <p:nvPr/>
        </p:nvSpPr>
        <p:spPr>
          <a:xfrm>
            <a:off x="2763139" y="3115495"/>
            <a:ext cx="1030554"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o</a:t>
            </a:r>
            <a:r>
              <a:rPr sz="3600" b="1" spc="-9" baseline="2469" dirty="0" smtClean="0">
                <a:latin typeface="Garamond"/>
                <a:cs typeface="Garamond"/>
              </a:rPr>
              <a:t>p</a:t>
            </a:r>
            <a:r>
              <a:rPr sz="3600" b="1" spc="0" baseline="2469" dirty="0" smtClean="0">
                <a:latin typeface="Garamond"/>
                <a:cs typeface="Garamond"/>
              </a:rPr>
              <a:t>era</a:t>
            </a:r>
            <a:r>
              <a:rPr sz="3600" b="1" spc="9" baseline="2469" dirty="0" smtClean="0">
                <a:latin typeface="Garamond"/>
                <a:cs typeface="Garamond"/>
              </a:rPr>
              <a:t>t</a:t>
            </a:r>
            <a:r>
              <a:rPr sz="3600" b="1" spc="0" baseline="2469" dirty="0" smtClean="0">
                <a:latin typeface="Garamond"/>
                <a:cs typeface="Garamond"/>
              </a:rPr>
              <a:t>e</a:t>
            </a:r>
            <a:endParaRPr sz="2400">
              <a:latin typeface="Garamond"/>
              <a:cs typeface="Garamond"/>
            </a:endParaRPr>
          </a:p>
        </p:txBody>
      </p:sp>
      <p:sp>
        <p:nvSpPr>
          <p:cNvPr id="8" name="object 8"/>
          <p:cNvSpPr txBox="1"/>
          <p:nvPr/>
        </p:nvSpPr>
        <p:spPr>
          <a:xfrm>
            <a:off x="3912235" y="3115495"/>
            <a:ext cx="1145312" cy="330200"/>
          </a:xfrm>
          <a:prstGeom prst="rect">
            <a:avLst/>
          </a:prstGeom>
        </p:spPr>
        <p:txBody>
          <a:bodyPr wrap="square" lIns="0" tIns="0" rIns="0" bIns="0" rtlCol="0">
            <a:noAutofit/>
          </a:bodyPr>
          <a:lstStyle/>
          <a:p>
            <a:pPr marL="12700">
              <a:lnSpc>
                <a:spcPts val="2570"/>
              </a:lnSpc>
              <a:spcBef>
                <a:spcPts val="128"/>
              </a:spcBef>
            </a:pPr>
            <a:r>
              <a:rPr sz="3600" b="1" spc="-29" baseline="2469" dirty="0" smtClean="0">
                <a:latin typeface="Garamond"/>
                <a:cs typeface="Garamond"/>
              </a:rPr>
              <a:t>g</a:t>
            </a:r>
            <a:r>
              <a:rPr sz="3600" b="1" spc="0" baseline="2469" dirty="0" smtClean="0">
                <a:latin typeface="Garamond"/>
                <a:cs typeface="Garamond"/>
              </a:rPr>
              <a:t>lo</a:t>
            </a:r>
            <a:r>
              <a:rPr sz="3600" b="1" spc="-9" baseline="2469" dirty="0" smtClean="0">
                <a:latin typeface="Garamond"/>
                <a:cs typeface="Garamond"/>
              </a:rPr>
              <a:t>b</a:t>
            </a:r>
            <a:r>
              <a:rPr sz="3600" b="1" spc="0" baseline="2469" dirty="0" smtClean="0">
                <a:latin typeface="Garamond"/>
                <a:cs typeface="Garamond"/>
              </a:rPr>
              <a:t>al</a:t>
            </a:r>
            <a:r>
              <a:rPr sz="3600" b="1" spc="25" baseline="2469" dirty="0" smtClean="0">
                <a:latin typeface="Garamond"/>
                <a:cs typeface="Garamond"/>
              </a:rPr>
              <a:t>l</a:t>
            </a:r>
            <a:r>
              <a:rPr sz="3600" b="1" spc="-179" baseline="2469" dirty="0" smtClean="0">
                <a:latin typeface="Garamond"/>
                <a:cs typeface="Garamond"/>
              </a:rPr>
              <a:t>y</a:t>
            </a:r>
            <a:r>
              <a:rPr sz="3600" b="1" spc="0" baseline="2469" dirty="0" smtClean="0">
                <a:latin typeface="Garamond"/>
                <a:cs typeface="Garamond"/>
              </a:rPr>
              <a:t>,</a:t>
            </a:r>
            <a:endParaRPr sz="2400">
              <a:latin typeface="Garamond"/>
              <a:cs typeface="Garamond"/>
            </a:endParaRPr>
          </a:p>
        </p:txBody>
      </p:sp>
      <p:sp>
        <p:nvSpPr>
          <p:cNvPr id="7" name="object 7"/>
          <p:cNvSpPr txBox="1"/>
          <p:nvPr/>
        </p:nvSpPr>
        <p:spPr>
          <a:xfrm>
            <a:off x="5175885" y="3115495"/>
            <a:ext cx="727505"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o</a:t>
            </a:r>
            <a:r>
              <a:rPr sz="3600" b="1" spc="-9" baseline="2469" dirty="0" smtClean="0">
                <a:latin typeface="Garamond"/>
                <a:cs typeface="Garamond"/>
              </a:rPr>
              <a:t>f</a:t>
            </a:r>
            <a:r>
              <a:rPr sz="3600" b="1" spc="0" baseline="2469" dirty="0" smtClean="0">
                <a:latin typeface="Garamond"/>
                <a:cs typeface="Garamond"/>
              </a:rPr>
              <a:t>ten</a:t>
            </a:r>
            <a:endParaRPr sz="2400">
              <a:latin typeface="Garamond"/>
              <a:cs typeface="Garamond"/>
            </a:endParaRPr>
          </a:p>
        </p:txBody>
      </p:sp>
      <p:sp>
        <p:nvSpPr>
          <p:cNvPr id="6" name="object 6"/>
          <p:cNvSpPr txBox="1"/>
          <p:nvPr/>
        </p:nvSpPr>
        <p:spPr>
          <a:xfrm>
            <a:off x="6022086" y="3115495"/>
            <a:ext cx="1170684"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seg</a:t>
            </a:r>
            <a:r>
              <a:rPr sz="3600" b="1" spc="9" baseline="2469" dirty="0" smtClean="0">
                <a:latin typeface="Garamond"/>
                <a:cs typeface="Garamond"/>
              </a:rPr>
              <a:t>m</a:t>
            </a:r>
            <a:r>
              <a:rPr sz="3600" b="1" spc="0" baseline="2469" dirty="0" smtClean="0">
                <a:latin typeface="Garamond"/>
                <a:cs typeface="Garamond"/>
              </a:rPr>
              <a:t>ent</a:t>
            </a:r>
            <a:endParaRPr sz="2400">
              <a:latin typeface="Garamond"/>
              <a:cs typeface="Garamond"/>
            </a:endParaRPr>
          </a:p>
        </p:txBody>
      </p:sp>
      <p:sp>
        <p:nvSpPr>
          <p:cNvPr id="5" name="object 5"/>
          <p:cNvSpPr txBox="1"/>
          <p:nvPr/>
        </p:nvSpPr>
        <p:spPr>
          <a:xfrm>
            <a:off x="7311390" y="3115495"/>
            <a:ext cx="477569"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the</a:t>
            </a:r>
            <a:endParaRPr sz="2400">
              <a:latin typeface="Garamond"/>
              <a:cs typeface="Garamond"/>
            </a:endParaRPr>
          </a:p>
        </p:txBody>
      </p:sp>
      <p:sp>
        <p:nvSpPr>
          <p:cNvPr id="4" name="object 4"/>
          <p:cNvSpPr txBox="1"/>
          <p:nvPr/>
        </p:nvSpPr>
        <p:spPr>
          <a:xfrm>
            <a:off x="7906004" y="3115495"/>
            <a:ext cx="976833"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ma</a:t>
            </a:r>
            <a:r>
              <a:rPr sz="3600" b="1" spc="29" baseline="2469" dirty="0" smtClean="0">
                <a:latin typeface="Garamond"/>
                <a:cs typeface="Garamond"/>
              </a:rPr>
              <a:t>r</a:t>
            </a:r>
            <a:r>
              <a:rPr sz="3600" b="1" spc="-39" baseline="2469" dirty="0" smtClean="0">
                <a:latin typeface="Garamond"/>
                <a:cs typeface="Garamond"/>
              </a:rPr>
              <a:t>k</a:t>
            </a:r>
            <a:r>
              <a:rPr sz="3600" b="1" spc="-9" baseline="2469" dirty="0" smtClean="0">
                <a:latin typeface="Garamond"/>
                <a:cs typeface="Garamond"/>
              </a:rPr>
              <a:t>e</a:t>
            </a:r>
            <a:r>
              <a:rPr sz="3600" b="1" spc="0" baseline="2469" dirty="0" smtClean="0">
                <a:latin typeface="Garamond"/>
                <a:cs typeface="Garamond"/>
              </a:rPr>
              <a:t>t</a:t>
            </a:r>
            <a:endParaRPr sz="2400">
              <a:latin typeface="Garamond"/>
              <a:cs typeface="Garamond"/>
            </a:endParaRPr>
          </a:p>
        </p:txBody>
      </p:sp>
      <p:sp>
        <p:nvSpPr>
          <p:cNvPr id="3" name="object 3"/>
          <p:cNvSpPr txBox="1"/>
          <p:nvPr/>
        </p:nvSpPr>
        <p:spPr>
          <a:xfrm>
            <a:off x="383540" y="3481255"/>
            <a:ext cx="8498231" cy="69596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se</a:t>
            </a:r>
            <a:r>
              <a:rPr sz="3600" b="1" spc="-4" baseline="2469" dirty="0" smtClean="0">
                <a:latin typeface="Garamond"/>
                <a:cs typeface="Garamond"/>
              </a:rPr>
              <a:t>g</a:t>
            </a:r>
            <a:r>
              <a:rPr sz="3600" b="1" spc="0" baseline="2469" dirty="0" smtClean="0">
                <a:latin typeface="Garamond"/>
                <a:cs typeface="Garamond"/>
              </a:rPr>
              <a:t>ments</a:t>
            </a:r>
            <a:r>
              <a:rPr sz="3600" b="1" spc="415" baseline="2469" dirty="0" smtClean="0">
                <a:latin typeface="Garamond"/>
                <a:cs typeface="Garamond"/>
              </a:rPr>
              <a:t> </a:t>
            </a:r>
            <a:r>
              <a:rPr sz="3600" b="1" spc="0" baseline="2469" dirty="0" smtClean="0">
                <a:latin typeface="Garamond"/>
                <a:cs typeface="Garamond"/>
              </a:rPr>
              <a:t>the</a:t>
            </a:r>
            <a:r>
              <a:rPr sz="3600" b="1" spc="410" baseline="2469" dirty="0" smtClean="0">
                <a:latin typeface="Garamond"/>
                <a:cs typeface="Garamond"/>
              </a:rPr>
              <a:t> </a:t>
            </a:r>
            <a:r>
              <a:rPr sz="3600" b="1" spc="0" baseline="2469" dirty="0" smtClean="0">
                <a:latin typeface="Garamond"/>
                <a:cs typeface="Garamond"/>
              </a:rPr>
              <a:t>ma</a:t>
            </a:r>
            <a:r>
              <a:rPr sz="3600" b="1" spc="29" baseline="2469" dirty="0" smtClean="0">
                <a:latin typeface="Garamond"/>
                <a:cs typeface="Garamond"/>
              </a:rPr>
              <a:t>r</a:t>
            </a:r>
            <a:r>
              <a:rPr sz="3600" b="1" spc="-39" baseline="2469" dirty="0" smtClean="0">
                <a:latin typeface="Garamond"/>
                <a:cs typeface="Garamond"/>
              </a:rPr>
              <a:t>k</a:t>
            </a:r>
            <a:r>
              <a:rPr sz="3600" b="1" spc="-9" baseline="2469" dirty="0" smtClean="0">
                <a:latin typeface="Garamond"/>
                <a:cs typeface="Garamond"/>
              </a:rPr>
              <a:t>e</a:t>
            </a:r>
            <a:r>
              <a:rPr sz="3600" b="1" spc="0" baseline="2469" dirty="0" smtClean="0">
                <a:latin typeface="Garamond"/>
                <a:cs typeface="Garamond"/>
              </a:rPr>
              <a:t>t</a:t>
            </a:r>
            <a:r>
              <a:rPr sz="3600" b="1" spc="405" baseline="2469" dirty="0" smtClean="0">
                <a:latin typeface="Garamond"/>
                <a:cs typeface="Garamond"/>
              </a:rPr>
              <a:t> </a:t>
            </a:r>
            <a:r>
              <a:rPr sz="3600" b="1" spc="-4" baseline="2469" dirty="0" smtClean="0">
                <a:latin typeface="Garamond"/>
                <a:cs typeface="Garamond"/>
              </a:rPr>
              <a:t>b</a:t>
            </a:r>
            <a:r>
              <a:rPr sz="3600" b="1" spc="0" baseline="2469" dirty="0" smtClean="0">
                <a:latin typeface="Garamond"/>
                <a:cs typeface="Garamond"/>
              </a:rPr>
              <a:t>y</a:t>
            </a:r>
            <a:r>
              <a:rPr sz="3600" b="1" spc="410" baseline="2469" dirty="0" smtClean="0">
                <a:latin typeface="Garamond"/>
                <a:cs typeface="Garamond"/>
              </a:rPr>
              <a:t> </a:t>
            </a:r>
            <a:r>
              <a:rPr sz="3600" b="1" spc="0" baseline="2469" dirty="0" smtClean="0">
                <a:latin typeface="Garamond"/>
                <a:cs typeface="Garamond"/>
              </a:rPr>
              <a:t>conti</a:t>
            </a:r>
            <a:r>
              <a:rPr sz="3600" b="1" spc="-4" baseline="2469" dirty="0" smtClean="0">
                <a:latin typeface="Garamond"/>
                <a:cs typeface="Garamond"/>
              </a:rPr>
              <a:t>n</a:t>
            </a:r>
            <a:r>
              <a:rPr sz="3600" b="1" spc="0" baseline="2469" dirty="0" smtClean="0">
                <a:latin typeface="Garamond"/>
                <a:cs typeface="Garamond"/>
              </a:rPr>
              <a:t>ents</a:t>
            </a:r>
            <a:r>
              <a:rPr sz="3600" b="1" spc="-4" baseline="2469" dirty="0" smtClean="0">
                <a:latin typeface="Garamond"/>
                <a:cs typeface="Garamond"/>
              </a:rPr>
              <a:t>/</a:t>
            </a:r>
            <a:r>
              <a:rPr sz="3600" b="1" spc="0" baseline="2469" dirty="0" smtClean="0">
                <a:latin typeface="Garamond"/>
                <a:cs typeface="Garamond"/>
              </a:rPr>
              <a:t>cou</a:t>
            </a:r>
            <a:r>
              <a:rPr sz="3600" b="1" spc="-9" baseline="2469" dirty="0" smtClean="0">
                <a:latin typeface="Garamond"/>
                <a:cs typeface="Garamond"/>
              </a:rPr>
              <a:t>n</a:t>
            </a:r>
            <a:r>
              <a:rPr sz="3600" b="1" spc="0" baseline="2469" dirty="0" smtClean="0">
                <a:latin typeface="Garamond"/>
                <a:cs typeface="Garamond"/>
              </a:rPr>
              <a:t>t</a:t>
            </a:r>
            <a:r>
              <a:rPr sz="3600" b="1" spc="104" baseline="2469" dirty="0" smtClean="0">
                <a:latin typeface="Garamond"/>
                <a:cs typeface="Garamond"/>
              </a:rPr>
              <a:t>r</a:t>
            </a:r>
            <a:r>
              <a:rPr sz="3600" b="1" spc="14" baseline="2469" dirty="0" smtClean="0">
                <a:latin typeface="Garamond"/>
                <a:cs typeface="Garamond"/>
              </a:rPr>
              <a:t>y</a:t>
            </a:r>
            <a:r>
              <a:rPr sz="3600" b="1" spc="0" baseline="2469" dirty="0" smtClean="0">
                <a:latin typeface="Garamond"/>
                <a:cs typeface="Garamond"/>
              </a:rPr>
              <a:t>/</a:t>
            </a:r>
            <a:r>
              <a:rPr sz="3600" b="1" spc="19" baseline="2469" dirty="0" smtClean="0">
                <a:latin typeface="Garamond"/>
                <a:cs typeface="Garamond"/>
              </a:rPr>
              <a:t>r</a:t>
            </a:r>
            <a:r>
              <a:rPr sz="3600" b="1" spc="0" baseline="2469" dirty="0" smtClean="0">
                <a:latin typeface="Garamond"/>
                <a:cs typeface="Garamond"/>
              </a:rPr>
              <a:t>egi</a:t>
            </a:r>
            <a:r>
              <a:rPr sz="3600" b="1" spc="-4" baseline="2469" dirty="0" smtClean="0">
                <a:latin typeface="Garamond"/>
                <a:cs typeface="Garamond"/>
              </a:rPr>
              <a:t>o</a:t>
            </a:r>
            <a:r>
              <a:rPr sz="3600" b="1" spc="0" baseline="2469" dirty="0" smtClean="0">
                <a:latin typeface="Garamond"/>
                <a:cs typeface="Garamond"/>
              </a:rPr>
              <a:t>n</a:t>
            </a:r>
            <a:r>
              <a:rPr sz="3600" b="1" spc="415" baseline="2469" dirty="0" smtClean="0">
                <a:latin typeface="Garamond"/>
                <a:cs typeface="Garamond"/>
              </a:rPr>
              <a:t> </a:t>
            </a:r>
            <a:r>
              <a:rPr sz="3600" b="1" spc="9" baseline="2469" dirty="0" smtClean="0">
                <a:latin typeface="Garamond"/>
                <a:cs typeface="Garamond"/>
              </a:rPr>
              <a:t>i</a:t>
            </a:r>
            <a:r>
              <a:rPr sz="3600" b="1" spc="0" baseline="2469" dirty="0" smtClean="0">
                <a:latin typeface="Garamond"/>
                <a:cs typeface="Garamond"/>
              </a:rPr>
              <a:t>n</a:t>
            </a:r>
            <a:r>
              <a:rPr sz="3600" b="1" spc="415" baseline="2469" dirty="0" smtClean="0">
                <a:latin typeface="Garamond"/>
                <a:cs typeface="Garamond"/>
              </a:rPr>
              <a:t> </a:t>
            </a:r>
            <a:r>
              <a:rPr sz="3600" b="1" spc="0" baseline="2469" dirty="0" smtClean="0">
                <a:latin typeface="Garamond"/>
                <a:cs typeface="Garamond"/>
              </a:rPr>
              <a:t>the</a:t>
            </a:r>
            <a:r>
              <a:rPr sz="3600" b="1" spc="410" baseline="2469" dirty="0" smtClean="0">
                <a:latin typeface="Garamond"/>
                <a:cs typeface="Garamond"/>
              </a:rPr>
              <a:t> </a:t>
            </a:r>
            <a:r>
              <a:rPr sz="3600" b="1" spc="0" baseline="2469" dirty="0" smtClean="0">
                <a:latin typeface="Garamond"/>
                <a:cs typeface="Garamond"/>
              </a:rPr>
              <a:t>fi</a:t>
            </a:r>
            <a:r>
              <a:rPr sz="3600" b="1" spc="29" baseline="2469" dirty="0" smtClean="0">
                <a:latin typeface="Garamond"/>
                <a:cs typeface="Garamond"/>
              </a:rPr>
              <a:t>r</a:t>
            </a:r>
            <a:r>
              <a:rPr sz="3600" b="1" spc="0" baseline="2469" dirty="0" smtClean="0">
                <a:latin typeface="Garamond"/>
                <a:cs typeface="Garamond"/>
              </a:rPr>
              <a:t>st</a:t>
            </a:r>
            <a:endParaRPr sz="2400">
              <a:latin typeface="Garamond"/>
              <a:cs typeface="Garamond"/>
            </a:endParaRPr>
          </a:p>
          <a:p>
            <a:pPr marL="12700" marR="45720">
              <a:lnSpc>
                <a:spcPct val="93750"/>
              </a:lnSpc>
              <a:spcBef>
                <a:spcPts val="51"/>
              </a:spcBef>
            </a:pPr>
            <a:r>
              <a:rPr sz="2400" b="1" spc="0" dirty="0" smtClean="0">
                <a:latin typeface="Garamond"/>
                <a:cs typeface="Garamond"/>
              </a:rPr>
              <a:t>in</a:t>
            </a:r>
            <a:r>
              <a:rPr sz="2400" b="1" spc="-9" dirty="0" smtClean="0">
                <a:latin typeface="Garamond"/>
                <a:cs typeface="Garamond"/>
              </a:rPr>
              <a:t>s</a:t>
            </a:r>
            <a:r>
              <a:rPr sz="2400" b="1" spc="0" dirty="0" smtClean="0">
                <a:latin typeface="Garamond"/>
                <a:cs typeface="Garamond"/>
              </a:rPr>
              <a:t>tanc</a:t>
            </a:r>
            <a:r>
              <a:rPr sz="2400" b="1" spc="4" dirty="0" smtClean="0">
                <a:latin typeface="Garamond"/>
                <a:cs typeface="Garamond"/>
              </a:rPr>
              <a:t>e</a:t>
            </a:r>
            <a:r>
              <a:rPr sz="2400" b="1" spc="0" dirty="0" smtClean="0">
                <a:latin typeface="Garamond"/>
                <a:cs typeface="Garamond"/>
              </a:rPr>
              <a:t>, and then </a:t>
            </a:r>
            <a:r>
              <a:rPr sz="2400" b="1" spc="-4" dirty="0" smtClean="0">
                <a:latin typeface="Garamond"/>
                <a:cs typeface="Garamond"/>
              </a:rPr>
              <a:t>g</a:t>
            </a:r>
            <a:r>
              <a:rPr sz="2400" b="1" spc="0" dirty="0" smtClean="0">
                <a:latin typeface="Garamond"/>
                <a:cs typeface="Garamond"/>
              </a:rPr>
              <a:t>o</a:t>
            </a:r>
            <a:r>
              <a:rPr sz="2400" b="1" spc="9" dirty="0" smtClean="0">
                <a:latin typeface="Garamond"/>
                <a:cs typeface="Garamond"/>
              </a:rPr>
              <a:t> </a:t>
            </a:r>
            <a:r>
              <a:rPr sz="2400" b="1" spc="14" dirty="0" smtClean="0">
                <a:latin typeface="Garamond"/>
                <a:cs typeface="Garamond"/>
              </a:rPr>
              <a:t>f</a:t>
            </a:r>
            <a:r>
              <a:rPr sz="2400" b="1" spc="0" dirty="0" smtClean="0">
                <a:latin typeface="Garamond"/>
                <a:cs typeface="Garamond"/>
              </a:rPr>
              <a:t>or se</a:t>
            </a:r>
            <a:r>
              <a:rPr sz="2400" b="1" spc="-4" dirty="0" smtClean="0">
                <a:latin typeface="Garamond"/>
                <a:cs typeface="Garamond"/>
              </a:rPr>
              <a:t>g</a:t>
            </a:r>
            <a:r>
              <a:rPr sz="2400" b="1" spc="0" dirty="0" smtClean="0">
                <a:latin typeface="Garamond"/>
                <a:cs typeface="Garamond"/>
              </a:rPr>
              <a:t>ment</a:t>
            </a:r>
            <a:r>
              <a:rPr sz="2400" b="1" spc="4" dirty="0" smtClean="0">
                <a:latin typeface="Garamond"/>
                <a:cs typeface="Garamond"/>
              </a:rPr>
              <a:t>a</a:t>
            </a:r>
            <a:r>
              <a:rPr sz="2400" b="1" spc="0" dirty="0" smtClean="0">
                <a:latin typeface="Garamond"/>
                <a:cs typeface="Garamond"/>
              </a:rPr>
              <a:t>tion on o</a:t>
            </a:r>
            <a:r>
              <a:rPr sz="2400" b="1" spc="4" dirty="0" smtClean="0">
                <a:latin typeface="Garamond"/>
                <a:cs typeface="Garamond"/>
              </a:rPr>
              <a:t>t</a:t>
            </a:r>
            <a:r>
              <a:rPr sz="2400" b="1" spc="0" dirty="0" smtClean="0">
                <a:latin typeface="Garamond"/>
                <a:cs typeface="Garamond"/>
              </a:rPr>
              <a:t>her ba</a:t>
            </a:r>
            <a:r>
              <a:rPr sz="2400" b="1" spc="-4" dirty="0" smtClean="0">
                <a:latin typeface="Garamond"/>
                <a:cs typeface="Garamond"/>
              </a:rPr>
              <a:t>s</a:t>
            </a:r>
            <a:r>
              <a:rPr sz="2400" b="1" spc="0" dirty="0" smtClean="0">
                <a:latin typeface="Garamond"/>
                <a:cs typeface="Garamond"/>
              </a:rPr>
              <a:t>es.</a:t>
            </a:r>
            <a:endParaRPr sz="2400">
              <a:latin typeface="Garamond"/>
              <a:cs typeface="Garamond"/>
            </a:endParaRPr>
          </a:p>
        </p:txBody>
      </p:sp>
      <p:sp>
        <p:nvSpPr>
          <p:cNvPr id="2" name="object 2"/>
          <p:cNvSpPr txBox="1"/>
          <p:nvPr/>
        </p:nvSpPr>
        <p:spPr>
          <a:xfrm>
            <a:off x="383540" y="4578789"/>
            <a:ext cx="8498203" cy="1061720"/>
          </a:xfrm>
          <a:prstGeom prst="rect">
            <a:avLst/>
          </a:prstGeom>
        </p:spPr>
        <p:txBody>
          <a:bodyPr wrap="square" lIns="0" tIns="0" rIns="0" bIns="0" rtlCol="0">
            <a:noAutofit/>
          </a:bodyPr>
          <a:lstStyle/>
          <a:p>
            <a:pPr marL="302260">
              <a:lnSpc>
                <a:spcPts val="2570"/>
              </a:lnSpc>
              <a:spcBef>
                <a:spcPts val="128"/>
              </a:spcBef>
            </a:pPr>
            <a:r>
              <a:rPr sz="3600" b="1" spc="0" baseline="2469" dirty="0" smtClean="0">
                <a:latin typeface="Garamond"/>
                <a:cs typeface="Garamond"/>
              </a:rPr>
              <a:t>N</a:t>
            </a:r>
            <a:r>
              <a:rPr sz="3600" b="1" spc="4" baseline="2469" dirty="0" smtClean="0">
                <a:latin typeface="Garamond"/>
                <a:cs typeface="Garamond"/>
              </a:rPr>
              <a:t>a</a:t>
            </a:r>
            <a:r>
              <a:rPr sz="3600" b="1" spc="0" baseline="2469" dirty="0" smtClean="0">
                <a:latin typeface="Garamond"/>
                <a:cs typeface="Garamond"/>
              </a:rPr>
              <a:t>tional</a:t>
            </a:r>
            <a:r>
              <a:rPr sz="3600" b="1" spc="395" baseline="2469" dirty="0" smtClean="0">
                <a:latin typeface="Garamond"/>
                <a:cs typeface="Garamond"/>
              </a:rPr>
              <a:t> </a:t>
            </a:r>
            <a:r>
              <a:rPr sz="3600" b="1" spc="0" baseline="2469" dirty="0" smtClean="0">
                <a:latin typeface="Garamond"/>
                <a:cs typeface="Garamond"/>
              </a:rPr>
              <a:t>ma</a:t>
            </a:r>
            <a:r>
              <a:rPr sz="3600" b="1" spc="29" baseline="2469" dirty="0" smtClean="0">
                <a:latin typeface="Garamond"/>
                <a:cs typeface="Garamond"/>
              </a:rPr>
              <a:t>r</a:t>
            </a:r>
            <a:r>
              <a:rPr sz="3600" b="1" spc="-39" baseline="2469" dirty="0" smtClean="0">
                <a:latin typeface="Garamond"/>
                <a:cs typeface="Garamond"/>
              </a:rPr>
              <a:t>k</a:t>
            </a:r>
            <a:r>
              <a:rPr sz="3600" b="1" spc="-9" baseline="2469" dirty="0" smtClean="0">
                <a:latin typeface="Garamond"/>
                <a:cs typeface="Garamond"/>
              </a:rPr>
              <a:t>e</a:t>
            </a:r>
            <a:r>
              <a:rPr sz="3600" b="1" spc="0" baseline="2469" dirty="0" smtClean="0">
                <a:latin typeface="Garamond"/>
                <a:cs typeface="Garamond"/>
              </a:rPr>
              <a:t>ts</a:t>
            </a:r>
            <a:r>
              <a:rPr sz="3600" b="1" spc="415" baseline="2469" dirty="0" smtClean="0">
                <a:latin typeface="Garamond"/>
                <a:cs typeface="Garamond"/>
              </a:rPr>
              <a:t> </a:t>
            </a:r>
            <a:r>
              <a:rPr sz="3600" b="1" spc="0" baseline="2469" dirty="0" smtClean="0">
                <a:latin typeface="Garamond"/>
                <a:cs typeface="Garamond"/>
              </a:rPr>
              <a:t>wit</a:t>
            </a:r>
            <a:r>
              <a:rPr sz="3600" b="1" spc="-9" baseline="2469" dirty="0" smtClean="0">
                <a:latin typeface="Garamond"/>
                <a:cs typeface="Garamond"/>
              </a:rPr>
              <a:t>h</a:t>
            </a:r>
            <a:r>
              <a:rPr sz="3600" b="1" spc="0" baseline="2469" dirty="0" smtClean="0">
                <a:latin typeface="Garamond"/>
                <a:cs typeface="Garamond"/>
              </a:rPr>
              <a:t>in</a:t>
            </a:r>
            <a:r>
              <a:rPr sz="3600" b="1" spc="400" baseline="2469" dirty="0" smtClean="0">
                <a:latin typeface="Garamond"/>
                <a:cs typeface="Garamond"/>
              </a:rPr>
              <a:t> </a:t>
            </a:r>
            <a:r>
              <a:rPr sz="3600" b="1" spc="0" baseline="2469" dirty="0" smtClean="0">
                <a:latin typeface="Garamond"/>
                <a:cs typeface="Garamond"/>
              </a:rPr>
              <a:t>a</a:t>
            </a:r>
            <a:r>
              <a:rPr sz="3600" b="1" spc="410" baseline="2469" dirty="0" smtClean="0">
                <a:latin typeface="Garamond"/>
                <a:cs typeface="Garamond"/>
              </a:rPr>
              <a:t> </a:t>
            </a:r>
            <a:r>
              <a:rPr sz="3600" b="1" spc="0" baseline="2469" dirty="0" smtClean="0">
                <a:latin typeface="Garamond"/>
                <a:cs typeface="Garamond"/>
              </a:rPr>
              <a:t>cou</a:t>
            </a:r>
            <a:r>
              <a:rPr sz="3600" b="1" spc="-9" baseline="2469" dirty="0" smtClean="0">
                <a:latin typeface="Garamond"/>
                <a:cs typeface="Garamond"/>
              </a:rPr>
              <a:t>n</a:t>
            </a:r>
            <a:r>
              <a:rPr sz="3600" b="1" spc="0" baseline="2469" dirty="0" smtClean="0">
                <a:latin typeface="Garamond"/>
                <a:cs typeface="Garamond"/>
              </a:rPr>
              <a:t>t</a:t>
            </a:r>
            <a:r>
              <a:rPr sz="3600" b="1" spc="104" baseline="2469" dirty="0" smtClean="0">
                <a:latin typeface="Garamond"/>
                <a:cs typeface="Garamond"/>
              </a:rPr>
              <a:t>r</a:t>
            </a:r>
            <a:r>
              <a:rPr sz="3600" b="1" spc="0" baseline="2469" dirty="0" smtClean="0">
                <a:latin typeface="Garamond"/>
                <a:cs typeface="Garamond"/>
              </a:rPr>
              <a:t>y</a:t>
            </a:r>
            <a:r>
              <a:rPr sz="3600" b="1" spc="415" baseline="2469" dirty="0" smtClean="0">
                <a:latin typeface="Garamond"/>
                <a:cs typeface="Garamond"/>
              </a:rPr>
              <a:t> </a:t>
            </a:r>
            <a:r>
              <a:rPr sz="3600" b="1" spc="0" baseline="2469" dirty="0" smtClean="0">
                <a:latin typeface="Garamond"/>
                <a:cs typeface="Garamond"/>
              </a:rPr>
              <a:t>li</a:t>
            </a:r>
            <a:r>
              <a:rPr sz="3600" b="1" spc="-44" baseline="2469" dirty="0" smtClean="0">
                <a:latin typeface="Garamond"/>
                <a:cs typeface="Garamond"/>
              </a:rPr>
              <a:t>k</a:t>
            </a:r>
            <a:r>
              <a:rPr sz="3600" b="1" spc="0" baseline="2469" dirty="0" smtClean="0">
                <a:latin typeface="Garamond"/>
                <a:cs typeface="Garamond"/>
              </a:rPr>
              <a:t>e</a:t>
            </a:r>
            <a:r>
              <a:rPr sz="3600" b="1" spc="415" baseline="2469" dirty="0" smtClean="0">
                <a:latin typeface="Garamond"/>
                <a:cs typeface="Garamond"/>
              </a:rPr>
              <a:t> </a:t>
            </a:r>
            <a:r>
              <a:rPr sz="3600" b="1" spc="0" baseline="2469" dirty="0" smtClean="0">
                <a:latin typeface="Garamond"/>
                <a:cs typeface="Garamond"/>
              </a:rPr>
              <a:t>In</a:t>
            </a:r>
            <a:r>
              <a:rPr sz="3600" b="1" spc="-14" baseline="2469" dirty="0" smtClean="0">
                <a:latin typeface="Garamond"/>
                <a:cs typeface="Garamond"/>
              </a:rPr>
              <a:t>d</a:t>
            </a:r>
            <a:r>
              <a:rPr sz="3600" b="1" spc="0" baseline="2469" dirty="0" smtClean="0">
                <a:latin typeface="Garamond"/>
                <a:cs typeface="Garamond"/>
              </a:rPr>
              <a:t>ia,</a:t>
            </a:r>
            <a:r>
              <a:rPr sz="3600" b="1" spc="405" baseline="2469" dirty="0" smtClean="0">
                <a:latin typeface="Garamond"/>
                <a:cs typeface="Garamond"/>
              </a:rPr>
              <a:t> </a:t>
            </a:r>
            <a:r>
              <a:rPr sz="3600" b="1" spc="0" baseline="2469" dirty="0" smtClean="0">
                <a:latin typeface="Garamond"/>
                <a:cs typeface="Garamond"/>
              </a:rPr>
              <a:t>o</a:t>
            </a:r>
            <a:r>
              <a:rPr sz="3600" b="1" spc="-9" baseline="2469" dirty="0" smtClean="0">
                <a:latin typeface="Garamond"/>
                <a:cs typeface="Garamond"/>
              </a:rPr>
              <a:t>f</a:t>
            </a:r>
            <a:r>
              <a:rPr sz="3600" b="1" spc="0" baseline="2469" dirty="0" smtClean="0">
                <a:latin typeface="Garamond"/>
                <a:cs typeface="Garamond"/>
              </a:rPr>
              <a:t>ten</a:t>
            </a:r>
            <a:r>
              <a:rPr sz="3600" b="1" spc="410" baseline="2469" dirty="0" smtClean="0">
                <a:latin typeface="Garamond"/>
                <a:cs typeface="Garamond"/>
              </a:rPr>
              <a:t> </a:t>
            </a:r>
            <a:r>
              <a:rPr sz="3600" b="1" spc="0" baseline="2469" dirty="0" smtClean="0">
                <a:latin typeface="Garamond"/>
                <a:cs typeface="Garamond"/>
              </a:rPr>
              <a:t>s</a:t>
            </a:r>
            <a:r>
              <a:rPr sz="3600" b="1" spc="-9" baseline="2469" dirty="0" smtClean="0">
                <a:latin typeface="Garamond"/>
                <a:cs typeface="Garamond"/>
              </a:rPr>
              <a:t>e</a:t>
            </a:r>
            <a:r>
              <a:rPr sz="3600" b="1" spc="0" baseline="2469" dirty="0" smtClean="0">
                <a:latin typeface="Garamond"/>
                <a:cs typeface="Garamond"/>
              </a:rPr>
              <a:t>gm</a:t>
            </a:r>
            <a:r>
              <a:rPr sz="3600" b="1" spc="4" baseline="2469" dirty="0" smtClean="0">
                <a:latin typeface="Garamond"/>
                <a:cs typeface="Garamond"/>
              </a:rPr>
              <a:t>e</a:t>
            </a:r>
            <a:r>
              <a:rPr sz="3600" b="1" spc="0" baseline="2469" dirty="0" smtClean="0">
                <a:latin typeface="Garamond"/>
                <a:cs typeface="Garamond"/>
              </a:rPr>
              <a:t>nt</a:t>
            </a:r>
            <a:endParaRPr sz="2400">
              <a:latin typeface="Garamond"/>
              <a:cs typeface="Garamond"/>
            </a:endParaRPr>
          </a:p>
          <a:p>
            <a:pPr marL="12700" marR="5283">
              <a:lnSpc>
                <a:spcPct val="98958"/>
              </a:lnSpc>
              <a:spcBef>
                <a:spcPts val="635"/>
              </a:spcBef>
            </a:pPr>
            <a:r>
              <a:rPr sz="2400" b="1" spc="0" dirty="0" smtClean="0">
                <a:latin typeface="Garamond"/>
                <a:cs typeface="Garamond"/>
              </a:rPr>
              <a:t>the</a:t>
            </a:r>
            <a:r>
              <a:rPr sz="2400" b="1" spc="200" dirty="0" smtClean="0">
                <a:latin typeface="Garamond"/>
                <a:cs typeface="Garamond"/>
              </a:rPr>
              <a:t> </a:t>
            </a:r>
            <a:r>
              <a:rPr sz="2400" b="1" spc="0" dirty="0" smtClean="0">
                <a:latin typeface="Garamond"/>
                <a:cs typeface="Garamond"/>
              </a:rPr>
              <a:t>ma</a:t>
            </a:r>
            <a:r>
              <a:rPr sz="2400" b="1" spc="29" dirty="0" smtClean="0">
                <a:latin typeface="Garamond"/>
                <a:cs typeface="Garamond"/>
              </a:rPr>
              <a:t>r</a:t>
            </a:r>
            <a:r>
              <a:rPr sz="2400" b="1" spc="-50" dirty="0" smtClean="0">
                <a:latin typeface="Garamond"/>
                <a:cs typeface="Garamond"/>
              </a:rPr>
              <a:t>k</a:t>
            </a:r>
            <a:r>
              <a:rPr sz="2400" b="1" spc="0" dirty="0" smtClean="0">
                <a:latin typeface="Garamond"/>
                <a:cs typeface="Garamond"/>
              </a:rPr>
              <a:t>et</a:t>
            </a:r>
            <a:r>
              <a:rPr sz="2400" b="1" spc="189" dirty="0" smtClean="0">
                <a:latin typeface="Garamond"/>
                <a:cs typeface="Garamond"/>
              </a:rPr>
              <a:t> </a:t>
            </a:r>
            <a:r>
              <a:rPr sz="2400" b="1" spc="-4" dirty="0" smtClean="0">
                <a:latin typeface="Garamond"/>
                <a:cs typeface="Garamond"/>
              </a:rPr>
              <a:t>b</a:t>
            </a:r>
            <a:r>
              <a:rPr sz="2400" b="1" spc="0" dirty="0" smtClean="0">
                <a:latin typeface="Garamond"/>
                <a:cs typeface="Garamond"/>
              </a:rPr>
              <a:t>y</a:t>
            </a:r>
            <a:r>
              <a:rPr sz="2400" b="1" spc="194" dirty="0" smtClean="0">
                <a:latin typeface="Garamond"/>
                <a:cs typeface="Garamond"/>
              </a:rPr>
              <a:t> </a:t>
            </a:r>
            <a:r>
              <a:rPr sz="2400" b="1" spc="25" dirty="0" smtClean="0">
                <a:latin typeface="Garamond"/>
                <a:cs typeface="Garamond"/>
              </a:rPr>
              <a:t>r</a:t>
            </a:r>
            <a:r>
              <a:rPr sz="2400" b="1" spc="0" dirty="0" smtClean="0">
                <a:latin typeface="Garamond"/>
                <a:cs typeface="Garamond"/>
              </a:rPr>
              <a:t>egi</a:t>
            </a:r>
            <a:r>
              <a:rPr sz="2400" b="1" spc="-4" dirty="0" smtClean="0">
                <a:latin typeface="Garamond"/>
                <a:cs typeface="Garamond"/>
              </a:rPr>
              <a:t>o</a:t>
            </a:r>
            <a:r>
              <a:rPr sz="2400" b="1" spc="0" dirty="0" smtClean="0">
                <a:latin typeface="Garamond"/>
                <a:cs typeface="Garamond"/>
              </a:rPr>
              <a:t>n,</a:t>
            </a:r>
            <a:r>
              <a:rPr sz="2400" b="1" spc="189" dirty="0" smtClean="0">
                <a:latin typeface="Garamond"/>
                <a:cs typeface="Garamond"/>
              </a:rPr>
              <a:t> </a:t>
            </a:r>
            <a:r>
              <a:rPr sz="2400" b="1" spc="0" dirty="0" smtClean="0">
                <a:latin typeface="Garamond"/>
                <a:cs typeface="Garamond"/>
              </a:rPr>
              <a:t>s</a:t>
            </a:r>
            <a:r>
              <a:rPr sz="2400" b="1" spc="9" dirty="0" smtClean="0">
                <a:latin typeface="Garamond"/>
                <a:cs typeface="Garamond"/>
              </a:rPr>
              <a:t>t</a:t>
            </a:r>
            <a:r>
              <a:rPr sz="2400" b="1" spc="0" dirty="0" smtClean="0">
                <a:latin typeface="Garamond"/>
                <a:cs typeface="Garamond"/>
              </a:rPr>
              <a:t>at</a:t>
            </a:r>
            <a:r>
              <a:rPr sz="2400" b="1" spc="9" dirty="0" smtClean="0">
                <a:latin typeface="Garamond"/>
                <a:cs typeface="Garamond"/>
              </a:rPr>
              <a:t>e</a:t>
            </a:r>
            <a:r>
              <a:rPr sz="2400" b="1" spc="0" dirty="0" smtClean="0">
                <a:latin typeface="Garamond"/>
                <a:cs typeface="Garamond"/>
              </a:rPr>
              <a:t>,</a:t>
            </a:r>
            <a:r>
              <a:rPr sz="2400" b="1" spc="184" dirty="0" smtClean="0">
                <a:latin typeface="Garamond"/>
                <a:cs typeface="Garamond"/>
              </a:rPr>
              <a:t> </a:t>
            </a:r>
            <a:r>
              <a:rPr sz="2400" b="1" spc="0" dirty="0" smtClean="0">
                <a:latin typeface="Garamond"/>
                <a:cs typeface="Garamond"/>
              </a:rPr>
              <a:t>di</a:t>
            </a:r>
            <a:r>
              <a:rPr sz="2400" b="1" spc="-9" dirty="0" smtClean="0">
                <a:latin typeface="Garamond"/>
                <a:cs typeface="Garamond"/>
              </a:rPr>
              <a:t>s</a:t>
            </a:r>
            <a:r>
              <a:rPr sz="2400" b="1" spc="0" dirty="0" smtClean="0">
                <a:latin typeface="Garamond"/>
                <a:cs typeface="Garamond"/>
              </a:rPr>
              <a:t>tri</a:t>
            </a:r>
            <a:r>
              <a:rPr sz="2400" b="1" spc="4" dirty="0" smtClean="0">
                <a:latin typeface="Garamond"/>
                <a:cs typeface="Garamond"/>
              </a:rPr>
              <a:t>c</a:t>
            </a:r>
            <a:r>
              <a:rPr sz="2400" b="1" spc="0" dirty="0" smtClean="0">
                <a:latin typeface="Garamond"/>
                <a:cs typeface="Garamond"/>
              </a:rPr>
              <a:t>t</a:t>
            </a:r>
            <a:r>
              <a:rPr sz="2400" b="1" spc="200" dirty="0" smtClean="0">
                <a:latin typeface="Garamond"/>
                <a:cs typeface="Garamond"/>
              </a:rPr>
              <a:t> </a:t>
            </a:r>
            <a:r>
              <a:rPr sz="2400" b="1" spc="0" dirty="0" smtClean="0">
                <a:latin typeface="Garamond"/>
                <a:cs typeface="Garamond"/>
              </a:rPr>
              <a:t>and</a:t>
            </a:r>
            <a:r>
              <a:rPr sz="2400" b="1" spc="184" dirty="0" smtClean="0">
                <a:latin typeface="Garamond"/>
                <a:cs typeface="Garamond"/>
              </a:rPr>
              <a:t> </a:t>
            </a:r>
            <a:r>
              <a:rPr sz="2400" b="1" spc="0" dirty="0" smtClean="0">
                <a:latin typeface="Garamond"/>
                <a:cs typeface="Garamond"/>
              </a:rPr>
              <a:t>ur</a:t>
            </a:r>
            <a:r>
              <a:rPr sz="2400" b="1" spc="-9" dirty="0" smtClean="0">
                <a:latin typeface="Garamond"/>
                <a:cs typeface="Garamond"/>
              </a:rPr>
              <a:t>b</a:t>
            </a:r>
            <a:r>
              <a:rPr sz="2400" b="1" spc="0" dirty="0" smtClean="0">
                <a:latin typeface="Garamond"/>
                <a:cs typeface="Garamond"/>
              </a:rPr>
              <a:t>an</a:t>
            </a:r>
            <a:r>
              <a:rPr sz="2400" b="1" spc="-9" dirty="0" smtClean="0">
                <a:latin typeface="Garamond"/>
                <a:cs typeface="Garamond"/>
              </a:rPr>
              <a:t>/</a:t>
            </a:r>
            <a:r>
              <a:rPr sz="2400" b="1" spc="84" dirty="0" smtClean="0">
                <a:latin typeface="Garamond"/>
                <a:cs typeface="Garamond"/>
              </a:rPr>
              <a:t>r</a:t>
            </a:r>
            <a:r>
              <a:rPr sz="2400" b="1" spc="0" dirty="0" smtClean="0">
                <a:latin typeface="Garamond"/>
                <a:cs typeface="Garamond"/>
              </a:rPr>
              <a:t>ural</a:t>
            </a:r>
            <a:r>
              <a:rPr sz="2400" b="1" spc="194" dirty="0" smtClean="0">
                <a:latin typeface="Garamond"/>
                <a:cs typeface="Garamond"/>
              </a:rPr>
              <a:t> </a:t>
            </a:r>
            <a:r>
              <a:rPr sz="2400" b="1" spc="0" dirty="0" smtClean="0">
                <a:latin typeface="Garamond"/>
                <a:cs typeface="Garamond"/>
              </a:rPr>
              <a:t>a</a:t>
            </a:r>
            <a:r>
              <a:rPr sz="2400" b="1" spc="25" dirty="0" smtClean="0">
                <a:latin typeface="Garamond"/>
                <a:cs typeface="Garamond"/>
              </a:rPr>
              <a:t>r</a:t>
            </a:r>
            <a:r>
              <a:rPr sz="2400" b="1" spc="0" dirty="0" smtClean="0">
                <a:latin typeface="Garamond"/>
                <a:cs typeface="Garamond"/>
              </a:rPr>
              <a:t>ea,</a:t>
            </a:r>
            <a:r>
              <a:rPr sz="2400" b="1" spc="189" dirty="0" smtClean="0">
                <a:latin typeface="Garamond"/>
                <a:cs typeface="Garamond"/>
              </a:rPr>
              <a:t> </a:t>
            </a:r>
            <a:r>
              <a:rPr sz="2400" b="1" spc="0" dirty="0" smtClean="0">
                <a:latin typeface="Garamond"/>
                <a:cs typeface="Garamond"/>
              </a:rPr>
              <a:t>in</a:t>
            </a:r>
            <a:r>
              <a:rPr sz="2400" b="1" spc="184" dirty="0" smtClean="0">
                <a:latin typeface="Garamond"/>
                <a:cs typeface="Garamond"/>
              </a:rPr>
              <a:t> </a:t>
            </a:r>
            <a:r>
              <a:rPr sz="2400" b="1" spc="0" dirty="0" smtClean="0">
                <a:latin typeface="Garamond"/>
                <a:cs typeface="Garamond"/>
              </a:rPr>
              <a:t>the fi</a:t>
            </a:r>
            <a:r>
              <a:rPr sz="2400" b="1" spc="29" dirty="0" smtClean="0">
                <a:latin typeface="Garamond"/>
                <a:cs typeface="Garamond"/>
              </a:rPr>
              <a:t>r</a:t>
            </a:r>
            <a:r>
              <a:rPr sz="2400" b="1" spc="0" dirty="0" smtClean="0">
                <a:latin typeface="Garamond"/>
                <a:cs typeface="Garamond"/>
              </a:rPr>
              <a:t>st</a:t>
            </a:r>
            <a:r>
              <a:rPr sz="2400" b="1" spc="19" dirty="0" smtClean="0">
                <a:latin typeface="Garamond"/>
                <a:cs typeface="Garamond"/>
              </a:rPr>
              <a:t> </a:t>
            </a:r>
            <a:r>
              <a:rPr sz="2400" b="1" spc="0" dirty="0" smtClean="0">
                <a:latin typeface="Garamond"/>
                <a:cs typeface="Garamond"/>
              </a:rPr>
              <a:t>in</a:t>
            </a:r>
            <a:r>
              <a:rPr sz="2400" b="1" spc="-9" dirty="0" smtClean="0">
                <a:latin typeface="Garamond"/>
                <a:cs typeface="Garamond"/>
              </a:rPr>
              <a:t>s</a:t>
            </a:r>
            <a:r>
              <a:rPr sz="2400" b="1" spc="0" dirty="0" smtClean="0">
                <a:latin typeface="Garamond"/>
                <a:cs typeface="Garamond"/>
              </a:rPr>
              <a:t>tanc</a:t>
            </a:r>
            <a:r>
              <a:rPr sz="2400" b="1" spc="4" dirty="0" smtClean="0">
                <a:latin typeface="Garamond"/>
                <a:cs typeface="Garamond"/>
              </a:rPr>
              <a:t>e</a:t>
            </a:r>
            <a:r>
              <a:rPr sz="2400" b="1" spc="0" dirty="0" smtClean="0">
                <a:latin typeface="Garamond"/>
                <a:cs typeface="Garamond"/>
              </a:rPr>
              <a:t>, and</a:t>
            </a:r>
            <a:r>
              <a:rPr sz="2400" b="1" spc="4" dirty="0" smtClean="0">
                <a:latin typeface="Garamond"/>
                <a:cs typeface="Garamond"/>
              </a:rPr>
              <a:t> </a:t>
            </a:r>
            <a:r>
              <a:rPr sz="2400" b="1" spc="0" dirty="0" smtClean="0">
                <a:latin typeface="Garamond"/>
                <a:cs typeface="Garamond"/>
              </a:rPr>
              <a:t>then </a:t>
            </a:r>
            <a:r>
              <a:rPr sz="2400" b="1" spc="-4" dirty="0" smtClean="0">
                <a:latin typeface="Garamond"/>
                <a:cs typeface="Garamond"/>
              </a:rPr>
              <a:t>g</a:t>
            </a:r>
            <a:r>
              <a:rPr sz="2400" b="1" spc="0" dirty="0" smtClean="0">
                <a:latin typeface="Garamond"/>
                <a:cs typeface="Garamond"/>
              </a:rPr>
              <a:t>o </a:t>
            </a:r>
            <a:r>
              <a:rPr sz="2400" b="1" spc="14" dirty="0" smtClean="0">
                <a:latin typeface="Garamond"/>
                <a:cs typeface="Garamond"/>
              </a:rPr>
              <a:t>f</a:t>
            </a:r>
            <a:r>
              <a:rPr sz="2400" b="1" spc="0" dirty="0" smtClean="0">
                <a:latin typeface="Garamond"/>
                <a:cs typeface="Garamond"/>
              </a:rPr>
              <a:t>or</a:t>
            </a:r>
            <a:r>
              <a:rPr sz="2400" b="1" spc="14" dirty="0" smtClean="0">
                <a:latin typeface="Garamond"/>
                <a:cs typeface="Garamond"/>
              </a:rPr>
              <a:t> </a:t>
            </a:r>
            <a:r>
              <a:rPr sz="2400" b="1" spc="0" dirty="0" smtClean="0">
                <a:latin typeface="Garamond"/>
                <a:cs typeface="Garamond"/>
              </a:rPr>
              <a:t>segm</a:t>
            </a:r>
            <a:r>
              <a:rPr sz="2400" b="1" spc="9" dirty="0" smtClean="0">
                <a:latin typeface="Garamond"/>
                <a:cs typeface="Garamond"/>
              </a:rPr>
              <a:t>e</a:t>
            </a:r>
            <a:r>
              <a:rPr sz="2400" b="1" spc="0" dirty="0" smtClean="0">
                <a:latin typeface="Garamond"/>
                <a:cs typeface="Garamond"/>
              </a:rPr>
              <a:t>nt</a:t>
            </a:r>
            <a:r>
              <a:rPr sz="2400" b="1" spc="9" dirty="0" smtClean="0">
                <a:latin typeface="Garamond"/>
                <a:cs typeface="Garamond"/>
              </a:rPr>
              <a:t>a</a:t>
            </a:r>
            <a:r>
              <a:rPr sz="2400" b="1" spc="4" dirty="0" smtClean="0">
                <a:latin typeface="Garamond"/>
                <a:cs typeface="Garamond"/>
              </a:rPr>
              <a:t>t</a:t>
            </a:r>
            <a:r>
              <a:rPr sz="2400" b="1" spc="0" dirty="0" smtClean="0">
                <a:latin typeface="Garamond"/>
                <a:cs typeface="Garamond"/>
              </a:rPr>
              <a:t>ion</a:t>
            </a:r>
            <a:r>
              <a:rPr sz="2400" b="1" spc="-19" dirty="0" smtClean="0">
                <a:latin typeface="Garamond"/>
                <a:cs typeface="Garamond"/>
              </a:rPr>
              <a:t> </a:t>
            </a:r>
            <a:r>
              <a:rPr sz="2400" b="1" spc="0" dirty="0" smtClean="0">
                <a:latin typeface="Garamond"/>
                <a:cs typeface="Garamond"/>
              </a:rPr>
              <a:t>on other ba</a:t>
            </a:r>
            <a:r>
              <a:rPr sz="2400" b="1" spc="-4" dirty="0" smtClean="0">
                <a:latin typeface="Garamond"/>
                <a:cs typeface="Garamond"/>
              </a:rPr>
              <a:t>s</a:t>
            </a:r>
            <a:r>
              <a:rPr sz="2400" b="1" spc="0" dirty="0" smtClean="0">
                <a:latin typeface="Garamond"/>
                <a:cs typeface="Garamond"/>
              </a:rPr>
              <a:t>es.</a:t>
            </a:r>
            <a:endParaRPr sz="2400">
              <a:latin typeface="Garamond"/>
              <a:cs typeface="Garamon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7910" y="-57913"/>
            <a:ext cx="9259824" cy="6973824"/>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76200" y="-26"/>
            <a:ext cx="9067800" cy="6760591"/>
          </a:xfrm>
          <a:prstGeom prst="rect">
            <a:avLst/>
          </a:prstGeom>
          <a:blipFill>
            <a:blip r:embed="rId3" cstate="print"/>
            <a:stretch>
              <a:fillRect/>
            </a:stretch>
          </a:blipFill>
        </p:spPr>
        <p:txBody>
          <a:bodyPr wrap="square" lIns="0" tIns="0" rIns="0" bIns="0" rtlCol="0">
            <a:noAutofit/>
          </a:bodyPr>
          <a:lstStyle/>
          <a:p>
            <a:endParaRPr/>
          </a:p>
        </p:txBody>
      </p:sp>
      <p:sp>
        <p:nvSpPr>
          <p:cNvPr id="5" name="object 5"/>
          <p:cNvSpPr/>
          <p:nvPr/>
        </p:nvSpPr>
        <p:spPr>
          <a:xfrm>
            <a:off x="12954" y="-63247"/>
            <a:ext cx="9194292" cy="6905244"/>
          </a:xfrm>
          <a:custGeom>
            <a:avLst/>
            <a:gdLst/>
            <a:ahLst/>
            <a:cxnLst/>
            <a:rect l="l" t="t" r="r" b="b"/>
            <a:pathLst>
              <a:path w="9194292" h="6905244">
                <a:moveTo>
                  <a:pt x="0" y="63247"/>
                </a:moveTo>
                <a:lnTo>
                  <a:pt x="0" y="6905244"/>
                </a:lnTo>
                <a:lnTo>
                  <a:pt x="9131045" y="6905244"/>
                </a:lnTo>
              </a:path>
            </a:pathLst>
          </a:custGeom>
          <a:ln w="126492">
            <a:solidFill>
              <a:srgbClr val="000000"/>
            </a:solidFill>
          </a:ln>
        </p:spPr>
        <p:txBody>
          <a:bodyPr wrap="square" lIns="0" tIns="0" rIns="0" bIns="0" rtlCol="0">
            <a:noAutofit/>
          </a:bodyPr>
          <a:lstStyle/>
          <a:p>
            <a:endParaRPr/>
          </a:p>
        </p:txBody>
      </p:sp>
      <p:sp>
        <p:nvSpPr>
          <p:cNvPr id="6" name="object 6"/>
          <p:cNvSpPr/>
          <p:nvPr/>
        </p:nvSpPr>
        <p:spPr>
          <a:xfrm>
            <a:off x="132588" y="754379"/>
            <a:ext cx="4931664" cy="464820"/>
          </a:xfrm>
          <a:prstGeom prst="rect">
            <a:avLst/>
          </a:prstGeom>
          <a:blipFill>
            <a:blip r:embed="rId4" cstate="print"/>
            <a:stretch>
              <a:fillRect/>
            </a:stretch>
          </a:blipFill>
        </p:spPr>
        <p:txBody>
          <a:bodyPr wrap="square" lIns="0" tIns="0" rIns="0" bIns="0" rtlCol="0">
            <a:noAutofit/>
          </a:bodyPr>
          <a:lstStyle/>
          <a:p>
            <a:endParaRPr/>
          </a:p>
        </p:txBody>
      </p:sp>
      <p:sp>
        <p:nvSpPr>
          <p:cNvPr id="7" name="object 7"/>
          <p:cNvSpPr/>
          <p:nvPr/>
        </p:nvSpPr>
        <p:spPr>
          <a:xfrm>
            <a:off x="215538" y="1496066"/>
            <a:ext cx="2854179" cy="2313432"/>
          </a:xfrm>
          <a:prstGeom prst="rect">
            <a:avLst/>
          </a:prstGeom>
          <a:blipFill>
            <a:blip r:embed="rId5" cstate="print"/>
            <a:stretch>
              <a:fillRect/>
            </a:stretch>
          </a:blipFill>
        </p:spPr>
        <p:txBody>
          <a:bodyPr wrap="square" lIns="0" tIns="0" rIns="0" bIns="0" rtlCol="0">
            <a:noAutofit/>
          </a:bodyPr>
          <a:lstStyle/>
          <a:p>
            <a:endParaRPr/>
          </a:p>
        </p:txBody>
      </p:sp>
      <p:sp>
        <p:nvSpPr>
          <p:cNvPr id="8" name="object 8"/>
          <p:cNvSpPr/>
          <p:nvPr/>
        </p:nvSpPr>
        <p:spPr>
          <a:xfrm>
            <a:off x="3209055" y="1260013"/>
            <a:ext cx="2667000" cy="5173980"/>
          </a:xfrm>
          <a:prstGeom prst="rect">
            <a:avLst/>
          </a:prstGeom>
          <a:blipFill>
            <a:blip r:embed="rId6" cstate="print"/>
            <a:stretch>
              <a:fillRect/>
            </a:stretch>
          </a:blipFill>
        </p:spPr>
        <p:txBody>
          <a:bodyPr wrap="square" lIns="0" tIns="0" rIns="0" bIns="0" rtlCol="0">
            <a:noAutofit/>
          </a:bodyPr>
          <a:lstStyle/>
          <a:p>
            <a:endParaRPr/>
          </a:p>
        </p:txBody>
      </p:sp>
      <p:sp>
        <p:nvSpPr>
          <p:cNvPr id="9" name="object 9"/>
          <p:cNvSpPr/>
          <p:nvPr/>
        </p:nvSpPr>
        <p:spPr>
          <a:xfrm>
            <a:off x="6030723" y="1343884"/>
            <a:ext cx="2938136" cy="2378964"/>
          </a:xfrm>
          <a:prstGeom prst="rect">
            <a:avLst/>
          </a:prstGeom>
          <a:blipFill>
            <a:blip r:embed="rId7" cstate="print"/>
            <a:stretch>
              <a:fillRect/>
            </a:stretch>
          </a:blipFill>
        </p:spPr>
        <p:txBody>
          <a:bodyPr wrap="square" lIns="0" tIns="0" rIns="0" bIns="0" rtlCol="0">
            <a:noAutofit/>
          </a:bodyPr>
          <a:lstStyle/>
          <a:p>
            <a:endParaRPr/>
          </a:p>
        </p:txBody>
      </p:sp>
      <p:sp>
        <p:nvSpPr>
          <p:cNvPr id="10" name="object 10"/>
          <p:cNvSpPr/>
          <p:nvPr/>
        </p:nvSpPr>
        <p:spPr>
          <a:xfrm>
            <a:off x="278421" y="4296717"/>
            <a:ext cx="2667000" cy="1976628"/>
          </a:xfrm>
          <a:prstGeom prst="rect">
            <a:avLst/>
          </a:prstGeom>
          <a:blipFill>
            <a:blip r:embed="rId8" cstate="print"/>
            <a:stretch>
              <a:fillRect/>
            </a:stretch>
          </a:blipFill>
        </p:spPr>
        <p:txBody>
          <a:bodyPr wrap="square" lIns="0" tIns="0" rIns="0" bIns="0" rtlCol="0">
            <a:noAutofit/>
          </a:bodyPr>
          <a:lstStyle/>
          <a:p>
            <a:endParaRPr/>
          </a:p>
        </p:txBody>
      </p:sp>
      <p:sp>
        <p:nvSpPr>
          <p:cNvPr id="11" name="object 11"/>
          <p:cNvSpPr/>
          <p:nvPr/>
        </p:nvSpPr>
        <p:spPr>
          <a:xfrm>
            <a:off x="5991367" y="3809498"/>
            <a:ext cx="3124200" cy="2406396"/>
          </a:xfrm>
          <a:prstGeom prst="rect">
            <a:avLst/>
          </a:prstGeom>
          <a:blipFill>
            <a:blip r:embed="rId9" cstate="print"/>
            <a:stretch>
              <a:fillRect/>
            </a:stretch>
          </a:blipFill>
        </p:spPr>
        <p:txBody>
          <a:bodyPr wrap="square" lIns="0" tIns="0" rIns="0" bIns="0" rtlCol="0">
            <a:noAutofit/>
          </a:bodyPr>
          <a:lstStyle/>
          <a:p>
            <a:endParaRPr/>
          </a:p>
        </p:txBody>
      </p:sp>
      <p:sp>
        <p:nvSpPr>
          <p:cNvPr id="2" name="object 2"/>
          <p:cNvSpPr txBox="1"/>
          <p:nvPr/>
        </p:nvSpPr>
        <p:spPr>
          <a:xfrm>
            <a:off x="2374773" y="202228"/>
            <a:ext cx="4619659" cy="482904"/>
          </a:xfrm>
          <a:prstGeom prst="rect">
            <a:avLst/>
          </a:prstGeom>
        </p:spPr>
        <p:txBody>
          <a:bodyPr wrap="square" lIns="0" tIns="0" rIns="0" bIns="0" rtlCol="0">
            <a:noAutofit/>
          </a:bodyPr>
          <a:lstStyle/>
          <a:p>
            <a:pPr marL="12700">
              <a:lnSpc>
                <a:spcPts val="3800"/>
              </a:lnSpc>
              <a:spcBef>
                <a:spcPts val="190"/>
              </a:spcBef>
            </a:pPr>
            <a:r>
              <a:rPr sz="5400" b="1" spc="0" baseline="3292" dirty="0" smtClean="0">
                <a:latin typeface="Garamond"/>
                <a:cs typeface="Garamond"/>
              </a:rPr>
              <a:t>Bases </a:t>
            </a:r>
            <a:r>
              <a:rPr sz="5400" b="1" spc="39" baseline="3292" dirty="0" smtClean="0">
                <a:latin typeface="Garamond"/>
                <a:cs typeface="Garamond"/>
              </a:rPr>
              <a:t>f</a:t>
            </a:r>
            <a:r>
              <a:rPr sz="5400" b="1" spc="0" baseline="3292" dirty="0" smtClean="0">
                <a:latin typeface="Garamond"/>
                <a:cs typeface="Garamond"/>
              </a:rPr>
              <a:t>or segment</a:t>
            </a:r>
            <a:r>
              <a:rPr sz="5400" b="1" spc="19" baseline="3292" dirty="0" smtClean="0">
                <a:latin typeface="Garamond"/>
                <a:cs typeface="Garamond"/>
              </a:rPr>
              <a:t>a</a:t>
            </a:r>
            <a:r>
              <a:rPr sz="5400" b="1" spc="0" baseline="3292" dirty="0" smtClean="0">
                <a:latin typeface="Garamond"/>
                <a:cs typeface="Garamond"/>
              </a:rPr>
              <a:t>tion</a:t>
            </a:r>
            <a:endParaRPr sz="3600">
              <a:latin typeface="Garamond"/>
              <a:cs typeface="Garamon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bject 34"/>
          <p:cNvSpPr/>
          <p:nvPr/>
        </p:nvSpPr>
        <p:spPr>
          <a:xfrm>
            <a:off x="-57910" y="-57913"/>
            <a:ext cx="9259824" cy="6973824"/>
          </a:xfrm>
          <a:prstGeom prst="rect">
            <a:avLst/>
          </a:prstGeom>
          <a:blipFill>
            <a:blip r:embed="rId2" cstate="print"/>
            <a:stretch>
              <a:fillRect/>
            </a:stretch>
          </a:blipFill>
        </p:spPr>
        <p:txBody>
          <a:bodyPr wrap="square" lIns="0" tIns="0" rIns="0" bIns="0" rtlCol="0">
            <a:noAutofit/>
          </a:bodyPr>
          <a:lstStyle/>
          <a:p>
            <a:endParaRPr/>
          </a:p>
        </p:txBody>
      </p:sp>
      <p:sp>
        <p:nvSpPr>
          <p:cNvPr id="35" name="object 35"/>
          <p:cNvSpPr/>
          <p:nvPr/>
        </p:nvSpPr>
        <p:spPr>
          <a:xfrm>
            <a:off x="22479" y="9079"/>
            <a:ext cx="9067800" cy="6760591"/>
          </a:xfrm>
          <a:prstGeom prst="rect">
            <a:avLst/>
          </a:prstGeom>
          <a:blipFill>
            <a:blip r:embed="rId3" cstate="print"/>
            <a:stretch>
              <a:fillRect/>
            </a:stretch>
          </a:blipFill>
        </p:spPr>
        <p:txBody>
          <a:bodyPr wrap="square" lIns="0" tIns="0" rIns="0" bIns="0" rtlCol="0">
            <a:noAutofit/>
          </a:bodyPr>
          <a:lstStyle/>
          <a:p>
            <a:endParaRPr/>
          </a:p>
        </p:txBody>
      </p:sp>
      <p:sp>
        <p:nvSpPr>
          <p:cNvPr id="36" name="object 36"/>
          <p:cNvSpPr/>
          <p:nvPr/>
        </p:nvSpPr>
        <p:spPr>
          <a:xfrm>
            <a:off x="12954" y="-63247"/>
            <a:ext cx="9194292" cy="6905244"/>
          </a:xfrm>
          <a:custGeom>
            <a:avLst/>
            <a:gdLst/>
            <a:ahLst/>
            <a:cxnLst/>
            <a:rect l="l" t="t" r="r" b="b"/>
            <a:pathLst>
              <a:path w="9194292" h="6905244">
                <a:moveTo>
                  <a:pt x="0" y="63247"/>
                </a:moveTo>
                <a:lnTo>
                  <a:pt x="0" y="6905244"/>
                </a:lnTo>
                <a:lnTo>
                  <a:pt x="9131045" y="6905244"/>
                </a:lnTo>
              </a:path>
            </a:pathLst>
          </a:custGeom>
          <a:ln w="126492">
            <a:solidFill>
              <a:srgbClr val="000000"/>
            </a:solidFill>
          </a:ln>
        </p:spPr>
        <p:txBody>
          <a:bodyPr wrap="square" lIns="0" tIns="0" rIns="0" bIns="0" rtlCol="0">
            <a:noAutofit/>
          </a:bodyPr>
          <a:lstStyle/>
          <a:p>
            <a:endParaRPr/>
          </a:p>
        </p:txBody>
      </p:sp>
      <p:sp>
        <p:nvSpPr>
          <p:cNvPr id="37" name="object 37"/>
          <p:cNvSpPr/>
          <p:nvPr/>
        </p:nvSpPr>
        <p:spPr>
          <a:xfrm>
            <a:off x="320040" y="1260348"/>
            <a:ext cx="202691" cy="213360"/>
          </a:xfrm>
          <a:prstGeom prst="rect">
            <a:avLst/>
          </a:prstGeom>
          <a:blipFill>
            <a:blip r:embed="rId4" cstate="print"/>
            <a:stretch>
              <a:fillRect/>
            </a:stretch>
          </a:blipFill>
        </p:spPr>
        <p:txBody>
          <a:bodyPr wrap="square" lIns="0" tIns="0" rIns="0" bIns="0" rtlCol="0">
            <a:noAutofit/>
          </a:bodyPr>
          <a:lstStyle/>
          <a:p>
            <a:endParaRPr/>
          </a:p>
        </p:txBody>
      </p:sp>
      <p:sp>
        <p:nvSpPr>
          <p:cNvPr id="38" name="object 38"/>
          <p:cNvSpPr/>
          <p:nvPr/>
        </p:nvSpPr>
        <p:spPr>
          <a:xfrm>
            <a:off x="320040" y="3101340"/>
            <a:ext cx="202691" cy="213360"/>
          </a:xfrm>
          <a:prstGeom prst="rect">
            <a:avLst/>
          </a:prstGeom>
          <a:blipFill>
            <a:blip r:embed="rId4" cstate="print"/>
            <a:stretch>
              <a:fillRect/>
            </a:stretch>
          </a:blipFill>
        </p:spPr>
        <p:txBody>
          <a:bodyPr wrap="square" lIns="0" tIns="0" rIns="0" bIns="0" rtlCol="0">
            <a:noAutofit/>
          </a:bodyPr>
          <a:lstStyle/>
          <a:p>
            <a:endParaRPr/>
          </a:p>
        </p:txBody>
      </p:sp>
      <p:sp>
        <p:nvSpPr>
          <p:cNvPr id="39" name="object 39"/>
          <p:cNvSpPr/>
          <p:nvPr/>
        </p:nvSpPr>
        <p:spPr>
          <a:xfrm>
            <a:off x="320040" y="4198620"/>
            <a:ext cx="202691" cy="213360"/>
          </a:xfrm>
          <a:prstGeom prst="rect">
            <a:avLst/>
          </a:prstGeom>
          <a:blipFill>
            <a:blip r:embed="rId4" cstate="print"/>
            <a:stretch>
              <a:fillRect/>
            </a:stretch>
          </a:blipFill>
        </p:spPr>
        <p:txBody>
          <a:bodyPr wrap="square" lIns="0" tIns="0" rIns="0" bIns="0" rtlCol="0">
            <a:noAutofit/>
          </a:bodyPr>
          <a:lstStyle/>
          <a:p>
            <a:endParaRPr/>
          </a:p>
        </p:txBody>
      </p:sp>
      <p:sp>
        <p:nvSpPr>
          <p:cNvPr id="40" name="object 40"/>
          <p:cNvSpPr/>
          <p:nvPr/>
        </p:nvSpPr>
        <p:spPr>
          <a:xfrm>
            <a:off x="320040" y="4930140"/>
            <a:ext cx="202691" cy="213360"/>
          </a:xfrm>
          <a:prstGeom prst="rect">
            <a:avLst/>
          </a:prstGeom>
          <a:blipFill>
            <a:blip r:embed="rId4" cstate="print"/>
            <a:stretch>
              <a:fillRect/>
            </a:stretch>
          </a:blipFill>
        </p:spPr>
        <p:txBody>
          <a:bodyPr wrap="square" lIns="0" tIns="0" rIns="0" bIns="0" rtlCol="0">
            <a:noAutofit/>
          </a:bodyPr>
          <a:lstStyle/>
          <a:p>
            <a:endParaRPr/>
          </a:p>
        </p:txBody>
      </p:sp>
      <p:sp>
        <p:nvSpPr>
          <p:cNvPr id="33" name="object 33"/>
          <p:cNvSpPr txBox="1"/>
          <p:nvPr/>
        </p:nvSpPr>
        <p:spPr>
          <a:xfrm>
            <a:off x="2374773" y="202228"/>
            <a:ext cx="4619659" cy="482904"/>
          </a:xfrm>
          <a:prstGeom prst="rect">
            <a:avLst/>
          </a:prstGeom>
        </p:spPr>
        <p:txBody>
          <a:bodyPr wrap="square" lIns="0" tIns="0" rIns="0" bIns="0" rtlCol="0">
            <a:noAutofit/>
          </a:bodyPr>
          <a:lstStyle/>
          <a:p>
            <a:pPr marL="12700">
              <a:lnSpc>
                <a:spcPts val="3800"/>
              </a:lnSpc>
              <a:spcBef>
                <a:spcPts val="190"/>
              </a:spcBef>
            </a:pPr>
            <a:r>
              <a:rPr sz="5400" b="1" spc="0" baseline="3292" dirty="0" smtClean="0">
                <a:latin typeface="Garamond"/>
                <a:cs typeface="Garamond"/>
              </a:rPr>
              <a:t>Bases </a:t>
            </a:r>
            <a:r>
              <a:rPr sz="5400" b="1" spc="39" baseline="3292" dirty="0" smtClean="0">
                <a:latin typeface="Garamond"/>
                <a:cs typeface="Garamond"/>
              </a:rPr>
              <a:t>f</a:t>
            </a:r>
            <a:r>
              <a:rPr sz="5400" b="1" spc="0" baseline="3292" dirty="0" smtClean="0">
                <a:latin typeface="Garamond"/>
                <a:cs typeface="Garamond"/>
              </a:rPr>
              <a:t>or segment</a:t>
            </a:r>
            <a:r>
              <a:rPr sz="5400" b="1" spc="19" baseline="3292" dirty="0" smtClean="0">
                <a:latin typeface="Garamond"/>
                <a:cs typeface="Garamond"/>
              </a:rPr>
              <a:t>a</a:t>
            </a:r>
            <a:r>
              <a:rPr sz="5400" b="1" spc="0" baseline="3292" dirty="0" smtClean="0">
                <a:latin typeface="Garamond"/>
                <a:cs typeface="Garamond"/>
              </a:rPr>
              <a:t>tion</a:t>
            </a:r>
            <a:endParaRPr sz="3600">
              <a:latin typeface="Garamond"/>
              <a:cs typeface="Garamond"/>
            </a:endParaRPr>
          </a:p>
        </p:txBody>
      </p:sp>
      <p:sp>
        <p:nvSpPr>
          <p:cNvPr id="32" name="object 32"/>
          <p:cNvSpPr txBox="1"/>
          <p:nvPr/>
        </p:nvSpPr>
        <p:spPr>
          <a:xfrm>
            <a:off x="589280" y="1224719"/>
            <a:ext cx="2239490"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Segm</a:t>
            </a:r>
            <a:r>
              <a:rPr sz="3600" b="1" spc="4" baseline="2469" dirty="0" smtClean="0">
                <a:latin typeface="Garamond"/>
                <a:cs typeface="Garamond"/>
              </a:rPr>
              <a:t>e</a:t>
            </a:r>
            <a:r>
              <a:rPr sz="3600" b="1" spc="0" baseline="2469" dirty="0" smtClean="0">
                <a:latin typeface="Garamond"/>
                <a:cs typeface="Garamond"/>
              </a:rPr>
              <a:t>nta</a:t>
            </a:r>
            <a:r>
              <a:rPr sz="3600" b="1" spc="9" baseline="2469" dirty="0" smtClean="0">
                <a:latin typeface="Garamond"/>
                <a:cs typeface="Garamond"/>
              </a:rPr>
              <a:t>t</a:t>
            </a:r>
            <a:r>
              <a:rPr sz="3600" b="1" spc="-14" baseline="2469" dirty="0" smtClean="0">
                <a:latin typeface="Garamond"/>
                <a:cs typeface="Garamond"/>
              </a:rPr>
              <a:t>i</a:t>
            </a:r>
            <a:r>
              <a:rPr sz="3600" b="1" spc="0" baseline="2469" dirty="0" smtClean="0">
                <a:latin typeface="Garamond"/>
                <a:cs typeface="Garamond"/>
              </a:rPr>
              <a:t>on</a:t>
            </a:r>
            <a:r>
              <a:rPr sz="3600" b="1" spc="470" baseline="2469" dirty="0" smtClean="0">
                <a:latin typeface="Garamond"/>
                <a:cs typeface="Garamond"/>
              </a:rPr>
              <a:t> </a:t>
            </a:r>
            <a:r>
              <a:rPr sz="3600" b="1" spc="0" baseline="2469" dirty="0" smtClean="0">
                <a:latin typeface="Garamond"/>
                <a:cs typeface="Garamond"/>
              </a:rPr>
              <a:t>of</a:t>
            </a:r>
            <a:endParaRPr sz="2400">
              <a:latin typeface="Garamond"/>
              <a:cs typeface="Garamond"/>
            </a:endParaRPr>
          </a:p>
        </p:txBody>
      </p:sp>
      <p:sp>
        <p:nvSpPr>
          <p:cNvPr id="31" name="object 31"/>
          <p:cNvSpPr txBox="1"/>
          <p:nvPr/>
        </p:nvSpPr>
        <p:spPr>
          <a:xfrm>
            <a:off x="2941447" y="1224719"/>
            <a:ext cx="5866411"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consumer</a:t>
            </a:r>
            <a:r>
              <a:rPr sz="3600" b="1" spc="490" baseline="2469" dirty="0" smtClean="0">
                <a:latin typeface="Garamond"/>
                <a:cs typeface="Garamond"/>
              </a:rPr>
              <a:t> </a:t>
            </a:r>
            <a:r>
              <a:rPr sz="3600" b="1" spc="0" baseline="2469" dirty="0" smtClean="0">
                <a:latin typeface="Garamond"/>
                <a:cs typeface="Garamond"/>
              </a:rPr>
              <a:t>ba</a:t>
            </a:r>
            <a:r>
              <a:rPr sz="3600" b="1" spc="-4" baseline="2469" dirty="0" smtClean="0">
                <a:latin typeface="Garamond"/>
                <a:cs typeface="Garamond"/>
              </a:rPr>
              <a:t>s</a:t>
            </a:r>
            <a:r>
              <a:rPr sz="3600" b="1" spc="0" baseline="2469" dirty="0" smtClean="0">
                <a:latin typeface="Garamond"/>
                <a:cs typeface="Garamond"/>
              </a:rPr>
              <a:t>ed</a:t>
            </a:r>
            <a:r>
              <a:rPr sz="3600" b="1" spc="480" baseline="2469" dirty="0" smtClean="0">
                <a:latin typeface="Garamond"/>
                <a:cs typeface="Garamond"/>
              </a:rPr>
              <a:t> </a:t>
            </a:r>
            <a:r>
              <a:rPr sz="3600" b="1" spc="0" baseline="2469" dirty="0" smtClean="0">
                <a:latin typeface="Garamond"/>
                <a:cs typeface="Garamond"/>
              </a:rPr>
              <a:t>on</a:t>
            </a:r>
            <a:r>
              <a:rPr sz="3600" b="1" spc="475" baseline="2469" dirty="0" smtClean="0">
                <a:latin typeface="Garamond"/>
                <a:cs typeface="Garamond"/>
              </a:rPr>
              <a:t> </a:t>
            </a:r>
            <a:r>
              <a:rPr sz="3600" b="1" spc="-54" baseline="2469" dirty="0" smtClean="0">
                <a:latin typeface="Garamond"/>
                <a:cs typeface="Garamond"/>
              </a:rPr>
              <a:t>v</a:t>
            </a:r>
            <a:r>
              <a:rPr sz="3600" b="1" spc="0" baseline="2469" dirty="0" smtClean="0">
                <a:latin typeface="Garamond"/>
                <a:cs typeface="Garamond"/>
              </a:rPr>
              <a:t>ari</a:t>
            </a:r>
            <a:r>
              <a:rPr sz="3600" b="1" spc="-44" baseline="2469" dirty="0" smtClean="0">
                <a:latin typeface="Garamond"/>
                <a:cs typeface="Garamond"/>
              </a:rPr>
              <a:t>a</a:t>
            </a:r>
            <a:r>
              <a:rPr sz="3600" b="1" spc="0" baseline="2469" dirty="0" smtClean="0">
                <a:latin typeface="Garamond"/>
                <a:cs typeface="Garamond"/>
              </a:rPr>
              <a:t>bles</a:t>
            </a:r>
            <a:r>
              <a:rPr sz="3600" b="1" spc="475" baseline="2469" dirty="0" smtClean="0">
                <a:latin typeface="Garamond"/>
                <a:cs typeface="Garamond"/>
              </a:rPr>
              <a:t> </a:t>
            </a:r>
            <a:r>
              <a:rPr sz="3600" b="1" spc="0" baseline="2469" dirty="0" smtClean="0">
                <a:latin typeface="Garamond"/>
                <a:cs typeface="Garamond"/>
              </a:rPr>
              <a:t>s</a:t>
            </a:r>
            <a:r>
              <a:rPr sz="3600" b="1" spc="-9" baseline="2469" dirty="0" smtClean="0">
                <a:latin typeface="Garamond"/>
                <a:cs typeface="Garamond"/>
              </a:rPr>
              <a:t>u</a:t>
            </a:r>
            <a:r>
              <a:rPr sz="3600" b="1" spc="0" baseline="2469" dirty="0" smtClean="0">
                <a:latin typeface="Garamond"/>
                <a:cs typeface="Garamond"/>
              </a:rPr>
              <a:t>ch</a:t>
            </a:r>
            <a:r>
              <a:rPr sz="3600" b="1" spc="480" baseline="2469" dirty="0" smtClean="0">
                <a:latin typeface="Garamond"/>
                <a:cs typeface="Garamond"/>
              </a:rPr>
              <a:t> </a:t>
            </a:r>
            <a:r>
              <a:rPr sz="3600" b="1" spc="4" baseline="2469" dirty="0" smtClean="0">
                <a:latin typeface="Garamond"/>
                <a:cs typeface="Garamond"/>
              </a:rPr>
              <a:t>a</a:t>
            </a:r>
            <a:r>
              <a:rPr sz="3600" b="1" spc="0" baseline="2469" dirty="0" smtClean="0">
                <a:latin typeface="Garamond"/>
                <a:cs typeface="Garamond"/>
              </a:rPr>
              <a:t>s</a:t>
            </a:r>
            <a:r>
              <a:rPr sz="3600" b="1" spc="490" baseline="2469" dirty="0" smtClean="0">
                <a:latin typeface="Garamond"/>
                <a:cs typeface="Garamond"/>
              </a:rPr>
              <a:t> </a:t>
            </a:r>
            <a:r>
              <a:rPr sz="3600" b="1" spc="0" baseline="2469" dirty="0" smtClean="0">
                <a:solidFill>
                  <a:srgbClr val="FF0000"/>
                </a:solidFill>
                <a:latin typeface="Garamond"/>
                <a:cs typeface="Garamond"/>
              </a:rPr>
              <a:t>race,</a:t>
            </a:r>
            <a:endParaRPr sz="2400" dirty="0">
              <a:solidFill>
                <a:srgbClr val="FF0000"/>
              </a:solidFill>
              <a:latin typeface="Garamond"/>
              <a:cs typeface="Garamond"/>
            </a:endParaRPr>
          </a:p>
        </p:txBody>
      </p:sp>
      <p:sp>
        <p:nvSpPr>
          <p:cNvPr id="30" name="object 30"/>
          <p:cNvSpPr txBox="1"/>
          <p:nvPr/>
        </p:nvSpPr>
        <p:spPr>
          <a:xfrm>
            <a:off x="307340" y="1588955"/>
            <a:ext cx="2898166" cy="330200"/>
          </a:xfrm>
          <a:prstGeom prst="rect">
            <a:avLst/>
          </a:prstGeom>
        </p:spPr>
        <p:txBody>
          <a:bodyPr wrap="square" lIns="0" tIns="0" rIns="0" bIns="0" rtlCol="0">
            <a:noAutofit/>
          </a:bodyPr>
          <a:lstStyle/>
          <a:p>
            <a:pPr marL="12700">
              <a:lnSpc>
                <a:spcPts val="2570"/>
              </a:lnSpc>
              <a:spcBef>
                <a:spcPts val="128"/>
              </a:spcBef>
            </a:pPr>
            <a:r>
              <a:rPr sz="3600" b="1" spc="25" baseline="2469" dirty="0" smtClean="0">
                <a:solidFill>
                  <a:srgbClr val="FF0000"/>
                </a:solidFill>
                <a:latin typeface="Garamond"/>
                <a:cs typeface="Garamond"/>
              </a:rPr>
              <a:t>r</a:t>
            </a:r>
            <a:r>
              <a:rPr sz="3600" b="1" spc="0" baseline="2469" dirty="0" smtClean="0">
                <a:solidFill>
                  <a:srgbClr val="FF0000"/>
                </a:solidFill>
                <a:latin typeface="Garamond"/>
                <a:cs typeface="Garamond"/>
              </a:rPr>
              <a:t>elig</a:t>
            </a:r>
            <a:r>
              <a:rPr sz="3600" b="1" spc="-4" baseline="2469" dirty="0" smtClean="0">
                <a:solidFill>
                  <a:srgbClr val="FF0000"/>
                </a:solidFill>
                <a:latin typeface="Garamond"/>
                <a:cs typeface="Garamond"/>
              </a:rPr>
              <a:t>i</a:t>
            </a:r>
            <a:r>
              <a:rPr sz="3600" b="1" spc="0" baseline="2469" dirty="0" smtClean="0">
                <a:solidFill>
                  <a:srgbClr val="FF0000"/>
                </a:solidFill>
                <a:latin typeface="Garamond"/>
                <a:cs typeface="Garamond"/>
              </a:rPr>
              <a:t>o</a:t>
            </a:r>
            <a:r>
              <a:rPr sz="3600" b="1" spc="-9" baseline="2469" dirty="0" smtClean="0">
                <a:solidFill>
                  <a:srgbClr val="FF0000"/>
                </a:solidFill>
                <a:latin typeface="Garamond"/>
                <a:cs typeface="Garamond"/>
              </a:rPr>
              <a:t>n</a:t>
            </a:r>
            <a:r>
              <a:rPr sz="3600" b="1" spc="0" baseline="2469" dirty="0" smtClean="0">
                <a:solidFill>
                  <a:srgbClr val="FF0000"/>
                </a:solidFill>
                <a:latin typeface="Garamond"/>
                <a:cs typeface="Garamond"/>
              </a:rPr>
              <a:t>, </a:t>
            </a:r>
            <a:r>
              <a:rPr sz="3600" b="1" spc="545" baseline="2469" dirty="0" smtClean="0">
                <a:solidFill>
                  <a:srgbClr val="FF0000"/>
                </a:solidFill>
                <a:latin typeface="Garamond"/>
                <a:cs typeface="Garamond"/>
              </a:rPr>
              <a:t> </a:t>
            </a:r>
            <a:r>
              <a:rPr sz="3600" b="1" spc="14" baseline="2469" dirty="0" smtClean="0">
                <a:solidFill>
                  <a:srgbClr val="FF0000"/>
                </a:solidFill>
                <a:latin typeface="Garamond"/>
                <a:cs typeface="Garamond"/>
              </a:rPr>
              <a:t>c</a:t>
            </a:r>
            <a:r>
              <a:rPr sz="3600" b="1" spc="0" baseline="2469" dirty="0" smtClean="0">
                <a:solidFill>
                  <a:srgbClr val="FF0000"/>
                </a:solidFill>
                <a:latin typeface="Garamond"/>
                <a:cs typeface="Garamond"/>
              </a:rPr>
              <a:t>ommu</a:t>
            </a:r>
            <a:r>
              <a:rPr sz="3600" b="1" spc="-4" baseline="2469" dirty="0" smtClean="0">
                <a:solidFill>
                  <a:srgbClr val="FF0000"/>
                </a:solidFill>
                <a:latin typeface="Garamond"/>
                <a:cs typeface="Garamond"/>
              </a:rPr>
              <a:t>n</a:t>
            </a:r>
            <a:r>
              <a:rPr sz="3600" b="1" spc="0" baseline="2469" dirty="0" smtClean="0">
                <a:solidFill>
                  <a:srgbClr val="FF0000"/>
                </a:solidFill>
                <a:latin typeface="Garamond"/>
                <a:cs typeface="Garamond"/>
              </a:rPr>
              <a:t>it</a:t>
            </a:r>
            <a:r>
              <a:rPr sz="3600" b="1" spc="-175" baseline="2469" dirty="0" smtClean="0">
                <a:solidFill>
                  <a:srgbClr val="FF0000"/>
                </a:solidFill>
                <a:latin typeface="Garamond"/>
                <a:cs typeface="Garamond"/>
              </a:rPr>
              <a:t>y</a:t>
            </a:r>
            <a:r>
              <a:rPr sz="3600" b="1" spc="0" baseline="2469" dirty="0" smtClean="0">
                <a:solidFill>
                  <a:srgbClr val="FF0000"/>
                </a:solidFill>
                <a:latin typeface="Garamond"/>
                <a:cs typeface="Garamond"/>
              </a:rPr>
              <a:t>,</a:t>
            </a:r>
            <a:endParaRPr sz="2400" dirty="0">
              <a:solidFill>
                <a:srgbClr val="FF0000"/>
              </a:solidFill>
              <a:latin typeface="Garamond"/>
              <a:cs typeface="Garamond"/>
            </a:endParaRPr>
          </a:p>
        </p:txBody>
      </p:sp>
      <p:sp>
        <p:nvSpPr>
          <p:cNvPr id="29" name="object 29"/>
          <p:cNvSpPr txBox="1"/>
          <p:nvPr/>
        </p:nvSpPr>
        <p:spPr>
          <a:xfrm>
            <a:off x="3355975" y="1588955"/>
            <a:ext cx="1335889"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lan</a:t>
            </a:r>
            <a:r>
              <a:rPr sz="3600" b="1" spc="-4" baseline="2469" dirty="0" smtClean="0">
                <a:latin typeface="Garamond"/>
                <a:cs typeface="Garamond"/>
              </a:rPr>
              <a:t>g</a:t>
            </a:r>
            <a:r>
              <a:rPr sz="3600" b="1" spc="0" baseline="2469" dirty="0" smtClean="0">
                <a:latin typeface="Garamond"/>
                <a:cs typeface="Garamond"/>
              </a:rPr>
              <a:t>u</a:t>
            </a:r>
            <a:r>
              <a:rPr sz="3600" b="1" spc="44" baseline="2469" dirty="0" smtClean="0">
                <a:latin typeface="Garamond"/>
                <a:cs typeface="Garamond"/>
              </a:rPr>
              <a:t>a</a:t>
            </a:r>
            <a:r>
              <a:rPr sz="3600" b="1" spc="0" baseline="2469" dirty="0" smtClean="0">
                <a:latin typeface="Garamond"/>
                <a:cs typeface="Garamond"/>
              </a:rPr>
              <a:t>ge,</a:t>
            </a:r>
            <a:endParaRPr sz="2400" dirty="0">
              <a:latin typeface="Garamond"/>
              <a:cs typeface="Garamond"/>
            </a:endParaRPr>
          </a:p>
        </p:txBody>
      </p:sp>
      <p:sp>
        <p:nvSpPr>
          <p:cNvPr id="28" name="object 28"/>
          <p:cNvSpPr txBox="1"/>
          <p:nvPr/>
        </p:nvSpPr>
        <p:spPr>
          <a:xfrm>
            <a:off x="4843653" y="1588955"/>
            <a:ext cx="669748" cy="696340"/>
          </a:xfrm>
          <a:prstGeom prst="rect">
            <a:avLst/>
          </a:prstGeom>
        </p:spPr>
        <p:txBody>
          <a:bodyPr wrap="square" lIns="0" tIns="0" rIns="0" bIns="0" rtlCol="0">
            <a:noAutofit/>
          </a:bodyPr>
          <a:lstStyle/>
          <a:p>
            <a:pPr marL="12700" marR="45720">
              <a:lnSpc>
                <a:spcPts val="2570"/>
              </a:lnSpc>
              <a:spcBef>
                <a:spcPts val="128"/>
              </a:spcBef>
            </a:pPr>
            <a:r>
              <a:rPr sz="3600" b="1" spc="50" baseline="2469" dirty="0" smtClean="0">
                <a:latin typeface="Garamond"/>
                <a:cs typeface="Garamond"/>
              </a:rPr>
              <a:t>a</a:t>
            </a:r>
            <a:r>
              <a:rPr sz="3600" b="1" spc="0" baseline="2469" dirty="0" smtClean="0">
                <a:latin typeface="Garamond"/>
                <a:cs typeface="Garamond"/>
              </a:rPr>
              <a:t>ge,</a:t>
            </a:r>
            <a:endParaRPr sz="2400">
              <a:latin typeface="Garamond"/>
              <a:cs typeface="Garamond"/>
            </a:endParaRPr>
          </a:p>
          <a:p>
            <a:pPr marL="38608">
              <a:lnSpc>
                <a:spcPct val="93750"/>
              </a:lnSpc>
              <a:spcBef>
                <a:spcPts val="51"/>
              </a:spcBef>
            </a:pPr>
            <a:r>
              <a:rPr sz="2400" b="1" spc="0" dirty="0" smtClean="0">
                <a:latin typeface="Garamond"/>
                <a:cs typeface="Garamond"/>
              </a:rPr>
              <a:t>si</a:t>
            </a:r>
            <a:r>
              <a:rPr sz="2400" b="1" spc="-39" dirty="0" smtClean="0">
                <a:latin typeface="Garamond"/>
                <a:cs typeface="Garamond"/>
              </a:rPr>
              <a:t>z</a:t>
            </a:r>
            <a:r>
              <a:rPr sz="2400" b="1" spc="0" dirty="0" smtClean="0">
                <a:latin typeface="Garamond"/>
                <a:cs typeface="Garamond"/>
              </a:rPr>
              <a:t>e,</a:t>
            </a:r>
            <a:endParaRPr sz="2400">
              <a:latin typeface="Garamond"/>
              <a:cs typeface="Garamond"/>
            </a:endParaRPr>
          </a:p>
        </p:txBody>
      </p:sp>
      <p:sp>
        <p:nvSpPr>
          <p:cNvPr id="27" name="object 27"/>
          <p:cNvSpPr txBox="1"/>
          <p:nvPr/>
        </p:nvSpPr>
        <p:spPr>
          <a:xfrm>
            <a:off x="5604129" y="1588955"/>
            <a:ext cx="751662"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st</a:t>
            </a:r>
            <a:r>
              <a:rPr sz="3600" b="1" spc="50" baseline="2469" dirty="0" smtClean="0">
                <a:latin typeface="Garamond"/>
                <a:cs typeface="Garamond"/>
              </a:rPr>
              <a:t>a</a:t>
            </a:r>
            <a:r>
              <a:rPr sz="3600" b="1" spc="-14" baseline="2469" dirty="0" smtClean="0">
                <a:latin typeface="Garamond"/>
                <a:cs typeface="Garamond"/>
              </a:rPr>
              <a:t>g</a:t>
            </a:r>
            <a:r>
              <a:rPr sz="3600" b="1" spc="0" baseline="2469" dirty="0" smtClean="0">
                <a:latin typeface="Garamond"/>
                <a:cs typeface="Garamond"/>
              </a:rPr>
              <a:t>e</a:t>
            </a:r>
            <a:endParaRPr sz="2400">
              <a:latin typeface="Garamond"/>
              <a:cs typeface="Garamond"/>
            </a:endParaRPr>
          </a:p>
        </p:txBody>
      </p:sp>
      <p:sp>
        <p:nvSpPr>
          <p:cNvPr id="26" name="object 26"/>
          <p:cNvSpPr txBox="1"/>
          <p:nvPr/>
        </p:nvSpPr>
        <p:spPr>
          <a:xfrm>
            <a:off x="6506718" y="1588955"/>
            <a:ext cx="324560"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in</a:t>
            </a:r>
            <a:endParaRPr sz="2400">
              <a:latin typeface="Garamond"/>
              <a:cs typeface="Garamond"/>
            </a:endParaRPr>
          </a:p>
        </p:txBody>
      </p:sp>
      <p:sp>
        <p:nvSpPr>
          <p:cNvPr id="25" name="object 25"/>
          <p:cNvSpPr txBox="1"/>
          <p:nvPr/>
        </p:nvSpPr>
        <p:spPr>
          <a:xfrm>
            <a:off x="6980682" y="1588955"/>
            <a:ext cx="879373" cy="330200"/>
          </a:xfrm>
          <a:prstGeom prst="rect">
            <a:avLst/>
          </a:prstGeom>
        </p:spPr>
        <p:txBody>
          <a:bodyPr wrap="square" lIns="0" tIns="0" rIns="0" bIns="0" rtlCol="0">
            <a:noAutofit/>
          </a:bodyPr>
          <a:lstStyle/>
          <a:p>
            <a:pPr marL="12700">
              <a:lnSpc>
                <a:spcPts val="2570"/>
              </a:lnSpc>
              <a:spcBef>
                <a:spcPts val="128"/>
              </a:spcBef>
            </a:pPr>
            <a:r>
              <a:rPr sz="3600" b="1" spc="14" baseline="2469" dirty="0" smtClean="0">
                <a:latin typeface="Garamond"/>
                <a:cs typeface="Garamond"/>
              </a:rPr>
              <a:t>f</a:t>
            </a:r>
            <a:r>
              <a:rPr sz="3600" b="1" spc="0" baseline="2469" dirty="0" smtClean="0">
                <a:latin typeface="Garamond"/>
                <a:cs typeface="Garamond"/>
              </a:rPr>
              <a:t>ami</a:t>
            </a:r>
            <a:r>
              <a:rPr sz="3600" b="1" spc="25" baseline="2469" dirty="0" smtClean="0">
                <a:latin typeface="Garamond"/>
                <a:cs typeface="Garamond"/>
              </a:rPr>
              <a:t>l</a:t>
            </a:r>
            <a:r>
              <a:rPr sz="3600" b="1" spc="0" baseline="2469" dirty="0" smtClean="0">
                <a:latin typeface="Garamond"/>
                <a:cs typeface="Garamond"/>
              </a:rPr>
              <a:t>y</a:t>
            </a:r>
            <a:endParaRPr sz="2400">
              <a:latin typeface="Garamond"/>
              <a:cs typeface="Garamond"/>
            </a:endParaRPr>
          </a:p>
        </p:txBody>
      </p:sp>
      <p:sp>
        <p:nvSpPr>
          <p:cNvPr id="24" name="object 24"/>
          <p:cNvSpPr txBox="1"/>
          <p:nvPr/>
        </p:nvSpPr>
        <p:spPr>
          <a:xfrm>
            <a:off x="8011159" y="1588955"/>
            <a:ext cx="795936"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c</a:t>
            </a:r>
            <a:r>
              <a:rPr sz="3600" b="1" spc="-39" baseline="2469" dirty="0" smtClean="0">
                <a:latin typeface="Garamond"/>
                <a:cs typeface="Garamond"/>
              </a:rPr>
              <a:t>y</a:t>
            </a:r>
            <a:r>
              <a:rPr sz="3600" b="1" spc="0" baseline="2469" dirty="0" smtClean="0">
                <a:latin typeface="Garamond"/>
                <a:cs typeface="Garamond"/>
              </a:rPr>
              <a:t>cle,</a:t>
            </a:r>
            <a:endParaRPr sz="2400">
              <a:latin typeface="Garamond"/>
              <a:cs typeface="Garamond"/>
            </a:endParaRPr>
          </a:p>
        </p:txBody>
      </p:sp>
      <p:sp>
        <p:nvSpPr>
          <p:cNvPr id="23" name="object 23"/>
          <p:cNvSpPr txBox="1"/>
          <p:nvPr/>
        </p:nvSpPr>
        <p:spPr>
          <a:xfrm>
            <a:off x="307340" y="1955096"/>
            <a:ext cx="1031317"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ge</a:t>
            </a:r>
            <a:r>
              <a:rPr sz="3600" b="1" spc="-4" baseline="2469" dirty="0" smtClean="0">
                <a:latin typeface="Garamond"/>
                <a:cs typeface="Garamond"/>
              </a:rPr>
              <a:t>n</a:t>
            </a:r>
            <a:r>
              <a:rPr sz="3600" b="1" spc="0" baseline="2469" dirty="0" smtClean="0">
                <a:latin typeface="Garamond"/>
                <a:cs typeface="Garamond"/>
              </a:rPr>
              <a:t>de</a:t>
            </a:r>
            <a:r>
              <a:rPr sz="3600" b="1" spc="-84" baseline="2469" dirty="0" smtClean="0">
                <a:latin typeface="Garamond"/>
                <a:cs typeface="Garamond"/>
              </a:rPr>
              <a:t>r</a:t>
            </a:r>
            <a:r>
              <a:rPr sz="3600" b="1" spc="0" baseline="2469" dirty="0" smtClean="0">
                <a:latin typeface="Garamond"/>
                <a:cs typeface="Garamond"/>
              </a:rPr>
              <a:t>,</a:t>
            </a:r>
            <a:endParaRPr sz="2400">
              <a:latin typeface="Garamond"/>
              <a:cs typeface="Garamond"/>
            </a:endParaRPr>
          </a:p>
        </p:txBody>
      </p:sp>
      <p:sp>
        <p:nvSpPr>
          <p:cNvPr id="22" name="object 22"/>
          <p:cNvSpPr txBox="1"/>
          <p:nvPr/>
        </p:nvSpPr>
        <p:spPr>
          <a:xfrm>
            <a:off x="1526794" y="1955096"/>
            <a:ext cx="987732" cy="330200"/>
          </a:xfrm>
          <a:prstGeom prst="rect">
            <a:avLst/>
          </a:prstGeom>
        </p:spPr>
        <p:txBody>
          <a:bodyPr wrap="square" lIns="0" tIns="0" rIns="0" bIns="0" rtlCol="0">
            <a:noAutofit/>
          </a:bodyPr>
          <a:lstStyle/>
          <a:p>
            <a:pPr marL="12700">
              <a:lnSpc>
                <a:spcPts val="2570"/>
              </a:lnSpc>
              <a:spcBef>
                <a:spcPts val="128"/>
              </a:spcBef>
            </a:pPr>
            <a:r>
              <a:rPr sz="3600" b="1" spc="14" baseline="2469" dirty="0" smtClean="0">
                <a:latin typeface="Garamond"/>
                <a:cs typeface="Garamond"/>
              </a:rPr>
              <a:t>m</a:t>
            </a:r>
            <a:r>
              <a:rPr sz="3600" b="1" spc="0" baseline="2469" dirty="0" smtClean="0">
                <a:latin typeface="Garamond"/>
                <a:cs typeface="Garamond"/>
              </a:rPr>
              <a:t>ari</a:t>
            </a:r>
            <a:r>
              <a:rPr sz="3600" b="1" spc="4" baseline="2469" dirty="0" smtClean="0">
                <a:latin typeface="Garamond"/>
                <a:cs typeface="Garamond"/>
              </a:rPr>
              <a:t>t</a:t>
            </a:r>
            <a:r>
              <a:rPr sz="3600" b="1" spc="0" baseline="2469" dirty="0" smtClean="0">
                <a:latin typeface="Garamond"/>
                <a:cs typeface="Garamond"/>
              </a:rPr>
              <a:t>al</a:t>
            </a:r>
            <a:endParaRPr sz="2400">
              <a:latin typeface="Garamond"/>
              <a:cs typeface="Garamond"/>
            </a:endParaRPr>
          </a:p>
        </p:txBody>
      </p:sp>
      <p:sp>
        <p:nvSpPr>
          <p:cNvPr id="21" name="object 21"/>
          <p:cNvSpPr txBox="1"/>
          <p:nvPr/>
        </p:nvSpPr>
        <p:spPr>
          <a:xfrm>
            <a:off x="2703703" y="1955096"/>
            <a:ext cx="908026"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sta</a:t>
            </a:r>
            <a:r>
              <a:rPr sz="3600" b="1" spc="9" baseline="2469" dirty="0" smtClean="0">
                <a:latin typeface="Garamond"/>
                <a:cs typeface="Garamond"/>
              </a:rPr>
              <a:t>t</a:t>
            </a:r>
            <a:r>
              <a:rPr sz="3600" b="1" spc="-14" baseline="2469" dirty="0" smtClean="0">
                <a:latin typeface="Garamond"/>
                <a:cs typeface="Garamond"/>
              </a:rPr>
              <a:t>u</a:t>
            </a:r>
            <a:r>
              <a:rPr sz="3600" b="1" spc="0" baseline="2469" dirty="0" smtClean="0">
                <a:latin typeface="Garamond"/>
                <a:cs typeface="Garamond"/>
              </a:rPr>
              <a:t>s,</a:t>
            </a:r>
            <a:endParaRPr sz="2400">
              <a:latin typeface="Garamond"/>
              <a:cs typeface="Garamond"/>
            </a:endParaRPr>
          </a:p>
        </p:txBody>
      </p:sp>
      <p:sp>
        <p:nvSpPr>
          <p:cNvPr id="20" name="object 20"/>
          <p:cNvSpPr txBox="1"/>
          <p:nvPr/>
        </p:nvSpPr>
        <p:spPr>
          <a:xfrm>
            <a:off x="3799459" y="1955096"/>
            <a:ext cx="879373" cy="330200"/>
          </a:xfrm>
          <a:prstGeom prst="rect">
            <a:avLst/>
          </a:prstGeom>
        </p:spPr>
        <p:txBody>
          <a:bodyPr wrap="square" lIns="0" tIns="0" rIns="0" bIns="0" rtlCol="0">
            <a:noAutofit/>
          </a:bodyPr>
          <a:lstStyle/>
          <a:p>
            <a:pPr marL="12700">
              <a:lnSpc>
                <a:spcPts val="2570"/>
              </a:lnSpc>
              <a:spcBef>
                <a:spcPts val="128"/>
              </a:spcBef>
            </a:pPr>
            <a:r>
              <a:rPr sz="3600" b="1" spc="14" baseline="2469" dirty="0" smtClean="0">
                <a:latin typeface="Garamond"/>
                <a:cs typeface="Garamond"/>
              </a:rPr>
              <a:t>f</a:t>
            </a:r>
            <a:r>
              <a:rPr sz="3600" b="1" spc="0" baseline="2469" dirty="0" smtClean="0">
                <a:latin typeface="Garamond"/>
                <a:cs typeface="Garamond"/>
              </a:rPr>
              <a:t>ami</a:t>
            </a:r>
            <a:r>
              <a:rPr sz="3600" b="1" spc="25" baseline="2469" dirty="0" smtClean="0">
                <a:latin typeface="Garamond"/>
                <a:cs typeface="Garamond"/>
              </a:rPr>
              <a:t>l</a:t>
            </a:r>
            <a:r>
              <a:rPr sz="3600" b="1" spc="0" baseline="2469" dirty="0" smtClean="0">
                <a:latin typeface="Garamond"/>
                <a:cs typeface="Garamond"/>
              </a:rPr>
              <a:t>y</a:t>
            </a:r>
            <a:endParaRPr sz="2400">
              <a:latin typeface="Garamond"/>
              <a:cs typeface="Garamond"/>
            </a:endParaRPr>
          </a:p>
        </p:txBody>
      </p:sp>
      <p:sp>
        <p:nvSpPr>
          <p:cNvPr id="19" name="object 19"/>
          <p:cNvSpPr txBox="1"/>
          <p:nvPr/>
        </p:nvSpPr>
        <p:spPr>
          <a:xfrm>
            <a:off x="5701665" y="1955096"/>
            <a:ext cx="1584833"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occu</a:t>
            </a:r>
            <a:r>
              <a:rPr sz="3600" b="1" spc="-4" baseline="2469" dirty="0" smtClean="0">
                <a:latin typeface="Garamond"/>
                <a:cs typeface="Garamond"/>
              </a:rPr>
              <a:t>p</a:t>
            </a:r>
            <a:r>
              <a:rPr sz="3600" b="1" spc="0" baseline="2469" dirty="0" smtClean="0">
                <a:latin typeface="Garamond"/>
                <a:cs typeface="Garamond"/>
              </a:rPr>
              <a:t>ation,</a:t>
            </a:r>
            <a:endParaRPr sz="2400">
              <a:latin typeface="Garamond"/>
              <a:cs typeface="Garamond"/>
            </a:endParaRPr>
          </a:p>
        </p:txBody>
      </p:sp>
      <p:sp>
        <p:nvSpPr>
          <p:cNvPr id="18" name="object 18"/>
          <p:cNvSpPr txBox="1"/>
          <p:nvPr/>
        </p:nvSpPr>
        <p:spPr>
          <a:xfrm>
            <a:off x="7474458" y="1955096"/>
            <a:ext cx="1329561"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e</a:t>
            </a:r>
            <a:r>
              <a:rPr sz="3600" b="1" spc="14" baseline="2469" dirty="0" smtClean="0">
                <a:latin typeface="Garamond"/>
                <a:cs typeface="Garamond"/>
              </a:rPr>
              <a:t>c</a:t>
            </a:r>
            <a:r>
              <a:rPr sz="3600" b="1" spc="0" baseline="2469" dirty="0" smtClean="0">
                <a:latin typeface="Garamond"/>
                <a:cs typeface="Garamond"/>
              </a:rPr>
              <a:t>o</a:t>
            </a:r>
            <a:r>
              <a:rPr sz="3600" b="1" spc="-9" baseline="2469" dirty="0" smtClean="0">
                <a:latin typeface="Garamond"/>
                <a:cs typeface="Garamond"/>
              </a:rPr>
              <a:t>n</a:t>
            </a:r>
            <a:r>
              <a:rPr sz="3600" b="1" spc="0" baseline="2469" dirty="0" smtClean="0">
                <a:latin typeface="Garamond"/>
                <a:cs typeface="Garamond"/>
              </a:rPr>
              <a:t>omic</a:t>
            </a:r>
            <a:endParaRPr sz="2400">
              <a:latin typeface="Garamond"/>
              <a:cs typeface="Garamond"/>
            </a:endParaRPr>
          </a:p>
        </p:txBody>
      </p:sp>
      <p:sp>
        <p:nvSpPr>
          <p:cNvPr id="17" name="object 17"/>
          <p:cNvSpPr txBox="1"/>
          <p:nvPr/>
        </p:nvSpPr>
        <p:spPr>
          <a:xfrm>
            <a:off x="307340" y="2320856"/>
            <a:ext cx="8451137" cy="69596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p</a:t>
            </a:r>
            <a:r>
              <a:rPr sz="3600" b="1" spc="-9" baseline="2469" dirty="0" smtClean="0">
                <a:latin typeface="Garamond"/>
                <a:cs typeface="Garamond"/>
              </a:rPr>
              <a:t>o</a:t>
            </a:r>
            <a:r>
              <a:rPr sz="3600" b="1" spc="0" baseline="2469" dirty="0" smtClean="0">
                <a:latin typeface="Garamond"/>
                <a:cs typeface="Garamond"/>
              </a:rPr>
              <a:t>siti</a:t>
            </a:r>
            <a:r>
              <a:rPr sz="3600" b="1" spc="-4" baseline="2469" dirty="0" smtClean="0">
                <a:latin typeface="Garamond"/>
                <a:cs typeface="Garamond"/>
              </a:rPr>
              <a:t>o</a:t>
            </a:r>
            <a:r>
              <a:rPr sz="3600" b="1" spc="4" baseline="2469" dirty="0" smtClean="0">
                <a:latin typeface="Garamond"/>
                <a:cs typeface="Garamond"/>
              </a:rPr>
              <a:t>n</a:t>
            </a:r>
            <a:r>
              <a:rPr sz="3600" b="1" spc="0" baseline="2469" dirty="0" smtClean="0">
                <a:latin typeface="Garamond"/>
                <a:cs typeface="Garamond"/>
              </a:rPr>
              <a:t>/i</a:t>
            </a:r>
            <a:r>
              <a:rPr sz="3600" b="1" spc="9" baseline="2469" dirty="0" smtClean="0">
                <a:latin typeface="Garamond"/>
                <a:cs typeface="Garamond"/>
              </a:rPr>
              <a:t>n</a:t>
            </a:r>
            <a:r>
              <a:rPr sz="3600" b="1" spc="0" baseline="2469" dirty="0" smtClean="0">
                <a:latin typeface="Garamond"/>
                <a:cs typeface="Garamond"/>
              </a:rPr>
              <a:t>come/p</a:t>
            </a:r>
            <a:r>
              <a:rPr sz="3600" b="1" spc="-9" baseline="2469" dirty="0" smtClean="0">
                <a:latin typeface="Garamond"/>
                <a:cs typeface="Garamond"/>
              </a:rPr>
              <a:t>u</a:t>
            </a:r>
            <a:r>
              <a:rPr sz="3600" b="1" spc="0" baseline="2469" dirty="0" smtClean="0">
                <a:latin typeface="Garamond"/>
                <a:cs typeface="Garamond"/>
              </a:rPr>
              <a:t>rchasing</a:t>
            </a:r>
            <a:r>
              <a:rPr sz="3600" b="1" spc="139" baseline="2469" dirty="0" smtClean="0">
                <a:latin typeface="Garamond"/>
                <a:cs typeface="Garamond"/>
              </a:rPr>
              <a:t> </a:t>
            </a:r>
            <a:r>
              <a:rPr sz="3600" b="1" spc="0" baseline="2469" dirty="0" smtClean="0">
                <a:latin typeface="Garamond"/>
                <a:cs typeface="Garamond"/>
              </a:rPr>
              <a:t>c</a:t>
            </a:r>
            <a:r>
              <a:rPr sz="3600" b="1" spc="9" baseline="2469" dirty="0" smtClean="0">
                <a:latin typeface="Garamond"/>
                <a:cs typeface="Garamond"/>
              </a:rPr>
              <a:t>a</a:t>
            </a:r>
            <a:r>
              <a:rPr sz="3600" b="1" spc="0" baseline="2469" dirty="0" smtClean="0">
                <a:latin typeface="Garamond"/>
                <a:cs typeface="Garamond"/>
              </a:rPr>
              <a:t>pa</a:t>
            </a:r>
            <a:r>
              <a:rPr sz="3600" b="1" spc="4" baseline="2469" dirty="0" smtClean="0">
                <a:latin typeface="Garamond"/>
                <a:cs typeface="Garamond"/>
              </a:rPr>
              <a:t>c</a:t>
            </a:r>
            <a:r>
              <a:rPr sz="3600" b="1" spc="0" baseline="2469" dirty="0" smtClean="0">
                <a:latin typeface="Garamond"/>
                <a:cs typeface="Garamond"/>
              </a:rPr>
              <a:t>i</a:t>
            </a:r>
            <a:r>
              <a:rPr sz="3600" b="1" spc="4" baseline="2469" dirty="0" smtClean="0">
                <a:latin typeface="Garamond"/>
                <a:cs typeface="Garamond"/>
              </a:rPr>
              <a:t>t</a:t>
            </a:r>
            <a:r>
              <a:rPr sz="3600" b="1" spc="0" baseline="2469" dirty="0" smtClean="0">
                <a:latin typeface="Garamond"/>
                <a:cs typeface="Garamond"/>
              </a:rPr>
              <a:t>y</a:t>
            </a:r>
            <a:r>
              <a:rPr sz="3600" b="1" spc="125" baseline="2469" dirty="0" smtClean="0">
                <a:latin typeface="Garamond"/>
                <a:cs typeface="Garamond"/>
              </a:rPr>
              <a:t> </a:t>
            </a:r>
            <a:r>
              <a:rPr sz="3600" b="1" spc="0" baseline="2469" dirty="0" smtClean="0">
                <a:latin typeface="Garamond"/>
                <a:cs typeface="Garamond"/>
              </a:rPr>
              <a:t>l</a:t>
            </a:r>
            <a:r>
              <a:rPr sz="3600" b="1" spc="-9" baseline="2469" dirty="0" smtClean="0">
                <a:latin typeface="Garamond"/>
                <a:cs typeface="Garamond"/>
              </a:rPr>
              <a:t>e</a:t>
            </a:r>
            <a:r>
              <a:rPr sz="3600" b="1" spc="-29" baseline="2469" dirty="0" smtClean="0">
                <a:latin typeface="Garamond"/>
                <a:cs typeface="Garamond"/>
              </a:rPr>
              <a:t>v</a:t>
            </a:r>
            <a:r>
              <a:rPr sz="3600" b="1" spc="0" baseline="2469" dirty="0" smtClean="0">
                <a:latin typeface="Garamond"/>
                <a:cs typeface="Garamond"/>
              </a:rPr>
              <a:t>el,</a:t>
            </a:r>
            <a:r>
              <a:rPr sz="3600" b="1" spc="125" baseline="2469" dirty="0" smtClean="0">
                <a:latin typeface="Garamond"/>
                <a:cs typeface="Garamond"/>
              </a:rPr>
              <a:t> </a:t>
            </a:r>
            <a:r>
              <a:rPr sz="3600" b="1" spc="-9" baseline="2469" dirty="0" smtClean="0">
                <a:latin typeface="Garamond"/>
                <a:cs typeface="Garamond"/>
              </a:rPr>
              <a:t>a</a:t>
            </a:r>
            <a:r>
              <a:rPr sz="3600" b="1" spc="0" baseline="2469" dirty="0" smtClean="0">
                <a:latin typeface="Garamond"/>
                <a:cs typeface="Garamond"/>
              </a:rPr>
              <a:t>nd</a:t>
            </a:r>
            <a:r>
              <a:rPr sz="3600" b="1" spc="119" baseline="2469" dirty="0" smtClean="0">
                <a:latin typeface="Garamond"/>
                <a:cs typeface="Garamond"/>
              </a:rPr>
              <a:t> </a:t>
            </a:r>
            <a:r>
              <a:rPr sz="3600" b="1" spc="0" baseline="2469" dirty="0" smtClean="0">
                <a:latin typeface="Garamond"/>
                <a:cs typeface="Garamond"/>
              </a:rPr>
              <a:t>s</a:t>
            </a:r>
            <a:r>
              <a:rPr sz="3600" b="1" spc="-4" baseline="2469" dirty="0" smtClean="0">
                <a:latin typeface="Garamond"/>
                <a:cs typeface="Garamond"/>
              </a:rPr>
              <a:t>o</a:t>
            </a:r>
            <a:r>
              <a:rPr sz="3600" b="1" spc="0" baseline="2469" dirty="0" smtClean="0">
                <a:latin typeface="Garamond"/>
                <a:cs typeface="Garamond"/>
              </a:rPr>
              <a:t>cial</a:t>
            </a:r>
            <a:r>
              <a:rPr sz="3600" b="1" spc="134" baseline="2469" dirty="0" smtClean="0">
                <a:latin typeface="Garamond"/>
                <a:cs typeface="Garamond"/>
              </a:rPr>
              <a:t> </a:t>
            </a:r>
            <a:r>
              <a:rPr sz="3600" b="1" spc="0" baseline="2469" dirty="0" smtClean="0">
                <a:latin typeface="Garamond"/>
                <a:cs typeface="Garamond"/>
              </a:rPr>
              <a:t>sta</a:t>
            </a:r>
            <a:r>
              <a:rPr sz="3600" b="1" spc="9" baseline="2469" dirty="0" smtClean="0">
                <a:latin typeface="Garamond"/>
                <a:cs typeface="Garamond"/>
              </a:rPr>
              <a:t>t</a:t>
            </a:r>
            <a:r>
              <a:rPr sz="3600" b="1" spc="0" baseline="2469" dirty="0" smtClean="0">
                <a:latin typeface="Garamond"/>
                <a:cs typeface="Garamond"/>
              </a:rPr>
              <a:t>us</a:t>
            </a:r>
            <a:r>
              <a:rPr sz="3600" b="1" spc="125" baseline="2469" dirty="0" smtClean="0">
                <a:latin typeface="Garamond"/>
                <a:cs typeface="Garamond"/>
              </a:rPr>
              <a:t> </a:t>
            </a:r>
            <a:r>
              <a:rPr sz="3600" b="1" spc="0" baseline="2469" dirty="0" smtClean="0">
                <a:latin typeface="Garamond"/>
                <a:cs typeface="Garamond"/>
              </a:rPr>
              <a:t>,of</a:t>
            </a:r>
            <a:endParaRPr sz="2400" dirty="0">
              <a:latin typeface="Garamond"/>
              <a:cs typeface="Garamond"/>
            </a:endParaRPr>
          </a:p>
          <a:p>
            <a:pPr marL="12700" marR="45720">
              <a:lnSpc>
                <a:spcPct val="93750"/>
              </a:lnSpc>
              <a:spcBef>
                <a:spcPts val="51"/>
              </a:spcBef>
            </a:pPr>
            <a:r>
              <a:rPr sz="2400" b="1" spc="0" dirty="0" smtClean="0">
                <a:latin typeface="Garamond"/>
                <a:cs typeface="Garamond"/>
              </a:rPr>
              <a:t>the consum</a:t>
            </a:r>
            <a:r>
              <a:rPr sz="2400" b="1" spc="4" dirty="0" smtClean="0">
                <a:latin typeface="Garamond"/>
                <a:cs typeface="Garamond"/>
              </a:rPr>
              <a:t>e</a:t>
            </a:r>
            <a:r>
              <a:rPr sz="2400" b="1" spc="0" dirty="0" smtClean="0">
                <a:latin typeface="Garamond"/>
                <a:cs typeface="Garamond"/>
              </a:rPr>
              <a:t>r</a:t>
            </a:r>
            <a:r>
              <a:rPr sz="2400" b="1" spc="-9" dirty="0" smtClean="0">
                <a:latin typeface="Garamond"/>
                <a:cs typeface="Garamond"/>
              </a:rPr>
              <a:t> </a:t>
            </a:r>
            <a:r>
              <a:rPr sz="2400" b="1" spc="0" dirty="0" smtClean="0">
                <a:latin typeface="Garamond"/>
                <a:cs typeface="Garamond"/>
              </a:rPr>
              <a:t>dem</a:t>
            </a:r>
            <a:r>
              <a:rPr sz="2400" b="1" spc="-39" dirty="0" smtClean="0">
                <a:latin typeface="Garamond"/>
                <a:cs typeface="Garamond"/>
              </a:rPr>
              <a:t>o</a:t>
            </a:r>
            <a:r>
              <a:rPr sz="2400" b="1" spc="29" dirty="0" smtClean="0">
                <a:latin typeface="Garamond"/>
                <a:cs typeface="Garamond"/>
              </a:rPr>
              <a:t>g</a:t>
            </a:r>
            <a:r>
              <a:rPr sz="2400" b="1" spc="0" dirty="0" smtClean="0">
                <a:latin typeface="Garamond"/>
                <a:cs typeface="Garamond"/>
              </a:rPr>
              <a:t>raph</a:t>
            </a:r>
            <a:r>
              <a:rPr sz="2400" b="1" spc="-9" dirty="0" smtClean="0">
                <a:latin typeface="Garamond"/>
                <a:cs typeface="Garamond"/>
              </a:rPr>
              <a:t>i</a:t>
            </a:r>
            <a:r>
              <a:rPr sz="2400" b="1" spc="0" dirty="0" smtClean="0">
                <a:latin typeface="Garamond"/>
                <a:cs typeface="Garamond"/>
              </a:rPr>
              <a:t>c</a:t>
            </a:r>
            <a:r>
              <a:rPr sz="2400" b="1" spc="19" dirty="0" smtClean="0">
                <a:latin typeface="Garamond"/>
                <a:cs typeface="Garamond"/>
              </a:rPr>
              <a:t> </a:t>
            </a:r>
            <a:r>
              <a:rPr sz="2400" b="1" spc="0" dirty="0" smtClean="0">
                <a:latin typeface="Garamond"/>
                <a:cs typeface="Garamond"/>
              </a:rPr>
              <a:t>se</a:t>
            </a:r>
            <a:r>
              <a:rPr sz="2400" b="1" spc="-4" dirty="0" smtClean="0">
                <a:latin typeface="Garamond"/>
                <a:cs typeface="Garamond"/>
              </a:rPr>
              <a:t>g</a:t>
            </a:r>
            <a:r>
              <a:rPr sz="2400" b="1" spc="0" dirty="0" smtClean="0">
                <a:latin typeface="Garamond"/>
                <a:cs typeface="Garamond"/>
              </a:rPr>
              <a:t>ment</a:t>
            </a:r>
            <a:r>
              <a:rPr sz="2400" b="1" spc="4" dirty="0" smtClean="0">
                <a:latin typeface="Garamond"/>
                <a:cs typeface="Garamond"/>
              </a:rPr>
              <a:t>a</a:t>
            </a:r>
            <a:r>
              <a:rPr sz="2400" b="1" spc="0" dirty="0" smtClean="0">
                <a:latin typeface="Garamond"/>
                <a:cs typeface="Garamond"/>
              </a:rPr>
              <a:t>tion</a:t>
            </a:r>
            <a:endParaRPr sz="2400" dirty="0">
              <a:latin typeface="Garamond"/>
              <a:cs typeface="Garamond"/>
            </a:endParaRPr>
          </a:p>
        </p:txBody>
      </p:sp>
      <p:sp>
        <p:nvSpPr>
          <p:cNvPr id="16" name="object 16"/>
          <p:cNvSpPr txBox="1"/>
          <p:nvPr/>
        </p:nvSpPr>
        <p:spPr>
          <a:xfrm>
            <a:off x="520700" y="3052376"/>
            <a:ext cx="6015381" cy="330200"/>
          </a:xfrm>
          <a:prstGeom prst="rect">
            <a:avLst/>
          </a:prstGeom>
        </p:spPr>
        <p:txBody>
          <a:bodyPr wrap="square" lIns="0" tIns="0" rIns="0" bIns="0" rtlCol="0">
            <a:noAutofit/>
          </a:bodyPr>
          <a:lstStyle/>
          <a:p>
            <a:pPr marL="12700">
              <a:lnSpc>
                <a:spcPts val="2570"/>
              </a:lnSpc>
              <a:spcBef>
                <a:spcPts val="128"/>
              </a:spcBef>
            </a:pPr>
            <a:r>
              <a:rPr sz="3600" b="1" u="heavy" spc="0" baseline="2469" dirty="0" smtClean="0">
                <a:latin typeface="Garamond"/>
                <a:cs typeface="Garamond"/>
              </a:rPr>
              <a:t>Age</a:t>
            </a:r>
            <a:r>
              <a:rPr sz="3600" b="1" spc="0" baseline="2469" dirty="0" smtClean="0">
                <a:latin typeface="Garamond"/>
                <a:cs typeface="Garamond"/>
              </a:rPr>
              <a:t>:</a:t>
            </a:r>
            <a:r>
              <a:rPr sz="3600" b="1" spc="144" baseline="2469" dirty="0" smtClean="0">
                <a:latin typeface="Garamond"/>
                <a:cs typeface="Garamond"/>
              </a:rPr>
              <a:t> </a:t>
            </a:r>
            <a:r>
              <a:rPr sz="3600" b="1" spc="0" baseline="2469" dirty="0" smtClean="0">
                <a:latin typeface="Garamond"/>
                <a:cs typeface="Garamond"/>
              </a:rPr>
              <a:t>Ba</a:t>
            </a:r>
            <a:r>
              <a:rPr sz="3600" b="1" spc="-4" baseline="2469" dirty="0" smtClean="0">
                <a:latin typeface="Garamond"/>
                <a:cs typeface="Garamond"/>
              </a:rPr>
              <a:t>s</a:t>
            </a:r>
            <a:r>
              <a:rPr sz="3600" b="1" spc="0" baseline="2469" dirty="0" smtClean="0">
                <a:latin typeface="Garamond"/>
                <a:cs typeface="Garamond"/>
              </a:rPr>
              <a:t>ed</a:t>
            </a:r>
            <a:r>
              <a:rPr sz="3600" b="1" spc="154" baseline="2469" dirty="0" smtClean="0">
                <a:latin typeface="Garamond"/>
                <a:cs typeface="Garamond"/>
              </a:rPr>
              <a:t> </a:t>
            </a:r>
            <a:r>
              <a:rPr sz="3600" b="1" spc="0" baseline="2469" dirty="0" smtClean="0">
                <a:latin typeface="Garamond"/>
                <a:cs typeface="Garamond"/>
              </a:rPr>
              <a:t>on</a:t>
            </a:r>
            <a:r>
              <a:rPr sz="3600" b="1" spc="139" baseline="2469" dirty="0" smtClean="0">
                <a:latin typeface="Garamond"/>
                <a:cs typeface="Garamond"/>
              </a:rPr>
              <a:t> </a:t>
            </a:r>
            <a:r>
              <a:rPr sz="3600" b="1" spc="50" baseline="2469" dirty="0" smtClean="0">
                <a:latin typeface="Garamond"/>
                <a:cs typeface="Garamond"/>
              </a:rPr>
              <a:t>a</a:t>
            </a:r>
            <a:r>
              <a:rPr sz="3600" b="1" spc="0" baseline="2469" dirty="0" smtClean="0">
                <a:latin typeface="Garamond"/>
                <a:cs typeface="Garamond"/>
              </a:rPr>
              <a:t>ge</a:t>
            </a:r>
            <a:r>
              <a:rPr sz="3600" b="1" spc="144" baseline="2469" dirty="0" smtClean="0">
                <a:latin typeface="Garamond"/>
                <a:cs typeface="Garamond"/>
              </a:rPr>
              <a:t> </a:t>
            </a:r>
            <a:r>
              <a:rPr sz="3600" b="1" spc="0" baseline="2469" dirty="0" smtClean="0">
                <a:latin typeface="Garamond"/>
                <a:cs typeface="Garamond"/>
              </a:rPr>
              <a:t>on</a:t>
            </a:r>
            <a:r>
              <a:rPr sz="3600" b="1" spc="164" baseline="2469" dirty="0" smtClean="0">
                <a:latin typeface="Garamond"/>
                <a:cs typeface="Garamond"/>
              </a:rPr>
              <a:t> </a:t>
            </a:r>
            <a:r>
              <a:rPr sz="3600" b="1" spc="0" baseline="2469" dirty="0" smtClean="0">
                <a:latin typeface="Garamond"/>
                <a:cs typeface="Garamond"/>
              </a:rPr>
              <a:t>can</a:t>
            </a:r>
            <a:r>
              <a:rPr sz="3600" b="1" spc="139" baseline="2469" dirty="0" smtClean="0">
                <a:latin typeface="Garamond"/>
                <a:cs typeface="Garamond"/>
              </a:rPr>
              <a:t> </a:t>
            </a:r>
            <a:r>
              <a:rPr sz="3600" b="1" spc="0" baseline="2469" dirty="0" smtClean="0">
                <a:latin typeface="Garamond"/>
                <a:cs typeface="Garamond"/>
              </a:rPr>
              <a:t>h</a:t>
            </a:r>
            <a:r>
              <a:rPr sz="3600" b="1" spc="-25" baseline="2469" dirty="0" smtClean="0">
                <a:latin typeface="Garamond"/>
                <a:cs typeface="Garamond"/>
              </a:rPr>
              <a:t>a</a:t>
            </a:r>
            <a:r>
              <a:rPr sz="3600" b="1" spc="-29" baseline="2469" dirty="0" smtClean="0">
                <a:latin typeface="Garamond"/>
                <a:cs typeface="Garamond"/>
              </a:rPr>
              <a:t>v</a:t>
            </a:r>
            <a:r>
              <a:rPr sz="3600" b="1" spc="0" baseline="2469" dirty="0" smtClean="0">
                <a:latin typeface="Garamond"/>
                <a:cs typeface="Garamond"/>
              </a:rPr>
              <a:t>e</a:t>
            </a:r>
            <a:r>
              <a:rPr sz="3600" b="1" spc="150" baseline="2469" dirty="0" smtClean="0">
                <a:latin typeface="Garamond"/>
                <a:cs typeface="Garamond"/>
              </a:rPr>
              <a:t> </a:t>
            </a:r>
            <a:r>
              <a:rPr sz="3600" b="1" spc="0" baseline="2469" dirty="0" smtClean="0">
                <a:latin typeface="Garamond"/>
                <a:cs typeface="Garamond"/>
              </a:rPr>
              <a:t>t</a:t>
            </a:r>
            <a:r>
              <a:rPr sz="3600" b="1" spc="-9" baseline="2469" dirty="0" smtClean="0">
                <a:latin typeface="Garamond"/>
                <a:cs typeface="Garamond"/>
              </a:rPr>
              <a:t>h</a:t>
            </a:r>
            <a:r>
              <a:rPr sz="3600" b="1" spc="0" baseline="2469" dirty="0" smtClean="0">
                <a:latin typeface="Garamond"/>
                <a:cs typeface="Garamond"/>
              </a:rPr>
              <a:t>e</a:t>
            </a:r>
            <a:r>
              <a:rPr sz="3600" b="1" spc="144" baseline="2469" dirty="0" smtClean="0">
                <a:latin typeface="Garamond"/>
                <a:cs typeface="Garamond"/>
              </a:rPr>
              <a:t> </a:t>
            </a:r>
            <a:r>
              <a:rPr sz="3600" b="1" spc="0" baseline="2469" dirty="0" smtClean="0">
                <a:latin typeface="Garamond"/>
                <a:cs typeface="Garamond"/>
              </a:rPr>
              <a:t>1)</a:t>
            </a:r>
            <a:r>
              <a:rPr sz="3600" b="1" spc="144" baseline="2469" dirty="0" smtClean="0">
                <a:latin typeface="Garamond"/>
                <a:cs typeface="Garamond"/>
              </a:rPr>
              <a:t> </a:t>
            </a:r>
            <a:r>
              <a:rPr sz="3600" b="1" spc="0" baseline="2469" dirty="0" smtClean="0">
                <a:latin typeface="Garamond"/>
                <a:cs typeface="Garamond"/>
              </a:rPr>
              <a:t>In</a:t>
            </a:r>
            <a:r>
              <a:rPr sz="3600" b="1" spc="9" baseline="2469" dirty="0" smtClean="0">
                <a:latin typeface="Garamond"/>
                <a:cs typeface="Garamond"/>
              </a:rPr>
              <a:t>f</a:t>
            </a:r>
            <a:r>
              <a:rPr sz="3600" b="1" spc="0" baseline="2469" dirty="0" smtClean="0">
                <a:latin typeface="Garamond"/>
                <a:cs typeface="Garamond"/>
              </a:rPr>
              <a:t>ants</a:t>
            </a:r>
            <a:endParaRPr sz="2400" dirty="0">
              <a:latin typeface="Garamond"/>
              <a:cs typeface="Garamond"/>
            </a:endParaRPr>
          </a:p>
        </p:txBody>
      </p:sp>
      <p:sp>
        <p:nvSpPr>
          <p:cNvPr id="15" name="object 15"/>
          <p:cNvSpPr txBox="1"/>
          <p:nvPr/>
        </p:nvSpPr>
        <p:spPr>
          <a:xfrm>
            <a:off x="6656070" y="3052376"/>
            <a:ext cx="1125192" cy="330200"/>
          </a:xfrm>
          <a:prstGeom prst="rect">
            <a:avLst/>
          </a:prstGeom>
        </p:spPr>
        <p:txBody>
          <a:bodyPr wrap="square" lIns="0" tIns="0" rIns="0" bIns="0" rtlCol="0">
            <a:noAutofit/>
          </a:bodyPr>
          <a:lstStyle/>
          <a:p>
            <a:pPr marL="12700">
              <a:lnSpc>
                <a:spcPts val="2570"/>
              </a:lnSpc>
              <a:spcBef>
                <a:spcPts val="128"/>
              </a:spcBef>
            </a:pPr>
            <a:r>
              <a:rPr sz="3600" b="1" spc="4" baseline="2469" dirty="0" smtClean="0">
                <a:latin typeface="Garamond"/>
                <a:cs typeface="Garamond"/>
              </a:rPr>
              <a:t>2</a:t>
            </a:r>
            <a:r>
              <a:rPr sz="3600" b="1" spc="0" baseline="2469" dirty="0" smtClean="0">
                <a:latin typeface="Garamond"/>
                <a:cs typeface="Garamond"/>
              </a:rPr>
              <a:t>)</a:t>
            </a:r>
            <a:r>
              <a:rPr sz="3600" b="1" spc="144" baseline="2469" dirty="0" smtClean="0">
                <a:latin typeface="Garamond"/>
                <a:cs typeface="Garamond"/>
              </a:rPr>
              <a:t> </a:t>
            </a:r>
            <a:r>
              <a:rPr sz="3600" b="1" spc="0" baseline="2469" dirty="0" smtClean="0">
                <a:latin typeface="Garamond"/>
                <a:cs typeface="Garamond"/>
              </a:rPr>
              <a:t>Child</a:t>
            </a:r>
            <a:endParaRPr sz="2400">
              <a:latin typeface="Garamond"/>
              <a:cs typeface="Garamond"/>
            </a:endParaRPr>
          </a:p>
        </p:txBody>
      </p:sp>
      <p:sp>
        <p:nvSpPr>
          <p:cNvPr id="14" name="object 14"/>
          <p:cNvSpPr txBox="1"/>
          <p:nvPr/>
        </p:nvSpPr>
        <p:spPr>
          <a:xfrm>
            <a:off x="7805420" y="3052376"/>
            <a:ext cx="1001217" cy="696214"/>
          </a:xfrm>
          <a:prstGeom prst="rect">
            <a:avLst/>
          </a:prstGeom>
        </p:spPr>
        <p:txBody>
          <a:bodyPr wrap="square" lIns="0" tIns="0" rIns="0" bIns="0" rtlCol="0">
            <a:noAutofit/>
          </a:bodyPr>
          <a:lstStyle/>
          <a:p>
            <a:pPr marL="12700" marR="1904">
              <a:lnSpc>
                <a:spcPts val="2570"/>
              </a:lnSpc>
              <a:spcBef>
                <a:spcPts val="128"/>
              </a:spcBef>
            </a:pPr>
            <a:r>
              <a:rPr sz="3600" b="1" spc="0" baseline="2469" dirty="0" smtClean="0">
                <a:latin typeface="Garamond"/>
                <a:cs typeface="Garamond"/>
              </a:rPr>
              <a:t>Ma</a:t>
            </a:r>
            <a:r>
              <a:rPr sz="3600" b="1" spc="25" baseline="2469" dirty="0" smtClean="0">
                <a:latin typeface="Garamond"/>
                <a:cs typeface="Garamond"/>
              </a:rPr>
              <a:t>r</a:t>
            </a:r>
            <a:r>
              <a:rPr sz="3600" b="1" spc="-39" baseline="2469" dirty="0" smtClean="0">
                <a:latin typeface="Garamond"/>
                <a:cs typeface="Garamond"/>
              </a:rPr>
              <a:t>k</a:t>
            </a:r>
            <a:r>
              <a:rPr sz="3600" b="1" spc="0" baseline="2469" dirty="0" smtClean="0">
                <a:latin typeface="Garamond"/>
                <a:cs typeface="Garamond"/>
              </a:rPr>
              <a:t>et</a:t>
            </a:r>
            <a:endParaRPr sz="2400">
              <a:latin typeface="Garamond"/>
              <a:cs typeface="Garamond"/>
            </a:endParaRPr>
          </a:p>
          <a:p>
            <a:pPr marL="15748">
              <a:lnSpc>
                <a:spcPct val="93750"/>
              </a:lnSpc>
              <a:spcBef>
                <a:spcPts val="51"/>
              </a:spcBef>
            </a:pPr>
            <a:r>
              <a:rPr sz="2400" b="1" spc="0" dirty="0" smtClean="0">
                <a:latin typeface="Garamond"/>
                <a:cs typeface="Garamond"/>
              </a:rPr>
              <a:t>Ma</a:t>
            </a:r>
            <a:r>
              <a:rPr sz="2400" b="1" spc="25" dirty="0" smtClean="0">
                <a:latin typeface="Garamond"/>
                <a:cs typeface="Garamond"/>
              </a:rPr>
              <a:t>r</a:t>
            </a:r>
            <a:r>
              <a:rPr sz="2400" b="1" spc="-39" dirty="0" smtClean="0">
                <a:latin typeface="Garamond"/>
                <a:cs typeface="Garamond"/>
              </a:rPr>
              <a:t>k</a:t>
            </a:r>
            <a:r>
              <a:rPr sz="2400" b="1" spc="-9" dirty="0" smtClean="0">
                <a:latin typeface="Garamond"/>
                <a:cs typeface="Garamond"/>
              </a:rPr>
              <a:t>e</a:t>
            </a:r>
            <a:r>
              <a:rPr sz="2400" b="1" spc="0" dirty="0" smtClean="0">
                <a:latin typeface="Garamond"/>
                <a:cs typeface="Garamond"/>
              </a:rPr>
              <a:t>t</a:t>
            </a:r>
            <a:endParaRPr sz="2400">
              <a:latin typeface="Garamond"/>
              <a:cs typeface="Garamond"/>
            </a:endParaRPr>
          </a:p>
        </p:txBody>
      </p:sp>
      <p:sp>
        <p:nvSpPr>
          <p:cNvPr id="13" name="object 13"/>
          <p:cNvSpPr txBox="1"/>
          <p:nvPr/>
        </p:nvSpPr>
        <p:spPr>
          <a:xfrm>
            <a:off x="307340" y="3418390"/>
            <a:ext cx="709598" cy="330200"/>
          </a:xfrm>
          <a:prstGeom prst="rect">
            <a:avLst/>
          </a:prstGeom>
        </p:spPr>
        <p:txBody>
          <a:bodyPr wrap="square" lIns="0" tIns="0" rIns="0" bIns="0" rtlCol="0">
            <a:noAutofit/>
          </a:bodyPr>
          <a:lstStyle/>
          <a:p>
            <a:pPr marL="12700">
              <a:lnSpc>
                <a:spcPts val="2570"/>
              </a:lnSpc>
              <a:spcBef>
                <a:spcPts val="128"/>
              </a:spcBef>
            </a:pPr>
            <a:r>
              <a:rPr sz="3600" b="1" spc="-200" baseline="2469" dirty="0" smtClean="0">
                <a:latin typeface="Garamond"/>
                <a:cs typeface="Garamond"/>
              </a:rPr>
              <a:t>T</a:t>
            </a:r>
            <a:r>
              <a:rPr sz="3600" b="1" spc="0" baseline="2469" dirty="0" smtClean="0">
                <a:latin typeface="Garamond"/>
                <a:cs typeface="Garamond"/>
              </a:rPr>
              <a:t>een</a:t>
            </a:r>
            <a:endParaRPr sz="2400">
              <a:latin typeface="Garamond"/>
              <a:cs typeface="Garamond"/>
            </a:endParaRPr>
          </a:p>
        </p:txBody>
      </p:sp>
      <p:sp>
        <p:nvSpPr>
          <p:cNvPr id="12" name="object 12"/>
          <p:cNvSpPr txBox="1"/>
          <p:nvPr/>
        </p:nvSpPr>
        <p:spPr>
          <a:xfrm>
            <a:off x="1124508" y="3418390"/>
            <a:ext cx="997788"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Ma</a:t>
            </a:r>
            <a:r>
              <a:rPr sz="3600" b="1" spc="25" baseline="2469" dirty="0" smtClean="0">
                <a:latin typeface="Garamond"/>
                <a:cs typeface="Garamond"/>
              </a:rPr>
              <a:t>r</a:t>
            </a:r>
            <a:r>
              <a:rPr sz="3600" b="1" spc="-50" baseline="2469" dirty="0" smtClean="0">
                <a:latin typeface="Garamond"/>
                <a:cs typeface="Garamond"/>
              </a:rPr>
              <a:t>k</a:t>
            </a:r>
            <a:r>
              <a:rPr sz="3600" b="1" spc="0" baseline="2469" dirty="0" smtClean="0">
                <a:latin typeface="Garamond"/>
                <a:cs typeface="Garamond"/>
              </a:rPr>
              <a:t>et</a:t>
            </a:r>
            <a:endParaRPr sz="2400">
              <a:latin typeface="Garamond"/>
              <a:cs typeface="Garamond"/>
            </a:endParaRPr>
          </a:p>
        </p:txBody>
      </p:sp>
      <p:sp>
        <p:nvSpPr>
          <p:cNvPr id="11" name="object 11"/>
          <p:cNvSpPr txBox="1"/>
          <p:nvPr/>
        </p:nvSpPr>
        <p:spPr>
          <a:xfrm>
            <a:off x="2409190" y="3418390"/>
            <a:ext cx="1265172" cy="330200"/>
          </a:xfrm>
          <a:prstGeom prst="rect">
            <a:avLst/>
          </a:prstGeom>
        </p:spPr>
        <p:txBody>
          <a:bodyPr wrap="square" lIns="0" tIns="0" rIns="0" bIns="0" rtlCol="0">
            <a:noAutofit/>
          </a:bodyPr>
          <a:lstStyle/>
          <a:p>
            <a:pPr marL="12700">
              <a:lnSpc>
                <a:spcPts val="2570"/>
              </a:lnSpc>
              <a:spcBef>
                <a:spcPts val="128"/>
              </a:spcBef>
            </a:pPr>
            <a:r>
              <a:rPr sz="3600" b="1" spc="4" baseline="2469" dirty="0" smtClean="0">
                <a:latin typeface="Garamond"/>
                <a:cs typeface="Garamond"/>
              </a:rPr>
              <a:t>3</a:t>
            </a:r>
            <a:r>
              <a:rPr sz="3600" b="1" spc="0" baseline="2469" dirty="0" smtClean="0">
                <a:latin typeface="Garamond"/>
                <a:cs typeface="Garamond"/>
              </a:rPr>
              <a:t>) </a:t>
            </a:r>
            <a:r>
              <a:rPr sz="3600" b="1" spc="194" baseline="2469" dirty="0" smtClean="0">
                <a:latin typeface="Garamond"/>
                <a:cs typeface="Garamond"/>
              </a:rPr>
              <a:t> </a:t>
            </a:r>
            <a:r>
              <a:rPr sz="3600" b="1" spc="-204" baseline="2469" dirty="0" smtClean="0">
                <a:latin typeface="Garamond"/>
                <a:cs typeface="Garamond"/>
              </a:rPr>
              <a:t>Y</a:t>
            </a:r>
            <a:r>
              <a:rPr sz="3600" b="1" spc="0" baseline="2469" dirty="0" smtClean="0">
                <a:latin typeface="Garamond"/>
                <a:cs typeface="Garamond"/>
              </a:rPr>
              <a:t>ou</a:t>
            </a:r>
            <a:r>
              <a:rPr sz="3600" b="1" spc="9" baseline="2469" dirty="0" smtClean="0">
                <a:latin typeface="Garamond"/>
                <a:cs typeface="Garamond"/>
              </a:rPr>
              <a:t>t</a:t>
            </a:r>
            <a:r>
              <a:rPr sz="3600" b="1" spc="0" baseline="2469" dirty="0" smtClean="0">
                <a:latin typeface="Garamond"/>
                <a:cs typeface="Garamond"/>
              </a:rPr>
              <a:t>h</a:t>
            </a:r>
            <a:endParaRPr sz="2400">
              <a:latin typeface="Garamond"/>
              <a:cs typeface="Garamond"/>
            </a:endParaRPr>
          </a:p>
        </p:txBody>
      </p:sp>
      <p:sp>
        <p:nvSpPr>
          <p:cNvPr id="10" name="object 10"/>
          <p:cNvSpPr txBox="1"/>
          <p:nvPr/>
        </p:nvSpPr>
        <p:spPr>
          <a:xfrm>
            <a:off x="3781171" y="3418390"/>
            <a:ext cx="999312"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Ma</a:t>
            </a:r>
            <a:r>
              <a:rPr sz="3600" b="1" spc="25" baseline="2469" dirty="0" smtClean="0">
                <a:latin typeface="Garamond"/>
                <a:cs typeface="Garamond"/>
              </a:rPr>
              <a:t>r</a:t>
            </a:r>
            <a:r>
              <a:rPr sz="3600" b="1" spc="-39" baseline="2469" dirty="0" smtClean="0">
                <a:latin typeface="Garamond"/>
                <a:cs typeface="Garamond"/>
              </a:rPr>
              <a:t>k</a:t>
            </a:r>
            <a:r>
              <a:rPr sz="3600" b="1" spc="0" baseline="2469" dirty="0" smtClean="0">
                <a:latin typeface="Garamond"/>
                <a:cs typeface="Garamond"/>
              </a:rPr>
              <a:t>et</a:t>
            </a:r>
            <a:endParaRPr sz="2400">
              <a:latin typeface="Garamond"/>
              <a:cs typeface="Garamond"/>
            </a:endParaRPr>
          </a:p>
        </p:txBody>
      </p:sp>
      <p:sp>
        <p:nvSpPr>
          <p:cNvPr id="9" name="object 9"/>
          <p:cNvSpPr txBox="1"/>
          <p:nvPr/>
        </p:nvSpPr>
        <p:spPr>
          <a:xfrm>
            <a:off x="5422773" y="3418390"/>
            <a:ext cx="322276" cy="330200"/>
          </a:xfrm>
          <a:prstGeom prst="rect">
            <a:avLst/>
          </a:prstGeom>
        </p:spPr>
        <p:txBody>
          <a:bodyPr wrap="square" lIns="0" tIns="0" rIns="0" bIns="0" rtlCol="0">
            <a:noAutofit/>
          </a:bodyPr>
          <a:lstStyle/>
          <a:p>
            <a:pPr marL="12700">
              <a:lnSpc>
                <a:spcPts val="2570"/>
              </a:lnSpc>
              <a:spcBef>
                <a:spcPts val="128"/>
              </a:spcBef>
            </a:pPr>
            <a:r>
              <a:rPr sz="3600" b="1" spc="4" baseline="2469" dirty="0" smtClean="0">
                <a:latin typeface="Garamond"/>
                <a:cs typeface="Garamond"/>
              </a:rPr>
              <a:t>4</a:t>
            </a:r>
            <a:r>
              <a:rPr sz="3600" b="1" spc="0" baseline="2469" dirty="0" smtClean="0">
                <a:latin typeface="Garamond"/>
                <a:cs typeface="Garamond"/>
              </a:rPr>
              <a:t>)</a:t>
            </a:r>
            <a:endParaRPr sz="2400">
              <a:latin typeface="Garamond"/>
              <a:cs typeface="Garamond"/>
            </a:endParaRPr>
          </a:p>
        </p:txBody>
      </p:sp>
      <p:sp>
        <p:nvSpPr>
          <p:cNvPr id="8" name="object 8"/>
          <p:cNvSpPr txBox="1"/>
          <p:nvPr/>
        </p:nvSpPr>
        <p:spPr>
          <a:xfrm>
            <a:off x="5852541" y="3418390"/>
            <a:ext cx="993750"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Mid</a:t>
            </a:r>
            <a:r>
              <a:rPr sz="3600" b="1" spc="-9" baseline="2469" dirty="0" smtClean="0">
                <a:latin typeface="Garamond"/>
                <a:cs typeface="Garamond"/>
              </a:rPr>
              <a:t>d</a:t>
            </a:r>
            <a:r>
              <a:rPr sz="3600" b="1" spc="0" baseline="2469" dirty="0" smtClean="0">
                <a:latin typeface="Garamond"/>
                <a:cs typeface="Garamond"/>
              </a:rPr>
              <a:t>le</a:t>
            </a:r>
            <a:endParaRPr sz="2400">
              <a:latin typeface="Garamond"/>
              <a:cs typeface="Garamond"/>
            </a:endParaRPr>
          </a:p>
        </p:txBody>
      </p:sp>
      <p:sp>
        <p:nvSpPr>
          <p:cNvPr id="7" name="object 7"/>
          <p:cNvSpPr txBox="1"/>
          <p:nvPr/>
        </p:nvSpPr>
        <p:spPr>
          <a:xfrm>
            <a:off x="6953250" y="3418390"/>
            <a:ext cx="747395"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Aged</a:t>
            </a:r>
            <a:endParaRPr sz="2400">
              <a:latin typeface="Garamond"/>
              <a:cs typeface="Garamond"/>
            </a:endParaRPr>
          </a:p>
        </p:txBody>
      </p:sp>
      <p:sp>
        <p:nvSpPr>
          <p:cNvPr id="6" name="object 6"/>
          <p:cNvSpPr txBox="1"/>
          <p:nvPr/>
        </p:nvSpPr>
        <p:spPr>
          <a:xfrm>
            <a:off x="307340" y="3784150"/>
            <a:ext cx="7458405" cy="1061720"/>
          </a:xfrm>
          <a:prstGeom prst="rect">
            <a:avLst/>
          </a:prstGeom>
        </p:spPr>
        <p:txBody>
          <a:bodyPr wrap="square" lIns="0" tIns="0" rIns="0" bIns="0" rtlCol="0">
            <a:noAutofit/>
          </a:bodyPr>
          <a:lstStyle/>
          <a:p>
            <a:pPr marL="12700" marR="38734">
              <a:lnSpc>
                <a:spcPts val="2570"/>
              </a:lnSpc>
              <a:spcBef>
                <a:spcPts val="128"/>
              </a:spcBef>
            </a:pPr>
            <a:r>
              <a:rPr sz="3600" b="1" spc="4" baseline="2469" dirty="0" smtClean="0">
                <a:latin typeface="Garamond"/>
                <a:cs typeface="Garamond"/>
              </a:rPr>
              <a:t>5</a:t>
            </a:r>
            <a:r>
              <a:rPr sz="3600" b="1" spc="0" baseline="2469" dirty="0" smtClean="0">
                <a:latin typeface="Garamond"/>
                <a:cs typeface="Garamond"/>
              </a:rPr>
              <a:t>)Elde</a:t>
            </a:r>
            <a:r>
              <a:rPr sz="3600" b="1" spc="39" baseline="2469" dirty="0" smtClean="0">
                <a:latin typeface="Garamond"/>
                <a:cs typeface="Garamond"/>
              </a:rPr>
              <a:t>r</a:t>
            </a:r>
            <a:r>
              <a:rPr sz="3600" b="1" spc="0" baseline="2469" dirty="0" smtClean="0">
                <a:latin typeface="Garamond"/>
                <a:cs typeface="Garamond"/>
              </a:rPr>
              <a:t>s Ma</a:t>
            </a:r>
            <a:r>
              <a:rPr sz="3600" b="1" spc="25" baseline="2469" dirty="0" smtClean="0">
                <a:latin typeface="Garamond"/>
                <a:cs typeface="Garamond"/>
              </a:rPr>
              <a:t>r</a:t>
            </a:r>
            <a:r>
              <a:rPr sz="3600" b="1" spc="-39" baseline="2469" dirty="0" smtClean="0">
                <a:latin typeface="Garamond"/>
                <a:cs typeface="Garamond"/>
              </a:rPr>
              <a:t>k</a:t>
            </a:r>
            <a:r>
              <a:rPr sz="3600" b="1" spc="0" baseline="2469" dirty="0" smtClean="0">
                <a:latin typeface="Garamond"/>
                <a:cs typeface="Garamond"/>
              </a:rPr>
              <a:t>et</a:t>
            </a:r>
            <a:endParaRPr sz="2400" dirty="0">
              <a:latin typeface="Garamond"/>
              <a:cs typeface="Garamond"/>
            </a:endParaRPr>
          </a:p>
          <a:p>
            <a:pPr marL="12700" indent="213360">
              <a:lnSpc>
                <a:spcPct val="98958"/>
              </a:lnSpc>
              <a:spcBef>
                <a:spcPts val="635"/>
              </a:spcBef>
            </a:pPr>
            <a:r>
              <a:rPr sz="2400" b="1" u="heavy" spc="0" dirty="0" smtClean="0">
                <a:latin typeface="Garamond"/>
                <a:cs typeface="Garamond"/>
              </a:rPr>
              <a:t>Gende</a:t>
            </a:r>
            <a:r>
              <a:rPr sz="2400" b="1" u="heavy" spc="34" dirty="0" smtClean="0">
                <a:latin typeface="Garamond"/>
                <a:cs typeface="Garamond"/>
              </a:rPr>
              <a:t>r</a:t>
            </a:r>
            <a:r>
              <a:rPr sz="2400" b="1" u="heavy" spc="0" dirty="0" smtClean="0">
                <a:latin typeface="Garamond"/>
                <a:cs typeface="Garamond"/>
              </a:rPr>
              <a:t>s</a:t>
            </a:r>
            <a:r>
              <a:rPr sz="2400" b="1" spc="0" dirty="0" smtClean="0">
                <a:latin typeface="Garamond"/>
                <a:cs typeface="Garamond"/>
              </a:rPr>
              <a:t>:</a:t>
            </a:r>
            <a:r>
              <a:rPr sz="2400" b="1" spc="94" dirty="0" smtClean="0">
                <a:latin typeface="Garamond"/>
                <a:cs typeface="Garamond"/>
              </a:rPr>
              <a:t> </a:t>
            </a:r>
            <a:r>
              <a:rPr sz="2400" b="1" spc="4" dirty="0" smtClean="0">
                <a:latin typeface="Garamond"/>
                <a:cs typeface="Garamond"/>
              </a:rPr>
              <a:t>O</a:t>
            </a:r>
            <a:r>
              <a:rPr sz="2400" b="1" spc="0" dirty="0" smtClean="0">
                <a:latin typeface="Garamond"/>
                <a:cs typeface="Garamond"/>
              </a:rPr>
              <a:t>n</a:t>
            </a:r>
            <a:r>
              <a:rPr sz="2400" b="1" spc="89" dirty="0" smtClean="0">
                <a:latin typeface="Garamond"/>
                <a:cs typeface="Garamond"/>
              </a:rPr>
              <a:t> </a:t>
            </a:r>
            <a:r>
              <a:rPr sz="2400" b="1" spc="0" dirty="0" smtClean="0">
                <a:latin typeface="Garamond"/>
                <a:cs typeface="Garamond"/>
              </a:rPr>
              <a:t>the</a:t>
            </a:r>
            <a:r>
              <a:rPr sz="2400" b="1" spc="104" dirty="0" smtClean="0">
                <a:latin typeface="Garamond"/>
                <a:cs typeface="Garamond"/>
              </a:rPr>
              <a:t> </a:t>
            </a:r>
            <a:r>
              <a:rPr sz="2400" b="1" spc="0" dirty="0" smtClean="0">
                <a:latin typeface="Garamond"/>
                <a:cs typeface="Garamond"/>
              </a:rPr>
              <a:t>ba</a:t>
            </a:r>
            <a:r>
              <a:rPr sz="2400" b="1" spc="-4" dirty="0" smtClean="0">
                <a:latin typeface="Garamond"/>
                <a:cs typeface="Garamond"/>
              </a:rPr>
              <a:t>s</a:t>
            </a:r>
            <a:r>
              <a:rPr sz="2400" b="1" spc="0" dirty="0" smtClean="0">
                <a:latin typeface="Garamond"/>
                <a:cs typeface="Garamond"/>
              </a:rPr>
              <a:t>is</a:t>
            </a:r>
            <a:r>
              <a:rPr sz="2400" b="1" spc="100" dirty="0" smtClean="0">
                <a:latin typeface="Garamond"/>
                <a:cs typeface="Garamond"/>
              </a:rPr>
              <a:t> </a:t>
            </a:r>
            <a:r>
              <a:rPr sz="2400" b="1" spc="0" dirty="0" smtClean="0">
                <a:latin typeface="Garamond"/>
                <a:cs typeface="Garamond"/>
              </a:rPr>
              <a:t>of</a:t>
            </a:r>
            <a:r>
              <a:rPr sz="2400" b="1" spc="465" dirty="0" smtClean="0">
                <a:latin typeface="Garamond"/>
                <a:cs typeface="Garamond"/>
              </a:rPr>
              <a:t> </a:t>
            </a:r>
            <a:r>
              <a:rPr sz="2400" b="1" spc="0" dirty="0" smtClean="0">
                <a:latin typeface="Garamond"/>
                <a:cs typeface="Garamond"/>
              </a:rPr>
              <a:t>gende</a:t>
            </a:r>
            <a:r>
              <a:rPr sz="2400" b="1" spc="-75" dirty="0" smtClean="0">
                <a:latin typeface="Garamond"/>
                <a:cs typeface="Garamond"/>
              </a:rPr>
              <a:t>r</a:t>
            </a:r>
            <a:r>
              <a:rPr sz="2400" b="1" spc="0" dirty="0" smtClean="0">
                <a:latin typeface="Garamond"/>
                <a:cs typeface="Garamond"/>
              </a:rPr>
              <a:t>,</a:t>
            </a:r>
            <a:r>
              <a:rPr sz="2400" b="1" spc="94" dirty="0" smtClean="0">
                <a:latin typeface="Garamond"/>
                <a:cs typeface="Garamond"/>
              </a:rPr>
              <a:t> </a:t>
            </a:r>
            <a:r>
              <a:rPr sz="2400" b="1" spc="0" dirty="0" smtClean="0">
                <a:latin typeface="Garamond"/>
                <a:cs typeface="Garamond"/>
              </a:rPr>
              <a:t>the</a:t>
            </a:r>
            <a:r>
              <a:rPr sz="2400" b="1" spc="100" dirty="0" smtClean="0">
                <a:latin typeface="Garamond"/>
                <a:cs typeface="Garamond"/>
              </a:rPr>
              <a:t> </a:t>
            </a:r>
            <a:r>
              <a:rPr sz="2400" b="1" spc="0" dirty="0" smtClean="0">
                <a:latin typeface="Garamond"/>
                <a:cs typeface="Garamond"/>
              </a:rPr>
              <a:t>con</a:t>
            </a:r>
            <a:r>
              <a:rPr sz="2400" b="1" spc="-9" dirty="0" smtClean="0">
                <a:latin typeface="Garamond"/>
                <a:cs typeface="Garamond"/>
              </a:rPr>
              <a:t>s</a:t>
            </a:r>
            <a:r>
              <a:rPr sz="2400" b="1" spc="0" dirty="0" smtClean="0">
                <a:latin typeface="Garamond"/>
                <a:cs typeface="Garamond"/>
              </a:rPr>
              <a:t>u</a:t>
            </a:r>
            <a:r>
              <a:rPr sz="2400" b="1" spc="4" dirty="0" smtClean="0">
                <a:latin typeface="Garamond"/>
                <a:cs typeface="Garamond"/>
              </a:rPr>
              <a:t>m</a:t>
            </a:r>
            <a:r>
              <a:rPr sz="2400" b="1" spc="0" dirty="0" smtClean="0">
                <a:latin typeface="Garamond"/>
                <a:cs typeface="Garamond"/>
              </a:rPr>
              <a:t>er</a:t>
            </a:r>
            <a:r>
              <a:rPr sz="2400" b="1" spc="104" dirty="0" smtClean="0">
                <a:latin typeface="Garamond"/>
                <a:cs typeface="Garamond"/>
              </a:rPr>
              <a:t> </a:t>
            </a:r>
            <a:r>
              <a:rPr sz="2400" b="1" spc="0" dirty="0" smtClean="0">
                <a:latin typeface="Garamond"/>
                <a:cs typeface="Garamond"/>
              </a:rPr>
              <a:t>ma</a:t>
            </a:r>
            <a:r>
              <a:rPr sz="2400" b="1" spc="29" dirty="0" smtClean="0">
                <a:latin typeface="Garamond"/>
                <a:cs typeface="Garamond"/>
              </a:rPr>
              <a:t>r</a:t>
            </a:r>
            <a:r>
              <a:rPr sz="2400" b="1" spc="-50" dirty="0" smtClean="0">
                <a:latin typeface="Garamond"/>
                <a:cs typeface="Garamond"/>
              </a:rPr>
              <a:t>k</a:t>
            </a:r>
            <a:r>
              <a:rPr sz="2400" b="1" spc="0" dirty="0" smtClean="0">
                <a:latin typeface="Garamond"/>
                <a:cs typeface="Garamond"/>
              </a:rPr>
              <a:t>et class</a:t>
            </a:r>
            <a:r>
              <a:rPr sz="2400" b="1" spc="-4" dirty="0" smtClean="0">
                <a:latin typeface="Garamond"/>
                <a:cs typeface="Garamond"/>
              </a:rPr>
              <a:t>i</a:t>
            </a:r>
            <a:r>
              <a:rPr sz="2400" b="1" spc="0" dirty="0" smtClean="0">
                <a:latin typeface="Garamond"/>
                <a:cs typeface="Garamond"/>
              </a:rPr>
              <a:t>fied into</a:t>
            </a:r>
            <a:r>
              <a:rPr sz="2400" b="1" spc="4" dirty="0" smtClean="0">
                <a:latin typeface="Garamond"/>
                <a:cs typeface="Garamond"/>
              </a:rPr>
              <a:t> </a:t>
            </a:r>
            <a:r>
              <a:rPr sz="2400" b="1" spc="0" dirty="0" smtClean="0">
                <a:latin typeface="Garamond"/>
                <a:cs typeface="Garamond"/>
              </a:rPr>
              <a:t>male ma</a:t>
            </a:r>
            <a:r>
              <a:rPr sz="2400" b="1" spc="29" dirty="0" smtClean="0">
                <a:latin typeface="Garamond"/>
                <a:cs typeface="Garamond"/>
              </a:rPr>
              <a:t>r</a:t>
            </a:r>
            <a:r>
              <a:rPr sz="2400" b="1" spc="-39" dirty="0" smtClean="0">
                <a:latin typeface="Garamond"/>
                <a:cs typeface="Garamond"/>
              </a:rPr>
              <a:t>k</a:t>
            </a:r>
            <a:r>
              <a:rPr sz="2400" b="1" spc="0" dirty="0" smtClean="0">
                <a:latin typeface="Garamond"/>
                <a:cs typeface="Garamond"/>
              </a:rPr>
              <a:t>et female ma</a:t>
            </a:r>
            <a:r>
              <a:rPr sz="2400" b="1" spc="29" dirty="0" smtClean="0">
                <a:latin typeface="Garamond"/>
                <a:cs typeface="Garamond"/>
              </a:rPr>
              <a:t>r</a:t>
            </a:r>
            <a:r>
              <a:rPr sz="2400" b="1" spc="-39" dirty="0" smtClean="0">
                <a:latin typeface="Garamond"/>
                <a:cs typeface="Garamond"/>
              </a:rPr>
              <a:t>k</a:t>
            </a:r>
            <a:r>
              <a:rPr sz="2400" b="1" spc="0" dirty="0" smtClean="0">
                <a:latin typeface="Garamond"/>
                <a:cs typeface="Garamond"/>
              </a:rPr>
              <a:t>e</a:t>
            </a:r>
            <a:r>
              <a:rPr sz="2400" b="1" spc="9" dirty="0" smtClean="0">
                <a:latin typeface="Garamond"/>
                <a:cs typeface="Garamond"/>
              </a:rPr>
              <a:t>t</a:t>
            </a:r>
            <a:r>
              <a:rPr sz="2400" b="1" spc="0" dirty="0" smtClean="0">
                <a:latin typeface="Garamond"/>
                <a:cs typeface="Garamond"/>
              </a:rPr>
              <a:t>.</a:t>
            </a:r>
            <a:endParaRPr sz="2400" dirty="0">
              <a:latin typeface="Garamond"/>
              <a:cs typeface="Garamond"/>
            </a:endParaRPr>
          </a:p>
        </p:txBody>
      </p:sp>
      <p:sp>
        <p:nvSpPr>
          <p:cNvPr id="5" name="object 5"/>
          <p:cNvSpPr txBox="1"/>
          <p:nvPr/>
        </p:nvSpPr>
        <p:spPr>
          <a:xfrm>
            <a:off x="7790180" y="4149910"/>
            <a:ext cx="1016608"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may</a:t>
            </a:r>
            <a:r>
              <a:rPr sz="3600" b="1" spc="100" baseline="2469" dirty="0" smtClean="0">
                <a:latin typeface="Garamond"/>
                <a:cs typeface="Garamond"/>
              </a:rPr>
              <a:t> </a:t>
            </a:r>
            <a:r>
              <a:rPr sz="3600" b="1" spc="-4" baseline="2469" dirty="0" smtClean="0">
                <a:latin typeface="Garamond"/>
                <a:cs typeface="Garamond"/>
              </a:rPr>
              <a:t>be</a:t>
            </a:r>
            <a:endParaRPr sz="2400">
              <a:latin typeface="Garamond"/>
              <a:cs typeface="Garamond"/>
            </a:endParaRPr>
          </a:p>
        </p:txBody>
      </p:sp>
      <p:sp>
        <p:nvSpPr>
          <p:cNvPr id="4" name="object 4"/>
          <p:cNvSpPr txBox="1"/>
          <p:nvPr/>
        </p:nvSpPr>
        <p:spPr>
          <a:xfrm>
            <a:off x="520700" y="4881811"/>
            <a:ext cx="8283573" cy="330200"/>
          </a:xfrm>
          <a:prstGeom prst="rect">
            <a:avLst/>
          </a:prstGeom>
        </p:spPr>
        <p:txBody>
          <a:bodyPr wrap="square" lIns="0" tIns="0" rIns="0" bIns="0" rtlCol="0">
            <a:noAutofit/>
          </a:bodyPr>
          <a:lstStyle/>
          <a:p>
            <a:pPr marL="12700">
              <a:lnSpc>
                <a:spcPts val="2570"/>
              </a:lnSpc>
              <a:spcBef>
                <a:spcPts val="128"/>
              </a:spcBef>
            </a:pPr>
            <a:r>
              <a:rPr sz="3600" b="1" u="heavy" spc="0" baseline="2469" dirty="0" smtClean="0">
                <a:latin typeface="Garamond"/>
                <a:cs typeface="Garamond"/>
              </a:rPr>
              <a:t>Social</a:t>
            </a:r>
            <a:r>
              <a:rPr sz="3600" b="1" u="heavy" spc="94" baseline="2469" dirty="0" smtClean="0">
                <a:latin typeface="Garamond"/>
                <a:cs typeface="Garamond"/>
              </a:rPr>
              <a:t> </a:t>
            </a:r>
            <a:r>
              <a:rPr sz="3600" b="1" u="heavy" spc="0" baseline="2469" dirty="0" smtClean="0">
                <a:latin typeface="Garamond"/>
                <a:cs typeface="Garamond"/>
              </a:rPr>
              <a:t>Cla</a:t>
            </a:r>
            <a:r>
              <a:rPr sz="3600" b="1" u="heavy" spc="-4" baseline="2469" dirty="0" smtClean="0">
                <a:latin typeface="Garamond"/>
                <a:cs typeface="Garamond"/>
              </a:rPr>
              <a:t>s</a:t>
            </a:r>
            <a:r>
              <a:rPr sz="3600" b="1" u="heavy" spc="9" baseline="2469" dirty="0" smtClean="0">
                <a:latin typeface="Garamond"/>
                <a:cs typeface="Garamond"/>
              </a:rPr>
              <a:t>s</a:t>
            </a:r>
            <a:r>
              <a:rPr sz="3600" b="1" u="heavy" spc="0" baseline="2469" dirty="0" smtClean="0">
                <a:latin typeface="Garamond"/>
                <a:cs typeface="Garamond"/>
              </a:rPr>
              <a:t>:</a:t>
            </a:r>
            <a:r>
              <a:rPr sz="3600" b="1" spc="94" baseline="2469" dirty="0" smtClean="0">
                <a:latin typeface="Garamond"/>
                <a:cs typeface="Garamond"/>
              </a:rPr>
              <a:t> </a:t>
            </a:r>
            <a:r>
              <a:rPr sz="3600" b="1" spc="0" baseline="2469" dirty="0" smtClean="0">
                <a:latin typeface="Garamond"/>
                <a:cs typeface="Garamond"/>
              </a:rPr>
              <a:t>C</a:t>
            </a:r>
            <a:r>
              <a:rPr sz="3600" b="1" spc="-9" baseline="2469" dirty="0" smtClean="0">
                <a:latin typeface="Garamond"/>
                <a:cs typeface="Garamond"/>
              </a:rPr>
              <a:t>o</a:t>
            </a:r>
            <a:r>
              <a:rPr sz="3600" b="1" spc="0" baseline="2469" dirty="0" smtClean="0">
                <a:latin typeface="Garamond"/>
                <a:cs typeface="Garamond"/>
              </a:rPr>
              <a:t>mpanion</a:t>
            </a:r>
            <a:r>
              <a:rPr sz="3600" b="1" spc="94" baseline="2469" dirty="0" smtClean="0">
                <a:latin typeface="Garamond"/>
                <a:cs typeface="Garamond"/>
              </a:rPr>
              <a:t> </a:t>
            </a:r>
            <a:r>
              <a:rPr sz="3600" b="1" spc="0" baseline="2469" dirty="0" smtClean="0">
                <a:latin typeface="Garamond"/>
                <a:cs typeface="Garamond"/>
              </a:rPr>
              <a:t>de</a:t>
            </a:r>
            <a:r>
              <a:rPr sz="3600" b="1" spc="-4" baseline="2469" dirty="0" smtClean="0">
                <a:latin typeface="Garamond"/>
                <a:cs typeface="Garamond"/>
              </a:rPr>
              <a:t>s</a:t>
            </a:r>
            <a:r>
              <a:rPr sz="3600" b="1" spc="0" baseline="2469" dirty="0" smtClean="0">
                <a:latin typeface="Garamond"/>
                <a:cs typeface="Garamond"/>
              </a:rPr>
              <a:t>ign</a:t>
            </a:r>
            <a:r>
              <a:rPr sz="3600" b="1" spc="100" baseline="2469" dirty="0" smtClean="0">
                <a:latin typeface="Garamond"/>
                <a:cs typeface="Garamond"/>
              </a:rPr>
              <a:t> </a:t>
            </a:r>
            <a:r>
              <a:rPr sz="3600" b="1" spc="0" baseline="2469" dirty="0" smtClean="0">
                <a:latin typeface="Garamond"/>
                <a:cs typeface="Garamond"/>
              </a:rPr>
              <a:t>their</a:t>
            </a:r>
            <a:r>
              <a:rPr sz="3600" b="1" spc="100" baseline="2469" dirty="0" smtClean="0">
                <a:latin typeface="Garamond"/>
                <a:cs typeface="Garamond"/>
              </a:rPr>
              <a:t> </a:t>
            </a:r>
            <a:r>
              <a:rPr sz="3600" b="1" spc="0" baseline="2469" dirty="0" smtClean="0">
                <a:latin typeface="Garamond"/>
                <a:cs typeface="Garamond"/>
              </a:rPr>
              <a:t>p</a:t>
            </a:r>
            <a:r>
              <a:rPr sz="3600" b="1" spc="19" baseline="2469" dirty="0" smtClean="0">
                <a:latin typeface="Garamond"/>
                <a:cs typeface="Garamond"/>
              </a:rPr>
              <a:t>r</a:t>
            </a:r>
            <a:r>
              <a:rPr sz="3600" b="1" spc="0" baseline="2469" dirty="0" smtClean="0">
                <a:latin typeface="Garamond"/>
                <a:cs typeface="Garamond"/>
              </a:rPr>
              <a:t>o</a:t>
            </a:r>
            <a:r>
              <a:rPr sz="3600" b="1" spc="-9" baseline="2469" dirty="0" smtClean="0">
                <a:latin typeface="Garamond"/>
                <a:cs typeface="Garamond"/>
              </a:rPr>
              <a:t>d</a:t>
            </a:r>
            <a:r>
              <a:rPr sz="3600" b="1" spc="0" baseline="2469" dirty="0" smtClean="0">
                <a:latin typeface="Garamond"/>
                <a:cs typeface="Garamond"/>
              </a:rPr>
              <a:t>ucts</a:t>
            </a:r>
            <a:r>
              <a:rPr sz="3600" b="1" spc="100" baseline="2469" dirty="0" smtClean="0">
                <a:latin typeface="Garamond"/>
                <a:cs typeface="Garamond"/>
              </a:rPr>
              <a:t> </a:t>
            </a:r>
            <a:r>
              <a:rPr sz="3600" b="1" spc="0" baseline="2469" dirty="0" smtClean="0">
                <a:latin typeface="Garamond"/>
                <a:cs typeface="Garamond"/>
              </a:rPr>
              <a:t>and</a:t>
            </a:r>
            <a:r>
              <a:rPr sz="3600" b="1" spc="89" baseline="2469" dirty="0" smtClean="0">
                <a:latin typeface="Garamond"/>
                <a:cs typeface="Garamond"/>
              </a:rPr>
              <a:t> </a:t>
            </a:r>
            <a:r>
              <a:rPr sz="3600" b="1" spc="0" baseline="2469" dirty="0" smtClean="0">
                <a:latin typeface="Garamond"/>
                <a:cs typeface="Garamond"/>
              </a:rPr>
              <a:t>se</a:t>
            </a:r>
            <a:r>
              <a:rPr sz="3600" b="1" spc="94" baseline="2469" dirty="0" smtClean="0">
                <a:latin typeface="Garamond"/>
                <a:cs typeface="Garamond"/>
              </a:rPr>
              <a:t>r</a:t>
            </a:r>
            <a:r>
              <a:rPr sz="3600" b="1" spc="0" baseline="2469" dirty="0" smtClean="0">
                <a:latin typeface="Garamond"/>
                <a:cs typeface="Garamond"/>
              </a:rPr>
              <a:t>vic</a:t>
            </a:r>
            <a:r>
              <a:rPr sz="3600" b="1" spc="4" baseline="2469" dirty="0" smtClean="0">
                <a:latin typeface="Garamond"/>
                <a:cs typeface="Garamond"/>
              </a:rPr>
              <a:t>e</a:t>
            </a:r>
            <a:r>
              <a:rPr sz="3600" b="1" spc="0" baseline="2469" dirty="0" smtClean="0">
                <a:latin typeface="Garamond"/>
                <a:cs typeface="Garamond"/>
              </a:rPr>
              <a:t>s</a:t>
            </a:r>
            <a:r>
              <a:rPr sz="3600" b="1" spc="100" baseline="2469" dirty="0" smtClean="0">
                <a:latin typeface="Garamond"/>
                <a:cs typeface="Garamond"/>
              </a:rPr>
              <a:t> </a:t>
            </a:r>
            <a:r>
              <a:rPr sz="3600" b="1" spc="14" baseline="2469" dirty="0" smtClean="0">
                <a:latin typeface="Garamond"/>
                <a:cs typeface="Garamond"/>
              </a:rPr>
              <a:t>f</a:t>
            </a:r>
            <a:r>
              <a:rPr sz="3600" b="1" spc="0" baseline="2469" dirty="0" smtClean="0">
                <a:latin typeface="Garamond"/>
                <a:cs typeface="Garamond"/>
              </a:rPr>
              <a:t>or</a:t>
            </a:r>
            <a:endParaRPr sz="2400">
              <a:latin typeface="Garamond"/>
              <a:cs typeface="Garamond"/>
            </a:endParaRPr>
          </a:p>
        </p:txBody>
      </p:sp>
      <p:sp>
        <p:nvSpPr>
          <p:cNvPr id="3" name="object 3"/>
          <p:cNvSpPr txBox="1"/>
          <p:nvPr/>
        </p:nvSpPr>
        <p:spPr>
          <a:xfrm>
            <a:off x="307340" y="5247571"/>
            <a:ext cx="8498078" cy="695909"/>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pa</a:t>
            </a:r>
            <a:r>
              <a:rPr sz="3600" b="1" spc="79" baseline="2469" dirty="0" smtClean="0">
                <a:latin typeface="Garamond"/>
                <a:cs typeface="Garamond"/>
              </a:rPr>
              <a:t>r</a:t>
            </a:r>
            <a:r>
              <a:rPr sz="3600" b="1" spc="0" baseline="2469" dirty="0" smtClean="0">
                <a:latin typeface="Garamond"/>
                <a:cs typeface="Garamond"/>
              </a:rPr>
              <a:t>ticular</a:t>
            </a:r>
            <a:r>
              <a:rPr sz="3600" b="1" spc="275" baseline="2469" dirty="0" smtClean="0">
                <a:latin typeface="Garamond"/>
                <a:cs typeface="Garamond"/>
              </a:rPr>
              <a:t> </a:t>
            </a:r>
            <a:r>
              <a:rPr sz="3600" b="1" spc="0" baseline="2469" dirty="0" smtClean="0">
                <a:latin typeface="Garamond"/>
                <a:cs typeface="Garamond"/>
              </a:rPr>
              <a:t>s</a:t>
            </a:r>
            <a:r>
              <a:rPr sz="3600" b="1" spc="-4" baseline="2469" dirty="0" smtClean="0">
                <a:latin typeface="Garamond"/>
                <a:cs typeface="Garamond"/>
              </a:rPr>
              <a:t>o</a:t>
            </a:r>
            <a:r>
              <a:rPr sz="3600" b="1" spc="0" baseline="2469" dirty="0" smtClean="0">
                <a:latin typeface="Garamond"/>
                <a:cs typeface="Garamond"/>
              </a:rPr>
              <a:t>cial</a:t>
            </a:r>
            <a:r>
              <a:rPr sz="3600" b="1" spc="264" baseline="2469" dirty="0" smtClean="0">
                <a:latin typeface="Garamond"/>
                <a:cs typeface="Garamond"/>
              </a:rPr>
              <a:t> </a:t>
            </a:r>
            <a:r>
              <a:rPr sz="3600" b="1" spc="0" baseline="2469" dirty="0" smtClean="0">
                <a:latin typeface="Garamond"/>
                <a:cs typeface="Garamond"/>
              </a:rPr>
              <a:t>c</a:t>
            </a:r>
            <a:r>
              <a:rPr sz="3600" b="1" spc="4" baseline="2469" dirty="0" smtClean="0">
                <a:latin typeface="Garamond"/>
                <a:cs typeface="Garamond"/>
              </a:rPr>
              <a:t>l</a:t>
            </a:r>
            <a:r>
              <a:rPr sz="3600" b="1" spc="0" baseline="2469" dirty="0" smtClean="0">
                <a:latin typeface="Garamond"/>
                <a:cs typeface="Garamond"/>
              </a:rPr>
              <a:t>asse</a:t>
            </a:r>
            <a:r>
              <a:rPr sz="3600" b="1" spc="-4" baseline="2469" dirty="0" smtClean="0">
                <a:latin typeface="Garamond"/>
                <a:cs typeface="Garamond"/>
              </a:rPr>
              <a:t>s</a:t>
            </a:r>
            <a:r>
              <a:rPr sz="3600" b="1" spc="0" baseline="2469" dirty="0" smtClean="0">
                <a:latin typeface="Garamond"/>
                <a:cs typeface="Garamond"/>
              </a:rPr>
              <a:t>.</a:t>
            </a:r>
            <a:r>
              <a:rPr sz="3600" b="1" spc="264" baseline="2469" dirty="0" smtClean="0">
                <a:latin typeface="Garamond"/>
                <a:cs typeface="Garamond"/>
              </a:rPr>
              <a:t> </a:t>
            </a:r>
            <a:r>
              <a:rPr sz="3600" b="1" spc="29" baseline="2469" dirty="0" smtClean="0">
                <a:latin typeface="Garamond"/>
                <a:cs typeface="Garamond"/>
              </a:rPr>
              <a:t>T</a:t>
            </a:r>
            <a:r>
              <a:rPr sz="3600" b="1" spc="0" baseline="2469" dirty="0" smtClean="0">
                <a:latin typeface="Garamond"/>
                <a:cs typeface="Garamond"/>
              </a:rPr>
              <a:t>he</a:t>
            </a:r>
            <a:r>
              <a:rPr sz="3600" b="1" spc="19" baseline="2469" dirty="0" smtClean="0">
                <a:latin typeface="Garamond"/>
                <a:cs typeface="Garamond"/>
              </a:rPr>
              <a:t>r</a:t>
            </a:r>
            <a:r>
              <a:rPr sz="3600" b="1" spc="0" baseline="2469" dirty="0" smtClean="0">
                <a:latin typeface="Garamond"/>
                <a:cs typeface="Garamond"/>
              </a:rPr>
              <a:t>e</a:t>
            </a:r>
            <a:r>
              <a:rPr sz="3600" b="1" spc="275" baseline="2469" dirty="0" smtClean="0">
                <a:latin typeface="Garamond"/>
                <a:cs typeface="Garamond"/>
              </a:rPr>
              <a:t> </a:t>
            </a:r>
            <a:r>
              <a:rPr sz="3600" b="1" spc="0" baseline="2469" dirty="0" smtClean="0">
                <a:latin typeface="Garamond"/>
                <a:cs typeface="Garamond"/>
              </a:rPr>
              <a:t>a</a:t>
            </a:r>
            <a:r>
              <a:rPr sz="3600" b="1" spc="14" baseline="2469" dirty="0" smtClean="0">
                <a:latin typeface="Garamond"/>
                <a:cs typeface="Garamond"/>
              </a:rPr>
              <a:t>r</a:t>
            </a:r>
            <a:r>
              <a:rPr sz="3600" b="1" spc="0" baseline="2469" dirty="0" smtClean="0">
                <a:latin typeface="Garamond"/>
                <a:cs typeface="Garamond"/>
              </a:rPr>
              <a:t>e</a:t>
            </a:r>
            <a:r>
              <a:rPr sz="3600" b="1" spc="269" baseline="2469" dirty="0" smtClean="0">
                <a:latin typeface="Garamond"/>
                <a:cs typeface="Garamond"/>
              </a:rPr>
              <a:t> </a:t>
            </a:r>
            <a:r>
              <a:rPr sz="3600" b="1" spc="0" baseline="2469" dirty="0" smtClean="0">
                <a:latin typeface="Garamond"/>
                <a:cs typeface="Garamond"/>
              </a:rPr>
              <a:t>th</a:t>
            </a:r>
            <a:r>
              <a:rPr sz="3600" b="1" spc="25" baseline="2469" dirty="0" smtClean="0">
                <a:latin typeface="Garamond"/>
                <a:cs typeface="Garamond"/>
              </a:rPr>
              <a:t>r</a:t>
            </a:r>
            <a:r>
              <a:rPr sz="3600" b="1" spc="0" baseline="2469" dirty="0" smtClean="0">
                <a:latin typeface="Garamond"/>
                <a:cs typeface="Garamond"/>
              </a:rPr>
              <a:t>ee</a:t>
            </a:r>
            <a:r>
              <a:rPr sz="3600" b="1" spc="269" baseline="2469" dirty="0" smtClean="0">
                <a:latin typeface="Garamond"/>
                <a:cs typeface="Garamond"/>
              </a:rPr>
              <a:t> </a:t>
            </a:r>
            <a:r>
              <a:rPr sz="3600" b="1" spc="0" baseline="2469" dirty="0" smtClean="0">
                <a:latin typeface="Garamond"/>
                <a:cs typeface="Garamond"/>
              </a:rPr>
              <a:t>s</a:t>
            </a:r>
            <a:r>
              <a:rPr sz="3600" b="1" spc="-4" baseline="2469" dirty="0" smtClean="0">
                <a:latin typeface="Garamond"/>
                <a:cs typeface="Garamond"/>
              </a:rPr>
              <a:t>o</a:t>
            </a:r>
            <a:r>
              <a:rPr sz="3600" b="1" spc="0" baseline="2469" dirty="0" smtClean="0">
                <a:latin typeface="Garamond"/>
                <a:cs typeface="Garamond"/>
              </a:rPr>
              <a:t>c</a:t>
            </a:r>
            <a:r>
              <a:rPr sz="3600" b="1" spc="-9" baseline="2469" dirty="0" smtClean="0">
                <a:latin typeface="Garamond"/>
                <a:cs typeface="Garamond"/>
              </a:rPr>
              <a:t>i</a:t>
            </a:r>
            <a:r>
              <a:rPr sz="3600" b="1" spc="0" baseline="2469" dirty="0" smtClean="0">
                <a:latin typeface="Garamond"/>
                <a:cs typeface="Garamond"/>
              </a:rPr>
              <a:t>al</a:t>
            </a:r>
            <a:r>
              <a:rPr sz="3600" b="1" spc="269" baseline="2469" dirty="0" smtClean="0">
                <a:latin typeface="Garamond"/>
                <a:cs typeface="Garamond"/>
              </a:rPr>
              <a:t> </a:t>
            </a:r>
            <a:r>
              <a:rPr sz="3600" b="1" spc="0" baseline="2469" dirty="0" smtClean="0">
                <a:latin typeface="Garamond"/>
                <a:cs typeface="Garamond"/>
              </a:rPr>
              <a:t>classe</a:t>
            </a:r>
            <a:r>
              <a:rPr sz="3600" b="1" spc="-4" baseline="2469" dirty="0" smtClean="0">
                <a:latin typeface="Garamond"/>
                <a:cs typeface="Garamond"/>
              </a:rPr>
              <a:t>s</a:t>
            </a:r>
            <a:r>
              <a:rPr sz="3600" b="1" spc="0" baseline="2469" dirty="0" smtClean="0">
                <a:latin typeface="Garamond"/>
                <a:cs typeface="Garamond"/>
              </a:rPr>
              <a:t>:</a:t>
            </a:r>
            <a:r>
              <a:rPr sz="3600" b="1" spc="264" baseline="2469" dirty="0" smtClean="0">
                <a:latin typeface="Garamond"/>
                <a:cs typeface="Garamond"/>
              </a:rPr>
              <a:t> </a:t>
            </a:r>
            <a:r>
              <a:rPr sz="3600" b="1" spc="0" baseline="2469" dirty="0" smtClean="0">
                <a:latin typeface="Garamond"/>
                <a:cs typeface="Garamond"/>
              </a:rPr>
              <a:t>1</a:t>
            </a:r>
            <a:r>
              <a:rPr sz="3600" b="1" spc="275" baseline="2469" dirty="0" smtClean="0">
                <a:latin typeface="Garamond"/>
                <a:cs typeface="Garamond"/>
              </a:rPr>
              <a:t> </a:t>
            </a:r>
            <a:r>
              <a:rPr sz="3600" b="1" spc="0" baseline="2469" dirty="0" smtClean="0">
                <a:latin typeface="Garamond"/>
                <a:cs typeface="Garamond"/>
              </a:rPr>
              <a:t>Up</a:t>
            </a:r>
            <a:r>
              <a:rPr sz="3600" b="1" spc="-9" baseline="2469" dirty="0" smtClean="0">
                <a:latin typeface="Garamond"/>
                <a:cs typeface="Garamond"/>
              </a:rPr>
              <a:t>p</a:t>
            </a:r>
            <a:r>
              <a:rPr sz="3600" b="1" spc="0" baseline="2469" dirty="0" smtClean="0">
                <a:latin typeface="Garamond"/>
                <a:cs typeface="Garamond"/>
              </a:rPr>
              <a:t>er</a:t>
            </a:r>
            <a:endParaRPr sz="2400">
              <a:latin typeface="Garamond"/>
              <a:cs typeface="Garamond"/>
            </a:endParaRPr>
          </a:p>
          <a:p>
            <a:pPr marL="12700" marR="45720">
              <a:lnSpc>
                <a:spcPct val="93750"/>
              </a:lnSpc>
              <a:spcBef>
                <a:spcPts val="51"/>
              </a:spcBef>
            </a:pPr>
            <a:r>
              <a:rPr sz="2400" b="1" spc="0" dirty="0" smtClean="0">
                <a:latin typeface="Garamond"/>
                <a:cs typeface="Garamond"/>
              </a:rPr>
              <a:t>classes  </a:t>
            </a:r>
            <a:r>
              <a:rPr sz="2400" b="1" spc="4" dirty="0" smtClean="0">
                <a:latin typeface="Garamond"/>
                <a:cs typeface="Garamond"/>
              </a:rPr>
              <a:t>2</a:t>
            </a:r>
            <a:r>
              <a:rPr sz="2400" b="1" spc="0" dirty="0" smtClean="0">
                <a:latin typeface="Garamond"/>
                <a:cs typeface="Garamond"/>
              </a:rPr>
              <a:t>. Mi</a:t>
            </a:r>
            <a:r>
              <a:rPr sz="2400" b="1" spc="-9" dirty="0" smtClean="0">
                <a:latin typeface="Garamond"/>
                <a:cs typeface="Garamond"/>
              </a:rPr>
              <a:t>d</a:t>
            </a:r>
            <a:r>
              <a:rPr sz="2400" b="1" spc="0" dirty="0" smtClean="0">
                <a:latin typeface="Garamond"/>
                <a:cs typeface="Garamond"/>
              </a:rPr>
              <a:t>dle</a:t>
            </a:r>
            <a:r>
              <a:rPr sz="2400" b="1" spc="25" dirty="0" smtClean="0">
                <a:latin typeface="Garamond"/>
                <a:cs typeface="Garamond"/>
              </a:rPr>
              <a:t> </a:t>
            </a:r>
            <a:r>
              <a:rPr sz="2400" b="1" spc="0" dirty="0" smtClean="0">
                <a:latin typeface="Garamond"/>
                <a:cs typeface="Garamond"/>
              </a:rPr>
              <a:t>classes  </a:t>
            </a:r>
            <a:r>
              <a:rPr sz="2400" b="1" spc="4" dirty="0" smtClean="0">
                <a:latin typeface="Garamond"/>
                <a:cs typeface="Garamond"/>
              </a:rPr>
              <a:t>3</a:t>
            </a:r>
            <a:r>
              <a:rPr sz="2400" b="1" spc="0" dirty="0" smtClean="0">
                <a:latin typeface="Garamond"/>
                <a:cs typeface="Garamond"/>
              </a:rPr>
              <a:t>. L</a:t>
            </a:r>
            <a:r>
              <a:rPr sz="2400" b="1" spc="-25" dirty="0" smtClean="0">
                <a:latin typeface="Garamond"/>
                <a:cs typeface="Garamond"/>
              </a:rPr>
              <a:t>o</a:t>
            </a:r>
            <a:r>
              <a:rPr sz="2400" b="1" spc="-19" dirty="0" smtClean="0">
                <a:latin typeface="Garamond"/>
                <a:cs typeface="Garamond"/>
              </a:rPr>
              <a:t>w</a:t>
            </a:r>
            <a:r>
              <a:rPr sz="2400" b="1" spc="0" dirty="0" smtClean="0">
                <a:latin typeface="Garamond"/>
                <a:cs typeface="Garamond"/>
              </a:rPr>
              <a:t>er class</a:t>
            </a:r>
            <a:endParaRPr sz="2400">
              <a:latin typeface="Garamond"/>
              <a:cs typeface="Garamond"/>
            </a:endParaRPr>
          </a:p>
        </p:txBody>
      </p:sp>
      <p:sp>
        <p:nvSpPr>
          <p:cNvPr id="2" name="object 2"/>
          <p:cNvSpPr txBox="1"/>
          <p:nvPr/>
        </p:nvSpPr>
        <p:spPr>
          <a:xfrm>
            <a:off x="1301650" y="4988306"/>
            <a:ext cx="88491" cy="152400"/>
          </a:xfrm>
          <a:prstGeom prst="rect">
            <a:avLst/>
          </a:prstGeom>
        </p:spPr>
        <p:txBody>
          <a:bodyPr wrap="square" lIns="0" tIns="0" rIns="0" bIns="0" rtlCol="0">
            <a:noAutofit/>
          </a:bodyPr>
          <a:lstStyle/>
          <a:p>
            <a:pPr marL="25400">
              <a:lnSpc>
                <a:spcPts val="1000"/>
              </a:lnSpc>
            </a:pPr>
            <a:endParaRPr sz="1000"/>
          </a:p>
        </p:txBody>
      </p:sp>
      <p:sp>
        <p:nvSpPr>
          <p:cNvPr id="42" name="Rectangle 41"/>
          <p:cNvSpPr/>
          <p:nvPr/>
        </p:nvSpPr>
        <p:spPr>
          <a:xfrm>
            <a:off x="249240" y="455970"/>
            <a:ext cx="3713196" cy="769441"/>
          </a:xfrm>
          <a:prstGeom prst="rect">
            <a:avLst/>
          </a:prstGeom>
          <a:noFill/>
        </p:spPr>
        <p:txBody>
          <a:bodyPr wrap="none" lIns="91440" tIns="45720" rIns="91440" bIns="45720">
            <a:spAutoFit/>
          </a:bodyPr>
          <a:lstStyle/>
          <a:p>
            <a:pPr algn="ctr"/>
            <a:r>
              <a:rPr lang="en-US" sz="4400" b="1" dirty="0" smtClean="0">
                <a:ln w="22225">
                  <a:solidFill>
                    <a:schemeClr val="accent2"/>
                  </a:solidFill>
                  <a:prstDash val="solid"/>
                </a:ln>
                <a:solidFill>
                  <a:schemeClr val="accent2">
                    <a:lumMod val="40000"/>
                    <a:lumOff val="60000"/>
                  </a:schemeClr>
                </a:solidFill>
              </a:rPr>
              <a:t>Demographical</a:t>
            </a:r>
            <a:endParaRPr lang="en-US" sz="4400" b="1" dirty="0">
              <a:ln w="22225">
                <a:solidFill>
                  <a:schemeClr val="accent2"/>
                </a:solidFill>
                <a:prstDash val="solid"/>
              </a:ln>
              <a:solidFill>
                <a:schemeClr val="accent2">
                  <a:lumMod val="40000"/>
                  <a:lumOff val="60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57910" y="-57913"/>
            <a:ext cx="9259824" cy="6973824"/>
          </a:xfrm>
          <a:prstGeom prst="rect">
            <a:avLst/>
          </a:prstGeom>
          <a:blipFill>
            <a:blip r:embed="rId2" cstate="print"/>
            <a:stretch>
              <a:fillRect/>
            </a:stretch>
          </a:blipFill>
        </p:spPr>
        <p:txBody>
          <a:bodyPr wrap="square" lIns="0" tIns="0" rIns="0" bIns="0" rtlCol="0">
            <a:noAutofit/>
          </a:bodyPr>
          <a:lstStyle/>
          <a:p>
            <a:endParaRPr/>
          </a:p>
        </p:txBody>
      </p:sp>
      <p:sp>
        <p:nvSpPr>
          <p:cNvPr id="30" name="object 30"/>
          <p:cNvSpPr/>
          <p:nvPr/>
        </p:nvSpPr>
        <p:spPr>
          <a:xfrm>
            <a:off x="76200" y="-26"/>
            <a:ext cx="9067800" cy="6760591"/>
          </a:xfrm>
          <a:prstGeom prst="rect">
            <a:avLst/>
          </a:prstGeom>
          <a:blipFill>
            <a:blip r:embed="rId3" cstate="print"/>
            <a:stretch>
              <a:fillRect/>
            </a:stretch>
          </a:blipFill>
        </p:spPr>
        <p:txBody>
          <a:bodyPr wrap="square" lIns="0" tIns="0" rIns="0" bIns="0" rtlCol="0">
            <a:noAutofit/>
          </a:bodyPr>
          <a:lstStyle/>
          <a:p>
            <a:endParaRPr/>
          </a:p>
        </p:txBody>
      </p:sp>
      <p:sp>
        <p:nvSpPr>
          <p:cNvPr id="31" name="object 31"/>
          <p:cNvSpPr/>
          <p:nvPr/>
        </p:nvSpPr>
        <p:spPr>
          <a:xfrm>
            <a:off x="12954" y="-63247"/>
            <a:ext cx="9194292" cy="6905244"/>
          </a:xfrm>
          <a:custGeom>
            <a:avLst/>
            <a:gdLst/>
            <a:ahLst/>
            <a:cxnLst/>
            <a:rect l="l" t="t" r="r" b="b"/>
            <a:pathLst>
              <a:path w="9194292" h="6905244">
                <a:moveTo>
                  <a:pt x="0" y="63247"/>
                </a:moveTo>
                <a:lnTo>
                  <a:pt x="0" y="6905244"/>
                </a:lnTo>
                <a:lnTo>
                  <a:pt x="9131045" y="6905244"/>
                </a:lnTo>
              </a:path>
            </a:pathLst>
          </a:custGeom>
          <a:ln w="126492">
            <a:solidFill>
              <a:srgbClr val="000000"/>
            </a:solidFill>
          </a:ln>
        </p:spPr>
        <p:txBody>
          <a:bodyPr wrap="square" lIns="0" tIns="0" rIns="0" bIns="0" rtlCol="0">
            <a:noAutofit/>
          </a:bodyPr>
          <a:lstStyle/>
          <a:p>
            <a:endParaRPr/>
          </a:p>
        </p:txBody>
      </p:sp>
      <p:sp>
        <p:nvSpPr>
          <p:cNvPr id="32" name="object 32"/>
          <p:cNvSpPr/>
          <p:nvPr/>
        </p:nvSpPr>
        <p:spPr>
          <a:xfrm>
            <a:off x="361188" y="729995"/>
            <a:ext cx="4934712" cy="464820"/>
          </a:xfrm>
          <a:prstGeom prst="rect">
            <a:avLst/>
          </a:prstGeom>
          <a:blipFill>
            <a:blip r:embed="rId4" cstate="print"/>
            <a:stretch>
              <a:fillRect/>
            </a:stretch>
          </a:blipFill>
        </p:spPr>
        <p:txBody>
          <a:bodyPr wrap="square" lIns="0" tIns="0" rIns="0" bIns="0" rtlCol="0">
            <a:noAutofit/>
          </a:bodyPr>
          <a:lstStyle/>
          <a:p>
            <a:endParaRPr/>
          </a:p>
        </p:txBody>
      </p:sp>
      <p:sp>
        <p:nvSpPr>
          <p:cNvPr id="28" name="object 28"/>
          <p:cNvSpPr txBox="1"/>
          <p:nvPr/>
        </p:nvSpPr>
        <p:spPr>
          <a:xfrm>
            <a:off x="2374773" y="202228"/>
            <a:ext cx="4619659" cy="482904"/>
          </a:xfrm>
          <a:prstGeom prst="rect">
            <a:avLst/>
          </a:prstGeom>
        </p:spPr>
        <p:txBody>
          <a:bodyPr wrap="square" lIns="0" tIns="0" rIns="0" bIns="0" rtlCol="0">
            <a:noAutofit/>
          </a:bodyPr>
          <a:lstStyle/>
          <a:p>
            <a:pPr marL="12700">
              <a:lnSpc>
                <a:spcPts val="3800"/>
              </a:lnSpc>
              <a:spcBef>
                <a:spcPts val="190"/>
              </a:spcBef>
            </a:pPr>
            <a:r>
              <a:rPr sz="5400" b="1" spc="0" baseline="3292" dirty="0" smtClean="0">
                <a:latin typeface="Garamond"/>
                <a:cs typeface="Garamond"/>
              </a:rPr>
              <a:t>Bases </a:t>
            </a:r>
            <a:r>
              <a:rPr sz="5400" b="1" spc="39" baseline="3292" dirty="0" smtClean="0">
                <a:latin typeface="Garamond"/>
                <a:cs typeface="Garamond"/>
              </a:rPr>
              <a:t>f</a:t>
            </a:r>
            <a:r>
              <a:rPr sz="5400" b="1" spc="0" baseline="3292" dirty="0" smtClean="0">
                <a:latin typeface="Garamond"/>
                <a:cs typeface="Garamond"/>
              </a:rPr>
              <a:t>or segment</a:t>
            </a:r>
            <a:r>
              <a:rPr sz="5400" b="1" spc="19" baseline="3292" dirty="0" smtClean="0">
                <a:latin typeface="Garamond"/>
                <a:cs typeface="Garamond"/>
              </a:rPr>
              <a:t>a</a:t>
            </a:r>
            <a:r>
              <a:rPr sz="5400" b="1" spc="0" baseline="3292" dirty="0" smtClean="0">
                <a:latin typeface="Garamond"/>
                <a:cs typeface="Garamond"/>
              </a:rPr>
              <a:t>tion</a:t>
            </a:r>
            <a:endParaRPr sz="3600">
              <a:latin typeface="Garamond"/>
              <a:cs typeface="Garamond"/>
            </a:endParaRPr>
          </a:p>
        </p:txBody>
      </p:sp>
      <p:sp>
        <p:nvSpPr>
          <p:cNvPr id="27" name="object 27"/>
          <p:cNvSpPr txBox="1"/>
          <p:nvPr/>
        </p:nvSpPr>
        <p:spPr>
          <a:xfrm>
            <a:off x="307340" y="1223195"/>
            <a:ext cx="8500869" cy="69596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C</a:t>
            </a:r>
            <a:r>
              <a:rPr sz="3600" b="1" spc="-9" baseline="2469" dirty="0" smtClean="0">
                <a:latin typeface="Garamond"/>
                <a:cs typeface="Garamond"/>
              </a:rPr>
              <a:t>u</a:t>
            </a:r>
            <a:r>
              <a:rPr sz="3600" b="1" spc="0" baseline="2469" dirty="0" smtClean="0">
                <a:latin typeface="Garamond"/>
                <a:cs typeface="Garamond"/>
              </a:rPr>
              <a:t>ltu</a:t>
            </a:r>
            <a:r>
              <a:rPr sz="3600" b="1" spc="25" baseline="2469" dirty="0" smtClean="0">
                <a:latin typeface="Garamond"/>
                <a:cs typeface="Garamond"/>
              </a:rPr>
              <a:t>r</a:t>
            </a:r>
            <a:r>
              <a:rPr sz="3600" b="1" spc="0" baseline="2469" dirty="0" smtClean="0">
                <a:latin typeface="Garamond"/>
                <a:cs typeface="Garamond"/>
              </a:rPr>
              <a:t>e</a:t>
            </a:r>
            <a:r>
              <a:rPr sz="3600" b="1" spc="139" baseline="2469" dirty="0" smtClean="0">
                <a:latin typeface="Garamond"/>
                <a:cs typeface="Garamond"/>
              </a:rPr>
              <a:t> </a:t>
            </a:r>
            <a:r>
              <a:rPr sz="3600" b="1" spc="0" baseline="2469" dirty="0" smtClean="0">
                <a:latin typeface="Garamond"/>
                <a:cs typeface="Garamond"/>
              </a:rPr>
              <a:t>and</a:t>
            </a:r>
            <a:r>
              <a:rPr sz="3600" b="1" spc="134" baseline="2469" dirty="0" smtClean="0">
                <a:latin typeface="Garamond"/>
                <a:cs typeface="Garamond"/>
              </a:rPr>
              <a:t> </a:t>
            </a:r>
            <a:r>
              <a:rPr sz="3600" b="1" spc="0" baseline="2469" dirty="0" smtClean="0">
                <a:latin typeface="Garamond"/>
                <a:cs typeface="Garamond"/>
              </a:rPr>
              <a:t>s</a:t>
            </a:r>
            <a:r>
              <a:rPr sz="3600" b="1" spc="-4" baseline="2469" dirty="0" smtClean="0">
                <a:latin typeface="Garamond"/>
                <a:cs typeface="Garamond"/>
              </a:rPr>
              <a:t>o</a:t>
            </a:r>
            <a:r>
              <a:rPr sz="3600" b="1" spc="0" baseline="2469" dirty="0" smtClean="0">
                <a:latin typeface="Garamond"/>
                <a:cs typeface="Garamond"/>
              </a:rPr>
              <a:t>cial</a:t>
            </a:r>
            <a:r>
              <a:rPr sz="3600" b="1" spc="134" baseline="2469" dirty="0" smtClean="0">
                <a:latin typeface="Garamond"/>
                <a:cs typeface="Garamond"/>
              </a:rPr>
              <a:t> </a:t>
            </a:r>
            <a:r>
              <a:rPr sz="3600" b="1" spc="0" baseline="2469" dirty="0" smtClean="0">
                <a:latin typeface="Garamond"/>
                <a:cs typeface="Garamond"/>
              </a:rPr>
              <a:t>class</a:t>
            </a:r>
            <a:r>
              <a:rPr sz="3600" b="1" spc="129" baseline="2469" dirty="0" smtClean="0">
                <a:latin typeface="Garamond"/>
                <a:cs typeface="Garamond"/>
              </a:rPr>
              <a:t> </a:t>
            </a:r>
            <a:r>
              <a:rPr sz="3600" b="1" spc="0" baseline="2469" dirty="0" smtClean="0">
                <a:latin typeface="Garamond"/>
                <a:cs typeface="Garamond"/>
              </a:rPr>
              <a:t>a</a:t>
            </a:r>
            <a:r>
              <a:rPr sz="3600" b="1" spc="25" baseline="2469" dirty="0" smtClean="0">
                <a:latin typeface="Garamond"/>
                <a:cs typeface="Garamond"/>
              </a:rPr>
              <a:t>r</a:t>
            </a:r>
            <a:r>
              <a:rPr sz="3600" b="1" spc="0" baseline="2469" dirty="0" smtClean="0">
                <a:latin typeface="Garamond"/>
                <a:cs typeface="Garamond"/>
              </a:rPr>
              <a:t>e</a:t>
            </a:r>
            <a:r>
              <a:rPr sz="3600" b="1" spc="125" baseline="2469" dirty="0" smtClean="0">
                <a:latin typeface="Garamond"/>
                <a:cs typeface="Garamond"/>
              </a:rPr>
              <a:t> </a:t>
            </a:r>
            <a:r>
              <a:rPr sz="3600" b="1" spc="0" baseline="2469" dirty="0" smtClean="0">
                <a:latin typeface="Garamond"/>
                <a:cs typeface="Garamond"/>
              </a:rPr>
              <a:t>the</a:t>
            </a:r>
            <a:r>
              <a:rPr sz="3600" b="1" spc="139" baseline="2469" dirty="0" smtClean="0">
                <a:latin typeface="Garamond"/>
                <a:cs typeface="Garamond"/>
              </a:rPr>
              <a:t> </a:t>
            </a:r>
            <a:r>
              <a:rPr sz="3600" b="1" spc="0" baseline="2469" dirty="0" smtClean="0">
                <a:latin typeface="Garamond"/>
                <a:cs typeface="Garamond"/>
              </a:rPr>
              <a:t>t</a:t>
            </a:r>
            <a:r>
              <a:rPr sz="3600" b="1" spc="-39" baseline="2469" dirty="0" smtClean="0">
                <a:latin typeface="Garamond"/>
                <a:cs typeface="Garamond"/>
              </a:rPr>
              <a:t>w</a:t>
            </a:r>
            <a:r>
              <a:rPr sz="3600" b="1" spc="0" baseline="2469" dirty="0" smtClean="0">
                <a:latin typeface="Garamond"/>
                <a:cs typeface="Garamond"/>
              </a:rPr>
              <a:t>o</a:t>
            </a:r>
            <a:r>
              <a:rPr sz="3600" b="1" spc="119" baseline="2469" dirty="0" smtClean="0">
                <a:latin typeface="Garamond"/>
                <a:cs typeface="Garamond"/>
              </a:rPr>
              <a:t> </a:t>
            </a:r>
            <a:r>
              <a:rPr sz="3600" b="1" spc="0" baseline="2469" dirty="0" smtClean="0">
                <a:latin typeface="Garamond"/>
                <a:cs typeface="Garamond"/>
              </a:rPr>
              <a:t>main</a:t>
            </a:r>
            <a:r>
              <a:rPr sz="3600" b="1" spc="129" baseline="2469" dirty="0" smtClean="0">
                <a:latin typeface="Garamond"/>
                <a:cs typeface="Garamond"/>
              </a:rPr>
              <a:t> </a:t>
            </a:r>
            <a:r>
              <a:rPr sz="3600" b="1" spc="0" baseline="2469" dirty="0" smtClean="0">
                <a:latin typeface="Garamond"/>
                <a:cs typeface="Garamond"/>
              </a:rPr>
              <a:t>bases</a:t>
            </a:r>
            <a:r>
              <a:rPr sz="3600" b="1" spc="139" baseline="2469" dirty="0" smtClean="0">
                <a:latin typeface="Garamond"/>
                <a:cs typeface="Garamond"/>
              </a:rPr>
              <a:t> </a:t>
            </a:r>
            <a:r>
              <a:rPr sz="3600" b="1" spc="0" baseline="2469" dirty="0" smtClean="0">
                <a:latin typeface="Garamond"/>
                <a:cs typeface="Garamond"/>
              </a:rPr>
              <a:t>of</a:t>
            </a:r>
            <a:r>
              <a:rPr sz="3600" b="1" spc="500" baseline="2469" dirty="0" smtClean="0">
                <a:latin typeface="Garamond"/>
                <a:cs typeface="Garamond"/>
              </a:rPr>
              <a:t> </a:t>
            </a:r>
            <a:r>
              <a:rPr sz="3600" b="1" spc="0" baseline="2469" dirty="0" smtClean="0">
                <a:latin typeface="Garamond"/>
                <a:cs typeface="Garamond"/>
              </a:rPr>
              <a:t>se</a:t>
            </a:r>
            <a:r>
              <a:rPr sz="3600" b="1" spc="-4" baseline="2469" dirty="0" smtClean="0">
                <a:latin typeface="Garamond"/>
                <a:cs typeface="Garamond"/>
              </a:rPr>
              <a:t>g</a:t>
            </a:r>
            <a:r>
              <a:rPr sz="3600" b="1" spc="0" baseline="2469" dirty="0" smtClean="0">
                <a:latin typeface="Garamond"/>
                <a:cs typeface="Garamond"/>
              </a:rPr>
              <a:t>me</a:t>
            </a:r>
            <a:r>
              <a:rPr sz="3600" b="1" spc="9" baseline="2469" dirty="0" smtClean="0">
                <a:latin typeface="Garamond"/>
                <a:cs typeface="Garamond"/>
              </a:rPr>
              <a:t>n</a:t>
            </a:r>
            <a:r>
              <a:rPr sz="3600" b="1" spc="0" baseline="2469" dirty="0" smtClean="0">
                <a:latin typeface="Garamond"/>
                <a:cs typeface="Garamond"/>
              </a:rPr>
              <a:t>ta</a:t>
            </a:r>
            <a:r>
              <a:rPr sz="3600" b="1" spc="9" baseline="2469" dirty="0" smtClean="0">
                <a:latin typeface="Garamond"/>
                <a:cs typeface="Garamond"/>
              </a:rPr>
              <a:t>t</a:t>
            </a:r>
            <a:r>
              <a:rPr sz="3600" b="1" spc="0" baseline="2469" dirty="0" smtClean="0">
                <a:latin typeface="Garamond"/>
                <a:cs typeface="Garamond"/>
              </a:rPr>
              <a:t>ion</a:t>
            </a:r>
            <a:endParaRPr sz="2400">
              <a:latin typeface="Garamond"/>
              <a:cs typeface="Garamond"/>
            </a:endParaRPr>
          </a:p>
          <a:p>
            <a:pPr marL="12700" marR="45720">
              <a:lnSpc>
                <a:spcPct val="93750"/>
              </a:lnSpc>
              <a:spcBef>
                <a:spcPts val="51"/>
              </a:spcBef>
            </a:pPr>
            <a:r>
              <a:rPr sz="2400" b="1" spc="0" dirty="0" smtClean="0">
                <a:latin typeface="Garamond"/>
                <a:cs typeface="Garamond"/>
              </a:rPr>
              <a:t>he</a:t>
            </a:r>
            <a:r>
              <a:rPr sz="2400" b="1" spc="19" dirty="0" smtClean="0">
                <a:latin typeface="Garamond"/>
                <a:cs typeface="Garamond"/>
              </a:rPr>
              <a:t>r</a:t>
            </a:r>
            <a:r>
              <a:rPr sz="2400" b="1" spc="9" dirty="0" smtClean="0">
                <a:latin typeface="Garamond"/>
                <a:cs typeface="Garamond"/>
              </a:rPr>
              <a:t>e</a:t>
            </a:r>
            <a:r>
              <a:rPr sz="2400" b="1" spc="0" dirty="0" smtClean="0">
                <a:latin typeface="Garamond"/>
                <a:cs typeface="Garamond"/>
              </a:rPr>
              <a:t>.</a:t>
            </a:r>
            <a:endParaRPr sz="2400">
              <a:latin typeface="Garamond"/>
              <a:cs typeface="Garamond"/>
            </a:endParaRPr>
          </a:p>
        </p:txBody>
      </p:sp>
      <p:sp>
        <p:nvSpPr>
          <p:cNvPr id="26" name="object 26"/>
          <p:cNvSpPr txBox="1"/>
          <p:nvPr/>
        </p:nvSpPr>
        <p:spPr>
          <a:xfrm>
            <a:off x="307340" y="1955096"/>
            <a:ext cx="7244411" cy="330200"/>
          </a:xfrm>
          <a:prstGeom prst="rect">
            <a:avLst/>
          </a:prstGeom>
        </p:spPr>
        <p:txBody>
          <a:bodyPr wrap="square" lIns="0" tIns="0" rIns="0" bIns="0" rtlCol="0">
            <a:noAutofit/>
          </a:bodyPr>
          <a:lstStyle/>
          <a:p>
            <a:pPr marL="12700">
              <a:lnSpc>
                <a:spcPts val="2570"/>
              </a:lnSpc>
              <a:spcBef>
                <a:spcPts val="128"/>
              </a:spcBef>
            </a:pPr>
            <a:r>
              <a:rPr sz="3600" b="1" u="heavy" spc="0" baseline="2469" dirty="0" smtClean="0">
                <a:latin typeface="Garamond"/>
                <a:cs typeface="Garamond"/>
              </a:rPr>
              <a:t>C</a:t>
            </a:r>
            <a:r>
              <a:rPr sz="3600" b="1" u="heavy" spc="-9" baseline="2469" dirty="0" smtClean="0">
                <a:latin typeface="Garamond"/>
                <a:cs typeface="Garamond"/>
              </a:rPr>
              <a:t>u</a:t>
            </a:r>
            <a:r>
              <a:rPr sz="3600" b="1" u="heavy" spc="0" baseline="2469" dirty="0" smtClean="0">
                <a:latin typeface="Garamond"/>
                <a:cs typeface="Garamond"/>
              </a:rPr>
              <a:t>ltu</a:t>
            </a:r>
            <a:r>
              <a:rPr sz="3600" b="1" u="heavy" spc="25" baseline="2469" dirty="0" smtClean="0">
                <a:latin typeface="Garamond"/>
                <a:cs typeface="Garamond"/>
              </a:rPr>
              <a:t>r</a:t>
            </a:r>
            <a:r>
              <a:rPr sz="3600" b="1" u="heavy" spc="4" baseline="2469" dirty="0" smtClean="0">
                <a:latin typeface="Garamond"/>
                <a:cs typeface="Garamond"/>
              </a:rPr>
              <a:t>e</a:t>
            </a:r>
            <a:r>
              <a:rPr sz="3600" b="1" u="heavy" spc="0" baseline="2469" dirty="0" smtClean="0">
                <a:latin typeface="Garamond"/>
                <a:cs typeface="Garamond"/>
              </a:rPr>
              <a:t>:  </a:t>
            </a:r>
            <a:r>
              <a:rPr sz="3600" b="1" spc="0" baseline="2469" dirty="0" smtClean="0">
                <a:latin typeface="Garamond"/>
                <a:cs typeface="Garamond"/>
              </a:rPr>
              <a:t>Cul</a:t>
            </a:r>
            <a:r>
              <a:rPr sz="3600" b="1" spc="4" baseline="2469" dirty="0" smtClean="0">
                <a:latin typeface="Garamond"/>
                <a:cs typeface="Garamond"/>
              </a:rPr>
              <a:t>t</a:t>
            </a:r>
            <a:r>
              <a:rPr sz="3600" b="1" spc="0" baseline="2469" dirty="0" smtClean="0">
                <a:latin typeface="Garamond"/>
                <a:cs typeface="Garamond"/>
              </a:rPr>
              <a:t>u</a:t>
            </a:r>
            <a:r>
              <a:rPr sz="3600" b="1" spc="19" baseline="2469" dirty="0" smtClean="0">
                <a:latin typeface="Garamond"/>
                <a:cs typeface="Garamond"/>
              </a:rPr>
              <a:t>r</a:t>
            </a:r>
            <a:r>
              <a:rPr sz="3600" b="1" spc="0" baseline="2469" dirty="0" smtClean="0">
                <a:latin typeface="Garamond"/>
                <a:cs typeface="Garamond"/>
              </a:rPr>
              <a:t>e</a:t>
            </a:r>
            <a:r>
              <a:rPr sz="3600" b="1" spc="360" baseline="2469" dirty="0" smtClean="0">
                <a:latin typeface="Garamond"/>
                <a:cs typeface="Garamond"/>
              </a:rPr>
              <a:t> </a:t>
            </a:r>
            <a:r>
              <a:rPr sz="3600" b="1" spc="0" baseline="2469" dirty="0" smtClean="0">
                <a:latin typeface="Garamond"/>
                <a:cs typeface="Garamond"/>
              </a:rPr>
              <a:t>in</a:t>
            </a:r>
            <a:r>
              <a:rPr sz="3600" b="1" spc="89" baseline="2469" dirty="0" smtClean="0">
                <a:latin typeface="Garamond"/>
                <a:cs typeface="Garamond"/>
              </a:rPr>
              <a:t>f</a:t>
            </a:r>
            <a:r>
              <a:rPr sz="3600" b="1" spc="0" baseline="2469" dirty="0" smtClean="0">
                <a:latin typeface="Garamond"/>
                <a:cs typeface="Garamond"/>
              </a:rPr>
              <a:t>lu</a:t>
            </a:r>
            <a:r>
              <a:rPr sz="3600" b="1" spc="4" baseline="2469" dirty="0" smtClean="0">
                <a:latin typeface="Garamond"/>
                <a:cs typeface="Garamond"/>
              </a:rPr>
              <a:t>e</a:t>
            </a:r>
            <a:r>
              <a:rPr sz="3600" b="1" spc="0" baseline="2469" dirty="0" smtClean="0">
                <a:latin typeface="Garamond"/>
                <a:cs typeface="Garamond"/>
              </a:rPr>
              <a:t>nce</a:t>
            </a:r>
            <a:r>
              <a:rPr sz="3600" b="1" spc="355" baseline="2469" dirty="0" smtClean="0">
                <a:latin typeface="Garamond"/>
                <a:cs typeface="Garamond"/>
              </a:rPr>
              <a:t> </a:t>
            </a:r>
            <a:r>
              <a:rPr sz="3600" b="1" spc="0" baseline="2469" dirty="0" smtClean="0">
                <a:latin typeface="Garamond"/>
                <a:cs typeface="Garamond"/>
              </a:rPr>
              <a:t>con</a:t>
            </a:r>
            <a:r>
              <a:rPr sz="3600" b="1" spc="-9" baseline="2469" dirty="0" smtClean="0">
                <a:latin typeface="Garamond"/>
                <a:cs typeface="Garamond"/>
              </a:rPr>
              <a:t>s</a:t>
            </a:r>
            <a:r>
              <a:rPr sz="3600" b="1" spc="4" baseline="2469" dirty="0" smtClean="0">
                <a:latin typeface="Garamond"/>
                <a:cs typeface="Garamond"/>
              </a:rPr>
              <a:t>u</a:t>
            </a:r>
            <a:r>
              <a:rPr sz="3600" b="1" spc="0" baseline="2469" dirty="0" smtClean="0">
                <a:latin typeface="Garamond"/>
                <a:cs typeface="Garamond"/>
              </a:rPr>
              <a:t>mer</a:t>
            </a:r>
            <a:r>
              <a:rPr sz="3600" b="1" spc="360" baseline="2469" dirty="0" smtClean="0">
                <a:latin typeface="Garamond"/>
                <a:cs typeface="Garamond"/>
              </a:rPr>
              <a:t> </a:t>
            </a:r>
            <a:r>
              <a:rPr sz="3600" b="1" spc="0" baseline="2469" dirty="0" smtClean="0">
                <a:latin typeface="Garamond"/>
                <a:cs typeface="Garamond"/>
              </a:rPr>
              <a:t>be</a:t>
            </a:r>
            <a:r>
              <a:rPr sz="3600" b="1" spc="-9" baseline="2469" dirty="0" smtClean="0">
                <a:latin typeface="Garamond"/>
                <a:cs typeface="Garamond"/>
              </a:rPr>
              <a:t>h</a:t>
            </a:r>
            <a:r>
              <a:rPr sz="3600" b="1" spc="-19" baseline="2469" dirty="0" smtClean="0">
                <a:latin typeface="Garamond"/>
                <a:cs typeface="Garamond"/>
              </a:rPr>
              <a:t>a</a:t>
            </a:r>
            <a:r>
              <a:rPr sz="3600" b="1" spc="0" baseline="2469" dirty="0" smtClean="0">
                <a:latin typeface="Garamond"/>
                <a:cs typeface="Garamond"/>
              </a:rPr>
              <a:t>v</a:t>
            </a:r>
            <a:r>
              <a:rPr sz="3600" b="1" spc="-9" baseline="2469" dirty="0" smtClean="0">
                <a:latin typeface="Garamond"/>
                <a:cs typeface="Garamond"/>
              </a:rPr>
              <a:t>i</a:t>
            </a:r>
            <a:r>
              <a:rPr sz="3600" b="1" spc="0" baseline="2469" dirty="0" smtClean="0">
                <a:latin typeface="Garamond"/>
                <a:cs typeface="Garamond"/>
              </a:rPr>
              <a:t>o</a:t>
            </a:r>
            <a:r>
              <a:rPr sz="3600" b="1" spc="-84" baseline="2469" dirty="0" smtClean="0">
                <a:latin typeface="Garamond"/>
                <a:cs typeface="Garamond"/>
              </a:rPr>
              <a:t>r</a:t>
            </a:r>
            <a:r>
              <a:rPr sz="3600" b="1" spc="0" baseline="2469" dirty="0" smtClean="0">
                <a:latin typeface="Garamond"/>
                <a:cs typeface="Garamond"/>
              </a:rPr>
              <a:t>,</a:t>
            </a:r>
            <a:r>
              <a:rPr sz="3600" b="1" spc="350" baseline="2469" dirty="0" smtClean="0">
                <a:latin typeface="Garamond"/>
                <a:cs typeface="Garamond"/>
              </a:rPr>
              <a:t> </a:t>
            </a:r>
            <a:r>
              <a:rPr sz="3600" b="1" spc="0" baseline="2469" dirty="0" smtClean="0">
                <a:latin typeface="Garamond"/>
                <a:cs typeface="Garamond"/>
              </a:rPr>
              <a:t>deep</a:t>
            </a:r>
            <a:r>
              <a:rPr sz="3600" b="1" spc="14" baseline="2469" dirty="0" smtClean="0">
                <a:latin typeface="Garamond"/>
                <a:cs typeface="Garamond"/>
              </a:rPr>
              <a:t>l</a:t>
            </a:r>
            <a:r>
              <a:rPr sz="3600" b="1" spc="-200" baseline="2469" dirty="0" smtClean="0">
                <a:latin typeface="Garamond"/>
                <a:cs typeface="Garamond"/>
              </a:rPr>
              <a:t>y</a:t>
            </a:r>
            <a:r>
              <a:rPr sz="3600" b="1" spc="0" baseline="2469" dirty="0" smtClean="0">
                <a:latin typeface="Garamond"/>
                <a:cs typeface="Garamond"/>
              </a:rPr>
              <a:t>.</a:t>
            </a:r>
            <a:endParaRPr sz="2400">
              <a:latin typeface="Garamond"/>
              <a:cs typeface="Garamond"/>
            </a:endParaRPr>
          </a:p>
        </p:txBody>
      </p:sp>
      <p:sp>
        <p:nvSpPr>
          <p:cNvPr id="25" name="object 25"/>
          <p:cNvSpPr txBox="1"/>
          <p:nvPr/>
        </p:nvSpPr>
        <p:spPr>
          <a:xfrm>
            <a:off x="7723124" y="1955096"/>
            <a:ext cx="1083359"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A</a:t>
            </a:r>
            <a:r>
              <a:rPr sz="3600" b="1" spc="345" baseline="2469" dirty="0" smtClean="0">
                <a:latin typeface="Garamond"/>
                <a:cs typeface="Garamond"/>
              </a:rPr>
              <a:t> </a:t>
            </a:r>
            <a:r>
              <a:rPr sz="3600" b="1" spc="0" baseline="2469" dirty="0" smtClean="0">
                <a:latin typeface="Garamond"/>
                <a:cs typeface="Garamond"/>
              </a:rPr>
              <a:t>g</a:t>
            </a:r>
            <a:r>
              <a:rPr sz="3600" b="1" spc="-44" baseline="2469" dirty="0" smtClean="0">
                <a:latin typeface="Garamond"/>
                <a:cs typeface="Garamond"/>
              </a:rPr>
              <a:t>i</a:t>
            </a:r>
            <a:r>
              <a:rPr sz="3600" b="1" spc="-29" baseline="2469" dirty="0" smtClean="0">
                <a:latin typeface="Garamond"/>
                <a:cs typeface="Garamond"/>
              </a:rPr>
              <a:t>v</a:t>
            </a:r>
            <a:r>
              <a:rPr sz="3600" b="1" spc="0" baseline="2469" dirty="0" smtClean="0">
                <a:latin typeface="Garamond"/>
                <a:cs typeface="Garamond"/>
              </a:rPr>
              <a:t>en</a:t>
            </a:r>
            <a:endParaRPr sz="2400">
              <a:latin typeface="Garamond"/>
              <a:cs typeface="Garamond"/>
            </a:endParaRPr>
          </a:p>
        </p:txBody>
      </p:sp>
      <p:sp>
        <p:nvSpPr>
          <p:cNvPr id="24" name="object 24"/>
          <p:cNvSpPr txBox="1"/>
          <p:nvPr/>
        </p:nvSpPr>
        <p:spPr>
          <a:xfrm>
            <a:off x="307340" y="2320856"/>
            <a:ext cx="5966305"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cultu</a:t>
            </a:r>
            <a:r>
              <a:rPr sz="3600" b="1" spc="19" baseline="2469" dirty="0" smtClean="0">
                <a:latin typeface="Garamond"/>
                <a:cs typeface="Garamond"/>
              </a:rPr>
              <a:t>r</a:t>
            </a:r>
            <a:r>
              <a:rPr sz="3600" b="1" spc="0" baseline="2469" dirty="0" smtClean="0">
                <a:latin typeface="Garamond"/>
                <a:cs typeface="Garamond"/>
              </a:rPr>
              <a:t>e</a:t>
            </a:r>
            <a:r>
              <a:rPr sz="3600" b="1" spc="510" baseline="2469" dirty="0" smtClean="0">
                <a:latin typeface="Garamond"/>
                <a:cs typeface="Garamond"/>
              </a:rPr>
              <a:t> </a:t>
            </a:r>
            <a:r>
              <a:rPr sz="3600" b="1" spc="0" baseline="2469" dirty="0" smtClean="0">
                <a:latin typeface="Garamond"/>
                <a:cs typeface="Garamond"/>
              </a:rPr>
              <a:t>bri</a:t>
            </a:r>
            <a:r>
              <a:rPr sz="3600" b="1" spc="-9" baseline="2469" dirty="0" smtClean="0">
                <a:latin typeface="Garamond"/>
                <a:cs typeface="Garamond"/>
              </a:rPr>
              <a:t>n</a:t>
            </a:r>
            <a:r>
              <a:rPr sz="3600" b="1" spc="0" baseline="2469" dirty="0" smtClean="0">
                <a:latin typeface="Garamond"/>
                <a:cs typeface="Garamond"/>
              </a:rPr>
              <a:t>gs</a:t>
            </a:r>
            <a:r>
              <a:rPr sz="3600" b="1" spc="495" baseline="2469" dirty="0" smtClean="0">
                <a:latin typeface="Garamond"/>
                <a:cs typeface="Garamond"/>
              </a:rPr>
              <a:t> </a:t>
            </a:r>
            <a:r>
              <a:rPr sz="3600" b="1" spc="9" baseline="2469" dirty="0" smtClean="0">
                <a:latin typeface="Garamond"/>
                <a:cs typeface="Garamond"/>
              </a:rPr>
              <a:t>i</a:t>
            </a:r>
            <a:r>
              <a:rPr sz="3600" b="1" spc="0" baseline="2469" dirty="0" smtClean="0">
                <a:latin typeface="Garamond"/>
                <a:cs typeface="Garamond"/>
              </a:rPr>
              <a:t>n</a:t>
            </a:r>
            <a:r>
              <a:rPr sz="3600" b="1" spc="500" baseline="2469" dirty="0" smtClean="0">
                <a:latin typeface="Garamond"/>
                <a:cs typeface="Garamond"/>
              </a:rPr>
              <a:t> </a:t>
            </a:r>
            <a:r>
              <a:rPr sz="3600" b="1" spc="0" baseline="2469" dirty="0" smtClean="0">
                <a:latin typeface="Garamond"/>
                <a:cs typeface="Garamond"/>
              </a:rPr>
              <a:t>its</a:t>
            </a:r>
            <a:r>
              <a:rPr sz="3600" b="1" spc="515" baseline="2469" dirty="0" smtClean="0">
                <a:latin typeface="Garamond"/>
                <a:cs typeface="Garamond"/>
              </a:rPr>
              <a:t> </a:t>
            </a:r>
            <a:r>
              <a:rPr sz="3600" b="1" spc="-25" baseline="2469" dirty="0" smtClean="0">
                <a:latin typeface="Garamond"/>
                <a:cs typeface="Garamond"/>
              </a:rPr>
              <a:t>o</a:t>
            </a:r>
            <a:r>
              <a:rPr sz="3600" b="1" spc="0" baseline="2469" dirty="0" smtClean="0">
                <a:latin typeface="Garamond"/>
                <a:cs typeface="Garamond"/>
              </a:rPr>
              <a:t>wn</a:t>
            </a:r>
            <a:r>
              <a:rPr sz="3600" b="1" spc="500" baseline="2469" dirty="0" smtClean="0">
                <a:latin typeface="Garamond"/>
                <a:cs typeface="Garamond"/>
              </a:rPr>
              <a:t> </a:t>
            </a:r>
            <a:r>
              <a:rPr sz="3600" b="1" spc="0" baseline="2469" dirty="0" smtClean="0">
                <a:latin typeface="Garamond"/>
                <a:cs typeface="Garamond"/>
              </a:rPr>
              <a:t>u</a:t>
            </a:r>
            <a:r>
              <a:rPr sz="3600" b="1" spc="-9" baseline="2469" dirty="0" smtClean="0">
                <a:latin typeface="Garamond"/>
                <a:cs typeface="Garamond"/>
              </a:rPr>
              <a:t>n</a:t>
            </a:r>
            <a:r>
              <a:rPr sz="3600" b="1" spc="4" baseline="2469" dirty="0" smtClean="0">
                <a:latin typeface="Garamond"/>
                <a:cs typeface="Garamond"/>
              </a:rPr>
              <a:t>i</a:t>
            </a:r>
            <a:r>
              <a:rPr sz="3600" b="1" spc="0" baseline="2469" dirty="0" smtClean="0">
                <a:latin typeface="Garamond"/>
                <a:cs typeface="Garamond"/>
              </a:rPr>
              <a:t>que</a:t>
            </a:r>
            <a:r>
              <a:rPr sz="3600" b="1" spc="515" baseline="2469" dirty="0" smtClean="0">
                <a:latin typeface="Garamond"/>
                <a:cs typeface="Garamond"/>
              </a:rPr>
              <a:t> </a:t>
            </a:r>
            <a:r>
              <a:rPr sz="3600" b="1" spc="0" baseline="2469" dirty="0" smtClean="0">
                <a:latin typeface="Garamond"/>
                <a:cs typeface="Garamond"/>
              </a:rPr>
              <a:t>pat</a:t>
            </a:r>
            <a:r>
              <a:rPr sz="3600" b="1" spc="4" baseline="2469" dirty="0" smtClean="0">
                <a:latin typeface="Garamond"/>
                <a:cs typeface="Garamond"/>
              </a:rPr>
              <a:t>t</a:t>
            </a:r>
            <a:r>
              <a:rPr sz="3600" b="1" spc="0" baseline="2469" dirty="0" smtClean="0">
                <a:latin typeface="Garamond"/>
                <a:cs typeface="Garamond"/>
              </a:rPr>
              <a:t>e</a:t>
            </a:r>
            <a:r>
              <a:rPr sz="3600" b="1" spc="100" baseline="2469" dirty="0" smtClean="0">
                <a:latin typeface="Garamond"/>
                <a:cs typeface="Garamond"/>
              </a:rPr>
              <a:t>r</a:t>
            </a:r>
            <a:r>
              <a:rPr sz="3600" b="1" spc="0" baseline="2469" dirty="0" smtClean="0">
                <a:latin typeface="Garamond"/>
                <a:cs typeface="Garamond"/>
              </a:rPr>
              <a:t>n</a:t>
            </a:r>
            <a:r>
              <a:rPr sz="3600" b="1" spc="505" baseline="2469" dirty="0" smtClean="0">
                <a:latin typeface="Garamond"/>
                <a:cs typeface="Garamond"/>
              </a:rPr>
              <a:t> </a:t>
            </a:r>
            <a:r>
              <a:rPr sz="3600" b="1" spc="0" baseline="2469" dirty="0" smtClean="0">
                <a:latin typeface="Garamond"/>
                <a:cs typeface="Garamond"/>
              </a:rPr>
              <a:t>of</a:t>
            </a:r>
            <a:endParaRPr sz="2400">
              <a:latin typeface="Garamond"/>
              <a:cs typeface="Garamond"/>
            </a:endParaRPr>
          </a:p>
        </p:txBody>
      </p:sp>
      <p:sp>
        <p:nvSpPr>
          <p:cNvPr id="23" name="object 23"/>
          <p:cNvSpPr txBox="1"/>
          <p:nvPr/>
        </p:nvSpPr>
        <p:spPr>
          <a:xfrm>
            <a:off x="6389370" y="2320856"/>
            <a:ext cx="2415667"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s</a:t>
            </a:r>
            <a:r>
              <a:rPr sz="3600" b="1" spc="-4" baseline="2469" dirty="0" smtClean="0">
                <a:latin typeface="Garamond"/>
                <a:cs typeface="Garamond"/>
              </a:rPr>
              <a:t>o</a:t>
            </a:r>
            <a:r>
              <a:rPr sz="3600" b="1" spc="0" baseline="2469" dirty="0" smtClean="0">
                <a:latin typeface="Garamond"/>
                <a:cs typeface="Garamond"/>
              </a:rPr>
              <a:t>cial</a:t>
            </a:r>
            <a:r>
              <a:rPr sz="3600" b="1" spc="504" baseline="2469" dirty="0" smtClean="0">
                <a:latin typeface="Garamond"/>
                <a:cs typeface="Garamond"/>
              </a:rPr>
              <a:t> </a:t>
            </a:r>
            <a:r>
              <a:rPr sz="3600" b="1" spc="0" baseline="2469" dirty="0" smtClean="0">
                <a:latin typeface="Garamond"/>
                <a:cs typeface="Garamond"/>
              </a:rPr>
              <a:t>c</a:t>
            </a:r>
            <a:r>
              <a:rPr sz="3600" b="1" spc="9" baseline="2469" dirty="0" smtClean="0">
                <a:latin typeface="Garamond"/>
                <a:cs typeface="Garamond"/>
              </a:rPr>
              <a:t>o</a:t>
            </a:r>
            <a:r>
              <a:rPr sz="3600" b="1" spc="0" baseline="2469" dirty="0" smtClean="0">
                <a:latin typeface="Garamond"/>
                <a:cs typeface="Garamond"/>
              </a:rPr>
              <a:t>n</a:t>
            </a:r>
            <a:r>
              <a:rPr sz="3600" b="1" spc="-9" baseline="2469" dirty="0" smtClean="0">
                <a:latin typeface="Garamond"/>
                <a:cs typeface="Garamond"/>
              </a:rPr>
              <a:t>d</a:t>
            </a:r>
            <a:r>
              <a:rPr sz="3600" b="1" spc="0" baseline="2469" dirty="0" smtClean="0">
                <a:latin typeface="Garamond"/>
                <a:cs typeface="Garamond"/>
              </a:rPr>
              <a:t>uc</a:t>
            </a:r>
            <a:r>
              <a:rPr sz="3600" b="1" spc="9" baseline="2469" dirty="0" smtClean="0">
                <a:latin typeface="Garamond"/>
                <a:cs typeface="Garamond"/>
              </a:rPr>
              <a:t>t</a:t>
            </a:r>
            <a:r>
              <a:rPr sz="3600" b="1" spc="0" baseline="2469" dirty="0" smtClean="0">
                <a:latin typeface="Garamond"/>
                <a:cs typeface="Garamond"/>
              </a:rPr>
              <a:t>.</a:t>
            </a:r>
            <a:r>
              <a:rPr sz="3600" b="1" spc="505" baseline="2469" dirty="0" smtClean="0">
                <a:latin typeface="Garamond"/>
                <a:cs typeface="Garamond"/>
              </a:rPr>
              <a:t> </a:t>
            </a:r>
            <a:r>
              <a:rPr sz="3600" b="1" spc="0" baseline="2469" dirty="0" smtClean="0">
                <a:latin typeface="Garamond"/>
                <a:cs typeface="Garamond"/>
              </a:rPr>
              <a:t>A</a:t>
            </a:r>
            <a:endParaRPr sz="2400">
              <a:latin typeface="Garamond"/>
              <a:cs typeface="Garamond"/>
            </a:endParaRPr>
          </a:p>
        </p:txBody>
      </p:sp>
      <p:sp>
        <p:nvSpPr>
          <p:cNvPr id="22" name="object 22"/>
          <p:cNvSpPr txBox="1"/>
          <p:nvPr/>
        </p:nvSpPr>
        <p:spPr>
          <a:xfrm>
            <a:off x="307340" y="2686616"/>
            <a:ext cx="944751"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pe</a:t>
            </a:r>
            <a:r>
              <a:rPr sz="3600" b="1" spc="34" baseline="2469" dirty="0" smtClean="0">
                <a:latin typeface="Garamond"/>
                <a:cs typeface="Garamond"/>
              </a:rPr>
              <a:t>r</a:t>
            </a:r>
            <a:r>
              <a:rPr sz="3600" b="1" spc="0" baseline="2469" dirty="0" smtClean="0">
                <a:latin typeface="Garamond"/>
                <a:cs typeface="Garamond"/>
              </a:rPr>
              <a:t>s</a:t>
            </a:r>
            <a:r>
              <a:rPr sz="3600" b="1" spc="-4" baseline="2469" dirty="0" smtClean="0">
                <a:latin typeface="Garamond"/>
                <a:cs typeface="Garamond"/>
              </a:rPr>
              <a:t>o</a:t>
            </a:r>
            <a:r>
              <a:rPr sz="3600" b="1" spc="0" baseline="2469" dirty="0" smtClean="0">
                <a:latin typeface="Garamond"/>
                <a:cs typeface="Garamond"/>
              </a:rPr>
              <a:t>n</a:t>
            </a:r>
            <a:endParaRPr sz="2400">
              <a:latin typeface="Garamond"/>
              <a:cs typeface="Garamond"/>
            </a:endParaRPr>
          </a:p>
        </p:txBody>
      </p:sp>
      <p:sp>
        <p:nvSpPr>
          <p:cNvPr id="21" name="object 21"/>
          <p:cNvSpPr txBox="1"/>
          <p:nvPr/>
        </p:nvSpPr>
        <p:spPr>
          <a:xfrm>
            <a:off x="1395730" y="2686616"/>
            <a:ext cx="986053"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us</a:t>
            </a:r>
            <a:r>
              <a:rPr sz="3600" b="1" spc="4" baseline="2469" dirty="0" smtClean="0">
                <a:latin typeface="Garamond"/>
                <a:cs typeface="Garamond"/>
              </a:rPr>
              <a:t>u</a:t>
            </a:r>
            <a:r>
              <a:rPr sz="3600" b="1" spc="0" baseline="2469" dirty="0" smtClean="0">
                <a:latin typeface="Garamond"/>
                <a:cs typeface="Garamond"/>
              </a:rPr>
              <a:t>al</a:t>
            </a:r>
            <a:r>
              <a:rPr sz="3600" b="1" spc="25" baseline="2469" dirty="0" smtClean="0">
                <a:latin typeface="Garamond"/>
                <a:cs typeface="Garamond"/>
              </a:rPr>
              <a:t>l</a:t>
            </a:r>
            <a:r>
              <a:rPr sz="3600" b="1" spc="0" baseline="2469" dirty="0" smtClean="0">
                <a:latin typeface="Garamond"/>
                <a:cs typeface="Garamond"/>
              </a:rPr>
              <a:t>y</a:t>
            </a:r>
            <a:endParaRPr sz="2400">
              <a:latin typeface="Garamond"/>
              <a:cs typeface="Garamond"/>
            </a:endParaRPr>
          </a:p>
        </p:txBody>
      </p:sp>
      <p:sp>
        <p:nvSpPr>
          <p:cNvPr id="20" name="object 20"/>
          <p:cNvSpPr txBox="1"/>
          <p:nvPr/>
        </p:nvSpPr>
        <p:spPr>
          <a:xfrm>
            <a:off x="2525014" y="2686616"/>
            <a:ext cx="1162076"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a</a:t>
            </a:r>
            <a:r>
              <a:rPr sz="3600" b="1" spc="9" baseline="2469" dirty="0" smtClean="0">
                <a:latin typeface="Garamond"/>
                <a:cs typeface="Garamond"/>
              </a:rPr>
              <a:t>c</a:t>
            </a:r>
            <a:r>
              <a:rPr sz="3600" b="1" spc="0" baseline="2469" dirty="0" smtClean="0">
                <a:latin typeface="Garamond"/>
                <a:cs typeface="Garamond"/>
              </a:rPr>
              <a:t>qui</a:t>
            </a:r>
            <a:r>
              <a:rPr sz="3600" b="1" spc="29" baseline="2469" dirty="0" smtClean="0">
                <a:latin typeface="Garamond"/>
                <a:cs typeface="Garamond"/>
              </a:rPr>
              <a:t>r</a:t>
            </a:r>
            <a:r>
              <a:rPr sz="3600" b="1" spc="0" baseline="2469" dirty="0" smtClean="0">
                <a:latin typeface="Garamond"/>
                <a:cs typeface="Garamond"/>
              </a:rPr>
              <a:t>es</a:t>
            </a:r>
            <a:endParaRPr sz="2400">
              <a:latin typeface="Garamond"/>
              <a:cs typeface="Garamond"/>
            </a:endParaRPr>
          </a:p>
        </p:txBody>
      </p:sp>
      <p:sp>
        <p:nvSpPr>
          <p:cNvPr id="19" name="object 19"/>
          <p:cNvSpPr txBox="1"/>
          <p:nvPr/>
        </p:nvSpPr>
        <p:spPr>
          <a:xfrm>
            <a:off x="3828415" y="2686616"/>
            <a:ext cx="452120"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his</a:t>
            </a:r>
            <a:endParaRPr sz="2400">
              <a:latin typeface="Garamond"/>
              <a:cs typeface="Garamond"/>
            </a:endParaRPr>
          </a:p>
        </p:txBody>
      </p:sp>
      <p:sp>
        <p:nvSpPr>
          <p:cNvPr id="18" name="object 18"/>
          <p:cNvSpPr txBox="1"/>
          <p:nvPr/>
        </p:nvSpPr>
        <p:spPr>
          <a:xfrm>
            <a:off x="4423029" y="2686616"/>
            <a:ext cx="1056158"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cu</a:t>
            </a:r>
            <a:r>
              <a:rPr sz="3600" b="1" spc="4" baseline="2469" dirty="0" smtClean="0">
                <a:latin typeface="Garamond"/>
                <a:cs typeface="Garamond"/>
              </a:rPr>
              <a:t>l</a:t>
            </a:r>
            <a:r>
              <a:rPr sz="3600" b="1" spc="0" baseline="2469" dirty="0" smtClean="0">
                <a:latin typeface="Garamond"/>
                <a:cs typeface="Garamond"/>
              </a:rPr>
              <a:t>tural</a:t>
            </a:r>
            <a:endParaRPr sz="2400">
              <a:latin typeface="Garamond"/>
              <a:cs typeface="Garamond"/>
            </a:endParaRPr>
          </a:p>
        </p:txBody>
      </p:sp>
      <p:sp>
        <p:nvSpPr>
          <p:cNvPr id="17" name="object 17"/>
          <p:cNvSpPr txBox="1"/>
          <p:nvPr/>
        </p:nvSpPr>
        <p:spPr>
          <a:xfrm>
            <a:off x="5622417" y="2686616"/>
            <a:ext cx="2131187"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at</a:t>
            </a:r>
            <a:r>
              <a:rPr sz="3600" b="1" spc="9" baseline="2469" dirty="0" smtClean="0">
                <a:latin typeface="Garamond"/>
                <a:cs typeface="Garamond"/>
              </a:rPr>
              <a:t>t</a:t>
            </a:r>
            <a:r>
              <a:rPr sz="3600" b="1" spc="0" baseline="2469" dirty="0" smtClean="0">
                <a:latin typeface="Garamond"/>
                <a:cs typeface="Garamond"/>
              </a:rPr>
              <a:t>ri</a:t>
            </a:r>
            <a:r>
              <a:rPr sz="3600" b="1" spc="-14" baseline="2469" dirty="0" smtClean="0">
                <a:latin typeface="Garamond"/>
                <a:cs typeface="Garamond"/>
              </a:rPr>
              <a:t>b</a:t>
            </a:r>
            <a:r>
              <a:rPr sz="3600" b="1" spc="0" baseline="2469" dirty="0" smtClean="0">
                <a:latin typeface="Garamond"/>
                <a:cs typeface="Garamond"/>
              </a:rPr>
              <a:t>utes </a:t>
            </a:r>
            <a:r>
              <a:rPr sz="3600" b="1" spc="485" baseline="2469" dirty="0" smtClean="0">
                <a:latin typeface="Garamond"/>
                <a:cs typeface="Garamond"/>
              </a:rPr>
              <a:t> </a:t>
            </a:r>
            <a:r>
              <a:rPr sz="3600" b="1" spc="0" baseline="2469" dirty="0" smtClean="0">
                <a:latin typeface="Garamond"/>
                <a:cs typeface="Garamond"/>
              </a:rPr>
              <a:t>rig</a:t>
            </a:r>
            <a:r>
              <a:rPr sz="3600" b="1" spc="-9" baseline="2469" dirty="0" smtClean="0">
                <a:latin typeface="Garamond"/>
                <a:cs typeface="Garamond"/>
              </a:rPr>
              <a:t>h</a:t>
            </a:r>
            <a:r>
              <a:rPr sz="3600" b="1" spc="0" baseline="2469" dirty="0" smtClean="0">
                <a:latin typeface="Garamond"/>
                <a:cs typeface="Garamond"/>
              </a:rPr>
              <a:t>t</a:t>
            </a:r>
            <a:endParaRPr sz="2400">
              <a:latin typeface="Garamond"/>
              <a:cs typeface="Garamond"/>
            </a:endParaRPr>
          </a:p>
        </p:txBody>
      </p:sp>
      <p:sp>
        <p:nvSpPr>
          <p:cNvPr id="16" name="object 16"/>
          <p:cNvSpPr txBox="1"/>
          <p:nvPr/>
        </p:nvSpPr>
        <p:spPr>
          <a:xfrm>
            <a:off x="7898383" y="2686616"/>
            <a:ext cx="312979"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at</a:t>
            </a:r>
            <a:endParaRPr sz="2400">
              <a:latin typeface="Garamond"/>
              <a:cs typeface="Garamond"/>
            </a:endParaRPr>
          </a:p>
        </p:txBody>
      </p:sp>
      <p:sp>
        <p:nvSpPr>
          <p:cNvPr id="15" name="object 15"/>
          <p:cNvSpPr txBox="1"/>
          <p:nvPr/>
        </p:nvSpPr>
        <p:spPr>
          <a:xfrm>
            <a:off x="8354059" y="2686616"/>
            <a:ext cx="452120"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his</a:t>
            </a:r>
            <a:endParaRPr sz="2400">
              <a:latin typeface="Garamond"/>
              <a:cs typeface="Garamond"/>
            </a:endParaRPr>
          </a:p>
        </p:txBody>
      </p:sp>
      <p:sp>
        <p:nvSpPr>
          <p:cNvPr id="14" name="object 14"/>
          <p:cNvSpPr txBox="1"/>
          <p:nvPr/>
        </p:nvSpPr>
        <p:spPr>
          <a:xfrm>
            <a:off x="307340" y="3052376"/>
            <a:ext cx="1447623"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chil</a:t>
            </a:r>
            <a:r>
              <a:rPr sz="3600" b="1" spc="-9" baseline="2469" dirty="0" smtClean="0">
                <a:latin typeface="Garamond"/>
                <a:cs typeface="Garamond"/>
              </a:rPr>
              <a:t>d</a:t>
            </a:r>
            <a:r>
              <a:rPr sz="3600" b="1" spc="0" baseline="2469" dirty="0" smtClean="0">
                <a:latin typeface="Garamond"/>
                <a:cs typeface="Garamond"/>
              </a:rPr>
              <a:t>hood.</a:t>
            </a:r>
            <a:endParaRPr sz="2400">
              <a:latin typeface="Garamond"/>
              <a:cs typeface="Garamond"/>
            </a:endParaRPr>
          </a:p>
        </p:txBody>
      </p:sp>
      <p:sp>
        <p:nvSpPr>
          <p:cNvPr id="13" name="object 13"/>
          <p:cNvSpPr txBox="1"/>
          <p:nvPr/>
        </p:nvSpPr>
        <p:spPr>
          <a:xfrm>
            <a:off x="2015998" y="3052376"/>
            <a:ext cx="1038174"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C</a:t>
            </a:r>
            <a:r>
              <a:rPr sz="3600" b="1" spc="-9" baseline="2469" dirty="0" smtClean="0">
                <a:latin typeface="Garamond"/>
                <a:cs typeface="Garamond"/>
              </a:rPr>
              <a:t>u</a:t>
            </a:r>
            <a:r>
              <a:rPr sz="3600" b="1" spc="0" baseline="2469" dirty="0" smtClean="0">
                <a:latin typeface="Garamond"/>
                <a:cs typeface="Garamond"/>
              </a:rPr>
              <a:t>ltu</a:t>
            </a:r>
            <a:r>
              <a:rPr sz="3600" b="1" spc="25" baseline="2469" dirty="0" smtClean="0">
                <a:latin typeface="Garamond"/>
                <a:cs typeface="Garamond"/>
              </a:rPr>
              <a:t>r</a:t>
            </a:r>
            <a:r>
              <a:rPr sz="3600" b="1" spc="0" baseline="2469" dirty="0" smtClean="0">
                <a:latin typeface="Garamond"/>
                <a:cs typeface="Garamond"/>
              </a:rPr>
              <a:t>e</a:t>
            </a:r>
            <a:endParaRPr sz="2400">
              <a:latin typeface="Garamond"/>
              <a:cs typeface="Garamond"/>
            </a:endParaRPr>
          </a:p>
        </p:txBody>
      </p:sp>
      <p:sp>
        <p:nvSpPr>
          <p:cNvPr id="12" name="object 12"/>
          <p:cNvSpPr txBox="1"/>
          <p:nvPr/>
        </p:nvSpPr>
        <p:spPr>
          <a:xfrm>
            <a:off x="3314827" y="3052376"/>
            <a:ext cx="1152398"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incl</a:t>
            </a:r>
            <a:r>
              <a:rPr sz="3600" b="1" spc="-9" baseline="2469" dirty="0" smtClean="0">
                <a:latin typeface="Garamond"/>
                <a:cs typeface="Garamond"/>
              </a:rPr>
              <a:t>u</a:t>
            </a:r>
            <a:r>
              <a:rPr sz="3600" b="1" spc="0" baseline="2469" dirty="0" smtClean="0">
                <a:latin typeface="Garamond"/>
                <a:cs typeface="Garamond"/>
              </a:rPr>
              <a:t>des</a:t>
            </a:r>
            <a:endParaRPr sz="2400">
              <a:latin typeface="Garamond"/>
              <a:cs typeface="Garamond"/>
            </a:endParaRPr>
          </a:p>
        </p:txBody>
      </p:sp>
      <p:sp>
        <p:nvSpPr>
          <p:cNvPr id="11" name="object 11"/>
          <p:cNvSpPr txBox="1"/>
          <p:nvPr/>
        </p:nvSpPr>
        <p:spPr>
          <a:xfrm>
            <a:off x="4727829" y="3052376"/>
            <a:ext cx="1269214" cy="330200"/>
          </a:xfrm>
          <a:prstGeom prst="rect">
            <a:avLst/>
          </a:prstGeom>
        </p:spPr>
        <p:txBody>
          <a:bodyPr wrap="square" lIns="0" tIns="0" rIns="0" bIns="0" rtlCol="0">
            <a:noAutofit/>
          </a:bodyPr>
          <a:lstStyle/>
          <a:p>
            <a:pPr marL="12700">
              <a:lnSpc>
                <a:spcPts val="2570"/>
              </a:lnSpc>
              <a:spcBef>
                <a:spcPts val="128"/>
              </a:spcBef>
            </a:pPr>
            <a:r>
              <a:rPr sz="3600" b="1" spc="25" baseline="2469" dirty="0" smtClean="0">
                <a:latin typeface="Garamond"/>
                <a:cs typeface="Garamond"/>
              </a:rPr>
              <a:t>r</a:t>
            </a:r>
            <a:r>
              <a:rPr sz="3600" b="1" spc="0" baseline="2469" dirty="0" smtClean="0">
                <a:latin typeface="Garamond"/>
                <a:cs typeface="Garamond"/>
              </a:rPr>
              <a:t>elig</a:t>
            </a:r>
            <a:r>
              <a:rPr sz="3600" b="1" spc="-4" baseline="2469" dirty="0" smtClean="0">
                <a:latin typeface="Garamond"/>
                <a:cs typeface="Garamond"/>
              </a:rPr>
              <a:t>i</a:t>
            </a:r>
            <a:r>
              <a:rPr sz="3600" b="1" spc="0" baseline="2469" dirty="0" smtClean="0">
                <a:latin typeface="Garamond"/>
                <a:cs typeface="Garamond"/>
              </a:rPr>
              <a:t>o</a:t>
            </a:r>
            <a:r>
              <a:rPr sz="3600" b="1" spc="-9" baseline="2469" dirty="0" smtClean="0">
                <a:latin typeface="Garamond"/>
                <a:cs typeface="Garamond"/>
              </a:rPr>
              <a:t>u</a:t>
            </a:r>
            <a:r>
              <a:rPr sz="3600" b="1" spc="0" baseline="2469" dirty="0" smtClean="0">
                <a:latin typeface="Garamond"/>
                <a:cs typeface="Garamond"/>
              </a:rPr>
              <a:t>s,</a:t>
            </a:r>
            <a:endParaRPr sz="2400">
              <a:latin typeface="Garamond"/>
              <a:cs typeface="Garamond"/>
            </a:endParaRPr>
          </a:p>
        </p:txBody>
      </p:sp>
      <p:sp>
        <p:nvSpPr>
          <p:cNvPr id="10" name="object 10"/>
          <p:cNvSpPr txBox="1"/>
          <p:nvPr/>
        </p:nvSpPr>
        <p:spPr>
          <a:xfrm>
            <a:off x="6258306" y="3052376"/>
            <a:ext cx="805460"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cast</a:t>
            </a:r>
            <a:r>
              <a:rPr sz="3600" b="1" spc="9" baseline="2469" dirty="0" smtClean="0">
                <a:latin typeface="Garamond"/>
                <a:cs typeface="Garamond"/>
              </a:rPr>
              <a:t>e</a:t>
            </a:r>
            <a:r>
              <a:rPr sz="3600" b="1" spc="0" baseline="2469" dirty="0" smtClean="0">
                <a:latin typeface="Garamond"/>
                <a:cs typeface="Garamond"/>
              </a:rPr>
              <a:t>,</a:t>
            </a:r>
            <a:endParaRPr sz="2400">
              <a:latin typeface="Garamond"/>
              <a:cs typeface="Garamond"/>
            </a:endParaRPr>
          </a:p>
        </p:txBody>
      </p:sp>
      <p:sp>
        <p:nvSpPr>
          <p:cNvPr id="9" name="object 9"/>
          <p:cNvSpPr txBox="1"/>
          <p:nvPr/>
        </p:nvSpPr>
        <p:spPr>
          <a:xfrm>
            <a:off x="7322058" y="3052376"/>
            <a:ext cx="1482195"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tra</a:t>
            </a:r>
            <a:r>
              <a:rPr sz="3600" b="1" spc="-4" baseline="2469" dirty="0" smtClean="0">
                <a:latin typeface="Garamond"/>
                <a:cs typeface="Garamond"/>
              </a:rPr>
              <a:t>d</a:t>
            </a:r>
            <a:r>
              <a:rPr sz="3600" b="1" spc="0" baseline="2469" dirty="0" smtClean="0">
                <a:latin typeface="Garamond"/>
                <a:cs typeface="Garamond"/>
              </a:rPr>
              <a:t>itio</a:t>
            </a:r>
            <a:r>
              <a:rPr sz="3600" b="1" spc="-9" baseline="2469" dirty="0" smtClean="0">
                <a:latin typeface="Garamond"/>
                <a:cs typeface="Garamond"/>
              </a:rPr>
              <a:t>n</a:t>
            </a:r>
            <a:r>
              <a:rPr sz="3600" b="1" spc="0" baseline="2469" dirty="0" smtClean="0">
                <a:latin typeface="Garamond"/>
                <a:cs typeface="Garamond"/>
              </a:rPr>
              <a:t>al,</a:t>
            </a:r>
            <a:endParaRPr sz="2400">
              <a:latin typeface="Garamond"/>
              <a:cs typeface="Garamond"/>
            </a:endParaRPr>
          </a:p>
        </p:txBody>
      </p:sp>
      <p:sp>
        <p:nvSpPr>
          <p:cNvPr id="8" name="object 8"/>
          <p:cNvSpPr txBox="1"/>
          <p:nvPr/>
        </p:nvSpPr>
        <p:spPr>
          <a:xfrm>
            <a:off x="307340" y="3418390"/>
            <a:ext cx="4880306"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lan</a:t>
            </a:r>
            <a:r>
              <a:rPr sz="3600" b="1" spc="-4" baseline="2469" dirty="0" smtClean="0">
                <a:latin typeface="Garamond"/>
                <a:cs typeface="Garamond"/>
              </a:rPr>
              <a:t>g</a:t>
            </a:r>
            <a:r>
              <a:rPr sz="3600" b="1" spc="0" baseline="2469" dirty="0" smtClean="0">
                <a:latin typeface="Garamond"/>
                <a:cs typeface="Garamond"/>
              </a:rPr>
              <a:t>u</a:t>
            </a:r>
            <a:r>
              <a:rPr sz="3600" b="1" spc="44" baseline="2469" dirty="0" smtClean="0">
                <a:latin typeface="Garamond"/>
                <a:cs typeface="Garamond"/>
              </a:rPr>
              <a:t>a</a:t>
            </a:r>
            <a:r>
              <a:rPr sz="3600" b="1" spc="0" baseline="2469" dirty="0" smtClean="0">
                <a:latin typeface="Garamond"/>
                <a:cs typeface="Garamond"/>
              </a:rPr>
              <a:t>ge,</a:t>
            </a:r>
            <a:r>
              <a:rPr sz="3600" b="1" spc="14" baseline="2469" dirty="0" smtClean="0">
                <a:latin typeface="Garamond"/>
                <a:cs typeface="Garamond"/>
              </a:rPr>
              <a:t> </a:t>
            </a:r>
            <a:r>
              <a:rPr sz="3600" b="1" spc="0" baseline="2469" dirty="0" smtClean="0">
                <a:latin typeface="Garamond"/>
                <a:cs typeface="Garamond"/>
              </a:rPr>
              <a:t>pat</a:t>
            </a:r>
            <a:r>
              <a:rPr sz="3600" b="1" spc="4" baseline="2469" dirty="0" smtClean="0">
                <a:latin typeface="Garamond"/>
                <a:cs typeface="Garamond"/>
              </a:rPr>
              <a:t>t</a:t>
            </a:r>
            <a:r>
              <a:rPr sz="3600" b="1" spc="0" baseline="2469" dirty="0" smtClean="0">
                <a:latin typeface="Garamond"/>
                <a:cs typeface="Garamond"/>
              </a:rPr>
              <a:t>e</a:t>
            </a:r>
            <a:r>
              <a:rPr sz="3600" b="1" spc="100" baseline="2469" dirty="0" smtClean="0">
                <a:latin typeface="Garamond"/>
                <a:cs typeface="Garamond"/>
              </a:rPr>
              <a:t>r</a:t>
            </a:r>
            <a:r>
              <a:rPr sz="3600" b="1" spc="0" baseline="2469" dirty="0" smtClean="0">
                <a:latin typeface="Garamond"/>
                <a:cs typeface="Garamond"/>
              </a:rPr>
              <a:t>n</a:t>
            </a:r>
            <a:r>
              <a:rPr sz="3600" b="1" spc="-9" baseline="2469" dirty="0" smtClean="0">
                <a:latin typeface="Garamond"/>
                <a:cs typeface="Garamond"/>
              </a:rPr>
              <a:t> </a:t>
            </a:r>
            <a:r>
              <a:rPr sz="3600" b="1" spc="0" baseline="2469" dirty="0" smtClean="0">
                <a:latin typeface="Garamond"/>
                <a:cs typeface="Garamond"/>
              </a:rPr>
              <a:t>of</a:t>
            </a:r>
            <a:r>
              <a:rPr sz="3600" b="1" spc="380" baseline="2469" dirty="0" smtClean="0">
                <a:latin typeface="Garamond"/>
                <a:cs typeface="Garamond"/>
              </a:rPr>
              <a:t> </a:t>
            </a:r>
            <a:r>
              <a:rPr sz="3600" b="1" spc="0" baseline="2469" dirty="0" smtClean="0">
                <a:latin typeface="Garamond"/>
                <a:cs typeface="Garamond"/>
              </a:rPr>
              <a:t>s</a:t>
            </a:r>
            <a:r>
              <a:rPr sz="3600" b="1" spc="-4" baseline="2469" dirty="0" smtClean="0">
                <a:latin typeface="Garamond"/>
                <a:cs typeface="Garamond"/>
              </a:rPr>
              <a:t>o</a:t>
            </a:r>
            <a:r>
              <a:rPr sz="3600" b="1" spc="0" baseline="2469" dirty="0" smtClean="0">
                <a:latin typeface="Garamond"/>
                <a:cs typeface="Garamond"/>
              </a:rPr>
              <a:t>cial be</a:t>
            </a:r>
            <a:r>
              <a:rPr sz="3600" b="1" spc="-9" baseline="2469" dirty="0" smtClean="0">
                <a:latin typeface="Garamond"/>
                <a:cs typeface="Garamond"/>
              </a:rPr>
              <a:t>h</a:t>
            </a:r>
            <a:r>
              <a:rPr sz="3600" b="1" spc="-19" baseline="2469" dirty="0" smtClean="0">
                <a:latin typeface="Garamond"/>
                <a:cs typeface="Garamond"/>
              </a:rPr>
              <a:t>a</a:t>
            </a:r>
            <a:r>
              <a:rPr sz="3600" b="1" spc="0" baseline="2469" dirty="0" smtClean="0">
                <a:latin typeface="Garamond"/>
                <a:cs typeface="Garamond"/>
              </a:rPr>
              <a:t>vior .</a:t>
            </a:r>
            <a:endParaRPr sz="2400">
              <a:latin typeface="Garamond"/>
              <a:cs typeface="Garamond"/>
            </a:endParaRPr>
          </a:p>
        </p:txBody>
      </p:sp>
      <p:sp>
        <p:nvSpPr>
          <p:cNvPr id="7" name="object 7"/>
          <p:cNvSpPr txBox="1"/>
          <p:nvPr/>
        </p:nvSpPr>
        <p:spPr>
          <a:xfrm>
            <a:off x="307340" y="4149910"/>
            <a:ext cx="8497694" cy="330200"/>
          </a:xfrm>
          <a:prstGeom prst="rect">
            <a:avLst/>
          </a:prstGeom>
        </p:spPr>
        <p:txBody>
          <a:bodyPr wrap="square" lIns="0" tIns="0" rIns="0" bIns="0" rtlCol="0">
            <a:noAutofit/>
          </a:bodyPr>
          <a:lstStyle/>
          <a:p>
            <a:pPr marL="12700">
              <a:lnSpc>
                <a:spcPts val="2570"/>
              </a:lnSpc>
              <a:spcBef>
                <a:spcPts val="128"/>
              </a:spcBef>
            </a:pPr>
            <a:r>
              <a:rPr sz="3600" b="1" u="heavy" spc="0" baseline="2469" dirty="0" smtClean="0">
                <a:latin typeface="Garamond"/>
                <a:cs typeface="Garamond"/>
              </a:rPr>
              <a:t>Social</a:t>
            </a:r>
            <a:r>
              <a:rPr sz="3600" b="1" u="heavy" spc="214" baseline="2469" dirty="0" smtClean="0">
                <a:latin typeface="Garamond"/>
                <a:cs typeface="Garamond"/>
              </a:rPr>
              <a:t> </a:t>
            </a:r>
            <a:r>
              <a:rPr sz="3600" b="1" u="heavy" spc="-84" baseline="2469" dirty="0" smtClean="0">
                <a:latin typeface="Garamond"/>
                <a:cs typeface="Garamond"/>
              </a:rPr>
              <a:t>F</a:t>
            </a:r>
            <a:r>
              <a:rPr sz="3600" b="1" u="heavy" spc="0" baseline="2469" dirty="0" smtClean="0">
                <a:latin typeface="Garamond"/>
                <a:cs typeface="Garamond"/>
              </a:rPr>
              <a:t>acto</a:t>
            </a:r>
            <a:r>
              <a:rPr sz="3600" b="1" u="heavy" spc="25" baseline="2469" dirty="0" smtClean="0">
                <a:latin typeface="Garamond"/>
                <a:cs typeface="Garamond"/>
              </a:rPr>
              <a:t>r</a:t>
            </a:r>
            <a:r>
              <a:rPr sz="3600" b="1" spc="0" baseline="2469" dirty="0" smtClean="0">
                <a:latin typeface="Garamond"/>
                <a:cs typeface="Garamond"/>
              </a:rPr>
              <a:t>:</a:t>
            </a:r>
            <a:r>
              <a:rPr sz="3600" b="1" spc="214" baseline="2469" dirty="0" smtClean="0">
                <a:latin typeface="Garamond"/>
                <a:cs typeface="Garamond"/>
              </a:rPr>
              <a:t> </a:t>
            </a:r>
            <a:r>
              <a:rPr sz="3600" b="1" spc="0" baseline="2469" dirty="0" smtClean="0">
                <a:latin typeface="Garamond"/>
                <a:cs typeface="Garamond"/>
              </a:rPr>
              <a:t>Social</a:t>
            </a:r>
            <a:r>
              <a:rPr sz="3600" b="1" spc="219" baseline="2469" dirty="0" smtClean="0">
                <a:latin typeface="Garamond"/>
                <a:cs typeface="Garamond"/>
              </a:rPr>
              <a:t> </a:t>
            </a:r>
            <a:r>
              <a:rPr sz="3600" b="1" spc="39" baseline="2469" dirty="0" smtClean="0">
                <a:latin typeface="Garamond"/>
                <a:cs typeface="Garamond"/>
              </a:rPr>
              <a:t>g</a:t>
            </a:r>
            <a:r>
              <a:rPr sz="3600" b="1" spc="25" baseline="2469" dirty="0" smtClean="0">
                <a:latin typeface="Garamond"/>
                <a:cs typeface="Garamond"/>
              </a:rPr>
              <a:t>r</a:t>
            </a:r>
            <a:r>
              <a:rPr sz="3600" b="1" spc="0" baseline="2469" dirty="0" smtClean="0">
                <a:latin typeface="Garamond"/>
                <a:cs typeface="Garamond"/>
              </a:rPr>
              <a:t>o</a:t>
            </a:r>
            <a:r>
              <a:rPr sz="3600" b="1" spc="-9" baseline="2469" dirty="0" smtClean="0">
                <a:latin typeface="Garamond"/>
                <a:cs typeface="Garamond"/>
              </a:rPr>
              <a:t>u</a:t>
            </a:r>
            <a:r>
              <a:rPr sz="3600" b="1" spc="0" baseline="2469" dirty="0" smtClean="0">
                <a:latin typeface="Garamond"/>
                <a:cs typeface="Garamond"/>
              </a:rPr>
              <a:t>p</a:t>
            </a:r>
            <a:r>
              <a:rPr sz="3600" b="1" spc="214" baseline="2469" dirty="0" smtClean="0">
                <a:latin typeface="Garamond"/>
                <a:cs typeface="Garamond"/>
              </a:rPr>
              <a:t> </a:t>
            </a:r>
            <a:r>
              <a:rPr sz="3600" b="1" spc="9" baseline="2469" dirty="0" smtClean="0">
                <a:latin typeface="Garamond"/>
                <a:cs typeface="Garamond"/>
              </a:rPr>
              <a:t>o</a:t>
            </a:r>
            <a:r>
              <a:rPr sz="3600" b="1" spc="0" baseline="2469" dirty="0" smtClean="0">
                <a:latin typeface="Garamond"/>
                <a:cs typeface="Garamond"/>
              </a:rPr>
              <a:t>f</a:t>
            </a:r>
            <a:r>
              <a:rPr sz="3600" b="1" spc="585" baseline="2469" dirty="0" smtClean="0">
                <a:latin typeface="Garamond"/>
                <a:cs typeface="Garamond"/>
              </a:rPr>
              <a:t> </a:t>
            </a:r>
            <a:r>
              <a:rPr sz="3600" b="1" spc="-54" baseline="2469" dirty="0" smtClean="0">
                <a:latin typeface="Garamond"/>
                <a:cs typeface="Garamond"/>
              </a:rPr>
              <a:t>v</a:t>
            </a:r>
            <a:r>
              <a:rPr sz="3600" b="1" spc="0" baseline="2469" dirty="0" smtClean="0">
                <a:latin typeface="Garamond"/>
                <a:cs typeface="Garamond"/>
              </a:rPr>
              <a:t>a</a:t>
            </a:r>
            <a:r>
              <a:rPr sz="3600" b="1" spc="100" baseline="2469" dirty="0" smtClean="0">
                <a:latin typeface="Garamond"/>
                <a:cs typeface="Garamond"/>
              </a:rPr>
              <a:t>r</a:t>
            </a:r>
            <a:r>
              <a:rPr sz="3600" b="1" spc="0" baseline="2469" dirty="0" smtClean="0">
                <a:latin typeface="Garamond"/>
                <a:cs typeface="Garamond"/>
              </a:rPr>
              <a:t>ying</a:t>
            </a:r>
            <a:r>
              <a:rPr sz="3600" b="1" spc="209" baseline="2469" dirty="0" smtClean="0">
                <a:latin typeface="Garamond"/>
                <a:cs typeface="Garamond"/>
              </a:rPr>
              <a:t> </a:t>
            </a:r>
            <a:r>
              <a:rPr sz="3600" b="1" spc="0" baseline="2469" dirty="0" smtClean="0">
                <a:latin typeface="Garamond"/>
                <a:cs typeface="Garamond"/>
              </a:rPr>
              <a:t>types</a:t>
            </a:r>
            <a:r>
              <a:rPr sz="3600" b="1" spc="234" baseline="2469" dirty="0" smtClean="0">
                <a:latin typeface="Garamond"/>
                <a:cs typeface="Garamond"/>
              </a:rPr>
              <a:t> </a:t>
            </a:r>
            <a:r>
              <a:rPr sz="3600" b="1" spc="0" baseline="2469" dirty="0" smtClean="0">
                <a:latin typeface="Garamond"/>
                <a:cs typeface="Garamond"/>
              </a:rPr>
              <a:t>e</a:t>
            </a:r>
            <a:r>
              <a:rPr sz="3600" b="1" spc="-34" baseline="2469" dirty="0" smtClean="0">
                <a:latin typeface="Garamond"/>
                <a:cs typeface="Garamond"/>
              </a:rPr>
              <a:t>x</a:t>
            </a:r>
            <a:r>
              <a:rPr sz="3600" b="1" spc="-9" baseline="2469" dirty="0" smtClean="0">
                <a:latin typeface="Garamond"/>
                <a:cs typeface="Garamond"/>
              </a:rPr>
              <a:t>e</a:t>
            </a:r>
            <a:r>
              <a:rPr sz="3600" b="1" spc="84" baseline="2469" dirty="0" smtClean="0">
                <a:latin typeface="Garamond"/>
                <a:cs typeface="Garamond"/>
              </a:rPr>
              <a:t>r</a:t>
            </a:r>
            <a:r>
              <a:rPr sz="3600" b="1" spc="0" baseline="2469" dirty="0" smtClean="0">
                <a:latin typeface="Garamond"/>
                <a:cs typeface="Garamond"/>
              </a:rPr>
              <a:t>t</a:t>
            </a:r>
            <a:r>
              <a:rPr sz="3600" b="1" spc="225" baseline="2469" dirty="0" smtClean="0">
                <a:latin typeface="Garamond"/>
                <a:cs typeface="Garamond"/>
              </a:rPr>
              <a:t> </a:t>
            </a:r>
            <a:r>
              <a:rPr sz="3600" b="1" spc="0" baseline="2469" dirty="0" smtClean="0">
                <a:latin typeface="Garamond"/>
                <a:cs typeface="Garamond"/>
              </a:rPr>
              <a:t>in</a:t>
            </a:r>
            <a:r>
              <a:rPr sz="3600" b="1" spc="89" baseline="2469" dirty="0" smtClean="0">
                <a:latin typeface="Garamond"/>
                <a:cs typeface="Garamond"/>
              </a:rPr>
              <a:t>f</a:t>
            </a:r>
            <a:r>
              <a:rPr sz="3600" b="1" spc="0" baseline="2469" dirty="0" smtClean="0">
                <a:latin typeface="Garamond"/>
                <a:cs typeface="Garamond"/>
              </a:rPr>
              <a:t>lu</a:t>
            </a:r>
            <a:r>
              <a:rPr sz="3600" b="1" spc="4" baseline="2469" dirty="0" smtClean="0">
                <a:latin typeface="Garamond"/>
                <a:cs typeface="Garamond"/>
              </a:rPr>
              <a:t>e</a:t>
            </a:r>
            <a:r>
              <a:rPr sz="3600" b="1" spc="0" baseline="2469" dirty="0" smtClean="0">
                <a:latin typeface="Garamond"/>
                <a:cs typeface="Garamond"/>
              </a:rPr>
              <a:t>nced</a:t>
            </a:r>
            <a:r>
              <a:rPr sz="3600" b="1" spc="219" baseline="2469" dirty="0" smtClean="0">
                <a:latin typeface="Garamond"/>
                <a:cs typeface="Garamond"/>
              </a:rPr>
              <a:t> </a:t>
            </a:r>
            <a:r>
              <a:rPr sz="3600" b="1" spc="0" baseline="2469" dirty="0" smtClean="0">
                <a:latin typeface="Garamond"/>
                <a:cs typeface="Garamond"/>
              </a:rPr>
              <a:t>on</a:t>
            </a:r>
            <a:endParaRPr sz="2400">
              <a:latin typeface="Garamond"/>
              <a:cs typeface="Garamond"/>
            </a:endParaRPr>
          </a:p>
        </p:txBody>
      </p:sp>
      <p:sp>
        <p:nvSpPr>
          <p:cNvPr id="6" name="object 6"/>
          <p:cNvSpPr txBox="1"/>
          <p:nvPr/>
        </p:nvSpPr>
        <p:spPr>
          <a:xfrm>
            <a:off x="307340" y="4515670"/>
            <a:ext cx="1955115"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the</a:t>
            </a:r>
            <a:r>
              <a:rPr sz="3600" b="1" spc="510" baseline="2469" dirty="0" smtClean="0">
                <a:latin typeface="Garamond"/>
                <a:cs typeface="Garamond"/>
              </a:rPr>
              <a:t> </a:t>
            </a:r>
            <a:r>
              <a:rPr sz="3600" b="1" spc="0" baseline="2469" dirty="0" smtClean="0">
                <a:latin typeface="Garamond"/>
                <a:cs typeface="Garamond"/>
              </a:rPr>
              <a:t>con</a:t>
            </a:r>
            <a:r>
              <a:rPr sz="3600" b="1" spc="-9" baseline="2469" dirty="0" smtClean="0">
                <a:latin typeface="Garamond"/>
                <a:cs typeface="Garamond"/>
              </a:rPr>
              <a:t>s</a:t>
            </a:r>
            <a:r>
              <a:rPr sz="3600" b="1" spc="4" baseline="2469" dirty="0" smtClean="0">
                <a:latin typeface="Garamond"/>
                <a:cs typeface="Garamond"/>
              </a:rPr>
              <a:t>u</a:t>
            </a:r>
            <a:r>
              <a:rPr sz="3600" b="1" spc="0" baseline="2469" dirty="0" smtClean="0">
                <a:latin typeface="Garamond"/>
                <a:cs typeface="Garamond"/>
              </a:rPr>
              <a:t>me</a:t>
            </a:r>
            <a:r>
              <a:rPr sz="3600" b="1" spc="-94" baseline="2469" dirty="0" smtClean="0">
                <a:latin typeface="Garamond"/>
                <a:cs typeface="Garamond"/>
              </a:rPr>
              <a:t>r</a:t>
            </a:r>
            <a:r>
              <a:rPr sz="3600" b="1" spc="0" baseline="2469" dirty="0" smtClean="0">
                <a:latin typeface="Garamond"/>
                <a:cs typeface="Garamond"/>
              </a:rPr>
              <a:t>.</a:t>
            </a:r>
            <a:endParaRPr sz="2400">
              <a:latin typeface="Garamond"/>
              <a:cs typeface="Garamond"/>
            </a:endParaRPr>
          </a:p>
        </p:txBody>
      </p:sp>
      <p:sp>
        <p:nvSpPr>
          <p:cNvPr id="5" name="object 5"/>
          <p:cNvSpPr txBox="1"/>
          <p:nvPr/>
        </p:nvSpPr>
        <p:spPr>
          <a:xfrm>
            <a:off x="2471674" y="4515670"/>
            <a:ext cx="6331535"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So</a:t>
            </a:r>
            <a:r>
              <a:rPr sz="3600" b="1" spc="4" baseline="2469" dirty="0" smtClean="0">
                <a:latin typeface="Garamond"/>
                <a:cs typeface="Garamond"/>
              </a:rPr>
              <a:t>c</a:t>
            </a:r>
            <a:r>
              <a:rPr sz="3600" b="1" spc="0" baseline="2469" dirty="0" smtClean="0">
                <a:latin typeface="Garamond"/>
                <a:cs typeface="Garamond"/>
              </a:rPr>
              <a:t>ial</a:t>
            </a:r>
            <a:r>
              <a:rPr sz="3600" b="1" spc="499" baseline="2469" dirty="0" smtClean="0">
                <a:latin typeface="Garamond"/>
                <a:cs typeface="Garamond"/>
              </a:rPr>
              <a:t> </a:t>
            </a:r>
            <a:r>
              <a:rPr sz="3600" b="1" spc="29" baseline="2469" dirty="0" smtClean="0">
                <a:latin typeface="Garamond"/>
                <a:cs typeface="Garamond"/>
              </a:rPr>
              <a:t>g</a:t>
            </a:r>
            <a:r>
              <a:rPr sz="3600" b="1" spc="25" baseline="2469" dirty="0" smtClean="0">
                <a:latin typeface="Garamond"/>
                <a:cs typeface="Garamond"/>
              </a:rPr>
              <a:t>r</a:t>
            </a:r>
            <a:r>
              <a:rPr sz="3600" b="1" spc="0" baseline="2469" dirty="0" smtClean="0">
                <a:latin typeface="Garamond"/>
                <a:cs typeface="Garamond"/>
              </a:rPr>
              <a:t>oup</a:t>
            </a:r>
            <a:r>
              <a:rPr sz="3600" b="1" spc="510" baseline="2469" dirty="0" smtClean="0">
                <a:latin typeface="Garamond"/>
                <a:cs typeface="Garamond"/>
              </a:rPr>
              <a:t> </a:t>
            </a:r>
            <a:r>
              <a:rPr sz="3600" b="1" spc="0" baseline="2469" dirty="0" smtClean="0">
                <a:latin typeface="Garamond"/>
                <a:cs typeface="Garamond"/>
              </a:rPr>
              <a:t>in</a:t>
            </a:r>
            <a:r>
              <a:rPr sz="3600" b="1" spc="4" baseline="2469" dirty="0" smtClean="0">
                <a:latin typeface="Garamond"/>
                <a:cs typeface="Garamond"/>
              </a:rPr>
              <a:t>c</a:t>
            </a:r>
            <a:r>
              <a:rPr sz="3600" b="1" spc="0" baseline="2469" dirty="0" smtClean="0">
                <a:latin typeface="Garamond"/>
                <a:cs typeface="Garamond"/>
              </a:rPr>
              <a:t>lu</a:t>
            </a:r>
            <a:r>
              <a:rPr sz="3600" b="1" spc="-9" baseline="2469" dirty="0" smtClean="0">
                <a:latin typeface="Garamond"/>
                <a:cs typeface="Garamond"/>
              </a:rPr>
              <a:t>d</a:t>
            </a:r>
            <a:r>
              <a:rPr sz="3600" b="1" spc="0" baseline="2469" dirty="0" smtClean="0">
                <a:latin typeface="Garamond"/>
                <a:cs typeface="Garamond"/>
              </a:rPr>
              <a:t>e</a:t>
            </a:r>
            <a:r>
              <a:rPr sz="3600" b="1" spc="510" baseline="2469" dirty="0" smtClean="0">
                <a:latin typeface="Garamond"/>
                <a:cs typeface="Garamond"/>
              </a:rPr>
              <a:t> </a:t>
            </a:r>
            <a:r>
              <a:rPr sz="3600" b="1" spc="14" baseline="2469" dirty="0" smtClean="0">
                <a:latin typeface="Garamond"/>
                <a:cs typeface="Garamond"/>
              </a:rPr>
              <a:t>f</a:t>
            </a:r>
            <a:r>
              <a:rPr sz="3600" b="1" spc="0" baseline="2469" dirty="0" smtClean="0">
                <a:latin typeface="Garamond"/>
                <a:cs typeface="Garamond"/>
              </a:rPr>
              <a:t>ami</a:t>
            </a:r>
            <a:r>
              <a:rPr sz="3600" b="1" spc="25" baseline="2469" dirty="0" smtClean="0">
                <a:latin typeface="Garamond"/>
                <a:cs typeface="Garamond"/>
              </a:rPr>
              <a:t>l</a:t>
            </a:r>
            <a:r>
              <a:rPr sz="3600" b="1" spc="-179" baseline="2469" dirty="0" smtClean="0">
                <a:latin typeface="Garamond"/>
                <a:cs typeface="Garamond"/>
              </a:rPr>
              <a:t>y</a:t>
            </a:r>
            <a:r>
              <a:rPr sz="3600" b="1" spc="0" baseline="2469" dirty="0" smtClean="0">
                <a:latin typeface="Garamond"/>
                <a:cs typeface="Garamond"/>
              </a:rPr>
              <a:t>,</a:t>
            </a:r>
            <a:r>
              <a:rPr sz="3600" b="1" spc="510" baseline="2469" dirty="0" smtClean="0">
                <a:latin typeface="Garamond"/>
                <a:cs typeface="Garamond"/>
              </a:rPr>
              <a:t> </a:t>
            </a:r>
            <a:r>
              <a:rPr sz="3600" b="1" spc="0" baseline="2469" dirty="0" smtClean="0">
                <a:latin typeface="Garamond"/>
                <a:cs typeface="Garamond"/>
              </a:rPr>
              <a:t>peer</a:t>
            </a:r>
            <a:r>
              <a:rPr sz="3600" b="1" spc="510" baseline="2469" dirty="0" smtClean="0">
                <a:latin typeface="Garamond"/>
                <a:cs typeface="Garamond"/>
              </a:rPr>
              <a:t> </a:t>
            </a:r>
            <a:r>
              <a:rPr sz="3600" b="1" spc="29" baseline="2469" dirty="0" smtClean="0">
                <a:latin typeface="Garamond"/>
                <a:cs typeface="Garamond"/>
              </a:rPr>
              <a:t>g</a:t>
            </a:r>
            <a:r>
              <a:rPr sz="3600" b="1" spc="25" baseline="2469" dirty="0" smtClean="0">
                <a:latin typeface="Garamond"/>
                <a:cs typeface="Garamond"/>
              </a:rPr>
              <a:t>r</a:t>
            </a:r>
            <a:r>
              <a:rPr sz="3600" b="1" spc="0" baseline="2469" dirty="0" smtClean="0">
                <a:latin typeface="Garamond"/>
                <a:cs typeface="Garamond"/>
              </a:rPr>
              <a:t>ou</a:t>
            </a:r>
            <a:r>
              <a:rPr sz="3600" b="1" spc="-50" baseline="2469" dirty="0" smtClean="0">
                <a:latin typeface="Garamond"/>
                <a:cs typeface="Garamond"/>
              </a:rPr>
              <a:t>p</a:t>
            </a:r>
            <a:r>
              <a:rPr sz="3600" b="1" spc="0" baseline="2469" dirty="0" smtClean="0">
                <a:latin typeface="Garamond"/>
                <a:cs typeface="Garamond"/>
              </a:rPr>
              <a:t>,</a:t>
            </a:r>
            <a:r>
              <a:rPr sz="3600" b="1" spc="510" baseline="2469" dirty="0" smtClean="0">
                <a:latin typeface="Garamond"/>
                <a:cs typeface="Garamond"/>
              </a:rPr>
              <a:t> </a:t>
            </a:r>
            <a:r>
              <a:rPr sz="3600" b="1" spc="0" baseline="2469" dirty="0" smtClean="0">
                <a:latin typeface="Garamond"/>
                <a:cs typeface="Garamond"/>
              </a:rPr>
              <a:t>close</a:t>
            </a:r>
            <a:endParaRPr sz="2400">
              <a:latin typeface="Garamond"/>
              <a:cs typeface="Garamond"/>
            </a:endParaRPr>
          </a:p>
        </p:txBody>
      </p:sp>
      <p:sp>
        <p:nvSpPr>
          <p:cNvPr id="4" name="object 4"/>
          <p:cNvSpPr txBox="1"/>
          <p:nvPr/>
        </p:nvSpPr>
        <p:spPr>
          <a:xfrm>
            <a:off x="307340" y="4881811"/>
            <a:ext cx="5857571"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colleges. </a:t>
            </a:r>
            <a:r>
              <a:rPr sz="3600" b="1" spc="29" baseline="2469" dirty="0" smtClean="0">
                <a:latin typeface="Garamond"/>
                <a:cs typeface="Garamond"/>
              </a:rPr>
              <a:t>T</a:t>
            </a:r>
            <a:r>
              <a:rPr sz="3600" b="1" spc="0" baseline="2469" dirty="0" smtClean="0">
                <a:latin typeface="Garamond"/>
                <a:cs typeface="Garamond"/>
              </a:rPr>
              <a:t>hey ado</a:t>
            </a:r>
            <a:r>
              <a:rPr sz="3600" b="1" spc="-9" baseline="2469" dirty="0" smtClean="0">
                <a:latin typeface="Garamond"/>
                <a:cs typeface="Garamond"/>
              </a:rPr>
              <a:t>p</a:t>
            </a:r>
            <a:r>
              <a:rPr sz="3600" b="1" spc="0" baseline="2469" dirty="0" smtClean="0">
                <a:latin typeface="Garamond"/>
                <a:cs typeface="Garamond"/>
              </a:rPr>
              <a:t>t</a:t>
            </a:r>
            <a:r>
              <a:rPr sz="3600" b="1" spc="9" baseline="2469" dirty="0" smtClean="0">
                <a:latin typeface="Garamond"/>
                <a:cs typeface="Garamond"/>
              </a:rPr>
              <a:t> </a:t>
            </a:r>
            <a:r>
              <a:rPr sz="3600" b="1" spc="0" baseline="2469" dirty="0" smtClean="0">
                <a:latin typeface="Garamond"/>
                <a:cs typeface="Garamond"/>
              </a:rPr>
              <a:t>their common li</a:t>
            </a:r>
            <a:r>
              <a:rPr sz="3600" b="1" spc="-9" baseline="2469" dirty="0" smtClean="0">
                <a:latin typeface="Garamond"/>
                <a:cs typeface="Garamond"/>
              </a:rPr>
              <a:t>f</a:t>
            </a:r>
            <a:r>
              <a:rPr sz="3600" b="1" spc="0" baseline="2469" dirty="0" smtClean="0">
                <a:latin typeface="Garamond"/>
                <a:cs typeface="Garamond"/>
              </a:rPr>
              <a:t>e styl</a:t>
            </a:r>
            <a:r>
              <a:rPr sz="3600" b="1" spc="9" baseline="2469" dirty="0" smtClean="0">
                <a:latin typeface="Garamond"/>
                <a:cs typeface="Garamond"/>
              </a:rPr>
              <a:t>e</a:t>
            </a:r>
            <a:r>
              <a:rPr sz="3600" b="1" spc="0" baseline="2469" dirty="0" smtClean="0">
                <a:latin typeface="Garamond"/>
                <a:cs typeface="Garamond"/>
              </a:rPr>
              <a:t>.</a:t>
            </a:r>
            <a:endParaRPr sz="2400">
              <a:latin typeface="Garamond"/>
              <a:cs typeface="Garamond"/>
            </a:endParaRPr>
          </a:p>
        </p:txBody>
      </p:sp>
      <p:sp>
        <p:nvSpPr>
          <p:cNvPr id="3" name="object 3"/>
          <p:cNvSpPr txBox="1"/>
          <p:nvPr/>
        </p:nvSpPr>
        <p:spPr>
          <a:xfrm>
            <a:off x="1367359" y="2061590"/>
            <a:ext cx="120064"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088290" y="4256405"/>
            <a:ext cx="103782"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12954" y="-63247"/>
            <a:ext cx="9194292" cy="6905244"/>
          </a:xfrm>
          <a:custGeom>
            <a:avLst/>
            <a:gdLst/>
            <a:ahLst/>
            <a:cxnLst/>
            <a:rect l="l" t="t" r="r" b="b"/>
            <a:pathLst>
              <a:path w="9194292" h="6905244">
                <a:moveTo>
                  <a:pt x="0" y="63247"/>
                </a:moveTo>
                <a:lnTo>
                  <a:pt x="0" y="6905244"/>
                </a:lnTo>
                <a:lnTo>
                  <a:pt x="9131045" y="6905244"/>
                </a:lnTo>
              </a:path>
            </a:pathLst>
          </a:custGeom>
          <a:ln w="126492">
            <a:solidFill>
              <a:srgbClr val="000000"/>
            </a:solidFill>
          </a:ln>
        </p:spPr>
        <p:txBody>
          <a:bodyPr wrap="square" lIns="0" tIns="0" rIns="0" bIns="0" rtlCol="0">
            <a:noAutofit/>
          </a:bodyPr>
          <a:lstStyle/>
          <a:p>
            <a:endParaRPr/>
          </a:p>
        </p:txBody>
      </p:sp>
      <p:sp>
        <p:nvSpPr>
          <p:cNvPr id="10" name="object 10"/>
          <p:cNvSpPr/>
          <p:nvPr/>
        </p:nvSpPr>
        <p:spPr>
          <a:xfrm>
            <a:off x="398272" y="733806"/>
            <a:ext cx="4858258" cy="491489"/>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286258" y="3327654"/>
            <a:ext cx="1499235" cy="2040381"/>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891157" y="3308985"/>
            <a:ext cx="7246874" cy="3010788"/>
          </a:xfrm>
          <a:prstGeom prst="rect">
            <a:avLst/>
          </a:prstGeom>
          <a:blipFill>
            <a:blip r:embed="rId4" cstate="print"/>
            <a:stretch>
              <a:fillRect/>
            </a:stretch>
          </a:blipFill>
        </p:spPr>
        <p:txBody>
          <a:bodyPr wrap="square" lIns="0" tIns="0" rIns="0" bIns="0" rtlCol="0">
            <a:noAutofit/>
          </a:bodyPr>
          <a:lstStyle/>
          <a:p>
            <a:endParaRPr/>
          </a:p>
        </p:txBody>
      </p:sp>
      <p:sp>
        <p:nvSpPr>
          <p:cNvPr id="13" name="object 13"/>
          <p:cNvSpPr/>
          <p:nvPr/>
        </p:nvSpPr>
        <p:spPr>
          <a:xfrm>
            <a:off x="63500" y="0"/>
            <a:ext cx="9067800" cy="0"/>
          </a:xfrm>
          <a:custGeom>
            <a:avLst/>
            <a:gdLst/>
            <a:ahLst/>
            <a:cxnLst/>
            <a:rect l="l" t="t" r="r" b="b"/>
            <a:pathLst>
              <a:path w="9067800">
                <a:moveTo>
                  <a:pt x="0" y="0"/>
                </a:moveTo>
                <a:lnTo>
                  <a:pt x="9067800" y="0"/>
                </a:lnTo>
              </a:path>
            </a:pathLst>
          </a:custGeom>
          <a:ln w="12699">
            <a:solidFill>
              <a:srgbClr val="385D8C"/>
            </a:solidFill>
          </a:ln>
        </p:spPr>
        <p:txBody>
          <a:bodyPr wrap="square" lIns="0" tIns="0" rIns="0" bIns="0" rtlCol="0">
            <a:noAutofit/>
          </a:bodyPr>
          <a:lstStyle/>
          <a:p>
            <a:endParaRPr/>
          </a:p>
        </p:txBody>
      </p:sp>
      <p:sp>
        <p:nvSpPr>
          <p:cNvPr id="14" name="object 14"/>
          <p:cNvSpPr/>
          <p:nvPr/>
        </p:nvSpPr>
        <p:spPr>
          <a:xfrm>
            <a:off x="101600" y="0"/>
            <a:ext cx="0" cy="6769099"/>
          </a:xfrm>
          <a:custGeom>
            <a:avLst/>
            <a:gdLst/>
            <a:ahLst/>
            <a:cxnLst/>
            <a:rect l="l" t="t" r="r" b="b"/>
            <a:pathLst>
              <a:path h="6769099">
                <a:moveTo>
                  <a:pt x="0" y="6769099"/>
                </a:moveTo>
                <a:lnTo>
                  <a:pt x="0" y="0"/>
                </a:lnTo>
              </a:path>
            </a:pathLst>
          </a:custGeom>
          <a:ln w="25400">
            <a:solidFill>
              <a:srgbClr val="385D8C"/>
            </a:solidFill>
          </a:ln>
        </p:spPr>
        <p:txBody>
          <a:bodyPr wrap="square" lIns="0" tIns="0" rIns="0" bIns="0" rtlCol="0">
            <a:noAutofit/>
          </a:bodyPr>
          <a:lstStyle/>
          <a:p>
            <a:endParaRPr/>
          </a:p>
        </p:txBody>
      </p:sp>
      <p:sp>
        <p:nvSpPr>
          <p:cNvPr id="15" name="object 15"/>
          <p:cNvSpPr/>
          <p:nvPr/>
        </p:nvSpPr>
        <p:spPr>
          <a:xfrm>
            <a:off x="9118600" y="0"/>
            <a:ext cx="0" cy="5397499"/>
          </a:xfrm>
          <a:custGeom>
            <a:avLst/>
            <a:gdLst/>
            <a:ahLst/>
            <a:cxnLst/>
            <a:rect l="l" t="t" r="r" b="b"/>
            <a:pathLst>
              <a:path h="5397499">
                <a:moveTo>
                  <a:pt x="0" y="5397499"/>
                </a:moveTo>
                <a:lnTo>
                  <a:pt x="0" y="0"/>
                </a:lnTo>
              </a:path>
            </a:pathLst>
          </a:custGeom>
          <a:ln w="25400">
            <a:solidFill>
              <a:srgbClr val="385D8C"/>
            </a:solidFill>
          </a:ln>
        </p:spPr>
        <p:txBody>
          <a:bodyPr wrap="square" lIns="0" tIns="0" rIns="0" bIns="0" rtlCol="0">
            <a:noAutofit/>
          </a:bodyPr>
          <a:lstStyle/>
          <a:p>
            <a:endParaRPr/>
          </a:p>
        </p:txBody>
      </p:sp>
      <p:sp>
        <p:nvSpPr>
          <p:cNvPr id="16" name="object 16"/>
          <p:cNvSpPr/>
          <p:nvPr/>
        </p:nvSpPr>
        <p:spPr>
          <a:xfrm>
            <a:off x="88900" y="6731000"/>
            <a:ext cx="9042400" cy="0"/>
          </a:xfrm>
          <a:custGeom>
            <a:avLst/>
            <a:gdLst/>
            <a:ahLst/>
            <a:cxnLst/>
            <a:rect l="l" t="t" r="r" b="b"/>
            <a:pathLst>
              <a:path w="9042400">
                <a:moveTo>
                  <a:pt x="0" y="0"/>
                </a:moveTo>
                <a:lnTo>
                  <a:pt x="9042400" y="0"/>
                </a:lnTo>
              </a:path>
            </a:pathLst>
          </a:custGeom>
          <a:ln w="25399">
            <a:solidFill>
              <a:srgbClr val="385D8C"/>
            </a:solidFill>
          </a:ln>
        </p:spPr>
        <p:txBody>
          <a:bodyPr wrap="square" lIns="0" tIns="0" rIns="0" bIns="0" rtlCol="0">
            <a:noAutofit/>
          </a:bodyPr>
          <a:lstStyle/>
          <a:p>
            <a:endParaRPr/>
          </a:p>
        </p:txBody>
      </p:sp>
      <p:sp>
        <p:nvSpPr>
          <p:cNvPr id="17" name="object 17"/>
          <p:cNvSpPr/>
          <p:nvPr/>
        </p:nvSpPr>
        <p:spPr>
          <a:xfrm>
            <a:off x="9105900" y="6324600"/>
            <a:ext cx="0" cy="431799"/>
          </a:xfrm>
          <a:custGeom>
            <a:avLst/>
            <a:gdLst/>
            <a:ahLst/>
            <a:cxnLst/>
            <a:rect l="l" t="t" r="r" b="b"/>
            <a:pathLst>
              <a:path h="431799">
                <a:moveTo>
                  <a:pt x="0" y="431799"/>
                </a:moveTo>
                <a:lnTo>
                  <a:pt x="0" y="0"/>
                </a:lnTo>
              </a:path>
            </a:pathLst>
          </a:custGeom>
          <a:ln w="25400">
            <a:solidFill>
              <a:srgbClr val="385D8C"/>
            </a:solidFill>
          </a:ln>
        </p:spPr>
        <p:txBody>
          <a:bodyPr wrap="square" lIns="0" tIns="0" rIns="0" bIns="0" rtlCol="0">
            <a:noAutofit/>
          </a:bodyPr>
          <a:lstStyle/>
          <a:p>
            <a:endParaRPr/>
          </a:p>
        </p:txBody>
      </p:sp>
      <p:sp>
        <p:nvSpPr>
          <p:cNvPr id="8" name="object 8"/>
          <p:cNvSpPr txBox="1"/>
          <p:nvPr/>
        </p:nvSpPr>
        <p:spPr>
          <a:xfrm>
            <a:off x="295210" y="1401028"/>
            <a:ext cx="8585239" cy="1543956"/>
          </a:xfrm>
          <a:prstGeom prst="rect">
            <a:avLst/>
          </a:prstGeom>
        </p:spPr>
        <p:txBody>
          <a:bodyPr wrap="square" lIns="0" tIns="0" rIns="0" bIns="0" rtlCol="0">
            <a:noAutofit/>
          </a:bodyPr>
          <a:lstStyle/>
          <a:p>
            <a:pPr marL="12700">
              <a:lnSpc>
                <a:spcPts val="6155"/>
              </a:lnSpc>
              <a:spcBef>
                <a:spcPts val="307"/>
              </a:spcBef>
            </a:pPr>
            <a:r>
              <a:rPr sz="9450" spc="32" baseline="-2760" dirty="0" smtClean="0">
                <a:solidFill>
                  <a:srgbClr val="1199A5"/>
                </a:solidFill>
                <a:latin typeface="Arial"/>
                <a:cs typeface="Arial"/>
              </a:rPr>
              <a:t>•</a:t>
            </a:r>
            <a:r>
              <a:rPr sz="3600" b="1" spc="0" baseline="37037" dirty="0" smtClean="0">
                <a:latin typeface="Garamond"/>
                <a:cs typeface="Garamond"/>
              </a:rPr>
              <a:t>Zee</a:t>
            </a:r>
            <a:r>
              <a:rPr sz="3600" b="1" spc="71" baseline="37037" dirty="0" smtClean="0">
                <a:latin typeface="Garamond"/>
                <a:cs typeface="Garamond"/>
              </a:rPr>
              <a:t> </a:t>
            </a:r>
            <a:r>
              <a:rPr sz="3600" b="1" spc="-200" baseline="37037" dirty="0" smtClean="0">
                <a:latin typeface="Garamond"/>
                <a:cs typeface="Garamond"/>
              </a:rPr>
              <a:t>T</a:t>
            </a:r>
            <a:r>
              <a:rPr sz="3600" b="1" spc="0" baseline="37037" dirty="0" smtClean="0">
                <a:latin typeface="Garamond"/>
                <a:cs typeface="Garamond"/>
              </a:rPr>
              <a:t>ele</a:t>
            </a:r>
            <a:r>
              <a:rPr sz="3600" b="1" spc="4" baseline="37037" dirty="0" smtClean="0">
                <a:latin typeface="Garamond"/>
                <a:cs typeface="Garamond"/>
              </a:rPr>
              <a:t>v</a:t>
            </a:r>
            <a:r>
              <a:rPr sz="3600" b="1" spc="0" baseline="37037" dirty="0" smtClean="0">
                <a:latin typeface="Garamond"/>
                <a:cs typeface="Garamond"/>
              </a:rPr>
              <a:t>is</a:t>
            </a:r>
            <a:r>
              <a:rPr sz="3600" b="1" spc="-9" baseline="37037" dirty="0" smtClean="0">
                <a:latin typeface="Garamond"/>
                <a:cs typeface="Garamond"/>
              </a:rPr>
              <a:t>i</a:t>
            </a:r>
            <a:r>
              <a:rPr sz="3600" b="1" spc="0" baseline="37037" dirty="0" smtClean="0">
                <a:latin typeface="Garamond"/>
                <a:cs typeface="Garamond"/>
              </a:rPr>
              <a:t>o</a:t>
            </a:r>
            <a:r>
              <a:rPr sz="3600" b="1" spc="-9" baseline="37037" dirty="0" smtClean="0">
                <a:latin typeface="Garamond"/>
                <a:cs typeface="Garamond"/>
              </a:rPr>
              <a:t>n</a:t>
            </a:r>
            <a:r>
              <a:rPr sz="3600" b="1" spc="0" baseline="37037" dirty="0" smtClean="0">
                <a:latin typeface="Garamond"/>
                <a:cs typeface="Garamond"/>
              </a:rPr>
              <a:t>s</a:t>
            </a:r>
            <a:r>
              <a:rPr sz="3600" b="1" spc="14" baseline="37037" dirty="0" smtClean="0">
                <a:latin typeface="Garamond"/>
                <a:cs typeface="Garamond"/>
              </a:rPr>
              <a:t> </a:t>
            </a:r>
            <a:r>
              <a:rPr sz="3600" b="1" spc="0" baseline="37037" dirty="0" smtClean="0">
                <a:latin typeface="Garamond"/>
                <a:cs typeface="Garamond"/>
              </a:rPr>
              <a:t>deals </a:t>
            </a:r>
            <a:r>
              <a:rPr sz="3600" b="1" spc="14" baseline="37037" dirty="0" smtClean="0">
                <a:latin typeface="Garamond"/>
                <a:cs typeface="Garamond"/>
              </a:rPr>
              <a:t>w</a:t>
            </a:r>
            <a:r>
              <a:rPr sz="3600" b="1" spc="0" baseline="37037" dirty="0" smtClean="0">
                <a:latin typeface="Garamond"/>
                <a:cs typeface="Garamond"/>
              </a:rPr>
              <a:t>ith </a:t>
            </a:r>
            <a:r>
              <a:rPr sz="3600" b="1" spc="-54" baseline="37037" dirty="0" smtClean="0">
                <a:latin typeface="Garamond"/>
                <a:cs typeface="Garamond"/>
              </a:rPr>
              <a:t>v</a:t>
            </a:r>
            <a:r>
              <a:rPr sz="3600" b="1" spc="0" baseline="37037" dirty="0" smtClean="0">
                <a:latin typeface="Garamond"/>
                <a:cs typeface="Garamond"/>
              </a:rPr>
              <a:t>arie</a:t>
            </a:r>
            <a:r>
              <a:rPr sz="3600" b="1" spc="9" baseline="37037" dirty="0" smtClean="0">
                <a:latin typeface="Garamond"/>
                <a:cs typeface="Garamond"/>
              </a:rPr>
              <a:t>t</a:t>
            </a:r>
            <a:r>
              <a:rPr sz="3600" b="1" spc="0" baseline="37037" dirty="0" smtClean="0">
                <a:latin typeface="Garamond"/>
                <a:cs typeface="Garamond"/>
              </a:rPr>
              <a:t>y</a:t>
            </a:r>
            <a:r>
              <a:rPr sz="3600" b="1" spc="4" baseline="37037" dirty="0" smtClean="0">
                <a:latin typeface="Garamond"/>
                <a:cs typeface="Garamond"/>
              </a:rPr>
              <a:t> </a:t>
            </a:r>
            <a:r>
              <a:rPr sz="3600" b="1" spc="-14" baseline="37037" dirty="0" smtClean="0">
                <a:latin typeface="Garamond"/>
                <a:cs typeface="Garamond"/>
              </a:rPr>
              <a:t>o</a:t>
            </a:r>
            <a:r>
              <a:rPr sz="3600" b="1" spc="0" baseline="37037" dirty="0" smtClean="0">
                <a:latin typeface="Garamond"/>
                <a:cs typeface="Garamond"/>
              </a:rPr>
              <a:t>f</a:t>
            </a:r>
            <a:r>
              <a:rPr sz="3600" b="1" spc="365" baseline="37037" dirty="0" smtClean="0">
                <a:latin typeface="Garamond"/>
                <a:cs typeface="Garamond"/>
              </a:rPr>
              <a:t> </a:t>
            </a:r>
            <a:r>
              <a:rPr sz="3600" b="1" spc="0" baseline="37037" dirty="0" smtClean="0">
                <a:latin typeface="Garamond"/>
                <a:cs typeface="Garamond"/>
              </a:rPr>
              <a:t>cha</a:t>
            </a:r>
            <a:r>
              <a:rPr sz="3600" b="1" spc="4" baseline="37037" dirty="0" smtClean="0">
                <a:latin typeface="Garamond"/>
                <a:cs typeface="Garamond"/>
              </a:rPr>
              <a:t>n</a:t>
            </a:r>
            <a:r>
              <a:rPr sz="3600" b="1" spc="0" baseline="37037" dirty="0" smtClean="0">
                <a:latin typeface="Garamond"/>
                <a:cs typeface="Garamond"/>
              </a:rPr>
              <a:t>nels </a:t>
            </a:r>
            <a:r>
              <a:rPr sz="3600" b="1" spc="34" baseline="37037" dirty="0" smtClean="0">
                <a:latin typeface="Garamond"/>
                <a:cs typeface="Garamond"/>
              </a:rPr>
              <a:t>r</a:t>
            </a:r>
            <a:r>
              <a:rPr sz="3600" b="1" spc="0" baseline="37037" dirty="0" smtClean="0">
                <a:latin typeface="Garamond"/>
                <a:cs typeface="Garamond"/>
              </a:rPr>
              <a:t>egi</a:t>
            </a:r>
            <a:r>
              <a:rPr sz="3600" b="1" spc="-4" baseline="37037" dirty="0" smtClean="0">
                <a:latin typeface="Garamond"/>
                <a:cs typeface="Garamond"/>
              </a:rPr>
              <a:t>o</a:t>
            </a:r>
            <a:r>
              <a:rPr sz="3600" b="1" spc="0" baseline="37037" dirty="0" smtClean="0">
                <a:latin typeface="Garamond"/>
                <a:cs typeface="Garamond"/>
              </a:rPr>
              <a:t>nal ch</a:t>
            </a:r>
            <a:r>
              <a:rPr sz="3600" b="1" spc="14" baseline="37037" dirty="0" smtClean="0">
                <a:latin typeface="Garamond"/>
                <a:cs typeface="Garamond"/>
              </a:rPr>
              <a:t>a</a:t>
            </a:r>
            <a:r>
              <a:rPr sz="3600" b="1" spc="0" baseline="37037" dirty="0" smtClean="0">
                <a:latin typeface="Garamond"/>
                <a:cs typeface="Garamond"/>
              </a:rPr>
              <a:t>nnel,</a:t>
            </a:r>
            <a:endParaRPr sz="2400">
              <a:latin typeface="Garamond"/>
              <a:cs typeface="Garamond"/>
            </a:endParaRPr>
          </a:p>
          <a:p>
            <a:pPr marL="22030" marR="1345">
              <a:lnSpc>
                <a:spcPts val="6000"/>
              </a:lnSpc>
            </a:pPr>
            <a:r>
              <a:rPr sz="6300" spc="50" dirty="0" smtClean="0">
                <a:solidFill>
                  <a:srgbClr val="1199A5"/>
                </a:solidFill>
                <a:latin typeface="Arial"/>
                <a:cs typeface="Arial"/>
              </a:rPr>
              <a:t>•</a:t>
            </a:r>
            <a:r>
              <a:rPr sz="3600" b="1" spc="0" baseline="44444" dirty="0" smtClean="0">
                <a:latin typeface="Garamond"/>
                <a:cs typeface="Garamond"/>
              </a:rPr>
              <a:t>McDo</a:t>
            </a:r>
            <a:r>
              <a:rPr sz="3600" b="1" spc="-9" baseline="44444" dirty="0" smtClean="0">
                <a:latin typeface="Garamond"/>
                <a:cs typeface="Garamond"/>
              </a:rPr>
              <a:t>n</a:t>
            </a:r>
            <a:r>
              <a:rPr sz="3600" b="1" spc="0" baseline="44444" dirty="0" smtClean="0">
                <a:latin typeface="Garamond"/>
                <a:cs typeface="Garamond"/>
              </a:rPr>
              <a:t>ald </a:t>
            </a:r>
            <a:r>
              <a:rPr sz="3600" b="1" spc="-150" baseline="44444" dirty="0" smtClean="0">
                <a:latin typeface="Garamond"/>
                <a:cs typeface="Garamond"/>
              </a:rPr>
              <a:t> </a:t>
            </a:r>
            <a:r>
              <a:rPr sz="3600" b="1" spc="0" baseline="44444" dirty="0" smtClean="0">
                <a:latin typeface="Garamond"/>
                <a:cs typeface="Garamond"/>
              </a:rPr>
              <a:t>has</a:t>
            </a:r>
            <a:r>
              <a:rPr sz="3600" b="1" spc="440" baseline="44444" dirty="0" smtClean="0">
                <a:latin typeface="Garamond"/>
                <a:cs typeface="Garamond"/>
              </a:rPr>
              <a:t> </a:t>
            </a:r>
            <a:r>
              <a:rPr sz="3600" b="1" spc="0" baseline="44444" dirty="0" smtClean="0">
                <a:latin typeface="Garamond"/>
                <a:cs typeface="Garamond"/>
              </a:rPr>
              <a:t>b</a:t>
            </a:r>
            <a:r>
              <a:rPr sz="3600" b="1" spc="-9" baseline="44444" dirty="0" smtClean="0">
                <a:latin typeface="Garamond"/>
                <a:cs typeface="Garamond"/>
              </a:rPr>
              <a:t>o</a:t>
            </a:r>
            <a:r>
              <a:rPr sz="3600" b="1" spc="0" baseline="44444" dirty="0" smtClean="0">
                <a:latin typeface="Garamond"/>
                <a:cs typeface="Garamond"/>
              </a:rPr>
              <a:t>th</a:t>
            </a:r>
            <a:r>
              <a:rPr sz="3600" b="1" spc="445" baseline="44444" dirty="0" smtClean="0">
                <a:latin typeface="Garamond"/>
                <a:cs typeface="Garamond"/>
              </a:rPr>
              <a:t> </a:t>
            </a:r>
            <a:r>
              <a:rPr sz="3600" b="1" spc="-29" baseline="44444" dirty="0" smtClean="0">
                <a:latin typeface="Garamond"/>
                <a:cs typeface="Garamond"/>
              </a:rPr>
              <a:t>v</a:t>
            </a:r>
            <a:r>
              <a:rPr sz="3600" b="1" spc="0" baseline="44444" dirty="0" smtClean="0">
                <a:latin typeface="Garamond"/>
                <a:cs typeface="Garamond"/>
              </a:rPr>
              <a:t>eg</a:t>
            </a:r>
            <a:r>
              <a:rPr sz="3600" b="1" spc="445" baseline="44444" dirty="0" smtClean="0">
                <a:latin typeface="Garamond"/>
                <a:cs typeface="Garamond"/>
              </a:rPr>
              <a:t> </a:t>
            </a:r>
            <a:r>
              <a:rPr sz="3600" b="1" spc="0" baseline="44444" dirty="0" smtClean="0">
                <a:latin typeface="Garamond"/>
                <a:cs typeface="Garamond"/>
              </a:rPr>
              <a:t>and</a:t>
            </a:r>
            <a:r>
              <a:rPr sz="3600" b="1" spc="440" baseline="44444" dirty="0" smtClean="0">
                <a:latin typeface="Garamond"/>
                <a:cs typeface="Garamond"/>
              </a:rPr>
              <a:t> </a:t>
            </a:r>
            <a:r>
              <a:rPr sz="3600" b="1" spc="0" baseline="44444" dirty="0" smtClean="0">
                <a:latin typeface="Garamond"/>
                <a:cs typeface="Garamond"/>
              </a:rPr>
              <a:t>non</a:t>
            </a:r>
            <a:r>
              <a:rPr sz="3600" b="1" spc="455" baseline="44444" dirty="0" smtClean="0">
                <a:latin typeface="Garamond"/>
                <a:cs typeface="Garamond"/>
              </a:rPr>
              <a:t> </a:t>
            </a:r>
            <a:r>
              <a:rPr sz="3600" b="1" spc="-29" baseline="44444" dirty="0" smtClean="0">
                <a:latin typeface="Garamond"/>
                <a:cs typeface="Garamond"/>
              </a:rPr>
              <a:t>v</a:t>
            </a:r>
            <a:r>
              <a:rPr sz="3600" b="1" spc="0" baseline="44444" dirty="0" smtClean="0">
                <a:latin typeface="Garamond"/>
                <a:cs typeface="Garamond"/>
              </a:rPr>
              <a:t>eg</a:t>
            </a:r>
            <a:r>
              <a:rPr sz="3600" b="1" spc="445" baseline="44444" dirty="0" smtClean="0">
                <a:latin typeface="Garamond"/>
                <a:cs typeface="Garamond"/>
              </a:rPr>
              <a:t> </a:t>
            </a:r>
            <a:r>
              <a:rPr sz="3600" b="1" spc="0" baseline="44444" dirty="0" smtClean="0">
                <a:latin typeface="Garamond"/>
                <a:cs typeface="Garamond"/>
              </a:rPr>
              <a:t>b</a:t>
            </a:r>
            <a:r>
              <a:rPr sz="3600" b="1" spc="-9" baseline="44444" dirty="0" smtClean="0">
                <a:latin typeface="Garamond"/>
                <a:cs typeface="Garamond"/>
              </a:rPr>
              <a:t>u</a:t>
            </a:r>
            <a:r>
              <a:rPr sz="3600" b="1" spc="0" baseline="44444" dirty="0" smtClean="0">
                <a:latin typeface="Garamond"/>
                <a:cs typeface="Garamond"/>
              </a:rPr>
              <a:t>rge</a:t>
            </a:r>
            <a:r>
              <a:rPr sz="3600" b="1" spc="-100" baseline="44444" dirty="0" smtClean="0">
                <a:latin typeface="Garamond"/>
                <a:cs typeface="Garamond"/>
              </a:rPr>
              <a:t>r</a:t>
            </a:r>
            <a:r>
              <a:rPr sz="3600" b="1" spc="0" baseline="44444" dirty="0" smtClean="0">
                <a:latin typeface="Garamond"/>
                <a:cs typeface="Garamond"/>
              </a:rPr>
              <a:t>.</a:t>
            </a:r>
            <a:r>
              <a:rPr sz="3600" b="1" spc="445" baseline="44444" dirty="0" smtClean="0">
                <a:latin typeface="Garamond"/>
                <a:cs typeface="Garamond"/>
              </a:rPr>
              <a:t> </a:t>
            </a:r>
            <a:r>
              <a:rPr sz="3600" b="1" spc="0" baseline="44444" dirty="0" smtClean="0">
                <a:latin typeface="Garamond"/>
                <a:cs typeface="Garamond"/>
              </a:rPr>
              <a:t>McD</a:t>
            </a:r>
            <a:r>
              <a:rPr sz="3600" b="1" spc="-4" baseline="44444" dirty="0" smtClean="0">
                <a:latin typeface="Garamond"/>
                <a:cs typeface="Garamond"/>
              </a:rPr>
              <a:t>o</a:t>
            </a:r>
            <a:r>
              <a:rPr sz="3600" b="1" spc="0" baseline="44444" dirty="0" smtClean="0">
                <a:latin typeface="Garamond"/>
                <a:cs typeface="Garamond"/>
              </a:rPr>
              <a:t>na</a:t>
            </a:r>
            <a:r>
              <a:rPr sz="3600" b="1" spc="4" baseline="44444" dirty="0" smtClean="0">
                <a:latin typeface="Garamond"/>
                <a:cs typeface="Garamond"/>
              </a:rPr>
              <a:t>l</a:t>
            </a:r>
            <a:r>
              <a:rPr sz="3600" b="1" spc="0" baseline="44444" dirty="0" smtClean="0">
                <a:latin typeface="Garamond"/>
                <a:cs typeface="Garamond"/>
              </a:rPr>
              <a:t>d</a:t>
            </a:r>
            <a:r>
              <a:rPr sz="3600" b="1" spc="445" baseline="44444" dirty="0" smtClean="0">
                <a:latin typeface="Garamond"/>
                <a:cs typeface="Garamond"/>
              </a:rPr>
              <a:t> </a:t>
            </a:r>
            <a:r>
              <a:rPr sz="3600" b="1" spc="0" baseline="44444" dirty="0" smtClean="0">
                <a:latin typeface="Garamond"/>
                <a:cs typeface="Garamond"/>
              </a:rPr>
              <a:t>h</a:t>
            </a:r>
            <a:r>
              <a:rPr sz="3600" b="1" spc="4" baseline="44444" dirty="0" smtClean="0">
                <a:latin typeface="Garamond"/>
                <a:cs typeface="Garamond"/>
              </a:rPr>
              <a:t>a</a:t>
            </a:r>
            <a:r>
              <a:rPr sz="3600" b="1" spc="0" baseline="44444" dirty="0" smtClean="0">
                <a:latin typeface="Garamond"/>
                <a:cs typeface="Garamond"/>
              </a:rPr>
              <a:t>s</a:t>
            </a:r>
            <a:endParaRPr sz="2400">
              <a:latin typeface="Garamond"/>
              <a:cs typeface="Garamond"/>
            </a:endParaRPr>
          </a:p>
        </p:txBody>
      </p:sp>
      <p:sp>
        <p:nvSpPr>
          <p:cNvPr id="7" name="object 7"/>
          <p:cNvSpPr txBox="1"/>
          <p:nvPr/>
        </p:nvSpPr>
        <p:spPr>
          <a:xfrm>
            <a:off x="63500" y="3175"/>
            <a:ext cx="38100" cy="6727824"/>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101600" y="3175"/>
            <a:ext cx="9017000" cy="5394324"/>
          </a:xfrm>
          <a:prstGeom prst="rect">
            <a:avLst/>
          </a:prstGeom>
        </p:spPr>
        <p:txBody>
          <a:bodyPr wrap="square" lIns="0" tIns="0" rIns="0" bIns="0" rtlCol="0">
            <a:noAutofit/>
          </a:bodyPr>
          <a:lstStyle/>
          <a:p>
            <a:pPr>
              <a:lnSpc>
                <a:spcPts val="1300"/>
              </a:lnSpc>
              <a:spcBef>
                <a:spcPts val="24"/>
              </a:spcBef>
            </a:pPr>
            <a:endParaRPr sz="1300"/>
          </a:p>
          <a:p>
            <a:pPr marL="2285872">
              <a:lnSpc>
                <a:spcPct val="93750"/>
              </a:lnSpc>
            </a:pPr>
            <a:r>
              <a:rPr sz="3600" b="1" spc="0" dirty="0" smtClean="0">
                <a:latin typeface="Garamond"/>
                <a:cs typeface="Garamond"/>
              </a:rPr>
              <a:t>Bases </a:t>
            </a:r>
            <a:r>
              <a:rPr sz="3600" b="1" spc="39" dirty="0" smtClean="0">
                <a:latin typeface="Garamond"/>
                <a:cs typeface="Garamond"/>
              </a:rPr>
              <a:t>f</a:t>
            </a:r>
            <a:r>
              <a:rPr sz="3600" b="1" spc="0" dirty="0" smtClean="0">
                <a:latin typeface="Garamond"/>
                <a:cs typeface="Garamond"/>
              </a:rPr>
              <a:t>or segment</a:t>
            </a:r>
            <a:r>
              <a:rPr sz="3600" b="1" spc="19" dirty="0" smtClean="0">
                <a:latin typeface="Garamond"/>
                <a:cs typeface="Garamond"/>
              </a:rPr>
              <a:t>a</a:t>
            </a:r>
            <a:r>
              <a:rPr sz="3600" b="1" spc="0" dirty="0" smtClean="0">
                <a:latin typeface="Garamond"/>
                <a:cs typeface="Garamond"/>
              </a:rPr>
              <a:t>tion</a:t>
            </a:r>
            <a:endParaRPr sz="3600">
              <a:latin typeface="Garamond"/>
              <a:cs typeface="Garamond"/>
            </a:endParaRPr>
          </a:p>
          <a:p>
            <a:pPr marL="218439">
              <a:lnSpc>
                <a:spcPct val="101725"/>
              </a:lnSpc>
              <a:spcBef>
                <a:spcPts val="3921"/>
              </a:spcBef>
            </a:pPr>
            <a:r>
              <a:rPr sz="2400" b="1" spc="0" dirty="0" smtClean="0">
                <a:latin typeface="Calibri"/>
                <a:cs typeface="Calibri"/>
              </a:rPr>
              <a:t>E</a:t>
            </a:r>
            <a:r>
              <a:rPr sz="2400" b="1" spc="-29" dirty="0" smtClean="0">
                <a:latin typeface="Calibri"/>
                <a:cs typeface="Calibri"/>
              </a:rPr>
              <a:t>x</a:t>
            </a:r>
            <a:r>
              <a:rPr sz="2400" b="1" spc="0" dirty="0" smtClean="0">
                <a:latin typeface="Calibri"/>
                <a:cs typeface="Calibri"/>
              </a:rPr>
              <a:t>a</a:t>
            </a:r>
            <a:r>
              <a:rPr sz="2400" b="1" spc="4" dirty="0" smtClean="0">
                <a:latin typeface="Calibri"/>
                <a:cs typeface="Calibri"/>
              </a:rPr>
              <a:t>m</a:t>
            </a:r>
            <a:r>
              <a:rPr sz="2400" b="1" spc="0" dirty="0" smtClean="0">
                <a:latin typeface="Calibri"/>
                <a:cs typeface="Calibri"/>
              </a:rPr>
              <a:t>p</a:t>
            </a:r>
            <a:r>
              <a:rPr sz="2400" b="1" spc="-4" dirty="0" smtClean="0">
                <a:latin typeface="Calibri"/>
                <a:cs typeface="Calibri"/>
              </a:rPr>
              <a:t>l</a:t>
            </a:r>
            <a:r>
              <a:rPr sz="2400" b="1" spc="9" dirty="0" smtClean="0">
                <a:latin typeface="Calibri"/>
                <a:cs typeface="Calibri"/>
              </a:rPr>
              <a:t>e</a:t>
            </a:r>
            <a:r>
              <a:rPr sz="2400" b="1" spc="0" dirty="0" smtClean="0">
                <a:latin typeface="Calibri"/>
                <a:cs typeface="Calibri"/>
              </a:rPr>
              <a:t>:</a:t>
            </a:r>
            <a:endParaRPr sz="2400">
              <a:latin typeface="Calibri"/>
              <a:cs typeface="Calibri"/>
            </a:endParaRPr>
          </a:p>
          <a:p>
            <a:pPr marL="218439">
              <a:lnSpc>
                <a:spcPct val="93750"/>
              </a:lnSpc>
              <a:spcBef>
                <a:spcPts val="3014"/>
              </a:spcBef>
            </a:pPr>
            <a:r>
              <a:rPr sz="2400" b="1" spc="0" dirty="0" smtClean="0">
                <a:latin typeface="Garamond"/>
                <a:cs typeface="Garamond"/>
              </a:rPr>
              <a:t>s</a:t>
            </a:r>
            <a:r>
              <a:rPr sz="2400" b="1" spc="-9" dirty="0" smtClean="0">
                <a:latin typeface="Garamond"/>
                <a:cs typeface="Garamond"/>
              </a:rPr>
              <a:t>p</a:t>
            </a:r>
            <a:r>
              <a:rPr sz="2400" b="1" spc="0" dirty="0" smtClean="0">
                <a:latin typeface="Garamond"/>
                <a:cs typeface="Garamond"/>
              </a:rPr>
              <a:t>o</a:t>
            </a:r>
            <a:r>
              <a:rPr sz="2400" b="1" spc="79" dirty="0" smtClean="0">
                <a:latin typeface="Garamond"/>
                <a:cs typeface="Garamond"/>
              </a:rPr>
              <a:t>r</a:t>
            </a:r>
            <a:r>
              <a:rPr sz="2400" b="1" spc="0" dirty="0" smtClean="0">
                <a:latin typeface="Garamond"/>
                <a:cs typeface="Garamond"/>
              </a:rPr>
              <a:t>ts</a:t>
            </a:r>
            <a:r>
              <a:rPr sz="2400" b="1" spc="4" dirty="0" smtClean="0">
                <a:latin typeface="Garamond"/>
                <a:cs typeface="Garamond"/>
              </a:rPr>
              <a:t> </a:t>
            </a:r>
            <a:r>
              <a:rPr sz="2400" b="1" spc="0" dirty="0" smtClean="0">
                <a:latin typeface="Garamond"/>
                <a:cs typeface="Garamond"/>
              </a:rPr>
              <a:t>chan</a:t>
            </a:r>
            <a:r>
              <a:rPr sz="2400" b="1" spc="-9" dirty="0" smtClean="0">
                <a:latin typeface="Garamond"/>
                <a:cs typeface="Garamond"/>
              </a:rPr>
              <a:t>n</a:t>
            </a:r>
            <a:r>
              <a:rPr sz="2400" b="1" spc="0" dirty="0" smtClean="0">
                <a:latin typeface="Garamond"/>
                <a:cs typeface="Garamond"/>
              </a:rPr>
              <a:t>el,</a:t>
            </a:r>
            <a:r>
              <a:rPr sz="2400" b="1" spc="14" dirty="0" smtClean="0">
                <a:latin typeface="Garamond"/>
                <a:cs typeface="Garamond"/>
              </a:rPr>
              <a:t> </a:t>
            </a:r>
            <a:r>
              <a:rPr sz="2400" b="1" spc="0" dirty="0" smtClean="0">
                <a:latin typeface="Garamond"/>
                <a:cs typeface="Garamond"/>
              </a:rPr>
              <a:t>m</a:t>
            </a:r>
            <a:r>
              <a:rPr sz="2400" b="1" spc="-34" dirty="0" smtClean="0">
                <a:latin typeface="Garamond"/>
                <a:cs typeface="Garamond"/>
              </a:rPr>
              <a:t>o</a:t>
            </a:r>
            <a:r>
              <a:rPr sz="2400" b="1" spc="0" dirty="0" smtClean="0">
                <a:latin typeface="Garamond"/>
                <a:cs typeface="Garamond"/>
              </a:rPr>
              <a:t>vie</a:t>
            </a:r>
            <a:r>
              <a:rPr sz="2400" b="1" spc="-9" dirty="0" smtClean="0">
                <a:latin typeface="Garamond"/>
                <a:cs typeface="Garamond"/>
              </a:rPr>
              <a:t> </a:t>
            </a:r>
            <a:r>
              <a:rPr sz="2400" b="1" spc="0" dirty="0" smtClean="0">
                <a:latin typeface="Garamond"/>
                <a:cs typeface="Garamond"/>
              </a:rPr>
              <a:t>chan</a:t>
            </a:r>
            <a:r>
              <a:rPr sz="2400" b="1" spc="-9" dirty="0" smtClean="0">
                <a:latin typeface="Garamond"/>
                <a:cs typeface="Garamond"/>
              </a:rPr>
              <a:t>n</a:t>
            </a:r>
            <a:r>
              <a:rPr sz="2400" b="1" spc="0" dirty="0" smtClean="0">
                <a:latin typeface="Garamond"/>
                <a:cs typeface="Garamond"/>
              </a:rPr>
              <a:t>el.</a:t>
            </a:r>
            <a:endParaRPr sz="2400">
              <a:latin typeface="Garamond"/>
              <a:cs typeface="Garamond"/>
            </a:endParaRPr>
          </a:p>
          <a:p>
            <a:pPr marL="218439">
              <a:lnSpc>
                <a:spcPct val="93750"/>
              </a:lnSpc>
              <a:spcBef>
                <a:spcPts val="3060"/>
              </a:spcBef>
            </a:pPr>
            <a:r>
              <a:rPr sz="2400" b="1" spc="-29" dirty="0" smtClean="0">
                <a:latin typeface="Garamond"/>
                <a:cs typeface="Garamond"/>
              </a:rPr>
              <a:t>v</a:t>
            </a:r>
            <a:r>
              <a:rPr sz="2400" b="1" spc="0" dirty="0" smtClean="0">
                <a:latin typeface="Garamond"/>
                <a:cs typeface="Garamond"/>
              </a:rPr>
              <a:t>eg</a:t>
            </a:r>
            <a:r>
              <a:rPr sz="2400" b="1" spc="-9" dirty="0" smtClean="0">
                <a:latin typeface="Garamond"/>
                <a:cs typeface="Garamond"/>
              </a:rPr>
              <a:t> </a:t>
            </a:r>
            <a:r>
              <a:rPr sz="2400" b="1" spc="0" dirty="0" smtClean="0">
                <a:latin typeface="Garamond"/>
                <a:cs typeface="Garamond"/>
              </a:rPr>
              <a:t>b</a:t>
            </a:r>
            <a:r>
              <a:rPr sz="2400" b="1" spc="-9" dirty="0" smtClean="0">
                <a:latin typeface="Garamond"/>
                <a:cs typeface="Garamond"/>
              </a:rPr>
              <a:t>u</a:t>
            </a:r>
            <a:r>
              <a:rPr sz="2400" b="1" spc="0" dirty="0" smtClean="0">
                <a:latin typeface="Garamond"/>
                <a:cs typeface="Garamond"/>
              </a:rPr>
              <a:t>rger</a:t>
            </a:r>
            <a:r>
              <a:rPr sz="2400" b="1" spc="14" dirty="0" smtClean="0">
                <a:latin typeface="Garamond"/>
                <a:cs typeface="Garamond"/>
              </a:rPr>
              <a:t> f</a:t>
            </a:r>
            <a:r>
              <a:rPr sz="2400" b="1" spc="0" dirty="0" smtClean="0">
                <a:latin typeface="Garamond"/>
                <a:cs typeface="Garamond"/>
              </a:rPr>
              <a:t>or </a:t>
            </a:r>
            <a:r>
              <a:rPr sz="2400" b="1" spc="-29" dirty="0" smtClean="0">
                <a:latin typeface="Garamond"/>
                <a:cs typeface="Garamond"/>
              </a:rPr>
              <a:t>v</a:t>
            </a:r>
            <a:r>
              <a:rPr sz="2400" b="1" spc="0" dirty="0" smtClean="0">
                <a:latin typeface="Garamond"/>
                <a:cs typeface="Garamond"/>
              </a:rPr>
              <a:t>eget</a:t>
            </a:r>
            <a:r>
              <a:rPr sz="2400" b="1" spc="9" dirty="0" smtClean="0">
                <a:latin typeface="Garamond"/>
                <a:cs typeface="Garamond"/>
              </a:rPr>
              <a:t>a</a:t>
            </a:r>
            <a:r>
              <a:rPr sz="2400" b="1" spc="0" dirty="0" smtClean="0">
                <a:latin typeface="Garamond"/>
                <a:cs typeface="Garamond"/>
              </a:rPr>
              <a:t>rian</a:t>
            </a:r>
            <a:r>
              <a:rPr sz="2400" b="1" spc="-9" dirty="0" smtClean="0">
                <a:latin typeface="Garamond"/>
                <a:cs typeface="Garamond"/>
              </a:rPr>
              <a:t> </a:t>
            </a:r>
            <a:r>
              <a:rPr sz="2400" b="1" spc="0" dirty="0" smtClean="0">
                <a:latin typeface="Garamond"/>
                <a:cs typeface="Garamond"/>
              </a:rPr>
              <a:t>and</a:t>
            </a:r>
            <a:r>
              <a:rPr sz="2400" b="1" spc="-9" dirty="0" smtClean="0">
                <a:latin typeface="Garamond"/>
                <a:cs typeface="Garamond"/>
              </a:rPr>
              <a:t> </a:t>
            </a:r>
            <a:r>
              <a:rPr sz="2400" b="1" spc="0" dirty="0" smtClean="0">
                <a:latin typeface="Garamond"/>
                <a:cs typeface="Garamond"/>
              </a:rPr>
              <a:t>no</a:t>
            </a:r>
            <a:r>
              <a:rPr sz="2400" b="1" spc="-39" dirty="0" smtClean="0">
                <a:latin typeface="Garamond"/>
                <a:cs typeface="Garamond"/>
              </a:rPr>
              <a:t>n</a:t>
            </a:r>
            <a:r>
              <a:rPr sz="2400" b="1" spc="-29" dirty="0" smtClean="0">
                <a:latin typeface="Garamond"/>
                <a:cs typeface="Garamond"/>
              </a:rPr>
              <a:t>v</a:t>
            </a:r>
            <a:r>
              <a:rPr sz="2400" b="1" spc="0" dirty="0" smtClean="0">
                <a:latin typeface="Garamond"/>
                <a:cs typeface="Garamond"/>
              </a:rPr>
              <a:t>eg</a:t>
            </a:r>
            <a:r>
              <a:rPr sz="2400" b="1" spc="-9" dirty="0" smtClean="0">
                <a:latin typeface="Garamond"/>
                <a:cs typeface="Garamond"/>
              </a:rPr>
              <a:t> </a:t>
            </a:r>
            <a:r>
              <a:rPr sz="2400" b="1" spc="0" dirty="0" smtClean="0">
                <a:latin typeface="Garamond"/>
                <a:cs typeface="Garamond"/>
              </a:rPr>
              <a:t>b</a:t>
            </a:r>
            <a:r>
              <a:rPr sz="2400" b="1" spc="-9" dirty="0" smtClean="0">
                <a:latin typeface="Garamond"/>
                <a:cs typeface="Garamond"/>
              </a:rPr>
              <a:t>u</a:t>
            </a:r>
            <a:r>
              <a:rPr sz="2400" b="1" spc="0" dirty="0" smtClean="0">
                <a:latin typeface="Garamond"/>
                <a:cs typeface="Garamond"/>
              </a:rPr>
              <a:t>rger</a:t>
            </a:r>
            <a:r>
              <a:rPr sz="2400" b="1" spc="19" dirty="0" smtClean="0">
                <a:latin typeface="Garamond"/>
                <a:cs typeface="Garamond"/>
              </a:rPr>
              <a:t> </a:t>
            </a:r>
            <a:r>
              <a:rPr sz="2400" b="1" spc="14" dirty="0" smtClean="0">
                <a:latin typeface="Garamond"/>
                <a:cs typeface="Garamond"/>
              </a:rPr>
              <a:t>f</a:t>
            </a:r>
            <a:r>
              <a:rPr sz="2400" b="1" spc="0" dirty="0" smtClean="0">
                <a:latin typeface="Garamond"/>
                <a:cs typeface="Garamond"/>
              </a:rPr>
              <a:t>or n</a:t>
            </a:r>
            <a:r>
              <a:rPr sz="2400" b="1" spc="-9" dirty="0" smtClean="0">
                <a:latin typeface="Garamond"/>
                <a:cs typeface="Garamond"/>
              </a:rPr>
              <a:t>o</a:t>
            </a:r>
            <a:r>
              <a:rPr sz="2400" b="1" spc="0" dirty="0" smtClean="0">
                <a:latin typeface="Garamond"/>
                <a:cs typeface="Garamond"/>
              </a:rPr>
              <a:t>n</a:t>
            </a:r>
            <a:r>
              <a:rPr sz="2400" b="1" spc="4" dirty="0" smtClean="0">
                <a:latin typeface="Garamond"/>
                <a:cs typeface="Garamond"/>
              </a:rPr>
              <a:t> </a:t>
            </a:r>
            <a:r>
              <a:rPr sz="2400" b="1" spc="-29" dirty="0" smtClean="0">
                <a:latin typeface="Garamond"/>
                <a:cs typeface="Garamond"/>
              </a:rPr>
              <a:t>v</a:t>
            </a:r>
            <a:r>
              <a:rPr sz="2400" b="1" spc="0" dirty="0" smtClean="0">
                <a:latin typeface="Garamond"/>
                <a:cs typeface="Garamond"/>
              </a:rPr>
              <a:t>eget</a:t>
            </a:r>
            <a:r>
              <a:rPr sz="2400" b="1" spc="9" dirty="0" smtClean="0">
                <a:latin typeface="Garamond"/>
                <a:cs typeface="Garamond"/>
              </a:rPr>
              <a:t>a</a:t>
            </a:r>
            <a:r>
              <a:rPr sz="2400" b="1" spc="0" dirty="0" smtClean="0">
                <a:latin typeface="Garamond"/>
                <a:cs typeface="Garamond"/>
              </a:rPr>
              <a:t>rian.</a:t>
            </a:r>
            <a:endParaRPr sz="2400">
              <a:latin typeface="Garamond"/>
              <a:cs typeface="Garamond"/>
            </a:endParaRPr>
          </a:p>
        </p:txBody>
      </p:sp>
      <p:sp>
        <p:nvSpPr>
          <p:cNvPr id="5" name="object 5"/>
          <p:cNvSpPr txBox="1"/>
          <p:nvPr/>
        </p:nvSpPr>
        <p:spPr>
          <a:xfrm>
            <a:off x="101600" y="5397500"/>
            <a:ext cx="9029700" cy="927099"/>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01600" y="6324600"/>
            <a:ext cx="9004300" cy="406399"/>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63500" y="6731000"/>
            <a:ext cx="38100" cy="38099"/>
          </a:xfrm>
          <a:prstGeom prst="rect">
            <a:avLst/>
          </a:prstGeom>
        </p:spPr>
        <p:txBody>
          <a:bodyPr wrap="square" lIns="0" tIns="0" rIns="0" bIns="0" rtlCol="0">
            <a:noAutofit/>
          </a:bodyPr>
          <a:lstStyle/>
          <a:p>
            <a:endParaRPr/>
          </a:p>
        </p:txBody>
      </p:sp>
      <p:sp>
        <p:nvSpPr>
          <p:cNvPr id="2" name="object 2"/>
          <p:cNvSpPr txBox="1"/>
          <p:nvPr/>
        </p:nvSpPr>
        <p:spPr>
          <a:xfrm>
            <a:off x="101600" y="6731000"/>
            <a:ext cx="9029700" cy="38099"/>
          </a:xfrm>
          <a:prstGeom prst="rect">
            <a:avLst/>
          </a:prstGeom>
        </p:spPr>
        <p:txBody>
          <a:bodyPr wrap="square" lIns="0" tIns="0" rIns="0" bIns="0" rtlCol="0">
            <a:noAutofit/>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990000"/>
          </a:solidFill>
        </p:spPr>
        <p:txBody>
          <a:bodyPr wrap="square" lIns="0" tIns="0" rIns="0" bIns="0" rtlCol="0">
            <a:noAutofit/>
          </a:bodyPr>
          <a:lstStyle/>
          <a:p>
            <a:endParaRPr/>
          </a:p>
        </p:txBody>
      </p:sp>
      <p:sp>
        <p:nvSpPr>
          <p:cNvPr id="25" name="object 25"/>
          <p:cNvSpPr/>
          <p:nvPr/>
        </p:nvSpPr>
        <p:spPr>
          <a:xfrm>
            <a:off x="591312" y="1280160"/>
            <a:ext cx="8552688" cy="228600"/>
          </a:xfrm>
          <a:custGeom>
            <a:avLst/>
            <a:gdLst/>
            <a:ahLst/>
            <a:cxnLst/>
            <a:rect l="l" t="t" r="r" b="b"/>
            <a:pathLst>
              <a:path w="8552688" h="228600">
                <a:moveTo>
                  <a:pt x="0" y="228600"/>
                </a:moveTo>
                <a:lnTo>
                  <a:pt x="8552688" y="228600"/>
                </a:lnTo>
                <a:lnTo>
                  <a:pt x="8552688" y="0"/>
                </a:lnTo>
                <a:lnTo>
                  <a:pt x="0" y="0"/>
                </a:lnTo>
                <a:lnTo>
                  <a:pt x="0" y="228600"/>
                </a:lnTo>
                <a:close/>
              </a:path>
            </a:pathLst>
          </a:custGeom>
          <a:solidFill>
            <a:srgbClr val="001F5F"/>
          </a:solidFill>
        </p:spPr>
        <p:txBody>
          <a:bodyPr wrap="square" lIns="0" tIns="0" rIns="0" bIns="0" rtlCol="0">
            <a:noAutofit/>
          </a:bodyPr>
          <a:lstStyle/>
          <a:p>
            <a:endParaRPr/>
          </a:p>
        </p:txBody>
      </p:sp>
      <p:sp>
        <p:nvSpPr>
          <p:cNvPr id="15" name="object 15"/>
          <p:cNvSpPr/>
          <p:nvPr/>
        </p:nvSpPr>
        <p:spPr>
          <a:xfrm>
            <a:off x="2820162" y="5797296"/>
            <a:ext cx="3809999" cy="114300"/>
          </a:xfrm>
          <a:custGeom>
            <a:avLst/>
            <a:gdLst/>
            <a:ahLst/>
            <a:cxnLst/>
            <a:rect l="l" t="t" r="r" b="b"/>
            <a:pathLst>
              <a:path w="3809999" h="114300">
                <a:moveTo>
                  <a:pt x="95250" y="38099"/>
                </a:moveTo>
                <a:lnTo>
                  <a:pt x="95250" y="76199"/>
                </a:lnTo>
                <a:lnTo>
                  <a:pt x="3714749" y="76199"/>
                </a:lnTo>
                <a:lnTo>
                  <a:pt x="3809999" y="57149"/>
                </a:lnTo>
                <a:lnTo>
                  <a:pt x="3695699" y="0"/>
                </a:lnTo>
                <a:lnTo>
                  <a:pt x="3714749" y="38099"/>
                </a:lnTo>
                <a:lnTo>
                  <a:pt x="95250" y="38099"/>
                </a:lnTo>
                <a:close/>
              </a:path>
              <a:path w="3809999" h="114300">
                <a:moveTo>
                  <a:pt x="3714749" y="76199"/>
                </a:moveTo>
                <a:lnTo>
                  <a:pt x="3695700" y="76199"/>
                </a:lnTo>
                <a:lnTo>
                  <a:pt x="3695699" y="114299"/>
                </a:lnTo>
                <a:lnTo>
                  <a:pt x="3809999" y="57149"/>
                </a:lnTo>
                <a:lnTo>
                  <a:pt x="3714749" y="76199"/>
                </a:lnTo>
                <a:close/>
              </a:path>
              <a:path w="3809999" h="114300">
                <a:moveTo>
                  <a:pt x="3714749" y="38099"/>
                </a:moveTo>
                <a:lnTo>
                  <a:pt x="3695699" y="0"/>
                </a:lnTo>
                <a:lnTo>
                  <a:pt x="3695700" y="38099"/>
                </a:lnTo>
                <a:lnTo>
                  <a:pt x="3714749" y="38099"/>
                </a:lnTo>
                <a:close/>
              </a:path>
              <a:path w="3809999" h="114300">
                <a:moveTo>
                  <a:pt x="114300" y="38099"/>
                </a:moveTo>
                <a:lnTo>
                  <a:pt x="114300" y="0"/>
                </a:lnTo>
                <a:lnTo>
                  <a:pt x="0" y="57149"/>
                </a:lnTo>
                <a:lnTo>
                  <a:pt x="114300" y="114299"/>
                </a:lnTo>
                <a:lnTo>
                  <a:pt x="114300" y="76199"/>
                </a:lnTo>
                <a:lnTo>
                  <a:pt x="95250" y="76199"/>
                </a:lnTo>
                <a:lnTo>
                  <a:pt x="95250" y="38099"/>
                </a:lnTo>
                <a:lnTo>
                  <a:pt x="114300" y="38099"/>
                </a:lnTo>
                <a:close/>
              </a:path>
            </a:pathLst>
          </a:custGeom>
          <a:solidFill>
            <a:srgbClr val="001F5F"/>
          </a:solidFill>
        </p:spPr>
        <p:txBody>
          <a:bodyPr wrap="square" lIns="0" tIns="0" rIns="0" bIns="0" rtlCol="0">
            <a:noAutofit/>
          </a:bodyPr>
          <a:lstStyle/>
          <a:p>
            <a:endParaRPr/>
          </a:p>
        </p:txBody>
      </p:sp>
      <p:sp>
        <p:nvSpPr>
          <p:cNvPr id="16" name="object 16"/>
          <p:cNvSpPr/>
          <p:nvPr/>
        </p:nvSpPr>
        <p:spPr>
          <a:xfrm>
            <a:off x="563880" y="5490972"/>
            <a:ext cx="2250948" cy="803148"/>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p:nvPr/>
        </p:nvSpPr>
        <p:spPr>
          <a:xfrm>
            <a:off x="545592" y="5568696"/>
            <a:ext cx="1981200" cy="749808"/>
          </a:xfrm>
          <a:prstGeom prst="rect">
            <a:avLst/>
          </a:prstGeom>
          <a:blipFill>
            <a:blip r:embed="rId3" cstate="print"/>
            <a:stretch>
              <a:fillRect/>
            </a:stretch>
          </a:blipFill>
        </p:spPr>
        <p:txBody>
          <a:bodyPr wrap="square" lIns="0" tIns="0" rIns="0" bIns="0" rtlCol="0">
            <a:noAutofit/>
          </a:bodyPr>
          <a:lstStyle/>
          <a:p>
            <a:endParaRPr/>
          </a:p>
        </p:txBody>
      </p:sp>
      <p:sp>
        <p:nvSpPr>
          <p:cNvPr id="18" name="object 18"/>
          <p:cNvSpPr/>
          <p:nvPr/>
        </p:nvSpPr>
        <p:spPr>
          <a:xfrm>
            <a:off x="534162" y="5473446"/>
            <a:ext cx="2209800" cy="761999"/>
          </a:xfrm>
          <a:custGeom>
            <a:avLst/>
            <a:gdLst/>
            <a:ahLst/>
            <a:cxnLst/>
            <a:rect l="l" t="t" r="r" b="b"/>
            <a:pathLst>
              <a:path w="2209800" h="762000">
                <a:moveTo>
                  <a:pt x="0" y="292099"/>
                </a:moveTo>
                <a:lnTo>
                  <a:pt x="0" y="469899"/>
                </a:lnTo>
                <a:lnTo>
                  <a:pt x="968" y="493857"/>
                </a:lnTo>
                <a:lnTo>
                  <a:pt x="8488" y="540096"/>
                </a:lnTo>
                <a:lnTo>
                  <a:pt x="22953" y="583600"/>
                </a:lnTo>
                <a:lnTo>
                  <a:pt x="43761" y="623768"/>
                </a:lnTo>
                <a:lnTo>
                  <a:pt x="70311" y="659997"/>
                </a:lnTo>
                <a:lnTo>
                  <a:pt x="102002" y="691688"/>
                </a:lnTo>
                <a:lnTo>
                  <a:pt x="138231" y="718238"/>
                </a:lnTo>
                <a:lnTo>
                  <a:pt x="178399" y="739046"/>
                </a:lnTo>
                <a:lnTo>
                  <a:pt x="221903" y="753511"/>
                </a:lnTo>
                <a:lnTo>
                  <a:pt x="268142" y="761031"/>
                </a:lnTo>
                <a:lnTo>
                  <a:pt x="292100" y="761999"/>
                </a:lnTo>
                <a:lnTo>
                  <a:pt x="1917700" y="761999"/>
                </a:lnTo>
                <a:lnTo>
                  <a:pt x="1965072" y="758177"/>
                </a:lnTo>
                <a:lnTo>
                  <a:pt x="2010013" y="747109"/>
                </a:lnTo>
                <a:lnTo>
                  <a:pt x="2051922" y="729397"/>
                </a:lnTo>
                <a:lnTo>
                  <a:pt x="2090196" y="705643"/>
                </a:lnTo>
                <a:lnTo>
                  <a:pt x="2124233" y="676448"/>
                </a:lnTo>
                <a:lnTo>
                  <a:pt x="2153432" y="642412"/>
                </a:lnTo>
                <a:lnTo>
                  <a:pt x="2177190" y="604139"/>
                </a:lnTo>
                <a:lnTo>
                  <a:pt x="2194905" y="562228"/>
                </a:lnTo>
                <a:lnTo>
                  <a:pt x="2205976" y="517281"/>
                </a:lnTo>
                <a:lnTo>
                  <a:pt x="2209800" y="469899"/>
                </a:lnTo>
                <a:lnTo>
                  <a:pt x="2209800" y="292099"/>
                </a:lnTo>
                <a:lnTo>
                  <a:pt x="2205976" y="244718"/>
                </a:lnTo>
                <a:lnTo>
                  <a:pt x="2194905" y="199771"/>
                </a:lnTo>
                <a:lnTo>
                  <a:pt x="2177190" y="157860"/>
                </a:lnTo>
                <a:lnTo>
                  <a:pt x="2153432" y="119587"/>
                </a:lnTo>
                <a:lnTo>
                  <a:pt x="2124233" y="85551"/>
                </a:lnTo>
                <a:lnTo>
                  <a:pt x="2090196" y="56356"/>
                </a:lnTo>
                <a:lnTo>
                  <a:pt x="2051922" y="32602"/>
                </a:lnTo>
                <a:lnTo>
                  <a:pt x="2010013" y="14890"/>
                </a:lnTo>
                <a:lnTo>
                  <a:pt x="1965072" y="3822"/>
                </a:lnTo>
                <a:lnTo>
                  <a:pt x="1917700" y="0"/>
                </a:lnTo>
                <a:lnTo>
                  <a:pt x="292100" y="0"/>
                </a:lnTo>
                <a:lnTo>
                  <a:pt x="244718" y="3822"/>
                </a:lnTo>
                <a:lnTo>
                  <a:pt x="199771" y="14890"/>
                </a:lnTo>
                <a:lnTo>
                  <a:pt x="157860" y="32602"/>
                </a:lnTo>
                <a:lnTo>
                  <a:pt x="119587" y="56356"/>
                </a:lnTo>
                <a:lnTo>
                  <a:pt x="85551" y="85551"/>
                </a:lnTo>
                <a:lnTo>
                  <a:pt x="56356" y="119587"/>
                </a:lnTo>
                <a:lnTo>
                  <a:pt x="32602" y="157860"/>
                </a:lnTo>
                <a:lnTo>
                  <a:pt x="14890" y="199771"/>
                </a:lnTo>
                <a:lnTo>
                  <a:pt x="3822" y="244718"/>
                </a:lnTo>
                <a:lnTo>
                  <a:pt x="0" y="292099"/>
                </a:lnTo>
                <a:close/>
              </a:path>
            </a:pathLst>
          </a:custGeom>
          <a:solidFill>
            <a:srgbClr val="FFB481"/>
          </a:solidFill>
        </p:spPr>
        <p:txBody>
          <a:bodyPr wrap="square" lIns="0" tIns="0" rIns="0" bIns="0" rtlCol="0">
            <a:noAutofit/>
          </a:bodyPr>
          <a:lstStyle/>
          <a:p>
            <a:endParaRPr/>
          </a:p>
        </p:txBody>
      </p:sp>
      <p:sp>
        <p:nvSpPr>
          <p:cNvPr id="19" name="object 19"/>
          <p:cNvSpPr/>
          <p:nvPr/>
        </p:nvSpPr>
        <p:spPr>
          <a:xfrm>
            <a:off x="534162" y="5473446"/>
            <a:ext cx="2209800" cy="761999"/>
          </a:xfrm>
          <a:custGeom>
            <a:avLst/>
            <a:gdLst/>
            <a:ahLst/>
            <a:cxnLst/>
            <a:rect l="l" t="t" r="r" b="b"/>
            <a:pathLst>
              <a:path w="2209800" h="762000">
                <a:moveTo>
                  <a:pt x="0" y="292099"/>
                </a:moveTo>
                <a:lnTo>
                  <a:pt x="3822" y="244718"/>
                </a:lnTo>
                <a:lnTo>
                  <a:pt x="14890" y="199771"/>
                </a:lnTo>
                <a:lnTo>
                  <a:pt x="32602" y="157860"/>
                </a:lnTo>
                <a:lnTo>
                  <a:pt x="56356" y="119587"/>
                </a:lnTo>
                <a:lnTo>
                  <a:pt x="85551" y="85551"/>
                </a:lnTo>
                <a:lnTo>
                  <a:pt x="119587" y="56356"/>
                </a:lnTo>
                <a:lnTo>
                  <a:pt x="157860" y="32602"/>
                </a:lnTo>
                <a:lnTo>
                  <a:pt x="199771" y="14890"/>
                </a:lnTo>
                <a:lnTo>
                  <a:pt x="244718" y="3822"/>
                </a:lnTo>
                <a:lnTo>
                  <a:pt x="292100" y="0"/>
                </a:lnTo>
                <a:lnTo>
                  <a:pt x="1917700" y="0"/>
                </a:lnTo>
                <a:lnTo>
                  <a:pt x="1965072" y="3822"/>
                </a:lnTo>
                <a:lnTo>
                  <a:pt x="2010013" y="14890"/>
                </a:lnTo>
                <a:lnTo>
                  <a:pt x="2051922" y="32602"/>
                </a:lnTo>
                <a:lnTo>
                  <a:pt x="2090196" y="56356"/>
                </a:lnTo>
                <a:lnTo>
                  <a:pt x="2124233" y="85551"/>
                </a:lnTo>
                <a:lnTo>
                  <a:pt x="2153432" y="119587"/>
                </a:lnTo>
                <a:lnTo>
                  <a:pt x="2177190" y="157860"/>
                </a:lnTo>
                <a:lnTo>
                  <a:pt x="2194905" y="199771"/>
                </a:lnTo>
                <a:lnTo>
                  <a:pt x="2205976" y="244718"/>
                </a:lnTo>
                <a:lnTo>
                  <a:pt x="2209800" y="292099"/>
                </a:lnTo>
                <a:lnTo>
                  <a:pt x="2209800" y="469899"/>
                </a:lnTo>
                <a:lnTo>
                  <a:pt x="2205976" y="517281"/>
                </a:lnTo>
                <a:lnTo>
                  <a:pt x="2194905" y="562228"/>
                </a:lnTo>
                <a:lnTo>
                  <a:pt x="2177190" y="604139"/>
                </a:lnTo>
                <a:lnTo>
                  <a:pt x="2153432" y="642412"/>
                </a:lnTo>
                <a:lnTo>
                  <a:pt x="2124233" y="676448"/>
                </a:lnTo>
                <a:lnTo>
                  <a:pt x="2090196" y="705643"/>
                </a:lnTo>
                <a:lnTo>
                  <a:pt x="2051922" y="729397"/>
                </a:lnTo>
                <a:lnTo>
                  <a:pt x="2010013" y="747109"/>
                </a:lnTo>
                <a:lnTo>
                  <a:pt x="1965072" y="758177"/>
                </a:lnTo>
                <a:lnTo>
                  <a:pt x="1917700" y="761999"/>
                </a:lnTo>
                <a:lnTo>
                  <a:pt x="292100" y="761999"/>
                </a:lnTo>
                <a:lnTo>
                  <a:pt x="244718" y="758177"/>
                </a:lnTo>
                <a:lnTo>
                  <a:pt x="199771" y="747109"/>
                </a:lnTo>
                <a:lnTo>
                  <a:pt x="157860" y="729397"/>
                </a:lnTo>
                <a:lnTo>
                  <a:pt x="119587" y="705643"/>
                </a:lnTo>
                <a:lnTo>
                  <a:pt x="85551" y="676448"/>
                </a:lnTo>
                <a:lnTo>
                  <a:pt x="56356" y="642412"/>
                </a:lnTo>
                <a:lnTo>
                  <a:pt x="32602" y="604139"/>
                </a:lnTo>
                <a:lnTo>
                  <a:pt x="14890" y="562228"/>
                </a:lnTo>
                <a:lnTo>
                  <a:pt x="3822" y="517281"/>
                </a:lnTo>
                <a:lnTo>
                  <a:pt x="0" y="469899"/>
                </a:lnTo>
                <a:lnTo>
                  <a:pt x="0" y="292099"/>
                </a:lnTo>
                <a:close/>
              </a:path>
            </a:pathLst>
          </a:custGeom>
          <a:ln w="38100">
            <a:solidFill>
              <a:srgbClr val="001F5F"/>
            </a:solidFill>
          </a:ln>
        </p:spPr>
        <p:txBody>
          <a:bodyPr wrap="square" lIns="0" tIns="0" rIns="0" bIns="0" rtlCol="0">
            <a:noAutofit/>
          </a:bodyPr>
          <a:lstStyle/>
          <a:p>
            <a:endParaRPr/>
          </a:p>
        </p:txBody>
      </p:sp>
      <p:sp>
        <p:nvSpPr>
          <p:cNvPr id="20" name="object 20"/>
          <p:cNvSpPr/>
          <p:nvPr/>
        </p:nvSpPr>
        <p:spPr>
          <a:xfrm>
            <a:off x="3334512" y="5178550"/>
            <a:ext cx="3035808" cy="1580387"/>
          </a:xfrm>
          <a:prstGeom prst="rect">
            <a:avLst/>
          </a:prstGeom>
          <a:blipFill>
            <a:blip r:embed="rId4" cstate="print"/>
            <a:stretch>
              <a:fillRect/>
            </a:stretch>
          </a:blipFill>
        </p:spPr>
        <p:txBody>
          <a:bodyPr wrap="square" lIns="0" tIns="0" rIns="0" bIns="0" rtlCol="0">
            <a:noAutofit/>
          </a:bodyPr>
          <a:lstStyle/>
          <a:p>
            <a:endParaRPr/>
          </a:p>
        </p:txBody>
      </p:sp>
      <p:sp>
        <p:nvSpPr>
          <p:cNvPr id="21" name="object 21"/>
          <p:cNvSpPr/>
          <p:nvPr/>
        </p:nvSpPr>
        <p:spPr>
          <a:xfrm>
            <a:off x="3960876" y="5431536"/>
            <a:ext cx="2046731" cy="1176527"/>
          </a:xfrm>
          <a:prstGeom prst="rect">
            <a:avLst/>
          </a:prstGeom>
          <a:blipFill>
            <a:blip r:embed="rId5" cstate="print"/>
            <a:stretch>
              <a:fillRect/>
            </a:stretch>
          </a:blipFill>
        </p:spPr>
        <p:txBody>
          <a:bodyPr wrap="square" lIns="0" tIns="0" rIns="0" bIns="0" rtlCol="0">
            <a:noAutofit/>
          </a:bodyPr>
          <a:lstStyle/>
          <a:p>
            <a:endParaRPr/>
          </a:p>
        </p:txBody>
      </p:sp>
      <p:sp>
        <p:nvSpPr>
          <p:cNvPr id="22" name="object 22"/>
          <p:cNvSpPr/>
          <p:nvPr/>
        </p:nvSpPr>
        <p:spPr>
          <a:xfrm>
            <a:off x="3353562" y="5168646"/>
            <a:ext cx="2895600" cy="1524000"/>
          </a:xfrm>
          <a:custGeom>
            <a:avLst/>
            <a:gdLst/>
            <a:ahLst/>
            <a:cxnLst/>
            <a:rect l="l" t="t" r="r" b="b"/>
            <a:pathLst>
              <a:path w="2895600" h="1524000">
                <a:moveTo>
                  <a:pt x="2895600" y="761999"/>
                </a:moveTo>
                <a:lnTo>
                  <a:pt x="2512822" y="650506"/>
                </a:lnTo>
                <a:lnTo>
                  <a:pt x="2785364" y="470395"/>
                </a:lnTo>
                <a:lnTo>
                  <a:pt x="2350642" y="444487"/>
                </a:lnTo>
                <a:lnTo>
                  <a:pt x="2471547" y="223138"/>
                </a:lnTo>
                <a:lnTo>
                  <a:pt x="2051050" y="286765"/>
                </a:lnTo>
                <a:lnTo>
                  <a:pt x="2001901" y="58038"/>
                </a:lnTo>
                <a:lnTo>
                  <a:pt x="1659636" y="201421"/>
                </a:lnTo>
                <a:lnTo>
                  <a:pt x="1447800" y="0"/>
                </a:lnTo>
                <a:lnTo>
                  <a:pt x="1235964" y="201421"/>
                </a:lnTo>
                <a:lnTo>
                  <a:pt x="893699" y="58038"/>
                </a:lnTo>
                <a:lnTo>
                  <a:pt x="844550" y="286765"/>
                </a:lnTo>
                <a:lnTo>
                  <a:pt x="424052" y="223138"/>
                </a:lnTo>
                <a:lnTo>
                  <a:pt x="544957" y="444487"/>
                </a:lnTo>
                <a:lnTo>
                  <a:pt x="110236" y="470395"/>
                </a:lnTo>
                <a:lnTo>
                  <a:pt x="382777" y="650506"/>
                </a:lnTo>
                <a:lnTo>
                  <a:pt x="0" y="761999"/>
                </a:lnTo>
                <a:lnTo>
                  <a:pt x="382777" y="873493"/>
                </a:lnTo>
                <a:lnTo>
                  <a:pt x="110236" y="1053604"/>
                </a:lnTo>
                <a:lnTo>
                  <a:pt x="544957" y="1079512"/>
                </a:lnTo>
                <a:lnTo>
                  <a:pt x="424052" y="1300822"/>
                </a:lnTo>
                <a:lnTo>
                  <a:pt x="844550" y="1237183"/>
                </a:lnTo>
                <a:lnTo>
                  <a:pt x="893699" y="1465999"/>
                </a:lnTo>
                <a:lnTo>
                  <a:pt x="1235964" y="1322527"/>
                </a:lnTo>
                <a:lnTo>
                  <a:pt x="1447800" y="1523999"/>
                </a:lnTo>
                <a:lnTo>
                  <a:pt x="1659636" y="1322527"/>
                </a:lnTo>
                <a:lnTo>
                  <a:pt x="2001901" y="1465999"/>
                </a:lnTo>
                <a:lnTo>
                  <a:pt x="2051050" y="1237183"/>
                </a:lnTo>
                <a:lnTo>
                  <a:pt x="2471547" y="1300822"/>
                </a:lnTo>
                <a:lnTo>
                  <a:pt x="2350642" y="1079512"/>
                </a:lnTo>
                <a:lnTo>
                  <a:pt x="2785364" y="1053604"/>
                </a:lnTo>
                <a:lnTo>
                  <a:pt x="2512822" y="873493"/>
                </a:lnTo>
                <a:lnTo>
                  <a:pt x="2895600" y="761999"/>
                </a:lnTo>
                <a:close/>
              </a:path>
            </a:pathLst>
          </a:custGeom>
          <a:solidFill>
            <a:srgbClr val="FFFF8A"/>
          </a:solidFill>
        </p:spPr>
        <p:txBody>
          <a:bodyPr wrap="square" lIns="0" tIns="0" rIns="0" bIns="0" rtlCol="0">
            <a:noAutofit/>
          </a:bodyPr>
          <a:lstStyle/>
          <a:p>
            <a:endParaRPr/>
          </a:p>
        </p:txBody>
      </p:sp>
      <p:sp>
        <p:nvSpPr>
          <p:cNvPr id="23" name="object 23"/>
          <p:cNvSpPr/>
          <p:nvPr/>
        </p:nvSpPr>
        <p:spPr>
          <a:xfrm>
            <a:off x="3353562" y="5168646"/>
            <a:ext cx="2895600" cy="1524000"/>
          </a:xfrm>
          <a:custGeom>
            <a:avLst/>
            <a:gdLst/>
            <a:ahLst/>
            <a:cxnLst/>
            <a:rect l="l" t="t" r="r" b="b"/>
            <a:pathLst>
              <a:path w="2895600" h="1524000">
                <a:moveTo>
                  <a:pt x="0" y="761999"/>
                </a:moveTo>
                <a:lnTo>
                  <a:pt x="382777" y="650506"/>
                </a:lnTo>
                <a:lnTo>
                  <a:pt x="110236" y="470395"/>
                </a:lnTo>
                <a:lnTo>
                  <a:pt x="544957" y="444487"/>
                </a:lnTo>
                <a:lnTo>
                  <a:pt x="424052" y="223138"/>
                </a:lnTo>
                <a:lnTo>
                  <a:pt x="844550" y="286765"/>
                </a:lnTo>
                <a:lnTo>
                  <a:pt x="893699" y="58038"/>
                </a:lnTo>
                <a:lnTo>
                  <a:pt x="1235964" y="201421"/>
                </a:lnTo>
                <a:lnTo>
                  <a:pt x="1447800" y="0"/>
                </a:lnTo>
                <a:lnTo>
                  <a:pt x="1659636" y="201421"/>
                </a:lnTo>
                <a:lnTo>
                  <a:pt x="2001901" y="58038"/>
                </a:lnTo>
                <a:lnTo>
                  <a:pt x="2051050" y="286765"/>
                </a:lnTo>
                <a:lnTo>
                  <a:pt x="2471547" y="223138"/>
                </a:lnTo>
                <a:lnTo>
                  <a:pt x="2350642" y="444487"/>
                </a:lnTo>
                <a:lnTo>
                  <a:pt x="2785364" y="470395"/>
                </a:lnTo>
                <a:lnTo>
                  <a:pt x="2512822" y="650506"/>
                </a:lnTo>
                <a:lnTo>
                  <a:pt x="2895600" y="761999"/>
                </a:lnTo>
                <a:lnTo>
                  <a:pt x="2512822" y="873493"/>
                </a:lnTo>
                <a:lnTo>
                  <a:pt x="2785364" y="1053604"/>
                </a:lnTo>
                <a:lnTo>
                  <a:pt x="2350642" y="1079512"/>
                </a:lnTo>
                <a:lnTo>
                  <a:pt x="2471547" y="1300822"/>
                </a:lnTo>
                <a:lnTo>
                  <a:pt x="2051050" y="1237183"/>
                </a:lnTo>
                <a:lnTo>
                  <a:pt x="2001901" y="1465999"/>
                </a:lnTo>
                <a:lnTo>
                  <a:pt x="1659636" y="1322527"/>
                </a:lnTo>
                <a:lnTo>
                  <a:pt x="1447800" y="1523999"/>
                </a:lnTo>
                <a:lnTo>
                  <a:pt x="1235964" y="1322527"/>
                </a:lnTo>
                <a:lnTo>
                  <a:pt x="893699" y="1465999"/>
                </a:lnTo>
                <a:lnTo>
                  <a:pt x="844550" y="1237183"/>
                </a:lnTo>
                <a:lnTo>
                  <a:pt x="424052" y="1300822"/>
                </a:lnTo>
                <a:lnTo>
                  <a:pt x="544957" y="1079512"/>
                </a:lnTo>
                <a:lnTo>
                  <a:pt x="110236" y="1053604"/>
                </a:lnTo>
                <a:lnTo>
                  <a:pt x="382777" y="873493"/>
                </a:lnTo>
                <a:lnTo>
                  <a:pt x="0" y="761999"/>
                </a:lnTo>
                <a:close/>
              </a:path>
            </a:pathLst>
          </a:custGeom>
          <a:ln w="38100">
            <a:solidFill>
              <a:srgbClr val="001F5F"/>
            </a:solidFill>
          </a:ln>
        </p:spPr>
        <p:txBody>
          <a:bodyPr wrap="square" lIns="0" tIns="0" rIns="0" bIns="0" rtlCol="0">
            <a:noAutofit/>
          </a:bodyPr>
          <a:lstStyle/>
          <a:p>
            <a:endParaRPr/>
          </a:p>
        </p:txBody>
      </p:sp>
      <p:sp>
        <p:nvSpPr>
          <p:cNvPr id="24" name="object 24"/>
          <p:cNvSpPr/>
          <p:nvPr/>
        </p:nvSpPr>
        <p:spPr>
          <a:xfrm>
            <a:off x="2188464" y="4425696"/>
            <a:ext cx="4765547" cy="789432"/>
          </a:xfrm>
          <a:prstGeom prst="rect">
            <a:avLst/>
          </a:prstGeom>
          <a:blipFill>
            <a:blip r:embed="rId6" cstate="print"/>
            <a:stretch>
              <a:fillRect/>
            </a:stretch>
          </a:blipFill>
        </p:spPr>
        <p:txBody>
          <a:bodyPr wrap="square" lIns="0" tIns="0" rIns="0" bIns="0" rtlCol="0">
            <a:noAutofit/>
          </a:bodyPr>
          <a:lstStyle/>
          <a:p>
            <a:endParaRPr/>
          </a:p>
        </p:txBody>
      </p:sp>
      <p:sp>
        <p:nvSpPr>
          <p:cNvPr id="11" name="object 11"/>
          <p:cNvSpPr/>
          <p:nvPr/>
        </p:nvSpPr>
        <p:spPr>
          <a:xfrm>
            <a:off x="6736080" y="5490972"/>
            <a:ext cx="2250948" cy="803148"/>
          </a:xfrm>
          <a:prstGeom prst="rect">
            <a:avLst/>
          </a:prstGeom>
          <a:blipFill>
            <a:blip r:embed="rId7" cstate="print"/>
            <a:stretch>
              <a:fillRect/>
            </a:stretch>
          </a:blipFill>
        </p:spPr>
        <p:txBody>
          <a:bodyPr wrap="square" lIns="0" tIns="0" rIns="0" bIns="0" rtlCol="0">
            <a:noAutofit/>
          </a:bodyPr>
          <a:lstStyle/>
          <a:p>
            <a:endParaRPr/>
          </a:p>
        </p:txBody>
      </p:sp>
      <p:sp>
        <p:nvSpPr>
          <p:cNvPr id="12" name="object 12"/>
          <p:cNvSpPr/>
          <p:nvPr/>
        </p:nvSpPr>
        <p:spPr>
          <a:xfrm>
            <a:off x="6722364" y="5568696"/>
            <a:ext cx="2147316" cy="749808"/>
          </a:xfrm>
          <a:prstGeom prst="rect">
            <a:avLst/>
          </a:prstGeom>
          <a:blipFill>
            <a:blip r:embed="rId8" cstate="print"/>
            <a:stretch>
              <a:fillRect/>
            </a:stretch>
          </a:blipFill>
        </p:spPr>
        <p:txBody>
          <a:bodyPr wrap="square" lIns="0" tIns="0" rIns="0" bIns="0" rtlCol="0">
            <a:noAutofit/>
          </a:bodyPr>
          <a:lstStyle/>
          <a:p>
            <a:endParaRPr/>
          </a:p>
        </p:txBody>
      </p:sp>
      <p:sp>
        <p:nvSpPr>
          <p:cNvPr id="13" name="object 13"/>
          <p:cNvSpPr/>
          <p:nvPr/>
        </p:nvSpPr>
        <p:spPr>
          <a:xfrm>
            <a:off x="6706361" y="5473446"/>
            <a:ext cx="2209800" cy="761999"/>
          </a:xfrm>
          <a:custGeom>
            <a:avLst/>
            <a:gdLst/>
            <a:ahLst/>
            <a:cxnLst/>
            <a:rect l="l" t="t" r="r" b="b"/>
            <a:pathLst>
              <a:path w="2209800" h="762000">
                <a:moveTo>
                  <a:pt x="0" y="304799"/>
                </a:moveTo>
                <a:lnTo>
                  <a:pt x="0" y="457199"/>
                </a:lnTo>
                <a:lnTo>
                  <a:pt x="1010" y="482198"/>
                </a:lnTo>
                <a:lnTo>
                  <a:pt x="8861" y="530447"/>
                </a:lnTo>
                <a:lnTo>
                  <a:pt x="23961" y="575842"/>
                </a:lnTo>
                <a:lnTo>
                  <a:pt x="45680" y="617756"/>
                </a:lnTo>
                <a:lnTo>
                  <a:pt x="73391" y="655561"/>
                </a:lnTo>
                <a:lnTo>
                  <a:pt x="106464" y="688629"/>
                </a:lnTo>
                <a:lnTo>
                  <a:pt x="144271" y="716334"/>
                </a:lnTo>
                <a:lnTo>
                  <a:pt x="186183" y="738047"/>
                </a:lnTo>
                <a:lnTo>
                  <a:pt x="231572" y="753141"/>
                </a:lnTo>
                <a:lnTo>
                  <a:pt x="279809" y="760989"/>
                </a:lnTo>
                <a:lnTo>
                  <a:pt x="304800" y="761999"/>
                </a:lnTo>
                <a:lnTo>
                  <a:pt x="1905000" y="761999"/>
                </a:lnTo>
                <a:lnTo>
                  <a:pt x="1954425" y="758010"/>
                </a:lnTo>
                <a:lnTo>
                  <a:pt x="2001316" y="746461"/>
                </a:lnTo>
                <a:lnTo>
                  <a:pt x="2045046" y="727979"/>
                </a:lnTo>
                <a:lnTo>
                  <a:pt x="2084984" y="703191"/>
                </a:lnTo>
                <a:lnTo>
                  <a:pt x="2120503" y="672726"/>
                </a:lnTo>
                <a:lnTo>
                  <a:pt x="2150973" y="637211"/>
                </a:lnTo>
                <a:lnTo>
                  <a:pt x="2175767" y="597274"/>
                </a:lnTo>
                <a:lnTo>
                  <a:pt x="2194255" y="553541"/>
                </a:lnTo>
                <a:lnTo>
                  <a:pt x="2205809" y="506640"/>
                </a:lnTo>
                <a:lnTo>
                  <a:pt x="2209800" y="457199"/>
                </a:lnTo>
                <a:lnTo>
                  <a:pt x="2209800" y="304799"/>
                </a:lnTo>
                <a:lnTo>
                  <a:pt x="2205809" y="255359"/>
                </a:lnTo>
                <a:lnTo>
                  <a:pt x="2194255" y="208458"/>
                </a:lnTo>
                <a:lnTo>
                  <a:pt x="2175767" y="164725"/>
                </a:lnTo>
                <a:lnTo>
                  <a:pt x="2150973" y="124788"/>
                </a:lnTo>
                <a:lnTo>
                  <a:pt x="2120503" y="89273"/>
                </a:lnTo>
                <a:lnTo>
                  <a:pt x="2084984" y="58808"/>
                </a:lnTo>
                <a:lnTo>
                  <a:pt x="2045046" y="34020"/>
                </a:lnTo>
                <a:lnTo>
                  <a:pt x="2001316" y="15538"/>
                </a:lnTo>
                <a:lnTo>
                  <a:pt x="1954425" y="3989"/>
                </a:lnTo>
                <a:lnTo>
                  <a:pt x="1905000" y="0"/>
                </a:lnTo>
                <a:lnTo>
                  <a:pt x="304800" y="0"/>
                </a:lnTo>
                <a:lnTo>
                  <a:pt x="255374" y="3989"/>
                </a:lnTo>
                <a:lnTo>
                  <a:pt x="208483" y="15538"/>
                </a:lnTo>
                <a:lnTo>
                  <a:pt x="164753" y="34020"/>
                </a:lnTo>
                <a:lnTo>
                  <a:pt x="124815" y="58808"/>
                </a:lnTo>
                <a:lnTo>
                  <a:pt x="89296" y="89273"/>
                </a:lnTo>
                <a:lnTo>
                  <a:pt x="58826" y="124788"/>
                </a:lnTo>
                <a:lnTo>
                  <a:pt x="34032" y="164725"/>
                </a:lnTo>
                <a:lnTo>
                  <a:pt x="15544" y="208458"/>
                </a:lnTo>
                <a:lnTo>
                  <a:pt x="3990" y="255359"/>
                </a:lnTo>
                <a:lnTo>
                  <a:pt x="0" y="304799"/>
                </a:lnTo>
                <a:close/>
              </a:path>
            </a:pathLst>
          </a:custGeom>
          <a:solidFill>
            <a:srgbClr val="FFB481"/>
          </a:solidFill>
        </p:spPr>
        <p:txBody>
          <a:bodyPr wrap="square" lIns="0" tIns="0" rIns="0" bIns="0" rtlCol="0">
            <a:noAutofit/>
          </a:bodyPr>
          <a:lstStyle/>
          <a:p>
            <a:endParaRPr/>
          </a:p>
        </p:txBody>
      </p:sp>
      <p:sp>
        <p:nvSpPr>
          <p:cNvPr id="14" name="object 14"/>
          <p:cNvSpPr/>
          <p:nvPr/>
        </p:nvSpPr>
        <p:spPr>
          <a:xfrm>
            <a:off x="6706361" y="5473446"/>
            <a:ext cx="2209800" cy="761999"/>
          </a:xfrm>
          <a:custGeom>
            <a:avLst/>
            <a:gdLst/>
            <a:ahLst/>
            <a:cxnLst/>
            <a:rect l="l" t="t" r="r" b="b"/>
            <a:pathLst>
              <a:path w="2209800" h="762000">
                <a:moveTo>
                  <a:pt x="0" y="304799"/>
                </a:moveTo>
                <a:lnTo>
                  <a:pt x="3990" y="255359"/>
                </a:lnTo>
                <a:lnTo>
                  <a:pt x="15544" y="208458"/>
                </a:lnTo>
                <a:lnTo>
                  <a:pt x="34032" y="164725"/>
                </a:lnTo>
                <a:lnTo>
                  <a:pt x="58826" y="124788"/>
                </a:lnTo>
                <a:lnTo>
                  <a:pt x="89296" y="89273"/>
                </a:lnTo>
                <a:lnTo>
                  <a:pt x="124815" y="58808"/>
                </a:lnTo>
                <a:lnTo>
                  <a:pt x="164753" y="34020"/>
                </a:lnTo>
                <a:lnTo>
                  <a:pt x="208483" y="15538"/>
                </a:lnTo>
                <a:lnTo>
                  <a:pt x="255374" y="3989"/>
                </a:lnTo>
                <a:lnTo>
                  <a:pt x="304800" y="0"/>
                </a:lnTo>
                <a:lnTo>
                  <a:pt x="1905000" y="0"/>
                </a:lnTo>
                <a:lnTo>
                  <a:pt x="1954425" y="3989"/>
                </a:lnTo>
                <a:lnTo>
                  <a:pt x="2001316" y="15538"/>
                </a:lnTo>
                <a:lnTo>
                  <a:pt x="2045046" y="34020"/>
                </a:lnTo>
                <a:lnTo>
                  <a:pt x="2084984" y="58808"/>
                </a:lnTo>
                <a:lnTo>
                  <a:pt x="2120503" y="89273"/>
                </a:lnTo>
                <a:lnTo>
                  <a:pt x="2150973" y="124788"/>
                </a:lnTo>
                <a:lnTo>
                  <a:pt x="2175767" y="164725"/>
                </a:lnTo>
                <a:lnTo>
                  <a:pt x="2194255" y="208458"/>
                </a:lnTo>
                <a:lnTo>
                  <a:pt x="2205809" y="255359"/>
                </a:lnTo>
                <a:lnTo>
                  <a:pt x="2209800" y="304799"/>
                </a:lnTo>
                <a:lnTo>
                  <a:pt x="2209800" y="457199"/>
                </a:lnTo>
                <a:lnTo>
                  <a:pt x="2205809" y="506640"/>
                </a:lnTo>
                <a:lnTo>
                  <a:pt x="2194255" y="553541"/>
                </a:lnTo>
                <a:lnTo>
                  <a:pt x="2175767" y="597274"/>
                </a:lnTo>
                <a:lnTo>
                  <a:pt x="2150973" y="637211"/>
                </a:lnTo>
                <a:lnTo>
                  <a:pt x="2120503" y="672726"/>
                </a:lnTo>
                <a:lnTo>
                  <a:pt x="2084984" y="703191"/>
                </a:lnTo>
                <a:lnTo>
                  <a:pt x="2045046" y="727979"/>
                </a:lnTo>
                <a:lnTo>
                  <a:pt x="2001316" y="746461"/>
                </a:lnTo>
                <a:lnTo>
                  <a:pt x="1954425" y="758010"/>
                </a:lnTo>
                <a:lnTo>
                  <a:pt x="1905000" y="761999"/>
                </a:lnTo>
                <a:lnTo>
                  <a:pt x="304800" y="761999"/>
                </a:lnTo>
                <a:lnTo>
                  <a:pt x="255374" y="758010"/>
                </a:lnTo>
                <a:lnTo>
                  <a:pt x="208483" y="746461"/>
                </a:lnTo>
                <a:lnTo>
                  <a:pt x="164753" y="727979"/>
                </a:lnTo>
                <a:lnTo>
                  <a:pt x="124815" y="703191"/>
                </a:lnTo>
                <a:lnTo>
                  <a:pt x="89296" y="672726"/>
                </a:lnTo>
                <a:lnTo>
                  <a:pt x="58826" y="637211"/>
                </a:lnTo>
                <a:lnTo>
                  <a:pt x="34032" y="597274"/>
                </a:lnTo>
                <a:lnTo>
                  <a:pt x="15544" y="553541"/>
                </a:lnTo>
                <a:lnTo>
                  <a:pt x="3990" y="506640"/>
                </a:lnTo>
                <a:lnTo>
                  <a:pt x="0" y="457199"/>
                </a:lnTo>
                <a:lnTo>
                  <a:pt x="0" y="304799"/>
                </a:lnTo>
                <a:close/>
              </a:path>
            </a:pathLst>
          </a:custGeom>
          <a:ln w="38100">
            <a:solidFill>
              <a:srgbClr val="001F5F"/>
            </a:solidFill>
          </a:ln>
        </p:spPr>
        <p:txBody>
          <a:bodyPr wrap="square" lIns="0" tIns="0" rIns="0" bIns="0" rtlCol="0">
            <a:noAutofit/>
          </a:bodyPr>
          <a:lstStyle/>
          <a:p>
            <a:endParaRPr/>
          </a:p>
        </p:txBody>
      </p:sp>
      <p:sp>
        <p:nvSpPr>
          <p:cNvPr id="10" name="object 10"/>
          <p:cNvSpPr txBox="1"/>
          <p:nvPr/>
        </p:nvSpPr>
        <p:spPr>
          <a:xfrm>
            <a:off x="762406" y="113359"/>
            <a:ext cx="7402856" cy="1194249"/>
          </a:xfrm>
          <a:prstGeom prst="rect">
            <a:avLst/>
          </a:prstGeom>
        </p:spPr>
        <p:txBody>
          <a:bodyPr wrap="square" lIns="0" tIns="0" rIns="0" bIns="0" rtlCol="0">
            <a:noAutofit/>
          </a:bodyPr>
          <a:lstStyle/>
          <a:p>
            <a:pPr marL="538454">
              <a:lnSpc>
                <a:spcPts val="4185"/>
              </a:lnSpc>
              <a:spcBef>
                <a:spcPts val="209"/>
              </a:spcBef>
            </a:pPr>
            <a:r>
              <a:rPr sz="4000" b="1" spc="0" dirty="0" smtClean="0">
                <a:solidFill>
                  <a:srgbClr val="001F5F"/>
                </a:solidFill>
                <a:latin typeface="Times New Roman"/>
                <a:cs typeface="Times New Roman"/>
              </a:rPr>
              <a:t>Important</a:t>
            </a:r>
            <a:r>
              <a:rPr sz="4000" b="1" spc="-147" dirty="0" smtClean="0">
                <a:solidFill>
                  <a:srgbClr val="001F5F"/>
                </a:solidFill>
                <a:latin typeface="Times New Roman"/>
                <a:cs typeface="Times New Roman"/>
              </a:rPr>
              <a:t> </a:t>
            </a:r>
            <a:r>
              <a:rPr sz="4000" b="1" spc="0" dirty="0" smtClean="0">
                <a:solidFill>
                  <a:srgbClr val="001F5F"/>
                </a:solidFill>
                <a:latin typeface="Times New Roman"/>
                <a:cs typeface="Times New Roman"/>
              </a:rPr>
              <a:t>marketing </a:t>
            </a:r>
            <a:r>
              <a:rPr sz="4000" b="1" spc="9" dirty="0" smtClean="0">
                <a:solidFill>
                  <a:srgbClr val="001F5F"/>
                </a:solidFill>
                <a:latin typeface="Times New Roman"/>
                <a:cs typeface="Times New Roman"/>
              </a:rPr>
              <a:t>f</a:t>
            </a:r>
            <a:r>
              <a:rPr sz="4000" b="1" spc="0" dirty="0" smtClean="0">
                <a:solidFill>
                  <a:srgbClr val="001F5F"/>
                </a:solidFill>
                <a:latin typeface="Times New Roman"/>
                <a:cs typeface="Times New Roman"/>
              </a:rPr>
              <a:t>unctions</a:t>
            </a:r>
            <a:endParaRPr sz="4000">
              <a:latin typeface="Times New Roman"/>
              <a:cs typeface="Times New Roman"/>
            </a:endParaRPr>
          </a:p>
          <a:p>
            <a:pPr marL="12700" marR="76169">
              <a:lnSpc>
                <a:spcPct val="95825"/>
              </a:lnSpc>
              <a:spcBef>
                <a:spcPts val="1751"/>
              </a:spcBef>
            </a:pPr>
            <a:r>
              <a:rPr sz="2800" b="1" spc="0" dirty="0" smtClean="0">
                <a:solidFill>
                  <a:srgbClr val="001F5F"/>
                </a:solidFill>
                <a:latin typeface="Times New Roman"/>
                <a:cs typeface="Times New Roman"/>
              </a:rPr>
              <a:t>Mar</a:t>
            </a:r>
            <a:r>
              <a:rPr sz="2800" b="1" spc="-14" dirty="0" smtClean="0">
                <a:solidFill>
                  <a:srgbClr val="001F5F"/>
                </a:solidFill>
                <a:latin typeface="Times New Roman"/>
                <a:cs typeface="Times New Roman"/>
              </a:rPr>
              <a:t>k</a:t>
            </a:r>
            <a:r>
              <a:rPr sz="2800" b="1" spc="0" dirty="0" smtClean="0">
                <a:solidFill>
                  <a:srgbClr val="001F5F"/>
                </a:solidFill>
                <a:latin typeface="Times New Roman"/>
                <a:cs typeface="Times New Roman"/>
              </a:rPr>
              <a:t>eting</a:t>
            </a:r>
            <a:r>
              <a:rPr sz="2800" b="1" spc="-92" dirty="0" smtClean="0">
                <a:solidFill>
                  <a:srgbClr val="001F5F"/>
                </a:solidFill>
                <a:latin typeface="Times New Roman"/>
                <a:cs typeface="Times New Roman"/>
              </a:rPr>
              <a:t> </a:t>
            </a:r>
            <a:r>
              <a:rPr sz="2800" b="1" spc="0" dirty="0" smtClean="0">
                <a:solidFill>
                  <a:srgbClr val="001F5F"/>
                </a:solidFill>
                <a:latin typeface="Times New Roman"/>
                <a:cs typeface="Times New Roman"/>
              </a:rPr>
              <a:t>Funct</a:t>
            </a:r>
            <a:r>
              <a:rPr sz="2800" b="1" spc="4" dirty="0" smtClean="0">
                <a:solidFill>
                  <a:srgbClr val="001F5F"/>
                </a:solidFill>
                <a:latin typeface="Times New Roman"/>
                <a:cs typeface="Times New Roman"/>
              </a:rPr>
              <a:t>i</a:t>
            </a:r>
            <a:r>
              <a:rPr sz="2800" b="1" spc="0" dirty="0" smtClean="0">
                <a:solidFill>
                  <a:srgbClr val="001F5F"/>
                </a:solidFill>
                <a:latin typeface="Times New Roman"/>
                <a:cs typeface="Times New Roman"/>
              </a:rPr>
              <a:t>o</a:t>
            </a:r>
            <a:r>
              <a:rPr sz="2800" b="1" spc="9" dirty="0" smtClean="0">
                <a:solidFill>
                  <a:srgbClr val="001F5F"/>
                </a:solidFill>
                <a:latin typeface="Times New Roman"/>
                <a:cs typeface="Times New Roman"/>
              </a:rPr>
              <a:t>n</a:t>
            </a:r>
            <a:r>
              <a:rPr sz="2800" b="1" spc="14" dirty="0" smtClean="0">
                <a:solidFill>
                  <a:srgbClr val="001F5F"/>
                </a:solidFill>
                <a:latin typeface="Times New Roman"/>
                <a:cs typeface="Times New Roman"/>
              </a:rPr>
              <a:t>s</a:t>
            </a:r>
            <a:r>
              <a:rPr sz="2800" b="1" spc="0" dirty="0" smtClean="0">
                <a:solidFill>
                  <a:srgbClr val="001F5F"/>
                </a:solidFill>
                <a:latin typeface="Times New Roman"/>
                <a:cs typeface="Times New Roman"/>
              </a:rPr>
              <a:t>…</a:t>
            </a:r>
            <a:endParaRPr sz="2800">
              <a:latin typeface="Times New Roman"/>
              <a:cs typeface="Times New Roman"/>
            </a:endParaRPr>
          </a:p>
        </p:txBody>
      </p:sp>
      <p:sp>
        <p:nvSpPr>
          <p:cNvPr id="9" name="object 9"/>
          <p:cNvSpPr txBox="1"/>
          <p:nvPr/>
        </p:nvSpPr>
        <p:spPr>
          <a:xfrm>
            <a:off x="330200" y="1682341"/>
            <a:ext cx="2821889" cy="330200"/>
          </a:xfrm>
          <a:prstGeom prst="rect">
            <a:avLst/>
          </a:prstGeom>
        </p:spPr>
        <p:txBody>
          <a:bodyPr wrap="square" lIns="0" tIns="0" rIns="0" bIns="0" rtlCol="0">
            <a:noAutofit/>
          </a:bodyPr>
          <a:lstStyle/>
          <a:p>
            <a:pPr marL="12700">
              <a:lnSpc>
                <a:spcPts val="2550"/>
              </a:lnSpc>
              <a:spcBef>
                <a:spcPts val="127"/>
              </a:spcBef>
            </a:pPr>
            <a:r>
              <a:rPr sz="2400" b="1" spc="0" dirty="0" smtClean="0">
                <a:solidFill>
                  <a:srgbClr val="001F5F"/>
                </a:solidFill>
                <a:latin typeface="Times New Roman"/>
                <a:cs typeface="Times New Roman"/>
              </a:rPr>
              <a:t>Ma</a:t>
            </a:r>
            <a:r>
              <a:rPr sz="2400" b="1" spc="4" dirty="0" smtClean="0">
                <a:solidFill>
                  <a:srgbClr val="001F5F"/>
                </a:solidFill>
                <a:latin typeface="Times New Roman"/>
                <a:cs typeface="Times New Roman"/>
              </a:rPr>
              <a:t>rk</a:t>
            </a:r>
            <a:r>
              <a:rPr sz="2400" b="1" spc="0" dirty="0" smtClean="0">
                <a:solidFill>
                  <a:srgbClr val="001F5F"/>
                </a:solidFill>
                <a:latin typeface="Times New Roman"/>
                <a:cs typeface="Times New Roman"/>
              </a:rPr>
              <a:t>et</a:t>
            </a:r>
            <a:r>
              <a:rPr sz="2400" b="1" spc="9" dirty="0" smtClean="0">
                <a:solidFill>
                  <a:srgbClr val="001F5F"/>
                </a:solidFill>
                <a:latin typeface="Times New Roman"/>
                <a:cs typeface="Times New Roman"/>
              </a:rPr>
              <a:t>i</a:t>
            </a:r>
            <a:r>
              <a:rPr sz="2400" b="1" spc="0" dirty="0" smtClean="0">
                <a:solidFill>
                  <a:srgbClr val="001F5F"/>
                </a:solidFill>
                <a:latin typeface="Times New Roman"/>
                <a:cs typeface="Times New Roman"/>
              </a:rPr>
              <a:t>ng</a:t>
            </a:r>
            <a:r>
              <a:rPr sz="2400" b="1" spc="-29" dirty="0" smtClean="0">
                <a:solidFill>
                  <a:srgbClr val="001F5F"/>
                </a:solidFill>
                <a:latin typeface="Times New Roman"/>
                <a:cs typeface="Times New Roman"/>
              </a:rPr>
              <a:t> </a:t>
            </a:r>
            <a:r>
              <a:rPr sz="2400" b="1" spc="0" dirty="0" smtClean="0">
                <a:solidFill>
                  <a:srgbClr val="001F5F"/>
                </a:solidFill>
                <a:latin typeface="Times New Roman"/>
                <a:cs typeface="Times New Roman"/>
              </a:rPr>
              <a:t>Fu</a:t>
            </a:r>
            <a:r>
              <a:rPr sz="2400" b="1" spc="-4" dirty="0" smtClean="0">
                <a:solidFill>
                  <a:srgbClr val="001F5F"/>
                </a:solidFill>
                <a:latin typeface="Times New Roman"/>
                <a:cs typeface="Times New Roman"/>
              </a:rPr>
              <a:t>n</a:t>
            </a:r>
            <a:r>
              <a:rPr sz="2400" b="1" spc="0" dirty="0" smtClean="0">
                <a:solidFill>
                  <a:srgbClr val="001F5F"/>
                </a:solidFill>
                <a:latin typeface="Times New Roman"/>
                <a:cs typeface="Times New Roman"/>
              </a:rPr>
              <a:t>ct</a:t>
            </a:r>
            <a:r>
              <a:rPr sz="2400" b="1" spc="9" dirty="0" smtClean="0">
                <a:solidFill>
                  <a:srgbClr val="001F5F"/>
                </a:solidFill>
                <a:latin typeface="Times New Roman"/>
                <a:cs typeface="Times New Roman"/>
              </a:rPr>
              <a:t>i</a:t>
            </a:r>
            <a:r>
              <a:rPr sz="2400" b="1" spc="0" dirty="0" smtClean="0">
                <a:solidFill>
                  <a:srgbClr val="001F5F"/>
                </a:solidFill>
                <a:latin typeface="Times New Roman"/>
                <a:cs typeface="Times New Roman"/>
              </a:rPr>
              <a:t>ons</a:t>
            </a:r>
            <a:endParaRPr sz="2400">
              <a:latin typeface="Times New Roman"/>
              <a:cs typeface="Times New Roman"/>
            </a:endParaRPr>
          </a:p>
        </p:txBody>
      </p:sp>
      <p:sp>
        <p:nvSpPr>
          <p:cNvPr id="8" name="object 8"/>
          <p:cNvSpPr txBox="1"/>
          <p:nvPr/>
        </p:nvSpPr>
        <p:spPr>
          <a:xfrm>
            <a:off x="461264" y="2343642"/>
            <a:ext cx="8462255" cy="586049"/>
          </a:xfrm>
          <a:prstGeom prst="rect">
            <a:avLst/>
          </a:prstGeom>
        </p:spPr>
        <p:txBody>
          <a:bodyPr wrap="square" lIns="0" tIns="0" rIns="0" bIns="0" rtlCol="0">
            <a:noAutofit/>
          </a:bodyPr>
          <a:lstStyle/>
          <a:p>
            <a:pPr marL="12700">
              <a:lnSpc>
                <a:spcPts val="2155"/>
              </a:lnSpc>
              <a:spcBef>
                <a:spcPts val="107"/>
              </a:spcBef>
            </a:pPr>
            <a:r>
              <a:rPr sz="2000" spc="0" dirty="0" smtClean="0">
                <a:solidFill>
                  <a:srgbClr val="730000"/>
                </a:solidFill>
                <a:latin typeface="Wingdings"/>
                <a:cs typeface="Wingdings"/>
              </a:rPr>
              <a:t></a:t>
            </a:r>
            <a:r>
              <a:rPr sz="2000" spc="14" dirty="0" smtClean="0">
                <a:solidFill>
                  <a:srgbClr val="730000"/>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t</a:t>
            </a:r>
            <a:r>
              <a:rPr sz="2000" spc="275"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s</a:t>
            </a:r>
            <a:r>
              <a:rPr sz="2000" spc="280" dirty="0" smtClean="0">
                <a:solidFill>
                  <a:srgbClr val="001F5F"/>
                </a:solidFill>
                <a:latin typeface="Times New Roman"/>
                <a:cs typeface="Times New Roman"/>
              </a:rPr>
              <a:t> </a:t>
            </a:r>
            <a:r>
              <a:rPr sz="2000" spc="0" dirty="0" smtClean="0">
                <a:solidFill>
                  <a:srgbClr val="001F5F"/>
                </a:solidFill>
                <a:latin typeface="Times New Roman"/>
                <a:cs typeface="Times New Roman"/>
              </a:rPr>
              <a:t>of</a:t>
            </a:r>
            <a:r>
              <a:rPr sz="2000" spc="-4" dirty="0" smtClean="0">
                <a:solidFill>
                  <a:srgbClr val="001F5F"/>
                </a:solidFill>
                <a:latin typeface="Times New Roman"/>
                <a:cs typeface="Times New Roman"/>
              </a:rPr>
              <a:t>t</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n</a:t>
            </a:r>
            <a:r>
              <a:rPr sz="2000" spc="285"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14" dirty="0" smtClean="0">
                <a:solidFill>
                  <a:srgbClr val="001F5F"/>
                </a:solidFill>
                <a:latin typeface="Times New Roman"/>
                <a:cs typeface="Times New Roman"/>
              </a:rPr>
              <a:t>s</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ert</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d</a:t>
            </a:r>
            <a:r>
              <a:rPr sz="2000" spc="290" dirty="0" smtClean="0">
                <a:solidFill>
                  <a:srgbClr val="001F5F"/>
                </a:solidFill>
                <a:latin typeface="Times New Roman"/>
                <a:cs typeface="Times New Roman"/>
              </a:rPr>
              <a:t> </a:t>
            </a:r>
            <a:r>
              <a:rPr sz="2000" spc="0" dirty="0" smtClean="0">
                <a:solidFill>
                  <a:srgbClr val="001F5F"/>
                </a:solidFill>
                <a:latin typeface="Times New Roman"/>
                <a:cs typeface="Times New Roman"/>
              </a:rPr>
              <a:t>that</a:t>
            </a:r>
            <a:r>
              <a:rPr sz="2000" spc="275"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ket</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r>
              <a:rPr sz="2000" spc="295" dirty="0" smtClean="0">
                <a:solidFill>
                  <a:srgbClr val="001F5F"/>
                </a:solidFill>
                <a:latin typeface="Times New Roman"/>
                <a:cs typeface="Times New Roman"/>
              </a:rPr>
              <a:t> </a:t>
            </a:r>
            <a:r>
              <a:rPr sz="2000" spc="0" dirty="0" smtClean="0">
                <a:solidFill>
                  <a:srgbClr val="001F5F"/>
                </a:solidFill>
                <a:latin typeface="Times New Roman"/>
                <a:cs typeface="Times New Roman"/>
              </a:rPr>
              <a:t>s</a:t>
            </a:r>
            <a:r>
              <a:rPr sz="2000" spc="-14" dirty="0" smtClean="0">
                <a:solidFill>
                  <a:srgbClr val="001F5F"/>
                </a:solidFill>
                <a:latin typeface="Times New Roman"/>
                <a:cs typeface="Times New Roman"/>
              </a:rPr>
              <a:t>e</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ve</a:t>
            </a:r>
            <a:r>
              <a:rPr sz="2000" spc="290" dirty="0" smtClean="0">
                <a:solidFill>
                  <a:srgbClr val="001F5F"/>
                </a:solidFill>
                <a:latin typeface="Times New Roman"/>
                <a:cs typeface="Times New Roman"/>
              </a:rPr>
              <a:t> </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s</a:t>
            </a:r>
            <a:r>
              <a:rPr sz="2000" spc="290"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280" dirty="0" smtClean="0">
                <a:solidFill>
                  <a:srgbClr val="001F5F"/>
                </a:solidFill>
                <a:latin typeface="Times New Roman"/>
                <a:cs typeface="Times New Roman"/>
              </a:rPr>
              <a:t> </a:t>
            </a:r>
            <a:r>
              <a:rPr sz="2000" b="1" spc="0" dirty="0" smtClean="0">
                <a:solidFill>
                  <a:srgbClr val="001F5F"/>
                </a:solidFill>
                <a:latin typeface="Times New Roman"/>
                <a:cs typeface="Times New Roman"/>
              </a:rPr>
              <a:t>bri</a:t>
            </a:r>
            <a:r>
              <a:rPr sz="2000" b="1" spc="-14" dirty="0" smtClean="0">
                <a:solidFill>
                  <a:srgbClr val="001F5F"/>
                </a:solidFill>
                <a:latin typeface="Times New Roman"/>
                <a:cs typeface="Times New Roman"/>
              </a:rPr>
              <a:t>d</a:t>
            </a:r>
            <a:r>
              <a:rPr sz="2000" b="1" spc="0" dirty="0" smtClean="0">
                <a:solidFill>
                  <a:srgbClr val="001F5F"/>
                </a:solidFill>
                <a:latin typeface="Times New Roman"/>
                <a:cs typeface="Times New Roman"/>
              </a:rPr>
              <a:t>ge</a:t>
            </a:r>
            <a:r>
              <a:rPr sz="2000" b="1" spc="285" dirty="0" smtClean="0">
                <a:solidFill>
                  <a:srgbClr val="001F5F"/>
                </a:solidFill>
                <a:latin typeface="Times New Roman"/>
                <a:cs typeface="Times New Roman"/>
              </a:rPr>
              <a:t> </a:t>
            </a:r>
            <a:r>
              <a:rPr sz="2000" spc="0" dirty="0" smtClean="0">
                <a:solidFill>
                  <a:srgbClr val="001F5F"/>
                </a:solidFill>
                <a:latin typeface="Times New Roman"/>
                <a:cs typeface="Times New Roman"/>
              </a:rPr>
              <a:t>b</a:t>
            </a:r>
            <a:r>
              <a:rPr sz="2000" spc="-9" dirty="0" smtClean="0">
                <a:solidFill>
                  <a:srgbClr val="001F5F"/>
                </a:solidFill>
                <a:latin typeface="Times New Roman"/>
                <a:cs typeface="Times New Roman"/>
              </a:rPr>
              <a:t>e</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ween</a:t>
            </a:r>
            <a:r>
              <a:rPr sz="2000" spc="290" dirty="0" smtClean="0">
                <a:solidFill>
                  <a:srgbClr val="001F5F"/>
                </a:solidFill>
                <a:latin typeface="Times New Roman"/>
                <a:cs typeface="Times New Roman"/>
              </a:rPr>
              <a:t> </a:t>
            </a:r>
            <a:r>
              <a:rPr sz="2000" b="1" spc="0" dirty="0" smtClean="0">
                <a:solidFill>
                  <a:srgbClr val="001F5F"/>
                </a:solidFill>
                <a:latin typeface="Times New Roman"/>
                <a:cs typeface="Times New Roman"/>
              </a:rPr>
              <a:t>p</a:t>
            </a:r>
            <a:r>
              <a:rPr sz="2000" b="1" spc="-50" dirty="0" smtClean="0">
                <a:solidFill>
                  <a:srgbClr val="001F5F"/>
                </a:solidFill>
                <a:latin typeface="Times New Roman"/>
                <a:cs typeface="Times New Roman"/>
              </a:rPr>
              <a:t>r</a:t>
            </a:r>
            <a:r>
              <a:rPr sz="2000" b="1" spc="0" dirty="0" smtClean="0">
                <a:solidFill>
                  <a:srgbClr val="001F5F"/>
                </a:solidFill>
                <a:latin typeface="Times New Roman"/>
                <a:cs typeface="Times New Roman"/>
              </a:rPr>
              <a:t>o</a:t>
            </a:r>
            <a:r>
              <a:rPr sz="2000" b="1" spc="4" dirty="0" smtClean="0">
                <a:solidFill>
                  <a:srgbClr val="001F5F"/>
                </a:solidFill>
                <a:latin typeface="Times New Roman"/>
                <a:cs typeface="Times New Roman"/>
              </a:rPr>
              <a:t>d</a:t>
            </a:r>
            <a:r>
              <a:rPr sz="2000" b="1" spc="0" dirty="0" smtClean="0">
                <a:solidFill>
                  <a:srgbClr val="001F5F"/>
                </a:solidFill>
                <a:latin typeface="Times New Roman"/>
                <a:cs typeface="Times New Roman"/>
              </a:rPr>
              <a:t>uc</a:t>
            </a:r>
            <a:r>
              <a:rPr sz="2000" b="1" spc="-14" dirty="0" smtClean="0">
                <a:solidFill>
                  <a:srgbClr val="001F5F"/>
                </a:solidFill>
                <a:latin typeface="Times New Roman"/>
                <a:cs typeface="Times New Roman"/>
              </a:rPr>
              <a:t>e</a:t>
            </a:r>
            <a:r>
              <a:rPr sz="2000" b="1" spc="0" dirty="0" smtClean="0">
                <a:solidFill>
                  <a:srgbClr val="001F5F"/>
                </a:solidFill>
                <a:latin typeface="Times New Roman"/>
                <a:cs typeface="Times New Roman"/>
              </a:rPr>
              <a:t>rs</a:t>
            </a:r>
            <a:r>
              <a:rPr sz="2000" b="1" spc="295" dirty="0" smtClean="0">
                <a:solidFill>
                  <a:srgbClr val="001F5F"/>
                </a:solidFill>
                <a:latin typeface="Times New Roman"/>
                <a:cs typeface="Times New Roman"/>
              </a:rPr>
              <a:t> </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nd</a:t>
            </a:r>
            <a:endParaRPr sz="2000">
              <a:latin typeface="Times New Roman"/>
              <a:cs typeface="Times New Roman"/>
            </a:endParaRPr>
          </a:p>
          <a:p>
            <a:pPr marL="278180" marR="38377">
              <a:lnSpc>
                <a:spcPct val="95825"/>
              </a:lnSpc>
            </a:pPr>
            <a:r>
              <a:rPr sz="2000" b="1" spc="0" dirty="0" smtClean="0">
                <a:solidFill>
                  <a:srgbClr val="001F5F"/>
                </a:solidFill>
                <a:latin typeface="Times New Roman"/>
                <a:cs typeface="Times New Roman"/>
              </a:rPr>
              <a:t>con</a:t>
            </a:r>
            <a:r>
              <a:rPr sz="2000" b="1" spc="4" dirty="0" smtClean="0">
                <a:solidFill>
                  <a:srgbClr val="001F5F"/>
                </a:solidFill>
                <a:latin typeface="Times New Roman"/>
                <a:cs typeface="Times New Roman"/>
              </a:rPr>
              <a:t>s</a:t>
            </a:r>
            <a:r>
              <a:rPr sz="2000" b="1" spc="0" dirty="0" smtClean="0">
                <a:solidFill>
                  <a:srgbClr val="001F5F"/>
                </a:solidFill>
                <a:latin typeface="Times New Roman"/>
                <a:cs typeface="Times New Roman"/>
              </a:rPr>
              <a:t>umers</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7" name="object 7"/>
          <p:cNvSpPr txBox="1"/>
          <p:nvPr/>
        </p:nvSpPr>
        <p:spPr>
          <a:xfrm>
            <a:off x="461264" y="3258042"/>
            <a:ext cx="7221487" cy="281249"/>
          </a:xfrm>
          <a:prstGeom prst="rect">
            <a:avLst/>
          </a:prstGeom>
        </p:spPr>
        <p:txBody>
          <a:bodyPr wrap="square" lIns="0" tIns="0" rIns="0" bIns="0" rtlCol="0">
            <a:noAutofit/>
          </a:bodyPr>
          <a:lstStyle/>
          <a:p>
            <a:pPr marL="12700">
              <a:lnSpc>
                <a:spcPts val="2155"/>
              </a:lnSpc>
              <a:spcBef>
                <a:spcPts val="107"/>
              </a:spcBef>
            </a:pPr>
            <a:r>
              <a:rPr sz="2000" spc="0" dirty="0" smtClean="0">
                <a:solidFill>
                  <a:srgbClr val="730000"/>
                </a:solidFill>
                <a:latin typeface="Wingdings"/>
                <a:cs typeface="Wingdings"/>
              </a:rPr>
              <a:t></a:t>
            </a:r>
            <a:r>
              <a:rPr sz="2000" spc="14" dirty="0" smtClean="0">
                <a:solidFill>
                  <a:srgbClr val="730000"/>
                </a:solidFill>
                <a:latin typeface="Times New Roman"/>
                <a:cs typeface="Times New Roman"/>
              </a:rPr>
              <a:t> </a:t>
            </a:r>
            <a:r>
              <a:rPr sz="2000" spc="0" dirty="0" smtClean="0">
                <a:solidFill>
                  <a:srgbClr val="001F5F"/>
                </a:solidFill>
                <a:latin typeface="Times New Roman"/>
                <a:cs typeface="Times New Roman"/>
              </a:rPr>
              <a:t>This</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p</a:t>
            </a:r>
            <a:r>
              <a:rPr sz="2000" spc="0" dirty="0" smtClean="0">
                <a:solidFill>
                  <a:srgbClr val="001F5F"/>
                </a:solidFill>
                <a:latin typeface="Times New Roman"/>
                <a:cs typeface="Times New Roman"/>
              </a:rPr>
              <a:t>erty</a:t>
            </a:r>
            <a:r>
              <a:rPr sz="2000" spc="-34"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f</a:t>
            </a:r>
            <a:r>
              <a:rPr sz="2000" spc="-14" dirty="0" smtClean="0">
                <a:solidFill>
                  <a:srgbClr val="001F5F"/>
                </a:solidFill>
                <a:latin typeface="Times New Roman"/>
                <a:cs typeface="Times New Roman"/>
              </a:rPr>
              <a:t> </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ar</a:t>
            </a:r>
            <a:r>
              <a:rPr sz="2000" spc="4" dirty="0" smtClean="0">
                <a:solidFill>
                  <a:srgbClr val="001F5F"/>
                </a:solidFill>
                <a:latin typeface="Times New Roman"/>
                <a:cs typeface="Times New Roman"/>
              </a:rPr>
              <a:t>k</a:t>
            </a:r>
            <a:r>
              <a:rPr sz="2000" spc="0" dirty="0" smtClean="0">
                <a:solidFill>
                  <a:srgbClr val="001F5F"/>
                </a:solidFill>
                <a:latin typeface="Times New Roman"/>
                <a:cs typeface="Times New Roman"/>
              </a:rPr>
              <a:t>e</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ing</a:t>
            </a:r>
            <a:r>
              <a:rPr sz="2000" spc="-9"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s</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achieved</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thr</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ugh</a:t>
            </a:r>
            <a:r>
              <a:rPr sz="2000" spc="-34"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ar</a:t>
            </a:r>
            <a:r>
              <a:rPr sz="2000" spc="4" dirty="0" smtClean="0">
                <a:solidFill>
                  <a:srgbClr val="001F5F"/>
                </a:solidFill>
                <a:latin typeface="Times New Roman"/>
                <a:cs typeface="Times New Roman"/>
              </a:rPr>
              <a:t>k</a:t>
            </a:r>
            <a:r>
              <a:rPr sz="2000" spc="0" dirty="0" smtClean="0">
                <a:solidFill>
                  <a:srgbClr val="001F5F"/>
                </a:solidFill>
                <a:latin typeface="Times New Roman"/>
                <a:cs typeface="Times New Roman"/>
              </a:rPr>
              <a:t>e</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ing</a:t>
            </a:r>
            <a:r>
              <a:rPr sz="2000" spc="-9" dirty="0" smtClean="0">
                <a:solidFill>
                  <a:srgbClr val="001F5F"/>
                </a:solidFill>
                <a:latin typeface="Times New Roman"/>
                <a:cs typeface="Times New Roman"/>
              </a:rPr>
              <a:t> </a:t>
            </a:r>
            <a:r>
              <a:rPr sz="2000" spc="4" dirty="0" smtClean="0">
                <a:solidFill>
                  <a:srgbClr val="001F5F"/>
                </a:solidFill>
                <a:latin typeface="Times New Roman"/>
                <a:cs typeface="Times New Roman"/>
              </a:rPr>
              <a:t>fun</a:t>
            </a:r>
            <a:r>
              <a:rPr sz="2000" spc="0" dirty="0" smtClean="0">
                <a:solidFill>
                  <a:srgbClr val="001F5F"/>
                </a:solidFill>
                <a:latin typeface="Times New Roman"/>
                <a:cs typeface="Times New Roman"/>
              </a:rPr>
              <a:t>ctions</a:t>
            </a:r>
            <a:endParaRPr sz="2000">
              <a:latin typeface="Times New Roman"/>
              <a:cs typeface="Times New Roman"/>
            </a:endParaRPr>
          </a:p>
        </p:txBody>
      </p:sp>
      <p:sp>
        <p:nvSpPr>
          <p:cNvPr id="6" name="object 6"/>
          <p:cNvSpPr txBox="1"/>
          <p:nvPr/>
        </p:nvSpPr>
        <p:spPr>
          <a:xfrm>
            <a:off x="461264" y="3867896"/>
            <a:ext cx="6994686" cy="281249"/>
          </a:xfrm>
          <a:prstGeom prst="rect">
            <a:avLst/>
          </a:prstGeom>
        </p:spPr>
        <p:txBody>
          <a:bodyPr wrap="square" lIns="0" tIns="0" rIns="0" bIns="0" rtlCol="0">
            <a:noAutofit/>
          </a:bodyPr>
          <a:lstStyle/>
          <a:p>
            <a:pPr marL="12700">
              <a:lnSpc>
                <a:spcPts val="2155"/>
              </a:lnSpc>
              <a:spcBef>
                <a:spcPts val="107"/>
              </a:spcBef>
            </a:pPr>
            <a:r>
              <a:rPr sz="2000" spc="0" dirty="0" smtClean="0">
                <a:solidFill>
                  <a:srgbClr val="730000"/>
                </a:solidFill>
                <a:latin typeface="Wingdings"/>
                <a:cs typeface="Wingdings"/>
              </a:rPr>
              <a:t></a:t>
            </a:r>
            <a:r>
              <a:rPr sz="2000" spc="14" dirty="0" smtClean="0">
                <a:solidFill>
                  <a:srgbClr val="730000"/>
                </a:solidFill>
                <a:latin typeface="Times New Roman"/>
                <a:cs typeface="Times New Roman"/>
              </a:rPr>
              <a:t> </a:t>
            </a:r>
            <a:r>
              <a:rPr sz="2000" spc="0" dirty="0" smtClean="0">
                <a:solidFill>
                  <a:srgbClr val="001F5F"/>
                </a:solidFill>
                <a:latin typeface="Times New Roman"/>
                <a:cs typeface="Times New Roman"/>
              </a:rPr>
              <a:t>Th</a:t>
            </a:r>
            <a:r>
              <a:rPr sz="2000" spc="9" dirty="0" smtClean="0">
                <a:solidFill>
                  <a:srgbClr val="001F5F"/>
                </a:solidFill>
                <a:latin typeface="Times New Roman"/>
                <a:cs typeface="Times New Roman"/>
              </a:rPr>
              <a:t>u</a:t>
            </a:r>
            <a:r>
              <a:rPr sz="2000" spc="0" dirty="0" smtClean="0">
                <a:solidFill>
                  <a:srgbClr val="001F5F"/>
                </a:solidFill>
                <a:latin typeface="Times New Roman"/>
                <a:cs typeface="Times New Roman"/>
              </a:rPr>
              <a:t>s,</a:t>
            </a:r>
            <a:r>
              <a:rPr sz="2000" spc="-14"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ar</a:t>
            </a:r>
            <a:r>
              <a:rPr sz="2000" spc="4" dirty="0" smtClean="0">
                <a:solidFill>
                  <a:srgbClr val="001F5F"/>
                </a:solidFill>
                <a:latin typeface="Times New Roman"/>
                <a:cs typeface="Times New Roman"/>
              </a:rPr>
              <a:t>k</a:t>
            </a:r>
            <a:r>
              <a:rPr sz="2000" spc="0" dirty="0" smtClean="0">
                <a:solidFill>
                  <a:srgbClr val="001F5F"/>
                </a:solidFill>
                <a:latin typeface="Times New Roman"/>
                <a:cs typeface="Times New Roman"/>
              </a:rPr>
              <a:t>et</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f</a:t>
            </a:r>
            <a:r>
              <a:rPr sz="2000" spc="9" dirty="0" smtClean="0">
                <a:solidFill>
                  <a:srgbClr val="001F5F"/>
                </a:solidFill>
                <a:latin typeface="Times New Roman"/>
                <a:cs typeface="Times New Roman"/>
              </a:rPr>
              <a:t>u</a:t>
            </a:r>
            <a:r>
              <a:rPr sz="2000" spc="0" dirty="0" smtClean="0">
                <a:solidFill>
                  <a:srgbClr val="001F5F"/>
                </a:solidFill>
                <a:latin typeface="Times New Roman"/>
                <a:cs typeface="Times New Roman"/>
              </a:rPr>
              <a:t>nction</a:t>
            </a:r>
            <a:r>
              <a:rPr sz="2000" spc="-29"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s</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l</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nk</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between</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ucers</a:t>
            </a:r>
            <a:r>
              <a:rPr sz="2000" spc="-44" dirty="0" smtClean="0">
                <a:solidFill>
                  <a:srgbClr val="001F5F"/>
                </a:solidFill>
                <a:latin typeface="Times New Roman"/>
                <a:cs typeface="Times New Roman"/>
              </a:rPr>
              <a:t> </a:t>
            </a:r>
            <a:r>
              <a:rPr sz="2000" spc="0" dirty="0" smtClean="0">
                <a:solidFill>
                  <a:srgbClr val="001F5F"/>
                </a:solidFill>
                <a:latin typeface="Times New Roman"/>
                <a:cs typeface="Times New Roman"/>
              </a:rPr>
              <a:t>and</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co</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s</a:t>
            </a:r>
            <a:r>
              <a:rPr sz="2000" spc="4" dirty="0" smtClean="0">
                <a:solidFill>
                  <a:srgbClr val="001F5F"/>
                </a:solidFill>
                <a:latin typeface="Times New Roman"/>
                <a:cs typeface="Times New Roman"/>
              </a:rPr>
              <a:t>u</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ers</a:t>
            </a:r>
            <a:endParaRPr sz="2000">
              <a:latin typeface="Times New Roman"/>
              <a:cs typeface="Times New Roman"/>
            </a:endParaRPr>
          </a:p>
        </p:txBody>
      </p:sp>
      <p:sp>
        <p:nvSpPr>
          <p:cNvPr id="5" name="object 5"/>
          <p:cNvSpPr txBox="1"/>
          <p:nvPr/>
        </p:nvSpPr>
        <p:spPr>
          <a:xfrm>
            <a:off x="2397633" y="4586875"/>
            <a:ext cx="4372081" cy="380491"/>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001F5F"/>
                </a:solidFill>
                <a:latin typeface="Times New Roman"/>
                <a:cs typeface="Times New Roman"/>
              </a:rPr>
              <a:t>Mar</a:t>
            </a:r>
            <a:r>
              <a:rPr sz="2800" b="1" spc="-14" dirty="0" smtClean="0">
                <a:solidFill>
                  <a:srgbClr val="001F5F"/>
                </a:solidFill>
                <a:latin typeface="Times New Roman"/>
                <a:cs typeface="Times New Roman"/>
              </a:rPr>
              <a:t>k</a:t>
            </a:r>
            <a:r>
              <a:rPr sz="2800" b="1" spc="0" dirty="0" smtClean="0">
                <a:solidFill>
                  <a:srgbClr val="001F5F"/>
                </a:solidFill>
                <a:latin typeface="Times New Roman"/>
                <a:cs typeface="Times New Roman"/>
              </a:rPr>
              <a:t>eting</a:t>
            </a:r>
            <a:r>
              <a:rPr sz="2800" b="1" spc="-97" dirty="0" smtClean="0">
                <a:solidFill>
                  <a:srgbClr val="001F5F"/>
                </a:solidFill>
                <a:latin typeface="Times New Roman"/>
                <a:cs typeface="Times New Roman"/>
              </a:rPr>
              <a:t> </a:t>
            </a:r>
            <a:r>
              <a:rPr sz="2800" b="1" spc="0" dirty="0" smtClean="0">
                <a:solidFill>
                  <a:srgbClr val="001F5F"/>
                </a:solidFill>
                <a:latin typeface="Times New Roman"/>
                <a:cs typeface="Times New Roman"/>
              </a:rPr>
              <a:t>B</a:t>
            </a:r>
            <a:r>
              <a:rPr sz="2800" b="1" spc="-9" dirty="0" smtClean="0">
                <a:solidFill>
                  <a:srgbClr val="001F5F"/>
                </a:solidFill>
                <a:latin typeface="Times New Roman"/>
                <a:cs typeface="Times New Roman"/>
              </a:rPr>
              <a:t>r</a:t>
            </a:r>
            <a:r>
              <a:rPr sz="2800" b="1" spc="0" dirty="0" smtClean="0">
                <a:solidFill>
                  <a:srgbClr val="001F5F"/>
                </a:solidFill>
                <a:latin typeface="Times New Roman"/>
                <a:cs typeface="Times New Roman"/>
              </a:rPr>
              <a:t>id</a:t>
            </a:r>
            <a:r>
              <a:rPr sz="2800" b="1" spc="9" dirty="0" smtClean="0">
                <a:solidFill>
                  <a:srgbClr val="001F5F"/>
                </a:solidFill>
                <a:latin typeface="Times New Roman"/>
                <a:cs typeface="Times New Roman"/>
              </a:rPr>
              <a:t>g</a:t>
            </a:r>
            <a:r>
              <a:rPr sz="2800" b="1" spc="0" dirty="0" smtClean="0">
                <a:solidFill>
                  <a:srgbClr val="001F5F"/>
                </a:solidFill>
                <a:latin typeface="Times New Roman"/>
                <a:cs typeface="Times New Roman"/>
              </a:rPr>
              <a:t>es</a:t>
            </a:r>
            <a:r>
              <a:rPr sz="2800" b="1" spc="-60" dirty="0" smtClean="0">
                <a:solidFill>
                  <a:srgbClr val="001F5F"/>
                </a:solidFill>
                <a:latin typeface="Times New Roman"/>
                <a:cs typeface="Times New Roman"/>
              </a:rPr>
              <a:t> </a:t>
            </a:r>
            <a:r>
              <a:rPr sz="2800" b="1" spc="0" dirty="0" smtClean="0">
                <a:solidFill>
                  <a:srgbClr val="001F5F"/>
                </a:solidFill>
                <a:latin typeface="Times New Roman"/>
                <a:cs typeface="Times New Roman"/>
              </a:rPr>
              <a:t>the</a:t>
            </a:r>
            <a:r>
              <a:rPr sz="2800" b="1" spc="-32" dirty="0" smtClean="0">
                <a:solidFill>
                  <a:srgbClr val="001F5F"/>
                </a:solidFill>
                <a:latin typeface="Times New Roman"/>
                <a:cs typeface="Times New Roman"/>
              </a:rPr>
              <a:t> </a:t>
            </a:r>
            <a:r>
              <a:rPr sz="2800" b="1" spc="0" dirty="0" smtClean="0">
                <a:solidFill>
                  <a:srgbClr val="001F5F"/>
                </a:solidFill>
                <a:latin typeface="Times New Roman"/>
                <a:cs typeface="Times New Roman"/>
              </a:rPr>
              <a:t>Gap!</a:t>
            </a:r>
            <a:endParaRPr sz="2800">
              <a:latin typeface="Times New Roman"/>
              <a:cs typeface="Times New Roman"/>
            </a:endParaRPr>
          </a:p>
        </p:txBody>
      </p:sp>
      <p:sp>
        <p:nvSpPr>
          <p:cNvPr id="4" name="object 4"/>
          <p:cNvSpPr txBox="1"/>
          <p:nvPr/>
        </p:nvSpPr>
        <p:spPr>
          <a:xfrm>
            <a:off x="4112133" y="5548240"/>
            <a:ext cx="1693977" cy="807212"/>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001F5F"/>
                </a:solidFill>
                <a:latin typeface="Times New Roman"/>
                <a:cs typeface="Times New Roman"/>
              </a:rPr>
              <a:t>Mar</a:t>
            </a:r>
            <a:r>
              <a:rPr sz="2800" b="1" spc="-14" dirty="0" smtClean="0">
                <a:solidFill>
                  <a:srgbClr val="001F5F"/>
                </a:solidFill>
                <a:latin typeface="Times New Roman"/>
                <a:cs typeface="Times New Roman"/>
              </a:rPr>
              <a:t>k</a:t>
            </a:r>
            <a:r>
              <a:rPr sz="2800" b="1" spc="0" dirty="0" smtClean="0">
                <a:solidFill>
                  <a:srgbClr val="001F5F"/>
                </a:solidFill>
                <a:latin typeface="Times New Roman"/>
                <a:cs typeface="Times New Roman"/>
              </a:rPr>
              <a:t>eting</a:t>
            </a:r>
            <a:endParaRPr sz="2800">
              <a:latin typeface="Times New Roman"/>
              <a:cs typeface="Times New Roman"/>
            </a:endParaRPr>
          </a:p>
          <a:p>
            <a:pPr marL="12700" marR="53263">
              <a:lnSpc>
                <a:spcPct val="95825"/>
              </a:lnSpc>
            </a:pPr>
            <a:r>
              <a:rPr sz="2800" b="1" spc="0" dirty="0" smtClean="0">
                <a:solidFill>
                  <a:srgbClr val="001F5F"/>
                </a:solidFill>
                <a:latin typeface="Times New Roman"/>
                <a:cs typeface="Times New Roman"/>
              </a:rPr>
              <a:t>Funct</a:t>
            </a:r>
            <a:r>
              <a:rPr sz="2800" b="1" spc="4" dirty="0" smtClean="0">
                <a:solidFill>
                  <a:srgbClr val="001F5F"/>
                </a:solidFill>
                <a:latin typeface="Times New Roman"/>
                <a:cs typeface="Times New Roman"/>
              </a:rPr>
              <a:t>i</a:t>
            </a:r>
            <a:r>
              <a:rPr sz="2800" b="1" spc="0" dirty="0" smtClean="0">
                <a:solidFill>
                  <a:srgbClr val="001F5F"/>
                </a:solidFill>
                <a:latin typeface="Times New Roman"/>
                <a:cs typeface="Times New Roman"/>
              </a:rPr>
              <a:t>o</a:t>
            </a:r>
            <a:r>
              <a:rPr sz="2800" b="1" spc="9" dirty="0" smtClean="0">
                <a:solidFill>
                  <a:srgbClr val="001F5F"/>
                </a:solidFill>
                <a:latin typeface="Times New Roman"/>
                <a:cs typeface="Times New Roman"/>
              </a:rPr>
              <a:t>n</a:t>
            </a:r>
            <a:r>
              <a:rPr sz="2800" b="1" spc="0" dirty="0" smtClean="0">
                <a:solidFill>
                  <a:srgbClr val="001F5F"/>
                </a:solidFill>
                <a:latin typeface="Times New Roman"/>
                <a:cs typeface="Times New Roman"/>
              </a:rPr>
              <a:t>s</a:t>
            </a:r>
            <a:endParaRPr sz="2800">
              <a:latin typeface="Times New Roman"/>
              <a:cs typeface="Times New Roman"/>
            </a:endParaRPr>
          </a:p>
        </p:txBody>
      </p:sp>
      <p:sp>
        <p:nvSpPr>
          <p:cNvPr id="3" name="object 3"/>
          <p:cNvSpPr txBox="1"/>
          <p:nvPr/>
        </p:nvSpPr>
        <p:spPr>
          <a:xfrm>
            <a:off x="697788" y="5685400"/>
            <a:ext cx="1628995" cy="380492"/>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001F5F"/>
                </a:solidFill>
                <a:latin typeface="Times New Roman"/>
                <a:cs typeface="Times New Roman"/>
              </a:rPr>
              <a:t>P</a:t>
            </a:r>
            <a:r>
              <a:rPr sz="2800" b="1" spc="-59" dirty="0" smtClean="0">
                <a:solidFill>
                  <a:srgbClr val="001F5F"/>
                </a:solidFill>
                <a:latin typeface="Times New Roman"/>
                <a:cs typeface="Times New Roman"/>
              </a:rPr>
              <a:t>r</a:t>
            </a:r>
            <a:r>
              <a:rPr sz="2800" b="1" spc="0" dirty="0" smtClean="0">
                <a:solidFill>
                  <a:srgbClr val="001F5F"/>
                </a:solidFill>
                <a:latin typeface="Times New Roman"/>
                <a:cs typeface="Times New Roman"/>
              </a:rPr>
              <a:t>o</a:t>
            </a:r>
            <a:r>
              <a:rPr sz="2800" b="1" spc="9" dirty="0" smtClean="0">
                <a:solidFill>
                  <a:srgbClr val="001F5F"/>
                </a:solidFill>
                <a:latin typeface="Times New Roman"/>
                <a:cs typeface="Times New Roman"/>
              </a:rPr>
              <a:t>d</a:t>
            </a:r>
            <a:r>
              <a:rPr sz="2800" b="1" spc="0" dirty="0" smtClean="0">
                <a:solidFill>
                  <a:srgbClr val="001F5F"/>
                </a:solidFill>
                <a:latin typeface="Times New Roman"/>
                <a:cs typeface="Times New Roman"/>
              </a:rPr>
              <a:t>uce</a:t>
            </a:r>
            <a:r>
              <a:rPr sz="2800" b="1" spc="-9" dirty="0" smtClean="0">
                <a:solidFill>
                  <a:srgbClr val="001F5F"/>
                </a:solidFill>
                <a:latin typeface="Times New Roman"/>
                <a:cs typeface="Times New Roman"/>
              </a:rPr>
              <a:t>r</a:t>
            </a:r>
            <a:r>
              <a:rPr sz="2800" b="1" spc="0" dirty="0" smtClean="0">
                <a:solidFill>
                  <a:srgbClr val="001F5F"/>
                </a:solidFill>
                <a:latin typeface="Times New Roman"/>
                <a:cs typeface="Times New Roman"/>
              </a:rPr>
              <a:t>s</a:t>
            </a:r>
            <a:endParaRPr sz="2800">
              <a:latin typeface="Times New Roman"/>
              <a:cs typeface="Times New Roman"/>
            </a:endParaRPr>
          </a:p>
        </p:txBody>
      </p:sp>
      <p:sp>
        <p:nvSpPr>
          <p:cNvPr id="2" name="object 2"/>
          <p:cNvSpPr txBox="1"/>
          <p:nvPr/>
        </p:nvSpPr>
        <p:spPr>
          <a:xfrm>
            <a:off x="6874509" y="5685400"/>
            <a:ext cx="1794823" cy="380492"/>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001F5F"/>
                </a:solidFill>
                <a:latin typeface="Times New Roman"/>
                <a:cs typeface="Times New Roman"/>
              </a:rPr>
              <a:t>Co</a:t>
            </a:r>
            <a:r>
              <a:rPr sz="2800" b="1" spc="4" dirty="0" smtClean="0">
                <a:solidFill>
                  <a:srgbClr val="001F5F"/>
                </a:solidFill>
                <a:latin typeface="Times New Roman"/>
                <a:cs typeface="Times New Roman"/>
              </a:rPr>
              <a:t>n</a:t>
            </a:r>
            <a:r>
              <a:rPr sz="2800" b="1" spc="0" dirty="0" smtClean="0">
                <a:solidFill>
                  <a:srgbClr val="001F5F"/>
                </a:solidFill>
                <a:latin typeface="Times New Roman"/>
                <a:cs typeface="Times New Roman"/>
              </a:rPr>
              <a:t>s</a:t>
            </a:r>
            <a:r>
              <a:rPr sz="2800" b="1" spc="4" dirty="0" smtClean="0">
                <a:solidFill>
                  <a:srgbClr val="001F5F"/>
                </a:solidFill>
                <a:latin typeface="Times New Roman"/>
                <a:cs typeface="Times New Roman"/>
              </a:rPr>
              <a:t>u</a:t>
            </a:r>
            <a:r>
              <a:rPr sz="2800" b="1" spc="0" dirty="0" smtClean="0">
                <a:solidFill>
                  <a:srgbClr val="001F5F"/>
                </a:solidFill>
                <a:latin typeface="Times New Roman"/>
                <a:cs typeface="Times New Roman"/>
              </a:rPr>
              <a:t>me</a:t>
            </a:r>
            <a:r>
              <a:rPr sz="2800" b="1" spc="-9" dirty="0" smtClean="0">
                <a:solidFill>
                  <a:srgbClr val="001F5F"/>
                </a:solidFill>
                <a:latin typeface="Times New Roman"/>
                <a:cs typeface="Times New Roman"/>
              </a:rPr>
              <a:t>r</a:t>
            </a:r>
            <a:r>
              <a:rPr sz="2800" b="1" spc="0" dirty="0" smtClean="0">
                <a:solidFill>
                  <a:srgbClr val="001F5F"/>
                </a:solidFill>
                <a:latin typeface="Times New Roman"/>
                <a:cs typeface="Times New Roman"/>
              </a:rPr>
              <a:t>s</a:t>
            </a:r>
            <a:endParaRPr sz="2800">
              <a:latin typeface="Times New Roman"/>
              <a:cs typeface="Times New Roman"/>
            </a:endParaRPr>
          </a:p>
        </p:txBody>
      </p:sp>
    </p:spTree>
    <p:extLst>
      <p:ext uri="{BB962C8B-B14F-4D97-AF65-F5344CB8AC3E}">
        <p14:creationId xmlns:p14="http://schemas.microsoft.com/office/powerpoint/2010/main" val="36620276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12954" y="-63247"/>
            <a:ext cx="9194292" cy="6905244"/>
          </a:xfrm>
          <a:custGeom>
            <a:avLst/>
            <a:gdLst/>
            <a:ahLst/>
            <a:cxnLst/>
            <a:rect l="l" t="t" r="r" b="b"/>
            <a:pathLst>
              <a:path w="9194292" h="6905244">
                <a:moveTo>
                  <a:pt x="0" y="63247"/>
                </a:moveTo>
                <a:lnTo>
                  <a:pt x="0" y="6905244"/>
                </a:lnTo>
                <a:lnTo>
                  <a:pt x="9131045" y="6905244"/>
                </a:lnTo>
              </a:path>
            </a:pathLst>
          </a:custGeom>
          <a:ln w="126492">
            <a:solidFill>
              <a:srgbClr val="000000"/>
            </a:solidFill>
          </a:ln>
        </p:spPr>
        <p:txBody>
          <a:bodyPr wrap="square" lIns="0" tIns="0" rIns="0" bIns="0" rtlCol="0">
            <a:noAutofit/>
          </a:bodyPr>
          <a:lstStyle/>
          <a:p>
            <a:endParaRPr/>
          </a:p>
        </p:txBody>
      </p:sp>
      <p:sp>
        <p:nvSpPr>
          <p:cNvPr id="8" name="object 8"/>
          <p:cNvSpPr/>
          <p:nvPr/>
        </p:nvSpPr>
        <p:spPr>
          <a:xfrm>
            <a:off x="471297" y="731265"/>
            <a:ext cx="4872863" cy="440309"/>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p:nvPr/>
        </p:nvSpPr>
        <p:spPr>
          <a:xfrm>
            <a:off x="1091183" y="4466335"/>
            <a:ext cx="2486024" cy="1897126"/>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p:nvPr/>
        </p:nvSpPr>
        <p:spPr>
          <a:xfrm>
            <a:off x="4640325" y="3396995"/>
            <a:ext cx="3849877" cy="2919984"/>
          </a:xfrm>
          <a:prstGeom prst="rect">
            <a:avLst/>
          </a:prstGeom>
          <a:blipFill>
            <a:blip r:embed="rId4" cstate="print"/>
            <a:stretch>
              <a:fillRect/>
            </a:stretch>
          </a:blipFill>
        </p:spPr>
        <p:txBody>
          <a:bodyPr wrap="square" lIns="0" tIns="0" rIns="0" bIns="0" rtlCol="0">
            <a:noAutofit/>
          </a:bodyPr>
          <a:lstStyle/>
          <a:p>
            <a:endParaRPr/>
          </a:p>
        </p:txBody>
      </p:sp>
      <p:sp>
        <p:nvSpPr>
          <p:cNvPr id="11" name="object 11"/>
          <p:cNvSpPr/>
          <p:nvPr/>
        </p:nvSpPr>
        <p:spPr>
          <a:xfrm>
            <a:off x="101599" y="0"/>
            <a:ext cx="0" cy="6769099"/>
          </a:xfrm>
          <a:custGeom>
            <a:avLst/>
            <a:gdLst/>
            <a:ahLst/>
            <a:cxnLst/>
            <a:rect l="l" t="t" r="r" b="b"/>
            <a:pathLst>
              <a:path h="6769099">
                <a:moveTo>
                  <a:pt x="0" y="6769099"/>
                </a:moveTo>
                <a:lnTo>
                  <a:pt x="0" y="0"/>
                </a:lnTo>
              </a:path>
            </a:pathLst>
          </a:custGeom>
          <a:ln w="25399">
            <a:solidFill>
              <a:srgbClr val="3A5E8C"/>
            </a:solidFill>
          </a:ln>
        </p:spPr>
        <p:txBody>
          <a:bodyPr wrap="square" lIns="0" tIns="0" rIns="0" bIns="0" rtlCol="0">
            <a:noAutofit/>
          </a:bodyPr>
          <a:lstStyle/>
          <a:p>
            <a:endParaRPr/>
          </a:p>
        </p:txBody>
      </p:sp>
      <p:sp>
        <p:nvSpPr>
          <p:cNvPr id="12" name="object 12"/>
          <p:cNvSpPr/>
          <p:nvPr/>
        </p:nvSpPr>
        <p:spPr>
          <a:xfrm>
            <a:off x="76199" y="0"/>
            <a:ext cx="9067799" cy="0"/>
          </a:xfrm>
          <a:custGeom>
            <a:avLst/>
            <a:gdLst/>
            <a:ahLst/>
            <a:cxnLst/>
            <a:rect l="l" t="t" r="r" b="b"/>
            <a:pathLst>
              <a:path w="9067799">
                <a:moveTo>
                  <a:pt x="0" y="0"/>
                </a:moveTo>
                <a:lnTo>
                  <a:pt x="9067799" y="0"/>
                </a:lnTo>
              </a:path>
            </a:pathLst>
          </a:custGeom>
          <a:ln w="25399">
            <a:solidFill>
              <a:srgbClr val="3A5E8C"/>
            </a:solidFill>
          </a:ln>
        </p:spPr>
        <p:txBody>
          <a:bodyPr wrap="square" lIns="0" tIns="0" rIns="0" bIns="0" rtlCol="0">
            <a:noAutofit/>
          </a:bodyPr>
          <a:lstStyle/>
          <a:p>
            <a:endParaRPr/>
          </a:p>
        </p:txBody>
      </p:sp>
      <p:sp>
        <p:nvSpPr>
          <p:cNvPr id="13" name="object 13"/>
          <p:cNvSpPr/>
          <p:nvPr/>
        </p:nvSpPr>
        <p:spPr>
          <a:xfrm>
            <a:off x="9118599" y="0"/>
            <a:ext cx="0" cy="6769099"/>
          </a:xfrm>
          <a:custGeom>
            <a:avLst/>
            <a:gdLst/>
            <a:ahLst/>
            <a:cxnLst/>
            <a:rect l="l" t="t" r="r" b="b"/>
            <a:pathLst>
              <a:path h="6769099">
                <a:moveTo>
                  <a:pt x="0" y="6769099"/>
                </a:moveTo>
                <a:lnTo>
                  <a:pt x="0" y="0"/>
                </a:lnTo>
              </a:path>
            </a:pathLst>
          </a:custGeom>
          <a:ln w="25399">
            <a:solidFill>
              <a:srgbClr val="3A5E8C"/>
            </a:solidFill>
          </a:ln>
        </p:spPr>
        <p:txBody>
          <a:bodyPr wrap="square" lIns="0" tIns="0" rIns="0" bIns="0" rtlCol="0">
            <a:noAutofit/>
          </a:bodyPr>
          <a:lstStyle/>
          <a:p>
            <a:endParaRPr/>
          </a:p>
        </p:txBody>
      </p:sp>
      <p:sp>
        <p:nvSpPr>
          <p:cNvPr id="14" name="object 14"/>
          <p:cNvSpPr/>
          <p:nvPr/>
        </p:nvSpPr>
        <p:spPr>
          <a:xfrm>
            <a:off x="76199" y="6743700"/>
            <a:ext cx="9067799" cy="0"/>
          </a:xfrm>
          <a:custGeom>
            <a:avLst/>
            <a:gdLst/>
            <a:ahLst/>
            <a:cxnLst/>
            <a:rect l="l" t="t" r="r" b="b"/>
            <a:pathLst>
              <a:path w="9067799">
                <a:moveTo>
                  <a:pt x="0" y="0"/>
                </a:moveTo>
                <a:lnTo>
                  <a:pt x="9067799" y="0"/>
                </a:lnTo>
              </a:path>
            </a:pathLst>
          </a:custGeom>
          <a:ln w="25399">
            <a:solidFill>
              <a:srgbClr val="3A5E8C"/>
            </a:solidFill>
          </a:ln>
        </p:spPr>
        <p:txBody>
          <a:bodyPr wrap="square" lIns="0" tIns="0" rIns="0" bIns="0" rtlCol="0">
            <a:noAutofit/>
          </a:bodyPr>
          <a:lstStyle/>
          <a:p>
            <a:endParaRPr/>
          </a:p>
        </p:txBody>
      </p:sp>
      <p:sp>
        <p:nvSpPr>
          <p:cNvPr id="6" name="object 6"/>
          <p:cNvSpPr txBox="1"/>
          <p:nvPr/>
        </p:nvSpPr>
        <p:spPr>
          <a:xfrm>
            <a:off x="297273" y="1374451"/>
            <a:ext cx="2376788" cy="1596573"/>
          </a:xfrm>
          <a:prstGeom prst="rect">
            <a:avLst/>
          </a:prstGeom>
        </p:spPr>
        <p:txBody>
          <a:bodyPr wrap="square" lIns="0" tIns="0" rIns="0" bIns="0" rtlCol="0">
            <a:noAutofit/>
          </a:bodyPr>
          <a:lstStyle/>
          <a:p>
            <a:pPr marL="12700">
              <a:lnSpc>
                <a:spcPts val="6055"/>
              </a:lnSpc>
              <a:spcBef>
                <a:spcPts val="302"/>
              </a:spcBef>
            </a:pPr>
            <a:r>
              <a:rPr sz="9600" spc="50" baseline="-4076" dirty="0" smtClean="0">
                <a:solidFill>
                  <a:srgbClr val="0B95A1"/>
                </a:solidFill>
                <a:latin typeface="Arial"/>
                <a:cs typeface="Arial"/>
              </a:rPr>
              <a:t>•</a:t>
            </a:r>
            <a:r>
              <a:rPr sz="3600" b="1" spc="0" baseline="29629" dirty="0" smtClean="0">
                <a:latin typeface="Garamond"/>
                <a:cs typeface="Garamond"/>
              </a:rPr>
              <a:t>Zee</a:t>
            </a:r>
            <a:r>
              <a:rPr sz="3600" b="1" spc="68" baseline="29629" dirty="0" smtClean="0">
                <a:latin typeface="Garamond"/>
                <a:cs typeface="Garamond"/>
              </a:rPr>
              <a:t> </a:t>
            </a:r>
            <a:r>
              <a:rPr sz="3600" b="1" spc="-200" baseline="29629" dirty="0" smtClean="0">
                <a:latin typeface="Garamond"/>
                <a:cs typeface="Garamond"/>
              </a:rPr>
              <a:t>T</a:t>
            </a:r>
            <a:r>
              <a:rPr sz="3600" b="1" spc="0" baseline="29629" dirty="0" smtClean="0">
                <a:latin typeface="Garamond"/>
                <a:cs typeface="Garamond"/>
              </a:rPr>
              <a:t>ele</a:t>
            </a:r>
            <a:r>
              <a:rPr sz="3600" b="1" spc="4" baseline="29629" dirty="0" smtClean="0">
                <a:latin typeface="Garamond"/>
                <a:cs typeface="Garamond"/>
              </a:rPr>
              <a:t>v</a:t>
            </a:r>
            <a:r>
              <a:rPr sz="3600" b="1" spc="0" baseline="29629" dirty="0" smtClean="0">
                <a:latin typeface="Garamond"/>
                <a:cs typeface="Garamond"/>
              </a:rPr>
              <a:t>is</a:t>
            </a:r>
            <a:r>
              <a:rPr sz="3600" b="1" spc="-9" baseline="29629" dirty="0" smtClean="0">
                <a:latin typeface="Garamond"/>
                <a:cs typeface="Garamond"/>
              </a:rPr>
              <a:t>i</a:t>
            </a:r>
            <a:r>
              <a:rPr sz="3600" b="1" spc="0" baseline="29629" dirty="0" smtClean="0">
                <a:latin typeface="Garamond"/>
                <a:cs typeface="Garamond"/>
              </a:rPr>
              <a:t>o</a:t>
            </a:r>
            <a:r>
              <a:rPr sz="3600" b="1" spc="-9" baseline="29629" dirty="0" smtClean="0">
                <a:latin typeface="Garamond"/>
                <a:cs typeface="Garamond"/>
              </a:rPr>
              <a:t>n</a:t>
            </a:r>
            <a:r>
              <a:rPr sz="3600" b="1" spc="0" baseline="29629" dirty="0" smtClean="0">
                <a:latin typeface="Garamond"/>
                <a:cs typeface="Garamond"/>
              </a:rPr>
              <a:t>s</a:t>
            </a:r>
            <a:endParaRPr sz="2400">
              <a:latin typeface="Garamond"/>
              <a:cs typeface="Garamond"/>
            </a:endParaRPr>
          </a:p>
          <a:p>
            <a:pPr marL="12700" marR="39750">
              <a:lnSpc>
                <a:spcPts val="6520"/>
              </a:lnSpc>
              <a:spcBef>
                <a:spcPts val="23"/>
              </a:spcBef>
            </a:pPr>
            <a:r>
              <a:rPr sz="7000" spc="69" dirty="0" smtClean="0">
                <a:solidFill>
                  <a:srgbClr val="0B95A1"/>
                </a:solidFill>
                <a:latin typeface="Arial"/>
                <a:cs typeface="Arial"/>
              </a:rPr>
              <a:t>•</a:t>
            </a:r>
            <a:r>
              <a:rPr sz="3600" b="1" spc="0" baseline="46913" dirty="0" smtClean="0">
                <a:latin typeface="Garamond"/>
                <a:cs typeface="Garamond"/>
              </a:rPr>
              <a:t>McDo</a:t>
            </a:r>
            <a:r>
              <a:rPr sz="3600" b="1" spc="-9" baseline="46913" dirty="0" smtClean="0">
                <a:latin typeface="Garamond"/>
                <a:cs typeface="Garamond"/>
              </a:rPr>
              <a:t>n</a:t>
            </a:r>
            <a:r>
              <a:rPr sz="3600" b="1" spc="0" baseline="46913" dirty="0" smtClean="0">
                <a:latin typeface="Garamond"/>
                <a:cs typeface="Garamond"/>
              </a:rPr>
              <a:t>ald </a:t>
            </a:r>
            <a:r>
              <a:rPr sz="3600" b="1" spc="-150" baseline="46913" dirty="0" smtClean="0">
                <a:latin typeface="Garamond"/>
                <a:cs typeface="Garamond"/>
              </a:rPr>
              <a:t> </a:t>
            </a:r>
            <a:r>
              <a:rPr sz="3600" b="1" spc="0" baseline="46913" dirty="0" smtClean="0">
                <a:latin typeface="Garamond"/>
                <a:cs typeface="Garamond"/>
              </a:rPr>
              <a:t>has</a:t>
            </a:r>
            <a:endParaRPr sz="2400">
              <a:latin typeface="Garamond"/>
              <a:cs typeface="Garamond"/>
            </a:endParaRPr>
          </a:p>
        </p:txBody>
      </p:sp>
      <p:sp>
        <p:nvSpPr>
          <p:cNvPr id="5" name="object 5"/>
          <p:cNvSpPr txBox="1"/>
          <p:nvPr/>
        </p:nvSpPr>
        <p:spPr>
          <a:xfrm>
            <a:off x="2604643" y="1588955"/>
            <a:ext cx="6201511"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deals </a:t>
            </a:r>
            <a:r>
              <a:rPr sz="3600" b="1" spc="14" baseline="2469" dirty="0" smtClean="0">
                <a:latin typeface="Garamond"/>
                <a:cs typeface="Garamond"/>
              </a:rPr>
              <a:t>w</a:t>
            </a:r>
            <a:r>
              <a:rPr sz="3600" b="1" spc="0" baseline="2469" dirty="0" smtClean="0">
                <a:latin typeface="Garamond"/>
                <a:cs typeface="Garamond"/>
              </a:rPr>
              <a:t>ith </a:t>
            </a:r>
            <a:r>
              <a:rPr sz="3600" b="1" spc="-54" baseline="2469" dirty="0" smtClean="0">
                <a:latin typeface="Garamond"/>
                <a:cs typeface="Garamond"/>
              </a:rPr>
              <a:t>v</a:t>
            </a:r>
            <a:r>
              <a:rPr sz="3600" b="1" spc="0" baseline="2469" dirty="0" smtClean="0">
                <a:latin typeface="Garamond"/>
                <a:cs typeface="Garamond"/>
              </a:rPr>
              <a:t>arie</a:t>
            </a:r>
            <a:r>
              <a:rPr sz="3600" b="1" spc="9" baseline="2469" dirty="0" smtClean="0">
                <a:latin typeface="Garamond"/>
                <a:cs typeface="Garamond"/>
              </a:rPr>
              <a:t>t</a:t>
            </a:r>
            <a:r>
              <a:rPr sz="3600" b="1" spc="0" baseline="2469" dirty="0" smtClean="0">
                <a:latin typeface="Garamond"/>
                <a:cs typeface="Garamond"/>
              </a:rPr>
              <a:t>y</a:t>
            </a:r>
            <a:r>
              <a:rPr sz="3600" b="1" spc="4" baseline="2469" dirty="0" smtClean="0">
                <a:latin typeface="Garamond"/>
                <a:cs typeface="Garamond"/>
              </a:rPr>
              <a:t> </a:t>
            </a:r>
            <a:r>
              <a:rPr sz="3600" b="1" spc="-14" baseline="2469" dirty="0" smtClean="0">
                <a:latin typeface="Garamond"/>
                <a:cs typeface="Garamond"/>
              </a:rPr>
              <a:t>o</a:t>
            </a:r>
            <a:r>
              <a:rPr sz="3600" b="1" spc="0" baseline="2469" dirty="0" smtClean="0">
                <a:latin typeface="Garamond"/>
                <a:cs typeface="Garamond"/>
              </a:rPr>
              <a:t>f</a:t>
            </a:r>
            <a:r>
              <a:rPr sz="3600" b="1" spc="365" baseline="2469" dirty="0" smtClean="0">
                <a:latin typeface="Garamond"/>
                <a:cs typeface="Garamond"/>
              </a:rPr>
              <a:t> </a:t>
            </a:r>
            <a:r>
              <a:rPr sz="3600" b="1" spc="0" baseline="2469" dirty="0" smtClean="0">
                <a:latin typeface="Garamond"/>
                <a:cs typeface="Garamond"/>
              </a:rPr>
              <a:t>cha</a:t>
            </a:r>
            <a:r>
              <a:rPr sz="3600" b="1" spc="4" baseline="2469" dirty="0" smtClean="0">
                <a:latin typeface="Garamond"/>
                <a:cs typeface="Garamond"/>
              </a:rPr>
              <a:t>n</a:t>
            </a:r>
            <a:r>
              <a:rPr sz="3600" b="1" spc="0" baseline="2469" dirty="0" smtClean="0">
                <a:latin typeface="Garamond"/>
                <a:cs typeface="Garamond"/>
              </a:rPr>
              <a:t>nels </a:t>
            </a:r>
            <a:r>
              <a:rPr sz="3600" b="1" spc="34" baseline="2469" dirty="0" smtClean="0">
                <a:latin typeface="Garamond"/>
                <a:cs typeface="Garamond"/>
              </a:rPr>
              <a:t>r</a:t>
            </a:r>
            <a:r>
              <a:rPr sz="3600" b="1" spc="0" baseline="2469" dirty="0" smtClean="0">
                <a:latin typeface="Garamond"/>
                <a:cs typeface="Garamond"/>
              </a:rPr>
              <a:t>egi</a:t>
            </a:r>
            <a:r>
              <a:rPr sz="3600" b="1" spc="-4" baseline="2469" dirty="0" smtClean="0">
                <a:latin typeface="Garamond"/>
                <a:cs typeface="Garamond"/>
              </a:rPr>
              <a:t>o</a:t>
            </a:r>
            <a:r>
              <a:rPr sz="3600" b="1" spc="0" baseline="2469" dirty="0" smtClean="0">
                <a:latin typeface="Garamond"/>
                <a:cs typeface="Garamond"/>
              </a:rPr>
              <a:t>nal ch</a:t>
            </a:r>
            <a:r>
              <a:rPr sz="3600" b="1" spc="14" baseline="2469" dirty="0" smtClean="0">
                <a:latin typeface="Garamond"/>
                <a:cs typeface="Garamond"/>
              </a:rPr>
              <a:t>a</a:t>
            </a:r>
            <a:r>
              <a:rPr sz="3600" b="1" spc="0" baseline="2469" dirty="0" smtClean="0">
                <a:latin typeface="Garamond"/>
                <a:cs typeface="Garamond"/>
              </a:rPr>
              <a:t>nnel,</a:t>
            </a:r>
            <a:endParaRPr sz="2400">
              <a:latin typeface="Garamond"/>
              <a:cs typeface="Garamond"/>
            </a:endParaRPr>
          </a:p>
        </p:txBody>
      </p:sp>
      <p:sp>
        <p:nvSpPr>
          <p:cNvPr id="4" name="object 4"/>
          <p:cNvSpPr txBox="1"/>
          <p:nvPr/>
        </p:nvSpPr>
        <p:spPr>
          <a:xfrm>
            <a:off x="2607691" y="2320856"/>
            <a:ext cx="6197118"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b</a:t>
            </a:r>
            <a:r>
              <a:rPr sz="3600" b="1" spc="-9" baseline="2469" dirty="0" smtClean="0">
                <a:latin typeface="Garamond"/>
                <a:cs typeface="Garamond"/>
              </a:rPr>
              <a:t>o</a:t>
            </a:r>
            <a:r>
              <a:rPr sz="3600" b="1" spc="0" baseline="2469" dirty="0" smtClean="0">
                <a:latin typeface="Garamond"/>
                <a:cs typeface="Garamond"/>
              </a:rPr>
              <a:t>th</a:t>
            </a:r>
            <a:r>
              <a:rPr sz="3600" b="1" spc="445" baseline="2469" dirty="0" smtClean="0">
                <a:latin typeface="Garamond"/>
                <a:cs typeface="Garamond"/>
              </a:rPr>
              <a:t> </a:t>
            </a:r>
            <a:r>
              <a:rPr sz="3600" b="1" spc="-29" baseline="2469" dirty="0" smtClean="0">
                <a:latin typeface="Garamond"/>
                <a:cs typeface="Garamond"/>
              </a:rPr>
              <a:t>v</a:t>
            </a:r>
            <a:r>
              <a:rPr sz="3600" b="1" spc="0" baseline="2469" dirty="0" smtClean="0">
                <a:latin typeface="Garamond"/>
                <a:cs typeface="Garamond"/>
              </a:rPr>
              <a:t>eg</a:t>
            </a:r>
            <a:r>
              <a:rPr sz="3600" b="1" spc="445" baseline="2469" dirty="0" smtClean="0">
                <a:latin typeface="Garamond"/>
                <a:cs typeface="Garamond"/>
              </a:rPr>
              <a:t> </a:t>
            </a:r>
            <a:r>
              <a:rPr sz="3600" b="1" spc="0" baseline="2469" dirty="0" smtClean="0">
                <a:latin typeface="Garamond"/>
                <a:cs typeface="Garamond"/>
              </a:rPr>
              <a:t>and</a:t>
            </a:r>
            <a:r>
              <a:rPr sz="3600" b="1" spc="440" baseline="2469" dirty="0" smtClean="0">
                <a:latin typeface="Garamond"/>
                <a:cs typeface="Garamond"/>
              </a:rPr>
              <a:t> </a:t>
            </a:r>
            <a:r>
              <a:rPr sz="3600" b="1" spc="0" baseline="2469" dirty="0" smtClean="0">
                <a:latin typeface="Garamond"/>
                <a:cs typeface="Garamond"/>
              </a:rPr>
              <a:t>non</a:t>
            </a:r>
            <a:r>
              <a:rPr sz="3600" b="1" spc="455" baseline="2469" dirty="0" smtClean="0">
                <a:latin typeface="Garamond"/>
                <a:cs typeface="Garamond"/>
              </a:rPr>
              <a:t> </a:t>
            </a:r>
            <a:r>
              <a:rPr sz="3600" b="1" spc="-29" baseline="2469" dirty="0" smtClean="0">
                <a:latin typeface="Garamond"/>
                <a:cs typeface="Garamond"/>
              </a:rPr>
              <a:t>v</a:t>
            </a:r>
            <a:r>
              <a:rPr sz="3600" b="1" spc="0" baseline="2469" dirty="0" smtClean="0">
                <a:latin typeface="Garamond"/>
                <a:cs typeface="Garamond"/>
              </a:rPr>
              <a:t>eg</a:t>
            </a:r>
            <a:r>
              <a:rPr sz="3600" b="1" spc="445" baseline="2469" dirty="0" smtClean="0">
                <a:latin typeface="Garamond"/>
                <a:cs typeface="Garamond"/>
              </a:rPr>
              <a:t> </a:t>
            </a:r>
            <a:r>
              <a:rPr sz="3600" b="1" spc="0" baseline="2469" dirty="0" smtClean="0">
                <a:latin typeface="Garamond"/>
                <a:cs typeface="Garamond"/>
              </a:rPr>
              <a:t>b</a:t>
            </a:r>
            <a:r>
              <a:rPr sz="3600" b="1" spc="-9" baseline="2469" dirty="0" smtClean="0">
                <a:latin typeface="Garamond"/>
                <a:cs typeface="Garamond"/>
              </a:rPr>
              <a:t>u</a:t>
            </a:r>
            <a:r>
              <a:rPr sz="3600" b="1" spc="0" baseline="2469" dirty="0" smtClean="0">
                <a:latin typeface="Garamond"/>
                <a:cs typeface="Garamond"/>
              </a:rPr>
              <a:t>rge</a:t>
            </a:r>
            <a:r>
              <a:rPr sz="3600" b="1" spc="-100" baseline="2469" dirty="0" smtClean="0">
                <a:latin typeface="Garamond"/>
                <a:cs typeface="Garamond"/>
              </a:rPr>
              <a:t>r</a:t>
            </a:r>
            <a:r>
              <a:rPr sz="3600" b="1" spc="0" baseline="2469" dirty="0" smtClean="0">
                <a:latin typeface="Garamond"/>
                <a:cs typeface="Garamond"/>
              </a:rPr>
              <a:t>.</a:t>
            </a:r>
            <a:r>
              <a:rPr sz="3600" b="1" spc="445" baseline="2469" dirty="0" smtClean="0">
                <a:latin typeface="Garamond"/>
                <a:cs typeface="Garamond"/>
              </a:rPr>
              <a:t> </a:t>
            </a:r>
            <a:r>
              <a:rPr sz="3600" b="1" spc="0" baseline="2469" dirty="0" smtClean="0">
                <a:latin typeface="Garamond"/>
                <a:cs typeface="Garamond"/>
              </a:rPr>
              <a:t>McD</a:t>
            </a:r>
            <a:r>
              <a:rPr sz="3600" b="1" spc="-4" baseline="2469" dirty="0" smtClean="0">
                <a:latin typeface="Garamond"/>
                <a:cs typeface="Garamond"/>
              </a:rPr>
              <a:t>o</a:t>
            </a:r>
            <a:r>
              <a:rPr sz="3600" b="1" spc="0" baseline="2469" dirty="0" smtClean="0">
                <a:latin typeface="Garamond"/>
                <a:cs typeface="Garamond"/>
              </a:rPr>
              <a:t>na</a:t>
            </a:r>
            <a:r>
              <a:rPr sz="3600" b="1" spc="4" baseline="2469" dirty="0" smtClean="0">
                <a:latin typeface="Garamond"/>
                <a:cs typeface="Garamond"/>
              </a:rPr>
              <a:t>l</a:t>
            </a:r>
            <a:r>
              <a:rPr sz="3600" b="1" spc="0" baseline="2469" dirty="0" smtClean="0">
                <a:latin typeface="Garamond"/>
                <a:cs typeface="Garamond"/>
              </a:rPr>
              <a:t>d</a:t>
            </a:r>
            <a:r>
              <a:rPr sz="3600" b="1" spc="445" baseline="2469" dirty="0" smtClean="0">
                <a:latin typeface="Garamond"/>
                <a:cs typeface="Garamond"/>
              </a:rPr>
              <a:t> </a:t>
            </a:r>
            <a:r>
              <a:rPr sz="3600" b="1" spc="0" baseline="2469" dirty="0" smtClean="0">
                <a:latin typeface="Garamond"/>
                <a:cs typeface="Garamond"/>
              </a:rPr>
              <a:t>h</a:t>
            </a:r>
            <a:r>
              <a:rPr sz="3600" b="1" spc="4" baseline="2469" dirty="0" smtClean="0">
                <a:latin typeface="Garamond"/>
                <a:cs typeface="Garamond"/>
              </a:rPr>
              <a:t>a</a:t>
            </a:r>
            <a:r>
              <a:rPr sz="3600" b="1" spc="0" baseline="2469" dirty="0" smtClean="0">
                <a:latin typeface="Garamond"/>
                <a:cs typeface="Garamond"/>
              </a:rPr>
              <a:t>s</a:t>
            </a:r>
            <a:endParaRPr sz="2400">
              <a:latin typeface="Garamond"/>
              <a:cs typeface="Garamond"/>
            </a:endParaRPr>
          </a:p>
        </p:txBody>
      </p:sp>
      <p:sp>
        <p:nvSpPr>
          <p:cNvPr id="3" name="object 3"/>
          <p:cNvSpPr txBox="1"/>
          <p:nvPr/>
        </p:nvSpPr>
        <p:spPr>
          <a:xfrm>
            <a:off x="645985" y="3894022"/>
            <a:ext cx="2804886" cy="736600"/>
          </a:xfrm>
          <a:prstGeom prst="rect">
            <a:avLst/>
          </a:prstGeom>
        </p:spPr>
        <p:txBody>
          <a:bodyPr wrap="square" lIns="0" tIns="0" rIns="0" bIns="0" rtlCol="0">
            <a:noAutofit/>
          </a:bodyPr>
          <a:lstStyle/>
          <a:p>
            <a:pPr marL="12700">
              <a:lnSpc>
                <a:spcPts val="5800"/>
              </a:lnSpc>
              <a:spcBef>
                <a:spcPts val="290"/>
              </a:spcBef>
            </a:pPr>
            <a:r>
              <a:rPr sz="5600" spc="0" dirty="0" smtClean="0">
                <a:solidFill>
                  <a:srgbClr val="932826"/>
                </a:solidFill>
                <a:latin typeface="Times New Roman"/>
                <a:cs typeface="Times New Roman"/>
              </a:rPr>
              <a:t>mPOifl!Jll</a:t>
            </a:r>
            <a:endParaRPr sz="5600">
              <a:latin typeface="Times New Roman"/>
              <a:cs typeface="Times New Roman"/>
            </a:endParaRPr>
          </a:p>
        </p:txBody>
      </p:sp>
      <p:sp>
        <p:nvSpPr>
          <p:cNvPr id="2" name="object 2"/>
          <p:cNvSpPr txBox="1"/>
          <p:nvPr/>
        </p:nvSpPr>
        <p:spPr>
          <a:xfrm>
            <a:off x="101599" y="6350"/>
            <a:ext cx="9016999" cy="6737349"/>
          </a:xfrm>
          <a:prstGeom prst="rect">
            <a:avLst/>
          </a:prstGeom>
        </p:spPr>
        <p:txBody>
          <a:bodyPr wrap="square" lIns="0" tIns="0" rIns="0" bIns="0" rtlCol="0">
            <a:noAutofit/>
          </a:bodyPr>
          <a:lstStyle/>
          <a:p>
            <a:pPr>
              <a:lnSpc>
                <a:spcPts val="1200"/>
              </a:lnSpc>
              <a:spcBef>
                <a:spcPts val="99"/>
              </a:spcBef>
            </a:pPr>
            <a:endParaRPr sz="1200"/>
          </a:p>
          <a:p>
            <a:pPr marL="2285873">
              <a:lnSpc>
                <a:spcPct val="93750"/>
              </a:lnSpc>
            </a:pPr>
            <a:r>
              <a:rPr sz="3600" b="1" spc="0" dirty="0" smtClean="0">
                <a:latin typeface="Garamond"/>
                <a:cs typeface="Garamond"/>
              </a:rPr>
              <a:t>Bases </a:t>
            </a:r>
            <a:r>
              <a:rPr sz="3600" b="1" spc="39" dirty="0" smtClean="0">
                <a:latin typeface="Garamond"/>
                <a:cs typeface="Garamond"/>
              </a:rPr>
              <a:t>f</a:t>
            </a:r>
            <a:r>
              <a:rPr sz="3600" b="1" spc="0" dirty="0" smtClean="0">
                <a:latin typeface="Garamond"/>
                <a:cs typeface="Garamond"/>
              </a:rPr>
              <a:t>or segment</a:t>
            </a:r>
            <a:r>
              <a:rPr sz="3600" b="1" spc="19" dirty="0" smtClean="0">
                <a:latin typeface="Garamond"/>
                <a:cs typeface="Garamond"/>
              </a:rPr>
              <a:t>a</a:t>
            </a:r>
            <a:r>
              <a:rPr sz="3600" b="1" spc="0" dirty="0" smtClean="0">
                <a:latin typeface="Garamond"/>
                <a:cs typeface="Garamond"/>
              </a:rPr>
              <a:t>tion</a:t>
            </a:r>
            <a:endParaRPr sz="3600">
              <a:latin typeface="Garamond"/>
              <a:cs typeface="Garamond"/>
            </a:endParaRPr>
          </a:p>
          <a:p>
            <a:pPr marL="218440">
              <a:lnSpc>
                <a:spcPct val="101725"/>
              </a:lnSpc>
              <a:spcBef>
                <a:spcPts val="3921"/>
              </a:spcBef>
            </a:pPr>
            <a:r>
              <a:rPr sz="2400" b="1" spc="0" dirty="0" smtClean="0">
                <a:latin typeface="Calibri"/>
                <a:cs typeface="Calibri"/>
              </a:rPr>
              <a:t>E</a:t>
            </a:r>
            <a:r>
              <a:rPr sz="2400" b="1" spc="-29" dirty="0" smtClean="0">
                <a:latin typeface="Calibri"/>
                <a:cs typeface="Calibri"/>
              </a:rPr>
              <a:t>x</a:t>
            </a:r>
            <a:r>
              <a:rPr sz="2400" b="1" spc="0" dirty="0" smtClean="0">
                <a:latin typeface="Calibri"/>
                <a:cs typeface="Calibri"/>
              </a:rPr>
              <a:t>a</a:t>
            </a:r>
            <a:r>
              <a:rPr sz="2400" b="1" spc="4" dirty="0" smtClean="0">
                <a:latin typeface="Calibri"/>
                <a:cs typeface="Calibri"/>
              </a:rPr>
              <a:t>m</a:t>
            </a:r>
            <a:r>
              <a:rPr sz="2400" b="1" spc="0" dirty="0" smtClean="0">
                <a:latin typeface="Calibri"/>
                <a:cs typeface="Calibri"/>
              </a:rPr>
              <a:t>p</a:t>
            </a:r>
            <a:r>
              <a:rPr sz="2400" b="1" spc="-4" dirty="0" smtClean="0">
                <a:latin typeface="Calibri"/>
                <a:cs typeface="Calibri"/>
              </a:rPr>
              <a:t>l</a:t>
            </a:r>
            <a:r>
              <a:rPr sz="2400" b="1" spc="9" dirty="0" smtClean="0">
                <a:latin typeface="Calibri"/>
                <a:cs typeface="Calibri"/>
              </a:rPr>
              <a:t>e</a:t>
            </a:r>
            <a:r>
              <a:rPr sz="2400" b="1" spc="0" dirty="0" smtClean="0">
                <a:latin typeface="Calibri"/>
                <a:cs typeface="Calibri"/>
              </a:rPr>
              <a:t>:</a:t>
            </a:r>
            <a:endParaRPr sz="2400">
              <a:latin typeface="Calibri"/>
              <a:cs typeface="Calibri"/>
            </a:endParaRPr>
          </a:p>
          <a:p>
            <a:pPr marL="218440">
              <a:lnSpc>
                <a:spcPct val="93750"/>
              </a:lnSpc>
              <a:spcBef>
                <a:spcPts val="3014"/>
              </a:spcBef>
            </a:pPr>
            <a:r>
              <a:rPr sz="2400" b="1" spc="0" dirty="0" smtClean="0">
                <a:latin typeface="Garamond"/>
                <a:cs typeface="Garamond"/>
              </a:rPr>
              <a:t>s</a:t>
            </a:r>
            <a:r>
              <a:rPr sz="2400" b="1" spc="-9" dirty="0" smtClean="0">
                <a:latin typeface="Garamond"/>
                <a:cs typeface="Garamond"/>
              </a:rPr>
              <a:t>p</a:t>
            </a:r>
            <a:r>
              <a:rPr sz="2400" b="1" spc="0" dirty="0" smtClean="0">
                <a:latin typeface="Garamond"/>
                <a:cs typeface="Garamond"/>
              </a:rPr>
              <a:t>o</a:t>
            </a:r>
            <a:r>
              <a:rPr sz="2400" b="1" spc="79" dirty="0" smtClean="0">
                <a:latin typeface="Garamond"/>
                <a:cs typeface="Garamond"/>
              </a:rPr>
              <a:t>r</a:t>
            </a:r>
            <a:r>
              <a:rPr sz="2400" b="1" spc="0" dirty="0" smtClean="0">
                <a:latin typeface="Garamond"/>
                <a:cs typeface="Garamond"/>
              </a:rPr>
              <a:t>ts</a:t>
            </a:r>
            <a:r>
              <a:rPr sz="2400" b="1" spc="4" dirty="0" smtClean="0">
                <a:latin typeface="Garamond"/>
                <a:cs typeface="Garamond"/>
              </a:rPr>
              <a:t> </a:t>
            </a:r>
            <a:r>
              <a:rPr sz="2400" b="1" spc="0" dirty="0" smtClean="0">
                <a:latin typeface="Garamond"/>
                <a:cs typeface="Garamond"/>
              </a:rPr>
              <a:t>chan</a:t>
            </a:r>
            <a:r>
              <a:rPr sz="2400" b="1" spc="-9" dirty="0" smtClean="0">
                <a:latin typeface="Garamond"/>
                <a:cs typeface="Garamond"/>
              </a:rPr>
              <a:t>n</a:t>
            </a:r>
            <a:r>
              <a:rPr sz="2400" b="1" spc="0" dirty="0" smtClean="0">
                <a:latin typeface="Garamond"/>
                <a:cs typeface="Garamond"/>
              </a:rPr>
              <a:t>el,</a:t>
            </a:r>
            <a:r>
              <a:rPr sz="2400" b="1" spc="14" dirty="0" smtClean="0">
                <a:latin typeface="Garamond"/>
                <a:cs typeface="Garamond"/>
              </a:rPr>
              <a:t> </a:t>
            </a:r>
            <a:r>
              <a:rPr sz="2400" b="1" spc="0" dirty="0" smtClean="0">
                <a:latin typeface="Garamond"/>
                <a:cs typeface="Garamond"/>
              </a:rPr>
              <a:t>m</a:t>
            </a:r>
            <a:r>
              <a:rPr sz="2400" b="1" spc="-34" dirty="0" smtClean="0">
                <a:latin typeface="Garamond"/>
                <a:cs typeface="Garamond"/>
              </a:rPr>
              <a:t>o</a:t>
            </a:r>
            <a:r>
              <a:rPr sz="2400" b="1" spc="0" dirty="0" smtClean="0">
                <a:latin typeface="Garamond"/>
                <a:cs typeface="Garamond"/>
              </a:rPr>
              <a:t>vie</a:t>
            </a:r>
            <a:r>
              <a:rPr sz="2400" b="1" spc="-9" dirty="0" smtClean="0">
                <a:latin typeface="Garamond"/>
                <a:cs typeface="Garamond"/>
              </a:rPr>
              <a:t> </a:t>
            </a:r>
            <a:r>
              <a:rPr sz="2400" b="1" spc="0" dirty="0" smtClean="0">
                <a:latin typeface="Garamond"/>
                <a:cs typeface="Garamond"/>
              </a:rPr>
              <a:t>chan</a:t>
            </a:r>
            <a:r>
              <a:rPr sz="2400" b="1" spc="-9" dirty="0" smtClean="0">
                <a:latin typeface="Garamond"/>
                <a:cs typeface="Garamond"/>
              </a:rPr>
              <a:t>n</a:t>
            </a:r>
            <a:r>
              <a:rPr sz="2400" b="1" spc="0" dirty="0" smtClean="0">
                <a:latin typeface="Garamond"/>
                <a:cs typeface="Garamond"/>
              </a:rPr>
              <a:t>el.</a:t>
            </a:r>
            <a:endParaRPr sz="2400">
              <a:latin typeface="Garamond"/>
              <a:cs typeface="Garamond"/>
            </a:endParaRPr>
          </a:p>
          <a:p>
            <a:pPr marL="218440">
              <a:lnSpc>
                <a:spcPct val="93750"/>
              </a:lnSpc>
              <a:spcBef>
                <a:spcPts val="3060"/>
              </a:spcBef>
            </a:pPr>
            <a:r>
              <a:rPr sz="2400" b="1" spc="-29" dirty="0" smtClean="0">
                <a:latin typeface="Garamond"/>
                <a:cs typeface="Garamond"/>
              </a:rPr>
              <a:t>v</a:t>
            </a:r>
            <a:r>
              <a:rPr sz="2400" b="1" spc="0" dirty="0" smtClean="0">
                <a:latin typeface="Garamond"/>
                <a:cs typeface="Garamond"/>
              </a:rPr>
              <a:t>eg</a:t>
            </a:r>
            <a:r>
              <a:rPr sz="2400" b="1" spc="-9" dirty="0" smtClean="0">
                <a:latin typeface="Garamond"/>
                <a:cs typeface="Garamond"/>
              </a:rPr>
              <a:t> </a:t>
            </a:r>
            <a:r>
              <a:rPr sz="2400" b="1" spc="0" dirty="0" smtClean="0">
                <a:latin typeface="Garamond"/>
                <a:cs typeface="Garamond"/>
              </a:rPr>
              <a:t>b</a:t>
            </a:r>
            <a:r>
              <a:rPr sz="2400" b="1" spc="-9" dirty="0" smtClean="0">
                <a:latin typeface="Garamond"/>
                <a:cs typeface="Garamond"/>
              </a:rPr>
              <a:t>u</a:t>
            </a:r>
            <a:r>
              <a:rPr sz="2400" b="1" spc="0" dirty="0" smtClean="0">
                <a:latin typeface="Garamond"/>
                <a:cs typeface="Garamond"/>
              </a:rPr>
              <a:t>rger</a:t>
            </a:r>
            <a:r>
              <a:rPr sz="2400" b="1" spc="14" dirty="0" smtClean="0">
                <a:latin typeface="Garamond"/>
                <a:cs typeface="Garamond"/>
              </a:rPr>
              <a:t> f</a:t>
            </a:r>
            <a:r>
              <a:rPr sz="2400" b="1" spc="0" dirty="0" smtClean="0">
                <a:latin typeface="Garamond"/>
                <a:cs typeface="Garamond"/>
              </a:rPr>
              <a:t>or </a:t>
            </a:r>
            <a:r>
              <a:rPr sz="2400" b="1" spc="-29" dirty="0" smtClean="0">
                <a:latin typeface="Garamond"/>
                <a:cs typeface="Garamond"/>
              </a:rPr>
              <a:t>v</a:t>
            </a:r>
            <a:r>
              <a:rPr sz="2400" b="1" spc="0" dirty="0" smtClean="0">
                <a:latin typeface="Garamond"/>
                <a:cs typeface="Garamond"/>
              </a:rPr>
              <a:t>eget</a:t>
            </a:r>
            <a:r>
              <a:rPr sz="2400" b="1" spc="9" dirty="0" smtClean="0">
                <a:latin typeface="Garamond"/>
                <a:cs typeface="Garamond"/>
              </a:rPr>
              <a:t>a</a:t>
            </a:r>
            <a:r>
              <a:rPr sz="2400" b="1" spc="0" dirty="0" smtClean="0">
                <a:latin typeface="Garamond"/>
                <a:cs typeface="Garamond"/>
              </a:rPr>
              <a:t>rian</a:t>
            </a:r>
            <a:r>
              <a:rPr sz="2400" b="1" spc="-9" dirty="0" smtClean="0">
                <a:latin typeface="Garamond"/>
                <a:cs typeface="Garamond"/>
              </a:rPr>
              <a:t> </a:t>
            </a:r>
            <a:r>
              <a:rPr sz="2400" b="1" spc="0" dirty="0" smtClean="0">
                <a:latin typeface="Garamond"/>
                <a:cs typeface="Garamond"/>
              </a:rPr>
              <a:t>and</a:t>
            </a:r>
            <a:r>
              <a:rPr sz="2400" b="1" spc="-9" dirty="0" smtClean="0">
                <a:latin typeface="Garamond"/>
                <a:cs typeface="Garamond"/>
              </a:rPr>
              <a:t> </a:t>
            </a:r>
            <a:r>
              <a:rPr sz="2400" b="1" spc="0" dirty="0" smtClean="0">
                <a:latin typeface="Garamond"/>
                <a:cs typeface="Garamond"/>
              </a:rPr>
              <a:t>no</a:t>
            </a:r>
            <a:r>
              <a:rPr sz="2400" b="1" spc="-39" dirty="0" smtClean="0">
                <a:latin typeface="Garamond"/>
                <a:cs typeface="Garamond"/>
              </a:rPr>
              <a:t>n</a:t>
            </a:r>
            <a:r>
              <a:rPr sz="2400" b="1" spc="-29" dirty="0" smtClean="0">
                <a:latin typeface="Garamond"/>
                <a:cs typeface="Garamond"/>
              </a:rPr>
              <a:t>v</a:t>
            </a:r>
            <a:r>
              <a:rPr sz="2400" b="1" spc="0" dirty="0" smtClean="0">
                <a:latin typeface="Garamond"/>
                <a:cs typeface="Garamond"/>
              </a:rPr>
              <a:t>eg</a:t>
            </a:r>
            <a:r>
              <a:rPr sz="2400" b="1" spc="-9" dirty="0" smtClean="0">
                <a:latin typeface="Garamond"/>
                <a:cs typeface="Garamond"/>
              </a:rPr>
              <a:t> </a:t>
            </a:r>
            <a:r>
              <a:rPr sz="2400" b="1" spc="0" dirty="0" smtClean="0">
                <a:latin typeface="Garamond"/>
                <a:cs typeface="Garamond"/>
              </a:rPr>
              <a:t>b</a:t>
            </a:r>
            <a:r>
              <a:rPr sz="2400" b="1" spc="-9" dirty="0" smtClean="0">
                <a:latin typeface="Garamond"/>
                <a:cs typeface="Garamond"/>
              </a:rPr>
              <a:t>u</a:t>
            </a:r>
            <a:r>
              <a:rPr sz="2400" b="1" spc="0" dirty="0" smtClean="0">
                <a:latin typeface="Garamond"/>
                <a:cs typeface="Garamond"/>
              </a:rPr>
              <a:t>rger</a:t>
            </a:r>
            <a:r>
              <a:rPr sz="2400" b="1" spc="19" dirty="0" smtClean="0">
                <a:latin typeface="Garamond"/>
                <a:cs typeface="Garamond"/>
              </a:rPr>
              <a:t> </a:t>
            </a:r>
            <a:r>
              <a:rPr sz="2400" b="1" spc="14" dirty="0" smtClean="0">
                <a:latin typeface="Garamond"/>
                <a:cs typeface="Garamond"/>
              </a:rPr>
              <a:t>f</a:t>
            </a:r>
            <a:r>
              <a:rPr sz="2400" b="1" spc="0" dirty="0" smtClean="0">
                <a:latin typeface="Garamond"/>
                <a:cs typeface="Garamond"/>
              </a:rPr>
              <a:t>or n</a:t>
            </a:r>
            <a:r>
              <a:rPr sz="2400" b="1" spc="-9" dirty="0" smtClean="0">
                <a:latin typeface="Garamond"/>
                <a:cs typeface="Garamond"/>
              </a:rPr>
              <a:t>o</a:t>
            </a:r>
            <a:r>
              <a:rPr sz="2400" b="1" spc="0" dirty="0" smtClean="0">
                <a:latin typeface="Garamond"/>
                <a:cs typeface="Garamond"/>
              </a:rPr>
              <a:t>n</a:t>
            </a:r>
            <a:r>
              <a:rPr sz="2400" b="1" spc="4" dirty="0" smtClean="0">
                <a:latin typeface="Garamond"/>
                <a:cs typeface="Garamond"/>
              </a:rPr>
              <a:t> </a:t>
            </a:r>
            <a:r>
              <a:rPr sz="2400" b="1" spc="-29" dirty="0" smtClean="0">
                <a:latin typeface="Garamond"/>
                <a:cs typeface="Garamond"/>
              </a:rPr>
              <a:t>v</a:t>
            </a:r>
            <a:r>
              <a:rPr sz="2400" b="1" spc="0" dirty="0" smtClean="0">
                <a:latin typeface="Garamond"/>
                <a:cs typeface="Garamond"/>
              </a:rPr>
              <a:t>eget</a:t>
            </a:r>
            <a:r>
              <a:rPr sz="2400" b="1" spc="9" dirty="0" smtClean="0">
                <a:latin typeface="Garamond"/>
                <a:cs typeface="Garamond"/>
              </a:rPr>
              <a:t>a</a:t>
            </a:r>
            <a:r>
              <a:rPr sz="2400" b="1" spc="0" dirty="0" smtClean="0">
                <a:latin typeface="Garamond"/>
                <a:cs typeface="Garamond"/>
              </a:rPr>
              <a:t>rian.</a:t>
            </a:r>
            <a:endParaRPr sz="2400">
              <a:latin typeface="Garamond"/>
              <a:cs typeface="Garamond"/>
            </a:endParaRPr>
          </a:p>
          <a:p>
            <a:pPr marL="2955531" marR="5546766" algn="ctr">
              <a:lnSpc>
                <a:spcPct val="95825"/>
              </a:lnSpc>
              <a:spcBef>
                <a:spcPts val="1311"/>
              </a:spcBef>
            </a:pPr>
            <a:r>
              <a:rPr sz="7200" spc="0" dirty="0" smtClean="0">
                <a:solidFill>
                  <a:srgbClr val="930B0D"/>
                </a:solidFill>
                <a:latin typeface="Arial"/>
                <a:cs typeface="Arial"/>
              </a:rPr>
              <a:t>•</a:t>
            </a:r>
            <a:endParaRPr sz="72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457200"/>
            <a:ext cx="8198722" cy="6079504"/>
          </a:xfrm>
          <a:prstGeom prst="rect">
            <a:avLst/>
          </a:prstGeom>
        </p:spPr>
      </p:pic>
    </p:spTree>
    <p:extLst>
      <p:ext uri="{BB962C8B-B14F-4D97-AF65-F5344CB8AC3E}">
        <p14:creationId xmlns:p14="http://schemas.microsoft.com/office/powerpoint/2010/main" val="946752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3400" y="457200"/>
            <a:ext cx="8011505" cy="5943600"/>
          </a:xfrm>
          <a:prstGeom prst="rect">
            <a:avLst/>
          </a:prstGeom>
        </p:spPr>
      </p:pic>
    </p:spTree>
    <p:extLst>
      <p:ext uri="{BB962C8B-B14F-4D97-AF65-F5344CB8AC3E}">
        <p14:creationId xmlns:p14="http://schemas.microsoft.com/office/powerpoint/2010/main" val="1587246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585470" y="1328420"/>
            <a:ext cx="5431790" cy="4822190"/>
          </a:xfrm>
          <a:prstGeom prst="rect">
            <a:avLst/>
          </a:prstGeom>
        </p:spPr>
        <p:txBody>
          <a:bodyPr wrap="square" lIns="0" tIns="0" rIns="0" bIns="0" rtlCol="0">
            <a:noAutofit/>
          </a:bodyPr>
          <a:lstStyle/>
          <a:p>
            <a:pPr>
              <a:lnSpc>
                <a:spcPts val="550"/>
              </a:lnSpc>
              <a:spcBef>
                <a:spcPts val="46"/>
              </a:spcBef>
            </a:pPr>
            <a:endParaRPr sz="550"/>
          </a:p>
          <a:p>
            <a:pPr marR="220546" algn="r">
              <a:lnSpc>
                <a:spcPts val="2065"/>
              </a:lnSpc>
              <a:spcBef>
                <a:spcPts val="29103"/>
              </a:spcBef>
            </a:pPr>
            <a:r>
              <a:rPr sz="3300" spc="0" baseline="-10541" dirty="0" smtClean="0">
                <a:solidFill>
                  <a:srgbClr val="979797"/>
                </a:solidFill>
                <a:latin typeface="Arial"/>
                <a:cs typeface="Arial"/>
              </a:rPr>
              <a:t>.</a:t>
            </a:r>
            <a:r>
              <a:rPr sz="3300" spc="152" baseline="-10541" dirty="0" smtClean="0">
                <a:solidFill>
                  <a:srgbClr val="979797"/>
                </a:solidFill>
                <a:latin typeface="Arial"/>
                <a:cs typeface="Arial"/>
              </a:rPr>
              <a:t> </a:t>
            </a:r>
            <a:r>
              <a:rPr sz="3300" spc="0" baseline="-10541" dirty="0" smtClean="0">
                <a:solidFill>
                  <a:srgbClr val="7E7E7E"/>
                </a:solidFill>
                <a:latin typeface="Arial"/>
                <a:cs typeface="Arial"/>
              </a:rPr>
              <a:t>.</a:t>
            </a:r>
            <a:endParaRPr sz="2200">
              <a:latin typeface="Arial"/>
              <a:cs typeface="Arial"/>
            </a:endParaRPr>
          </a:p>
          <a:p>
            <a:pPr marR="77431" algn="r">
              <a:lnSpc>
                <a:spcPts val="4135"/>
              </a:lnSpc>
              <a:spcBef>
                <a:spcPts val="103"/>
              </a:spcBef>
            </a:pPr>
            <a:r>
              <a:rPr sz="3000" baseline="47830" dirty="0" smtClean="0">
                <a:solidFill>
                  <a:srgbClr val="3F3F3F"/>
                </a:solidFill>
                <a:latin typeface="Arial"/>
                <a:cs typeface="Arial"/>
              </a:rPr>
              <a:t>\</a:t>
            </a:r>
            <a:r>
              <a:rPr sz="3000" baseline="47830" dirty="0" smtClean="0">
                <a:solidFill>
                  <a:srgbClr val="545454"/>
                </a:solidFill>
                <a:latin typeface="Arial"/>
                <a:cs typeface="Arial"/>
              </a:rPr>
              <a:t>UN</a:t>
            </a:r>
            <a:r>
              <a:rPr sz="3000" baseline="47830" dirty="0" smtClean="0">
                <a:solidFill>
                  <a:srgbClr val="3F3F3F"/>
                </a:solidFill>
                <a:latin typeface="Arial"/>
                <a:cs typeface="Arial"/>
              </a:rPr>
              <a:t>\</a:t>
            </a:r>
            <a:r>
              <a:rPr sz="3000" baseline="47830" dirty="0" smtClean="0">
                <a:solidFill>
                  <a:srgbClr val="7E7E7E"/>
                </a:solidFill>
                <a:latin typeface="Arial"/>
                <a:cs typeface="Arial"/>
              </a:rPr>
              <a:t>l</a:t>
            </a:r>
            <a:r>
              <a:rPr sz="3000" spc="-229" baseline="47830" dirty="0" smtClean="0">
                <a:solidFill>
                  <a:srgbClr val="6E6E6E"/>
                </a:solidFill>
                <a:latin typeface="Arial"/>
                <a:cs typeface="Arial"/>
              </a:rPr>
              <a:t>t</a:t>
            </a:r>
            <a:r>
              <a:rPr sz="6750" spc="-1419" baseline="1932" dirty="0" smtClean="0">
                <a:solidFill>
                  <a:srgbClr val="3F3F3F"/>
                </a:solidFill>
                <a:latin typeface="Arial"/>
                <a:cs typeface="Arial"/>
              </a:rPr>
              <a:t>-</a:t>
            </a:r>
            <a:r>
              <a:rPr sz="3000" spc="0" baseline="47830" dirty="0" smtClean="0">
                <a:solidFill>
                  <a:srgbClr val="545454"/>
                </a:solidFill>
                <a:latin typeface="Arial"/>
                <a:cs typeface="Arial"/>
              </a:rPr>
              <a:t>K</a:t>
            </a:r>
            <a:endParaRPr sz="2000">
              <a:latin typeface="Arial"/>
              <a:cs typeface="Arial"/>
            </a:endParaRPr>
          </a:p>
        </p:txBody>
      </p:sp>
      <p:sp>
        <p:nvSpPr>
          <p:cNvPr id="3" name="object 3"/>
          <p:cNvSpPr/>
          <p:nvPr/>
        </p:nvSpPr>
        <p:spPr>
          <a:xfrm>
            <a:off x="-63246" y="-136399"/>
            <a:ext cx="9194292" cy="6905244"/>
          </a:xfrm>
          <a:custGeom>
            <a:avLst/>
            <a:gdLst/>
            <a:ahLst/>
            <a:cxnLst/>
            <a:rect l="l" t="t" r="r" b="b"/>
            <a:pathLst>
              <a:path w="9194292" h="6905244">
                <a:moveTo>
                  <a:pt x="63246" y="6905244"/>
                </a:moveTo>
                <a:lnTo>
                  <a:pt x="9194292" y="6905244"/>
                </a:lnTo>
                <a:lnTo>
                  <a:pt x="9194292" y="136399"/>
                </a:lnTo>
              </a:path>
            </a:pathLst>
          </a:custGeom>
          <a:ln w="126492">
            <a:solidFill>
              <a:srgbClr val="000000"/>
            </a:solidFill>
          </a:ln>
        </p:spPr>
        <p:txBody>
          <a:bodyPr wrap="square" lIns="0" tIns="0" rIns="0" bIns="0" rtlCol="0">
            <a:noAutofit/>
          </a:bodyPr>
          <a:lstStyle/>
          <a:p>
            <a:endParaRPr/>
          </a:p>
        </p:txBody>
      </p:sp>
      <p:sp>
        <p:nvSpPr>
          <p:cNvPr id="4" name="object 4"/>
          <p:cNvSpPr/>
          <p:nvPr/>
        </p:nvSpPr>
        <p:spPr>
          <a:xfrm>
            <a:off x="585470" y="1328420"/>
            <a:ext cx="5431790" cy="4822190"/>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5660389" y="1313179"/>
            <a:ext cx="2414270" cy="4852670"/>
          </a:xfrm>
          <a:prstGeom prst="rect">
            <a:avLst/>
          </a:prstGeom>
          <a:blipFill>
            <a:blip r:embed="rId3" cstate="print"/>
            <a:stretch>
              <a:fillRect/>
            </a:stretch>
          </a:blipFill>
        </p:spPr>
        <p:txBody>
          <a:bodyPr wrap="square" lIns="0" tIns="0" rIns="0" bIns="0" rtlCol="0">
            <a:noAutofit/>
          </a:bodyPr>
          <a:lstStyle/>
          <a:p>
            <a:endParaRPr/>
          </a:p>
        </p:txBody>
      </p:sp>
      <p:sp>
        <p:nvSpPr>
          <p:cNvPr id="6" name="object 6"/>
          <p:cNvSpPr/>
          <p:nvPr/>
        </p:nvSpPr>
        <p:spPr>
          <a:xfrm>
            <a:off x="433069" y="734059"/>
            <a:ext cx="4989830" cy="433070"/>
          </a:xfrm>
          <a:prstGeom prst="rect">
            <a:avLst/>
          </a:prstGeom>
          <a:blipFill>
            <a:blip r:embed="rId4" cstate="print"/>
            <a:stretch>
              <a:fillRect/>
            </a:stretch>
          </a:blipFill>
        </p:spPr>
        <p:txBody>
          <a:bodyPr wrap="square" lIns="0" tIns="0" rIns="0" bIns="0" rtlCol="0">
            <a:noAutofit/>
          </a:bodyPr>
          <a:lstStyle/>
          <a:p>
            <a:endParaRPr/>
          </a:p>
        </p:txBody>
      </p:sp>
      <p:sp>
        <p:nvSpPr>
          <p:cNvPr id="7" name="object 7"/>
          <p:cNvSpPr/>
          <p:nvPr/>
        </p:nvSpPr>
        <p:spPr>
          <a:xfrm>
            <a:off x="12700" y="0"/>
            <a:ext cx="0" cy="6692900"/>
          </a:xfrm>
          <a:custGeom>
            <a:avLst/>
            <a:gdLst/>
            <a:ahLst/>
            <a:cxnLst/>
            <a:rect l="l" t="t" r="r" b="b"/>
            <a:pathLst>
              <a:path h="6692900">
                <a:moveTo>
                  <a:pt x="0" y="0"/>
                </a:moveTo>
                <a:lnTo>
                  <a:pt x="0" y="6692900"/>
                </a:lnTo>
              </a:path>
            </a:pathLst>
          </a:custGeom>
          <a:ln w="25400">
            <a:solidFill>
              <a:srgbClr val="385D8C"/>
            </a:solidFill>
          </a:ln>
        </p:spPr>
        <p:txBody>
          <a:bodyPr wrap="square" lIns="0" tIns="0" rIns="0" bIns="0" rtlCol="0">
            <a:noAutofit/>
          </a:bodyPr>
          <a:lstStyle/>
          <a:p>
            <a:endParaRPr/>
          </a:p>
        </p:txBody>
      </p:sp>
      <p:sp>
        <p:nvSpPr>
          <p:cNvPr id="8" name="object 8"/>
          <p:cNvSpPr/>
          <p:nvPr/>
        </p:nvSpPr>
        <p:spPr>
          <a:xfrm>
            <a:off x="9042400" y="0"/>
            <a:ext cx="0" cy="6692900"/>
          </a:xfrm>
          <a:custGeom>
            <a:avLst/>
            <a:gdLst/>
            <a:ahLst/>
            <a:cxnLst/>
            <a:rect l="l" t="t" r="r" b="b"/>
            <a:pathLst>
              <a:path h="6692900">
                <a:moveTo>
                  <a:pt x="0" y="0"/>
                </a:moveTo>
                <a:lnTo>
                  <a:pt x="0" y="6692900"/>
                </a:lnTo>
              </a:path>
            </a:pathLst>
          </a:custGeom>
          <a:ln w="25400">
            <a:solidFill>
              <a:srgbClr val="385D8C"/>
            </a:solidFill>
          </a:ln>
        </p:spPr>
        <p:txBody>
          <a:bodyPr wrap="square" lIns="0" tIns="0" rIns="0" bIns="0" rtlCol="0">
            <a:noAutofit/>
          </a:bodyPr>
          <a:lstStyle/>
          <a:p>
            <a:endParaRPr/>
          </a:p>
        </p:txBody>
      </p:sp>
      <p:sp>
        <p:nvSpPr>
          <p:cNvPr id="9" name="object 9"/>
          <p:cNvSpPr/>
          <p:nvPr/>
        </p:nvSpPr>
        <p:spPr>
          <a:xfrm>
            <a:off x="12700" y="6667500"/>
            <a:ext cx="9055100" cy="0"/>
          </a:xfrm>
          <a:custGeom>
            <a:avLst/>
            <a:gdLst/>
            <a:ahLst/>
            <a:cxnLst/>
            <a:rect l="l" t="t" r="r" b="b"/>
            <a:pathLst>
              <a:path w="9055100">
                <a:moveTo>
                  <a:pt x="0" y="0"/>
                </a:moveTo>
                <a:lnTo>
                  <a:pt x="9055100" y="0"/>
                </a:lnTo>
              </a:path>
            </a:pathLst>
          </a:custGeom>
          <a:ln w="25400">
            <a:solidFill>
              <a:srgbClr val="385D8C"/>
            </a:solidFill>
          </a:ln>
        </p:spPr>
        <p:txBody>
          <a:bodyPr wrap="square" lIns="0" tIns="0" rIns="0" bIns="0" rtlCol="0">
            <a:noAutofit/>
          </a:bodyPr>
          <a:lstStyle/>
          <a:p>
            <a:endParaRPr/>
          </a:p>
        </p:txBody>
      </p:sp>
      <p:sp>
        <p:nvSpPr>
          <p:cNvPr id="10" name="object 10"/>
          <p:cNvSpPr/>
          <p:nvPr/>
        </p:nvSpPr>
        <p:spPr>
          <a:xfrm>
            <a:off x="8064500" y="2920999"/>
            <a:ext cx="546100" cy="0"/>
          </a:xfrm>
          <a:custGeom>
            <a:avLst/>
            <a:gdLst/>
            <a:ahLst/>
            <a:cxnLst/>
            <a:rect l="l" t="t" r="r" b="b"/>
            <a:pathLst>
              <a:path w="546100">
                <a:moveTo>
                  <a:pt x="0" y="0"/>
                </a:moveTo>
                <a:lnTo>
                  <a:pt x="546100" y="0"/>
                </a:lnTo>
              </a:path>
            </a:pathLst>
          </a:custGeom>
          <a:ln w="12700">
            <a:solidFill>
              <a:srgbClr val="B34444"/>
            </a:solidFill>
          </a:ln>
        </p:spPr>
        <p:txBody>
          <a:bodyPr wrap="square" lIns="0" tIns="0" rIns="0" bIns="0" rtlCol="0">
            <a:noAutofit/>
          </a:bodyPr>
          <a:lstStyle/>
          <a:p>
            <a:endParaRPr/>
          </a:p>
        </p:txBody>
      </p:sp>
      <p:sp>
        <p:nvSpPr>
          <p:cNvPr id="2" name="object 2"/>
          <p:cNvSpPr txBox="1"/>
          <p:nvPr/>
        </p:nvSpPr>
        <p:spPr>
          <a:xfrm>
            <a:off x="12700" y="0"/>
            <a:ext cx="9029700" cy="6667500"/>
          </a:xfrm>
          <a:prstGeom prst="rect">
            <a:avLst/>
          </a:prstGeom>
        </p:spPr>
        <p:txBody>
          <a:bodyPr wrap="square" lIns="0" tIns="0" rIns="0" bIns="0" rtlCol="0">
            <a:noAutofit/>
          </a:bodyPr>
          <a:lstStyle/>
          <a:p>
            <a:pPr>
              <a:lnSpc>
                <a:spcPts val="1300"/>
              </a:lnSpc>
              <a:spcBef>
                <a:spcPts val="49"/>
              </a:spcBef>
            </a:pPr>
            <a:endParaRPr sz="1300"/>
          </a:p>
          <a:p>
            <a:pPr marL="2374772">
              <a:lnSpc>
                <a:spcPct val="93750"/>
              </a:lnSpc>
            </a:pPr>
            <a:r>
              <a:rPr sz="3600" b="1" spc="0" dirty="0" smtClean="0">
                <a:latin typeface="Garamond"/>
                <a:cs typeface="Garamond"/>
              </a:rPr>
              <a:t>Bases </a:t>
            </a:r>
            <a:r>
              <a:rPr sz="3600" b="1" spc="39" dirty="0" smtClean="0">
                <a:latin typeface="Garamond"/>
                <a:cs typeface="Garamond"/>
              </a:rPr>
              <a:t>f</a:t>
            </a:r>
            <a:r>
              <a:rPr sz="3600" b="1" spc="0" dirty="0" smtClean="0">
                <a:latin typeface="Garamond"/>
                <a:cs typeface="Garamond"/>
              </a:rPr>
              <a:t>or segment</a:t>
            </a:r>
            <a:r>
              <a:rPr sz="3600" b="1" spc="19" dirty="0" smtClean="0">
                <a:latin typeface="Garamond"/>
                <a:cs typeface="Garamond"/>
              </a:rPr>
              <a:t>a</a:t>
            </a:r>
            <a:r>
              <a:rPr sz="3600" b="1" spc="0" dirty="0" smtClean="0">
                <a:latin typeface="Garamond"/>
                <a:cs typeface="Garamond"/>
              </a:rPr>
              <a:t>tion</a:t>
            </a:r>
            <a:endParaRPr sz="3600">
              <a:latin typeface="Garamond"/>
              <a:cs typeface="Garamon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63246" y="-136399"/>
            <a:ext cx="9194292" cy="6905244"/>
          </a:xfrm>
          <a:custGeom>
            <a:avLst/>
            <a:gdLst/>
            <a:ahLst/>
            <a:cxnLst/>
            <a:rect l="l" t="t" r="r" b="b"/>
            <a:pathLst>
              <a:path w="9194292" h="6905244">
                <a:moveTo>
                  <a:pt x="63246" y="6905244"/>
                </a:moveTo>
                <a:lnTo>
                  <a:pt x="9194292" y="6905244"/>
                </a:lnTo>
                <a:lnTo>
                  <a:pt x="9194292" y="136399"/>
                </a:lnTo>
              </a:path>
            </a:pathLst>
          </a:custGeom>
          <a:ln w="126492">
            <a:solidFill>
              <a:srgbClr val="000000"/>
            </a:solidFill>
          </a:ln>
        </p:spPr>
        <p:txBody>
          <a:bodyPr wrap="square" lIns="0" tIns="0" rIns="0" bIns="0" rtlCol="0">
            <a:noAutofit/>
          </a:bodyPr>
          <a:lstStyle/>
          <a:p>
            <a:endParaRPr/>
          </a:p>
        </p:txBody>
      </p:sp>
      <p:sp>
        <p:nvSpPr>
          <p:cNvPr id="20" name="object 20"/>
          <p:cNvSpPr/>
          <p:nvPr/>
        </p:nvSpPr>
        <p:spPr>
          <a:xfrm>
            <a:off x="12700" y="0"/>
            <a:ext cx="0" cy="6705600"/>
          </a:xfrm>
          <a:custGeom>
            <a:avLst/>
            <a:gdLst/>
            <a:ahLst/>
            <a:cxnLst/>
            <a:rect l="l" t="t" r="r" b="b"/>
            <a:pathLst>
              <a:path h="6705600">
                <a:moveTo>
                  <a:pt x="0" y="6705600"/>
                </a:moveTo>
                <a:lnTo>
                  <a:pt x="0" y="0"/>
                </a:lnTo>
              </a:path>
            </a:pathLst>
          </a:custGeom>
          <a:ln w="25400">
            <a:solidFill>
              <a:srgbClr val="365D8C"/>
            </a:solidFill>
          </a:ln>
        </p:spPr>
        <p:txBody>
          <a:bodyPr wrap="square" lIns="0" tIns="0" rIns="0" bIns="0" rtlCol="0">
            <a:noAutofit/>
          </a:bodyPr>
          <a:lstStyle/>
          <a:p>
            <a:endParaRPr/>
          </a:p>
        </p:txBody>
      </p:sp>
      <p:sp>
        <p:nvSpPr>
          <p:cNvPr id="21" name="object 21"/>
          <p:cNvSpPr/>
          <p:nvPr/>
        </p:nvSpPr>
        <p:spPr>
          <a:xfrm>
            <a:off x="9029700" y="0"/>
            <a:ext cx="0" cy="6705600"/>
          </a:xfrm>
          <a:custGeom>
            <a:avLst/>
            <a:gdLst/>
            <a:ahLst/>
            <a:cxnLst/>
            <a:rect l="l" t="t" r="r" b="b"/>
            <a:pathLst>
              <a:path h="6705600">
                <a:moveTo>
                  <a:pt x="0" y="6705600"/>
                </a:moveTo>
                <a:lnTo>
                  <a:pt x="0" y="0"/>
                </a:lnTo>
              </a:path>
            </a:pathLst>
          </a:custGeom>
          <a:ln w="25400">
            <a:solidFill>
              <a:srgbClr val="365D8C"/>
            </a:solidFill>
          </a:ln>
        </p:spPr>
        <p:txBody>
          <a:bodyPr wrap="square" lIns="0" tIns="0" rIns="0" bIns="0" rtlCol="0">
            <a:noAutofit/>
          </a:bodyPr>
          <a:lstStyle/>
          <a:p>
            <a:endParaRPr/>
          </a:p>
        </p:txBody>
      </p:sp>
      <p:sp>
        <p:nvSpPr>
          <p:cNvPr id="22" name="object 22"/>
          <p:cNvSpPr/>
          <p:nvPr/>
        </p:nvSpPr>
        <p:spPr>
          <a:xfrm>
            <a:off x="0" y="6667500"/>
            <a:ext cx="9067800" cy="0"/>
          </a:xfrm>
          <a:custGeom>
            <a:avLst/>
            <a:gdLst/>
            <a:ahLst/>
            <a:cxnLst/>
            <a:rect l="l" t="t" r="r" b="b"/>
            <a:pathLst>
              <a:path w="9067800">
                <a:moveTo>
                  <a:pt x="0" y="0"/>
                </a:moveTo>
                <a:lnTo>
                  <a:pt x="9067800" y="0"/>
                </a:lnTo>
              </a:path>
            </a:pathLst>
          </a:custGeom>
          <a:ln w="25400">
            <a:solidFill>
              <a:srgbClr val="365D8C"/>
            </a:solidFill>
          </a:ln>
        </p:spPr>
        <p:txBody>
          <a:bodyPr wrap="square" lIns="0" tIns="0" rIns="0" bIns="0" rtlCol="0">
            <a:noAutofit/>
          </a:bodyPr>
          <a:lstStyle/>
          <a:p>
            <a:endParaRPr/>
          </a:p>
        </p:txBody>
      </p:sp>
      <p:sp>
        <p:nvSpPr>
          <p:cNvPr id="18" name="object 18"/>
          <p:cNvSpPr txBox="1"/>
          <p:nvPr/>
        </p:nvSpPr>
        <p:spPr>
          <a:xfrm>
            <a:off x="295210" y="815050"/>
            <a:ext cx="6362636" cy="2351770"/>
          </a:xfrm>
          <a:prstGeom prst="rect">
            <a:avLst/>
          </a:prstGeom>
        </p:spPr>
        <p:txBody>
          <a:bodyPr wrap="square" lIns="0" tIns="0" rIns="0" bIns="0" rtlCol="0">
            <a:noAutofit/>
          </a:bodyPr>
          <a:lstStyle/>
          <a:p>
            <a:pPr marL="12700">
              <a:lnSpc>
                <a:spcPts val="6830"/>
              </a:lnSpc>
              <a:spcBef>
                <a:spcPts val="341"/>
              </a:spcBef>
            </a:pPr>
            <a:r>
              <a:rPr sz="6600" spc="44" dirty="0" smtClean="0">
                <a:solidFill>
                  <a:srgbClr val="1199A5"/>
                </a:solidFill>
                <a:latin typeface="Times New Roman"/>
                <a:cs typeface="Times New Roman"/>
              </a:rPr>
              <a:t>•</a:t>
            </a:r>
            <a:r>
              <a:rPr sz="3600" b="1" spc="29" baseline="37037" dirty="0" smtClean="0">
                <a:latin typeface="Garamond"/>
                <a:cs typeface="Garamond"/>
              </a:rPr>
              <a:t>T</a:t>
            </a:r>
            <a:r>
              <a:rPr sz="3600" b="1" spc="0" baseline="37037" dirty="0" smtClean="0">
                <a:latin typeface="Garamond"/>
                <a:cs typeface="Garamond"/>
              </a:rPr>
              <a:t>he</a:t>
            </a:r>
            <a:r>
              <a:rPr sz="3600" b="1" spc="109" baseline="37037" dirty="0" smtClean="0">
                <a:latin typeface="Garamond"/>
                <a:cs typeface="Garamond"/>
              </a:rPr>
              <a:t> </a:t>
            </a:r>
            <a:r>
              <a:rPr sz="3600" b="1" spc="0" baseline="37037" dirty="0" smtClean="0">
                <a:latin typeface="Garamond"/>
                <a:cs typeface="Garamond"/>
              </a:rPr>
              <a:t>cu</a:t>
            </a:r>
            <a:r>
              <a:rPr sz="3600" b="1" spc="-4" baseline="37037" dirty="0" smtClean="0">
                <a:latin typeface="Garamond"/>
                <a:cs typeface="Garamond"/>
              </a:rPr>
              <a:t>s</a:t>
            </a:r>
            <a:r>
              <a:rPr sz="3600" b="1" spc="0" baseline="37037" dirty="0" smtClean="0">
                <a:latin typeface="Garamond"/>
                <a:cs typeface="Garamond"/>
              </a:rPr>
              <a:t>tom</a:t>
            </a:r>
            <a:r>
              <a:rPr sz="3600" b="1" spc="4" baseline="37037" dirty="0" smtClean="0">
                <a:latin typeface="Garamond"/>
                <a:cs typeface="Garamond"/>
              </a:rPr>
              <a:t>e</a:t>
            </a:r>
            <a:r>
              <a:rPr sz="3600" b="1" spc="0" baseline="37037" dirty="0" smtClean="0">
                <a:latin typeface="Garamond"/>
                <a:cs typeface="Garamond"/>
              </a:rPr>
              <a:t>r</a:t>
            </a:r>
            <a:r>
              <a:rPr sz="3600" b="1" spc="114" baseline="37037" dirty="0" smtClean="0">
                <a:latin typeface="Garamond"/>
                <a:cs typeface="Garamond"/>
              </a:rPr>
              <a:t> </a:t>
            </a:r>
            <a:r>
              <a:rPr sz="3600" b="1" spc="4" baseline="37037" dirty="0" smtClean="0">
                <a:latin typeface="Garamond"/>
                <a:cs typeface="Garamond"/>
              </a:rPr>
              <a:t>ca</a:t>
            </a:r>
            <a:r>
              <a:rPr sz="3600" b="1" spc="0" baseline="37037" dirty="0" smtClean="0">
                <a:latin typeface="Garamond"/>
                <a:cs typeface="Garamond"/>
              </a:rPr>
              <a:t>n</a:t>
            </a:r>
            <a:r>
              <a:rPr sz="3600" b="1" spc="100" baseline="37037" dirty="0" smtClean="0">
                <a:latin typeface="Garamond"/>
                <a:cs typeface="Garamond"/>
              </a:rPr>
              <a:t> </a:t>
            </a:r>
            <a:r>
              <a:rPr sz="3600" b="1" spc="0" baseline="37037" dirty="0" smtClean="0">
                <a:latin typeface="Garamond"/>
                <a:cs typeface="Garamond"/>
              </a:rPr>
              <a:t>al</a:t>
            </a:r>
            <a:r>
              <a:rPr sz="3600" b="1" spc="-14" baseline="37037" dirty="0" smtClean="0">
                <a:latin typeface="Garamond"/>
                <a:cs typeface="Garamond"/>
              </a:rPr>
              <a:t>s</a:t>
            </a:r>
            <a:r>
              <a:rPr sz="3600" b="1" spc="0" baseline="37037" dirty="0" smtClean="0">
                <a:latin typeface="Garamond"/>
                <a:cs typeface="Garamond"/>
              </a:rPr>
              <a:t>o</a:t>
            </a:r>
            <a:r>
              <a:rPr sz="3600" b="1" spc="104" baseline="37037" dirty="0" smtClean="0">
                <a:latin typeface="Garamond"/>
                <a:cs typeface="Garamond"/>
              </a:rPr>
              <a:t> </a:t>
            </a:r>
            <a:r>
              <a:rPr sz="3600" b="1" spc="-4" baseline="37037" dirty="0" smtClean="0">
                <a:latin typeface="Garamond"/>
                <a:cs typeface="Garamond"/>
              </a:rPr>
              <a:t>b</a:t>
            </a:r>
            <a:r>
              <a:rPr sz="3600" b="1" spc="0" baseline="37037" dirty="0" smtClean="0">
                <a:latin typeface="Garamond"/>
                <a:cs typeface="Garamond"/>
              </a:rPr>
              <a:t>e</a:t>
            </a:r>
            <a:r>
              <a:rPr sz="3600" b="1" spc="109" baseline="37037" dirty="0" smtClean="0">
                <a:latin typeface="Garamond"/>
                <a:cs typeface="Garamond"/>
              </a:rPr>
              <a:t> </a:t>
            </a:r>
            <a:r>
              <a:rPr sz="3600" b="1" spc="0" baseline="37037" dirty="0" smtClean="0">
                <a:latin typeface="Garamond"/>
                <a:cs typeface="Garamond"/>
              </a:rPr>
              <a:t>d</a:t>
            </a:r>
            <a:r>
              <a:rPr sz="3600" b="1" spc="-44" baseline="37037" dirty="0" smtClean="0">
                <a:latin typeface="Garamond"/>
                <a:cs typeface="Garamond"/>
              </a:rPr>
              <a:t>i</a:t>
            </a:r>
            <a:r>
              <a:rPr sz="3600" b="1" spc="0" baseline="37037" dirty="0" smtClean="0">
                <a:latin typeface="Garamond"/>
                <a:cs typeface="Garamond"/>
              </a:rPr>
              <a:t>vided</a:t>
            </a:r>
            <a:r>
              <a:rPr sz="3600" b="1" spc="104" baseline="37037" dirty="0" smtClean="0">
                <a:latin typeface="Garamond"/>
                <a:cs typeface="Garamond"/>
              </a:rPr>
              <a:t> </a:t>
            </a:r>
            <a:r>
              <a:rPr sz="3600" b="1" spc="0" baseline="37037" dirty="0" smtClean="0">
                <a:latin typeface="Garamond"/>
                <a:cs typeface="Garamond"/>
              </a:rPr>
              <a:t>into</a:t>
            </a:r>
            <a:r>
              <a:rPr sz="3600" b="1" spc="104" baseline="37037" dirty="0" smtClean="0">
                <a:latin typeface="Garamond"/>
                <a:cs typeface="Garamond"/>
              </a:rPr>
              <a:t> </a:t>
            </a:r>
            <a:r>
              <a:rPr sz="3600" b="1" spc="0" baseline="37037" dirty="0" smtClean="0">
                <a:latin typeface="Garamond"/>
                <a:cs typeface="Garamond"/>
              </a:rPr>
              <a:t>ce</a:t>
            </a:r>
            <a:r>
              <a:rPr sz="3600" b="1" spc="89" baseline="37037" dirty="0" smtClean="0">
                <a:latin typeface="Garamond"/>
                <a:cs typeface="Garamond"/>
              </a:rPr>
              <a:t>r</a:t>
            </a:r>
            <a:r>
              <a:rPr sz="3600" b="1" spc="0" baseline="37037" dirty="0" smtClean="0">
                <a:latin typeface="Garamond"/>
                <a:cs typeface="Garamond"/>
              </a:rPr>
              <a:t>ta</a:t>
            </a:r>
            <a:r>
              <a:rPr sz="3600" b="1" spc="-4" baseline="37037" dirty="0" smtClean="0">
                <a:latin typeface="Garamond"/>
                <a:cs typeface="Garamond"/>
              </a:rPr>
              <a:t>i</a:t>
            </a:r>
            <a:r>
              <a:rPr sz="3600" b="1" spc="0" baseline="37037" dirty="0" smtClean="0">
                <a:latin typeface="Garamond"/>
                <a:cs typeface="Garamond"/>
              </a:rPr>
              <a:t>n</a:t>
            </a:r>
            <a:endParaRPr sz="2400">
              <a:latin typeface="Garamond"/>
              <a:cs typeface="Garamond"/>
            </a:endParaRPr>
          </a:p>
          <a:p>
            <a:pPr marL="202629" marR="333219" algn="ctr">
              <a:lnSpc>
                <a:spcPts val="1995"/>
              </a:lnSpc>
              <a:spcBef>
                <a:spcPts val="3455"/>
              </a:spcBef>
            </a:pPr>
            <a:r>
              <a:rPr sz="3600" b="1" spc="0" baseline="-11111" dirty="0" smtClean="0">
                <a:latin typeface="Garamond"/>
                <a:cs typeface="Garamond"/>
              </a:rPr>
              <a:t>Occasi</a:t>
            </a:r>
            <a:r>
              <a:rPr sz="3600" b="1" spc="-4" baseline="-11111" dirty="0" smtClean="0">
                <a:latin typeface="Garamond"/>
                <a:cs typeface="Garamond"/>
              </a:rPr>
              <a:t>o</a:t>
            </a:r>
            <a:r>
              <a:rPr sz="3600" b="1" spc="0" baseline="-11111" dirty="0" smtClean="0">
                <a:latin typeface="Garamond"/>
                <a:cs typeface="Garamond"/>
              </a:rPr>
              <a:t>ns : (Ma</a:t>
            </a:r>
            <a:r>
              <a:rPr sz="3600" b="1" spc="84" baseline="-11111" dirty="0" smtClean="0">
                <a:latin typeface="Garamond"/>
                <a:cs typeface="Garamond"/>
              </a:rPr>
              <a:t>r</a:t>
            </a:r>
            <a:r>
              <a:rPr sz="3600" b="1" spc="0" baseline="-11111" dirty="0" smtClean="0">
                <a:latin typeface="Garamond"/>
                <a:cs typeface="Garamond"/>
              </a:rPr>
              <a:t>raiges, fe</a:t>
            </a:r>
            <a:r>
              <a:rPr sz="3600" b="1" spc="-4" baseline="-11111" dirty="0" smtClean="0">
                <a:latin typeface="Garamond"/>
                <a:cs typeface="Garamond"/>
              </a:rPr>
              <a:t>s</a:t>
            </a:r>
            <a:r>
              <a:rPr sz="3600" b="1" spc="0" baseline="-11111" dirty="0" smtClean="0">
                <a:latin typeface="Garamond"/>
                <a:cs typeface="Garamond"/>
              </a:rPr>
              <a:t>t</a:t>
            </a:r>
            <a:r>
              <a:rPr sz="3600" b="1" spc="-34" baseline="-11111" dirty="0" smtClean="0">
                <a:latin typeface="Garamond"/>
                <a:cs typeface="Garamond"/>
              </a:rPr>
              <a:t>i</a:t>
            </a:r>
            <a:r>
              <a:rPr sz="3600" b="1" spc="-54" baseline="-11111" dirty="0" smtClean="0">
                <a:latin typeface="Garamond"/>
                <a:cs typeface="Garamond"/>
              </a:rPr>
              <a:t>v</a:t>
            </a:r>
            <a:r>
              <a:rPr sz="3600" b="1" spc="0" baseline="-11111" dirty="0" smtClean="0">
                <a:latin typeface="Garamond"/>
                <a:cs typeface="Garamond"/>
              </a:rPr>
              <a:t>al</a:t>
            </a:r>
            <a:r>
              <a:rPr sz="3600" b="1" spc="-9" baseline="-11111" dirty="0" smtClean="0">
                <a:latin typeface="Garamond"/>
                <a:cs typeface="Garamond"/>
              </a:rPr>
              <a:t> </a:t>
            </a:r>
            <a:r>
              <a:rPr sz="3600" b="1" spc="0" baseline="-11111" dirty="0" smtClean="0">
                <a:latin typeface="Garamond"/>
                <a:cs typeface="Garamond"/>
              </a:rPr>
              <a:t>occasasio</a:t>
            </a:r>
            <a:r>
              <a:rPr sz="3600" b="1" spc="-9" baseline="-11111" dirty="0" smtClean="0">
                <a:latin typeface="Garamond"/>
                <a:cs typeface="Garamond"/>
              </a:rPr>
              <a:t>n</a:t>
            </a:r>
            <a:r>
              <a:rPr sz="3600" b="1" spc="0" baseline="-11111" dirty="0" smtClean="0">
                <a:latin typeface="Garamond"/>
                <a:cs typeface="Garamond"/>
              </a:rPr>
              <a:t>s)</a:t>
            </a:r>
            <a:endParaRPr sz="2400">
              <a:latin typeface="Garamond"/>
              <a:cs typeface="Garamond"/>
            </a:endParaRPr>
          </a:p>
          <a:p>
            <a:pPr marL="12700" marR="125729">
              <a:lnSpc>
                <a:spcPts val="5995"/>
              </a:lnSpc>
              <a:spcBef>
                <a:spcPts val="200"/>
              </a:spcBef>
            </a:pPr>
            <a:r>
              <a:rPr sz="9900" spc="0" baseline="1317" dirty="0" smtClean="0">
                <a:solidFill>
                  <a:srgbClr val="1199A5"/>
                </a:solidFill>
                <a:latin typeface="Arial"/>
                <a:cs typeface="Arial"/>
              </a:rPr>
              <a:t>•</a:t>
            </a:r>
            <a:endParaRPr sz="6600">
              <a:latin typeface="Arial"/>
              <a:cs typeface="Arial"/>
            </a:endParaRPr>
          </a:p>
        </p:txBody>
      </p:sp>
      <p:sp>
        <p:nvSpPr>
          <p:cNvPr id="17" name="object 17"/>
          <p:cNvSpPr txBox="1"/>
          <p:nvPr/>
        </p:nvSpPr>
        <p:spPr>
          <a:xfrm>
            <a:off x="6596633" y="1070795"/>
            <a:ext cx="1296035"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se</a:t>
            </a:r>
            <a:r>
              <a:rPr sz="3600" b="1" spc="-4" baseline="2469" dirty="0" smtClean="0">
                <a:latin typeface="Garamond"/>
                <a:cs typeface="Garamond"/>
              </a:rPr>
              <a:t>g</a:t>
            </a:r>
            <a:r>
              <a:rPr sz="3600" b="1" spc="0" baseline="2469" dirty="0" smtClean="0">
                <a:latin typeface="Garamond"/>
                <a:cs typeface="Garamond"/>
              </a:rPr>
              <a:t>ments</a:t>
            </a:r>
            <a:endParaRPr sz="2400">
              <a:latin typeface="Garamond"/>
              <a:cs typeface="Garamond"/>
            </a:endParaRPr>
          </a:p>
        </p:txBody>
      </p:sp>
      <p:sp>
        <p:nvSpPr>
          <p:cNvPr id="16" name="object 16"/>
          <p:cNvSpPr txBox="1"/>
          <p:nvPr/>
        </p:nvSpPr>
        <p:spPr>
          <a:xfrm>
            <a:off x="7912100" y="1070795"/>
            <a:ext cx="397634"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on</a:t>
            </a:r>
            <a:endParaRPr sz="2400">
              <a:latin typeface="Garamond"/>
              <a:cs typeface="Garamond"/>
            </a:endParaRPr>
          </a:p>
        </p:txBody>
      </p:sp>
      <p:sp>
        <p:nvSpPr>
          <p:cNvPr id="15" name="object 15"/>
          <p:cNvSpPr txBox="1"/>
          <p:nvPr/>
        </p:nvSpPr>
        <p:spPr>
          <a:xfrm>
            <a:off x="8328152" y="1070795"/>
            <a:ext cx="477569"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the</a:t>
            </a:r>
            <a:endParaRPr sz="2400">
              <a:latin typeface="Garamond"/>
              <a:cs typeface="Garamond"/>
            </a:endParaRPr>
          </a:p>
        </p:txBody>
      </p:sp>
      <p:sp>
        <p:nvSpPr>
          <p:cNvPr id="14" name="object 14"/>
          <p:cNvSpPr txBox="1"/>
          <p:nvPr/>
        </p:nvSpPr>
        <p:spPr>
          <a:xfrm>
            <a:off x="295210" y="3404234"/>
            <a:ext cx="982945" cy="863600"/>
          </a:xfrm>
          <a:prstGeom prst="rect">
            <a:avLst/>
          </a:prstGeom>
        </p:spPr>
        <p:txBody>
          <a:bodyPr wrap="square" lIns="0" tIns="0" rIns="0" bIns="0" rtlCol="0">
            <a:noAutofit/>
          </a:bodyPr>
          <a:lstStyle/>
          <a:p>
            <a:pPr marL="12700">
              <a:lnSpc>
                <a:spcPts val="6800"/>
              </a:lnSpc>
              <a:spcBef>
                <a:spcPts val="340"/>
              </a:spcBef>
            </a:pPr>
            <a:r>
              <a:rPr sz="6600" spc="44" dirty="0" smtClean="0">
                <a:solidFill>
                  <a:srgbClr val="1199A5"/>
                </a:solidFill>
                <a:latin typeface="Arial"/>
                <a:cs typeface="Arial"/>
              </a:rPr>
              <a:t>•</a:t>
            </a:r>
            <a:r>
              <a:rPr sz="3600" b="1" spc="0" baseline="41975" dirty="0" smtClean="0">
                <a:latin typeface="Garamond"/>
                <a:cs typeface="Garamond"/>
              </a:rPr>
              <a:t>User</a:t>
            </a:r>
            <a:endParaRPr sz="2400">
              <a:latin typeface="Garamond"/>
              <a:cs typeface="Garamond"/>
            </a:endParaRPr>
          </a:p>
        </p:txBody>
      </p:sp>
      <p:sp>
        <p:nvSpPr>
          <p:cNvPr id="13" name="object 13"/>
          <p:cNvSpPr txBox="1"/>
          <p:nvPr/>
        </p:nvSpPr>
        <p:spPr>
          <a:xfrm>
            <a:off x="1316482" y="3631750"/>
            <a:ext cx="936829"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St</a:t>
            </a:r>
            <a:r>
              <a:rPr sz="3600" b="1" spc="4" baseline="2469" dirty="0" smtClean="0">
                <a:latin typeface="Garamond"/>
                <a:cs typeface="Garamond"/>
              </a:rPr>
              <a:t>a</a:t>
            </a:r>
            <a:r>
              <a:rPr sz="3600" b="1" spc="0" baseline="2469" dirty="0" smtClean="0">
                <a:latin typeface="Garamond"/>
                <a:cs typeface="Garamond"/>
              </a:rPr>
              <a:t>t</a:t>
            </a:r>
            <a:r>
              <a:rPr sz="3600" b="1" spc="-9" baseline="2469" dirty="0" smtClean="0">
                <a:latin typeface="Garamond"/>
                <a:cs typeface="Garamond"/>
              </a:rPr>
              <a:t>u</a:t>
            </a:r>
            <a:r>
              <a:rPr sz="3600" b="1" spc="0" baseline="2469" dirty="0" smtClean="0">
                <a:latin typeface="Garamond"/>
                <a:cs typeface="Garamond"/>
              </a:rPr>
              <a:t>s:</a:t>
            </a:r>
            <a:endParaRPr sz="2400">
              <a:latin typeface="Garamond"/>
              <a:cs typeface="Garamond"/>
            </a:endParaRPr>
          </a:p>
        </p:txBody>
      </p:sp>
      <p:sp>
        <p:nvSpPr>
          <p:cNvPr id="12" name="object 12"/>
          <p:cNvSpPr txBox="1"/>
          <p:nvPr/>
        </p:nvSpPr>
        <p:spPr>
          <a:xfrm>
            <a:off x="2371090" y="3631750"/>
            <a:ext cx="1403707"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a:t>
            </a:r>
            <a:r>
              <a:rPr sz="3600" b="1" spc="4" baseline="2469" dirty="0" smtClean="0">
                <a:latin typeface="Garamond"/>
                <a:cs typeface="Garamond"/>
              </a:rPr>
              <a:t>Ex-</a:t>
            </a:r>
            <a:r>
              <a:rPr sz="3600" b="1" spc="0" baseline="2469" dirty="0" smtClean="0">
                <a:latin typeface="Garamond"/>
                <a:cs typeface="Garamond"/>
              </a:rPr>
              <a:t>u</a:t>
            </a:r>
            <a:r>
              <a:rPr sz="3600" b="1" spc="-9" baseline="2469" dirty="0" smtClean="0">
                <a:latin typeface="Garamond"/>
                <a:cs typeface="Garamond"/>
              </a:rPr>
              <a:t>s</a:t>
            </a:r>
            <a:r>
              <a:rPr sz="3600" b="1" spc="0" baseline="2469" dirty="0" smtClean="0">
                <a:latin typeface="Garamond"/>
                <a:cs typeface="Garamond"/>
              </a:rPr>
              <a:t>e</a:t>
            </a:r>
            <a:r>
              <a:rPr sz="3600" b="1" spc="39" baseline="2469" dirty="0" smtClean="0">
                <a:latin typeface="Garamond"/>
                <a:cs typeface="Garamond"/>
              </a:rPr>
              <a:t>r</a:t>
            </a:r>
            <a:r>
              <a:rPr sz="3600" b="1" spc="0" baseline="2469" dirty="0" smtClean="0">
                <a:latin typeface="Garamond"/>
                <a:cs typeface="Garamond"/>
              </a:rPr>
              <a:t>s,</a:t>
            </a:r>
            <a:endParaRPr sz="2400">
              <a:latin typeface="Garamond"/>
              <a:cs typeface="Garamond"/>
            </a:endParaRPr>
          </a:p>
        </p:txBody>
      </p:sp>
      <p:sp>
        <p:nvSpPr>
          <p:cNvPr id="11" name="object 11"/>
          <p:cNvSpPr txBox="1"/>
          <p:nvPr/>
        </p:nvSpPr>
        <p:spPr>
          <a:xfrm>
            <a:off x="3892423" y="3631750"/>
            <a:ext cx="579527"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fi</a:t>
            </a:r>
            <a:r>
              <a:rPr sz="3600" b="1" spc="29" baseline="2469" dirty="0" smtClean="0">
                <a:latin typeface="Garamond"/>
                <a:cs typeface="Garamond"/>
              </a:rPr>
              <a:t>r</a:t>
            </a:r>
            <a:r>
              <a:rPr sz="3600" b="1" spc="0" baseline="2469" dirty="0" smtClean="0">
                <a:latin typeface="Garamond"/>
                <a:cs typeface="Garamond"/>
              </a:rPr>
              <a:t>st</a:t>
            </a:r>
            <a:endParaRPr sz="2400">
              <a:latin typeface="Garamond"/>
              <a:cs typeface="Garamond"/>
            </a:endParaRPr>
          </a:p>
        </p:txBody>
      </p:sp>
      <p:sp>
        <p:nvSpPr>
          <p:cNvPr id="10" name="object 10"/>
          <p:cNvSpPr txBox="1"/>
          <p:nvPr/>
        </p:nvSpPr>
        <p:spPr>
          <a:xfrm>
            <a:off x="4590669" y="3631750"/>
            <a:ext cx="825426"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u</a:t>
            </a:r>
            <a:r>
              <a:rPr sz="3600" b="1" spc="-9" baseline="2469" dirty="0" smtClean="0">
                <a:latin typeface="Garamond"/>
                <a:cs typeface="Garamond"/>
              </a:rPr>
              <a:t>s</a:t>
            </a:r>
            <a:r>
              <a:rPr sz="3600" b="1" spc="14" baseline="2469" dirty="0" smtClean="0">
                <a:latin typeface="Garamond"/>
                <a:cs typeface="Garamond"/>
              </a:rPr>
              <a:t>e</a:t>
            </a:r>
            <a:r>
              <a:rPr sz="3600" b="1" spc="34" baseline="2469" dirty="0" smtClean="0">
                <a:latin typeface="Garamond"/>
                <a:cs typeface="Garamond"/>
              </a:rPr>
              <a:t>r</a:t>
            </a:r>
            <a:r>
              <a:rPr sz="3600" b="1" spc="0" baseline="2469" dirty="0" smtClean="0">
                <a:latin typeface="Garamond"/>
                <a:cs typeface="Garamond"/>
              </a:rPr>
              <a:t>s,</a:t>
            </a:r>
            <a:endParaRPr sz="2400">
              <a:latin typeface="Garamond"/>
              <a:cs typeface="Garamond"/>
            </a:endParaRPr>
          </a:p>
        </p:txBody>
      </p:sp>
      <p:sp>
        <p:nvSpPr>
          <p:cNvPr id="9" name="object 9"/>
          <p:cNvSpPr txBox="1"/>
          <p:nvPr/>
        </p:nvSpPr>
        <p:spPr>
          <a:xfrm>
            <a:off x="5534025" y="3631750"/>
            <a:ext cx="984607" cy="330200"/>
          </a:xfrm>
          <a:prstGeom prst="rect">
            <a:avLst/>
          </a:prstGeom>
        </p:spPr>
        <p:txBody>
          <a:bodyPr wrap="square" lIns="0" tIns="0" rIns="0" bIns="0" rtlCol="0">
            <a:noAutofit/>
          </a:bodyPr>
          <a:lstStyle/>
          <a:p>
            <a:pPr marL="12700">
              <a:lnSpc>
                <a:spcPts val="2570"/>
              </a:lnSpc>
              <a:spcBef>
                <a:spcPts val="128"/>
              </a:spcBef>
            </a:pPr>
            <a:r>
              <a:rPr sz="3600" b="1" spc="25" baseline="2469" dirty="0" smtClean="0">
                <a:latin typeface="Garamond"/>
                <a:cs typeface="Garamond"/>
              </a:rPr>
              <a:t>r</a:t>
            </a:r>
            <a:r>
              <a:rPr sz="3600" b="1" spc="0" baseline="2469" dirty="0" smtClean="0">
                <a:latin typeface="Garamond"/>
                <a:cs typeface="Garamond"/>
              </a:rPr>
              <a:t>eg</a:t>
            </a:r>
            <a:r>
              <a:rPr sz="3600" b="1" spc="-4" baseline="2469" dirty="0" smtClean="0">
                <a:latin typeface="Garamond"/>
                <a:cs typeface="Garamond"/>
              </a:rPr>
              <a:t>u</a:t>
            </a:r>
            <a:r>
              <a:rPr sz="3600" b="1" spc="0" baseline="2469" dirty="0" smtClean="0">
                <a:latin typeface="Garamond"/>
                <a:cs typeface="Garamond"/>
              </a:rPr>
              <a:t>lar</a:t>
            </a:r>
            <a:endParaRPr sz="2400">
              <a:latin typeface="Garamond"/>
              <a:cs typeface="Garamond"/>
            </a:endParaRPr>
          </a:p>
        </p:txBody>
      </p:sp>
      <p:sp>
        <p:nvSpPr>
          <p:cNvPr id="8" name="object 8"/>
          <p:cNvSpPr txBox="1"/>
          <p:nvPr/>
        </p:nvSpPr>
        <p:spPr>
          <a:xfrm>
            <a:off x="6637782" y="3631750"/>
            <a:ext cx="824206"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u</a:t>
            </a:r>
            <a:r>
              <a:rPr sz="3600" b="1" spc="-9" baseline="2469" dirty="0" smtClean="0">
                <a:latin typeface="Garamond"/>
                <a:cs typeface="Garamond"/>
              </a:rPr>
              <a:t>s</a:t>
            </a:r>
            <a:r>
              <a:rPr sz="3600" b="1" spc="0" baseline="2469" dirty="0" smtClean="0">
                <a:latin typeface="Garamond"/>
                <a:cs typeface="Garamond"/>
              </a:rPr>
              <a:t>e</a:t>
            </a:r>
            <a:r>
              <a:rPr sz="3600" b="1" spc="39" baseline="2469" dirty="0" smtClean="0">
                <a:latin typeface="Garamond"/>
                <a:cs typeface="Garamond"/>
              </a:rPr>
              <a:t>r</a:t>
            </a:r>
            <a:r>
              <a:rPr sz="3600" b="1" spc="0" baseline="2469" dirty="0" smtClean="0">
                <a:latin typeface="Garamond"/>
                <a:cs typeface="Garamond"/>
              </a:rPr>
              <a:t>s,</a:t>
            </a:r>
            <a:endParaRPr sz="2400">
              <a:latin typeface="Garamond"/>
              <a:cs typeface="Garamond"/>
            </a:endParaRPr>
          </a:p>
        </p:txBody>
      </p:sp>
      <p:sp>
        <p:nvSpPr>
          <p:cNvPr id="7" name="object 7"/>
          <p:cNvSpPr txBox="1"/>
          <p:nvPr/>
        </p:nvSpPr>
        <p:spPr>
          <a:xfrm>
            <a:off x="7579614" y="3631750"/>
            <a:ext cx="1226466" cy="330200"/>
          </a:xfrm>
          <a:prstGeom prst="rect">
            <a:avLst/>
          </a:prstGeom>
        </p:spPr>
        <p:txBody>
          <a:bodyPr wrap="square" lIns="0" tIns="0" rIns="0" bIns="0" rtlCol="0">
            <a:noAutofit/>
          </a:bodyPr>
          <a:lstStyle/>
          <a:p>
            <a:pPr marL="12700">
              <a:lnSpc>
                <a:spcPts val="2570"/>
              </a:lnSpc>
              <a:spcBef>
                <a:spcPts val="128"/>
              </a:spcBef>
            </a:pPr>
            <a:r>
              <a:rPr sz="3600" b="1" spc="-44" baseline="2469" dirty="0" smtClean="0">
                <a:latin typeface="Garamond"/>
                <a:cs typeface="Garamond"/>
              </a:rPr>
              <a:t>P</a:t>
            </a:r>
            <a:r>
              <a:rPr sz="3600" b="1" spc="4" baseline="2469" dirty="0" smtClean="0">
                <a:latin typeface="Garamond"/>
                <a:cs typeface="Garamond"/>
              </a:rPr>
              <a:t>o</a:t>
            </a:r>
            <a:r>
              <a:rPr sz="3600" b="1" spc="0" baseline="2469" dirty="0" smtClean="0">
                <a:latin typeface="Garamond"/>
                <a:cs typeface="Garamond"/>
              </a:rPr>
              <a:t>ten</a:t>
            </a:r>
            <a:r>
              <a:rPr sz="3600" b="1" spc="9" baseline="2469" dirty="0" smtClean="0">
                <a:latin typeface="Garamond"/>
                <a:cs typeface="Garamond"/>
              </a:rPr>
              <a:t>t</a:t>
            </a:r>
            <a:r>
              <a:rPr sz="3600" b="1" spc="0" baseline="2469" dirty="0" smtClean="0">
                <a:latin typeface="Garamond"/>
                <a:cs typeface="Garamond"/>
              </a:rPr>
              <a:t>ial</a:t>
            </a:r>
            <a:endParaRPr sz="2400">
              <a:latin typeface="Garamond"/>
              <a:cs typeface="Garamond"/>
            </a:endParaRPr>
          </a:p>
        </p:txBody>
      </p:sp>
      <p:sp>
        <p:nvSpPr>
          <p:cNvPr id="6" name="object 6"/>
          <p:cNvSpPr txBox="1"/>
          <p:nvPr/>
        </p:nvSpPr>
        <p:spPr>
          <a:xfrm>
            <a:off x="295210" y="4363270"/>
            <a:ext cx="8590803" cy="2097258"/>
          </a:xfrm>
          <a:prstGeom prst="rect">
            <a:avLst/>
          </a:prstGeom>
        </p:spPr>
        <p:txBody>
          <a:bodyPr wrap="square" lIns="0" tIns="0" rIns="0" bIns="0" rtlCol="0">
            <a:noAutofit/>
          </a:bodyPr>
          <a:lstStyle/>
          <a:p>
            <a:pPr marL="238189" marR="125729">
              <a:lnSpc>
                <a:spcPts val="1764"/>
              </a:lnSpc>
              <a:spcBef>
                <a:spcPts val="88"/>
              </a:spcBef>
            </a:pPr>
            <a:r>
              <a:rPr sz="3600" b="1" spc="0" baseline="-13580" dirty="0" smtClean="0">
                <a:latin typeface="Garamond"/>
                <a:cs typeface="Garamond"/>
              </a:rPr>
              <a:t>Us</a:t>
            </a:r>
            <a:r>
              <a:rPr sz="3600" b="1" spc="44" baseline="-13580" dirty="0" smtClean="0">
                <a:latin typeface="Garamond"/>
                <a:cs typeface="Garamond"/>
              </a:rPr>
              <a:t>a</a:t>
            </a:r>
            <a:r>
              <a:rPr sz="3600" b="1" spc="0" baseline="-13580" dirty="0" smtClean="0">
                <a:latin typeface="Garamond"/>
                <a:cs typeface="Garamond"/>
              </a:rPr>
              <a:t>ge ra</a:t>
            </a:r>
            <a:r>
              <a:rPr sz="3600" b="1" spc="9" baseline="-13580" dirty="0" smtClean="0">
                <a:latin typeface="Garamond"/>
                <a:cs typeface="Garamond"/>
              </a:rPr>
              <a:t>t</a:t>
            </a:r>
            <a:r>
              <a:rPr sz="3600" b="1" spc="4" baseline="-13580" dirty="0" smtClean="0">
                <a:latin typeface="Garamond"/>
                <a:cs typeface="Garamond"/>
              </a:rPr>
              <a:t>e</a:t>
            </a:r>
            <a:r>
              <a:rPr sz="3600" b="1" spc="0" baseline="-13580" dirty="0" smtClean="0">
                <a:latin typeface="Garamond"/>
                <a:cs typeface="Garamond"/>
              </a:rPr>
              <a:t>:</a:t>
            </a:r>
            <a:r>
              <a:rPr sz="3600" b="1" spc="-14" baseline="-13580" dirty="0" smtClean="0">
                <a:latin typeface="Garamond"/>
                <a:cs typeface="Garamond"/>
              </a:rPr>
              <a:t> </a:t>
            </a:r>
            <a:r>
              <a:rPr sz="3600" b="1" spc="0" baseline="-13580" dirty="0" smtClean="0">
                <a:latin typeface="Garamond"/>
                <a:cs typeface="Garamond"/>
              </a:rPr>
              <a:t>(Lig</a:t>
            </a:r>
            <a:r>
              <a:rPr sz="3600" b="1" spc="-9" baseline="-13580" dirty="0" smtClean="0">
                <a:latin typeface="Garamond"/>
                <a:cs typeface="Garamond"/>
              </a:rPr>
              <a:t>h</a:t>
            </a:r>
            <a:r>
              <a:rPr sz="3600" b="1" spc="0" baseline="-13580" dirty="0" smtClean="0">
                <a:latin typeface="Garamond"/>
                <a:cs typeface="Garamond"/>
              </a:rPr>
              <a:t>t,</a:t>
            </a:r>
            <a:r>
              <a:rPr sz="3600" b="1" spc="9" baseline="-13580" dirty="0" smtClean="0">
                <a:latin typeface="Garamond"/>
                <a:cs typeface="Garamond"/>
              </a:rPr>
              <a:t> </a:t>
            </a:r>
            <a:r>
              <a:rPr sz="3600" b="1" spc="0" baseline="-13580" dirty="0" smtClean="0">
                <a:latin typeface="Garamond"/>
                <a:cs typeface="Garamond"/>
              </a:rPr>
              <a:t>Me</a:t>
            </a:r>
            <a:r>
              <a:rPr sz="3600" b="1" spc="-4" baseline="-13580" dirty="0" smtClean="0">
                <a:latin typeface="Garamond"/>
                <a:cs typeface="Garamond"/>
              </a:rPr>
              <a:t>d</a:t>
            </a:r>
            <a:r>
              <a:rPr sz="3600" b="1" spc="0" baseline="-13580" dirty="0" smtClean="0">
                <a:latin typeface="Garamond"/>
                <a:cs typeface="Garamond"/>
              </a:rPr>
              <a:t>ium,</a:t>
            </a:r>
            <a:r>
              <a:rPr sz="3600" b="1" spc="9" baseline="-13580" dirty="0" smtClean="0">
                <a:latin typeface="Garamond"/>
                <a:cs typeface="Garamond"/>
              </a:rPr>
              <a:t> </a:t>
            </a:r>
            <a:r>
              <a:rPr sz="3600" b="1" spc="0" baseline="-13580" dirty="0" smtClean="0">
                <a:latin typeface="Garamond"/>
                <a:cs typeface="Garamond"/>
              </a:rPr>
              <a:t>and he</a:t>
            </a:r>
            <a:r>
              <a:rPr sz="3600" b="1" spc="-25" baseline="-13580" dirty="0" smtClean="0">
                <a:latin typeface="Garamond"/>
                <a:cs typeface="Garamond"/>
              </a:rPr>
              <a:t>a</a:t>
            </a:r>
            <a:r>
              <a:rPr sz="3600" b="1" spc="0" baseline="-13580" dirty="0" smtClean="0">
                <a:latin typeface="Garamond"/>
                <a:cs typeface="Garamond"/>
              </a:rPr>
              <a:t>vyu u</a:t>
            </a:r>
            <a:r>
              <a:rPr sz="3600" b="1" spc="-4" baseline="-13580" dirty="0" smtClean="0">
                <a:latin typeface="Garamond"/>
                <a:cs typeface="Garamond"/>
              </a:rPr>
              <a:t>s</a:t>
            </a:r>
            <a:r>
              <a:rPr sz="3600" b="1" spc="0" baseline="-13580" dirty="0" smtClean="0">
                <a:latin typeface="Garamond"/>
                <a:cs typeface="Garamond"/>
              </a:rPr>
              <a:t>er</a:t>
            </a:r>
            <a:r>
              <a:rPr sz="3600" b="1" spc="4" baseline="-13580" dirty="0" smtClean="0">
                <a:latin typeface="Garamond"/>
                <a:cs typeface="Garamond"/>
              </a:rPr>
              <a:t> </a:t>
            </a:r>
            <a:r>
              <a:rPr sz="3600" b="1" spc="0" baseline="-13580" dirty="0" smtClean="0">
                <a:latin typeface="Garamond"/>
                <a:cs typeface="Garamond"/>
              </a:rPr>
              <a:t>se</a:t>
            </a:r>
            <a:r>
              <a:rPr sz="3600" b="1" spc="-4" baseline="-13580" dirty="0" smtClean="0">
                <a:latin typeface="Garamond"/>
                <a:cs typeface="Garamond"/>
              </a:rPr>
              <a:t>g</a:t>
            </a:r>
            <a:r>
              <a:rPr sz="3600" b="1" spc="0" baseline="-13580" dirty="0" smtClean="0">
                <a:latin typeface="Garamond"/>
                <a:cs typeface="Garamond"/>
              </a:rPr>
              <a:t>ments)</a:t>
            </a:r>
            <a:endParaRPr sz="2400">
              <a:latin typeface="Garamond"/>
              <a:cs typeface="Garamond"/>
            </a:endParaRPr>
          </a:p>
          <a:p>
            <a:pPr marL="12700" marR="125729">
              <a:lnSpc>
                <a:spcPts val="5935"/>
              </a:lnSpc>
              <a:spcBef>
                <a:spcPts val="208"/>
              </a:spcBef>
            </a:pPr>
            <a:r>
              <a:rPr sz="9900" spc="0" baseline="2196" dirty="0" smtClean="0">
                <a:solidFill>
                  <a:srgbClr val="1199A5"/>
                </a:solidFill>
                <a:latin typeface="Times New Roman"/>
                <a:cs typeface="Times New Roman"/>
              </a:rPr>
              <a:t>•</a:t>
            </a:r>
            <a:endParaRPr sz="6600">
              <a:latin typeface="Times New Roman"/>
              <a:cs typeface="Times New Roman"/>
            </a:endParaRPr>
          </a:p>
          <a:p>
            <a:pPr marL="12700">
              <a:lnSpc>
                <a:spcPts val="7545"/>
              </a:lnSpc>
              <a:spcBef>
                <a:spcPts val="1351"/>
              </a:spcBef>
            </a:pPr>
            <a:r>
              <a:rPr sz="9900" spc="44" baseline="-1317" dirty="0" smtClean="0">
                <a:solidFill>
                  <a:srgbClr val="1199A5"/>
                </a:solidFill>
                <a:latin typeface="Arial"/>
                <a:cs typeface="Arial"/>
              </a:rPr>
              <a:t>•</a:t>
            </a:r>
            <a:r>
              <a:rPr sz="3600" b="1" spc="0" baseline="38271" dirty="0" smtClean="0">
                <a:latin typeface="Garamond"/>
                <a:cs typeface="Garamond"/>
              </a:rPr>
              <a:t>At</a:t>
            </a:r>
            <a:r>
              <a:rPr sz="3600" b="1" spc="4" baseline="38271" dirty="0" smtClean="0">
                <a:latin typeface="Garamond"/>
                <a:cs typeface="Garamond"/>
              </a:rPr>
              <a:t>t</a:t>
            </a:r>
            <a:r>
              <a:rPr sz="3600" b="1" spc="0" baseline="38271" dirty="0" smtClean="0">
                <a:latin typeface="Garamond"/>
                <a:cs typeface="Garamond"/>
              </a:rPr>
              <a:t>itu</a:t>
            </a:r>
            <a:r>
              <a:rPr sz="3600" b="1" spc="-9" baseline="38271" dirty="0" smtClean="0">
                <a:latin typeface="Garamond"/>
                <a:cs typeface="Garamond"/>
              </a:rPr>
              <a:t>d</a:t>
            </a:r>
            <a:r>
              <a:rPr sz="3600" b="1" spc="4" baseline="38271" dirty="0" smtClean="0">
                <a:latin typeface="Garamond"/>
                <a:cs typeface="Garamond"/>
              </a:rPr>
              <a:t>e</a:t>
            </a:r>
            <a:r>
              <a:rPr sz="3600" b="1" spc="0" baseline="38271" dirty="0" smtClean="0">
                <a:latin typeface="Garamond"/>
                <a:cs typeface="Garamond"/>
              </a:rPr>
              <a:t>:</a:t>
            </a:r>
            <a:r>
              <a:rPr sz="3600" b="1" spc="275" baseline="38271" dirty="0" smtClean="0">
                <a:latin typeface="Garamond"/>
                <a:cs typeface="Garamond"/>
              </a:rPr>
              <a:t> </a:t>
            </a:r>
            <a:r>
              <a:rPr sz="3600" b="1" spc="0" baseline="38271" dirty="0" smtClean="0">
                <a:latin typeface="Garamond"/>
                <a:cs typeface="Garamond"/>
              </a:rPr>
              <a:t>C</a:t>
            </a:r>
            <a:r>
              <a:rPr sz="3600" b="1" spc="-9" baseline="38271" dirty="0" smtClean="0">
                <a:latin typeface="Garamond"/>
                <a:cs typeface="Garamond"/>
              </a:rPr>
              <a:t>u</a:t>
            </a:r>
            <a:r>
              <a:rPr sz="3600" b="1" spc="0" baseline="38271" dirty="0" smtClean="0">
                <a:latin typeface="Garamond"/>
                <a:cs typeface="Garamond"/>
              </a:rPr>
              <a:t>stome</a:t>
            </a:r>
            <a:r>
              <a:rPr sz="3600" b="1" spc="44" baseline="38271" dirty="0" smtClean="0">
                <a:latin typeface="Garamond"/>
                <a:cs typeface="Garamond"/>
              </a:rPr>
              <a:t>r</a:t>
            </a:r>
            <a:r>
              <a:rPr sz="3600" b="1" spc="0" baseline="38271" dirty="0" smtClean="0">
                <a:latin typeface="Garamond"/>
                <a:cs typeface="Garamond"/>
              </a:rPr>
              <a:t>s</a:t>
            </a:r>
            <a:r>
              <a:rPr sz="3600" b="1" spc="279" baseline="38271" dirty="0" smtClean="0">
                <a:latin typeface="Garamond"/>
                <a:cs typeface="Garamond"/>
              </a:rPr>
              <a:t> </a:t>
            </a:r>
            <a:r>
              <a:rPr sz="3600" b="1" spc="0" baseline="38271" dirty="0" smtClean="0">
                <a:latin typeface="Garamond"/>
                <a:cs typeface="Garamond"/>
              </a:rPr>
              <a:t>a</a:t>
            </a:r>
            <a:r>
              <a:rPr sz="3600" b="1" spc="25" baseline="38271" dirty="0" smtClean="0">
                <a:latin typeface="Garamond"/>
                <a:cs typeface="Garamond"/>
              </a:rPr>
              <a:t>r</a:t>
            </a:r>
            <a:r>
              <a:rPr sz="3600" b="1" spc="0" baseline="38271" dirty="0" smtClean="0">
                <a:latin typeface="Garamond"/>
                <a:cs typeface="Garamond"/>
              </a:rPr>
              <a:t>e</a:t>
            </a:r>
            <a:r>
              <a:rPr sz="3600" b="1" spc="279" baseline="38271" dirty="0" smtClean="0">
                <a:latin typeface="Garamond"/>
                <a:cs typeface="Garamond"/>
              </a:rPr>
              <a:t> </a:t>
            </a:r>
            <a:r>
              <a:rPr sz="3600" b="1" spc="0" baseline="38271" dirty="0" smtClean="0">
                <a:latin typeface="Garamond"/>
                <a:cs typeface="Garamond"/>
              </a:rPr>
              <a:t>d</a:t>
            </a:r>
            <a:r>
              <a:rPr sz="3600" b="1" spc="-44" baseline="38271" dirty="0" smtClean="0">
                <a:latin typeface="Garamond"/>
                <a:cs typeface="Garamond"/>
              </a:rPr>
              <a:t>i</a:t>
            </a:r>
            <a:r>
              <a:rPr sz="3600" b="1" spc="0" baseline="38271" dirty="0" smtClean="0">
                <a:latin typeface="Garamond"/>
                <a:cs typeface="Garamond"/>
              </a:rPr>
              <a:t>vided</a:t>
            </a:r>
            <a:r>
              <a:rPr sz="3600" b="1" spc="269" baseline="38271" dirty="0" smtClean="0">
                <a:latin typeface="Garamond"/>
                <a:cs typeface="Garamond"/>
              </a:rPr>
              <a:t> </a:t>
            </a:r>
            <a:r>
              <a:rPr sz="3600" b="1" spc="0" baseline="38271" dirty="0" smtClean="0">
                <a:latin typeface="Garamond"/>
                <a:cs typeface="Garamond"/>
              </a:rPr>
              <a:t>into</a:t>
            </a:r>
            <a:r>
              <a:rPr sz="3600" b="1" spc="269" baseline="38271" dirty="0" smtClean="0">
                <a:latin typeface="Garamond"/>
                <a:cs typeface="Garamond"/>
              </a:rPr>
              <a:t> </a:t>
            </a:r>
            <a:r>
              <a:rPr sz="3600" b="1" spc="0" baseline="38271" dirty="0" smtClean="0">
                <a:latin typeface="Garamond"/>
                <a:cs typeface="Garamond"/>
              </a:rPr>
              <a:t>f</a:t>
            </a:r>
            <a:r>
              <a:rPr sz="3600" b="1" spc="-44" baseline="38271" dirty="0" smtClean="0">
                <a:latin typeface="Garamond"/>
                <a:cs typeface="Garamond"/>
              </a:rPr>
              <a:t>i</a:t>
            </a:r>
            <a:r>
              <a:rPr sz="3600" b="1" spc="-29" baseline="38271" dirty="0" smtClean="0">
                <a:latin typeface="Garamond"/>
                <a:cs typeface="Garamond"/>
              </a:rPr>
              <a:t>v</a:t>
            </a:r>
            <a:r>
              <a:rPr sz="3600" b="1" spc="0" baseline="38271" dirty="0" smtClean="0">
                <a:latin typeface="Garamond"/>
                <a:cs typeface="Garamond"/>
              </a:rPr>
              <a:t>e</a:t>
            </a:r>
            <a:r>
              <a:rPr sz="3600" b="1" spc="269" baseline="38271" dirty="0" smtClean="0">
                <a:latin typeface="Garamond"/>
                <a:cs typeface="Garamond"/>
              </a:rPr>
              <a:t> </a:t>
            </a:r>
            <a:r>
              <a:rPr sz="3600" b="1" spc="29" baseline="38271" dirty="0" smtClean="0">
                <a:latin typeface="Garamond"/>
                <a:cs typeface="Garamond"/>
              </a:rPr>
              <a:t>g</a:t>
            </a:r>
            <a:r>
              <a:rPr sz="3600" b="1" spc="25" baseline="38271" dirty="0" smtClean="0">
                <a:latin typeface="Garamond"/>
                <a:cs typeface="Garamond"/>
              </a:rPr>
              <a:t>r</a:t>
            </a:r>
            <a:r>
              <a:rPr sz="3600" b="1" spc="0" baseline="38271" dirty="0" smtClean="0">
                <a:latin typeface="Garamond"/>
                <a:cs typeface="Garamond"/>
              </a:rPr>
              <a:t>o</a:t>
            </a:r>
            <a:r>
              <a:rPr sz="3600" b="1" spc="-9" baseline="38271" dirty="0" smtClean="0">
                <a:latin typeface="Garamond"/>
                <a:cs typeface="Garamond"/>
              </a:rPr>
              <a:t>u</a:t>
            </a:r>
            <a:r>
              <a:rPr sz="3600" b="1" spc="0" baseline="38271" dirty="0" smtClean="0">
                <a:latin typeface="Garamond"/>
                <a:cs typeface="Garamond"/>
              </a:rPr>
              <a:t>p</a:t>
            </a:r>
            <a:r>
              <a:rPr sz="3600" b="1" spc="-9" baseline="38271" dirty="0" smtClean="0">
                <a:latin typeface="Garamond"/>
                <a:cs typeface="Garamond"/>
              </a:rPr>
              <a:t>s</a:t>
            </a:r>
            <a:r>
              <a:rPr sz="3600" b="1" spc="0" baseline="38271" dirty="0" smtClean="0">
                <a:latin typeface="Garamond"/>
                <a:cs typeface="Garamond"/>
              </a:rPr>
              <a:t>(En</a:t>
            </a:r>
            <a:r>
              <a:rPr sz="3600" b="1" spc="4" baseline="38271" dirty="0" smtClean="0">
                <a:latin typeface="Garamond"/>
                <a:cs typeface="Garamond"/>
              </a:rPr>
              <a:t>t</a:t>
            </a:r>
            <a:r>
              <a:rPr sz="3600" b="1" spc="0" baseline="38271" dirty="0" smtClean="0">
                <a:latin typeface="Garamond"/>
                <a:cs typeface="Garamond"/>
              </a:rPr>
              <a:t>hu</a:t>
            </a:r>
            <a:r>
              <a:rPr sz="3600" b="1" spc="4" baseline="38271" dirty="0" smtClean="0">
                <a:latin typeface="Garamond"/>
                <a:cs typeface="Garamond"/>
              </a:rPr>
              <a:t>s</a:t>
            </a:r>
            <a:r>
              <a:rPr sz="3600" b="1" spc="0" baseline="38271" dirty="0" smtClean="0">
                <a:latin typeface="Garamond"/>
                <a:cs typeface="Garamond"/>
              </a:rPr>
              <a:t>iasti</a:t>
            </a:r>
            <a:r>
              <a:rPr sz="3600" b="1" spc="34" baseline="38271" dirty="0" smtClean="0">
                <a:latin typeface="Garamond"/>
                <a:cs typeface="Garamond"/>
              </a:rPr>
              <a:t>c</a:t>
            </a:r>
            <a:r>
              <a:rPr sz="3600" b="1" spc="0" baseline="38271" dirty="0" smtClean="0">
                <a:latin typeface="Garamond"/>
                <a:cs typeface="Garamond"/>
              </a:rPr>
              <a:t>,</a:t>
            </a:r>
            <a:endParaRPr sz="2400">
              <a:latin typeface="Garamond"/>
              <a:cs typeface="Garamond"/>
            </a:endParaRPr>
          </a:p>
        </p:txBody>
      </p:sp>
      <p:sp>
        <p:nvSpPr>
          <p:cNvPr id="5" name="object 5"/>
          <p:cNvSpPr txBox="1"/>
          <p:nvPr/>
        </p:nvSpPr>
        <p:spPr>
          <a:xfrm>
            <a:off x="12700" y="0"/>
            <a:ext cx="9017000" cy="6667500"/>
          </a:xfrm>
          <a:prstGeom prst="rect">
            <a:avLst/>
          </a:prstGeom>
        </p:spPr>
        <p:txBody>
          <a:bodyPr wrap="square" lIns="0" tIns="0" rIns="0" bIns="0" rtlCol="0">
            <a:noAutofit/>
          </a:bodyPr>
          <a:lstStyle/>
          <a:p>
            <a:pPr marL="2374773">
              <a:lnSpc>
                <a:spcPts val="3600"/>
              </a:lnSpc>
              <a:spcBef>
                <a:spcPts val="180"/>
              </a:spcBef>
            </a:pPr>
            <a:r>
              <a:rPr sz="5400" b="1" spc="0" baseline="4115" dirty="0" smtClean="0">
                <a:latin typeface="Garamond"/>
                <a:cs typeface="Garamond"/>
              </a:rPr>
              <a:t>Bases </a:t>
            </a:r>
            <a:r>
              <a:rPr sz="5400" b="1" spc="39" baseline="4115" dirty="0" smtClean="0">
                <a:latin typeface="Garamond"/>
                <a:cs typeface="Garamond"/>
              </a:rPr>
              <a:t>f</a:t>
            </a:r>
            <a:r>
              <a:rPr sz="5400" b="1" spc="0" baseline="4115" dirty="0" smtClean="0">
                <a:latin typeface="Garamond"/>
                <a:cs typeface="Garamond"/>
              </a:rPr>
              <a:t>or segment</a:t>
            </a:r>
            <a:r>
              <a:rPr sz="5400" b="1" spc="19" baseline="4115" dirty="0" smtClean="0">
                <a:latin typeface="Garamond"/>
                <a:cs typeface="Garamond"/>
              </a:rPr>
              <a:t>a</a:t>
            </a:r>
            <a:r>
              <a:rPr sz="5400" b="1" spc="0" baseline="4115" dirty="0" smtClean="0">
                <a:latin typeface="Garamond"/>
                <a:cs typeface="Garamond"/>
              </a:rPr>
              <a:t>tion</a:t>
            </a:r>
            <a:endParaRPr sz="3600" dirty="0">
              <a:latin typeface="Garamond"/>
              <a:cs typeface="Garamond"/>
            </a:endParaRPr>
          </a:p>
          <a:p>
            <a:pPr marL="416507">
              <a:lnSpc>
                <a:spcPct val="95825"/>
              </a:lnSpc>
              <a:spcBef>
                <a:spcPts val="359"/>
              </a:spcBef>
            </a:pPr>
            <a:r>
              <a:rPr sz="3200" dirty="0" smtClean="0">
                <a:solidFill>
                  <a:srgbClr val="973638"/>
                </a:solidFill>
                <a:latin typeface="Times New Roman"/>
                <a:cs typeface="Times New Roman"/>
              </a:rPr>
              <a:t>Behavior</a:t>
            </a:r>
            <a:r>
              <a:rPr lang="en-US" sz="3200" dirty="0" smtClean="0">
                <a:solidFill>
                  <a:srgbClr val="973638"/>
                </a:solidFill>
                <a:latin typeface="Times New Roman"/>
                <a:cs typeface="Times New Roman"/>
              </a:rPr>
              <a:t> </a:t>
            </a:r>
            <a:r>
              <a:rPr lang="en-US" sz="3200" dirty="0">
                <a:solidFill>
                  <a:srgbClr val="973638"/>
                </a:solidFill>
                <a:latin typeface="Times New Roman"/>
                <a:cs typeface="Times New Roman"/>
              </a:rPr>
              <a:t>segmentation</a:t>
            </a:r>
          </a:p>
          <a:p>
            <a:pPr marL="307340">
              <a:lnSpc>
                <a:spcPct val="93750"/>
              </a:lnSpc>
              <a:spcBef>
                <a:spcPts val="3362"/>
              </a:spcBef>
            </a:pPr>
            <a:r>
              <a:rPr sz="2400" b="1" spc="0" dirty="0" smtClean="0">
                <a:latin typeface="Garamond"/>
                <a:cs typeface="Garamond"/>
              </a:rPr>
              <a:t>ba</a:t>
            </a:r>
            <a:r>
              <a:rPr sz="2400" b="1" spc="-4" dirty="0" smtClean="0">
                <a:latin typeface="Garamond"/>
                <a:cs typeface="Garamond"/>
              </a:rPr>
              <a:t>s</a:t>
            </a:r>
            <a:r>
              <a:rPr sz="2400" b="1" spc="0" dirty="0" smtClean="0">
                <a:latin typeface="Garamond"/>
                <a:cs typeface="Garamond"/>
              </a:rPr>
              <a:t>is</a:t>
            </a:r>
            <a:r>
              <a:rPr sz="2400" b="1" spc="114" dirty="0" smtClean="0">
                <a:latin typeface="Garamond"/>
                <a:cs typeface="Garamond"/>
              </a:rPr>
              <a:t> </a:t>
            </a:r>
            <a:r>
              <a:rPr sz="2400" b="1" spc="0" dirty="0" smtClean="0">
                <a:latin typeface="Garamond"/>
                <a:cs typeface="Garamond"/>
              </a:rPr>
              <a:t>of</a:t>
            </a:r>
            <a:r>
              <a:rPr sz="2400" b="1" spc="485" dirty="0" smtClean="0">
                <a:latin typeface="Garamond"/>
                <a:cs typeface="Garamond"/>
              </a:rPr>
              <a:t> </a:t>
            </a:r>
            <a:r>
              <a:rPr sz="2400" b="1" spc="0" dirty="0" smtClean="0">
                <a:latin typeface="Garamond"/>
                <a:cs typeface="Garamond"/>
              </a:rPr>
              <a:t>th</a:t>
            </a:r>
            <a:r>
              <a:rPr sz="2400" b="1" spc="14" dirty="0" smtClean="0">
                <a:latin typeface="Garamond"/>
                <a:cs typeface="Garamond"/>
              </a:rPr>
              <a:t>e</a:t>
            </a:r>
            <a:r>
              <a:rPr sz="2400" b="1" spc="0" dirty="0" smtClean="0">
                <a:latin typeface="Garamond"/>
                <a:cs typeface="Garamond"/>
              </a:rPr>
              <a:t>ir</a:t>
            </a:r>
            <a:r>
              <a:rPr sz="2400" b="1" spc="119" dirty="0" smtClean="0">
                <a:latin typeface="Garamond"/>
                <a:cs typeface="Garamond"/>
              </a:rPr>
              <a:t> </a:t>
            </a:r>
            <a:r>
              <a:rPr sz="2400" b="1" spc="0" dirty="0" smtClean="0">
                <a:latin typeface="Garamond"/>
                <a:cs typeface="Garamond"/>
              </a:rPr>
              <a:t>k</a:t>
            </a:r>
            <a:r>
              <a:rPr sz="2400" b="1" spc="-9" dirty="0" smtClean="0">
                <a:latin typeface="Garamond"/>
                <a:cs typeface="Garamond"/>
              </a:rPr>
              <a:t>n</a:t>
            </a:r>
            <a:r>
              <a:rPr sz="2400" b="1" spc="-25" dirty="0" smtClean="0">
                <a:latin typeface="Garamond"/>
                <a:cs typeface="Garamond"/>
              </a:rPr>
              <a:t>o</a:t>
            </a:r>
            <a:r>
              <a:rPr sz="2400" b="1" spc="0" dirty="0" smtClean="0">
                <a:latin typeface="Garamond"/>
                <a:cs typeface="Garamond"/>
              </a:rPr>
              <a:t>wled</a:t>
            </a:r>
            <a:r>
              <a:rPr sz="2400" b="1" spc="4" dirty="0" smtClean="0">
                <a:latin typeface="Garamond"/>
                <a:cs typeface="Garamond"/>
              </a:rPr>
              <a:t>g</a:t>
            </a:r>
            <a:r>
              <a:rPr sz="2400" b="1" spc="0" dirty="0" smtClean="0">
                <a:latin typeface="Garamond"/>
                <a:cs typeface="Garamond"/>
              </a:rPr>
              <a:t>e,</a:t>
            </a:r>
            <a:r>
              <a:rPr sz="2400" b="1" spc="129" dirty="0" smtClean="0">
                <a:latin typeface="Garamond"/>
                <a:cs typeface="Garamond"/>
              </a:rPr>
              <a:t> </a:t>
            </a:r>
            <a:r>
              <a:rPr sz="2400" b="1" spc="0" dirty="0" smtClean="0">
                <a:latin typeface="Garamond"/>
                <a:cs typeface="Garamond"/>
              </a:rPr>
              <a:t>attitu</a:t>
            </a:r>
            <a:r>
              <a:rPr sz="2400" b="1" spc="-4" dirty="0" smtClean="0">
                <a:latin typeface="Garamond"/>
                <a:cs typeface="Garamond"/>
              </a:rPr>
              <a:t>d</a:t>
            </a:r>
            <a:r>
              <a:rPr sz="2400" b="1" spc="0" dirty="0" smtClean="0">
                <a:latin typeface="Garamond"/>
                <a:cs typeface="Garamond"/>
              </a:rPr>
              <a:t>e,</a:t>
            </a:r>
            <a:r>
              <a:rPr sz="2400" b="1" spc="109" dirty="0" smtClean="0">
                <a:latin typeface="Garamond"/>
                <a:cs typeface="Garamond"/>
              </a:rPr>
              <a:t> </a:t>
            </a:r>
            <a:r>
              <a:rPr sz="2400" b="1" spc="0" dirty="0" smtClean="0">
                <a:latin typeface="Garamond"/>
                <a:cs typeface="Garamond"/>
              </a:rPr>
              <a:t>u</a:t>
            </a:r>
            <a:r>
              <a:rPr sz="2400" b="1" spc="-9" dirty="0" smtClean="0">
                <a:latin typeface="Garamond"/>
                <a:cs typeface="Garamond"/>
              </a:rPr>
              <a:t>s</a:t>
            </a:r>
            <a:r>
              <a:rPr sz="2400" b="1" spc="0" dirty="0" smtClean="0">
                <a:latin typeface="Garamond"/>
                <a:cs typeface="Garamond"/>
              </a:rPr>
              <a:t>e,</a:t>
            </a:r>
            <a:r>
              <a:rPr sz="2400" b="1" spc="119" dirty="0" smtClean="0">
                <a:latin typeface="Garamond"/>
                <a:cs typeface="Garamond"/>
              </a:rPr>
              <a:t> </a:t>
            </a:r>
            <a:r>
              <a:rPr sz="2400" b="1" spc="0" dirty="0" smtClean="0">
                <a:latin typeface="Garamond"/>
                <a:cs typeface="Garamond"/>
              </a:rPr>
              <a:t>or</a:t>
            </a:r>
            <a:r>
              <a:rPr sz="2400" b="1" spc="125" dirty="0" smtClean="0">
                <a:latin typeface="Garamond"/>
                <a:cs typeface="Garamond"/>
              </a:rPr>
              <a:t> </a:t>
            </a:r>
            <a:r>
              <a:rPr sz="2400" b="1" spc="25" dirty="0" smtClean="0">
                <a:latin typeface="Garamond"/>
                <a:cs typeface="Garamond"/>
              </a:rPr>
              <a:t>r</a:t>
            </a:r>
            <a:r>
              <a:rPr sz="2400" b="1" spc="0" dirty="0" smtClean="0">
                <a:latin typeface="Garamond"/>
                <a:cs typeface="Garamond"/>
              </a:rPr>
              <a:t>esp</a:t>
            </a:r>
            <a:r>
              <a:rPr sz="2400" b="1" spc="-4" dirty="0" smtClean="0">
                <a:latin typeface="Garamond"/>
                <a:cs typeface="Garamond"/>
              </a:rPr>
              <a:t>o</a:t>
            </a:r>
            <a:r>
              <a:rPr sz="2400" b="1" spc="0" dirty="0" smtClean="0">
                <a:latin typeface="Garamond"/>
                <a:cs typeface="Garamond"/>
              </a:rPr>
              <a:t>n</a:t>
            </a:r>
            <a:r>
              <a:rPr sz="2400" b="1" spc="-4" dirty="0" smtClean="0">
                <a:latin typeface="Garamond"/>
                <a:cs typeface="Garamond"/>
              </a:rPr>
              <a:t>s</a:t>
            </a:r>
            <a:r>
              <a:rPr sz="2400" b="1" spc="0" dirty="0" smtClean="0">
                <a:latin typeface="Garamond"/>
                <a:cs typeface="Garamond"/>
              </a:rPr>
              <a:t>e</a:t>
            </a:r>
            <a:r>
              <a:rPr sz="2400" b="1" spc="125" dirty="0" smtClean="0">
                <a:latin typeface="Garamond"/>
                <a:cs typeface="Garamond"/>
              </a:rPr>
              <a:t> </a:t>
            </a:r>
            <a:r>
              <a:rPr sz="2400" b="1" spc="4" dirty="0" smtClean="0">
                <a:latin typeface="Garamond"/>
                <a:cs typeface="Garamond"/>
              </a:rPr>
              <a:t>t</a:t>
            </a:r>
            <a:r>
              <a:rPr sz="2400" b="1" spc="0" dirty="0" smtClean="0">
                <a:latin typeface="Garamond"/>
                <a:cs typeface="Garamond"/>
              </a:rPr>
              <a:t>o</a:t>
            </a:r>
            <a:r>
              <a:rPr sz="2400" b="1" spc="119" dirty="0" smtClean="0">
                <a:latin typeface="Garamond"/>
                <a:cs typeface="Garamond"/>
              </a:rPr>
              <a:t> </a:t>
            </a:r>
            <a:r>
              <a:rPr sz="2400" b="1" spc="0" dirty="0" smtClean="0">
                <a:latin typeface="Garamond"/>
                <a:cs typeface="Garamond"/>
              </a:rPr>
              <a:t>a</a:t>
            </a:r>
            <a:r>
              <a:rPr sz="2400" b="1" spc="119" dirty="0" smtClean="0">
                <a:latin typeface="Garamond"/>
                <a:cs typeface="Garamond"/>
              </a:rPr>
              <a:t> </a:t>
            </a:r>
            <a:r>
              <a:rPr sz="2400" b="1" spc="0" dirty="0" smtClean="0">
                <a:latin typeface="Garamond"/>
                <a:cs typeface="Garamond"/>
              </a:rPr>
              <a:t>p</a:t>
            </a:r>
            <a:r>
              <a:rPr sz="2400" b="1" spc="9" dirty="0" smtClean="0">
                <a:latin typeface="Garamond"/>
                <a:cs typeface="Garamond"/>
              </a:rPr>
              <a:t>r</a:t>
            </a:r>
            <a:r>
              <a:rPr sz="2400" b="1" spc="0" dirty="0" smtClean="0">
                <a:latin typeface="Garamond"/>
                <a:cs typeface="Garamond"/>
              </a:rPr>
              <a:t>oduc</a:t>
            </a:r>
            <a:r>
              <a:rPr sz="2400" b="1" spc="-4" dirty="0" smtClean="0">
                <a:latin typeface="Garamond"/>
                <a:cs typeface="Garamond"/>
              </a:rPr>
              <a:t>t</a:t>
            </a:r>
            <a:r>
              <a:rPr sz="2400" b="1" spc="0" dirty="0" smtClean="0">
                <a:latin typeface="Garamond"/>
                <a:cs typeface="Garamond"/>
              </a:rPr>
              <a:t>.</a:t>
            </a:r>
            <a:endParaRPr sz="2400" dirty="0" smtClean="0">
              <a:latin typeface="Garamond"/>
              <a:cs typeface="Garamond"/>
            </a:endParaRPr>
          </a:p>
          <a:p>
            <a:pPr marL="307340">
              <a:lnSpc>
                <a:spcPct val="93750"/>
              </a:lnSpc>
              <a:spcBef>
                <a:spcPts val="180"/>
              </a:spcBef>
            </a:pPr>
            <a:r>
              <a:rPr sz="2400" b="1" spc="0" dirty="0" smtClean="0">
                <a:latin typeface="Garamond"/>
                <a:cs typeface="Garamond"/>
              </a:rPr>
              <a:t>S</a:t>
            </a:r>
            <a:r>
              <a:rPr sz="2400" b="1" spc="-9" dirty="0" smtClean="0">
                <a:latin typeface="Garamond"/>
                <a:cs typeface="Garamond"/>
              </a:rPr>
              <a:t>u</a:t>
            </a:r>
            <a:r>
              <a:rPr sz="2400" b="1" spc="0" dirty="0" smtClean="0">
                <a:latin typeface="Garamond"/>
                <a:cs typeface="Garamond"/>
              </a:rPr>
              <a:t>ch</a:t>
            </a:r>
            <a:r>
              <a:rPr sz="2400" b="1" spc="9" dirty="0" smtClean="0">
                <a:latin typeface="Garamond"/>
                <a:cs typeface="Garamond"/>
              </a:rPr>
              <a:t> </a:t>
            </a:r>
            <a:r>
              <a:rPr sz="2400" b="1" spc="0" dirty="0" smtClean="0">
                <a:latin typeface="Garamond"/>
                <a:cs typeface="Garamond"/>
              </a:rPr>
              <a:t>be</a:t>
            </a:r>
            <a:r>
              <a:rPr sz="2400" b="1" spc="-14" dirty="0" smtClean="0">
                <a:latin typeface="Garamond"/>
                <a:cs typeface="Garamond"/>
              </a:rPr>
              <a:t>h</a:t>
            </a:r>
            <a:r>
              <a:rPr sz="2400" b="1" spc="-19" dirty="0" smtClean="0">
                <a:latin typeface="Garamond"/>
                <a:cs typeface="Garamond"/>
              </a:rPr>
              <a:t>a</a:t>
            </a:r>
            <a:r>
              <a:rPr sz="2400" b="1" spc="0" dirty="0" smtClean="0">
                <a:latin typeface="Garamond"/>
                <a:cs typeface="Garamond"/>
              </a:rPr>
              <a:t>vio</a:t>
            </a:r>
            <a:r>
              <a:rPr sz="2400" b="1" spc="-9" dirty="0" smtClean="0">
                <a:latin typeface="Garamond"/>
                <a:cs typeface="Garamond"/>
              </a:rPr>
              <a:t>u</a:t>
            </a:r>
            <a:r>
              <a:rPr sz="2400" b="1" spc="0" dirty="0" smtClean="0">
                <a:latin typeface="Garamond"/>
                <a:cs typeface="Garamond"/>
              </a:rPr>
              <a:t>ral </a:t>
            </a:r>
            <a:r>
              <a:rPr sz="2400" b="1" spc="-54" dirty="0" smtClean="0">
                <a:latin typeface="Garamond"/>
                <a:cs typeface="Garamond"/>
              </a:rPr>
              <a:t>v</a:t>
            </a:r>
            <a:r>
              <a:rPr sz="2400" b="1" spc="0" dirty="0" smtClean="0">
                <a:latin typeface="Garamond"/>
                <a:cs typeface="Garamond"/>
              </a:rPr>
              <a:t>ari</a:t>
            </a:r>
            <a:r>
              <a:rPr sz="2400" b="1" spc="-50" dirty="0" smtClean="0">
                <a:latin typeface="Garamond"/>
                <a:cs typeface="Garamond"/>
              </a:rPr>
              <a:t>a</a:t>
            </a:r>
            <a:r>
              <a:rPr sz="2400" b="1" spc="0" dirty="0" smtClean="0">
                <a:latin typeface="Garamond"/>
                <a:cs typeface="Garamond"/>
              </a:rPr>
              <a:t>bles</a:t>
            </a:r>
            <a:r>
              <a:rPr sz="2400" b="1" spc="-9" dirty="0" smtClean="0">
                <a:latin typeface="Garamond"/>
                <a:cs typeface="Garamond"/>
              </a:rPr>
              <a:t> </a:t>
            </a:r>
            <a:r>
              <a:rPr sz="2400" b="1" spc="0" dirty="0" smtClean="0">
                <a:latin typeface="Garamond"/>
                <a:cs typeface="Garamond"/>
              </a:rPr>
              <a:t>a</a:t>
            </a:r>
            <a:r>
              <a:rPr sz="2400" b="1" spc="25" dirty="0" smtClean="0">
                <a:latin typeface="Garamond"/>
                <a:cs typeface="Garamond"/>
              </a:rPr>
              <a:t>r</a:t>
            </a:r>
            <a:r>
              <a:rPr sz="2400" b="1" spc="0" dirty="0" smtClean="0">
                <a:latin typeface="Garamond"/>
                <a:cs typeface="Garamond"/>
              </a:rPr>
              <a:t>e d</a:t>
            </a:r>
            <a:r>
              <a:rPr sz="2400" b="1" spc="-9" dirty="0" smtClean="0">
                <a:latin typeface="Garamond"/>
                <a:cs typeface="Garamond"/>
              </a:rPr>
              <a:t>i</a:t>
            </a:r>
            <a:r>
              <a:rPr sz="2400" b="1" spc="0" dirty="0" smtClean="0">
                <a:latin typeface="Garamond"/>
                <a:cs typeface="Garamond"/>
              </a:rPr>
              <a:t>sc</a:t>
            </a:r>
            <a:r>
              <a:rPr sz="2400" b="1" spc="-9" dirty="0" smtClean="0">
                <a:latin typeface="Garamond"/>
                <a:cs typeface="Garamond"/>
              </a:rPr>
              <a:t>u</a:t>
            </a:r>
            <a:r>
              <a:rPr sz="2400" b="1" spc="0" dirty="0" smtClean="0">
                <a:latin typeface="Garamond"/>
                <a:cs typeface="Garamond"/>
              </a:rPr>
              <a:t>s</a:t>
            </a:r>
            <a:r>
              <a:rPr sz="2400" b="1" spc="-9" dirty="0" smtClean="0">
                <a:latin typeface="Garamond"/>
                <a:cs typeface="Garamond"/>
              </a:rPr>
              <a:t>s</a:t>
            </a:r>
            <a:r>
              <a:rPr sz="2400" b="1" spc="0" dirty="0" smtClean="0">
                <a:latin typeface="Garamond"/>
                <a:cs typeface="Garamond"/>
              </a:rPr>
              <a:t>ed</a:t>
            </a:r>
            <a:r>
              <a:rPr sz="2400" b="1" spc="19" dirty="0" smtClean="0">
                <a:latin typeface="Garamond"/>
                <a:cs typeface="Garamond"/>
              </a:rPr>
              <a:t> </a:t>
            </a:r>
            <a:r>
              <a:rPr sz="2400" b="1" spc="0" dirty="0" smtClean="0">
                <a:latin typeface="Garamond"/>
                <a:cs typeface="Garamond"/>
              </a:rPr>
              <a:t>bel</a:t>
            </a:r>
            <a:r>
              <a:rPr sz="2400" b="1" spc="-34" dirty="0" smtClean="0">
                <a:latin typeface="Garamond"/>
                <a:cs typeface="Garamond"/>
              </a:rPr>
              <a:t>o</a:t>
            </a:r>
            <a:r>
              <a:rPr sz="2400" b="1" spc="0" dirty="0" smtClean="0">
                <a:latin typeface="Garamond"/>
                <a:cs typeface="Garamond"/>
              </a:rPr>
              <a:t>w</a:t>
            </a:r>
            <a:endParaRPr sz="2400" dirty="0">
              <a:latin typeface="Garamond"/>
              <a:cs typeface="Garamond"/>
            </a:endParaRPr>
          </a:p>
          <a:p>
            <a:pPr marL="307340" marR="228828" indent="213360" algn="just">
              <a:lnSpc>
                <a:spcPts val="2699"/>
              </a:lnSpc>
              <a:spcBef>
                <a:spcPts val="3062"/>
              </a:spcBef>
            </a:pPr>
            <a:r>
              <a:rPr sz="2400" b="1" spc="0" dirty="0" smtClean="0">
                <a:latin typeface="Garamond"/>
                <a:cs typeface="Garamond"/>
              </a:rPr>
              <a:t>Be</a:t>
            </a:r>
            <a:r>
              <a:rPr sz="2400" b="1" spc="-9" dirty="0" smtClean="0">
                <a:latin typeface="Garamond"/>
                <a:cs typeface="Garamond"/>
              </a:rPr>
              <a:t>n</a:t>
            </a:r>
            <a:r>
              <a:rPr sz="2400" b="1" spc="0" dirty="0" smtClean="0">
                <a:latin typeface="Garamond"/>
                <a:cs typeface="Garamond"/>
              </a:rPr>
              <a:t>efits </a:t>
            </a:r>
            <a:r>
              <a:rPr sz="2400" b="1" spc="4" dirty="0" smtClean="0">
                <a:latin typeface="Garamond"/>
                <a:cs typeface="Garamond"/>
              </a:rPr>
              <a:t> </a:t>
            </a:r>
            <a:r>
              <a:rPr sz="2400" b="1" spc="0" dirty="0" smtClean="0">
                <a:latin typeface="Garamond"/>
                <a:cs typeface="Garamond"/>
              </a:rPr>
              <a:t>soug</a:t>
            </a:r>
            <a:r>
              <a:rPr sz="2400" b="1" spc="-9" dirty="0" smtClean="0">
                <a:latin typeface="Garamond"/>
                <a:cs typeface="Garamond"/>
              </a:rPr>
              <a:t>h</a:t>
            </a:r>
            <a:r>
              <a:rPr sz="2400" b="1" spc="0" dirty="0" smtClean="0">
                <a:latin typeface="Garamond"/>
                <a:cs typeface="Garamond"/>
              </a:rPr>
              <a:t>t </a:t>
            </a:r>
            <a:r>
              <a:rPr sz="2400" b="1" spc="4" dirty="0" smtClean="0">
                <a:latin typeface="Garamond"/>
                <a:cs typeface="Garamond"/>
              </a:rPr>
              <a:t> </a:t>
            </a:r>
            <a:r>
              <a:rPr sz="2400" b="1" spc="0" dirty="0" smtClean="0">
                <a:latin typeface="Garamond"/>
                <a:cs typeface="Garamond"/>
              </a:rPr>
              <a:t>: </a:t>
            </a:r>
            <a:r>
              <a:rPr sz="2400" b="1" spc="4" dirty="0" smtClean="0">
                <a:latin typeface="Garamond"/>
                <a:cs typeface="Garamond"/>
              </a:rPr>
              <a:t> </a:t>
            </a:r>
            <a:r>
              <a:rPr sz="2400" b="1" spc="0" dirty="0" smtClean="0">
                <a:latin typeface="Garamond"/>
                <a:cs typeface="Garamond"/>
              </a:rPr>
              <a:t>(Colga</a:t>
            </a:r>
            <a:r>
              <a:rPr sz="2400" b="1" spc="9" dirty="0" smtClean="0">
                <a:latin typeface="Garamond"/>
                <a:cs typeface="Garamond"/>
              </a:rPr>
              <a:t>t</a:t>
            </a:r>
            <a:r>
              <a:rPr sz="2400" b="1" spc="4" dirty="0" smtClean="0">
                <a:latin typeface="Garamond"/>
                <a:cs typeface="Garamond"/>
              </a:rPr>
              <a:t>e</a:t>
            </a:r>
            <a:r>
              <a:rPr sz="2400" b="1" spc="0" dirty="0" smtClean="0">
                <a:latin typeface="Garamond"/>
                <a:cs typeface="Garamond"/>
              </a:rPr>
              <a:t>-  </a:t>
            </a:r>
            <a:r>
              <a:rPr sz="2400" b="1" spc="44" dirty="0" smtClean="0">
                <a:latin typeface="Garamond"/>
                <a:cs typeface="Garamond"/>
              </a:rPr>
              <a:t>W</a:t>
            </a:r>
            <a:r>
              <a:rPr sz="2400" b="1" spc="0" dirty="0" smtClean="0">
                <a:latin typeface="Garamond"/>
                <a:cs typeface="Garamond"/>
              </a:rPr>
              <a:t>hite  te</a:t>
            </a:r>
            <a:r>
              <a:rPr sz="2400" b="1" spc="9" dirty="0" smtClean="0">
                <a:latin typeface="Garamond"/>
                <a:cs typeface="Garamond"/>
              </a:rPr>
              <a:t>e</a:t>
            </a:r>
            <a:r>
              <a:rPr sz="2400" b="1" spc="0" dirty="0" smtClean="0">
                <a:latin typeface="Garamond"/>
                <a:cs typeface="Garamond"/>
              </a:rPr>
              <a:t>th  sto</a:t>
            </a:r>
            <a:r>
              <a:rPr sz="2400" b="1" spc="-4" dirty="0" smtClean="0">
                <a:latin typeface="Garamond"/>
                <a:cs typeface="Garamond"/>
              </a:rPr>
              <a:t>p</a:t>
            </a:r>
            <a:r>
              <a:rPr sz="2400" b="1" spc="0" dirty="0" smtClean="0">
                <a:latin typeface="Garamond"/>
                <a:cs typeface="Garamond"/>
              </a:rPr>
              <a:t>s </a:t>
            </a:r>
            <a:r>
              <a:rPr sz="2400" b="1" spc="4" dirty="0" smtClean="0">
                <a:latin typeface="Garamond"/>
                <a:cs typeface="Garamond"/>
              </a:rPr>
              <a:t> </a:t>
            </a:r>
            <a:r>
              <a:rPr sz="2400" b="1" spc="0" dirty="0" smtClean="0">
                <a:latin typeface="Garamond"/>
                <a:cs typeface="Garamond"/>
              </a:rPr>
              <a:t>bad  b</a:t>
            </a:r>
            <a:r>
              <a:rPr sz="2400" b="1" spc="19" dirty="0" smtClean="0">
                <a:latin typeface="Garamond"/>
                <a:cs typeface="Garamond"/>
              </a:rPr>
              <a:t>r</a:t>
            </a:r>
            <a:r>
              <a:rPr sz="2400" b="1" spc="0" dirty="0" smtClean="0">
                <a:latin typeface="Garamond"/>
                <a:cs typeface="Garamond"/>
              </a:rPr>
              <a:t>ea</a:t>
            </a:r>
            <a:r>
              <a:rPr sz="2400" b="1" spc="9" dirty="0" smtClean="0">
                <a:latin typeface="Garamond"/>
                <a:cs typeface="Garamond"/>
              </a:rPr>
              <a:t>t</a:t>
            </a:r>
            <a:r>
              <a:rPr sz="2400" b="1" spc="0" dirty="0" smtClean="0">
                <a:latin typeface="Garamond"/>
                <a:cs typeface="Garamond"/>
              </a:rPr>
              <a:t>h, </a:t>
            </a:r>
            <a:endParaRPr sz="2400" dirty="0">
              <a:latin typeface="Garamond"/>
              <a:cs typeface="Garamond"/>
            </a:endParaRPr>
          </a:p>
          <a:p>
            <a:pPr marL="307340" marR="228828" algn="just">
              <a:lnSpc>
                <a:spcPts val="2699"/>
              </a:lnSpc>
              <a:spcBef>
                <a:spcPts val="180"/>
              </a:spcBef>
            </a:pPr>
            <a:r>
              <a:rPr sz="2400" b="1" spc="0" dirty="0" smtClean="0">
                <a:latin typeface="Garamond"/>
                <a:cs typeface="Garamond"/>
              </a:rPr>
              <a:t>C</a:t>
            </a:r>
            <a:r>
              <a:rPr sz="2400" b="1" spc="-9" dirty="0" smtClean="0">
                <a:latin typeface="Garamond"/>
                <a:cs typeface="Garamond"/>
              </a:rPr>
              <a:t>i</a:t>
            </a:r>
            <a:r>
              <a:rPr sz="2400" b="1" spc="0" dirty="0" smtClean="0">
                <a:latin typeface="Garamond"/>
                <a:cs typeface="Garamond"/>
              </a:rPr>
              <a:t>baca</a:t>
            </a:r>
            <a:r>
              <a:rPr sz="2400" b="1" spc="4" dirty="0" smtClean="0">
                <a:latin typeface="Garamond"/>
                <a:cs typeface="Garamond"/>
              </a:rPr>
              <a:t> </a:t>
            </a:r>
            <a:r>
              <a:rPr sz="2400" b="1" spc="0" dirty="0" smtClean="0">
                <a:latin typeface="Garamond"/>
                <a:cs typeface="Garamond"/>
              </a:rPr>
              <a:t>P</a:t>
            </a:r>
            <a:r>
              <a:rPr sz="2400" b="1" spc="25" dirty="0" smtClean="0">
                <a:latin typeface="Garamond"/>
                <a:cs typeface="Garamond"/>
              </a:rPr>
              <a:t>r</a:t>
            </a:r>
            <a:r>
              <a:rPr sz="2400" b="1" spc="-39" dirty="0" smtClean="0">
                <a:latin typeface="Garamond"/>
                <a:cs typeface="Garamond"/>
              </a:rPr>
              <a:t>o</a:t>
            </a:r>
            <a:r>
              <a:rPr sz="2400" b="1" spc="0" dirty="0" smtClean="0">
                <a:latin typeface="Garamond"/>
                <a:cs typeface="Garamond"/>
              </a:rPr>
              <a:t>vides</a:t>
            </a:r>
            <a:r>
              <a:rPr sz="2400" b="1" spc="4" dirty="0" smtClean="0">
                <a:latin typeface="Garamond"/>
                <a:cs typeface="Garamond"/>
              </a:rPr>
              <a:t> </a:t>
            </a:r>
            <a:r>
              <a:rPr sz="2400" b="1" spc="29" dirty="0" smtClean="0">
                <a:latin typeface="Garamond"/>
                <a:cs typeface="Garamond"/>
              </a:rPr>
              <a:t>T</a:t>
            </a:r>
            <a:r>
              <a:rPr sz="2400" b="1" spc="0" dirty="0" smtClean="0">
                <a:latin typeface="Garamond"/>
                <a:cs typeface="Garamond"/>
              </a:rPr>
              <a:t>herapeutic</a:t>
            </a:r>
            <a:r>
              <a:rPr sz="2400" b="1" spc="9" dirty="0" smtClean="0">
                <a:latin typeface="Garamond"/>
                <a:cs typeface="Garamond"/>
              </a:rPr>
              <a:t> </a:t>
            </a:r>
            <a:r>
              <a:rPr sz="2400" b="1" spc="0" dirty="0" smtClean="0">
                <a:latin typeface="Garamond"/>
                <a:cs typeface="Garamond"/>
              </a:rPr>
              <a:t>be</a:t>
            </a:r>
            <a:r>
              <a:rPr sz="2400" b="1" spc="-9" dirty="0" smtClean="0">
                <a:latin typeface="Garamond"/>
                <a:cs typeface="Garamond"/>
              </a:rPr>
              <a:t>n</a:t>
            </a:r>
            <a:r>
              <a:rPr sz="2400" b="1" spc="0" dirty="0" smtClean="0">
                <a:latin typeface="Garamond"/>
                <a:cs typeface="Garamond"/>
              </a:rPr>
              <a:t>efits, </a:t>
            </a:r>
            <a:r>
              <a:rPr sz="2400" b="1" spc="-29" dirty="0" smtClean="0">
                <a:latin typeface="Garamond"/>
                <a:cs typeface="Garamond"/>
              </a:rPr>
              <a:t>V</a:t>
            </a:r>
            <a:r>
              <a:rPr sz="2400" b="1" spc="0" dirty="0" smtClean="0">
                <a:latin typeface="Garamond"/>
                <a:cs typeface="Garamond"/>
              </a:rPr>
              <a:t>ic</a:t>
            </a:r>
            <a:r>
              <a:rPr sz="2400" b="1" spc="14" dirty="0" smtClean="0">
                <a:latin typeface="Garamond"/>
                <a:cs typeface="Garamond"/>
              </a:rPr>
              <a:t>c</a:t>
            </a:r>
            <a:r>
              <a:rPr sz="2400" b="1" spc="0" dirty="0" smtClean="0">
                <a:latin typeface="Garamond"/>
                <a:cs typeface="Garamond"/>
              </a:rPr>
              <a:t>o</a:t>
            </a:r>
            <a:r>
              <a:rPr sz="2400" b="1" spc="4" dirty="0" smtClean="0">
                <a:latin typeface="Garamond"/>
                <a:cs typeface="Garamond"/>
              </a:rPr>
              <a:t> </a:t>
            </a:r>
            <a:r>
              <a:rPr sz="2400" b="1" spc="-54" dirty="0" smtClean="0">
                <a:latin typeface="Garamond"/>
                <a:cs typeface="Garamond"/>
              </a:rPr>
              <a:t>v</a:t>
            </a:r>
            <a:r>
              <a:rPr sz="2400" b="1" spc="0" dirty="0" smtClean="0">
                <a:latin typeface="Garamond"/>
                <a:cs typeface="Garamond"/>
              </a:rPr>
              <a:t>ajr</a:t>
            </a:r>
            <a:r>
              <a:rPr sz="2400" b="1" spc="4" dirty="0" smtClean="0">
                <a:latin typeface="Garamond"/>
                <a:cs typeface="Garamond"/>
              </a:rPr>
              <a:t>a</a:t>
            </a:r>
            <a:r>
              <a:rPr sz="2400" b="1" spc="0" dirty="0" smtClean="0">
                <a:latin typeface="Garamond"/>
                <a:cs typeface="Garamond"/>
              </a:rPr>
              <a:t>da</a:t>
            </a:r>
            <a:r>
              <a:rPr sz="2400" b="1" spc="-9" dirty="0" smtClean="0">
                <a:latin typeface="Garamond"/>
                <a:cs typeface="Garamond"/>
              </a:rPr>
              <a:t>n</a:t>
            </a:r>
            <a:r>
              <a:rPr sz="2400" b="1" spc="0" dirty="0" smtClean="0">
                <a:latin typeface="Garamond"/>
                <a:cs typeface="Garamond"/>
              </a:rPr>
              <a:t>t</a:t>
            </a:r>
            <a:r>
              <a:rPr sz="2400" b="1" spc="-9" dirty="0" smtClean="0">
                <a:latin typeface="Garamond"/>
                <a:cs typeface="Garamond"/>
              </a:rPr>
              <a:t>h</a:t>
            </a:r>
            <a:r>
              <a:rPr sz="2400" b="1" spc="0" dirty="0" smtClean="0">
                <a:latin typeface="Garamond"/>
                <a:cs typeface="Garamond"/>
              </a:rPr>
              <a:t>i</a:t>
            </a:r>
            <a:r>
              <a:rPr sz="2400" b="1" spc="4" dirty="0" smtClean="0">
                <a:latin typeface="Garamond"/>
                <a:cs typeface="Garamond"/>
              </a:rPr>
              <a:t> </a:t>
            </a:r>
            <a:r>
              <a:rPr sz="2400" b="1" spc="0" dirty="0" smtClean="0">
                <a:latin typeface="Garamond"/>
                <a:cs typeface="Garamond"/>
              </a:rPr>
              <a:t>and </a:t>
            </a:r>
            <a:endParaRPr sz="2400" dirty="0">
              <a:latin typeface="Garamond"/>
              <a:cs typeface="Garamond"/>
            </a:endParaRPr>
          </a:p>
          <a:p>
            <a:pPr marL="307340" marR="228828" algn="just">
              <a:lnSpc>
                <a:spcPts val="2699"/>
              </a:lnSpc>
              <a:spcBef>
                <a:spcPts val="180"/>
              </a:spcBef>
            </a:pPr>
            <a:r>
              <a:rPr sz="2400" b="1" spc="0" dirty="0" smtClean="0">
                <a:latin typeface="Garamond"/>
                <a:cs typeface="Garamond"/>
              </a:rPr>
              <a:t>neem g</a:t>
            </a:r>
            <a:r>
              <a:rPr sz="2400" b="1" spc="-44" dirty="0" smtClean="0">
                <a:latin typeface="Garamond"/>
                <a:cs typeface="Garamond"/>
              </a:rPr>
              <a:t>i</a:t>
            </a:r>
            <a:r>
              <a:rPr sz="2400" b="1" spc="-29" dirty="0" smtClean="0">
                <a:latin typeface="Garamond"/>
                <a:cs typeface="Garamond"/>
              </a:rPr>
              <a:t>v</a:t>
            </a:r>
            <a:r>
              <a:rPr sz="2400" b="1" spc="0" dirty="0" smtClean="0">
                <a:latin typeface="Garamond"/>
                <a:cs typeface="Garamond"/>
              </a:rPr>
              <a:t>es</a:t>
            </a:r>
            <a:r>
              <a:rPr sz="2400" b="1" spc="-14" dirty="0" smtClean="0">
                <a:latin typeface="Garamond"/>
                <a:cs typeface="Garamond"/>
              </a:rPr>
              <a:t> </a:t>
            </a:r>
            <a:r>
              <a:rPr sz="2400" b="1" spc="0" dirty="0" smtClean="0">
                <a:latin typeface="Garamond"/>
                <a:cs typeface="Garamond"/>
              </a:rPr>
              <a:t>ayu</a:t>
            </a:r>
            <a:r>
              <a:rPr sz="2400" b="1" spc="89" dirty="0" smtClean="0">
                <a:latin typeface="Garamond"/>
                <a:cs typeface="Garamond"/>
              </a:rPr>
              <a:t>r</a:t>
            </a:r>
            <a:r>
              <a:rPr sz="2400" b="1" spc="-29" dirty="0" smtClean="0">
                <a:latin typeface="Garamond"/>
                <a:cs typeface="Garamond"/>
              </a:rPr>
              <a:t>v</a:t>
            </a:r>
            <a:r>
              <a:rPr sz="2400" b="1" spc="0" dirty="0" smtClean="0">
                <a:latin typeface="Garamond"/>
                <a:cs typeface="Garamond"/>
              </a:rPr>
              <a:t>ed</a:t>
            </a:r>
            <a:r>
              <a:rPr sz="2400" b="1" spc="-9" dirty="0" smtClean="0">
                <a:latin typeface="Garamond"/>
                <a:cs typeface="Garamond"/>
              </a:rPr>
              <a:t>i</a:t>
            </a:r>
            <a:r>
              <a:rPr sz="2400" b="1" spc="0" dirty="0" smtClean="0">
                <a:latin typeface="Garamond"/>
                <a:cs typeface="Garamond"/>
              </a:rPr>
              <a:t>c be</a:t>
            </a:r>
            <a:r>
              <a:rPr sz="2400" b="1" spc="-14" dirty="0" smtClean="0">
                <a:latin typeface="Garamond"/>
                <a:cs typeface="Garamond"/>
              </a:rPr>
              <a:t>n</a:t>
            </a:r>
            <a:r>
              <a:rPr sz="2400" b="1" spc="0" dirty="0" smtClean="0">
                <a:latin typeface="Garamond"/>
                <a:cs typeface="Garamond"/>
              </a:rPr>
              <a:t>ef</a:t>
            </a:r>
            <a:r>
              <a:rPr sz="2400" b="1" spc="-9" dirty="0" smtClean="0">
                <a:latin typeface="Garamond"/>
                <a:cs typeface="Garamond"/>
              </a:rPr>
              <a:t>i</a:t>
            </a:r>
            <a:r>
              <a:rPr sz="2400" b="1" spc="0" dirty="0" smtClean="0">
                <a:latin typeface="Garamond"/>
                <a:cs typeface="Garamond"/>
              </a:rPr>
              <a:t>t)</a:t>
            </a:r>
            <a:endParaRPr sz="2400" dirty="0">
              <a:latin typeface="Garamond"/>
              <a:cs typeface="Garamond"/>
            </a:endParaRPr>
          </a:p>
          <a:p>
            <a:pPr marL="307340">
              <a:lnSpc>
                <a:spcPct val="93750"/>
              </a:lnSpc>
              <a:spcBef>
                <a:spcPts val="3062"/>
              </a:spcBef>
            </a:pPr>
            <a:r>
              <a:rPr sz="2400" b="1" spc="0" dirty="0" smtClean="0">
                <a:latin typeface="Garamond"/>
                <a:cs typeface="Garamond"/>
              </a:rPr>
              <a:t>u</a:t>
            </a:r>
            <a:r>
              <a:rPr sz="2400" b="1" spc="-9" dirty="0" smtClean="0">
                <a:latin typeface="Garamond"/>
                <a:cs typeface="Garamond"/>
              </a:rPr>
              <a:t>s</a:t>
            </a:r>
            <a:r>
              <a:rPr sz="2400" b="1" spc="0" dirty="0" smtClean="0">
                <a:latin typeface="Garamond"/>
                <a:cs typeface="Garamond"/>
              </a:rPr>
              <a:t>e</a:t>
            </a:r>
            <a:r>
              <a:rPr sz="2400" b="1" spc="39" dirty="0" smtClean="0">
                <a:latin typeface="Garamond"/>
                <a:cs typeface="Garamond"/>
              </a:rPr>
              <a:t>r</a:t>
            </a:r>
            <a:r>
              <a:rPr sz="2400" b="1" spc="0" dirty="0" smtClean="0">
                <a:latin typeface="Garamond"/>
                <a:cs typeface="Garamond"/>
              </a:rPr>
              <a:t>s)</a:t>
            </a:r>
            <a:endParaRPr sz="2400" dirty="0">
              <a:latin typeface="Garamond"/>
              <a:cs typeface="Garamond"/>
            </a:endParaRPr>
          </a:p>
          <a:p>
            <a:pPr marL="307340" marR="230188" indent="213360" algn="just">
              <a:lnSpc>
                <a:spcPts val="2699"/>
              </a:lnSpc>
              <a:spcBef>
                <a:spcPts val="3059"/>
              </a:spcBef>
            </a:pPr>
            <a:r>
              <a:rPr sz="2400" b="1" spc="0" dirty="0" smtClean="0">
                <a:latin typeface="Garamond"/>
                <a:cs typeface="Garamond"/>
              </a:rPr>
              <a:t>Lo</a:t>
            </a:r>
            <a:r>
              <a:rPr sz="2400" b="1" spc="-39" dirty="0" smtClean="0">
                <a:latin typeface="Garamond"/>
                <a:cs typeface="Garamond"/>
              </a:rPr>
              <a:t>y</a:t>
            </a:r>
            <a:r>
              <a:rPr sz="2400" b="1" spc="0" dirty="0" smtClean="0">
                <a:latin typeface="Garamond"/>
                <a:cs typeface="Garamond"/>
              </a:rPr>
              <a:t>ality  s</a:t>
            </a:r>
            <a:r>
              <a:rPr sz="2400" b="1" spc="-9" dirty="0" smtClean="0">
                <a:latin typeface="Garamond"/>
                <a:cs typeface="Garamond"/>
              </a:rPr>
              <a:t>ta</a:t>
            </a:r>
            <a:r>
              <a:rPr sz="2400" b="1" spc="0" dirty="0" smtClean="0">
                <a:latin typeface="Garamond"/>
                <a:cs typeface="Garamond"/>
              </a:rPr>
              <a:t>tu</a:t>
            </a:r>
            <a:r>
              <a:rPr sz="2400" b="1" spc="-4" dirty="0" smtClean="0">
                <a:latin typeface="Garamond"/>
                <a:cs typeface="Garamond"/>
              </a:rPr>
              <a:t>s</a:t>
            </a:r>
            <a:r>
              <a:rPr sz="2400" b="1" spc="0" dirty="0" smtClean="0">
                <a:latin typeface="Garamond"/>
                <a:cs typeface="Garamond"/>
              </a:rPr>
              <a:t>:</a:t>
            </a:r>
            <a:r>
              <a:rPr sz="2400" b="1" spc="590" dirty="0" smtClean="0">
                <a:latin typeface="Garamond"/>
                <a:cs typeface="Garamond"/>
              </a:rPr>
              <a:t> </a:t>
            </a:r>
            <a:r>
              <a:rPr sz="2400" b="1" spc="0" dirty="0" smtClean="0">
                <a:latin typeface="Garamond"/>
                <a:cs typeface="Garamond"/>
              </a:rPr>
              <a:t>(Hard</a:t>
            </a:r>
            <a:r>
              <a:rPr sz="2400" b="1" spc="584" dirty="0" smtClean="0">
                <a:latin typeface="Garamond"/>
                <a:cs typeface="Garamond"/>
              </a:rPr>
              <a:t> </a:t>
            </a:r>
            <a:r>
              <a:rPr sz="2400" b="1" spc="0" dirty="0" smtClean="0">
                <a:latin typeface="Garamond"/>
                <a:cs typeface="Garamond"/>
              </a:rPr>
              <a:t>co</a:t>
            </a:r>
            <a:r>
              <a:rPr sz="2400" b="1" spc="25" dirty="0" smtClean="0">
                <a:latin typeface="Garamond"/>
                <a:cs typeface="Garamond"/>
              </a:rPr>
              <a:t>r</a:t>
            </a:r>
            <a:r>
              <a:rPr sz="2400" b="1" spc="0" dirty="0" smtClean="0">
                <a:latin typeface="Garamond"/>
                <a:cs typeface="Garamond"/>
              </a:rPr>
              <a:t>e</a:t>
            </a:r>
            <a:r>
              <a:rPr sz="2400" b="1" spc="595" dirty="0" smtClean="0">
                <a:latin typeface="Garamond"/>
                <a:cs typeface="Garamond"/>
              </a:rPr>
              <a:t> </a:t>
            </a:r>
            <a:r>
              <a:rPr sz="2400" b="1" spc="0" dirty="0" smtClean="0">
                <a:latin typeface="Garamond"/>
                <a:cs typeface="Garamond"/>
              </a:rPr>
              <a:t>lo</a:t>
            </a:r>
            <a:r>
              <a:rPr sz="2400" b="1" spc="-50" dirty="0" smtClean="0">
                <a:latin typeface="Garamond"/>
                <a:cs typeface="Garamond"/>
              </a:rPr>
              <a:t>y</a:t>
            </a:r>
            <a:r>
              <a:rPr sz="2400" b="1" spc="0" dirty="0" smtClean="0">
                <a:latin typeface="Garamond"/>
                <a:cs typeface="Garamond"/>
              </a:rPr>
              <a:t>a</a:t>
            </a:r>
            <a:r>
              <a:rPr sz="2400" b="1" spc="-14" dirty="0" smtClean="0">
                <a:latin typeface="Garamond"/>
                <a:cs typeface="Garamond"/>
              </a:rPr>
              <a:t>l</a:t>
            </a:r>
            <a:r>
              <a:rPr sz="2400" b="1" spc="0" dirty="0" smtClean="0">
                <a:latin typeface="Garamond"/>
                <a:cs typeface="Garamond"/>
              </a:rPr>
              <a:t>s,</a:t>
            </a:r>
            <a:r>
              <a:rPr sz="2400" b="1" spc="580" dirty="0" smtClean="0">
                <a:latin typeface="Garamond"/>
                <a:cs typeface="Garamond"/>
              </a:rPr>
              <a:t> </a:t>
            </a:r>
            <a:r>
              <a:rPr sz="2400" b="1" spc="0" dirty="0" smtClean="0">
                <a:latin typeface="Garamond"/>
                <a:cs typeface="Garamond"/>
              </a:rPr>
              <a:t>S</a:t>
            </a:r>
            <a:r>
              <a:rPr sz="2400" b="1" spc="-9" dirty="0" smtClean="0">
                <a:latin typeface="Garamond"/>
                <a:cs typeface="Garamond"/>
              </a:rPr>
              <a:t>p</a:t>
            </a:r>
            <a:r>
              <a:rPr sz="2400" b="1" spc="0" dirty="0" smtClean="0">
                <a:latin typeface="Garamond"/>
                <a:cs typeface="Garamond"/>
              </a:rPr>
              <a:t>lit</a:t>
            </a:r>
            <a:r>
              <a:rPr sz="2400" b="1" spc="590" dirty="0" smtClean="0">
                <a:latin typeface="Garamond"/>
                <a:cs typeface="Garamond"/>
              </a:rPr>
              <a:t> </a:t>
            </a:r>
            <a:r>
              <a:rPr sz="2400" b="1" spc="0" dirty="0" smtClean="0">
                <a:latin typeface="Garamond"/>
                <a:cs typeface="Garamond"/>
              </a:rPr>
              <a:t>Lo</a:t>
            </a:r>
            <a:r>
              <a:rPr sz="2400" b="1" spc="-29" dirty="0" smtClean="0">
                <a:latin typeface="Garamond"/>
                <a:cs typeface="Garamond"/>
              </a:rPr>
              <a:t>y</a:t>
            </a:r>
            <a:r>
              <a:rPr sz="2400" b="1" spc="0" dirty="0" smtClean="0">
                <a:latin typeface="Garamond"/>
                <a:cs typeface="Garamond"/>
              </a:rPr>
              <a:t>als</a:t>
            </a:r>
            <a:r>
              <a:rPr sz="2400" b="1" spc="-14" dirty="0" smtClean="0">
                <a:latin typeface="Garamond"/>
                <a:cs typeface="Garamond"/>
              </a:rPr>
              <a:t>(</a:t>
            </a:r>
            <a:r>
              <a:rPr sz="2400" b="1" spc="-79" dirty="0" smtClean="0">
                <a:latin typeface="Garamond"/>
                <a:cs typeface="Garamond"/>
              </a:rPr>
              <a:t>T</a:t>
            </a:r>
            <a:r>
              <a:rPr sz="2400" b="1" spc="-44" dirty="0" smtClean="0">
                <a:latin typeface="Garamond"/>
                <a:cs typeface="Garamond"/>
              </a:rPr>
              <a:t>w</a:t>
            </a:r>
            <a:r>
              <a:rPr sz="2400" b="1" spc="0" dirty="0" smtClean="0">
                <a:latin typeface="Garamond"/>
                <a:cs typeface="Garamond"/>
              </a:rPr>
              <a:t>o</a:t>
            </a:r>
            <a:r>
              <a:rPr sz="2400" b="1" spc="590" dirty="0" smtClean="0">
                <a:latin typeface="Garamond"/>
                <a:cs typeface="Garamond"/>
              </a:rPr>
              <a:t> </a:t>
            </a:r>
            <a:r>
              <a:rPr sz="2400" b="1" spc="0" dirty="0" smtClean="0">
                <a:latin typeface="Garamond"/>
                <a:cs typeface="Garamond"/>
              </a:rPr>
              <a:t>r</a:t>
            </a:r>
            <a:r>
              <a:rPr sz="2400" b="1" spc="580" dirty="0" smtClean="0">
                <a:latin typeface="Garamond"/>
                <a:cs typeface="Garamond"/>
              </a:rPr>
              <a:t> </a:t>
            </a:r>
            <a:r>
              <a:rPr sz="2400" b="1" spc="25" dirty="0" smtClean="0">
                <a:latin typeface="Garamond"/>
                <a:cs typeface="Garamond"/>
              </a:rPr>
              <a:t>T</a:t>
            </a:r>
            <a:r>
              <a:rPr sz="2400" b="1" spc="0" dirty="0" smtClean="0">
                <a:latin typeface="Garamond"/>
                <a:cs typeface="Garamond"/>
              </a:rPr>
              <a:t>h</a:t>
            </a:r>
            <a:r>
              <a:rPr sz="2400" b="1" spc="14" dirty="0" smtClean="0">
                <a:latin typeface="Garamond"/>
                <a:cs typeface="Garamond"/>
              </a:rPr>
              <a:t>r</a:t>
            </a:r>
            <a:r>
              <a:rPr sz="2400" b="1" spc="0" dirty="0" smtClean="0">
                <a:latin typeface="Garamond"/>
                <a:cs typeface="Garamond"/>
              </a:rPr>
              <a:t>ee </a:t>
            </a:r>
            <a:endParaRPr sz="2400" dirty="0">
              <a:latin typeface="Garamond"/>
              <a:cs typeface="Garamond"/>
            </a:endParaRPr>
          </a:p>
          <a:p>
            <a:pPr marL="307340" marR="230188" algn="just">
              <a:lnSpc>
                <a:spcPts val="2699"/>
              </a:lnSpc>
              <a:spcBef>
                <a:spcPts val="180"/>
              </a:spcBef>
            </a:pPr>
            <a:r>
              <a:rPr sz="2400" b="1" spc="0" dirty="0" smtClean="0">
                <a:latin typeface="Garamond"/>
                <a:cs typeface="Garamond"/>
              </a:rPr>
              <a:t>bran</a:t>
            </a:r>
            <a:r>
              <a:rPr sz="2400" b="1" spc="-9" dirty="0" smtClean="0">
                <a:latin typeface="Garamond"/>
                <a:cs typeface="Garamond"/>
              </a:rPr>
              <a:t>s</a:t>
            </a:r>
            <a:r>
              <a:rPr sz="2400" b="1" spc="0" dirty="0" smtClean="0">
                <a:latin typeface="Garamond"/>
                <a:cs typeface="Garamond"/>
              </a:rPr>
              <a:t>),</a:t>
            </a:r>
            <a:r>
              <a:rPr sz="2400" b="1" spc="4" dirty="0" smtClean="0">
                <a:latin typeface="Garamond"/>
                <a:cs typeface="Garamond"/>
              </a:rPr>
              <a:t> </a:t>
            </a:r>
            <a:r>
              <a:rPr sz="2400" b="1" spc="0" dirty="0" smtClean="0">
                <a:latin typeface="Garamond"/>
                <a:cs typeface="Garamond"/>
              </a:rPr>
              <a:t>Shifting Lo</a:t>
            </a:r>
            <a:r>
              <a:rPr sz="2400" b="1" spc="-34" dirty="0" smtClean="0">
                <a:latin typeface="Garamond"/>
                <a:cs typeface="Garamond"/>
              </a:rPr>
              <a:t>y</a:t>
            </a:r>
            <a:r>
              <a:rPr sz="2400" b="1" spc="0" dirty="0" smtClean="0">
                <a:latin typeface="Garamond"/>
                <a:cs typeface="Garamond"/>
              </a:rPr>
              <a:t>als (Shi</a:t>
            </a:r>
            <a:r>
              <a:rPr sz="2400" b="1" spc="-9" dirty="0" smtClean="0">
                <a:latin typeface="Garamond"/>
                <a:cs typeface="Garamond"/>
              </a:rPr>
              <a:t>f</a:t>
            </a:r>
            <a:r>
              <a:rPr sz="2400" b="1" spc="0" dirty="0" smtClean="0">
                <a:latin typeface="Garamond"/>
                <a:cs typeface="Garamond"/>
              </a:rPr>
              <a:t>t</a:t>
            </a:r>
            <a:r>
              <a:rPr sz="2400" b="1" spc="9" dirty="0" smtClean="0">
                <a:latin typeface="Garamond"/>
                <a:cs typeface="Garamond"/>
              </a:rPr>
              <a:t> </a:t>
            </a:r>
            <a:r>
              <a:rPr sz="2400" b="1" spc="0" dirty="0" smtClean="0">
                <a:latin typeface="Garamond"/>
                <a:cs typeface="Garamond"/>
              </a:rPr>
              <a:t>f</a:t>
            </a:r>
            <a:r>
              <a:rPr sz="2400" b="1" spc="29" dirty="0" smtClean="0">
                <a:latin typeface="Garamond"/>
                <a:cs typeface="Garamond"/>
              </a:rPr>
              <a:t>r</a:t>
            </a:r>
            <a:r>
              <a:rPr sz="2400" b="1" spc="0" dirty="0" smtClean="0">
                <a:latin typeface="Garamond"/>
                <a:cs typeface="Garamond"/>
              </a:rPr>
              <a:t>om</a:t>
            </a:r>
            <a:r>
              <a:rPr sz="2400" b="1" spc="4" dirty="0" smtClean="0">
                <a:latin typeface="Garamond"/>
                <a:cs typeface="Garamond"/>
              </a:rPr>
              <a:t> </a:t>
            </a:r>
            <a:r>
              <a:rPr sz="2400" b="1" spc="0" dirty="0" smtClean="0">
                <a:latin typeface="Garamond"/>
                <a:cs typeface="Garamond"/>
              </a:rPr>
              <a:t>o</a:t>
            </a:r>
            <a:r>
              <a:rPr sz="2400" b="1" spc="-9" dirty="0" smtClean="0">
                <a:latin typeface="Garamond"/>
                <a:cs typeface="Garamond"/>
              </a:rPr>
              <a:t>n</a:t>
            </a:r>
            <a:r>
              <a:rPr sz="2400" b="1" spc="0" dirty="0" smtClean="0">
                <a:latin typeface="Garamond"/>
                <a:cs typeface="Garamond"/>
              </a:rPr>
              <a:t>e</a:t>
            </a:r>
            <a:r>
              <a:rPr sz="2400" b="1" spc="9" dirty="0" smtClean="0">
                <a:latin typeface="Garamond"/>
                <a:cs typeface="Garamond"/>
              </a:rPr>
              <a:t> </a:t>
            </a:r>
            <a:r>
              <a:rPr sz="2400" b="1" spc="4" dirty="0" smtClean="0">
                <a:latin typeface="Garamond"/>
                <a:cs typeface="Garamond"/>
              </a:rPr>
              <a:t>b</a:t>
            </a:r>
            <a:r>
              <a:rPr sz="2400" b="1" spc="0" dirty="0" smtClean="0">
                <a:latin typeface="Garamond"/>
                <a:cs typeface="Garamond"/>
              </a:rPr>
              <a:t>rand </a:t>
            </a:r>
            <a:r>
              <a:rPr sz="2400" b="1" spc="4" dirty="0" smtClean="0">
                <a:latin typeface="Garamond"/>
                <a:cs typeface="Garamond"/>
              </a:rPr>
              <a:t>t</a:t>
            </a:r>
            <a:r>
              <a:rPr sz="2400" b="1" spc="0" dirty="0" smtClean="0">
                <a:latin typeface="Garamond"/>
                <a:cs typeface="Garamond"/>
              </a:rPr>
              <a:t>o another), </a:t>
            </a:r>
            <a:endParaRPr sz="2400" dirty="0">
              <a:latin typeface="Garamond"/>
              <a:cs typeface="Garamond"/>
            </a:endParaRPr>
          </a:p>
          <a:p>
            <a:pPr marL="307340" marR="230188" algn="just">
              <a:lnSpc>
                <a:spcPts val="2699"/>
              </a:lnSpc>
              <a:spcBef>
                <a:spcPts val="180"/>
              </a:spcBef>
            </a:pPr>
            <a:r>
              <a:rPr sz="2400" b="1" spc="0" dirty="0" smtClean="0">
                <a:latin typeface="Garamond"/>
                <a:cs typeface="Garamond"/>
              </a:rPr>
              <a:t>Swi</a:t>
            </a:r>
            <a:r>
              <a:rPr sz="2400" b="1" spc="4" dirty="0" smtClean="0">
                <a:latin typeface="Garamond"/>
                <a:cs typeface="Garamond"/>
              </a:rPr>
              <a:t>t</a:t>
            </a:r>
            <a:r>
              <a:rPr sz="2400" b="1" spc="0" dirty="0" smtClean="0">
                <a:latin typeface="Garamond"/>
                <a:cs typeface="Garamond"/>
              </a:rPr>
              <a:t>che</a:t>
            </a:r>
            <a:r>
              <a:rPr sz="2400" b="1" spc="34" dirty="0" smtClean="0">
                <a:latin typeface="Garamond"/>
                <a:cs typeface="Garamond"/>
              </a:rPr>
              <a:t>r</a:t>
            </a:r>
            <a:r>
              <a:rPr sz="2400" b="1" spc="0" dirty="0" smtClean="0">
                <a:latin typeface="Garamond"/>
                <a:cs typeface="Garamond"/>
              </a:rPr>
              <a:t>s (No lo</a:t>
            </a:r>
            <a:r>
              <a:rPr sz="2400" b="1" spc="-34" dirty="0" smtClean="0">
                <a:latin typeface="Garamond"/>
                <a:cs typeface="Garamond"/>
              </a:rPr>
              <a:t>y</a:t>
            </a:r>
            <a:r>
              <a:rPr sz="2400" b="1" spc="0" dirty="0" smtClean="0">
                <a:latin typeface="Garamond"/>
                <a:cs typeface="Garamond"/>
              </a:rPr>
              <a:t>al</a:t>
            </a:r>
            <a:r>
              <a:rPr sz="2400" b="1" spc="4" dirty="0" smtClean="0">
                <a:latin typeface="Garamond"/>
                <a:cs typeface="Garamond"/>
              </a:rPr>
              <a:t>t</a:t>
            </a:r>
            <a:r>
              <a:rPr sz="2400" b="1" spc="0" dirty="0" smtClean="0">
                <a:latin typeface="Garamond"/>
                <a:cs typeface="Garamond"/>
              </a:rPr>
              <a:t>y</a:t>
            </a:r>
            <a:r>
              <a:rPr sz="2400" b="1" spc="-14" dirty="0" smtClean="0">
                <a:latin typeface="Garamond"/>
                <a:cs typeface="Garamond"/>
              </a:rPr>
              <a:t> </a:t>
            </a:r>
            <a:r>
              <a:rPr sz="2400" b="1" spc="4" dirty="0" smtClean="0">
                <a:latin typeface="Garamond"/>
                <a:cs typeface="Garamond"/>
              </a:rPr>
              <a:t>t</a:t>
            </a:r>
            <a:r>
              <a:rPr sz="2400" b="1" spc="0" dirty="0" smtClean="0">
                <a:latin typeface="Garamond"/>
                <a:cs typeface="Garamond"/>
              </a:rPr>
              <a:t>o a</a:t>
            </a:r>
            <a:r>
              <a:rPr sz="2400" b="1" spc="-39" dirty="0" smtClean="0">
                <a:latin typeface="Garamond"/>
                <a:cs typeface="Garamond"/>
              </a:rPr>
              <a:t>n</a:t>
            </a:r>
            <a:r>
              <a:rPr sz="2400" b="1" spc="0" dirty="0" smtClean="0">
                <a:latin typeface="Garamond"/>
                <a:cs typeface="Garamond"/>
              </a:rPr>
              <a:t>y bran</a:t>
            </a:r>
            <a:r>
              <a:rPr sz="2400" b="1" spc="-9" dirty="0" smtClean="0">
                <a:latin typeface="Garamond"/>
                <a:cs typeface="Garamond"/>
              </a:rPr>
              <a:t>d</a:t>
            </a:r>
            <a:r>
              <a:rPr sz="2400" b="1" spc="0" dirty="0" smtClean="0">
                <a:latin typeface="Garamond"/>
                <a:cs typeface="Garamond"/>
              </a:rPr>
              <a:t>))</a:t>
            </a:r>
            <a:endParaRPr sz="2400" dirty="0">
              <a:latin typeface="Garamond"/>
              <a:cs typeface="Garamond"/>
            </a:endParaRPr>
          </a:p>
          <a:p>
            <a:pPr marL="307340">
              <a:lnSpc>
                <a:spcPct val="93750"/>
              </a:lnSpc>
              <a:spcBef>
                <a:spcPts val="3059"/>
              </a:spcBef>
            </a:pPr>
            <a:r>
              <a:rPr sz="2400" b="1" spc="-50" dirty="0" smtClean="0">
                <a:latin typeface="Garamond"/>
                <a:cs typeface="Garamond"/>
              </a:rPr>
              <a:t>P</a:t>
            </a:r>
            <a:r>
              <a:rPr sz="2400" b="1" spc="0" dirty="0" smtClean="0">
                <a:latin typeface="Garamond"/>
                <a:cs typeface="Garamond"/>
              </a:rPr>
              <a:t>o</a:t>
            </a:r>
            <a:r>
              <a:rPr sz="2400" b="1" spc="-9" dirty="0" smtClean="0">
                <a:latin typeface="Garamond"/>
                <a:cs typeface="Garamond"/>
              </a:rPr>
              <a:t>s</a:t>
            </a:r>
            <a:r>
              <a:rPr sz="2400" b="1" spc="0" dirty="0" smtClean="0">
                <a:latin typeface="Garamond"/>
                <a:cs typeface="Garamond"/>
              </a:rPr>
              <a:t>it</a:t>
            </a:r>
            <a:r>
              <a:rPr sz="2400" b="1" spc="-39" dirty="0" smtClean="0">
                <a:latin typeface="Garamond"/>
                <a:cs typeface="Garamond"/>
              </a:rPr>
              <a:t>i</a:t>
            </a:r>
            <a:r>
              <a:rPr sz="2400" b="1" spc="-29" dirty="0" smtClean="0">
                <a:latin typeface="Garamond"/>
                <a:cs typeface="Garamond"/>
              </a:rPr>
              <a:t>v</a:t>
            </a:r>
            <a:r>
              <a:rPr sz="2400" b="1" spc="0" dirty="0" smtClean="0">
                <a:latin typeface="Garamond"/>
                <a:cs typeface="Garamond"/>
              </a:rPr>
              <a:t>e,</a:t>
            </a:r>
            <a:r>
              <a:rPr sz="2400" b="1" spc="-9" dirty="0" smtClean="0">
                <a:latin typeface="Garamond"/>
                <a:cs typeface="Garamond"/>
              </a:rPr>
              <a:t> </a:t>
            </a:r>
            <a:r>
              <a:rPr sz="2400" b="1" spc="0" dirty="0" smtClean="0">
                <a:latin typeface="Garamond"/>
                <a:cs typeface="Garamond"/>
              </a:rPr>
              <a:t>I</a:t>
            </a:r>
            <a:r>
              <a:rPr sz="2400" b="1" spc="-9" dirty="0" smtClean="0">
                <a:latin typeface="Garamond"/>
                <a:cs typeface="Garamond"/>
              </a:rPr>
              <a:t>n</a:t>
            </a:r>
            <a:r>
              <a:rPr sz="2400" b="1" spc="0" dirty="0" smtClean="0">
                <a:latin typeface="Garamond"/>
                <a:cs typeface="Garamond"/>
              </a:rPr>
              <a:t>d</a:t>
            </a:r>
            <a:r>
              <a:rPr sz="2400" b="1" spc="-9" dirty="0" smtClean="0">
                <a:latin typeface="Garamond"/>
                <a:cs typeface="Garamond"/>
              </a:rPr>
              <a:t>i</a:t>
            </a:r>
            <a:r>
              <a:rPr sz="2400" b="1" spc="39" dirty="0" smtClean="0">
                <a:latin typeface="Garamond"/>
                <a:cs typeface="Garamond"/>
              </a:rPr>
              <a:t>f</a:t>
            </a:r>
            <a:r>
              <a:rPr sz="2400" b="1" spc="0" dirty="0" smtClean="0">
                <a:latin typeface="Garamond"/>
                <a:cs typeface="Garamond"/>
              </a:rPr>
              <a:t>fe</a:t>
            </a:r>
            <a:r>
              <a:rPr sz="2400" b="1" spc="19" dirty="0" smtClean="0">
                <a:latin typeface="Garamond"/>
                <a:cs typeface="Garamond"/>
              </a:rPr>
              <a:t>r</a:t>
            </a:r>
            <a:r>
              <a:rPr sz="2400" b="1" spc="0" dirty="0" smtClean="0">
                <a:latin typeface="Garamond"/>
                <a:cs typeface="Garamond"/>
              </a:rPr>
              <a:t>ent, </a:t>
            </a:r>
            <a:r>
              <a:rPr sz="2400" b="1" spc="19" dirty="0" smtClean="0">
                <a:latin typeface="Garamond"/>
                <a:cs typeface="Garamond"/>
              </a:rPr>
              <a:t> </a:t>
            </a:r>
            <a:r>
              <a:rPr sz="2400" b="1" spc="0" dirty="0" smtClean="0">
                <a:latin typeface="Garamond"/>
                <a:cs typeface="Garamond"/>
              </a:rPr>
              <a:t>Negt</a:t>
            </a:r>
            <a:r>
              <a:rPr sz="2400" b="1" spc="-34" dirty="0" smtClean="0">
                <a:latin typeface="Garamond"/>
                <a:cs typeface="Garamond"/>
              </a:rPr>
              <a:t>i</a:t>
            </a:r>
            <a:r>
              <a:rPr sz="2400" b="1" spc="-29" dirty="0" smtClean="0">
                <a:latin typeface="Garamond"/>
                <a:cs typeface="Garamond"/>
              </a:rPr>
              <a:t>v</a:t>
            </a:r>
            <a:r>
              <a:rPr sz="2400" b="1" spc="0" dirty="0" smtClean="0">
                <a:latin typeface="Garamond"/>
                <a:cs typeface="Garamond"/>
              </a:rPr>
              <a:t>e</a:t>
            </a:r>
            <a:r>
              <a:rPr sz="2400" b="1" spc="-25" dirty="0" smtClean="0">
                <a:latin typeface="Garamond"/>
                <a:cs typeface="Garamond"/>
              </a:rPr>
              <a:t> </a:t>
            </a:r>
            <a:r>
              <a:rPr sz="2400" b="1" spc="0" dirty="0" smtClean="0">
                <a:latin typeface="Garamond"/>
                <a:cs typeface="Garamond"/>
              </a:rPr>
              <a:t>and Ho</a:t>
            </a:r>
            <a:r>
              <a:rPr sz="2400" b="1" spc="-9" dirty="0" smtClean="0">
                <a:latin typeface="Garamond"/>
                <a:cs typeface="Garamond"/>
              </a:rPr>
              <a:t>s</a:t>
            </a:r>
            <a:r>
              <a:rPr sz="2400" b="1" spc="0" dirty="0" smtClean="0">
                <a:latin typeface="Garamond"/>
                <a:cs typeface="Garamond"/>
              </a:rPr>
              <a:t>tile)</a:t>
            </a:r>
            <a:endParaRPr sz="2400" dirty="0">
              <a:latin typeface="Garamond"/>
              <a:cs typeface="Garamond"/>
            </a:endParaRPr>
          </a:p>
        </p:txBody>
      </p:sp>
      <p:sp>
        <p:nvSpPr>
          <p:cNvPr id="4" name="object 4"/>
          <p:cNvSpPr txBox="1"/>
          <p:nvPr/>
        </p:nvSpPr>
        <p:spPr>
          <a:xfrm>
            <a:off x="9029700" y="0"/>
            <a:ext cx="38100" cy="66675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12700" y="6667500"/>
            <a:ext cx="9017000" cy="38100"/>
          </a:xfrm>
          <a:prstGeom prst="rect">
            <a:avLst/>
          </a:prstGeom>
        </p:spPr>
        <p:txBody>
          <a:bodyPr wrap="square" lIns="0" tIns="0" rIns="0" bIns="0" rtlCol="0">
            <a:noAutofit/>
          </a:bodyPr>
          <a:lstStyle/>
          <a:p>
            <a:endParaRPr/>
          </a:p>
        </p:txBody>
      </p:sp>
      <p:sp>
        <p:nvSpPr>
          <p:cNvPr id="2" name="object 2"/>
          <p:cNvSpPr txBox="1"/>
          <p:nvPr/>
        </p:nvSpPr>
        <p:spPr>
          <a:xfrm>
            <a:off x="9029700" y="6667500"/>
            <a:ext cx="38100" cy="38100"/>
          </a:xfrm>
          <a:prstGeom prst="rect">
            <a:avLst/>
          </a:prstGeom>
        </p:spPr>
        <p:txBody>
          <a:bodyPr wrap="square" lIns="0" tIns="0" rIns="0" bIns="0" rtlCol="0">
            <a:noAutofit/>
          </a:bodyPr>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63246" y="-136399"/>
            <a:ext cx="9194292" cy="6905244"/>
          </a:xfrm>
          <a:custGeom>
            <a:avLst/>
            <a:gdLst/>
            <a:ahLst/>
            <a:cxnLst/>
            <a:rect l="l" t="t" r="r" b="b"/>
            <a:pathLst>
              <a:path w="9194292" h="6905244">
                <a:moveTo>
                  <a:pt x="63246" y="6905244"/>
                </a:moveTo>
                <a:lnTo>
                  <a:pt x="9194292" y="6905244"/>
                </a:lnTo>
                <a:lnTo>
                  <a:pt x="9194292" y="136399"/>
                </a:lnTo>
              </a:path>
            </a:pathLst>
          </a:custGeom>
          <a:ln w="126492">
            <a:solidFill>
              <a:srgbClr val="000000"/>
            </a:solidFill>
          </a:ln>
        </p:spPr>
        <p:txBody>
          <a:bodyPr wrap="square" lIns="0" tIns="0" rIns="0" bIns="0" rtlCol="0">
            <a:noAutofit/>
          </a:bodyPr>
          <a:lstStyle/>
          <a:p>
            <a:endParaRPr/>
          </a:p>
        </p:txBody>
      </p:sp>
      <p:sp>
        <p:nvSpPr>
          <p:cNvPr id="13" name="object 13"/>
          <p:cNvSpPr/>
          <p:nvPr/>
        </p:nvSpPr>
        <p:spPr>
          <a:xfrm>
            <a:off x="9525" y="0"/>
            <a:ext cx="0" cy="6762750"/>
          </a:xfrm>
          <a:custGeom>
            <a:avLst/>
            <a:gdLst/>
            <a:ahLst/>
            <a:cxnLst/>
            <a:rect l="l" t="t" r="r" b="b"/>
            <a:pathLst>
              <a:path h="6762750">
                <a:moveTo>
                  <a:pt x="0" y="0"/>
                </a:moveTo>
                <a:lnTo>
                  <a:pt x="0" y="6762750"/>
                </a:lnTo>
              </a:path>
            </a:pathLst>
          </a:custGeom>
          <a:ln w="38100">
            <a:solidFill>
              <a:srgbClr val="3F628C"/>
            </a:solidFill>
          </a:ln>
        </p:spPr>
        <p:txBody>
          <a:bodyPr wrap="square" lIns="0" tIns="0" rIns="0" bIns="0" rtlCol="0">
            <a:noAutofit/>
          </a:bodyPr>
          <a:lstStyle/>
          <a:p>
            <a:endParaRPr/>
          </a:p>
        </p:txBody>
      </p:sp>
      <p:sp>
        <p:nvSpPr>
          <p:cNvPr id="14" name="object 14"/>
          <p:cNvSpPr/>
          <p:nvPr/>
        </p:nvSpPr>
        <p:spPr>
          <a:xfrm>
            <a:off x="9042400" y="0"/>
            <a:ext cx="0" cy="6705600"/>
          </a:xfrm>
          <a:custGeom>
            <a:avLst/>
            <a:gdLst/>
            <a:ahLst/>
            <a:cxnLst/>
            <a:rect l="l" t="t" r="r" b="b"/>
            <a:pathLst>
              <a:path h="6705600">
                <a:moveTo>
                  <a:pt x="0" y="6705600"/>
                </a:moveTo>
                <a:lnTo>
                  <a:pt x="0" y="0"/>
                </a:lnTo>
              </a:path>
            </a:pathLst>
          </a:custGeom>
          <a:ln w="38100">
            <a:solidFill>
              <a:srgbClr val="3F628C"/>
            </a:solidFill>
          </a:ln>
        </p:spPr>
        <p:txBody>
          <a:bodyPr wrap="square" lIns="0" tIns="0" rIns="0" bIns="0" rtlCol="0">
            <a:noAutofit/>
          </a:bodyPr>
          <a:lstStyle/>
          <a:p>
            <a:endParaRPr/>
          </a:p>
        </p:txBody>
      </p:sp>
      <p:sp>
        <p:nvSpPr>
          <p:cNvPr id="15" name="object 15"/>
          <p:cNvSpPr/>
          <p:nvPr/>
        </p:nvSpPr>
        <p:spPr>
          <a:xfrm>
            <a:off x="9131300" y="0"/>
            <a:ext cx="0" cy="6762750"/>
          </a:xfrm>
          <a:custGeom>
            <a:avLst/>
            <a:gdLst/>
            <a:ahLst/>
            <a:cxnLst/>
            <a:rect l="l" t="t" r="r" b="b"/>
            <a:pathLst>
              <a:path h="6762750">
                <a:moveTo>
                  <a:pt x="0" y="0"/>
                </a:moveTo>
                <a:lnTo>
                  <a:pt x="0" y="6762750"/>
                </a:lnTo>
              </a:path>
            </a:pathLst>
          </a:custGeom>
          <a:ln w="12700">
            <a:solidFill>
              <a:srgbClr val="9A9A9A"/>
            </a:solidFill>
          </a:ln>
        </p:spPr>
        <p:txBody>
          <a:bodyPr wrap="square" lIns="0" tIns="0" rIns="0" bIns="0" rtlCol="0">
            <a:noAutofit/>
          </a:bodyPr>
          <a:lstStyle/>
          <a:p>
            <a:endParaRPr/>
          </a:p>
        </p:txBody>
      </p:sp>
      <p:sp>
        <p:nvSpPr>
          <p:cNvPr id="16" name="object 16"/>
          <p:cNvSpPr/>
          <p:nvPr/>
        </p:nvSpPr>
        <p:spPr>
          <a:xfrm>
            <a:off x="0" y="6667500"/>
            <a:ext cx="9067800" cy="0"/>
          </a:xfrm>
          <a:custGeom>
            <a:avLst/>
            <a:gdLst/>
            <a:ahLst/>
            <a:cxnLst/>
            <a:rect l="l" t="t" r="r" b="b"/>
            <a:pathLst>
              <a:path w="9067800">
                <a:moveTo>
                  <a:pt x="0" y="0"/>
                </a:moveTo>
                <a:lnTo>
                  <a:pt x="9067800" y="0"/>
                </a:lnTo>
              </a:path>
            </a:pathLst>
          </a:custGeom>
          <a:ln w="25400">
            <a:solidFill>
              <a:srgbClr val="3F628C"/>
            </a:solidFill>
          </a:ln>
        </p:spPr>
        <p:txBody>
          <a:bodyPr wrap="square" lIns="0" tIns="0" rIns="0" bIns="0" rtlCol="0">
            <a:noAutofit/>
          </a:bodyPr>
          <a:lstStyle/>
          <a:p>
            <a:endParaRPr/>
          </a:p>
        </p:txBody>
      </p:sp>
      <p:sp>
        <p:nvSpPr>
          <p:cNvPr id="17" name="object 17"/>
          <p:cNvSpPr/>
          <p:nvPr/>
        </p:nvSpPr>
        <p:spPr>
          <a:xfrm>
            <a:off x="0" y="6835775"/>
            <a:ext cx="19050" cy="0"/>
          </a:xfrm>
          <a:custGeom>
            <a:avLst/>
            <a:gdLst/>
            <a:ahLst/>
            <a:cxnLst/>
            <a:rect l="l" t="t" r="r" b="b"/>
            <a:pathLst>
              <a:path w="19050">
                <a:moveTo>
                  <a:pt x="0" y="0"/>
                </a:moveTo>
                <a:lnTo>
                  <a:pt x="19050" y="0"/>
                </a:lnTo>
              </a:path>
            </a:pathLst>
          </a:custGeom>
          <a:ln w="38100">
            <a:solidFill>
              <a:srgbClr val="3F628C"/>
            </a:solidFill>
          </a:ln>
        </p:spPr>
        <p:txBody>
          <a:bodyPr wrap="square" lIns="0" tIns="0" rIns="0" bIns="0" rtlCol="0">
            <a:noAutofit/>
          </a:bodyPr>
          <a:lstStyle/>
          <a:p>
            <a:endParaRPr/>
          </a:p>
        </p:txBody>
      </p:sp>
      <p:sp>
        <p:nvSpPr>
          <p:cNvPr id="18" name="object 18"/>
          <p:cNvSpPr/>
          <p:nvPr/>
        </p:nvSpPr>
        <p:spPr>
          <a:xfrm>
            <a:off x="9131300" y="6826250"/>
            <a:ext cx="0" cy="19050"/>
          </a:xfrm>
          <a:custGeom>
            <a:avLst/>
            <a:gdLst/>
            <a:ahLst/>
            <a:cxnLst/>
            <a:rect l="l" t="t" r="r" b="b"/>
            <a:pathLst>
              <a:path h="19050">
                <a:moveTo>
                  <a:pt x="0" y="0"/>
                </a:moveTo>
                <a:lnTo>
                  <a:pt x="0" y="19050"/>
                </a:lnTo>
              </a:path>
            </a:pathLst>
          </a:custGeom>
          <a:ln w="12700">
            <a:solidFill>
              <a:srgbClr val="9A9A9A"/>
            </a:solidFill>
          </a:ln>
        </p:spPr>
        <p:txBody>
          <a:bodyPr wrap="square" lIns="0" tIns="0" rIns="0" bIns="0" rtlCol="0">
            <a:noAutofit/>
          </a:bodyPr>
          <a:lstStyle/>
          <a:p>
            <a:endParaRPr/>
          </a:p>
        </p:txBody>
      </p:sp>
      <p:sp>
        <p:nvSpPr>
          <p:cNvPr id="19" name="object 19"/>
          <p:cNvSpPr/>
          <p:nvPr/>
        </p:nvSpPr>
        <p:spPr>
          <a:xfrm>
            <a:off x="0" y="6794500"/>
            <a:ext cx="9144000" cy="0"/>
          </a:xfrm>
          <a:custGeom>
            <a:avLst/>
            <a:gdLst/>
            <a:ahLst/>
            <a:cxnLst/>
            <a:rect l="l" t="t" r="r" b="b"/>
            <a:pathLst>
              <a:path w="9144000">
                <a:moveTo>
                  <a:pt x="0" y="0"/>
                </a:moveTo>
                <a:lnTo>
                  <a:pt x="9144000" y="0"/>
                </a:lnTo>
              </a:path>
            </a:pathLst>
          </a:custGeom>
          <a:ln w="63500">
            <a:solidFill>
              <a:srgbClr val="9A9A9A"/>
            </a:solidFill>
          </a:ln>
        </p:spPr>
        <p:txBody>
          <a:bodyPr wrap="square" lIns="0" tIns="0" rIns="0" bIns="0" rtlCol="0">
            <a:noAutofit/>
          </a:bodyPr>
          <a:lstStyle/>
          <a:p>
            <a:endParaRPr/>
          </a:p>
        </p:txBody>
      </p:sp>
      <p:sp>
        <p:nvSpPr>
          <p:cNvPr id="11" name="object 11"/>
          <p:cNvSpPr txBox="1"/>
          <p:nvPr/>
        </p:nvSpPr>
        <p:spPr>
          <a:xfrm>
            <a:off x="295210" y="923246"/>
            <a:ext cx="7990815" cy="1951912"/>
          </a:xfrm>
          <a:prstGeom prst="rect">
            <a:avLst/>
          </a:prstGeom>
        </p:spPr>
        <p:txBody>
          <a:bodyPr wrap="square" lIns="0" tIns="0" rIns="0" bIns="0" rtlCol="0">
            <a:noAutofit/>
          </a:bodyPr>
          <a:lstStyle/>
          <a:p>
            <a:pPr marL="12700">
              <a:lnSpc>
                <a:spcPts val="6755"/>
              </a:lnSpc>
              <a:spcBef>
                <a:spcPts val="337"/>
              </a:spcBef>
            </a:pPr>
            <a:r>
              <a:rPr sz="6500" spc="44" dirty="0" smtClean="0">
                <a:solidFill>
                  <a:srgbClr val="C33826"/>
                </a:solidFill>
                <a:latin typeface="Arial"/>
                <a:cs typeface="Arial"/>
              </a:rPr>
              <a:t>•</a:t>
            </a:r>
            <a:r>
              <a:rPr sz="3600" b="1" spc="0" baseline="43209" dirty="0" smtClean="0">
                <a:latin typeface="Garamond"/>
                <a:cs typeface="Garamond"/>
              </a:rPr>
              <a:t>Hel</a:t>
            </a:r>
            <a:r>
              <a:rPr sz="3600" b="1" spc="-4" baseline="43209" dirty="0" smtClean="0">
                <a:latin typeface="Garamond"/>
                <a:cs typeface="Garamond"/>
              </a:rPr>
              <a:t>p</a:t>
            </a:r>
            <a:r>
              <a:rPr sz="3600" b="1" spc="0" baseline="43209" dirty="0" smtClean="0">
                <a:latin typeface="Garamond"/>
                <a:cs typeface="Garamond"/>
              </a:rPr>
              <a:t>s </a:t>
            </a:r>
            <a:r>
              <a:rPr sz="3600" b="1" spc="-14" baseline="43209" dirty="0" smtClean="0">
                <a:latin typeface="Garamond"/>
                <a:cs typeface="Garamond"/>
              </a:rPr>
              <a:t>d</a:t>
            </a:r>
            <a:r>
              <a:rPr sz="3600" b="1" spc="0" baseline="43209" dirty="0" smtClean="0">
                <a:latin typeface="Garamond"/>
                <a:cs typeface="Garamond"/>
              </a:rPr>
              <a:t>i</a:t>
            </a:r>
            <a:r>
              <a:rPr sz="3600" b="1" spc="-9" baseline="43209" dirty="0" smtClean="0">
                <a:latin typeface="Garamond"/>
                <a:cs typeface="Garamond"/>
              </a:rPr>
              <a:t>s</a:t>
            </a:r>
            <a:r>
              <a:rPr sz="3600" b="1" spc="0" baseline="43209" dirty="0" smtClean="0">
                <a:latin typeface="Garamond"/>
                <a:cs typeface="Garamond"/>
              </a:rPr>
              <a:t>tin</a:t>
            </a:r>
            <a:r>
              <a:rPr sz="3600" b="1" spc="-9" baseline="43209" dirty="0" smtClean="0">
                <a:latin typeface="Garamond"/>
                <a:cs typeface="Garamond"/>
              </a:rPr>
              <a:t>g</a:t>
            </a:r>
            <a:r>
              <a:rPr sz="3600" b="1" spc="0" baseline="43209" dirty="0" smtClean="0">
                <a:latin typeface="Garamond"/>
                <a:cs typeface="Garamond"/>
              </a:rPr>
              <a:t>u</a:t>
            </a:r>
            <a:r>
              <a:rPr sz="3600" b="1" spc="-9" baseline="43209" dirty="0" smtClean="0">
                <a:latin typeface="Garamond"/>
                <a:cs typeface="Garamond"/>
              </a:rPr>
              <a:t>i</a:t>
            </a:r>
            <a:r>
              <a:rPr sz="3600" b="1" spc="0" baseline="43209" dirty="0" smtClean="0">
                <a:latin typeface="Garamond"/>
                <a:cs typeface="Garamond"/>
              </a:rPr>
              <a:t>sh</a:t>
            </a:r>
            <a:r>
              <a:rPr sz="3600" b="1" spc="25" baseline="43209" dirty="0" smtClean="0">
                <a:latin typeface="Garamond"/>
                <a:cs typeface="Garamond"/>
              </a:rPr>
              <a:t> </a:t>
            </a:r>
            <a:r>
              <a:rPr sz="3600" b="1" spc="0" baseline="43209" dirty="0" smtClean="0">
                <a:latin typeface="Garamond"/>
                <a:cs typeface="Garamond"/>
              </a:rPr>
              <a:t>o</a:t>
            </a:r>
            <a:r>
              <a:rPr sz="3600" b="1" spc="-9" baseline="43209" dirty="0" smtClean="0">
                <a:latin typeface="Garamond"/>
                <a:cs typeface="Garamond"/>
              </a:rPr>
              <a:t>n</a:t>
            </a:r>
            <a:r>
              <a:rPr sz="3600" b="1" spc="0" baseline="43209" dirty="0" smtClean="0">
                <a:latin typeface="Garamond"/>
                <a:cs typeface="Garamond"/>
              </a:rPr>
              <a:t>e</a:t>
            </a:r>
            <a:r>
              <a:rPr sz="3600" b="1" spc="9" baseline="43209" dirty="0" smtClean="0">
                <a:latin typeface="Garamond"/>
                <a:cs typeface="Garamond"/>
              </a:rPr>
              <a:t> </a:t>
            </a:r>
            <a:r>
              <a:rPr sz="3600" b="1" spc="0" baseline="43209" dirty="0" smtClean="0">
                <a:latin typeface="Garamond"/>
                <a:cs typeface="Garamond"/>
              </a:rPr>
              <a:t>cu</a:t>
            </a:r>
            <a:r>
              <a:rPr sz="3600" b="1" spc="-9" baseline="43209" dirty="0" smtClean="0">
                <a:latin typeface="Garamond"/>
                <a:cs typeface="Garamond"/>
              </a:rPr>
              <a:t>s</a:t>
            </a:r>
            <a:r>
              <a:rPr sz="3600" b="1" spc="0" baseline="43209" dirty="0" smtClean="0">
                <a:latin typeface="Garamond"/>
                <a:cs typeface="Garamond"/>
              </a:rPr>
              <a:t>tomer </a:t>
            </a:r>
            <a:r>
              <a:rPr sz="3600" b="1" spc="29" baseline="43209" dirty="0" smtClean="0">
                <a:latin typeface="Garamond"/>
                <a:cs typeface="Garamond"/>
              </a:rPr>
              <a:t>g</a:t>
            </a:r>
            <a:r>
              <a:rPr sz="3600" b="1" spc="25" baseline="43209" dirty="0" smtClean="0">
                <a:latin typeface="Garamond"/>
                <a:cs typeface="Garamond"/>
              </a:rPr>
              <a:t>r</a:t>
            </a:r>
            <a:r>
              <a:rPr sz="3600" b="1" spc="0" baseline="43209" dirty="0" smtClean="0">
                <a:latin typeface="Garamond"/>
                <a:cs typeface="Garamond"/>
              </a:rPr>
              <a:t>o</a:t>
            </a:r>
            <a:r>
              <a:rPr sz="3600" b="1" spc="-9" baseline="43209" dirty="0" smtClean="0">
                <a:latin typeface="Garamond"/>
                <a:cs typeface="Garamond"/>
              </a:rPr>
              <a:t>u</a:t>
            </a:r>
            <a:r>
              <a:rPr sz="3600" b="1" spc="0" baseline="43209" dirty="0" smtClean="0">
                <a:latin typeface="Garamond"/>
                <a:cs typeface="Garamond"/>
              </a:rPr>
              <a:t>p f</a:t>
            </a:r>
            <a:r>
              <a:rPr sz="3600" b="1" spc="25" baseline="43209" dirty="0" smtClean="0">
                <a:latin typeface="Garamond"/>
                <a:cs typeface="Garamond"/>
              </a:rPr>
              <a:t>r</a:t>
            </a:r>
            <a:r>
              <a:rPr sz="3600" b="1" spc="0" baseline="43209" dirty="0" smtClean="0">
                <a:latin typeface="Garamond"/>
                <a:cs typeface="Garamond"/>
              </a:rPr>
              <a:t>om a</a:t>
            </a:r>
            <a:r>
              <a:rPr sz="3600" b="1" spc="-9" baseline="43209" dirty="0" smtClean="0">
                <a:latin typeface="Garamond"/>
                <a:cs typeface="Garamond"/>
              </a:rPr>
              <a:t>n</a:t>
            </a:r>
            <a:r>
              <a:rPr sz="3600" b="1" spc="0" baseline="43209" dirty="0" smtClean="0">
                <a:latin typeface="Garamond"/>
                <a:cs typeface="Garamond"/>
              </a:rPr>
              <a:t>other with</a:t>
            </a:r>
            <a:r>
              <a:rPr sz="3600" b="1" spc="-9" baseline="43209" dirty="0" smtClean="0">
                <a:latin typeface="Garamond"/>
                <a:cs typeface="Garamond"/>
              </a:rPr>
              <a:t>i</a:t>
            </a:r>
            <a:r>
              <a:rPr sz="3600" b="1" spc="0" baseline="43209" dirty="0" smtClean="0">
                <a:latin typeface="Garamond"/>
                <a:cs typeface="Garamond"/>
              </a:rPr>
              <a:t>n</a:t>
            </a:r>
            <a:endParaRPr sz="2400">
              <a:latin typeface="Garamond"/>
              <a:cs typeface="Garamond"/>
            </a:endParaRPr>
          </a:p>
          <a:p>
            <a:pPr marL="238189" marR="123825">
              <a:lnSpc>
                <a:spcPts val="2050"/>
              </a:lnSpc>
              <a:spcBef>
                <a:spcPts val="381"/>
              </a:spcBef>
            </a:pPr>
            <a:r>
              <a:rPr sz="3600" b="1" spc="-84" baseline="-11111" dirty="0" smtClean="0">
                <a:latin typeface="Garamond"/>
                <a:cs typeface="Garamond"/>
              </a:rPr>
              <a:t>F</a:t>
            </a:r>
            <a:r>
              <a:rPr sz="3600" b="1" spc="0" baseline="-11111" dirty="0" smtClean="0">
                <a:latin typeface="Garamond"/>
                <a:cs typeface="Garamond"/>
              </a:rPr>
              <a:t>acilit</a:t>
            </a:r>
            <a:r>
              <a:rPr sz="3600" b="1" spc="4" baseline="-11111" dirty="0" smtClean="0">
                <a:latin typeface="Garamond"/>
                <a:cs typeface="Garamond"/>
              </a:rPr>
              <a:t>a</a:t>
            </a:r>
            <a:r>
              <a:rPr sz="3600" b="1" spc="0" baseline="-11111" dirty="0" smtClean="0">
                <a:latin typeface="Garamond"/>
                <a:cs typeface="Garamond"/>
              </a:rPr>
              <a:t>tes</a:t>
            </a:r>
            <a:r>
              <a:rPr sz="3600" b="1" spc="-4" baseline="-11111" dirty="0" smtClean="0">
                <a:latin typeface="Garamond"/>
                <a:cs typeface="Garamond"/>
              </a:rPr>
              <a:t> </a:t>
            </a:r>
            <a:r>
              <a:rPr sz="3600" b="1" spc="0" baseline="-11111" dirty="0" smtClean="0">
                <a:latin typeface="Garamond"/>
                <a:cs typeface="Garamond"/>
              </a:rPr>
              <a:t>p</a:t>
            </a:r>
            <a:r>
              <a:rPr sz="3600" b="1" spc="19" baseline="-11111" dirty="0" smtClean="0">
                <a:latin typeface="Garamond"/>
                <a:cs typeface="Garamond"/>
              </a:rPr>
              <a:t>r</a:t>
            </a:r>
            <a:r>
              <a:rPr sz="3600" b="1" spc="0" baseline="-11111" dirty="0" smtClean="0">
                <a:latin typeface="Garamond"/>
                <a:cs typeface="Garamond"/>
              </a:rPr>
              <a:t>o</a:t>
            </a:r>
            <a:r>
              <a:rPr sz="3600" b="1" spc="-9" baseline="-11111" dirty="0" smtClean="0">
                <a:latin typeface="Garamond"/>
                <a:cs typeface="Garamond"/>
              </a:rPr>
              <a:t>p</a:t>
            </a:r>
            <a:r>
              <a:rPr sz="3600" b="1" spc="0" baseline="-11111" dirty="0" smtClean="0">
                <a:latin typeface="Garamond"/>
                <a:cs typeface="Garamond"/>
              </a:rPr>
              <a:t>er </a:t>
            </a:r>
            <a:r>
              <a:rPr sz="3600" b="1" spc="4" baseline="-11111" dirty="0" smtClean="0">
                <a:latin typeface="Garamond"/>
                <a:cs typeface="Garamond"/>
              </a:rPr>
              <a:t>c</a:t>
            </a:r>
            <a:r>
              <a:rPr sz="3600" b="1" spc="0" baseline="-11111" dirty="0" smtClean="0">
                <a:latin typeface="Garamond"/>
                <a:cs typeface="Garamond"/>
              </a:rPr>
              <a:t>h</a:t>
            </a:r>
            <a:r>
              <a:rPr sz="3600" b="1" spc="-9" baseline="-11111" dirty="0" smtClean="0">
                <a:latin typeface="Garamond"/>
                <a:cs typeface="Garamond"/>
              </a:rPr>
              <a:t>o</a:t>
            </a:r>
            <a:r>
              <a:rPr sz="3600" b="1" spc="0" baseline="-11111" dirty="0" smtClean="0">
                <a:latin typeface="Garamond"/>
                <a:cs typeface="Garamond"/>
              </a:rPr>
              <a:t>ice of</a:t>
            </a:r>
            <a:r>
              <a:rPr sz="3600" b="1" spc="375" baseline="-11111" dirty="0" smtClean="0">
                <a:latin typeface="Garamond"/>
                <a:cs typeface="Garamond"/>
              </a:rPr>
              <a:t> </a:t>
            </a:r>
            <a:r>
              <a:rPr sz="3600" b="1" spc="0" baseline="-11111" dirty="0" smtClean="0">
                <a:latin typeface="Garamond"/>
                <a:cs typeface="Garamond"/>
              </a:rPr>
              <a:t>ta</a:t>
            </a:r>
            <a:r>
              <a:rPr sz="3600" b="1" spc="9" baseline="-11111" dirty="0" smtClean="0">
                <a:latin typeface="Garamond"/>
                <a:cs typeface="Garamond"/>
              </a:rPr>
              <a:t>r</a:t>
            </a:r>
            <a:r>
              <a:rPr sz="3600" b="1" spc="0" baseline="-11111" dirty="0" smtClean="0">
                <a:latin typeface="Garamond"/>
                <a:cs typeface="Garamond"/>
              </a:rPr>
              <a:t>get</a:t>
            </a:r>
            <a:r>
              <a:rPr sz="3600" b="1" spc="-19" baseline="-11111" dirty="0" smtClean="0">
                <a:latin typeface="Garamond"/>
                <a:cs typeface="Garamond"/>
              </a:rPr>
              <a:t> </a:t>
            </a:r>
            <a:r>
              <a:rPr sz="3600" b="1" spc="0" baseline="-11111" dirty="0" smtClean="0">
                <a:latin typeface="Garamond"/>
                <a:cs typeface="Garamond"/>
              </a:rPr>
              <a:t>ma</a:t>
            </a:r>
            <a:r>
              <a:rPr sz="3600" b="1" spc="29" baseline="-11111" dirty="0" smtClean="0">
                <a:latin typeface="Garamond"/>
                <a:cs typeface="Garamond"/>
              </a:rPr>
              <a:t>r</a:t>
            </a:r>
            <a:r>
              <a:rPr sz="3600" b="1" spc="-39" baseline="-11111" dirty="0" smtClean="0">
                <a:latin typeface="Garamond"/>
                <a:cs typeface="Garamond"/>
              </a:rPr>
              <a:t>k</a:t>
            </a:r>
            <a:r>
              <a:rPr sz="3600" b="1" spc="0" baseline="-11111" dirty="0" smtClean="0">
                <a:latin typeface="Garamond"/>
                <a:cs typeface="Garamond"/>
              </a:rPr>
              <a:t>et.</a:t>
            </a:r>
            <a:endParaRPr sz="2400">
              <a:latin typeface="Garamond"/>
              <a:cs typeface="Garamond"/>
            </a:endParaRPr>
          </a:p>
          <a:p>
            <a:pPr marL="12700" marR="123825">
              <a:lnSpc>
                <a:spcPts val="5950"/>
              </a:lnSpc>
              <a:spcBef>
                <a:spcPts val="195"/>
              </a:spcBef>
            </a:pPr>
            <a:r>
              <a:rPr sz="9750" spc="0" baseline="1337" dirty="0" smtClean="0">
                <a:solidFill>
                  <a:srgbClr val="C33826"/>
                </a:solidFill>
                <a:latin typeface="Arial"/>
                <a:cs typeface="Arial"/>
              </a:rPr>
              <a:t>•</a:t>
            </a:r>
            <a:endParaRPr sz="6500">
              <a:latin typeface="Arial"/>
              <a:cs typeface="Arial"/>
            </a:endParaRPr>
          </a:p>
        </p:txBody>
      </p:sp>
      <p:sp>
        <p:nvSpPr>
          <p:cNvPr id="10" name="object 10"/>
          <p:cNvSpPr txBox="1"/>
          <p:nvPr/>
        </p:nvSpPr>
        <p:spPr>
          <a:xfrm>
            <a:off x="8213002" y="1143713"/>
            <a:ext cx="217312" cy="330504"/>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a</a:t>
            </a:r>
            <a:endParaRPr sz="2400">
              <a:latin typeface="Garamond"/>
              <a:cs typeface="Garamond"/>
            </a:endParaRPr>
          </a:p>
        </p:txBody>
      </p:sp>
      <p:sp>
        <p:nvSpPr>
          <p:cNvPr id="9" name="object 9"/>
          <p:cNvSpPr txBox="1"/>
          <p:nvPr/>
        </p:nvSpPr>
        <p:spPr>
          <a:xfrm>
            <a:off x="295210" y="2388153"/>
            <a:ext cx="6117549" cy="850900"/>
          </a:xfrm>
          <a:prstGeom prst="rect">
            <a:avLst/>
          </a:prstGeom>
        </p:spPr>
        <p:txBody>
          <a:bodyPr wrap="square" lIns="0" tIns="0" rIns="0" bIns="0" rtlCol="0">
            <a:noAutofit/>
          </a:bodyPr>
          <a:lstStyle/>
          <a:p>
            <a:pPr marL="12700">
              <a:lnSpc>
                <a:spcPts val="6700"/>
              </a:lnSpc>
              <a:spcBef>
                <a:spcPts val="335"/>
              </a:spcBef>
            </a:pPr>
            <a:r>
              <a:rPr sz="6500" spc="44" dirty="0" smtClean="0">
                <a:solidFill>
                  <a:srgbClr val="C33826"/>
                </a:solidFill>
                <a:latin typeface="Arial"/>
                <a:cs typeface="Arial"/>
              </a:rPr>
              <a:t>•</a:t>
            </a:r>
            <a:r>
              <a:rPr sz="3600" b="1" spc="0" baseline="41975" dirty="0" smtClean="0">
                <a:latin typeface="Garamond"/>
                <a:cs typeface="Garamond"/>
              </a:rPr>
              <a:t>Hel</a:t>
            </a:r>
            <a:r>
              <a:rPr sz="3600" b="1" spc="-4" baseline="41975" dirty="0" smtClean="0">
                <a:latin typeface="Garamond"/>
                <a:cs typeface="Garamond"/>
              </a:rPr>
              <a:t>p</a:t>
            </a:r>
            <a:r>
              <a:rPr sz="3600" b="1" spc="0" baseline="41975" dirty="0" smtClean="0">
                <a:latin typeface="Garamond"/>
                <a:cs typeface="Garamond"/>
              </a:rPr>
              <a:t>s </a:t>
            </a:r>
            <a:r>
              <a:rPr sz="3600" b="1" spc="-14" baseline="41975" dirty="0" smtClean="0">
                <a:latin typeface="Garamond"/>
                <a:cs typeface="Garamond"/>
              </a:rPr>
              <a:t>d</a:t>
            </a:r>
            <a:r>
              <a:rPr sz="3600" b="1" spc="-39" baseline="41975" dirty="0" smtClean="0">
                <a:latin typeface="Garamond"/>
                <a:cs typeface="Garamond"/>
              </a:rPr>
              <a:t>i</a:t>
            </a:r>
            <a:r>
              <a:rPr sz="3600" b="1" spc="0" baseline="41975" dirty="0" smtClean="0">
                <a:latin typeface="Garamond"/>
                <a:cs typeface="Garamond"/>
              </a:rPr>
              <a:t>vide </a:t>
            </a:r>
            <a:r>
              <a:rPr sz="3600" b="1" spc="9" baseline="41975" dirty="0" smtClean="0">
                <a:latin typeface="Garamond"/>
                <a:cs typeface="Garamond"/>
              </a:rPr>
              <a:t>t</a:t>
            </a:r>
            <a:r>
              <a:rPr sz="3600" b="1" spc="0" baseline="41975" dirty="0" smtClean="0">
                <a:latin typeface="Garamond"/>
                <a:cs typeface="Garamond"/>
              </a:rPr>
              <a:t>he ma</a:t>
            </a:r>
            <a:r>
              <a:rPr sz="3600" b="1" spc="19" baseline="41975" dirty="0" smtClean="0">
                <a:latin typeface="Garamond"/>
                <a:cs typeface="Garamond"/>
              </a:rPr>
              <a:t>r</a:t>
            </a:r>
            <a:r>
              <a:rPr sz="3600" b="1" spc="-39" baseline="41975" dirty="0" smtClean="0">
                <a:latin typeface="Garamond"/>
                <a:cs typeface="Garamond"/>
              </a:rPr>
              <a:t>k</a:t>
            </a:r>
            <a:r>
              <a:rPr sz="3600" b="1" spc="0" baseline="41975" dirty="0" smtClean="0">
                <a:latin typeface="Garamond"/>
                <a:cs typeface="Garamond"/>
              </a:rPr>
              <a:t>ets</a:t>
            </a:r>
            <a:r>
              <a:rPr sz="3600" b="1" spc="-19" baseline="41975" dirty="0" smtClean="0">
                <a:latin typeface="Garamond"/>
                <a:cs typeface="Garamond"/>
              </a:rPr>
              <a:t> </a:t>
            </a:r>
            <a:r>
              <a:rPr sz="3600" b="1" spc="0" baseline="41975" dirty="0" smtClean="0">
                <a:latin typeface="Garamond"/>
                <a:cs typeface="Garamond"/>
              </a:rPr>
              <a:t>and co</a:t>
            </a:r>
            <a:r>
              <a:rPr sz="3600" b="1" spc="-9" baseline="41975" dirty="0" smtClean="0">
                <a:latin typeface="Garamond"/>
                <a:cs typeface="Garamond"/>
              </a:rPr>
              <a:t>n</a:t>
            </a:r>
            <a:r>
              <a:rPr sz="3600" b="1" spc="0" baseline="41975" dirty="0" smtClean="0">
                <a:latin typeface="Garamond"/>
                <a:cs typeface="Garamond"/>
              </a:rPr>
              <a:t>q</a:t>
            </a:r>
            <a:r>
              <a:rPr sz="3600" b="1" spc="-14" baseline="41975" dirty="0" smtClean="0">
                <a:latin typeface="Garamond"/>
                <a:cs typeface="Garamond"/>
              </a:rPr>
              <a:t>u</a:t>
            </a:r>
            <a:r>
              <a:rPr sz="3600" b="1" spc="0" baseline="41975" dirty="0" smtClean="0">
                <a:latin typeface="Garamond"/>
                <a:cs typeface="Garamond"/>
              </a:rPr>
              <a:t>er</a:t>
            </a:r>
            <a:r>
              <a:rPr sz="3600" b="1" spc="14" baseline="41975" dirty="0" smtClean="0">
                <a:latin typeface="Garamond"/>
                <a:cs typeface="Garamond"/>
              </a:rPr>
              <a:t> </a:t>
            </a:r>
            <a:r>
              <a:rPr sz="3600" b="1" spc="0" baseline="41975" dirty="0" smtClean="0">
                <a:latin typeface="Garamond"/>
                <a:cs typeface="Garamond"/>
              </a:rPr>
              <a:t>them.</a:t>
            </a:r>
            <a:endParaRPr sz="2400">
              <a:latin typeface="Garamond"/>
              <a:cs typeface="Garamond"/>
            </a:endParaRPr>
          </a:p>
        </p:txBody>
      </p:sp>
      <p:sp>
        <p:nvSpPr>
          <p:cNvPr id="8" name="object 8"/>
          <p:cNvSpPr txBox="1"/>
          <p:nvPr/>
        </p:nvSpPr>
        <p:spPr>
          <a:xfrm>
            <a:off x="520700" y="2973382"/>
            <a:ext cx="6144413"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Helps</a:t>
            </a:r>
            <a:r>
              <a:rPr sz="3600" b="1" spc="-4" baseline="2469" dirty="0" smtClean="0">
                <a:latin typeface="Garamond"/>
                <a:cs typeface="Garamond"/>
              </a:rPr>
              <a:t> </a:t>
            </a:r>
            <a:r>
              <a:rPr sz="3600" b="1" spc="0" baseline="2469" dirty="0" smtClean="0">
                <a:latin typeface="Garamond"/>
                <a:cs typeface="Garamond"/>
              </a:rPr>
              <a:t>c</a:t>
            </a:r>
            <a:r>
              <a:rPr sz="3600" b="1" spc="100" baseline="2469" dirty="0" smtClean="0">
                <a:latin typeface="Garamond"/>
                <a:cs typeface="Garamond"/>
              </a:rPr>
              <a:t>r</a:t>
            </a:r>
            <a:r>
              <a:rPr sz="3600" b="1" spc="0" baseline="2469" dirty="0" smtClean="0">
                <a:latin typeface="Garamond"/>
                <a:cs typeface="Garamond"/>
              </a:rPr>
              <a:t>ystalli</a:t>
            </a:r>
            <a:r>
              <a:rPr sz="3600" b="1" spc="-29" baseline="2469" dirty="0" smtClean="0">
                <a:latin typeface="Garamond"/>
                <a:cs typeface="Garamond"/>
              </a:rPr>
              <a:t>z</a:t>
            </a:r>
            <a:r>
              <a:rPr sz="3600" b="1" spc="0" baseline="2469" dirty="0" smtClean="0">
                <a:latin typeface="Garamond"/>
                <a:cs typeface="Garamond"/>
              </a:rPr>
              <a:t>e</a:t>
            </a:r>
            <a:r>
              <a:rPr sz="3600" b="1" spc="-9" baseline="2469" dirty="0" smtClean="0">
                <a:latin typeface="Garamond"/>
                <a:cs typeface="Garamond"/>
              </a:rPr>
              <a:t> </a:t>
            </a:r>
            <a:r>
              <a:rPr sz="3600" b="1" spc="0" baseline="2469" dirty="0" smtClean="0">
                <a:latin typeface="Garamond"/>
                <a:cs typeface="Garamond"/>
              </a:rPr>
              <a:t>the needs of</a:t>
            </a:r>
            <a:r>
              <a:rPr sz="3600" b="1" spc="360" baseline="2469" dirty="0" smtClean="0">
                <a:latin typeface="Garamond"/>
                <a:cs typeface="Garamond"/>
              </a:rPr>
              <a:t> </a:t>
            </a:r>
            <a:r>
              <a:rPr sz="3600" b="1" spc="0" baseline="2469" dirty="0" smtClean="0">
                <a:latin typeface="Garamond"/>
                <a:cs typeface="Garamond"/>
              </a:rPr>
              <a:t>the </a:t>
            </a:r>
            <a:r>
              <a:rPr sz="3600" b="1" spc="4" baseline="2469" dirty="0" smtClean="0">
                <a:latin typeface="Garamond"/>
                <a:cs typeface="Garamond"/>
              </a:rPr>
              <a:t>t</a:t>
            </a:r>
            <a:r>
              <a:rPr sz="3600" b="1" spc="0" baseline="2469" dirty="0" smtClean="0">
                <a:latin typeface="Garamond"/>
                <a:cs typeface="Garamond"/>
              </a:rPr>
              <a:t>arget b</a:t>
            </a:r>
            <a:r>
              <a:rPr sz="3600" b="1" spc="-9" baseline="2469" dirty="0" smtClean="0">
                <a:latin typeface="Garamond"/>
                <a:cs typeface="Garamond"/>
              </a:rPr>
              <a:t>u</a:t>
            </a:r>
            <a:r>
              <a:rPr sz="3600" b="1" spc="-34" baseline="2469" dirty="0" smtClean="0">
                <a:latin typeface="Garamond"/>
                <a:cs typeface="Garamond"/>
              </a:rPr>
              <a:t>y</a:t>
            </a:r>
            <a:r>
              <a:rPr sz="3600" b="1" spc="0" baseline="2469" dirty="0" smtClean="0">
                <a:latin typeface="Garamond"/>
                <a:cs typeface="Garamond"/>
              </a:rPr>
              <a:t>e</a:t>
            </a:r>
            <a:r>
              <a:rPr sz="3600" b="1" spc="39" baseline="2469" dirty="0" smtClean="0">
                <a:latin typeface="Garamond"/>
                <a:cs typeface="Garamond"/>
              </a:rPr>
              <a:t>r</a:t>
            </a:r>
            <a:r>
              <a:rPr sz="3600" b="1" spc="0" baseline="2469" dirty="0" smtClean="0">
                <a:latin typeface="Garamond"/>
                <a:cs typeface="Garamond"/>
              </a:rPr>
              <a:t>s</a:t>
            </a:r>
            <a:endParaRPr sz="2400">
              <a:latin typeface="Garamond"/>
              <a:cs typeface="Garamond"/>
            </a:endParaRPr>
          </a:p>
        </p:txBody>
      </p:sp>
      <p:sp>
        <p:nvSpPr>
          <p:cNvPr id="7" name="object 7"/>
          <p:cNvSpPr txBox="1"/>
          <p:nvPr/>
        </p:nvSpPr>
        <p:spPr>
          <a:xfrm>
            <a:off x="520700" y="3339142"/>
            <a:ext cx="7350807" cy="330200"/>
          </a:xfrm>
          <a:prstGeom prst="rect">
            <a:avLst/>
          </a:prstGeom>
        </p:spPr>
        <p:txBody>
          <a:bodyPr wrap="square" lIns="0" tIns="0" rIns="0" bIns="0" rtlCol="0">
            <a:noAutofit/>
          </a:bodyPr>
          <a:lstStyle/>
          <a:p>
            <a:pPr marL="12700">
              <a:lnSpc>
                <a:spcPts val="2570"/>
              </a:lnSpc>
              <a:spcBef>
                <a:spcPts val="128"/>
              </a:spcBef>
            </a:pPr>
            <a:r>
              <a:rPr sz="3600" b="1" spc="0" baseline="2469" dirty="0" smtClean="0">
                <a:latin typeface="Garamond"/>
                <a:cs typeface="Garamond"/>
              </a:rPr>
              <a:t>Ma</a:t>
            </a:r>
            <a:r>
              <a:rPr sz="3600" b="1" spc="-39" baseline="2469" dirty="0" smtClean="0">
                <a:latin typeface="Garamond"/>
                <a:cs typeface="Garamond"/>
              </a:rPr>
              <a:t>k</a:t>
            </a:r>
            <a:r>
              <a:rPr sz="3600" b="1" spc="0" baseline="2469" dirty="0" smtClean="0">
                <a:latin typeface="Garamond"/>
                <a:cs typeface="Garamond"/>
              </a:rPr>
              <a:t>es the ma</a:t>
            </a:r>
            <a:r>
              <a:rPr sz="3600" b="1" spc="29" baseline="2469" dirty="0" smtClean="0">
                <a:latin typeface="Garamond"/>
                <a:cs typeface="Garamond"/>
              </a:rPr>
              <a:t>r</a:t>
            </a:r>
            <a:r>
              <a:rPr sz="3600" b="1" spc="-39" baseline="2469" dirty="0" smtClean="0">
                <a:latin typeface="Garamond"/>
                <a:cs typeface="Garamond"/>
              </a:rPr>
              <a:t>k</a:t>
            </a:r>
            <a:r>
              <a:rPr sz="3600" b="1" spc="0" baseline="2469" dirty="0" smtClean="0">
                <a:latin typeface="Garamond"/>
                <a:cs typeface="Garamond"/>
              </a:rPr>
              <a:t>eting</a:t>
            </a:r>
            <a:r>
              <a:rPr sz="3600" b="1" spc="-14" baseline="2469" dirty="0" smtClean="0">
                <a:latin typeface="Garamond"/>
                <a:cs typeface="Garamond"/>
              </a:rPr>
              <a:t> </a:t>
            </a:r>
            <a:r>
              <a:rPr sz="3600" b="1" spc="0" baseline="2469" dirty="0" smtClean="0">
                <a:latin typeface="Garamond"/>
                <a:cs typeface="Garamond"/>
              </a:rPr>
              <a:t>e</a:t>
            </a:r>
            <a:r>
              <a:rPr sz="3600" b="1" spc="44" baseline="2469" dirty="0" smtClean="0">
                <a:latin typeface="Garamond"/>
                <a:cs typeface="Garamond"/>
              </a:rPr>
              <a:t>f</a:t>
            </a:r>
            <a:r>
              <a:rPr sz="3600" b="1" spc="14" baseline="2469" dirty="0" smtClean="0">
                <a:latin typeface="Garamond"/>
                <a:cs typeface="Garamond"/>
              </a:rPr>
              <a:t>f</a:t>
            </a:r>
            <a:r>
              <a:rPr sz="3600" b="1" spc="0" baseline="2469" dirty="0" smtClean="0">
                <a:latin typeface="Garamond"/>
                <a:cs typeface="Garamond"/>
              </a:rPr>
              <a:t>o</a:t>
            </a:r>
            <a:r>
              <a:rPr sz="3600" b="1" spc="79" baseline="2469" dirty="0" smtClean="0">
                <a:latin typeface="Garamond"/>
                <a:cs typeface="Garamond"/>
              </a:rPr>
              <a:t>r</a:t>
            </a:r>
            <a:r>
              <a:rPr sz="3600" b="1" spc="0" baseline="2469" dirty="0" smtClean="0">
                <a:latin typeface="Garamond"/>
                <a:cs typeface="Garamond"/>
              </a:rPr>
              <a:t>t m</a:t>
            </a:r>
            <a:r>
              <a:rPr sz="3600" b="1" spc="-4" baseline="2469" dirty="0" smtClean="0">
                <a:latin typeface="Garamond"/>
                <a:cs typeface="Garamond"/>
              </a:rPr>
              <a:t>o</a:t>
            </a:r>
            <a:r>
              <a:rPr sz="3600" b="1" spc="25" baseline="2469" dirty="0" smtClean="0">
                <a:latin typeface="Garamond"/>
                <a:cs typeface="Garamond"/>
              </a:rPr>
              <a:t>r</a:t>
            </a:r>
            <a:r>
              <a:rPr sz="3600" b="1" spc="0" baseline="2469" dirty="0" smtClean="0">
                <a:latin typeface="Garamond"/>
                <a:cs typeface="Garamond"/>
              </a:rPr>
              <a:t>e e</a:t>
            </a:r>
            <a:r>
              <a:rPr sz="3600" b="1" spc="44" baseline="2469" dirty="0" smtClean="0">
                <a:latin typeface="Garamond"/>
                <a:cs typeface="Garamond"/>
              </a:rPr>
              <a:t>f</a:t>
            </a:r>
            <a:r>
              <a:rPr sz="3600" b="1" spc="0" baseline="2469" dirty="0" smtClean="0">
                <a:latin typeface="Garamond"/>
                <a:cs typeface="Garamond"/>
              </a:rPr>
              <a:t>ficie</a:t>
            </a:r>
            <a:r>
              <a:rPr sz="3600" b="1" spc="-9" baseline="2469" dirty="0" smtClean="0">
                <a:latin typeface="Garamond"/>
                <a:cs typeface="Garamond"/>
              </a:rPr>
              <a:t>n</a:t>
            </a:r>
            <a:r>
              <a:rPr sz="3600" b="1" spc="0" baseline="2469" dirty="0" smtClean="0">
                <a:latin typeface="Garamond"/>
                <a:cs typeface="Garamond"/>
              </a:rPr>
              <a:t>t </a:t>
            </a:r>
            <a:r>
              <a:rPr sz="3600" b="1" spc="4" baseline="2469" dirty="0" smtClean="0">
                <a:latin typeface="Garamond"/>
                <a:cs typeface="Garamond"/>
              </a:rPr>
              <a:t>a</a:t>
            </a:r>
            <a:r>
              <a:rPr sz="3600" b="1" spc="0" baseline="2469" dirty="0" smtClean="0">
                <a:latin typeface="Garamond"/>
                <a:cs typeface="Garamond"/>
              </a:rPr>
              <a:t>nd economic</a:t>
            </a:r>
            <a:endParaRPr sz="2400">
              <a:latin typeface="Garamond"/>
              <a:cs typeface="Garamond"/>
            </a:endParaRPr>
          </a:p>
        </p:txBody>
      </p:sp>
      <p:sp>
        <p:nvSpPr>
          <p:cNvPr id="6" name="object 6"/>
          <p:cNvSpPr txBox="1"/>
          <p:nvPr/>
        </p:nvSpPr>
        <p:spPr>
          <a:xfrm>
            <a:off x="295210" y="3478874"/>
            <a:ext cx="8681494" cy="2692400"/>
          </a:xfrm>
          <a:prstGeom prst="rect">
            <a:avLst/>
          </a:prstGeom>
        </p:spPr>
        <p:txBody>
          <a:bodyPr wrap="square" lIns="0" tIns="0" rIns="0" bIns="0" rtlCol="0">
            <a:noAutofit/>
          </a:bodyPr>
          <a:lstStyle/>
          <a:p>
            <a:pPr marL="12700" marR="48833">
              <a:lnSpc>
                <a:spcPts val="6865"/>
              </a:lnSpc>
              <a:spcBef>
                <a:spcPts val="343"/>
              </a:spcBef>
            </a:pPr>
            <a:r>
              <a:rPr sz="6600" spc="19" dirty="0" smtClean="0">
                <a:solidFill>
                  <a:srgbClr val="C33826"/>
                </a:solidFill>
                <a:latin typeface="Arial"/>
                <a:cs typeface="Arial"/>
              </a:rPr>
              <a:t>•</a:t>
            </a:r>
            <a:r>
              <a:rPr sz="3600" b="1" spc="0" baseline="44444" dirty="0" smtClean="0">
                <a:latin typeface="Garamond"/>
                <a:cs typeface="Garamond"/>
              </a:rPr>
              <a:t>Helps</a:t>
            </a:r>
            <a:r>
              <a:rPr sz="3600" b="1" spc="-4" baseline="44444" dirty="0" smtClean="0">
                <a:latin typeface="Garamond"/>
                <a:cs typeface="Garamond"/>
              </a:rPr>
              <a:t> </a:t>
            </a:r>
            <a:r>
              <a:rPr sz="3600" b="1" spc="0" baseline="44444" dirty="0" smtClean="0">
                <a:latin typeface="Garamond"/>
                <a:cs typeface="Garamond"/>
              </a:rPr>
              <a:t>s</a:t>
            </a:r>
            <a:r>
              <a:rPr sz="3600" b="1" spc="-9" baseline="44444" dirty="0" smtClean="0">
                <a:latin typeface="Garamond"/>
                <a:cs typeface="Garamond"/>
              </a:rPr>
              <a:t>p</a:t>
            </a:r>
            <a:r>
              <a:rPr sz="3600" b="1" spc="0" baseline="44444" dirty="0" smtClean="0">
                <a:latin typeface="Garamond"/>
                <a:cs typeface="Garamond"/>
              </a:rPr>
              <a:t>ot</a:t>
            </a:r>
            <a:r>
              <a:rPr sz="3600" b="1" spc="14" baseline="44444" dirty="0" smtClean="0">
                <a:latin typeface="Garamond"/>
                <a:cs typeface="Garamond"/>
              </a:rPr>
              <a:t> </a:t>
            </a:r>
            <a:r>
              <a:rPr sz="3600" b="1" spc="0" baseline="44444" dirty="0" smtClean="0">
                <a:latin typeface="Garamond"/>
                <a:cs typeface="Garamond"/>
              </a:rPr>
              <a:t>the less </a:t>
            </a:r>
            <a:r>
              <a:rPr sz="3600" b="1" spc="-9" baseline="44444" dirty="0" smtClean="0">
                <a:latin typeface="Garamond"/>
                <a:cs typeface="Garamond"/>
              </a:rPr>
              <a:t>s</a:t>
            </a:r>
            <a:r>
              <a:rPr sz="3600" b="1" spc="0" baseline="44444" dirty="0" smtClean="0">
                <a:latin typeface="Garamond"/>
                <a:cs typeface="Garamond"/>
              </a:rPr>
              <a:t>atisf</a:t>
            </a:r>
            <a:r>
              <a:rPr sz="3600" b="1" spc="-4" baseline="44444" dirty="0" smtClean="0">
                <a:latin typeface="Garamond"/>
                <a:cs typeface="Garamond"/>
              </a:rPr>
              <a:t>i</a:t>
            </a:r>
            <a:r>
              <a:rPr sz="3600" b="1" spc="0" baseline="44444" dirty="0" smtClean="0">
                <a:latin typeface="Garamond"/>
                <a:cs typeface="Garamond"/>
              </a:rPr>
              <a:t>ed</a:t>
            </a:r>
            <a:r>
              <a:rPr sz="3600" b="1" spc="4" baseline="44444" dirty="0" smtClean="0">
                <a:latin typeface="Garamond"/>
                <a:cs typeface="Garamond"/>
              </a:rPr>
              <a:t> </a:t>
            </a:r>
            <a:r>
              <a:rPr sz="3600" b="1" spc="0" baseline="44444" dirty="0" smtClean="0">
                <a:latin typeface="Garamond"/>
                <a:cs typeface="Garamond"/>
              </a:rPr>
              <a:t>se</a:t>
            </a:r>
            <a:r>
              <a:rPr sz="3600" b="1" spc="-4" baseline="44444" dirty="0" smtClean="0">
                <a:latin typeface="Garamond"/>
                <a:cs typeface="Garamond"/>
              </a:rPr>
              <a:t>g</a:t>
            </a:r>
            <a:r>
              <a:rPr sz="3600" b="1" spc="0" baseline="44444" dirty="0" smtClean="0">
                <a:latin typeface="Garamond"/>
                <a:cs typeface="Garamond"/>
              </a:rPr>
              <a:t>ments and succeed by satis</a:t>
            </a:r>
            <a:r>
              <a:rPr sz="3600" b="1" spc="-9" baseline="44444" dirty="0" smtClean="0">
                <a:latin typeface="Garamond"/>
                <a:cs typeface="Garamond"/>
              </a:rPr>
              <a:t>f</a:t>
            </a:r>
            <a:r>
              <a:rPr sz="3600" b="1" spc="0" baseline="44444" dirty="0" smtClean="0">
                <a:latin typeface="Garamond"/>
                <a:cs typeface="Garamond"/>
              </a:rPr>
              <a:t>ying</a:t>
            </a:r>
            <a:endParaRPr sz="2400">
              <a:latin typeface="Garamond"/>
              <a:cs typeface="Garamond"/>
            </a:endParaRPr>
          </a:p>
          <a:p>
            <a:pPr marL="238189" marR="125729">
              <a:lnSpc>
                <a:spcPts val="1989"/>
              </a:lnSpc>
              <a:spcBef>
                <a:spcPts val="302"/>
              </a:spcBef>
            </a:pPr>
            <a:r>
              <a:rPr sz="3600" b="1" spc="0" baseline="-11111" dirty="0" smtClean="0">
                <a:latin typeface="Garamond"/>
                <a:cs typeface="Garamond"/>
              </a:rPr>
              <a:t>Ma</a:t>
            </a:r>
            <a:r>
              <a:rPr sz="3600" b="1" spc="-39" baseline="-11111" dirty="0" smtClean="0">
                <a:latin typeface="Garamond"/>
                <a:cs typeface="Garamond"/>
              </a:rPr>
              <a:t>k</a:t>
            </a:r>
            <a:r>
              <a:rPr sz="3600" b="1" spc="0" baseline="-11111" dirty="0" smtClean="0">
                <a:latin typeface="Garamond"/>
                <a:cs typeface="Garamond"/>
              </a:rPr>
              <a:t>es the ma</a:t>
            </a:r>
            <a:r>
              <a:rPr sz="3600" b="1" spc="29" baseline="-11111" dirty="0" smtClean="0">
                <a:latin typeface="Garamond"/>
                <a:cs typeface="Garamond"/>
              </a:rPr>
              <a:t>r</a:t>
            </a:r>
            <a:r>
              <a:rPr sz="3600" b="1" spc="-39" baseline="-11111" dirty="0" smtClean="0">
                <a:latin typeface="Garamond"/>
                <a:cs typeface="Garamond"/>
              </a:rPr>
              <a:t>k</a:t>
            </a:r>
            <a:r>
              <a:rPr sz="3600" b="1" spc="0" baseline="-11111" dirty="0" smtClean="0">
                <a:latin typeface="Garamond"/>
                <a:cs typeface="Garamond"/>
              </a:rPr>
              <a:t>eting</a:t>
            </a:r>
            <a:r>
              <a:rPr sz="3600" b="1" spc="-14" baseline="-11111" dirty="0" smtClean="0">
                <a:latin typeface="Garamond"/>
                <a:cs typeface="Garamond"/>
              </a:rPr>
              <a:t> </a:t>
            </a:r>
            <a:r>
              <a:rPr sz="3600" b="1" spc="0" baseline="-11111" dirty="0" smtClean="0">
                <a:latin typeface="Garamond"/>
                <a:cs typeface="Garamond"/>
              </a:rPr>
              <a:t>e</a:t>
            </a:r>
            <a:r>
              <a:rPr sz="3600" b="1" spc="44" baseline="-11111" dirty="0" smtClean="0">
                <a:latin typeface="Garamond"/>
                <a:cs typeface="Garamond"/>
              </a:rPr>
              <a:t>f</a:t>
            </a:r>
            <a:r>
              <a:rPr sz="3600" b="1" spc="14" baseline="-11111" dirty="0" smtClean="0">
                <a:latin typeface="Garamond"/>
                <a:cs typeface="Garamond"/>
              </a:rPr>
              <a:t>f</a:t>
            </a:r>
            <a:r>
              <a:rPr sz="3600" b="1" spc="0" baseline="-11111" dirty="0" smtClean="0">
                <a:latin typeface="Garamond"/>
                <a:cs typeface="Garamond"/>
              </a:rPr>
              <a:t>o</a:t>
            </a:r>
            <a:r>
              <a:rPr sz="3600" b="1" spc="79" baseline="-11111" dirty="0" smtClean="0">
                <a:latin typeface="Garamond"/>
                <a:cs typeface="Garamond"/>
              </a:rPr>
              <a:t>r</a:t>
            </a:r>
            <a:r>
              <a:rPr sz="3600" b="1" spc="0" baseline="-11111" dirty="0" smtClean="0">
                <a:latin typeface="Garamond"/>
                <a:cs typeface="Garamond"/>
              </a:rPr>
              <a:t>t m</a:t>
            </a:r>
            <a:r>
              <a:rPr sz="3600" b="1" spc="-4" baseline="-11111" dirty="0" smtClean="0">
                <a:latin typeface="Garamond"/>
                <a:cs typeface="Garamond"/>
              </a:rPr>
              <a:t>o</a:t>
            </a:r>
            <a:r>
              <a:rPr sz="3600" b="1" spc="25" baseline="-11111" dirty="0" smtClean="0">
                <a:latin typeface="Garamond"/>
                <a:cs typeface="Garamond"/>
              </a:rPr>
              <a:t>r</a:t>
            </a:r>
            <a:r>
              <a:rPr sz="3600" b="1" spc="0" baseline="-11111" dirty="0" smtClean="0">
                <a:latin typeface="Garamond"/>
                <a:cs typeface="Garamond"/>
              </a:rPr>
              <a:t>e e</a:t>
            </a:r>
            <a:r>
              <a:rPr sz="3600" b="1" spc="44" baseline="-11111" dirty="0" smtClean="0">
                <a:latin typeface="Garamond"/>
                <a:cs typeface="Garamond"/>
              </a:rPr>
              <a:t>f</a:t>
            </a:r>
            <a:r>
              <a:rPr sz="3600" b="1" spc="0" baseline="-11111" dirty="0" smtClean="0">
                <a:latin typeface="Garamond"/>
                <a:cs typeface="Garamond"/>
              </a:rPr>
              <a:t>ficie</a:t>
            </a:r>
            <a:r>
              <a:rPr sz="3600" b="1" spc="-9" baseline="-11111" dirty="0" smtClean="0">
                <a:latin typeface="Garamond"/>
                <a:cs typeface="Garamond"/>
              </a:rPr>
              <a:t>n</a:t>
            </a:r>
            <a:r>
              <a:rPr sz="3600" b="1" spc="0" baseline="-11111" dirty="0" smtClean="0">
                <a:latin typeface="Garamond"/>
                <a:cs typeface="Garamond"/>
              </a:rPr>
              <a:t>t </a:t>
            </a:r>
            <a:r>
              <a:rPr sz="3600" b="1" spc="4" baseline="-11111" dirty="0" smtClean="0">
                <a:latin typeface="Garamond"/>
                <a:cs typeface="Garamond"/>
              </a:rPr>
              <a:t>a</a:t>
            </a:r>
            <a:r>
              <a:rPr sz="3600" b="1" spc="0" baseline="-11111" dirty="0" smtClean="0">
                <a:latin typeface="Garamond"/>
                <a:cs typeface="Garamond"/>
              </a:rPr>
              <a:t>nd economic</a:t>
            </a:r>
            <a:endParaRPr sz="2400">
              <a:latin typeface="Garamond"/>
              <a:cs typeface="Garamond"/>
            </a:endParaRPr>
          </a:p>
          <a:p>
            <a:pPr marL="12700" marR="125729">
              <a:lnSpc>
                <a:spcPts val="5565"/>
              </a:lnSpc>
              <a:spcBef>
                <a:spcPts val="178"/>
              </a:spcBef>
            </a:pPr>
            <a:r>
              <a:rPr sz="9900" spc="0" baseline="-1756" dirty="0" smtClean="0">
                <a:solidFill>
                  <a:srgbClr val="C33826"/>
                </a:solidFill>
                <a:latin typeface="Arial"/>
                <a:cs typeface="Arial"/>
              </a:rPr>
              <a:t>•</a:t>
            </a:r>
            <a:endParaRPr sz="6600">
              <a:latin typeface="Arial"/>
              <a:cs typeface="Arial"/>
            </a:endParaRPr>
          </a:p>
          <a:p>
            <a:pPr marL="12700">
              <a:lnSpc>
                <a:spcPts val="6230"/>
              </a:lnSpc>
              <a:spcBef>
                <a:spcPts val="33"/>
              </a:spcBef>
            </a:pPr>
            <a:r>
              <a:rPr sz="6600" spc="19" dirty="0" smtClean="0">
                <a:solidFill>
                  <a:srgbClr val="C33826"/>
                </a:solidFill>
                <a:latin typeface="Arial"/>
                <a:cs typeface="Arial"/>
              </a:rPr>
              <a:t>•</a:t>
            </a:r>
            <a:r>
              <a:rPr sz="3600" b="1" spc="0" baseline="45679" dirty="0" smtClean="0">
                <a:latin typeface="Garamond"/>
                <a:cs typeface="Garamond"/>
              </a:rPr>
              <a:t>Br</a:t>
            </a:r>
            <a:r>
              <a:rPr sz="3600" b="1" spc="-9" baseline="45679" dirty="0" smtClean="0">
                <a:latin typeface="Garamond"/>
                <a:cs typeface="Garamond"/>
              </a:rPr>
              <a:t>i</a:t>
            </a:r>
            <a:r>
              <a:rPr sz="3600" b="1" spc="0" baseline="45679" dirty="0" smtClean="0">
                <a:latin typeface="Garamond"/>
                <a:cs typeface="Garamond"/>
              </a:rPr>
              <a:t>n</a:t>
            </a:r>
            <a:r>
              <a:rPr sz="3600" b="1" spc="-9" baseline="45679" dirty="0" smtClean="0">
                <a:latin typeface="Garamond"/>
                <a:cs typeface="Garamond"/>
              </a:rPr>
              <a:t>g</a:t>
            </a:r>
            <a:r>
              <a:rPr sz="3600" b="1" spc="0" baseline="45679" dirty="0" smtClean="0">
                <a:latin typeface="Garamond"/>
                <a:cs typeface="Garamond"/>
              </a:rPr>
              <a:t>s bene</a:t>
            </a:r>
            <a:r>
              <a:rPr sz="3600" b="1" spc="-9" baseline="45679" dirty="0" smtClean="0">
                <a:latin typeface="Garamond"/>
                <a:cs typeface="Garamond"/>
              </a:rPr>
              <a:t>f</a:t>
            </a:r>
            <a:r>
              <a:rPr sz="3600" b="1" spc="0" baseline="45679" dirty="0" smtClean="0">
                <a:latin typeface="Garamond"/>
                <a:cs typeface="Garamond"/>
              </a:rPr>
              <a:t>its not o</a:t>
            </a:r>
            <a:r>
              <a:rPr sz="3600" b="1" spc="-9" baseline="45679" dirty="0" smtClean="0">
                <a:latin typeface="Garamond"/>
                <a:cs typeface="Garamond"/>
              </a:rPr>
              <a:t>n</a:t>
            </a:r>
            <a:r>
              <a:rPr sz="3600" b="1" spc="19" baseline="45679" dirty="0" smtClean="0">
                <a:latin typeface="Garamond"/>
                <a:cs typeface="Garamond"/>
              </a:rPr>
              <a:t>l</a:t>
            </a:r>
            <a:r>
              <a:rPr sz="3600" b="1" spc="0" baseline="45679" dirty="0" smtClean="0">
                <a:latin typeface="Garamond"/>
                <a:cs typeface="Garamond"/>
              </a:rPr>
              <a:t>y</a:t>
            </a:r>
            <a:r>
              <a:rPr sz="3600" b="1" spc="9" baseline="45679" dirty="0" smtClean="0">
                <a:latin typeface="Garamond"/>
                <a:cs typeface="Garamond"/>
              </a:rPr>
              <a:t> </a:t>
            </a:r>
            <a:r>
              <a:rPr sz="3600" b="1" spc="0" baseline="45679" dirty="0" smtClean="0">
                <a:latin typeface="Garamond"/>
                <a:cs typeface="Garamond"/>
              </a:rPr>
              <a:t>to</a:t>
            </a:r>
            <a:r>
              <a:rPr sz="3600" b="1" spc="-9" baseline="45679" dirty="0" smtClean="0">
                <a:latin typeface="Garamond"/>
                <a:cs typeface="Garamond"/>
              </a:rPr>
              <a:t> </a:t>
            </a:r>
            <a:r>
              <a:rPr sz="3600" b="1" spc="0" baseline="45679" dirty="0" smtClean="0">
                <a:latin typeface="Garamond"/>
                <a:cs typeface="Garamond"/>
              </a:rPr>
              <a:t>the ma</a:t>
            </a:r>
            <a:r>
              <a:rPr sz="3600" b="1" spc="25" baseline="45679" dirty="0" smtClean="0">
                <a:latin typeface="Garamond"/>
                <a:cs typeface="Garamond"/>
              </a:rPr>
              <a:t>r</a:t>
            </a:r>
            <a:r>
              <a:rPr sz="3600" b="1" spc="-39" baseline="45679" dirty="0" smtClean="0">
                <a:latin typeface="Garamond"/>
                <a:cs typeface="Garamond"/>
              </a:rPr>
              <a:t>k</a:t>
            </a:r>
            <a:r>
              <a:rPr sz="3600" b="1" spc="0" baseline="45679" dirty="0" smtClean="0">
                <a:latin typeface="Garamond"/>
                <a:cs typeface="Garamond"/>
              </a:rPr>
              <a:t>eter</a:t>
            </a:r>
            <a:r>
              <a:rPr sz="3600" b="1" spc="-14" baseline="45679" dirty="0" smtClean="0">
                <a:latin typeface="Garamond"/>
                <a:cs typeface="Garamond"/>
              </a:rPr>
              <a:t> </a:t>
            </a:r>
            <a:r>
              <a:rPr sz="3600" b="1" spc="0" baseline="45679" dirty="0" smtClean="0">
                <a:latin typeface="Garamond"/>
                <a:cs typeface="Garamond"/>
              </a:rPr>
              <a:t>b</a:t>
            </a:r>
            <a:r>
              <a:rPr sz="3600" b="1" spc="-14" baseline="45679" dirty="0" smtClean="0">
                <a:latin typeface="Garamond"/>
                <a:cs typeface="Garamond"/>
              </a:rPr>
              <a:t>u</a:t>
            </a:r>
            <a:r>
              <a:rPr sz="3600" b="1" spc="0" baseline="45679" dirty="0" smtClean="0">
                <a:latin typeface="Garamond"/>
                <a:cs typeface="Garamond"/>
              </a:rPr>
              <a:t>t also </a:t>
            </a:r>
            <a:r>
              <a:rPr sz="3600" b="1" spc="9" baseline="45679" dirty="0" smtClean="0">
                <a:latin typeface="Garamond"/>
                <a:cs typeface="Garamond"/>
              </a:rPr>
              <a:t>t</a:t>
            </a:r>
            <a:r>
              <a:rPr sz="3600" b="1" spc="0" baseline="45679" dirty="0" smtClean="0">
                <a:latin typeface="Garamond"/>
                <a:cs typeface="Garamond"/>
              </a:rPr>
              <a:t>o</a:t>
            </a:r>
            <a:r>
              <a:rPr sz="3600" b="1" spc="-14" baseline="45679" dirty="0" smtClean="0">
                <a:latin typeface="Garamond"/>
                <a:cs typeface="Garamond"/>
              </a:rPr>
              <a:t> </a:t>
            </a:r>
            <a:r>
              <a:rPr sz="3600" b="1" spc="0" baseline="45679" dirty="0" smtClean="0">
                <a:latin typeface="Garamond"/>
                <a:cs typeface="Garamond"/>
              </a:rPr>
              <a:t>the cu</a:t>
            </a:r>
            <a:r>
              <a:rPr sz="3600" b="1" spc="-9" baseline="45679" dirty="0" smtClean="0">
                <a:latin typeface="Garamond"/>
                <a:cs typeface="Garamond"/>
              </a:rPr>
              <a:t>s</a:t>
            </a:r>
            <a:r>
              <a:rPr sz="3600" b="1" spc="0" baseline="45679" dirty="0" smtClean="0">
                <a:latin typeface="Garamond"/>
                <a:cs typeface="Garamond"/>
              </a:rPr>
              <a:t>tomer</a:t>
            </a:r>
            <a:endParaRPr sz="2400">
              <a:latin typeface="Garamond"/>
              <a:cs typeface="Garamond"/>
            </a:endParaRPr>
          </a:p>
        </p:txBody>
      </p:sp>
      <p:sp>
        <p:nvSpPr>
          <p:cNvPr id="5" name="object 5"/>
          <p:cNvSpPr txBox="1"/>
          <p:nvPr/>
        </p:nvSpPr>
        <p:spPr>
          <a:xfrm>
            <a:off x="9525" y="0"/>
            <a:ext cx="9032875" cy="6667500"/>
          </a:xfrm>
          <a:prstGeom prst="rect">
            <a:avLst/>
          </a:prstGeom>
        </p:spPr>
        <p:txBody>
          <a:bodyPr wrap="square" lIns="0" tIns="0" rIns="0" bIns="0" rtlCol="0">
            <a:noAutofit/>
          </a:bodyPr>
          <a:lstStyle/>
          <a:p>
            <a:pPr>
              <a:lnSpc>
                <a:spcPts val="1300"/>
              </a:lnSpc>
              <a:spcBef>
                <a:spcPts val="49"/>
              </a:spcBef>
            </a:pPr>
            <a:endParaRPr sz="1300"/>
          </a:p>
          <a:p>
            <a:pPr marL="1841500">
              <a:lnSpc>
                <a:spcPct val="93750"/>
              </a:lnSpc>
            </a:pPr>
            <a:r>
              <a:rPr sz="3600" b="1" u="heavy" spc="0" dirty="0" smtClean="0">
                <a:latin typeface="Garamond"/>
                <a:cs typeface="Garamond"/>
              </a:rPr>
              <a:t>Ad</a:t>
            </a:r>
            <a:r>
              <a:rPr sz="3600" b="1" u="heavy" spc="-89" dirty="0" smtClean="0">
                <a:latin typeface="Garamond"/>
                <a:cs typeface="Garamond"/>
              </a:rPr>
              <a:t>v</a:t>
            </a:r>
            <a:r>
              <a:rPr sz="3600" b="1" u="heavy" spc="0" dirty="0" smtClean="0">
                <a:latin typeface="Garamond"/>
                <a:cs typeface="Garamond"/>
              </a:rPr>
              <a:t>ant</a:t>
            </a:r>
            <a:r>
              <a:rPr sz="3600" b="1" u="heavy" spc="64" dirty="0" smtClean="0">
                <a:latin typeface="Garamond"/>
                <a:cs typeface="Garamond"/>
              </a:rPr>
              <a:t>a</a:t>
            </a:r>
            <a:r>
              <a:rPr sz="3600" b="1" u="heavy" spc="0" dirty="0" smtClean="0">
                <a:latin typeface="Garamond"/>
                <a:cs typeface="Garamond"/>
              </a:rPr>
              <a:t>ges</a:t>
            </a:r>
            <a:r>
              <a:rPr sz="3600" b="1" u="heavy" spc="-14" dirty="0" smtClean="0">
                <a:latin typeface="Garamond"/>
                <a:cs typeface="Garamond"/>
              </a:rPr>
              <a:t> </a:t>
            </a:r>
            <a:r>
              <a:rPr sz="3600" b="1" u="heavy" spc="0" dirty="0" smtClean="0">
                <a:latin typeface="Garamond"/>
                <a:cs typeface="Garamond"/>
              </a:rPr>
              <a:t>of</a:t>
            </a:r>
            <a:r>
              <a:rPr sz="3600" b="1" u="heavy" spc="545" dirty="0" smtClean="0">
                <a:latin typeface="Garamond"/>
                <a:cs typeface="Garamond"/>
              </a:rPr>
              <a:t> </a:t>
            </a:r>
            <a:r>
              <a:rPr sz="3600" b="1" u="heavy" spc="0" dirty="0" smtClean="0">
                <a:latin typeface="Garamond"/>
                <a:cs typeface="Garamond"/>
              </a:rPr>
              <a:t>Segmentation</a:t>
            </a:r>
            <a:endParaRPr sz="3600">
              <a:latin typeface="Garamond"/>
              <a:cs typeface="Garamond"/>
            </a:endParaRPr>
          </a:p>
          <a:p>
            <a:pPr marL="310515">
              <a:lnSpc>
                <a:spcPct val="93750"/>
              </a:lnSpc>
              <a:spcBef>
                <a:spcPts val="145"/>
              </a:spcBef>
            </a:pPr>
            <a:r>
              <a:rPr sz="2800" b="1" spc="-254" dirty="0" smtClean="0">
                <a:latin typeface="Garamond"/>
                <a:cs typeface="Garamond"/>
              </a:rPr>
              <a:t>V</a:t>
            </a:r>
            <a:r>
              <a:rPr sz="2800" b="1" spc="0" dirty="0" smtClean="0">
                <a:latin typeface="Garamond"/>
                <a:cs typeface="Garamond"/>
              </a:rPr>
              <a:t>ar</a:t>
            </a:r>
            <a:r>
              <a:rPr sz="2800" b="1" spc="4" dirty="0" smtClean="0">
                <a:latin typeface="Garamond"/>
                <a:cs typeface="Garamond"/>
              </a:rPr>
              <a:t>i</a:t>
            </a:r>
            <a:r>
              <a:rPr sz="2800" b="1" spc="0" dirty="0" smtClean="0">
                <a:latin typeface="Garamond"/>
                <a:cs typeface="Garamond"/>
              </a:rPr>
              <a:t>ous</a:t>
            </a:r>
            <a:r>
              <a:rPr sz="2800" b="1" spc="-91" dirty="0" smtClean="0">
                <a:latin typeface="Garamond"/>
                <a:cs typeface="Garamond"/>
              </a:rPr>
              <a:t> </a:t>
            </a:r>
            <a:r>
              <a:rPr sz="2800" b="1" spc="0" dirty="0" smtClean="0">
                <a:latin typeface="Garamond"/>
                <a:cs typeface="Garamond"/>
              </a:rPr>
              <a:t>ad</a:t>
            </a:r>
            <a:r>
              <a:rPr sz="2800" b="1" spc="-64" dirty="0" smtClean="0">
                <a:latin typeface="Garamond"/>
                <a:cs typeface="Garamond"/>
              </a:rPr>
              <a:t>v</a:t>
            </a:r>
            <a:r>
              <a:rPr sz="2800" b="1" spc="0" dirty="0" smtClean="0">
                <a:latin typeface="Garamond"/>
                <a:cs typeface="Garamond"/>
              </a:rPr>
              <a:t>a</a:t>
            </a:r>
            <a:r>
              <a:rPr sz="2800" b="1" spc="4" dirty="0" smtClean="0">
                <a:latin typeface="Garamond"/>
                <a:cs typeface="Garamond"/>
              </a:rPr>
              <a:t>n</a:t>
            </a:r>
            <a:r>
              <a:rPr sz="2800" b="1" spc="0" dirty="0" smtClean="0">
                <a:latin typeface="Garamond"/>
                <a:cs typeface="Garamond"/>
              </a:rPr>
              <a:t>t</a:t>
            </a:r>
            <a:r>
              <a:rPr sz="2800" b="1" spc="50" dirty="0" smtClean="0">
                <a:latin typeface="Garamond"/>
                <a:cs typeface="Garamond"/>
              </a:rPr>
              <a:t>a</a:t>
            </a:r>
            <a:r>
              <a:rPr sz="2800" b="1" spc="0" dirty="0" smtClean="0">
                <a:latin typeface="Garamond"/>
                <a:cs typeface="Garamond"/>
              </a:rPr>
              <a:t>ges</a:t>
            </a:r>
            <a:r>
              <a:rPr sz="2800" b="1" spc="-132" dirty="0" smtClean="0">
                <a:latin typeface="Garamond"/>
                <a:cs typeface="Garamond"/>
              </a:rPr>
              <a:t> </a:t>
            </a:r>
            <a:r>
              <a:rPr sz="2800" b="1" spc="0" dirty="0" smtClean="0">
                <a:latin typeface="Garamond"/>
                <a:cs typeface="Garamond"/>
              </a:rPr>
              <a:t>of</a:t>
            </a:r>
            <a:r>
              <a:rPr sz="2800" b="1" spc="434" dirty="0" smtClean="0">
                <a:latin typeface="Garamond"/>
                <a:cs typeface="Garamond"/>
              </a:rPr>
              <a:t> </a:t>
            </a:r>
            <a:r>
              <a:rPr sz="2800" b="1" spc="0" dirty="0" smtClean="0">
                <a:latin typeface="Garamond"/>
                <a:cs typeface="Garamond"/>
              </a:rPr>
              <a:t>m</a:t>
            </a:r>
            <a:r>
              <a:rPr sz="2800" b="1" spc="4" dirty="0" smtClean="0">
                <a:latin typeface="Garamond"/>
                <a:cs typeface="Garamond"/>
              </a:rPr>
              <a:t>a</a:t>
            </a:r>
            <a:r>
              <a:rPr sz="2800" b="1" spc="19" dirty="0" smtClean="0">
                <a:latin typeface="Garamond"/>
                <a:cs typeface="Garamond"/>
              </a:rPr>
              <a:t>r</a:t>
            </a:r>
            <a:r>
              <a:rPr sz="2800" b="1" spc="-44" dirty="0" smtClean="0">
                <a:latin typeface="Garamond"/>
                <a:cs typeface="Garamond"/>
              </a:rPr>
              <a:t>k</a:t>
            </a:r>
            <a:r>
              <a:rPr sz="2800" b="1" spc="0" dirty="0" smtClean="0">
                <a:latin typeface="Garamond"/>
                <a:cs typeface="Garamond"/>
              </a:rPr>
              <a:t>et</a:t>
            </a:r>
            <a:r>
              <a:rPr sz="2800" b="1" spc="-51" dirty="0" smtClean="0">
                <a:latin typeface="Garamond"/>
                <a:cs typeface="Garamond"/>
              </a:rPr>
              <a:t> </a:t>
            </a:r>
            <a:r>
              <a:rPr sz="2800" b="1" spc="0" dirty="0" smtClean="0">
                <a:latin typeface="Garamond"/>
                <a:cs typeface="Garamond"/>
              </a:rPr>
              <a:t>segment</a:t>
            </a:r>
            <a:r>
              <a:rPr sz="2800" b="1" spc="9" dirty="0" smtClean="0">
                <a:latin typeface="Garamond"/>
                <a:cs typeface="Garamond"/>
              </a:rPr>
              <a:t>a</a:t>
            </a:r>
            <a:r>
              <a:rPr sz="2800" b="1" spc="0" dirty="0" smtClean="0">
                <a:latin typeface="Garamond"/>
                <a:cs typeface="Garamond"/>
              </a:rPr>
              <a:t>tion</a:t>
            </a:r>
            <a:r>
              <a:rPr sz="2800" b="1" spc="-145" dirty="0" smtClean="0">
                <a:latin typeface="Garamond"/>
                <a:cs typeface="Garamond"/>
              </a:rPr>
              <a:t> </a:t>
            </a:r>
            <a:r>
              <a:rPr sz="2800" b="1" spc="0" dirty="0" smtClean="0">
                <a:latin typeface="Garamond"/>
                <a:cs typeface="Garamond"/>
              </a:rPr>
              <a:t>a</a:t>
            </a:r>
            <a:r>
              <a:rPr sz="2800" b="1" spc="25" dirty="0" smtClean="0">
                <a:latin typeface="Garamond"/>
                <a:cs typeface="Garamond"/>
              </a:rPr>
              <a:t>r</a:t>
            </a:r>
            <a:r>
              <a:rPr sz="2800" b="1" spc="0" dirty="0" smtClean="0">
                <a:latin typeface="Garamond"/>
                <a:cs typeface="Garamond"/>
              </a:rPr>
              <a:t>e</a:t>
            </a:r>
            <a:r>
              <a:rPr sz="2800" b="1" spc="39" dirty="0" smtClean="0">
                <a:latin typeface="Garamond"/>
                <a:cs typeface="Garamond"/>
              </a:rPr>
              <a:t>:</a:t>
            </a:r>
            <a:r>
              <a:rPr sz="2800" b="1" spc="0" dirty="0" smtClean="0">
                <a:latin typeface="Garamond"/>
                <a:cs typeface="Garamond"/>
              </a:rPr>
              <a:t>-</a:t>
            </a:r>
            <a:endParaRPr sz="2800">
              <a:latin typeface="Garamond"/>
              <a:cs typeface="Garamond"/>
            </a:endParaRPr>
          </a:p>
          <a:p>
            <a:pPr marL="310515">
              <a:lnSpc>
                <a:spcPct val="93750"/>
              </a:lnSpc>
              <a:spcBef>
                <a:spcPts val="3065"/>
              </a:spcBef>
            </a:pPr>
            <a:r>
              <a:rPr sz="2400" b="1" spc="0" dirty="0" smtClean="0">
                <a:latin typeface="Garamond"/>
                <a:cs typeface="Garamond"/>
              </a:rPr>
              <a:t>g</a:t>
            </a:r>
            <a:r>
              <a:rPr sz="2400" b="1" spc="-44" dirty="0" smtClean="0">
                <a:latin typeface="Garamond"/>
                <a:cs typeface="Garamond"/>
              </a:rPr>
              <a:t>i</a:t>
            </a:r>
            <a:r>
              <a:rPr sz="2400" b="1" spc="-29" dirty="0" smtClean="0">
                <a:latin typeface="Garamond"/>
                <a:cs typeface="Garamond"/>
              </a:rPr>
              <a:t>v</a:t>
            </a:r>
            <a:r>
              <a:rPr sz="2400" b="1" spc="0" dirty="0" smtClean="0">
                <a:latin typeface="Garamond"/>
                <a:cs typeface="Garamond"/>
              </a:rPr>
              <a:t>en ma</a:t>
            </a:r>
            <a:r>
              <a:rPr sz="2400" b="1" spc="29" dirty="0" smtClean="0">
                <a:latin typeface="Garamond"/>
                <a:cs typeface="Garamond"/>
              </a:rPr>
              <a:t>r</a:t>
            </a:r>
            <a:r>
              <a:rPr sz="2400" b="1" spc="-39" dirty="0" smtClean="0">
                <a:latin typeface="Garamond"/>
                <a:cs typeface="Garamond"/>
              </a:rPr>
              <a:t>k</a:t>
            </a:r>
            <a:r>
              <a:rPr sz="2400" b="1" spc="0" dirty="0" smtClean="0">
                <a:latin typeface="Garamond"/>
                <a:cs typeface="Garamond"/>
              </a:rPr>
              <a:t>et</a:t>
            </a:r>
            <a:endParaRPr sz="2400">
              <a:latin typeface="Garamond"/>
              <a:cs typeface="Garamond"/>
            </a:endParaRPr>
          </a:p>
          <a:p>
            <a:pPr marL="523875">
              <a:lnSpc>
                <a:spcPct val="93750"/>
              </a:lnSpc>
              <a:spcBef>
                <a:spcPts val="3059"/>
              </a:spcBef>
            </a:pPr>
            <a:r>
              <a:rPr sz="2400" b="1" spc="-84" dirty="0" smtClean="0">
                <a:latin typeface="Garamond"/>
                <a:cs typeface="Garamond"/>
              </a:rPr>
              <a:t>F</a:t>
            </a:r>
            <a:r>
              <a:rPr sz="2400" b="1" spc="0" dirty="0" smtClean="0">
                <a:latin typeface="Garamond"/>
                <a:cs typeface="Garamond"/>
              </a:rPr>
              <a:t>acilit</a:t>
            </a:r>
            <a:r>
              <a:rPr sz="2400" b="1" spc="4" dirty="0" smtClean="0">
                <a:latin typeface="Garamond"/>
                <a:cs typeface="Garamond"/>
              </a:rPr>
              <a:t>a</a:t>
            </a:r>
            <a:r>
              <a:rPr sz="2400" b="1" spc="0" dirty="0" smtClean="0">
                <a:latin typeface="Garamond"/>
                <a:cs typeface="Garamond"/>
              </a:rPr>
              <a:t>tes</a:t>
            </a:r>
            <a:r>
              <a:rPr sz="2400" b="1" spc="-4" dirty="0" smtClean="0">
                <a:latin typeface="Garamond"/>
                <a:cs typeface="Garamond"/>
              </a:rPr>
              <a:t> </a:t>
            </a:r>
            <a:r>
              <a:rPr sz="2400" b="1" spc="0" dirty="0" smtClean="0">
                <a:latin typeface="Garamond"/>
                <a:cs typeface="Garamond"/>
              </a:rPr>
              <a:t>e</a:t>
            </a:r>
            <a:r>
              <a:rPr sz="2400" b="1" spc="44" dirty="0" smtClean="0">
                <a:latin typeface="Garamond"/>
                <a:cs typeface="Garamond"/>
              </a:rPr>
              <a:t>f</a:t>
            </a:r>
            <a:r>
              <a:rPr sz="2400" b="1" spc="0" dirty="0" smtClean="0">
                <a:latin typeface="Garamond"/>
                <a:cs typeface="Garamond"/>
              </a:rPr>
              <a:t>fect</a:t>
            </a:r>
            <a:r>
              <a:rPr sz="2400" b="1" spc="-29" dirty="0" smtClean="0">
                <a:latin typeface="Garamond"/>
                <a:cs typeface="Garamond"/>
              </a:rPr>
              <a:t>iv</a:t>
            </a:r>
            <a:r>
              <a:rPr sz="2400" b="1" spc="0" dirty="0" smtClean="0">
                <a:latin typeface="Garamond"/>
                <a:cs typeface="Garamond"/>
              </a:rPr>
              <a:t>e</a:t>
            </a:r>
            <a:r>
              <a:rPr sz="2400" b="1" spc="-19" dirty="0" smtClean="0">
                <a:latin typeface="Garamond"/>
                <a:cs typeface="Garamond"/>
              </a:rPr>
              <a:t> </a:t>
            </a:r>
            <a:r>
              <a:rPr sz="2400" b="1" spc="0" dirty="0" smtClean="0">
                <a:latin typeface="Garamond"/>
                <a:cs typeface="Garamond"/>
              </a:rPr>
              <a:t>tappi</a:t>
            </a:r>
            <a:r>
              <a:rPr sz="2400" b="1" spc="-9" dirty="0" smtClean="0">
                <a:latin typeface="Garamond"/>
                <a:cs typeface="Garamond"/>
              </a:rPr>
              <a:t>n</a:t>
            </a:r>
            <a:r>
              <a:rPr sz="2400" b="1" spc="0" dirty="0" smtClean="0">
                <a:latin typeface="Garamond"/>
                <a:cs typeface="Garamond"/>
              </a:rPr>
              <a:t>g of</a:t>
            </a:r>
            <a:r>
              <a:rPr sz="2400" b="1" spc="370" dirty="0" smtClean="0">
                <a:latin typeface="Garamond"/>
                <a:cs typeface="Garamond"/>
              </a:rPr>
              <a:t> </a:t>
            </a:r>
            <a:r>
              <a:rPr sz="2400" b="1" spc="0" dirty="0" smtClean="0">
                <a:latin typeface="Garamond"/>
                <a:cs typeface="Garamond"/>
              </a:rPr>
              <a:t>the</a:t>
            </a:r>
            <a:r>
              <a:rPr sz="2400" b="1" spc="-9" dirty="0" smtClean="0">
                <a:latin typeface="Garamond"/>
                <a:cs typeface="Garamond"/>
              </a:rPr>
              <a:t> </a:t>
            </a:r>
            <a:r>
              <a:rPr sz="2400" b="1" spc="0" dirty="0" smtClean="0">
                <a:latin typeface="Garamond"/>
                <a:cs typeface="Garamond"/>
              </a:rPr>
              <a:t>ma</a:t>
            </a:r>
            <a:r>
              <a:rPr sz="2400" b="1" spc="29" dirty="0" smtClean="0">
                <a:latin typeface="Garamond"/>
                <a:cs typeface="Garamond"/>
              </a:rPr>
              <a:t>r</a:t>
            </a:r>
            <a:r>
              <a:rPr sz="2400" b="1" spc="-39" dirty="0" smtClean="0">
                <a:latin typeface="Garamond"/>
                <a:cs typeface="Garamond"/>
              </a:rPr>
              <a:t>k</a:t>
            </a:r>
            <a:r>
              <a:rPr sz="2400" b="1" spc="0" dirty="0" smtClean="0">
                <a:latin typeface="Garamond"/>
                <a:cs typeface="Garamond"/>
              </a:rPr>
              <a:t>et.</a:t>
            </a:r>
            <a:endParaRPr sz="2400">
              <a:latin typeface="Garamond"/>
              <a:cs typeface="Garamond"/>
            </a:endParaRPr>
          </a:p>
          <a:p>
            <a:pPr marL="298385">
              <a:lnSpc>
                <a:spcPct val="95825"/>
              </a:lnSpc>
              <a:spcBef>
                <a:spcPts val="3299"/>
              </a:spcBef>
            </a:pPr>
            <a:r>
              <a:rPr sz="6600" spc="0" dirty="0" smtClean="0">
                <a:solidFill>
                  <a:srgbClr val="C33826"/>
                </a:solidFill>
                <a:latin typeface="Times New Roman"/>
                <a:cs typeface="Times New Roman"/>
              </a:rPr>
              <a:t>•</a:t>
            </a:r>
            <a:endParaRPr sz="6600">
              <a:latin typeface="Times New Roman"/>
              <a:cs typeface="Times New Roman"/>
            </a:endParaRPr>
          </a:p>
          <a:p>
            <a:pPr marL="310515">
              <a:lnSpc>
                <a:spcPct val="93750"/>
              </a:lnSpc>
              <a:spcBef>
                <a:spcPts val="813"/>
              </a:spcBef>
            </a:pPr>
            <a:r>
              <a:rPr sz="2400" b="1" spc="0" dirty="0" smtClean="0">
                <a:latin typeface="Garamond"/>
                <a:cs typeface="Garamond"/>
              </a:rPr>
              <a:t>s</a:t>
            </a:r>
            <a:r>
              <a:rPr sz="2400" b="1" spc="-9" dirty="0" smtClean="0">
                <a:latin typeface="Garamond"/>
                <a:cs typeface="Garamond"/>
              </a:rPr>
              <a:t>u</a:t>
            </a:r>
            <a:r>
              <a:rPr sz="2400" b="1" spc="0" dirty="0" smtClean="0">
                <a:latin typeface="Garamond"/>
                <a:cs typeface="Garamond"/>
              </a:rPr>
              <a:t>ch segme</a:t>
            </a:r>
            <a:r>
              <a:rPr sz="2400" b="1" spc="-4" dirty="0" smtClean="0">
                <a:latin typeface="Garamond"/>
                <a:cs typeface="Garamond"/>
              </a:rPr>
              <a:t>n</a:t>
            </a:r>
            <a:r>
              <a:rPr sz="2400" b="1" spc="0" dirty="0" smtClean="0">
                <a:latin typeface="Garamond"/>
                <a:cs typeface="Garamond"/>
              </a:rPr>
              <a:t>ts.</a:t>
            </a:r>
            <a:endParaRPr sz="2400">
              <a:latin typeface="Garamond"/>
              <a:cs typeface="Garamond"/>
            </a:endParaRPr>
          </a:p>
          <a:p>
            <a:pPr marL="310515" marR="201523" indent="213360">
              <a:lnSpc>
                <a:spcPts val="2699"/>
              </a:lnSpc>
              <a:spcBef>
                <a:spcPts val="3062"/>
              </a:spcBef>
            </a:pPr>
            <a:r>
              <a:rPr sz="2400" b="1" spc="0" dirty="0" smtClean="0">
                <a:latin typeface="Garamond"/>
                <a:cs typeface="Garamond"/>
              </a:rPr>
              <a:t>Helps</a:t>
            </a:r>
            <a:r>
              <a:rPr sz="2400" b="1" spc="-4" dirty="0" smtClean="0">
                <a:latin typeface="Garamond"/>
                <a:cs typeface="Garamond"/>
              </a:rPr>
              <a:t> </a:t>
            </a:r>
            <a:r>
              <a:rPr sz="2400" b="1" spc="0" dirty="0" smtClean="0">
                <a:latin typeface="Garamond"/>
                <a:cs typeface="Garamond"/>
              </a:rPr>
              <a:t>s</a:t>
            </a:r>
            <a:r>
              <a:rPr sz="2400" b="1" spc="-9" dirty="0" smtClean="0">
                <a:latin typeface="Garamond"/>
                <a:cs typeface="Garamond"/>
              </a:rPr>
              <a:t>p</a:t>
            </a:r>
            <a:r>
              <a:rPr sz="2400" b="1" spc="0" dirty="0" smtClean="0">
                <a:latin typeface="Garamond"/>
                <a:cs typeface="Garamond"/>
              </a:rPr>
              <a:t>ot</a:t>
            </a:r>
            <a:r>
              <a:rPr sz="2400" b="1" spc="14" dirty="0" smtClean="0">
                <a:latin typeface="Garamond"/>
                <a:cs typeface="Garamond"/>
              </a:rPr>
              <a:t> </a:t>
            </a:r>
            <a:r>
              <a:rPr sz="2400" b="1" spc="0" dirty="0" smtClean="0">
                <a:latin typeface="Garamond"/>
                <a:cs typeface="Garamond"/>
              </a:rPr>
              <a:t>the less </a:t>
            </a:r>
            <a:r>
              <a:rPr sz="2400" b="1" spc="-9" dirty="0" smtClean="0">
                <a:latin typeface="Garamond"/>
                <a:cs typeface="Garamond"/>
              </a:rPr>
              <a:t>s</a:t>
            </a:r>
            <a:r>
              <a:rPr sz="2400" b="1" spc="0" dirty="0" smtClean="0">
                <a:latin typeface="Garamond"/>
                <a:cs typeface="Garamond"/>
              </a:rPr>
              <a:t>atisf</a:t>
            </a:r>
            <a:r>
              <a:rPr sz="2400" b="1" spc="-4" dirty="0" smtClean="0">
                <a:latin typeface="Garamond"/>
                <a:cs typeface="Garamond"/>
              </a:rPr>
              <a:t>i</a:t>
            </a:r>
            <a:r>
              <a:rPr sz="2400" b="1" spc="0" dirty="0" smtClean="0">
                <a:latin typeface="Garamond"/>
                <a:cs typeface="Garamond"/>
              </a:rPr>
              <a:t>ed</a:t>
            </a:r>
            <a:r>
              <a:rPr sz="2400" b="1" spc="4" dirty="0" smtClean="0">
                <a:latin typeface="Garamond"/>
                <a:cs typeface="Garamond"/>
              </a:rPr>
              <a:t> </a:t>
            </a:r>
            <a:r>
              <a:rPr sz="2400" b="1" spc="0" dirty="0" smtClean="0">
                <a:latin typeface="Garamond"/>
                <a:cs typeface="Garamond"/>
              </a:rPr>
              <a:t>se</a:t>
            </a:r>
            <a:r>
              <a:rPr sz="2400" b="1" spc="-4" dirty="0" smtClean="0">
                <a:latin typeface="Garamond"/>
                <a:cs typeface="Garamond"/>
              </a:rPr>
              <a:t>g</a:t>
            </a:r>
            <a:r>
              <a:rPr sz="2400" b="1" spc="0" dirty="0" smtClean="0">
                <a:latin typeface="Garamond"/>
                <a:cs typeface="Garamond"/>
              </a:rPr>
              <a:t>ments and succeed by satis</a:t>
            </a:r>
            <a:r>
              <a:rPr sz="2400" b="1" spc="-9" dirty="0" smtClean="0">
                <a:latin typeface="Garamond"/>
                <a:cs typeface="Garamond"/>
              </a:rPr>
              <a:t>f</a:t>
            </a:r>
            <a:r>
              <a:rPr sz="2400" b="1" spc="0" dirty="0" smtClean="0">
                <a:latin typeface="Garamond"/>
                <a:cs typeface="Garamond"/>
              </a:rPr>
              <a:t>ying </a:t>
            </a:r>
            <a:endParaRPr sz="2400">
              <a:latin typeface="Garamond"/>
              <a:cs typeface="Garamond"/>
            </a:endParaRPr>
          </a:p>
          <a:p>
            <a:pPr marL="310515" marR="201523">
              <a:lnSpc>
                <a:spcPts val="2699"/>
              </a:lnSpc>
              <a:spcBef>
                <a:spcPts val="180"/>
              </a:spcBef>
            </a:pPr>
            <a:r>
              <a:rPr sz="2400" b="1" spc="0" dirty="0" smtClean="0">
                <a:latin typeface="Garamond"/>
                <a:cs typeface="Garamond"/>
              </a:rPr>
              <a:t>s</a:t>
            </a:r>
            <a:r>
              <a:rPr sz="2400" b="1" spc="-9" dirty="0" smtClean="0">
                <a:latin typeface="Garamond"/>
                <a:cs typeface="Garamond"/>
              </a:rPr>
              <a:t>u</a:t>
            </a:r>
            <a:r>
              <a:rPr sz="2400" b="1" spc="0" dirty="0" smtClean="0">
                <a:latin typeface="Garamond"/>
                <a:cs typeface="Garamond"/>
              </a:rPr>
              <a:t>ch</a:t>
            </a:r>
            <a:r>
              <a:rPr sz="2400" b="1" spc="4" dirty="0" smtClean="0">
                <a:latin typeface="Garamond"/>
                <a:cs typeface="Garamond"/>
              </a:rPr>
              <a:t> </a:t>
            </a:r>
            <a:r>
              <a:rPr sz="2400" b="1" spc="0" dirty="0" smtClean="0">
                <a:latin typeface="Garamond"/>
                <a:cs typeface="Garamond"/>
              </a:rPr>
              <a:t>se</a:t>
            </a:r>
            <a:r>
              <a:rPr sz="2400" b="1" spc="-4" dirty="0" smtClean="0">
                <a:latin typeface="Garamond"/>
                <a:cs typeface="Garamond"/>
              </a:rPr>
              <a:t>g</a:t>
            </a:r>
            <a:r>
              <a:rPr sz="2400" b="1" spc="0" dirty="0" smtClean="0">
                <a:latin typeface="Garamond"/>
                <a:cs typeface="Garamond"/>
              </a:rPr>
              <a:t>ments</a:t>
            </a:r>
            <a:endParaRPr sz="2400">
              <a:latin typeface="Garamond"/>
              <a:cs typeface="Garamond"/>
            </a:endParaRPr>
          </a:p>
          <a:p>
            <a:pPr marL="310515">
              <a:lnSpc>
                <a:spcPct val="93750"/>
              </a:lnSpc>
              <a:spcBef>
                <a:spcPts val="3062"/>
              </a:spcBef>
            </a:pPr>
            <a:r>
              <a:rPr sz="2400" b="1" spc="0" dirty="0" smtClean="0">
                <a:latin typeface="Garamond"/>
                <a:cs typeface="Garamond"/>
              </a:rPr>
              <a:t>as </a:t>
            </a:r>
            <a:r>
              <a:rPr sz="2400" b="1" spc="-25" dirty="0" smtClean="0">
                <a:latin typeface="Garamond"/>
                <a:cs typeface="Garamond"/>
              </a:rPr>
              <a:t>w</a:t>
            </a:r>
            <a:r>
              <a:rPr sz="2400" b="1" spc="0" dirty="0" smtClean="0">
                <a:latin typeface="Garamond"/>
                <a:cs typeface="Garamond"/>
              </a:rPr>
              <a:t>ell.</a:t>
            </a:r>
            <a:endParaRPr sz="2400">
              <a:latin typeface="Garamond"/>
              <a:cs typeface="Garamond"/>
            </a:endParaRPr>
          </a:p>
        </p:txBody>
      </p:sp>
      <p:sp>
        <p:nvSpPr>
          <p:cNvPr id="4" name="object 4"/>
          <p:cNvSpPr txBox="1"/>
          <p:nvPr/>
        </p:nvSpPr>
        <p:spPr>
          <a:xfrm>
            <a:off x="9525" y="6667500"/>
            <a:ext cx="9032875" cy="95250"/>
          </a:xfrm>
          <a:prstGeom prst="rect">
            <a:avLst/>
          </a:prstGeom>
        </p:spPr>
        <p:txBody>
          <a:bodyPr wrap="square" lIns="0" tIns="0" rIns="0" bIns="0" rtlCol="0">
            <a:noAutofit/>
          </a:bodyPr>
          <a:lstStyle/>
          <a:p>
            <a:pPr marL="25400">
              <a:lnSpc>
                <a:spcPts val="750"/>
              </a:lnSpc>
            </a:pPr>
            <a:endParaRPr sz="750"/>
          </a:p>
        </p:txBody>
      </p:sp>
      <p:sp>
        <p:nvSpPr>
          <p:cNvPr id="3" name="object 3"/>
          <p:cNvSpPr txBox="1"/>
          <p:nvPr/>
        </p:nvSpPr>
        <p:spPr>
          <a:xfrm>
            <a:off x="4097262" y="425703"/>
            <a:ext cx="112199"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4586099" y="425703"/>
            <a:ext cx="183806"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nvPr>
        </p:nvGraphicFramePr>
        <p:xfrm>
          <a:off x="609600" y="1295400"/>
          <a:ext cx="79248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title"/>
          </p:nvPr>
        </p:nvSpPr>
        <p:spPr>
          <a:xfrm>
            <a:off x="0" y="0"/>
            <a:ext cx="9144000" cy="990600"/>
          </a:xfrm>
        </p:spPr>
        <p:style>
          <a:lnRef idx="0">
            <a:schemeClr val="accent1"/>
          </a:lnRef>
          <a:fillRef idx="3">
            <a:schemeClr val="accent1"/>
          </a:fillRef>
          <a:effectRef idx="3">
            <a:schemeClr val="accent1"/>
          </a:effectRef>
          <a:fontRef idx="minor">
            <a:schemeClr val="lt1"/>
          </a:fontRef>
        </p:style>
        <p:txBody>
          <a:bodyPr>
            <a:normAutofit/>
          </a:bodyPr>
          <a:lstStyle/>
          <a:p>
            <a:r>
              <a:rPr lang="en-IN" sz="4000" dirty="0" smtClean="0"/>
              <a:t>Market Research</a:t>
            </a:r>
            <a:endParaRPr lang="en-IN" sz="4000" dirty="0"/>
          </a:p>
        </p:txBody>
      </p:sp>
    </p:spTree>
    <p:extLst>
      <p:ext uri="{BB962C8B-B14F-4D97-AF65-F5344CB8AC3E}">
        <p14:creationId xmlns:p14="http://schemas.microsoft.com/office/powerpoint/2010/main" val="2107813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style>
          <a:lnRef idx="0">
            <a:schemeClr val="accent1"/>
          </a:lnRef>
          <a:fillRef idx="3">
            <a:schemeClr val="accent1"/>
          </a:fillRef>
          <a:effectRef idx="3">
            <a:schemeClr val="accent1"/>
          </a:effectRef>
          <a:fontRef idx="minor">
            <a:schemeClr val="lt1"/>
          </a:fontRef>
        </p:style>
        <p:txBody>
          <a:bodyPr>
            <a:normAutofit/>
          </a:bodyPr>
          <a:lstStyle/>
          <a:p>
            <a:r>
              <a:rPr lang="en-IN" sz="3200" dirty="0" smtClean="0"/>
              <a:t>Definition</a:t>
            </a:r>
            <a:endParaRPr lang="en-IN" sz="3200" dirty="0"/>
          </a:p>
        </p:txBody>
      </p:sp>
      <p:sp>
        <p:nvSpPr>
          <p:cNvPr id="3" name="Content Placeholder 2"/>
          <p:cNvSpPr>
            <a:spLocks noGrp="1"/>
          </p:cNvSpPr>
          <p:nvPr>
            <p:ph idx="1"/>
          </p:nvPr>
        </p:nvSpPr>
        <p:spPr/>
        <p:txBody>
          <a:bodyPr>
            <a:normAutofit/>
          </a:bodyPr>
          <a:lstStyle/>
          <a:p>
            <a:pPr marL="0" indent="0" algn="just">
              <a:buNone/>
            </a:pPr>
            <a:r>
              <a:rPr lang="en-IN" sz="2400" dirty="0"/>
              <a:t>Market research, which includes social and opinion research, is the systematic gathering and interpretation of information about individuals or organisations using the statistical and analytical methods and techniques of the applied sciences to gain insight or support decision making. The identity of respondents will not be revealed to the user of the information without explicit consent and no sales approach will be made to them as a direct result of their having provided </a:t>
            </a:r>
            <a:r>
              <a:rPr lang="en-IN" sz="2400" dirty="0" smtClean="0"/>
              <a:t>information.</a:t>
            </a:r>
          </a:p>
          <a:p>
            <a:pPr marL="0" indent="0" algn="just">
              <a:buNone/>
            </a:pPr>
            <a:endParaRPr lang="en-IN" sz="2400" dirty="0" smtClean="0"/>
          </a:p>
          <a:p>
            <a:pPr marL="0" indent="0">
              <a:buNone/>
            </a:pPr>
            <a:r>
              <a:rPr lang="en-IN" sz="1900" i="1" dirty="0" smtClean="0"/>
              <a:t>Source – ICC/ESOMAR International Code on Market and Social Research</a:t>
            </a:r>
          </a:p>
        </p:txBody>
      </p:sp>
    </p:spTree>
    <p:extLst>
      <p:ext uri="{BB962C8B-B14F-4D97-AF65-F5344CB8AC3E}">
        <p14:creationId xmlns:p14="http://schemas.microsoft.com/office/powerpoint/2010/main" val="30271434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style>
          <a:lnRef idx="0">
            <a:schemeClr val="accent1"/>
          </a:lnRef>
          <a:fillRef idx="3">
            <a:schemeClr val="accent1"/>
          </a:fillRef>
          <a:effectRef idx="3">
            <a:schemeClr val="accent1"/>
          </a:effectRef>
          <a:fontRef idx="minor">
            <a:schemeClr val="lt1"/>
          </a:fontRef>
        </p:style>
        <p:txBody>
          <a:bodyPr>
            <a:normAutofit/>
          </a:bodyPr>
          <a:lstStyle/>
          <a:p>
            <a:r>
              <a:rPr lang="en-IN" sz="3200" b="1" dirty="0" smtClean="0"/>
              <a:t>Types of Market Research</a:t>
            </a:r>
            <a:endParaRPr lang="en-IN" sz="3200" b="1" dirty="0"/>
          </a:p>
        </p:txBody>
      </p:sp>
      <p:graphicFrame>
        <p:nvGraphicFramePr>
          <p:cNvPr id="3" name="Diagram 2"/>
          <p:cNvGraphicFramePr/>
          <p:nvPr>
            <p:extLst/>
          </p:nvPr>
        </p:nvGraphicFramePr>
        <p:xfrm>
          <a:off x="381000" y="1524000"/>
          <a:ext cx="83820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05402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style>
          <a:lnRef idx="0">
            <a:schemeClr val="accent1"/>
          </a:lnRef>
          <a:fillRef idx="3">
            <a:schemeClr val="accent1"/>
          </a:fillRef>
          <a:effectRef idx="3">
            <a:schemeClr val="accent1"/>
          </a:effectRef>
          <a:fontRef idx="minor">
            <a:schemeClr val="lt1"/>
          </a:fontRef>
        </p:style>
        <p:txBody>
          <a:bodyPr>
            <a:normAutofit/>
          </a:bodyPr>
          <a:lstStyle/>
          <a:p>
            <a:r>
              <a:rPr lang="en-IN" sz="3200" dirty="0" smtClean="0"/>
              <a:t>Steps in Market Research</a:t>
            </a:r>
            <a:endParaRPr lang="en-IN" sz="3200" dirty="0"/>
          </a:p>
        </p:txBody>
      </p:sp>
      <p:sp>
        <p:nvSpPr>
          <p:cNvPr id="3" name="Content Placeholder 2"/>
          <p:cNvSpPr>
            <a:spLocks noGrp="1"/>
          </p:cNvSpPr>
          <p:nvPr>
            <p:ph idx="1"/>
          </p:nvPr>
        </p:nvSpPr>
        <p:spPr>
          <a:xfrm>
            <a:off x="76200" y="1066800"/>
            <a:ext cx="4114800" cy="4525963"/>
          </a:xfrm>
        </p:spPr>
        <p:txBody>
          <a:bodyPr>
            <a:normAutofit/>
          </a:bodyPr>
          <a:lstStyle/>
          <a:p>
            <a:r>
              <a:rPr lang="en-IN" sz="2400" dirty="0" smtClean="0"/>
              <a:t>Planning</a:t>
            </a:r>
          </a:p>
          <a:p>
            <a:r>
              <a:rPr lang="en-IN" sz="2400" dirty="0" smtClean="0"/>
              <a:t>Developing Questionnaire</a:t>
            </a:r>
          </a:p>
          <a:p>
            <a:r>
              <a:rPr lang="en-IN" sz="2400" dirty="0" smtClean="0"/>
              <a:t>Research – Data collection</a:t>
            </a:r>
          </a:p>
          <a:p>
            <a:r>
              <a:rPr lang="en-IN" sz="2400" dirty="0" smtClean="0"/>
              <a:t>Analysing – Data</a:t>
            </a:r>
          </a:p>
          <a:p>
            <a:r>
              <a:rPr lang="en-IN" sz="2400" dirty="0" smtClean="0"/>
              <a:t>Using the data – Strategic Decision Making</a:t>
            </a:r>
            <a:endParaRPr lang="en-IN"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2077" y="3200400"/>
            <a:ext cx="5500151" cy="3657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2203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990000"/>
          </a:solidFill>
        </p:spPr>
        <p:txBody>
          <a:bodyPr wrap="square" lIns="0" tIns="0" rIns="0" bIns="0" rtlCol="0">
            <a:noAutofit/>
          </a:bodyPr>
          <a:lstStyle/>
          <a:p>
            <a:endParaRPr/>
          </a:p>
        </p:txBody>
      </p:sp>
      <p:sp>
        <p:nvSpPr>
          <p:cNvPr id="9" name="object 9"/>
          <p:cNvSpPr/>
          <p:nvPr/>
        </p:nvSpPr>
        <p:spPr>
          <a:xfrm>
            <a:off x="591312" y="1280160"/>
            <a:ext cx="8552688" cy="228600"/>
          </a:xfrm>
          <a:custGeom>
            <a:avLst/>
            <a:gdLst/>
            <a:ahLst/>
            <a:cxnLst/>
            <a:rect l="l" t="t" r="r" b="b"/>
            <a:pathLst>
              <a:path w="8552688" h="228600">
                <a:moveTo>
                  <a:pt x="0" y="228600"/>
                </a:moveTo>
                <a:lnTo>
                  <a:pt x="8552688" y="228600"/>
                </a:lnTo>
                <a:lnTo>
                  <a:pt x="8552688" y="0"/>
                </a:lnTo>
                <a:lnTo>
                  <a:pt x="0" y="0"/>
                </a:lnTo>
                <a:lnTo>
                  <a:pt x="0" y="228600"/>
                </a:lnTo>
                <a:close/>
              </a:path>
            </a:pathLst>
          </a:custGeom>
          <a:solidFill>
            <a:srgbClr val="001F5F"/>
          </a:solidFill>
        </p:spPr>
        <p:txBody>
          <a:bodyPr wrap="square" lIns="0" tIns="0" rIns="0" bIns="0" rtlCol="0">
            <a:noAutofit/>
          </a:bodyPr>
          <a:lstStyle/>
          <a:p>
            <a:endParaRPr/>
          </a:p>
        </p:txBody>
      </p:sp>
      <p:sp>
        <p:nvSpPr>
          <p:cNvPr id="8" name="object 8"/>
          <p:cNvSpPr/>
          <p:nvPr/>
        </p:nvSpPr>
        <p:spPr>
          <a:xfrm>
            <a:off x="899922" y="2349246"/>
            <a:ext cx="2592324" cy="3631691"/>
          </a:xfrm>
          <a:custGeom>
            <a:avLst/>
            <a:gdLst/>
            <a:ahLst/>
            <a:cxnLst/>
            <a:rect l="l" t="t" r="r" b="b"/>
            <a:pathLst>
              <a:path w="2592324" h="3631691">
                <a:moveTo>
                  <a:pt x="0" y="3631691"/>
                </a:moveTo>
                <a:lnTo>
                  <a:pt x="2592324" y="3631691"/>
                </a:lnTo>
                <a:lnTo>
                  <a:pt x="2592324" y="0"/>
                </a:lnTo>
                <a:lnTo>
                  <a:pt x="0" y="0"/>
                </a:lnTo>
                <a:lnTo>
                  <a:pt x="0" y="3631691"/>
                </a:lnTo>
                <a:close/>
              </a:path>
            </a:pathLst>
          </a:custGeom>
          <a:ln w="19812">
            <a:solidFill>
              <a:srgbClr val="001F5F"/>
            </a:solidFill>
          </a:ln>
        </p:spPr>
        <p:txBody>
          <a:bodyPr wrap="square" lIns="0" tIns="0" rIns="0" bIns="0" rtlCol="0">
            <a:noAutofit/>
          </a:bodyPr>
          <a:lstStyle/>
          <a:p>
            <a:endParaRPr/>
          </a:p>
        </p:txBody>
      </p:sp>
      <p:sp>
        <p:nvSpPr>
          <p:cNvPr id="7" name="object 7"/>
          <p:cNvSpPr/>
          <p:nvPr/>
        </p:nvSpPr>
        <p:spPr>
          <a:xfrm>
            <a:off x="3780282" y="2349246"/>
            <a:ext cx="4572000" cy="3631691"/>
          </a:xfrm>
          <a:custGeom>
            <a:avLst/>
            <a:gdLst/>
            <a:ahLst/>
            <a:cxnLst/>
            <a:rect l="l" t="t" r="r" b="b"/>
            <a:pathLst>
              <a:path w="4572000" h="3631691">
                <a:moveTo>
                  <a:pt x="0" y="3631691"/>
                </a:moveTo>
                <a:lnTo>
                  <a:pt x="4572000" y="3631691"/>
                </a:lnTo>
                <a:lnTo>
                  <a:pt x="4572000" y="0"/>
                </a:lnTo>
                <a:lnTo>
                  <a:pt x="0" y="0"/>
                </a:lnTo>
                <a:lnTo>
                  <a:pt x="0" y="3631691"/>
                </a:lnTo>
                <a:close/>
              </a:path>
            </a:pathLst>
          </a:custGeom>
          <a:ln w="19812">
            <a:solidFill>
              <a:srgbClr val="001F5F"/>
            </a:solidFill>
          </a:ln>
        </p:spPr>
        <p:txBody>
          <a:bodyPr wrap="square" lIns="0" tIns="0" rIns="0" bIns="0" rtlCol="0">
            <a:noAutofit/>
          </a:bodyPr>
          <a:lstStyle/>
          <a:p>
            <a:endParaRPr/>
          </a:p>
        </p:txBody>
      </p:sp>
      <p:sp>
        <p:nvSpPr>
          <p:cNvPr id="6" name="object 6"/>
          <p:cNvSpPr txBox="1"/>
          <p:nvPr/>
        </p:nvSpPr>
        <p:spPr>
          <a:xfrm>
            <a:off x="762406" y="113359"/>
            <a:ext cx="7402856" cy="1194249"/>
          </a:xfrm>
          <a:prstGeom prst="rect">
            <a:avLst/>
          </a:prstGeom>
        </p:spPr>
        <p:txBody>
          <a:bodyPr wrap="square" lIns="0" tIns="0" rIns="0" bIns="0" rtlCol="0">
            <a:noAutofit/>
          </a:bodyPr>
          <a:lstStyle/>
          <a:p>
            <a:pPr marL="538454">
              <a:lnSpc>
                <a:spcPts val="4185"/>
              </a:lnSpc>
              <a:spcBef>
                <a:spcPts val="209"/>
              </a:spcBef>
            </a:pPr>
            <a:r>
              <a:rPr sz="4000" b="1" spc="0" dirty="0" smtClean="0">
                <a:solidFill>
                  <a:srgbClr val="001F5F"/>
                </a:solidFill>
                <a:latin typeface="Times New Roman"/>
                <a:cs typeface="Times New Roman"/>
              </a:rPr>
              <a:t>Important</a:t>
            </a:r>
            <a:r>
              <a:rPr sz="4000" b="1" spc="-147" dirty="0" smtClean="0">
                <a:solidFill>
                  <a:srgbClr val="001F5F"/>
                </a:solidFill>
                <a:latin typeface="Times New Roman"/>
                <a:cs typeface="Times New Roman"/>
              </a:rPr>
              <a:t> </a:t>
            </a:r>
            <a:r>
              <a:rPr sz="4000" b="1" spc="0" dirty="0" smtClean="0">
                <a:solidFill>
                  <a:srgbClr val="001F5F"/>
                </a:solidFill>
                <a:latin typeface="Times New Roman"/>
                <a:cs typeface="Times New Roman"/>
              </a:rPr>
              <a:t>marketing </a:t>
            </a:r>
            <a:r>
              <a:rPr sz="4000" b="1" spc="9" dirty="0" smtClean="0">
                <a:solidFill>
                  <a:srgbClr val="001F5F"/>
                </a:solidFill>
                <a:latin typeface="Times New Roman"/>
                <a:cs typeface="Times New Roman"/>
              </a:rPr>
              <a:t>f</a:t>
            </a:r>
            <a:r>
              <a:rPr sz="4000" b="1" spc="0" dirty="0" smtClean="0">
                <a:solidFill>
                  <a:srgbClr val="001F5F"/>
                </a:solidFill>
                <a:latin typeface="Times New Roman"/>
                <a:cs typeface="Times New Roman"/>
              </a:rPr>
              <a:t>unctions</a:t>
            </a:r>
            <a:endParaRPr sz="4000">
              <a:latin typeface="Times New Roman"/>
              <a:cs typeface="Times New Roman"/>
            </a:endParaRPr>
          </a:p>
          <a:p>
            <a:pPr marL="12700" marR="76169">
              <a:lnSpc>
                <a:spcPct val="95825"/>
              </a:lnSpc>
              <a:spcBef>
                <a:spcPts val="1751"/>
              </a:spcBef>
            </a:pPr>
            <a:r>
              <a:rPr sz="2800" b="1" spc="0" dirty="0" smtClean="0">
                <a:solidFill>
                  <a:srgbClr val="001F5F"/>
                </a:solidFill>
                <a:latin typeface="Times New Roman"/>
                <a:cs typeface="Times New Roman"/>
              </a:rPr>
              <a:t>Mar</a:t>
            </a:r>
            <a:r>
              <a:rPr sz="2800" b="1" spc="-14" dirty="0" smtClean="0">
                <a:solidFill>
                  <a:srgbClr val="001F5F"/>
                </a:solidFill>
                <a:latin typeface="Times New Roman"/>
                <a:cs typeface="Times New Roman"/>
              </a:rPr>
              <a:t>k</a:t>
            </a:r>
            <a:r>
              <a:rPr sz="2800" b="1" spc="0" dirty="0" smtClean="0">
                <a:solidFill>
                  <a:srgbClr val="001F5F"/>
                </a:solidFill>
                <a:latin typeface="Times New Roman"/>
                <a:cs typeface="Times New Roman"/>
              </a:rPr>
              <a:t>eting</a:t>
            </a:r>
            <a:r>
              <a:rPr sz="2800" b="1" spc="-92" dirty="0" smtClean="0">
                <a:solidFill>
                  <a:srgbClr val="001F5F"/>
                </a:solidFill>
                <a:latin typeface="Times New Roman"/>
                <a:cs typeface="Times New Roman"/>
              </a:rPr>
              <a:t> </a:t>
            </a:r>
            <a:r>
              <a:rPr sz="2800" b="1" spc="0" dirty="0" smtClean="0">
                <a:solidFill>
                  <a:srgbClr val="001F5F"/>
                </a:solidFill>
                <a:latin typeface="Times New Roman"/>
                <a:cs typeface="Times New Roman"/>
              </a:rPr>
              <a:t>Funct</a:t>
            </a:r>
            <a:r>
              <a:rPr sz="2800" b="1" spc="4" dirty="0" smtClean="0">
                <a:solidFill>
                  <a:srgbClr val="001F5F"/>
                </a:solidFill>
                <a:latin typeface="Times New Roman"/>
                <a:cs typeface="Times New Roman"/>
              </a:rPr>
              <a:t>i</a:t>
            </a:r>
            <a:r>
              <a:rPr sz="2800" b="1" spc="0" dirty="0" smtClean="0">
                <a:solidFill>
                  <a:srgbClr val="001F5F"/>
                </a:solidFill>
                <a:latin typeface="Times New Roman"/>
                <a:cs typeface="Times New Roman"/>
              </a:rPr>
              <a:t>o</a:t>
            </a:r>
            <a:r>
              <a:rPr sz="2800" b="1" spc="9" dirty="0" smtClean="0">
                <a:solidFill>
                  <a:srgbClr val="001F5F"/>
                </a:solidFill>
                <a:latin typeface="Times New Roman"/>
                <a:cs typeface="Times New Roman"/>
              </a:rPr>
              <a:t>n</a:t>
            </a:r>
            <a:r>
              <a:rPr sz="2800" b="1" spc="14" dirty="0" smtClean="0">
                <a:solidFill>
                  <a:srgbClr val="001F5F"/>
                </a:solidFill>
                <a:latin typeface="Times New Roman"/>
                <a:cs typeface="Times New Roman"/>
              </a:rPr>
              <a:t>s</a:t>
            </a:r>
            <a:r>
              <a:rPr sz="2800" b="1" spc="0" dirty="0" smtClean="0">
                <a:solidFill>
                  <a:srgbClr val="001F5F"/>
                </a:solidFill>
                <a:latin typeface="Times New Roman"/>
                <a:cs typeface="Times New Roman"/>
              </a:rPr>
              <a:t>…</a:t>
            </a:r>
            <a:endParaRPr sz="2800">
              <a:latin typeface="Times New Roman"/>
              <a:cs typeface="Times New Roman"/>
            </a:endParaRPr>
          </a:p>
        </p:txBody>
      </p:sp>
      <p:sp>
        <p:nvSpPr>
          <p:cNvPr id="5" name="object 5"/>
          <p:cNvSpPr txBox="1"/>
          <p:nvPr/>
        </p:nvSpPr>
        <p:spPr>
          <a:xfrm>
            <a:off x="330200" y="1674042"/>
            <a:ext cx="7410879" cy="610675"/>
          </a:xfrm>
          <a:prstGeom prst="rect">
            <a:avLst/>
          </a:prstGeom>
        </p:spPr>
        <p:txBody>
          <a:bodyPr wrap="square" lIns="0" tIns="0" rIns="0" bIns="0" rtlCol="0">
            <a:noAutofit/>
          </a:bodyPr>
          <a:lstStyle/>
          <a:p>
            <a:pPr marL="12700" marR="38423">
              <a:lnSpc>
                <a:spcPts val="2145"/>
              </a:lnSpc>
              <a:spcBef>
                <a:spcPts val="107"/>
              </a:spcBef>
            </a:pPr>
            <a:r>
              <a:rPr sz="2000" b="1" spc="-175" dirty="0" smtClean="0">
                <a:solidFill>
                  <a:srgbClr val="001F5F"/>
                </a:solidFill>
                <a:latin typeface="Times New Roman"/>
                <a:cs typeface="Times New Roman"/>
              </a:rPr>
              <a:t>V</a:t>
            </a:r>
            <a:r>
              <a:rPr sz="2000" b="1" spc="0" dirty="0" smtClean="0">
                <a:solidFill>
                  <a:srgbClr val="001F5F"/>
                </a:solidFill>
                <a:latin typeface="Times New Roman"/>
                <a:cs typeface="Times New Roman"/>
              </a:rPr>
              <a:t>ario</a:t>
            </a:r>
            <a:r>
              <a:rPr sz="2000" b="1" spc="4" dirty="0" smtClean="0">
                <a:solidFill>
                  <a:srgbClr val="001F5F"/>
                </a:solidFill>
                <a:latin typeface="Times New Roman"/>
                <a:cs typeface="Times New Roman"/>
              </a:rPr>
              <a:t>u</a:t>
            </a:r>
            <a:r>
              <a:rPr sz="2000" b="1" spc="0" dirty="0" smtClean="0">
                <a:solidFill>
                  <a:srgbClr val="001F5F"/>
                </a:solidFill>
                <a:latin typeface="Times New Roman"/>
                <a:cs typeface="Times New Roman"/>
              </a:rPr>
              <a:t>s</a:t>
            </a:r>
            <a:r>
              <a:rPr sz="2000" b="1" spc="-25" dirty="0" smtClean="0">
                <a:solidFill>
                  <a:srgbClr val="001F5F"/>
                </a:solidFill>
                <a:latin typeface="Times New Roman"/>
                <a:cs typeface="Times New Roman"/>
              </a:rPr>
              <a:t> </a:t>
            </a:r>
            <a:r>
              <a:rPr sz="2000" b="1" spc="4" dirty="0" smtClean="0">
                <a:solidFill>
                  <a:srgbClr val="001F5F"/>
                </a:solidFill>
                <a:latin typeface="Times New Roman"/>
                <a:cs typeface="Times New Roman"/>
              </a:rPr>
              <a:t>o</a:t>
            </a:r>
            <a:r>
              <a:rPr sz="2000" b="1" spc="0" dirty="0" smtClean="0">
                <a:solidFill>
                  <a:srgbClr val="001F5F"/>
                </a:solidFill>
                <a:latin typeface="Times New Roman"/>
                <a:cs typeface="Times New Roman"/>
              </a:rPr>
              <a:t>f</a:t>
            </a:r>
            <a:r>
              <a:rPr sz="2000" b="1" spc="-14" dirty="0" smtClean="0">
                <a:solidFill>
                  <a:srgbClr val="001F5F"/>
                </a:solidFill>
                <a:latin typeface="Times New Roman"/>
                <a:cs typeface="Times New Roman"/>
              </a:rPr>
              <a:t> </a:t>
            </a:r>
            <a:r>
              <a:rPr sz="2000" b="1" spc="0" dirty="0" smtClean="0">
                <a:solidFill>
                  <a:srgbClr val="001F5F"/>
                </a:solidFill>
                <a:latin typeface="Times New Roman"/>
                <a:cs typeface="Times New Roman"/>
              </a:rPr>
              <a:t>marke</a:t>
            </a:r>
            <a:r>
              <a:rPr sz="2000" b="1" spc="4" dirty="0" smtClean="0">
                <a:solidFill>
                  <a:srgbClr val="001F5F"/>
                </a:solidFill>
                <a:latin typeface="Times New Roman"/>
                <a:cs typeface="Times New Roman"/>
              </a:rPr>
              <a:t>t</a:t>
            </a:r>
            <a:r>
              <a:rPr sz="2000" b="1" spc="0" dirty="0" smtClean="0">
                <a:solidFill>
                  <a:srgbClr val="001F5F"/>
                </a:solidFill>
                <a:latin typeface="Times New Roman"/>
                <a:cs typeface="Times New Roman"/>
              </a:rPr>
              <a:t>ing</a:t>
            </a:r>
            <a:r>
              <a:rPr sz="2000" b="1" spc="-34" dirty="0" smtClean="0">
                <a:solidFill>
                  <a:srgbClr val="001F5F"/>
                </a:solidFill>
                <a:latin typeface="Times New Roman"/>
                <a:cs typeface="Times New Roman"/>
              </a:rPr>
              <a:t> </a:t>
            </a:r>
            <a:r>
              <a:rPr sz="2000" b="1" spc="0" dirty="0" smtClean="0">
                <a:solidFill>
                  <a:srgbClr val="001F5F"/>
                </a:solidFill>
                <a:latin typeface="Times New Roman"/>
                <a:cs typeface="Times New Roman"/>
              </a:rPr>
              <a:t>f</a:t>
            </a:r>
            <a:r>
              <a:rPr sz="2000" b="1" spc="4" dirty="0" smtClean="0">
                <a:solidFill>
                  <a:srgbClr val="001F5F"/>
                </a:solidFill>
                <a:latin typeface="Times New Roman"/>
                <a:cs typeface="Times New Roman"/>
              </a:rPr>
              <a:t>u</a:t>
            </a:r>
            <a:r>
              <a:rPr sz="2000" b="1" spc="0" dirty="0" smtClean="0">
                <a:solidFill>
                  <a:srgbClr val="001F5F"/>
                </a:solidFill>
                <a:latin typeface="Times New Roman"/>
                <a:cs typeface="Times New Roman"/>
              </a:rPr>
              <a:t>nctio</a:t>
            </a:r>
            <a:r>
              <a:rPr sz="2000" b="1" spc="4" dirty="0" smtClean="0">
                <a:solidFill>
                  <a:srgbClr val="001F5F"/>
                </a:solidFill>
                <a:latin typeface="Times New Roman"/>
                <a:cs typeface="Times New Roman"/>
              </a:rPr>
              <a:t>n</a:t>
            </a:r>
            <a:r>
              <a:rPr sz="2000" b="1" spc="0" dirty="0" smtClean="0">
                <a:solidFill>
                  <a:srgbClr val="001F5F"/>
                </a:solidFill>
                <a:latin typeface="Times New Roman"/>
                <a:cs typeface="Times New Roman"/>
              </a:rPr>
              <a:t>s</a:t>
            </a:r>
            <a:endParaRPr sz="2000">
              <a:latin typeface="Times New Roman"/>
              <a:cs typeface="Times New Roman"/>
            </a:endParaRPr>
          </a:p>
          <a:p>
            <a:pPr marL="143764">
              <a:lnSpc>
                <a:spcPct val="95825"/>
              </a:lnSpc>
              <a:spcBef>
                <a:spcPts val="197"/>
              </a:spcBef>
            </a:pPr>
            <a:r>
              <a:rPr sz="2000" spc="0" dirty="0" smtClean="0">
                <a:solidFill>
                  <a:srgbClr val="730000"/>
                </a:solidFill>
                <a:latin typeface="Wingdings"/>
                <a:cs typeface="Wingdings"/>
              </a:rPr>
              <a:t></a:t>
            </a:r>
            <a:r>
              <a:rPr sz="2000" spc="14" dirty="0" smtClean="0">
                <a:solidFill>
                  <a:srgbClr val="730000"/>
                </a:solidFill>
                <a:latin typeface="Times New Roman"/>
                <a:cs typeface="Times New Roman"/>
              </a:rPr>
              <a:t> </a:t>
            </a:r>
            <a:r>
              <a:rPr sz="2000" spc="0" dirty="0" smtClean="0">
                <a:solidFill>
                  <a:srgbClr val="001F5F"/>
                </a:solidFill>
                <a:latin typeface="Times New Roman"/>
                <a:cs typeface="Times New Roman"/>
              </a:rPr>
              <a:t>There</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are</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several</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c</a:t>
            </a:r>
            <a:r>
              <a:rPr sz="2000" spc="4" dirty="0" smtClean="0">
                <a:solidFill>
                  <a:srgbClr val="001F5F"/>
                </a:solidFill>
                <a:latin typeface="Times New Roman"/>
                <a:cs typeface="Times New Roman"/>
              </a:rPr>
              <a:t>o</a:t>
            </a:r>
            <a:r>
              <a:rPr sz="2000" spc="-19" dirty="0" smtClean="0">
                <a:solidFill>
                  <a:srgbClr val="001F5F"/>
                </a:solidFill>
                <a:latin typeface="Times New Roman"/>
                <a:cs typeface="Times New Roman"/>
              </a:rPr>
              <a:t>m</a:t>
            </a:r>
            <a:r>
              <a:rPr sz="2000" spc="4" dirty="0" smtClean="0">
                <a:solidFill>
                  <a:srgbClr val="001F5F"/>
                </a:solidFill>
                <a:latin typeface="Times New Roman"/>
                <a:cs typeface="Times New Roman"/>
              </a:rPr>
              <a:t>pon</a:t>
            </a:r>
            <a:r>
              <a:rPr sz="2000" spc="0" dirty="0" smtClean="0">
                <a:solidFill>
                  <a:srgbClr val="001F5F"/>
                </a:solidFill>
                <a:latin typeface="Times New Roman"/>
                <a:cs typeface="Times New Roman"/>
              </a:rPr>
              <a:t>e</a:t>
            </a:r>
            <a:r>
              <a:rPr sz="2000" spc="4" dirty="0" smtClean="0">
                <a:solidFill>
                  <a:srgbClr val="001F5F"/>
                </a:solidFill>
                <a:latin typeface="Times New Roman"/>
                <a:cs typeface="Times New Roman"/>
              </a:rPr>
              <a:t>n</a:t>
            </a:r>
            <a:r>
              <a:rPr sz="2000" spc="0" dirty="0" smtClean="0">
                <a:solidFill>
                  <a:srgbClr val="001F5F"/>
                </a:solidFill>
                <a:latin typeface="Times New Roman"/>
                <a:cs typeface="Times New Roman"/>
              </a:rPr>
              <a:t>ts</a:t>
            </a:r>
            <a:r>
              <a:rPr sz="2000" spc="-59"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f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arket</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f</a:t>
            </a:r>
            <a:r>
              <a:rPr sz="2000" spc="4" dirty="0" smtClean="0">
                <a:solidFill>
                  <a:srgbClr val="001F5F"/>
                </a:solidFill>
                <a:latin typeface="Times New Roman"/>
                <a:cs typeface="Times New Roman"/>
              </a:rPr>
              <a:t>u</a:t>
            </a:r>
            <a:r>
              <a:rPr sz="2000" spc="0" dirty="0" smtClean="0">
                <a:solidFill>
                  <a:srgbClr val="001F5F"/>
                </a:solidFill>
                <a:latin typeface="Times New Roman"/>
                <a:cs typeface="Times New Roman"/>
              </a:rPr>
              <a:t>nct</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ons.</a:t>
            </a:r>
            <a:r>
              <a:rPr sz="2000" spc="-79" dirty="0" smtClean="0">
                <a:solidFill>
                  <a:srgbClr val="001F5F"/>
                </a:solidFill>
                <a:latin typeface="Times New Roman"/>
                <a:cs typeface="Times New Roman"/>
              </a:rPr>
              <a:t> </a:t>
            </a:r>
            <a:r>
              <a:rPr sz="2000" spc="0" dirty="0" smtClean="0">
                <a:solidFill>
                  <a:srgbClr val="001F5F"/>
                </a:solidFill>
                <a:latin typeface="Times New Roman"/>
                <a:cs typeface="Times New Roman"/>
              </a:rPr>
              <a:t>These</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inc</a:t>
            </a:r>
            <a:r>
              <a:rPr sz="2000" spc="-9" dirty="0" smtClean="0">
                <a:solidFill>
                  <a:srgbClr val="001F5F"/>
                </a:solidFill>
                <a:latin typeface="Times New Roman"/>
                <a:cs typeface="Times New Roman"/>
              </a:rPr>
              <a:t>l</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e</a:t>
            </a:r>
            <a:endParaRPr sz="2000">
              <a:latin typeface="Times New Roman"/>
              <a:cs typeface="Times New Roman"/>
            </a:endParaRPr>
          </a:p>
        </p:txBody>
      </p:sp>
      <p:sp>
        <p:nvSpPr>
          <p:cNvPr id="4" name="object 4"/>
          <p:cNvSpPr txBox="1"/>
          <p:nvPr/>
        </p:nvSpPr>
        <p:spPr>
          <a:xfrm>
            <a:off x="330200" y="6096619"/>
            <a:ext cx="8378825" cy="586049"/>
          </a:xfrm>
          <a:prstGeom prst="rect">
            <a:avLst/>
          </a:prstGeom>
        </p:spPr>
        <p:txBody>
          <a:bodyPr wrap="square" lIns="0" tIns="0" rIns="0" bIns="0" rtlCol="0">
            <a:noAutofit/>
          </a:bodyPr>
          <a:lstStyle/>
          <a:p>
            <a:pPr marL="12700">
              <a:lnSpc>
                <a:spcPts val="2155"/>
              </a:lnSpc>
              <a:spcBef>
                <a:spcPts val="107"/>
              </a:spcBef>
            </a:pPr>
            <a:r>
              <a:rPr sz="2000" spc="-4" dirty="0" smtClean="0">
                <a:solidFill>
                  <a:srgbClr val="C00000"/>
                </a:solidFill>
                <a:latin typeface="Wingdings"/>
                <a:cs typeface="Wingdings"/>
              </a:rPr>
              <a:t></a:t>
            </a: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h</a:t>
            </a:r>
            <a:r>
              <a:rPr sz="2000" spc="0" dirty="0" smtClean="0">
                <a:solidFill>
                  <a:srgbClr val="001F5F"/>
                </a:solidFill>
                <a:latin typeface="Times New Roman"/>
                <a:cs typeface="Times New Roman"/>
              </a:rPr>
              <a:t>e </a:t>
            </a:r>
            <a:r>
              <a:rPr sz="2000" spc="125" dirty="0" smtClean="0">
                <a:solidFill>
                  <a:srgbClr val="001F5F"/>
                </a:solidFill>
                <a:latin typeface="Times New Roman"/>
                <a:cs typeface="Times New Roman"/>
              </a:rPr>
              <a:t> </a:t>
            </a:r>
            <a:r>
              <a:rPr sz="2000" spc="-9" dirty="0" smtClean="0">
                <a:solidFill>
                  <a:srgbClr val="001F5F"/>
                </a:solidFill>
                <a:latin typeface="Times New Roman"/>
                <a:cs typeface="Times New Roman"/>
              </a:rPr>
              <a:t>f</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l</a:t>
            </a:r>
            <a:r>
              <a:rPr sz="2000" spc="0" dirty="0" smtClean="0">
                <a:solidFill>
                  <a:srgbClr val="001F5F"/>
                </a:solidFill>
                <a:latin typeface="Times New Roman"/>
                <a:cs typeface="Times New Roman"/>
              </a:rPr>
              <a:t>fil</a:t>
            </a:r>
            <a:r>
              <a:rPr sz="2000" spc="-9" dirty="0" smtClean="0">
                <a:solidFill>
                  <a:srgbClr val="001F5F"/>
                </a:solidFill>
                <a:latin typeface="Times New Roman"/>
                <a:cs typeface="Times New Roman"/>
              </a:rPr>
              <a:t>l</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e</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t </a:t>
            </a:r>
            <a:r>
              <a:rPr sz="2000" spc="134"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f </a:t>
            </a:r>
            <a:r>
              <a:rPr sz="2000" spc="134" dirty="0" smtClean="0">
                <a:solidFill>
                  <a:srgbClr val="001F5F"/>
                </a:solidFill>
                <a:latin typeface="Times New Roman"/>
                <a:cs typeface="Times New Roman"/>
              </a:rPr>
              <a:t> </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hese </a:t>
            </a:r>
            <a:r>
              <a:rPr sz="2000" spc="119" dirty="0" smtClean="0">
                <a:solidFill>
                  <a:srgbClr val="001F5F"/>
                </a:solidFill>
                <a:latin typeface="Times New Roman"/>
                <a:cs typeface="Times New Roman"/>
              </a:rPr>
              <a:t> </a:t>
            </a:r>
            <a:r>
              <a:rPr sz="2000" spc="0" dirty="0" smtClean="0">
                <a:solidFill>
                  <a:srgbClr val="001F5F"/>
                </a:solidFill>
                <a:latin typeface="Times New Roman"/>
                <a:cs typeface="Times New Roman"/>
              </a:rPr>
              <a:t>funct</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ons </a:t>
            </a:r>
            <a:r>
              <a:rPr sz="2000" spc="129"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n </a:t>
            </a:r>
            <a:r>
              <a:rPr sz="2000" spc="134" dirty="0" smtClean="0">
                <a:solidFill>
                  <a:srgbClr val="001F5F"/>
                </a:solidFill>
                <a:latin typeface="Times New Roman"/>
                <a:cs typeface="Times New Roman"/>
              </a:rPr>
              <a:t> </a:t>
            </a:r>
            <a:r>
              <a:rPr sz="2000" spc="0" dirty="0" smtClean="0">
                <a:solidFill>
                  <a:srgbClr val="001F5F"/>
                </a:solidFill>
                <a:latin typeface="Times New Roman"/>
                <a:cs typeface="Times New Roman"/>
              </a:rPr>
              <a:t>a </a:t>
            </a:r>
            <a:r>
              <a:rPr sz="2000" spc="114"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a</a:t>
            </a:r>
            <a:r>
              <a:rPr sz="2000" spc="0" dirty="0" smtClean="0">
                <a:solidFill>
                  <a:srgbClr val="001F5F"/>
                </a:solidFill>
                <a:latin typeface="Times New Roman"/>
                <a:cs typeface="Times New Roman"/>
              </a:rPr>
              <a:t>rti</a:t>
            </a:r>
            <a:r>
              <a:rPr sz="2000" spc="-19" dirty="0" smtClean="0">
                <a:solidFill>
                  <a:srgbClr val="001F5F"/>
                </a:solidFill>
                <a:latin typeface="Times New Roman"/>
                <a:cs typeface="Times New Roman"/>
              </a:rPr>
              <a:t>c</a:t>
            </a:r>
            <a:r>
              <a:rPr sz="2000" spc="0" dirty="0" smtClean="0">
                <a:solidFill>
                  <a:srgbClr val="001F5F"/>
                </a:solidFill>
                <a:latin typeface="Times New Roman"/>
                <a:cs typeface="Times New Roman"/>
              </a:rPr>
              <a:t>ul</a:t>
            </a:r>
            <a:r>
              <a:rPr sz="2000" spc="-9" dirty="0" smtClean="0">
                <a:solidFill>
                  <a:srgbClr val="001F5F"/>
                </a:solidFill>
                <a:latin typeface="Times New Roman"/>
                <a:cs typeface="Times New Roman"/>
              </a:rPr>
              <a:t>a</a:t>
            </a:r>
            <a:r>
              <a:rPr sz="2000" spc="0" dirty="0" smtClean="0">
                <a:solidFill>
                  <a:srgbClr val="001F5F"/>
                </a:solidFill>
                <a:latin typeface="Times New Roman"/>
                <a:cs typeface="Times New Roman"/>
              </a:rPr>
              <a:t>r </a:t>
            </a:r>
            <a:r>
              <a:rPr sz="2000" spc="134" dirty="0" smtClean="0">
                <a:solidFill>
                  <a:srgbClr val="001F5F"/>
                </a:solidFill>
                <a:latin typeface="Times New Roman"/>
                <a:cs typeface="Times New Roman"/>
              </a:rPr>
              <a:t> </a:t>
            </a:r>
            <a:r>
              <a:rPr sz="2000" spc="0" dirty="0" smtClean="0">
                <a:solidFill>
                  <a:srgbClr val="001F5F"/>
                </a:solidFill>
                <a:latin typeface="Times New Roman"/>
                <a:cs typeface="Times New Roman"/>
              </a:rPr>
              <a:t>pla</a:t>
            </a:r>
            <a:r>
              <a:rPr sz="2000" spc="-14" dirty="0" smtClean="0">
                <a:solidFill>
                  <a:srgbClr val="001F5F"/>
                </a:solidFill>
                <a:latin typeface="Times New Roman"/>
                <a:cs typeface="Times New Roman"/>
              </a:rPr>
              <a:t>c</a:t>
            </a:r>
            <a:r>
              <a:rPr sz="2000" spc="0" dirty="0" smtClean="0">
                <a:solidFill>
                  <a:srgbClr val="001F5F"/>
                </a:solidFill>
                <a:latin typeface="Times New Roman"/>
                <a:cs typeface="Times New Roman"/>
              </a:rPr>
              <a:t>e</a:t>
            </a:r>
            <a:r>
              <a:rPr sz="2000" spc="-4" dirty="0" smtClean="0">
                <a:solidFill>
                  <a:srgbClr val="001F5F"/>
                </a:solidFill>
                <a:latin typeface="Times New Roman"/>
                <a:cs typeface="Times New Roman"/>
              </a:rPr>
              <a:t>/</a:t>
            </a:r>
            <a:r>
              <a:rPr sz="2000" spc="0" dirty="0" smtClean="0">
                <a:solidFill>
                  <a:srgbClr val="001F5F"/>
                </a:solidFill>
                <a:latin typeface="Times New Roman"/>
                <a:cs typeface="Times New Roman"/>
              </a:rPr>
              <a:t>cul</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ure</a:t>
            </a:r>
            <a:r>
              <a:rPr sz="2000" spc="-9" dirty="0" smtClean="0">
                <a:solidFill>
                  <a:srgbClr val="001F5F"/>
                </a:solidFill>
                <a:latin typeface="Times New Roman"/>
                <a:cs typeface="Times New Roman"/>
              </a:rPr>
              <a:t>/</a:t>
            </a:r>
            <a:r>
              <a:rPr sz="2000" spc="-14" dirty="0" smtClean="0">
                <a:solidFill>
                  <a:srgbClr val="001F5F"/>
                </a:solidFill>
                <a:latin typeface="Times New Roman"/>
                <a:cs typeface="Times New Roman"/>
              </a:rPr>
              <a:t>c</a:t>
            </a:r>
            <a:r>
              <a:rPr sz="2000" spc="0" dirty="0" smtClean="0">
                <a:solidFill>
                  <a:srgbClr val="001F5F"/>
                </a:solidFill>
                <a:latin typeface="Times New Roman"/>
                <a:cs typeface="Times New Roman"/>
              </a:rPr>
              <a:t>om</a:t>
            </a:r>
            <a:r>
              <a:rPr sz="2000" spc="-29" dirty="0" smtClean="0">
                <a:solidFill>
                  <a:srgbClr val="001F5F"/>
                </a:solidFill>
                <a:latin typeface="Times New Roman"/>
                <a:cs typeface="Times New Roman"/>
              </a:rPr>
              <a:t>m</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y</a:t>
            </a:r>
            <a:endParaRPr sz="2000">
              <a:latin typeface="Times New Roman"/>
              <a:cs typeface="Times New Roman"/>
            </a:endParaRPr>
          </a:p>
          <a:p>
            <a:pPr marL="12700" marR="38377">
              <a:lnSpc>
                <a:spcPct val="95825"/>
              </a:lnSpc>
            </a:pPr>
            <a:r>
              <a:rPr sz="2000" spc="0" dirty="0" smtClean="0">
                <a:solidFill>
                  <a:srgbClr val="001F5F"/>
                </a:solidFill>
                <a:latin typeface="Times New Roman"/>
                <a:cs typeface="Times New Roman"/>
              </a:rPr>
              <a:t>va</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i</a:t>
            </a:r>
            <a:r>
              <a:rPr sz="2000" spc="-4" dirty="0" smtClean="0">
                <a:solidFill>
                  <a:srgbClr val="001F5F"/>
                </a:solidFill>
                <a:latin typeface="Times New Roman"/>
                <a:cs typeface="Times New Roman"/>
              </a:rPr>
              <a:t>e</a:t>
            </a:r>
            <a:r>
              <a:rPr sz="2000" spc="0" dirty="0" smtClean="0">
                <a:solidFill>
                  <a:srgbClr val="001F5F"/>
                </a:solidFill>
                <a:latin typeface="Times New Roman"/>
                <a:cs typeface="Times New Roman"/>
              </a:rPr>
              <a:t>s</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widel</a:t>
            </a:r>
            <a:r>
              <a:rPr sz="2000" spc="-139" dirty="0" smtClean="0">
                <a:solidFill>
                  <a:srgbClr val="001F5F"/>
                </a:solidFill>
                <a:latin typeface="Times New Roman"/>
                <a:cs typeface="Times New Roman"/>
              </a:rPr>
              <a:t>y</a:t>
            </a:r>
            <a:r>
              <a:rPr sz="2000" spc="0" dirty="0" smtClean="0">
                <a:solidFill>
                  <a:srgbClr val="001F5F"/>
                </a:solidFill>
                <a:latin typeface="Times New Roman"/>
                <a:cs typeface="Times New Roman"/>
              </a:rPr>
              <a:t>,</a:t>
            </a:r>
            <a:r>
              <a:rPr sz="2000" spc="-19" dirty="0" smtClean="0">
                <a:solidFill>
                  <a:srgbClr val="001F5F"/>
                </a:solidFill>
                <a:latin typeface="Times New Roman"/>
                <a:cs typeface="Times New Roman"/>
              </a:rPr>
              <a:t> </a:t>
            </a:r>
            <a:r>
              <a:rPr sz="2000" spc="4" dirty="0" smtClean="0">
                <a:solidFill>
                  <a:srgbClr val="001F5F"/>
                </a:solidFill>
                <a:latin typeface="Times New Roman"/>
                <a:cs typeface="Times New Roman"/>
              </a:rPr>
              <a:t>bu</a:t>
            </a:r>
            <a:r>
              <a:rPr sz="2000" spc="0" dirty="0" smtClean="0">
                <a:solidFill>
                  <a:srgbClr val="001F5F"/>
                </a:solidFill>
                <a:latin typeface="Times New Roman"/>
                <a:cs typeface="Times New Roman"/>
              </a:rPr>
              <a:t>t</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4" dirty="0" smtClean="0">
                <a:solidFill>
                  <a:srgbClr val="001F5F"/>
                </a:solidFill>
                <a:latin typeface="Times New Roman"/>
                <a:cs typeface="Times New Roman"/>
              </a:rPr>
              <a:t>l</a:t>
            </a:r>
            <a:r>
              <a:rPr sz="2000" spc="0" dirty="0" smtClean="0">
                <a:solidFill>
                  <a:srgbClr val="001F5F"/>
                </a:solidFill>
                <a:latin typeface="Times New Roman"/>
                <a:cs typeface="Times New Roman"/>
              </a:rPr>
              <a:t>l the</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f</a:t>
            </a:r>
            <a:r>
              <a:rPr sz="2000" spc="9" dirty="0" smtClean="0">
                <a:solidFill>
                  <a:srgbClr val="001F5F"/>
                </a:solidFill>
                <a:latin typeface="Times New Roman"/>
                <a:cs typeface="Times New Roman"/>
              </a:rPr>
              <a:t>u</a:t>
            </a:r>
            <a:r>
              <a:rPr sz="2000" spc="0" dirty="0" smtClean="0">
                <a:solidFill>
                  <a:srgbClr val="001F5F"/>
                </a:solidFill>
                <a:latin typeface="Times New Roman"/>
                <a:cs typeface="Times New Roman"/>
              </a:rPr>
              <a:t>nctions</a:t>
            </a:r>
            <a:r>
              <a:rPr sz="2000" spc="-34" dirty="0" smtClean="0">
                <a:solidFill>
                  <a:srgbClr val="001F5F"/>
                </a:solidFill>
                <a:latin typeface="Times New Roman"/>
                <a:cs typeface="Times New Roman"/>
              </a:rPr>
              <a:t> </a:t>
            </a:r>
            <a:r>
              <a:rPr sz="2000" spc="0" dirty="0" smtClean="0">
                <a:solidFill>
                  <a:srgbClr val="001F5F"/>
                </a:solidFill>
                <a:latin typeface="Times New Roman"/>
                <a:cs typeface="Times New Roman"/>
              </a:rPr>
              <a:t>are</a:t>
            </a:r>
            <a:r>
              <a:rPr sz="20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nee</a:t>
            </a:r>
            <a:r>
              <a:rPr sz="2000" spc="4" dirty="0" smtClean="0">
                <a:solidFill>
                  <a:srgbClr val="001F5F"/>
                </a:solidFill>
                <a:latin typeface="Times New Roman"/>
                <a:cs typeface="Times New Roman"/>
              </a:rPr>
              <a:t>d</a:t>
            </a:r>
            <a:r>
              <a:rPr sz="2000" spc="0" dirty="0" smtClean="0">
                <a:solidFill>
                  <a:srgbClr val="001F5F"/>
                </a:solidFill>
                <a:latin typeface="Times New Roman"/>
                <a:cs typeface="Times New Roman"/>
              </a:rPr>
              <a:t>ed</a:t>
            </a:r>
            <a:r>
              <a:rPr sz="2000" spc="-25"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n any</a:t>
            </a:r>
            <a:r>
              <a:rPr sz="2000" spc="-9"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acr</a:t>
            </a:r>
            <a:r>
              <a:rPr sz="2000" spc="9" dirty="0" smtClean="0">
                <a:solidFill>
                  <a:srgbClr val="001F5F"/>
                </a:solidFill>
                <a:latin typeface="Times New Roman"/>
                <a:cs typeface="Times New Roman"/>
              </a:rPr>
              <a:t>o</a:t>
            </a:r>
            <a:r>
              <a:rPr sz="2000" spc="4" dirty="0" smtClean="0">
                <a:solidFill>
                  <a:srgbClr val="001F5F"/>
                </a:solidFill>
                <a:latin typeface="Times New Roman"/>
                <a:cs typeface="Times New Roman"/>
              </a:rPr>
              <a:t>-</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ar</a:t>
            </a:r>
            <a:r>
              <a:rPr sz="2000" spc="4" dirty="0" smtClean="0">
                <a:solidFill>
                  <a:srgbClr val="001F5F"/>
                </a:solidFill>
                <a:latin typeface="Times New Roman"/>
                <a:cs typeface="Times New Roman"/>
              </a:rPr>
              <a:t>k</a:t>
            </a:r>
            <a:r>
              <a:rPr sz="2000" spc="0" dirty="0" smtClean="0">
                <a:solidFill>
                  <a:srgbClr val="001F5F"/>
                </a:solidFill>
                <a:latin typeface="Times New Roman"/>
                <a:cs typeface="Times New Roman"/>
              </a:rPr>
              <a:t>e</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ing</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sys</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e</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3" name="object 3"/>
          <p:cNvSpPr txBox="1"/>
          <p:nvPr/>
        </p:nvSpPr>
        <p:spPr>
          <a:xfrm>
            <a:off x="899922" y="2349246"/>
            <a:ext cx="2592324" cy="3631691"/>
          </a:xfrm>
          <a:prstGeom prst="rect">
            <a:avLst/>
          </a:prstGeom>
        </p:spPr>
        <p:txBody>
          <a:bodyPr wrap="square" lIns="0" tIns="0" rIns="0" bIns="0" rtlCol="0">
            <a:noAutofit/>
          </a:bodyPr>
          <a:lstStyle/>
          <a:p>
            <a:pPr marL="496697">
              <a:lnSpc>
                <a:spcPct val="95825"/>
              </a:lnSpc>
              <a:spcBef>
                <a:spcPts val="425"/>
              </a:spcBef>
            </a:pPr>
            <a:r>
              <a:rPr sz="2000" spc="0" dirty="0" smtClean="0">
                <a:solidFill>
                  <a:srgbClr val="730000"/>
                </a:solidFill>
                <a:latin typeface="Wingdings"/>
                <a:cs typeface="Wingdings"/>
              </a:rPr>
              <a:t></a:t>
            </a:r>
            <a:r>
              <a:rPr sz="2000" spc="14" dirty="0" smtClean="0">
                <a:solidFill>
                  <a:srgbClr val="730000"/>
                </a:solidFill>
                <a:latin typeface="Times New Roman"/>
                <a:cs typeface="Times New Roman"/>
              </a:rPr>
              <a:t> </a:t>
            </a:r>
            <a:r>
              <a:rPr sz="2000" spc="0" dirty="0" smtClean="0">
                <a:solidFill>
                  <a:srgbClr val="001F5F"/>
                </a:solidFill>
                <a:latin typeface="Times New Roman"/>
                <a:cs typeface="Times New Roman"/>
              </a:rPr>
              <a:t>R</a:t>
            </a:r>
            <a:r>
              <a:rPr sz="2000" spc="-4" dirty="0" smtClean="0">
                <a:solidFill>
                  <a:srgbClr val="001F5F"/>
                </a:solidFill>
                <a:latin typeface="Times New Roman"/>
                <a:cs typeface="Times New Roman"/>
              </a:rPr>
              <a:t>e</a:t>
            </a:r>
            <a:r>
              <a:rPr sz="2000" spc="0" dirty="0" smtClean="0">
                <a:solidFill>
                  <a:srgbClr val="001F5F"/>
                </a:solidFill>
                <a:latin typeface="Times New Roman"/>
                <a:cs typeface="Times New Roman"/>
              </a:rPr>
              <a:t>searchi</a:t>
            </a:r>
            <a:r>
              <a:rPr sz="2000" spc="4" dirty="0" smtClean="0">
                <a:solidFill>
                  <a:srgbClr val="001F5F"/>
                </a:solidFill>
                <a:latin typeface="Times New Roman"/>
                <a:cs typeface="Times New Roman"/>
              </a:rPr>
              <a:t>n</a:t>
            </a:r>
            <a:r>
              <a:rPr sz="2000" spc="0" dirty="0" smtClean="0">
                <a:solidFill>
                  <a:srgbClr val="001F5F"/>
                </a:solidFill>
                <a:latin typeface="Times New Roman"/>
                <a:cs typeface="Times New Roman"/>
              </a:rPr>
              <a:t>g</a:t>
            </a:r>
            <a:endParaRPr sz="2000">
              <a:latin typeface="Times New Roman"/>
              <a:cs typeface="Times New Roman"/>
            </a:endParaRPr>
          </a:p>
          <a:p>
            <a:pPr marL="496697">
              <a:lnSpc>
                <a:spcPct val="95825"/>
              </a:lnSpc>
              <a:spcBef>
                <a:spcPts val="1900"/>
              </a:spcBef>
            </a:pPr>
            <a:r>
              <a:rPr sz="2000" spc="0" dirty="0" smtClean="0">
                <a:solidFill>
                  <a:srgbClr val="730000"/>
                </a:solidFill>
                <a:latin typeface="Wingdings"/>
                <a:cs typeface="Wingdings"/>
              </a:rPr>
              <a:t></a:t>
            </a:r>
            <a:r>
              <a:rPr sz="2000" spc="9" dirty="0" smtClean="0">
                <a:solidFill>
                  <a:srgbClr val="730000"/>
                </a:solidFill>
                <a:latin typeface="Times New Roman"/>
                <a:cs typeface="Times New Roman"/>
              </a:rPr>
              <a:t> </a:t>
            </a:r>
            <a:r>
              <a:rPr sz="2000" spc="0" dirty="0" smtClean="0">
                <a:solidFill>
                  <a:srgbClr val="001F5F"/>
                </a:solidFill>
                <a:latin typeface="Times New Roman"/>
                <a:cs typeface="Times New Roman"/>
              </a:rPr>
              <a:t>Pric</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endParaRPr sz="2000">
              <a:latin typeface="Times New Roman"/>
              <a:cs typeface="Times New Roman"/>
            </a:endParaRPr>
          </a:p>
          <a:p>
            <a:pPr marL="496697">
              <a:lnSpc>
                <a:spcPct val="95825"/>
              </a:lnSpc>
              <a:spcBef>
                <a:spcPts val="1903"/>
              </a:spcBef>
            </a:pPr>
            <a:r>
              <a:rPr sz="2000" spc="0" dirty="0" smtClean="0">
                <a:solidFill>
                  <a:srgbClr val="730000"/>
                </a:solidFill>
                <a:latin typeface="Wingdings"/>
                <a:cs typeface="Wingdings"/>
              </a:rPr>
              <a:t></a:t>
            </a:r>
            <a:r>
              <a:rPr sz="2000" spc="14" dirty="0" smtClean="0">
                <a:solidFill>
                  <a:srgbClr val="730000"/>
                </a:solidFill>
                <a:latin typeface="Times New Roman"/>
                <a:cs typeface="Times New Roman"/>
              </a:rPr>
              <a:t> </a:t>
            </a:r>
            <a:r>
              <a:rPr sz="2000" spc="0" dirty="0" smtClean="0">
                <a:solidFill>
                  <a:srgbClr val="001F5F"/>
                </a:solidFill>
                <a:latin typeface="Times New Roman"/>
                <a:cs typeface="Times New Roman"/>
              </a:rPr>
              <a:t>Buy</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endParaRPr sz="2000">
              <a:latin typeface="Times New Roman"/>
              <a:cs typeface="Times New Roman"/>
            </a:endParaRPr>
          </a:p>
          <a:p>
            <a:pPr marL="496697">
              <a:lnSpc>
                <a:spcPct val="95825"/>
              </a:lnSpc>
              <a:spcBef>
                <a:spcPts val="1900"/>
              </a:spcBef>
            </a:pPr>
            <a:r>
              <a:rPr sz="2000" spc="0" dirty="0" smtClean="0">
                <a:solidFill>
                  <a:srgbClr val="730000"/>
                </a:solidFill>
                <a:latin typeface="Wingdings"/>
                <a:cs typeface="Wingdings"/>
              </a:rPr>
              <a:t></a:t>
            </a:r>
            <a:r>
              <a:rPr sz="2000" spc="14" dirty="0" smtClean="0">
                <a:solidFill>
                  <a:srgbClr val="730000"/>
                </a:solidFill>
                <a:latin typeface="Times New Roman"/>
                <a:cs typeface="Times New Roman"/>
              </a:rPr>
              <a:t> </a:t>
            </a:r>
            <a:r>
              <a:rPr sz="2000" spc="0" dirty="0" smtClean="0">
                <a:solidFill>
                  <a:srgbClr val="001F5F"/>
                </a:solidFill>
                <a:latin typeface="Times New Roman"/>
                <a:cs typeface="Times New Roman"/>
              </a:rPr>
              <a:t>P</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otion</a:t>
            </a:r>
            <a:endParaRPr sz="2000">
              <a:latin typeface="Times New Roman"/>
              <a:cs typeface="Times New Roman"/>
            </a:endParaRPr>
          </a:p>
          <a:p>
            <a:pPr marL="496697">
              <a:lnSpc>
                <a:spcPct val="95825"/>
              </a:lnSpc>
              <a:spcBef>
                <a:spcPts val="1900"/>
              </a:spcBef>
            </a:pPr>
            <a:r>
              <a:rPr sz="2000" spc="0" dirty="0" smtClean="0">
                <a:solidFill>
                  <a:srgbClr val="730000"/>
                </a:solidFill>
                <a:latin typeface="Wingdings"/>
                <a:cs typeface="Wingdings"/>
              </a:rPr>
              <a:t></a:t>
            </a:r>
            <a:r>
              <a:rPr sz="2000" spc="9" dirty="0" smtClean="0">
                <a:solidFill>
                  <a:srgbClr val="730000"/>
                </a:solidFill>
                <a:latin typeface="Times New Roman"/>
                <a:cs typeface="Times New Roman"/>
              </a:rPr>
              <a:t> </a:t>
            </a:r>
            <a:r>
              <a:rPr sz="2000" spc="0" dirty="0" smtClean="0">
                <a:solidFill>
                  <a:srgbClr val="001F5F"/>
                </a:solidFill>
                <a:latin typeface="Times New Roman"/>
                <a:cs typeface="Times New Roman"/>
              </a:rPr>
              <a:t>Dis</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rib</a:t>
            </a:r>
            <a:r>
              <a:rPr sz="2000" spc="4" dirty="0" smtClean="0">
                <a:solidFill>
                  <a:srgbClr val="001F5F"/>
                </a:solidFill>
                <a:latin typeface="Times New Roman"/>
                <a:cs typeface="Times New Roman"/>
              </a:rPr>
              <a:t>u</a:t>
            </a:r>
            <a:r>
              <a:rPr sz="2000" spc="0" dirty="0" smtClean="0">
                <a:solidFill>
                  <a:srgbClr val="001F5F"/>
                </a:solidFill>
                <a:latin typeface="Times New Roman"/>
                <a:cs typeface="Times New Roman"/>
              </a:rPr>
              <a:t>t</a:t>
            </a:r>
            <a:r>
              <a:rPr sz="2000" spc="-25" dirty="0" smtClean="0">
                <a:solidFill>
                  <a:srgbClr val="001F5F"/>
                </a:solidFill>
                <a:latin typeface="Times New Roman"/>
                <a:cs typeface="Times New Roman"/>
              </a:rPr>
              <a:t>i</a:t>
            </a:r>
            <a:r>
              <a:rPr sz="2000" spc="0" dirty="0" smtClean="0">
                <a:solidFill>
                  <a:srgbClr val="001F5F"/>
                </a:solidFill>
                <a:latin typeface="Times New Roman"/>
                <a:cs typeface="Times New Roman"/>
              </a:rPr>
              <a:t>on</a:t>
            </a:r>
            <a:endParaRPr sz="2000">
              <a:latin typeface="Times New Roman"/>
              <a:cs typeface="Times New Roman"/>
            </a:endParaRPr>
          </a:p>
          <a:p>
            <a:pPr marL="496697">
              <a:lnSpc>
                <a:spcPct val="95825"/>
              </a:lnSpc>
              <a:spcBef>
                <a:spcPts val="1902"/>
              </a:spcBef>
            </a:pPr>
            <a:r>
              <a:rPr sz="2000" spc="0" dirty="0" smtClean="0">
                <a:solidFill>
                  <a:srgbClr val="730000"/>
                </a:solidFill>
                <a:latin typeface="Wingdings"/>
                <a:cs typeface="Wingdings"/>
              </a:rPr>
              <a:t></a:t>
            </a:r>
            <a:r>
              <a:rPr sz="2000" spc="14" dirty="0" smtClean="0">
                <a:solidFill>
                  <a:srgbClr val="730000"/>
                </a:solidFill>
                <a:latin typeface="Times New Roman"/>
                <a:cs typeface="Times New Roman"/>
              </a:rPr>
              <a:t> </a:t>
            </a:r>
            <a:r>
              <a:rPr sz="2000" spc="0" dirty="0" smtClean="0">
                <a:solidFill>
                  <a:srgbClr val="001F5F"/>
                </a:solidFill>
                <a:latin typeface="Times New Roman"/>
                <a:cs typeface="Times New Roman"/>
              </a:rPr>
              <a:t>Sto</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age</a:t>
            </a:r>
            <a:endParaRPr sz="2000">
              <a:latin typeface="Times New Roman"/>
              <a:cs typeface="Times New Roman"/>
            </a:endParaRPr>
          </a:p>
          <a:p>
            <a:pPr marL="496697">
              <a:lnSpc>
                <a:spcPct val="95825"/>
              </a:lnSpc>
              <a:spcBef>
                <a:spcPts val="1900"/>
              </a:spcBef>
            </a:pPr>
            <a:r>
              <a:rPr sz="2000" spc="0" dirty="0" smtClean="0">
                <a:solidFill>
                  <a:srgbClr val="730000"/>
                </a:solidFill>
                <a:latin typeface="Wingdings"/>
                <a:cs typeface="Wingdings"/>
              </a:rPr>
              <a:t></a:t>
            </a:r>
            <a:r>
              <a:rPr sz="2000" spc="14" dirty="0" smtClean="0">
                <a:solidFill>
                  <a:srgbClr val="730000"/>
                </a:solidFill>
                <a:latin typeface="Times New Roman"/>
                <a:cs typeface="Times New Roman"/>
              </a:rPr>
              <a:t> </a:t>
            </a:r>
            <a:r>
              <a:rPr sz="2000" spc="0" dirty="0" smtClean="0">
                <a:solidFill>
                  <a:srgbClr val="001F5F"/>
                </a:solidFill>
                <a:latin typeface="Times New Roman"/>
                <a:cs typeface="Times New Roman"/>
              </a:rPr>
              <a:t>P</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ocessi</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g</a:t>
            </a:r>
            <a:endParaRPr sz="2000">
              <a:latin typeface="Times New Roman"/>
              <a:cs typeface="Times New Roman"/>
            </a:endParaRPr>
          </a:p>
        </p:txBody>
      </p:sp>
      <p:sp>
        <p:nvSpPr>
          <p:cNvPr id="2" name="object 2"/>
          <p:cNvSpPr txBox="1"/>
          <p:nvPr/>
        </p:nvSpPr>
        <p:spPr>
          <a:xfrm>
            <a:off x="3780282" y="2349246"/>
            <a:ext cx="4572000" cy="3631691"/>
          </a:xfrm>
          <a:prstGeom prst="rect">
            <a:avLst/>
          </a:prstGeom>
        </p:spPr>
        <p:txBody>
          <a:bodyPr wrap="square" lIns="0" tIns="0" rIns="0" bIns="0" rtlCol="0">
            <a:noAutofit/>
          </a:bodyPr>
          <a:lstStyle/>
          <a:p>
            <a:pPr marL="268350">
              <a:lnSpc>
                <a:spcPct val="95825"/>
              </a:lnSpc>
              <a:spcBef>
                <a:spcPts val="425"/>
              </a:spcBef>
            </a:pPr>
            <a:r>
              <a:rPr sz="2000" spc="-4" dirty="0" smtClean="0">
                <a:solidFill>
                  <a:srgbClr val="730000"/>
                </a:solidFill>
                <a:latin typeface="Wingdings"/>
                <a:cs typeface="Wingdings"/>
              </a:rPr>
              <a:t></a:t>
            </a:r>
            <a:r>
              <a:rPr sz="2000" spc="0" dirty="0" smtClean="0">
                <a:solidFill>
                  <a:srgbClr val="001F5F"/>
                </a:solidFill>
                <a:latin typeface="Times New Roman"/>
                <a:cs typeface="Times New Roman"/>
              </a:rPr>
              <a:t>P</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uct</a:t>
            </a:r>
            <a:r>
              <a:rPr sz="2000" spc="-34" dirty="0" smtClean="0">
                <a:solidFill>
                  <a:srgbClr val="001F5F"/>
                </a:solidFill>
                <a:latin typeface="Times New Roman"/>
                <a:cs typeface="Times New Roman"/>
              </a:rPr>
              <a:t> </a:t>
            </a:r>
            <a:r>
              <a:rPr sz="2000" spc="0" dirty="0" smtClean="0">
                <a:solidFill>
                  <a:srgbClr val="001F5F"/>
                </a:solidFill>
                <a:latin typeface="Times New Roman"/>
                <a:cs typeface="Times New Roman"/>
              </a:rPr>
              <a:t>de</a:t>
            </a:r>
            <a:r>
              <a:rPr sz="2000" spc="9" dirty="0" smtClean="0">
                <a:solidFill>
                  <a:srgbClr val="001F5F"/>
                </a:solidFill>
                <a:latin typeface="Times New Roman"/>
                <a:cs typeface="Times New Roman"/>
              </a:rPr>
              <a:t>v</a:t>
            </a:r>
            <a:r>
              <a:rPr sz="2000" spc="0" dirty="0" smtClean="0">
                <a:solidFill>
                  <a:srgbClr val="001F5F"/>
                </a:solidFill>
                <a:latin typeface="Times New Roman"/>
                <a:cs typeface="Times New Roman"/>
              </a:rPr>
              <a:t>e</a:t>
            </a:r>
            <a:r>
              <a:rPr sz="2000" spc="-4" dirty="0" smtClean="0">
                <a:solidFill>
                  <a:srgbClr val="001F5F"/>
                </a:solidFill>
                <a:latin typeface="Times New Roman"/>
                <a:cs typeface="Times New Roman"/>
              </a:rPr>
              <a:t>l</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p</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ent</a:t>
            </a:r>
            <a:r>
              <a:rPr sz="2000" spc="-29"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d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ana</a:t>
            </a:r>
            <a:r>
              <a:rPr sz="2000" spc="4" dirty="0" smtClean="0">
                <a:solidFill>
                  <a:srgbClr val="001F5F"/>
                </a:solidFill>
                <a:latin typeface="Times New Roman"/>
                <a:cs typeface="Times New Roman"/>
              </a:rPr>
              <a:t>g</a:t>
            </a:r>
            <a:r>
              <a:rPr sz="2000" spc="0" dirty="0" smtClean="0">
                <a:solidFill>
                  <a:srgbClr val="001F5F"/>
                </a:solidFill>
                <a:latin typeface="Times New Roman"/>
                <a:cs typeface="Times New Roman"/>
              </a:rPr>
              <a:t>e</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ent</a:t>
            </a:r>
            <a:endParaRPr sz="2000">
              <a:latin typeface="Times New Roman"/>
              <a:cs typeface="Times New Roman"/>
            </a:endParaRPr>
          </a:p>
          <a:p>
            <a:pPr marL="268350">
              <a:lnSpc>
                <a:spcPct val="95825"/>
              </a:lnSpc>
              <a:spcBef>
                <a:spcPts val="1900"/>
              </a:spcBef>
            </a:pPr>
            <a:r>
              <a:rPr sz="2000" spc="-4" dirty="0" smtClean="0">
                <a:solidFill>
                  <a:srgbClr val="730000"/>
                </a:solidFill>
                <a:latin typeface="Wingdings"/>
                <a:cs typeface="Wingdings"/>
              </a:rPr>
              <a:t></a:t>
            </a:r>
            <a:r>
              <a:rPr sz="2000" spc="0" dirty="0" smtClean="0">
                <a:solidFill>
                  <a:srgbClr val="001F5F"/>
                </a:solidFill>
                <a:latin typeface="Times New Roman"/>
                <a:cs typeface="Times New Roman"/>
              </a:rPr>
              <a:t>St</a:t>
            </a:r>
            <a:r>
              <a:rPr sz="2000" spc="-9" dirty="0" smtClean="0">
                <a:solidFill>
                  <a:srgbClr val="001F5F"/>
                </a:solidFill>
                <a:latin typeface="Times New Roman"/>
                <a:cs typeface="Times New Roman"/>
              </a:rPr>
              <a:t>a</a:t>
            </a:r>
            <a:r>
              <a:rPr sz="2000" spc="0" dirty="0" smtClean="0">
                <a:solidFill>
                  <a:srgbClr val="001F5F"/>
                </a:solidFill>
                <a:latin typeface="Times New Roman"/>
                <a:cs typeface="Times New Roman"/>
              </a:rPr>
              <a:t>n</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ard</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za</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n</a:t>
            </a:r>
            <a:r>
              <a:rPr sz="2000" spc="-34" dirty="0" smtClean="0">
                <a:solidFill>
                  <a:srgbClr val="001F5F"/>
                </a:solidFill>
                <a:latin typeface="Times New Roman"/>
                <a:cs typeface="Times New Roman"/>
              </a:rPr>
              <a:t> </a:t>
            </a:r>
            <a:r>
              <a:rPr sz="2000" spc="0" dirty="0" smtClean="0">
                <a:solidFill>
                  <a:srgbClr val="001F5F"/>
                </a:solidFill>
                <a:latin typeface="Times New Roman"/>
                <a:cs typeface="Times New Roman"/>
              </a:rPr>
              <a:t>and g</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ading</a:t>
            </a:r>
            <a:endParaRPr sz="2000">
              <a:latin typeface="Times New Roman"/>
              <a:cs typeface="Times New Roman"/>
            </a:endParaRPr>
          </a:p>
          <a:p>
            <a:pPr marL="268350">
              <a:lnSpc>
                <a:spcPct val="95825"/>
              </a:lnSpc>
              <a:spcBef>
                <a:spcPts val="1903"/>
              </a:spcBef>
            </a:pPr>
            <a:r>
              <a:rPr sz="2000" spc="-4" dirty="0" smtClean="0">
                <a:solidFill>
                  <a:srgbClr val="730000"/>
                </a:solidFill>
                <a:latin typeface="Wingdings"/>
                <a:cs typeface="Wingdings"/>
              </a:rPr>
              <a:t></a:t>
            </a:r>
            <a:r>
              <a:rPr sz="2000" spc="0" dirty="0" smtClean="0">
                <a:solidFill>
                  <a:srgbClr val="001F5F"/>
                </a:solidFill>
                <a:latin typeface="Times New Roman"/>
                <a:cs typeface="Times New Roman"/>
              </a:rPr>
              <a:t>Market</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f</a:t>
            </a:r>
            <a:r>
              <a:rPr sz="2000" spc="9" dirty="0" smtClean="0">
                <a:solidFill>
                  <a:srgbClr val="001F5F"/>
                </a:solidFill>
                <a:latin typeface="Times New Roman"/>
                <a:cs typeface="Times New Roman"/>
              </a:rPr>
              <a:t>o</a:t>
            </a:r>
            <a:r>
              <a:rPr sz="2000" spc="-9" dirty="0" smtClean="0">
                <a:solidFill>
                  <a:srgbClr val="001F5F"/>
                </a:solidFill>
                <a:latin typeface="Times New Roman"/>
                <a:cs typeface="Times New Roman"/>
              </a:rPr>
              <a:t>r</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ion</a:t>
            </a:r>
            <a:endParaRPr sz="2000">
              <a:latin typeface="Times New Roman"/>
              <a:cs typeface="Times New Roman"/>
            </a:endParaRPr>
          </a:p>
          <a:p>
            <a:pPr marL="268350">
              <a:lnSpc>
                <a:spcPct val="95825"/>
              </a:lnSpc>
              <a:spcBef>
                <a:spcPts val="1900"/>
              </a:spcBef>
            </a:pPr>
            <a:r>
              <a:rPr sz="2000" spc="-4" dirty="0" smtClean="0">
                <a:solidFill>
                  <a:srgbClr val="730000"/>
                </a:solidFill>
                <a:latin typeface="Wingdings"/>
                <a:cs typeface="Wingdings"/>
              </a:rPr>
              <a:t></a:t>
            </a:r>
            <a:r>
              <a:rPr sz="2000" spc="0" dirty="0" smtClean="0">
                <a:solidFill>
                  <a:srgbClr val="001F5F"/>
                </a:solidFill>
                <a:latin typeface="Times New Roman"/>
                <a:cs typeface="Times New Roman"/>
              </a:rPr>
              <a:t>Fina</a:t>
            </a:r>
            <a:r>
              <a:rPr sz="2000" spc="4" dirty="0" smtClean="0">
                <a:solidFill>
                  <a:srgbClr val="001F5F"/>
                </a:solidFill>
                <a:latin typeface="Times New Roman"/>
                <a:cs typeface="Times New Roman"/>
              </a:rPr>
              <a:t>n</a:t>
            </a:r>
            <a:r>
              <a:rPr sz="2000" spc="0" dirty="0" smtClean="0">
                <a:solidFill>
                  <a:srgbClr val="001F5F"/>
                </a:solidFill>
                <a:latin typeface="Times New Roman"/>
                <a:cs typeface="Times New Roman"/>
              </a:rPr>
              <a:t>c</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endParaRPr sz="2000">
              <a:latin typeface="Times New Roman"/>
              <a:cs typeface="Times New Roman"/>
            </a:endParaRPr>
          </a:p>
          <a:p>
            <a:pPr marL="268350">
              <a:lnSpc>
                <a:spcPct val="95825"/>
              </a:lnSpc>
              <a:spcBef>
                <a:spcPts val="1900"/>
              </a:spcBef>
            </a:pPr>
            <a:r>
              <a:rPr sz="2000" spc="-4" dirty="0" smtClean="0">
                <a:solidFill>
                  <a:srgbClr val="730000"/>
                </a:solidFill>
                <a:latin typeface="Wingdings"/>
                <a:cs typeface="Wingdings"/>
              </a:rPr>
              <a:t></a:t>
            </a:r>
            <a:r>
              <a:rPr sz="2000" spc="0" dirty="0" smtClean="0">
                <a:solidFill>
                  <a:srgbClr val="001F5F"/>
                </a:solidFill>
                <a:latin typeface="Times New Roman"/>
                <a:cs typeface="Times New Roman"/>
              </a:rPr>
              <a:t>Se</a:t>
            </a:r>
            <a:r>
              <a:rPr sz="2000" spc="-9" dirty="0" smtClean="0">
                <a:solidFill>
                  <a:srgbClr val="001F5F"/>
                </a:solidFill>
                <a:latin typeface="Times New Roman"/>
                <a:cs typeface="Times New Roman"/>
              </a:rPr>
              <a:t>l</a:t>
            </a:r>
            <a:r>
              <a:rPr sz="2000" spc="0" dirty="0" smtClean="0">
                <a:solidFill>
                  <a:srgbClr val="001F5F"/>
                </a:solidFill>
                <a:latin typeface="Times New Roman"/>
                <a:cs typeface="Times New Roman"/>
              </a:rPr>
              <a:t>l</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endParaRPr sz="2000">
              <a:latin typeface="Times New Roman"/>
              <a:cs typeface="Times New Roman"/>
            </a:endParaRPr>
          </a:p>
          <a:p>
            <a:pPr marL="268350">
              <a:lnSpc>
                <a:spcPct val="95825"/>
              </a:lnSpc>
              <a:spcBef>
                <a:spcPts val="1902"/>
              </a:spcBef>
            </a:pPr>
            <a:r>
              <a:rPr sz="2000" spc="-4" dirty="0" smtClean="0">
                <a:solidFill>
                  <a:srgbClr val="730000"/>
                </a:solidFill>
                <a:latin typeface="Wingdings"/>
                <a:cs typeface="Wingdings"/>
              </a:rPr>
              <a:t></a:t>
            </a:r>
            <a:r>
              <a:rPr sz="2000" spc="0" dirty="0" smtClean="0">
                <a:solidFill>
                  <a:srgbClr val="001F5F"/>
                </a:solidFill>
                <a:latin typeface="Times New Roman"/>
                <a:cs typeface="Times New Roman"/>
              </a:rPr>
              <a:t>R</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sk B</a:t>
            </a:r>
            <a:r>
              <a:rPr sz="2000" spc="-4" dirty="0" smtClean="0">
                <a:solidFill>
                  <a:srgbClr val="001F5F"/>
                </a:solidFill>
                <a:latin typeface="Times New Roman"/>
                <a:cs typeface="Times New Roman"/>
              </a:rPr>
              <a:t>e</a:t>
            </a:r>
            <a:r>
              <a:rPr sz="2000" spc="0" dirty="0" smtClean="0">
                <a:solidFill>
                  <a:srgbClr val="001F5F"/>
                </a:solidFill>
                <a:latin typeface="Times New Roman"/>
                <a:cs typeface="Times New Roman"/>
              </a:rPr>
              <a:t>aring</a:t>
            </a:r>
            <a:endParaRPr sz="2000">
              <a:latin typeface="Times New Roman"/>
              <a:cs typeface="Times New Roman"/>
            </a:endParaRPr>
          </a:p>
          <a:p>
            <a:pPr marL="268350">
              <a:lnSpc>
                <a:spcPct val="95825"/>
              </a:lnSpc>
              <a:spcBef>
                <a:spcPts val="1900"/>
              </a:spcBef>
            </a:pPr>
            <a:r>
              <a:rPr sz="2000" spc="-4" dirty="0" smtClean="0">
                <a:solidFill>
                  <a:srgbClr val="730000"/>
                </a:solidFill>
                <a:latin typeface="Wingdings"/>
                <a:cs typeface="Wingdings"/>
              </a:rPr>
              <a:t></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f</a:t>
            </a:r>
            <a:r>
              <a:rPr sz="2000" spc="0" dirty="0" smtClean="0">
                <a:solidFill>
                  <a:srgbClr val="001F5F"/>
                </a:solidFill>
                <a:latin typeface="Times New Roman"/>
                <a:cs typeface="Times New Roman"/>
              </a:rPr>
              <a:t>t</a:t>
            </a:r>
            <a:r>
              <a:rPr sz="2000" spc="-4" dirty="0" smtClean="0">
                <a:solidFill>
                  <a:srgbClr val="001F5F"/>
                </a:solidFill>
                <a:latin typeface="Times New Roman"/>
                <a:cs typeface="Times New Roman"/>
              </a:rPr>
              <a:t>e</a:t>
            </a:r>
            <a:r>
              <a:rPr sz="2000" spc="0" dirty="0" smtClean="0">
                <a:solidFill>
                  <a:srgbClr val="001F5F"/>
                </a:solidFill>
                <a:latin typeface="Times New Roman"/>
                <a:cs typeface="Times New Roman"/>
              </a:rPr>
              <a:t>r</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sa</a:t>
            </a:r>
            <a:r>
              <a:rPr sz="2000" spc="-4" dirty="0" smtClean="0">
                <a:solidFill>
                  <a:srgbClr val="001F5F"/>
                </a:solidFill>
                <a:latin typeface="Times New Roman"/>
                <a:cs typeface="Times New Roman"/>
              </a:rPr>
              <a:t>l</a:t>
            </a:r>
            <a:r>
              <a:rPr sz="2000" spc="0" dirty="0" smtClean="0">
                <a:solidFill>
                  <a:srgbClr val="001F5F"/>
                </a:solidFill>
                <a:latin typeface="Times New Roman"/>
                <a:cs typeface="Times New Roman"/>
              </a:rPr>
              <a:t>es</a:t>
            </a:r>
            <a:r>
              <a:rPr sz="2000" spc="4" dirty="0" smtClean="0">
                <a:solidFill>
                  <a:srgbClr val="001F5F"/>
                </a:solidFill>
                <a:latin typeface="Times New Roman"/>
                <a:cs typeface="Times New Roman"/>
              </a:rPr>
              <a:t>-</a:t>
            </a:r>
            <a:r>
              <a:rPr sz="2000" spc="0" dirty="0" smtClean="0">
                <a:solidFill>
                  <a:srgbClr val="001F5F"/>
                </a:solidFill>
                <a:latin typeface="Times New Roman"/>
                <a:cs typeface="Times New Roman"/>
              </a:rPr>
              <a:t>serv</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ce</a:t>
            </a:r>
            <a:endParaRPr sz="2000">
              <a:latin typeface="Times New Roman"/>
              <a:cs typeface="Times New Roman"/>
            </a:endParaRPr>
          </a:p>
        </p:txBody>
      </p:sp>
    </p:spTree>
    <p:extLst>
      <p:ext uri="{BB962C8B-B14F-4D97-AF65-F5344CB8AC3E}">
        <p14:creationId xmlns:p14="http://schemas.microsoft.com/office/powerpoint/2010/main" val="22136838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style>
          <a:lnRef idx="0">
            <a:schemeClr val="accent1"/>
          </a:lnRef>
          <a:fillRef idx="3">
            <a:schemeClr val="accent1"/>
          </a:fillRef>
          <a:effectRef idx="3">
            <a:schemeClr val="accent1"/>
          </a:effectRef>
          <a:fontRef idx="minor">
            <a:schemeClr val="lt1"/>
          </a:fontRef>
        </p:style>
        <p:txBody>
          <a:bodyPr>
            <a:normAutofit/>
          </a:bodyPr>
          <a:lstStyle/>
          <a:p>
            <a:r>
              <a:rPr lang="en-IN" sz="3200" dirty="0" smtClean="0"/>
              <a:t>Planning – Why What When How</a:t>
            </a:r>
            <a:endParaRPr lang="en-IN" sz="3200" dirty="0"/>
          </a:p>
        </p:txBody>
      </p:sp>
      <p:graphicFrame>
        <p:nvGraphicFramePr>
          <p:cNvPr id="5" name="Content Placeholder 4"/>
          <p:cNvGraphicFramePr>
            <a:graphicFrameLocks noGrp="1"/>
          </p:cNvGraphicFramePr>
          <p:nvPr>
            <p:ph idx="1"/>
            <p:extLst/>
          </p:nvPr>
        </p:nvGraphicFramePr>
        <p:xfrm>
          <a:off x="76200" y="1447800"/>
          <a:ext cx="90678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63759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r>
              <a:rPr lang="en-IN" sz="3200" dirty="0" smtClean="0">
                <a:solidFill>
                  <a:schemeClr val="lt1"/>
                </a:solidFill>
                <a:latin typeface="+mn-lt"/>
                <a:ea typeface="+mn-ea"/>
                <a:cs typeface="+mn-cs"/>
              </a:rPr>
              <a:t>Developing Questionnaire</a:t>
            </a:r>
            <a:endParaRPr lang="en-IN" sz="3200" dirty="0">
              <a:solidFill>
                <a:schemeClr val="lt1"/>
              </a:solidFill>
              <a:latin typeface="+mn-lt"/>
              <a:ea typeface="+mn-ea"/>
              <a:cs typeface="+mn-cs"/>
            </a:endParaRPr>
          </a:p>
        </p:txBody>
      </p:sp>
      <p:graphicFrame>
        <p:nvGraphicFramePr>
          <p:cNvPr id="4" name="Diagram 3"/>
          <p:cNvGraphicFramePr/>
          <p:nvPr>
            <p:extLst/>
          </p:nvPr>
        </p:nvGraphicFramePr>
        <p:xfrm>
          <a:off x="381000" y="1143000"/>
          <a:ext cx="84582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8616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nvPr>
        </p:nvGraphicFramePr>
        <p:xfrm>
          <a:off x="152400" y="914400"/>
          <a:ext cx="8915400" cy="586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title"/>
          </p:nvPr>
        </p:nvSpPr>
        <p:spPr>
          <a:xfrm>
            <a:off x="0" y="0"/>
            <a:ext cx="9144000" cy="762000"/>
          </a:xfr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r>
              <a:rPr lang="en-IN" sz="3200" dirty="0">
                <a:solidFill>
                  <a:schemeClr val="lt1"/>
                </a:solidFill>
                <a:latin typeface="+mn-lt"/>
                <a:ea typeface="+mn-ea"/>
                <a:cs typeface="+mn-cs"/>
              </a:rPr>
              <a:t>Research – Data Collection</a:t>
            </a:r>
          </a:p>
        </p:txBody>
      </p:sp>
      <p:sp>
        <p:nvSpPr>
          <p:cNvPr id="7" name="Content Placeholder 2"/>
          <p:cNvSpPr txBox="1">
            <a:spLocks/>
          </p:cNvSpPr>
          <p:nvPr/>
        </p:nvSpPr>
        <p:spPr>
          <a:xfrm>
            <a:off x="0" y="3276600"/>
            <a:ext cx="9144000" cy="68580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lgn="ctr">
              <a:buFont typeface="Arial" pitchFamily="34" charset="0"/>
              <a:buNone/>
            </a:pPr>
            <a:r>
              <a:rPr lang="en-IN" dirty="0" smtClean="0"/>
              <a:t>Perquisite for good data collection</a:t>
            </a:r>
          </a:p>
        </p:txBody>
      </p:sp>
    </p:spTree>
    <p:extLst>
      <p:ext uri="{BB962C8B-B14F-4D97-AF65-F5344CB8AC3E}">
        <p14:creationId xmlns:p14="http://schemas.microsoft.com/office/powerpoint/2010/main" val="567268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r>
              <a:rPr lang="en-IN" sz="3200" dirty="0">
                <a:solidFill>
                  <a:schemeClr val="lt1"/>
                </a:solidFill>
                <a:latin typeface="+mn-lt"/>
                <a:ea typeface="+mn-ea"/>
                <a:cs typeface="+mn-cs"/>
              </a:rPr>
              <a:t>Analysing the Data </a:t>
            </a:r>
          </a:p>
        </p:txBody>
      </p:sp>
      <p:graphicFrame>
        <p:nvGraphicFramePr>
          <p:cNvPr id="4" name="Diagram 3"/>
          <p:cNvGraphicFramePr/>
          <p:nvPr>
            <p:extLst/>
          </p:nvPr>
        </p:nvGraphicFramePr>
        <p:xfrm>
          <a:off x="228600" y="838200"/>
          <a:ext cx="8686800" cy="581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7568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0000"/>
          </a:bodyPr>
          <a:lstStyle/>
          <a:p>
            <a:r>
              <a:rPr lang="en-US" sz="3200" dirty="0" smtClean="0">
                <a:solidFill>
                  <a:schemeClr val="lt1"/>
                </a:solidFill>
                <a:latin typeface="+mn-lt"/>
                <a:ea typeface="+mn-ea"/>
                <a:cs typeface="+mn-cs"/>
              </a:rPr>
              <a:t/>
            </a:r>
            <a:br>
              <a:rPr lang="en-US" sz="3200" dirty="0" smtClean="0">
                <a:solidFill>
                  <a:schemeClr val="lt1"/>
                </a:solidFill>
                <a:latin typeface="+mn-lt"/>
                <a:ea typeface="+mn-ea"/>
                <a:cs typeface="+mn-cs"/>
              </a:rPr>
            </a:br>
            <a:r>
              <a:rPr lang="en-US" sz="3200" dirty="0" smtClean="0">
                <a:solidFill>
                  <a:schemeClr val="lt1"/>
                </a:solidFill>
                <a:latin typeface="+mn-lt"/>
                <a:ea typeface="+mn-ea"/>
                <a:cs typeface="+mn-cs"/>
              </a:rPr>
              <a:t>Make </a:t>
            </a:r>
            <a:r>
              <a:rPr lang="en-US" sz="3200" dirty="0">
                <a:solidFill>
                  <a:schemeClr val="lt1"/>
                </a:solidFill>
                <a:latin typeface="+mn-lt"/>
                <a:ea typeface="+mn-ea"/>
                <a:cs typeface="+mn-cs"/>
              </a:rPr>
              <a:t>Strategic Business Decisions</a:t>
            </a:r>
            <a:br>
              <a:rPr lang="en-US" sz="3200" dirty="0">
                <a:solidFill>
                  <a:schemeClr val="lt1"/>
                </a:solidFill>
                <a:latin typeface="+mn-lt"/>
                <a:ea typeface="+mn-ea"/>
                <a:cs typeface="+mn-cs"/>
              </a:rPr>
            </a:br>
            <a:endParaRPr lang="en-IN" sz="3200" dirty="0">
              <a:solidFill>
                <a:schemeClr val="lt1"/>
              </a:solidFill>
              <a:latin typeface="+mn-lt"/>
              <a:ea typeface="+mn-ea"/>
              <a:cs typeface="+mn-cs"/>
            </a:endParaRPr>
          </a:p>
        </p:txBody>
      </p:sp>
      <p:graphicFrame>
        <p:nvGraphicFramePr>
          <p:cNvPr id="4" name="Diagram 3"/>
          <p:cNvGraphicFramePr/>
          <p:nvPr>
            <p:extLst/>
          </p:nvPr>
        </p:nvGraphicFramePr>
        <p:xfrm>
          <a:off x="228600" y="1371600"/>
          <a:ext cx="85344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62699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762000" y="838200"/>
            <a:ext cx="7696200" cy="4495800"/>
          </a:xfrm>
        </p:spPr>
        <p:txBody>
          <a:bodyPr anchor="ctr"/>
          <a:lstStyle/>
          <a:p>
            <a:pPr algn="l"/>
            <a:r>
              <a:rPr lang="en-US" altLang="zh-CN" sz="5100" b="1" smtClean="0"/>
              <a:t>Channel Management / Distribution</a:t>
            </a:r>
            <a:br>
              <a:rPr lang="en-US" altLang="zh-CN" sz="5100" b="1" smtClean="0"/>
            </a:br>
            <a:endParaRPr lang="en-US" altLang="zh-CN" sz="5100" b="1" smtClean="0"/>
          </a:p>
        </p:txBody>
      </p:sp>
      <p:sp>
        <p:nvSpPr>
          <p:cNvPr id="5" name="Slide Number Placeholder 5"/>
          <p:cNvSpPr>
            <a:spLocks noGrp="1"/>
          </p:cNvSpPr>
          <p:nvPr>
            <p:ph type="sldNum" sz="quarter" idx="12"/>
          </p:nvPr>
        </p:nvSpPr>
        <p:spPr/>
        <p:txBody>
          <a:bodyPr/>
          <a:lstStyle/>
          <a:p>
            <a:pPr>
              <a:defRPr/>
            </a:pPr>
            <a:fld id="{E2EAE6EB-DB3C-4776-8793-F44AF4791C64}" type="slidenum">
              <a:rPr lang="en-US"/>
              <a:pPr>
                <a:defRPr/>
              </a:pPr>
              <a:t>45</a:t>
            </a:fld>
            <a:endParaRPr lang="en-US"/>
          </a:p>
        </p:txBody>
      </p:sp>
      <p:pic>
        <p:nvPicPr>
          <p:cNvPr id="14340" name="Picture 12" descr="bd06929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00600"/>
            <a:ext cx="876300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78494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idx="1"/>
          </p:nvPr>
        </p:nvSpPr>
        <p:spPr bwMode="auto">
          <a:xfrm>
            <a:off x="285750" y="1524000"/>
            <a:ext cx="8229600" cy="4191000"/>
          </a:xfrm>
        </p:spPr>
        <p:txBody>
          <a:bodyPr wrap="square" numCol="1" anchor="t" anchorCtr="0" compatLnSpc="1">
            <a:prstTxWarp prst="textNoShape">
              <a:avLst/>
            </a:prstTxWarp>
          </a:bodyPr>
          <a:lstStyle/>
          <a:p>
            <a:pPr algn="ctr">
              <a:buFont typeface="Wingdings" panose="05000000000000000000" pitchFamily="2" charset="2"/>
              <a:buNone/>
            </a:pPr>
            <a:r>
              <a:rPr lang="en-GB" sz="4400" i="1" dirty="0" smtClean="0"/>
              <a:t>A channel of distribution perform all of the activities utilized to move a product and its title from production to consumption</a:t>
            </a:r>
          </a:p>
          <a:p>
            <a:pPr>
              <a:buFont typeface="Wingdings" panose="05000000000000000000" pitchFamily="2" charset="2"/>
              <a:buNone/>
            </a:pPr>
            <a:endParaRPr lang="en-GB" sz="4400" i="1" dirty="0" smtClean="0"/>
          </a:p>
        </p:txBody>
      </p:sp>
      <p:sp>
        <p:nvSpPr>
          <p:cNvPr id="4" name="Slide Number Placeholder 5"/>
          <p:cNvSpPr>
            <a:spLocks noGrp="1"/>
          </p:cNvSpPr>
          <p:nvPr>
            <p:ph type="sldNum" sz="quarter" idx="12"/>
          </p:nvPr>
        </p:nvSpPr>
        <p:spPr/>
        <p:txBody>
          <a:bodyPr/>
          <a:lstStyle/>
          <a:p>
            <a:pPr>
              <a:defRPr/>
            </a:pPr>
            <a:fld id="{E57CD2F2-A6A8-4228-B4A0-B3714EB233B4}" type="slidenum">
              <a:rPr lang="en-US"/>
              <a:pPr>
                <a:defRPr/>
              </a:pPr>
              <a:t>46</a:t>
            </a:fld>
            <a:endParaRPr lang="en-US"/>
          </a:p>
        </p:txBody>
      </p:sp>
    </p:spTree>
    <p:extLst>
      <p:ext uri="{BB962C8B-B14F-4D97-AF65-F5344CB8AC3E}">
        <p14:creationId xmlns:p14="http://schemas.microsoft.com/office/powerpoint/2010/main" val="1415345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6457950" y="6356350"/>
            <a:ext cx="2057400" cy="365125"/>
          </a:xfrm>
          <a:prstGeom prst="rect">
            <a:avLst/>
          </a:prstGeom>
        </p:spPr>
        <p:txBody>
          <a:bodyPr/>
          <a:lstStyle/>
          <a:p>
            <a:pPr>
              <a:defRPr/>
            </a:pPr>
            <a:fld id="{18AAEB18-D5BD-4937-A762-FFFEF46B8773}" type="slidenum">
              <a:rPr lang="en-US"/>
              <a:pPr>
                <a:defRPr/>
              </a:pPr>
              <a:t>47</a:t>
            </a:fld>
            <a:endParaRPr lang="en-US"/>
          </a:p>
        </p:txBody>
      </p:sp>
      <p:sp>
        <p:nvSpPr>
          <p:cNvPr id="16387" name="Rectangle 2"/>
          <p:cNvSpPr>
            <a:spLocks noGrp="1" noChangeArrowheads="1"/>
          </p:cNvSpPr>
          <p:nvPr>
            <p:ph type="title" idx="4294967295"/>
          </p:nvPr>
        </p:nvSpPr>
        <p:spPr>
          <a:xfrm>
            <a:off x="914400" y="228600"/>
            <a:ext cx="8229600" cy="990600"/>
          </a:xfrm>
          <a:prstGeom prst="rect">
            <a:avLst/>
          </a:prstGeom>
        </p:spPr>
        <p:txBody>
          <a:bodyPr/>
          <a:lstStyle/>
          <a:p>
            <a:r>
              <a:rPr lang="en-US" b="1" smtClean="0"/>
              <a:t>Physical distribution is…</a:t>
            </a:r>
          </a:p>
        </p:txBody>
      </p:sp>
      <p:sp>
        <p:nvSpPr>
          <p:cNvPr id="116739" name="Rectangle 3"/>
          <p:cNvSpPr>
            <a:spLocks noGrp="1" noChangeArrowheads="1"/>
          </p:cNvSpPr>
          <p:nvPr>
            <p:ph type="body" idx="4294967295"/>
          </p:nvPr>
        </p:nvSpPr>
        <p:spPr>
          <a:xfrm>
            <a:off x="0" y="1371600"/>
            <a:ext cx="8839200" cy="5105400"/>
          </a:xfrm>
          <a:prstGeom prst="rect">
            <a:avLst/>
          </a:prstGeom>
        </p:spPr>
        <p:txBody>
          <a:bodyPr/>
          <a:lstStyle/>
          <a:p>
            <a:pPr fontAlgn="auto">
              <a:spcAft>
                <a:spcPts val="0"/>
              </a:spcAft>
              <a:defRPr/>
            </a:pPr>
            <a:r>
              <a:rPr lang="en-US" sz="3600" dirty="0" smtClean="0"/>
              <a:t>Organizing and moving products through the channels (Logistics = ordering, transporting, storing, handling and inventory control)</a:t>
            </a:r>
          </a:p>
          <a:p>
            <a:pPr fontAlgn="auto">
              <a:spcAft>
                <a:spcPts val="0"/>
              </a:spcAft>
              <a:defRPr/>
            </a:pPr>
            <a:endParaRPr lang="en-US" sz="3600" dirty="0" smtClean="0"/>
          </a:p>
          <a:p>
            <a:pPr fontAlgn="auto">
              <a:spcAft>
                <a:spcPts val="0"/>
              </a:spcAft>
              <a:defRPr/>
            </a:pPr>
            <a:r>
              <a:rPr lang="en-US" sz="3600" dirty="0" smtClean="0"/>
              <a:t>The 3</a:t>
            </a:r>
            <a:r>
              <a:rPr lang="en-US" sz="3600" baseline="30000" dirty="0" smtClean="0"/>
              <a:t>rd</a:t>
            </a:r>
            <a:r>
              <a:rPr lang="en-US" sz="3600" dirty="0" smtClean="0"/>
              <a:t> largest expense				for most	businesses</a:t>
            </a:r>
          </a:p>
          <a:p>
            <a:pPr marL="0" indent="0" fontAlgn="auto">
              <a:spcAft>
                <a:spcPts val="0"/>
              </a:spcAft>
              <a:buFont typeface="Arial" panose="020B0604020202020204" pitchFamily="34" charset="0"/>
              <a:buNone/>
              <a:defRPr/>
            </a:pPr>
            <a:r>
              <a:rPr lang="en-US" sz="2800" dirty="0" smtClean="0"/>
              <a:t>(#1 Materials #2 Labor)</a:t>
            </a:r>
          </a:p>
        </p:txBody>
      </p:sp>
      <p:pic>
        <p:nvPicPr>
          <p:cNvPr id="16389" name="Picture 4" descr="bd20029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4267200"/>
            <a:ext cx="3276600"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35254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3400" b="1" smtClean="0"/>
              <a:t>Explain how channel members add value</a:t>
            </a:r>
            <a:r>
              <a:rPr lang="en-US" sz="3400" smtClean="0"/>
              <a:t> </a:t>
            </a:r>
          </a:p>
        </p:txBody>
      </p:sp>
      <p:sp>
        <p:nvSpPr>
          <p:cNvPr id="17411" name="Rectangle 3"/>
          <p:cNvSpPr>
            <a:spLocks noGrp="1" noChangeArrowheads="1"/>
          </p:cNvSpPr>
          <p:nvPr>
            <p:ph idx="1"/>
          </p:nvPr>
        </p:nvSpPr>
        <p:spPr bwMode="auto">
          <a:xfrm>
            <a:off x="457200" y="1600200"/>
            <a:ext cx="8686800" cy="4530725"/>
          </a:xfrm>
        </p:spPr>
        <p:txBody>
          <a:bodyPr wrap="square" numCol="1" anchor="t" anchorCtr="0" compatLnSpc="1">
            <a:prstTxWarp prst="textNoShape">
              <a:avLst/>
            </a:prstTxWarp>
          </a:bodyPr>
          <a:lstStyle/>
          <a:p>
            <a:pPr>
              <a:buFont typeface="Wingdings" panose="05000000000000000000" pitchFamily="2" charset="2"/>
              <a:buChar char="¡"/>
            </a:pPr>
            <a:r>
              <a:rPr lang="en-US" sz="2500" smtClean="0">
                <a:latin typeface="Cambria" panose="02040503050406030204" pitchFamily="18" charset="0"/>
              </a:rPr>
              <a:t>Right PLACE </a:t>
            </a:r>
          </a:p>
          <a:p>
            <a:pPr>
              <a:buFont typeface="Wingdings" panose="05000000000000000000" pitchFamily="2" charset="2"/>
              <a:buChar char="¡"/>
            </a:pPr>
            <a:r>
              <a:rPr lang="en-US" sz="2500" smtClean="0">
                <a:latin typeface="Cambria" panose="02040503050406030204" pitchFamily="18" charset="0"/>
              </a:rPr>
              <a:t>Right TIME</a:t>
            </a:r>
          </a:p>
          <a:p>
            <a:pPr>
              <a:buFont typeface="Wingdings" panose="05000000000000000000" pitchFamily="2" charset="2"/>
              <a:buChar char="¡"/>
            </a:pPr>
            <a:endParaRPr lang="en-US" sz="2500" smtClean="0">
              <a:latin typeface="Cambria" panose="02040503050406030204" pitchFamily="18" charset="0"/>
            </a:endParaRPr>
          </a:p>
          <a:p>
            <a:r>
              <a:rPr lang="en-US" sz="2800" smtClean="0"/>
              <a:t>Place UTILITY</a:t>
            </a:r>
          </a:p>
          <a:p>
            <a:pPr lvl="1"/>
            <a:r>
              <a:rPr lang="en-US" sz="2300" smtClean="0"/>
              <a:t>Location – having the product where customers can buy it</a:t>
            </a:r>
          </a:p>
          <a:p>
            <a:pPr lvl="1"/>
            <a:endParaRPr lang="en-US" sz="2300" smtClean="0"/>
          </a:p>
          <a:p>
            <a:r>
              <a:rPr lang="en-US" sz="2800" smtClean="0"/>
              <a:t>Time UTILITY</a:t>
            </a:r>
          </a:p>
          <a:p>
            <a:pPr lvl="1"/>
            <a:r>
              <a:rPr lang="en-US" sz="2300" smtClean="0"/>
              <a:t>Having the product available when the customer wants/needs it</a:t>
            </a:r>
          </a:p>
        </p:txBody>
      </p:sp>
      <p:sp>
        <p:nvSpPr>
          <p:cNvPr id="5" name="Slide Number Placeholder 5"/>
          <p:cNvSpPr>
            <a:spLocks noGrp="1"/>
          </p:cNvSpPr>
          <p:nvPr>
            <p:ph type="sldNum" sz="quarter" idx="12"/>
          </p:nvPr>
        </p:nvSpPr>
        <p:spPr/>
        <p:txBody>
          <a:bodyPr/>
          <a:lstStyle/>
          <a:p>
            <a:pPr>
              <a:defRPr/>
            </a:pPr>
            <a:fld id="{4F98B32A-0D8F-414F-9760-66A9848A1E96}" type="slidenum">
              <a:rPr lang="en-US"/>
              <a:pPr>
                <a:defRPr/>
              </a:pPr>
              <a:t>48</a:t>
            </a:fld>
            <a:endParaRPr lang="en-US"/>
          </a:p>
        </p:txBody>
      </p:sp>
    </p:spTree>
    <p:extLst>
      <p:ext uri="{BB962C8B-B14F-4D97-AF65-F5344CB8AC3E}">
        <p14:creationId xmlns:p14="http://schemas.microsoft.com/office/powerpoint/2010/main" val="18355431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bwMode="auto"/>
        <p:txBody>
          <a:bodyPr wrap="square" numCol="1" anchor="t" anchorCtr="0" compatLnSpc="1">
            <a:prstTxWarp prst="textNoShape">
              <a:avLst/>
            </a:prstTxWarp>
          </a:bodyPr>
          <a:lstStyle/>
          <a:p>
            <a:r>
              <a:rPr lang="en-US" sz="2800" smtClean="0"/>
              <a:t>Information</a:t>
            </a:r>
          </a:p>
          <a:p>
            <a:r>
              <a:rPr lang="en-US" sz="2800" smtClean="0"/>
              <a:t>Promotion</a:t>
            </a:r>
          </a:p>
          <a:p>
            <a:r>
              <a:rPr lang="en-US" sz="2800" smtClean="0"/>
              <a:t>Contact</a:t>
            </a:r>
          </a:p>
          <a:p>
            <a:r>
              <a:rPr lang="en-US" sz="2800" smtClean="0"/>
              <a:t>Matching</a:t>
            </a:r>
          </a:p>
          <a:p>
            <a:r>
              <a:rPr lang="en-US" sz="2800" smtClean="0"/>
              <a:t>Negotiation</a:t>
            </a:r>
          </a:p>
          <a:p>
            <a:r>
              <a:rPr lang="en-US" sz="2800" smtClean="0"/>
              <a:t>physical distribution</a:t>
            </a:r>
          </a:p>
          <a:p>
            <a:r>
              <a:rPr lang="en-US" sz="2800" smtClean="0"/>
              <a:t>Financing</a:t>
            </a:r>
          </a:p>
          <a:p>
            <a:r>
              <a:rPr lang="en-US" sz="2800" smtClean="0"/>
              <a:t>Risk taking </a:t>
            </a:r>
          </a:p>
        </p:txBody>
      </p:sp>
      <p:sp>
        <p:nvSpPr>
          <p:cNvPr id="5" name="Slide Number Placeholder 5"/>
          <p:cNvSpPr>
            <a:spLocks noGrp="1"/>
          </p:cNvSpPr>
          <p:nvPr>
            <p:ph type="sldNum" sz="quarter" idx="12"/>
          </p:nvPr>
        </p:nvSpPr>
        <p:spPr/>
        <p:txBody>
          <a:bodyPr/>
          <a:lstStyle/>
          <a:p>
            <a:pPr>
              <a:defRPr/>
            </a:pPr>
            <a:fld id="{43E7EDE2-1F69-4008-8074-77E8E65CD87F}" type="slidenum">
              <a:rPr lang="en-US"/>
              <a:pPr>
                <a:defRPr/>
              </a:pPr>
              <a:t>49</a:t>
            </a:fld>
            <a:endParaRPr lang="en-US"/>
          </a:p>
        </p:txBody>
      </p:sp>
      <p:sp>
        <p:nvSpPr>
          <p:cNvPr id="18436" name="Title 1"/>
          <p:cNvSpPr>
            <a:spLocks/>
          </p:cNvSpPr>
          <p:nvPr/>
        </p:nvSpPr>
        <p:spPr bwMode="auto">
          <a:xfrm>
            <a:off x="457200" y="3048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4400" b="1">
                <a:solidFill>
                  <a:schemeClr val="tx2"/>
                </a:solidFill>
              </a:rPr>
              <a:t>CHANNEL FUNCTIONS	</a:t>
            </a:r>
          </a:p>
        </p:txBody>
      </p:sp>
    </p:spTree>
    <p:extLst>
      <p:ext uri="{BB962C8B-B14F-4D97-AF65-F5344CB8AC3E}">
        <p14:creationId xmlns:p14="http://schemas.microsoft.com/office/powerpoint/2010/main" val="2227948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990000"/>
          </a:solidFill>
        </p:spPr>
        <p:txBody>
          <a:bodyPr wrap="square" lIns="0" tIns="0" rIns="0" bIns="0" rtlCol="0">
            <a:noAutofit/>
          </a:bodyPr>
          <a:lstStyle/>
          <a:p>
            <a:endParaRPr/>
          </a:p>
        </p:txBody>
      </p:sp>
      <p:sp>
        <p:nvSpPr>
          <p:cNvPr id="11" name="object 11"/>
          <p:cNvSpPr/>
          <p:nvPr/>
        </p:nvSpPr>
        <p:spPr>
          <a:xfrm>
            <a:off x="591312" y="1280160"/>
            <a:ext cx="8552688" cy="228600"/>
          </a:xfrm>
          <a:custGeom>
            <a:avLst/>
            <a:gdLst/>
            <a:ahLst/>
            <a:cxnLst/>
            <a:rect l="l" t="t" r="r" b="b"/>
            <a:pathLst>
              <a:path w="8552688" h="228600">
                <a:moveTo>
                  <a:pt x="0" y="228600"/>
                </a:moveTo>
                <a:lnTo>
                  <a:pt x="8552688" y="228600"/>
                </a:lnTo>
                <a:lnTo>
                  <a:pt x="8552688" y="0"/>
                </a:lnTo>
                <a:lnTo>
                  <a:pt x="0" y="0"/>
                </a:lnTo>
                <a:lnTo>
                  <a:pt x="0" y="228600"/>
                </a:lnTo>
                <a:close/>
              </a:path>
            </a:pathLst>
          </a:custGeom>
          <a:solidFill>
            <a:srgbClr val="001F5F"/>
          </a:solidFill>
        </p:spPr>
        <p:txBody>
          <a:bodyPr wrap="square" lIns="0" tIns="0" rIns="0" bIns="0" rtlCol="0">
            <a:noAutofit/>
          </a:bodyPr>
          <a:lstStyle/>
          <a:p>
            <a:endParaRPr/>
          </a:p>
        </p:txBody>
      </p:sp>
      <p:sp>
        <p:nvSpPr>
          <p:cNvPr id="12" name="object 12"/>
          <p:cNvSpPr/>
          <p:nvPr/>
        </p:nvSpPr>
        <p:spPr>
          <a:xfrm>
            <a:off x="5506212" y="1482852"/>
            <a:ext cx="3637788" cy="2897124"/>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p:nvPr/>
        </p:nvSpPr>
        <p:spPr>
          <a:xfrm>
            <a:off x="5577840" y="4434838"/>
            <a:ext cx="3566160" cy="2423160"/>
          </a:xfrm>
          <a:prstGeom prst="rect">
            <a:avLst/>
          </a:prstGeom>
          <a:blipFill>
            <a:blip r:embed="rId3" cstate="print"/>
            <a:stretch>
              <a:fillRect/>
            </a:stretch>
          </a:blipFill>
        </p:spPr>
        <p:txBody>
          <a:bodyPr wrap="square" lIns="0" tIns="0" rIns="0" bIns="0" rtlCol="0">
            <a:noAutofit/>
          </a:bodyPr>
          <a:lstStyle/>
          <a:p>
            <a:endParaRPr/>
          </a:p>
        </p:txBody>
      </p:sp>
      <p:sp>
        <p:nvSpPr>
          <p:cNvPr id="9" name="object 9"/>
          <p:cNvSpPr txBox="1"/>
          <p:nvPr/>
        </p:nvSpPr>
        <p:spPr>
          <a:xfrm>
            <a:off x="762406" y="113359"/>
            <a:ext cx="5271633" cy="1194249"/>
          </a:xfrm>
          <a:prstGeom prst="rect">
            <a:avLst/>
          </a:prstGeom>
        </p:spPr>
        <p:txBody>
          <a:bodyPr wrap="square" lIns="0" tIns="0" rIns="0" bIns="0" rtlCol="0">
            <a:noAutofit/>
          </a:bodyPr>
          <a:lstStyle/>
          <a:p>
            <a:pPr marL="538454">
              <a:lnSpc>
                <a:spcPts val="4185"/>
              </a:lnSpc>
              <a:spcBef>
                <a:spcPts val="209"/>
              </a:spcBef>
            </a:pPr>
            <a:r>
              <a:rPr sz="4000" b="1" spc="0" dirty="0" smtClean="0">
                <a:solidFill>
                  <a:srgbClr val="001F5F"/>
                </a:solidFill>
                <a:latin typeface="Times New Roman"/>
                <a:cs typeface="Times New Roman"/>
              </a:rPr>
              <a:t>Important</a:t>
            </a:r>
            <a:r>
              <a:rPr sz="4000" b="1" spc="-147" dirty="0" smtClean="0">
                <a:solidFill>
                  <a:srgbClr val="001F5F"/>
                </a:solidFill>
                <a:latin typeface="Times New Roman"/>
                <a:cs typeface="Times New Roman"/>
              </a:rPr>
              <a:t> </a:t>
            </a:r>
            <a:r>
              <a:rPr sz="4000" b="1" spc="0" dirty="0" smtClean="0">
                <a:solidFill>
                  <a:srgbClr val="001F5F"/>
                </a:solidFill>
                <a:latin typeface="Times New Roman"/>
                <a:cs typeface="Times New Roman"/>
              </a:rPr>
              <a:t>marketing</a:t>
            </a:r>
            <a:endParaRPr sz="4000">
              <a:latin typeface="Times New Roman"/>
              <a:cs typeface="Times New Roman"/>
            </a:endParaRPr>
          </a:p>
          <a:p>
            <a:pPr marL="12700" marR="76169">
              <a:lnSpc>
                <a:spcPct val="95825"/>
              </a:lnSpc>
              <a:spcBef>
                <a:spcPts val="1751"/>
              </a:spcBef>
            </a:pPr>
            <a:r>
              <a:rPr sz="2800" b="1" spc="0" dirty="0" smtClean="0">
                <a:solidFill>
                  <a:srgbClr val="001F5F"/>
                </a:solidFill>
                <a:latin typeface="Times New Roman"/>
                <a:cs typeface="Times New Roman"/>
              </a:rPr>
              <a:t>Mar</a:t>
            </a:r>
            <a:r>
              <a:rPr sz="2800" b="1" spc="-14" dirty="0" smtClean="0">
                <a:solidFill>
                  <a:srgbClr val="001F5F"/>
                </a:solidFill>
                <a:latin typeface="Times New Roman"/>
                <a:cs typeface="Times New Roman"/>
              </a:rPr>
              <a:t>k</a:t>
            </a:r>
            <a:r>
              <a:rPr sz="2800" b="1" spc="0" dirty="0" smtClean="0">
                <a:solidFill>
                  <a:srgbClr val="001F5F"/>
                </a:solidFill>
                <a:latin typeface="Times New Roman"/>
                <a:cs typeface="Times New Roman"/>
              </a:rPr>
              <a:t>eting</a:t>
            </a:r>
            <a:r>
              <a:rPr sz="2800" b="1" spc="-92" dirty="0" smtClean="0">
                <a:solidFill>
                  <a:srgbClr val="001F5F"/>
                </a:solidFill>
                <a:latin typeface="Times New Roman"/>
                <a:cs typeface="Times New Roman"/>
              </a:rPr>
              <a:t> </a:t>
            </a:r>
            <a:r>
              <a:rPr sz="2800" b="1" spc="0" dirty="0" smtClean="0">
                <a:solidFill>
                  <a:srgbClr val="001F5F"/>
                </a:solidFill>
                <a:latin typeface="Times New Roman"/>
                <a:cs typeface="Times New Roman"/>
              </a:rPr>
              <a:t>Funct</a:t>
            </a:r>
            <a:r>
              <a:rPr sz="2800" b="1" spc="4" dirty="0" smtClean="0">
                <a:solidFill>
                  <a:srgbClr val="001F5F"/>
                </a:solidFill>
                <a:latin typeface="Times New Roman"/>
                <a:cs typeface="Times New Roman"/>
              </a:rPr>
              <a:t>i</a:t>
            </a:r>
            <a:r>
              <a:rPr sz="2800" b="1" spc="0" dirty="0" smtClean="0">
                <a:solidFill>
                  <a:srgbClr val="001F5F"/>
                </a:solidFill>
                <a:latin typeface="Times New Roman"/>
                <a:cs typeface="Times New Roman"/>
              </a:rPr>
              <a:t>o</a:t>
            </a:r>
            <a:r>
              <a:rPr sz="2800" b="1" spc="9" dirty="0" smtClean="0">
                <a:solidFill>
                  <a:srgbClr val="001F5F"/>
                </a:solidFill>
                <a:latin typeface="Times New Roman"/>
                <a:cs typeface="Times New Roman"/>
              </a:rPr>
              <a:t>n</a:t>
            </a:r>
            <a:r>
              <a:rPr sz="2800" b="1" spc="14" dirty="0" smtClean="0">
                <a:solidFill>
                  <a:srgbClr val="001F5F"/>
                </a:solidFill>
                <a:latin typeface="Times New Roman"/>
                <a:cs typeface="Times New Roman"/>
              </a:rPr>
              <a:t>s</a:t>
            </a:r>
            <a:r>
              <a:rPr sz="2800" b="1" spc="0" dirty="0" smtClean="0">
                <a:solidFill>
                  <a:srgbClr val="001F5F"/>
                </a:solidFill>
                <a:latin typeface="Times New Roman"/>
                <a:cs typeface="Times New Roman"/>
              </a:rPr>
              <a:t>…</a:t>
            </a:r>
            <a:endParaRPr sz="2800">
              <a:latin typeface="Times New Roman"/>
              <a:cs typeface="Times New Roman"/>
            </a:endParaRPr>
          </a:p>
        </p:txBody>
      </p:sp>
      <p:sp>
        <p:nvSpPr>
          <p:cNvPr id="8" name="object 8"/>
          <p:cNvSpPr txBox="1"/>
          <p:nvPr/>
        </p:nvSpPr>
        <p:spPr>
          <a:xfrm>
            <a:off x="6059419" y="113359"/>
            <a:ext cx="2105843" cy="533196"/>
          </a:xfrm>
          <a:prstGeom prst="rect">
            <a:avLst/>
          </a:prstGeom>
        </p:spPr>
        <p:txBody>
          <a:bodyPr wrap="square" lIns="0" tIns="0" rIns="0" bIns="0" rtlCol="0">
            <a:noAutofit/>
          </a:bodyPr>
          <a:lstStyle/>
          <a:p>
            <a:pPr marL="12700">
              <a:lnSpc>
                <a:spcPts val="4185"/>
              </a:lnSpc>
              <a:spcBef>
                <a:spcPts val="209"/>
              </a:spcBef>
            </a:pPr>
            <a:r>
              <a:rPr sz="4000" b="1" spc="9" dirty="0" smtClean="0">
                <a:solidFill>
                  <a:srgbClr val="001F5F"/>
                </a:solidFill>
                <a:latin typeface="Times New Roman"/>
                <a:cs typeface="Times New Roman"/>
              </a:rPr>
              <a:t>f</a:t>
            </a:r>
            <a:r>
              <a:rPr sz="4000" b="1" spc="0" dirty="0" smtClean="0">
                <a:solidFill>
                  <a:srgbClr val="001F5F"/>
                </a:solidFill>
                <a:latin typeface="Times New Roman"/>
                <a:cs typeface="Times New Roman"/>
              </a:rPr>
              <a:t>unctions</a:t>
            </a:r>
            <a:endParaRPr sz="4000">
              <a:latin typeface="Times New Roman"/>
              <a:cs typeface="Times New Roman"/>
            </a:endParaRPr>
          </a:p>
        </p:txBody>
      </p:sp>
      <p:sp>
        <p:nvSpPr>
          <p:cNvPr id="7" name="object 7"/>
          <p:cNvSpPr txBox="1"/>
          <p:nvPr/>
        </p:nvSpPr>
        <p:spPr>
          <a:xfrm>
            <a:off x="461264" y="1682341"/>
            <a:ext cx="2530881" cy="330200"/>
          </a:xfrm>
          <a:prstGeom prst="rect">
            <a:avLst/>
          </a:prstGeom>
        </p:spPr>
        <p:txBody>
          <a:bodyPr wrap="square" lIns="0" tIns="0" rIns="0" bIns="0" rtlCol="0">
            <a:noAutofit/>
          </a:bodyPr>
          <a:lstStyle/>
          <a:p>
            <a:pPr marL="12700">
              <a:lnSpc>
                <a:spcPts val="2550"/>
              </a:lnSpc>
              <a:spcBef>
                <a:spcPts val="127"/>
              </a:spcBef>
            </a:pPr>
            <a:r>
              <a:rPr sz="2400" b="1" spc="0" dirty="0" smtClean="0">
                <a:solidFill>
                  <a:srgbClr val="001F5F"/>
                </a:solidFill>
                <a:latin typeface="Times New Roman"/>
                <a:cs typeface="Times New Roman"/>
              </a:rPr>
              <a:t>Re</a:t>
            </a:r>
            <a:r>
              <a:rPr sz="2400" b="1" spc="4" dirty="0" smtClean="0">
                <a:solidFill>
                  <a:srgbClr val="001F5F"/>
                </a:solidFill>
                <a:latin typeface="Times New Roman"/>
                <a:cs typeface="Times New Roman"/>
              </a:rPr>
              <a:t>s</a:t>
            </a:r>
            <a:r>
              <a:rPr sz="2400" b="1" spc="0" dirty="0" smtClean="0">
                <a:solidFill>
                  <a:srgbClr val="001F5F"/>
                </a:solidFill>
                <a:latin typeface="Times New Roman"/>
                <a:cs typeface="Times New Roman"/>
              </a:rPr>
              <a:t>ea</a:t>
            </a:r>
            <a:r>
              <a:rPr sz="2400" b="1" spc="-34" dirty="0" smtClean="0">
                <a:solidFill>
                  <a:srgbClr val="001F5F"/>
                </a:solidFill>
                <a:latin typeface="Times New Roman"/>
                <a:cs typeface="Times New Roman"/>
              </a:rPr>
              <a:t>r</a:t>
            </a:r>
            <a:r>
              <a:rPr sz="2400" b="1" spc="0" dirty="0" smtClean="0">
                <a:solidFill>
                  <a:srgbClr val="001F5F"/>
                </a:solidFill>
                <a:latin typeface="Times New Roman"/>
                <a:cs typeface="Times New Roman"/>
              </a:rPr>
              <a:t>ch</a:t>
            </a:r>
            <a:r>
              <a:rPr sz="2400" b="1" spc="-9" dirty="0" smtClean="0">
                <a:solidFill>
                  <a:srgbClr val="001F5F"/>
                </a:solidFill>
                <a:latin typeface="Times New Roman"/>
                <a:cs typeface="Times New Roman"/>
              </a:rPr>
              <a:t> </a:t>
            </a:r>
            <a:r>
              <a:rPr sz="2400" b="1" spc="0" dirty="0" smtClean="0">
                <a:solidFill>
                  <a:srgbClr val="001F5F"/>
                </a:solidFill>
                <a:latin typeface="Times New Roman"/>
                <a:cs typeface="Times New Roman"/>
              </a:rPr>
              <a:t>func</a:t>
            </a:r>
            <a:r>
              <a:rPr sz="2400" b="1" spc="4" dirty="0" smtClean="0">
                <a:solidFill>
                  <a:srgbClr val="001F5F"/>
                </a:solidFill>
                <a:latin typeface="Times New Roman"/>
                <a:cs typeface="Times New Roman"/>
              </a:rPr>
              <a:t>t</a:t>
            </a:r>
            <a:r>
              <a:rPr sz="2400" b="1" spc="0" dirty="0" smtClean="0">
                <a:solidFill>
                  <a:srgbClr val="001F5F"/>
                </a:solidFill>
                <a:latin typeface="Times New Roman"/>
                <a:cs typeface="Times New Roman"/>
              </a:rPr>
              <a:t>io</a:t>
            </a:r>
            <a:r>
              <a:rPr sz="2400" b="1" spc="9" dirty="0" smtClean="0">
                <a:solidFill>
                  <a:srgbClr val="001F5F"/>
                </a:solidFill>
                <a:latin typeface="Times New Roman"/>
                <a:cs typeface="Times New Roman"/>
              </a:rPr>
              <a:t>n</a:t>
            </a:r>
            <a:r>
              <a:rPr sz="2400" b="1" spc="0" dirty="0" smtClean="0">
                <a:solidFill>
                  <a:srgbClr val="001F5F"/>
                </a:solidFill>
                <a:latin typeface="Times New Roman"/>
                <a:cs typeface="Times New Roman"/>
              </a:rPr>
              <a:t>:</a:t>
            </a:r>
            <a:endParaRPr sz="2400">
              <a:latin typeface="Times New Roman"/>
              <a:cs typeface="Times New Roman"/>
            </a:endParaRPr>
          </a:p>
        </p:txBody>
      </p:sp>
      <p:sp>
        <p:nvSpPr>
          <p:cNvPr id="6" name="object 6"/>
          <p:cNvSpPr txBox="1"/>
          <p:nvPr/>
        </p:nvSpPr>
        <p:spPr>
          <a:xfrm>
            <a:off x="461264" y="2191242"/>
            <a:ext cx="263619"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730000"/>
                </a:solidFill>
                <a:latin typeface="Wingdings"/>
                <a:cs typeface="Wingdings"/>
              </a:rPr>
              <a:t></a:t>
            </a:r>
            <a:endParaRPr sz="2000">
              <a:latin typeface="Wingdings"/>
              <a:cs typeface="Wingdings"/>
            </a:endParaRPr>
          </a:p>
        </p:txBody>
      </p:sp>
      <p:sp>
        <p:nvSpPr>
          <p:cNvPr id="5" name="object 5"/>
          <p:cNvSpPr txBox="1"/>
          <p:nvPr/>
        </p:nvSpPr>
        <p:spPr>
          <a:xfrm>
            <a:off x="726744" y="2192583"/>
            <a:ext cx="4663604" cy="4395292"/>
          </a:xfrm>
          <a:prstGeom prst="rect">
            <a:avLst/>
          </a:prstGeom>
        </p:spPr>
        <p:txBody>
          <a:bodyPr wrap="square" lIns="0" tIns="0" rIns="0" bIns="0" rtlCol="0">
            <a:noAutofit/>
          </a:bodyPr>
          <a:lstStyle/>
          <a:p>
            <a:pPr marL="12700" marR="7971" algn="just">
              <a:lnSpc>
                <a:spcPts val="2145"/>
              </a:lnSpc>
              <a:spcBef>
                <a:spcPts val="107"/>
              </a:spcBef>
            </a:pPr>
            <a:r>
              <a:rPr sz="2000" spc="0" dirty="0" smtClean="0">
                <a:solidFill>
                  <a:srgbClr val="001F5F"/>
                </a:solidFill>
                <a:latin typeface="Times New Roman"/>
                <a:cs typeface="Times New Roman"/>
              </a:rPr>
              <a:t>The</a:t>
            </a:r>
            <a:r>
              <a:rPr sz="2000" spc="330" dirty="0" smtClean="0">
                <a:solidFill>
                  <a:srgbClr val="001F5F"/>
                </a:solidFill>
                <a:latin typeface="Times New Roman"/>
                <a:cs typeface="Times New Roman"/>
              </a:rPr>
              <a:t> </a:t>
            </a:r>
            <a:r>
              <a:rPr sz="2000" spc="-14" dirty="0" smtClean="0">
                <a:solidFill>
                  <a:srgbClr val="001F5F"/>
                </a:solidFill>
                <a:latin typeface="Times New Roman"/>
                <a:cs typeface="Times New Roman"/>
              </a:rPr>
              <a:t>c</a:t>
            </a:r>
            <a:r>
              <a:rPr sz="2000" spc="0" dirty="0" smtClean="0">
                <a:solidFill>
                  <a:srgbClr val="001F5F"/>
                </a:solidFill>
                <a:latin typeface="Times New Roman"/>
                <a:cs typeface="Times New Roman"/>
              </a:rPr>
              <a:t>olle</a:t>
            </a:r>
            <a:r>
              <a:rPr sz="2000" spc="-9" dirty="0" smtClean="0">
                <a:solidFill>
                  <a:srgbClr val="001F5F"/>
                </a:solidFill>
                <a:latin typeface="Times New Roman"/>
                <a:cs typeface="Times New Roman"/>
              </a:rPr>
              <a:t>c</a:t>
            </a:r>
            <a:r>
              <a:rPr sz="2000" spc="0" dirty="0" smtClean="0">
                <a:solidFill>
                  <a:srgbClr val="001F5F"/>
                </a:solidFill>
                <a:latin typeface="Times New Roman"/>
                <a:cs typeface="Times New Roman"/>
              </a:rPr>
              <a:t>t</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a:t>
            </a:r>
            <a:r>
              <a:rPr sz="2000" spc="330" dirty="0" smtClean="0">
                <a:solidFill>
                  <a:srgbClr val="001F5F"/>
                </a:solidFill>
                <a:latin typeface="Times New Roman"/>
                <a:cs typeface="Times New Roman"/>
              </a:rPr>
              <a:t> </a:t>
            </a:r>
            <a:r>
              <a:rPr sz="2000" spc="0" dirty="0" smtClean="0">
                <a:solidFill>
                  <a:srgbClr val="001F5F"/>
                </a:solidFill>
                <a:latin typeface="Times New Roman"/>
                <a:cs typeface="Times New Roman"/>
              </a:rPr>
              <a:t>an</a:t>
            </a:r>
            <a:r>
              <a:rPr sz="2000" spc="-9" dirty="0" smtClean="0">
                <a:solidFill>
                  <a:srgbClr val="001F5F"/>
                </a:solidFill>
                <a:latin typeface="Times New Roman"/>
                <a:cs typeface="Times New Roman"/>
              </a:rPr>
              <a:t>a</a:t>
            </a:r>
            <a:r>
              <a:rPr sz="2000" spc="0" dirty="0" smtClean="0">
                <a:solidFill>
                  <a:srgbClr val="001F5F"/>
                </a:solidFill>
                <a:latin typeface="Times New Roman"/>
                <a:cs typeface="Times New Roman"/>
              </a:rPr>
              <a:t>l</a:t>
            </a:r>
            <a:r>
              <a:rPr sz="2000" spc="-9" dirty="0" smtClean="0">
                <a:solidFill>
                  <a:srgbClr val="001F5F"/>
                </a:solidFill>
                <a:latin typeface="Times New Roman"/>
                <a:cs typeface="Times New Roman"/>
              </a:rPr>
              <a:t>y</a:t>
            </a:r>
            <a:r>
              <a:rPr sz="2000" spc="0" dirty="0" smtClean="0">
                <a:solidFill>
                  <a:srgbClr val="001F5F"/>
                </a:solidFill>
                <a:latin typeface="Times New Roman"/>
                <a:cs typeface="Times New Roman"/>
              </a:rPr>
              <a:t>si</a:t>
            </a:r>
            <a:r>
              <a:rPr sz="2000" spc="-14" dirty="0" smtClean="0">
                <a:solidFill>
                  <a:srgbClr val="001F5F"/>
                </a:solidFill>
                <a:latin typeface="Times New Roman"/>
                <a:cs typeface="Times New Roman"/>
              </a:rPr>
              <a:t>s</a:t>
            </a:r>
            <a:r>
              <a:rPr sz="2000" spc="0" dirty="0" smtClean="0">
                <a:solidFill>
                  <a:srgbClr val="001F5F"/>
                </a:solidFill>
                <a:latin typeface="Times New Roman"/>
                <a:cs typeface="Times New Roman"/>
              </a:rPr>
              <a:t>,</a:t>
            </a:r>
            <a:r>
              <a:rPr sz="2000" spc="335" dirty="0" smtClean="0">
                <a:solidFill>
                  <a:srgbClr val="001F5F"/>
                </a:solidFill>
                <a:latin typeface="Times New Roman"/>
                <a:cs typeface="Times New Roman"/>
              </a:rPr>
              <a:t> </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nd</a:t>
            </a:r>
            <a:r>
              <a:rPr sz="2000" spc="330" dirty="0" smtClean="0">
                <a:solidFill>
                  <a:srgbClr val="001F5F"/>
                </a:solidFill>
                <a:latin typeface="Times New Roman"/>
                <a:cs typeface="Times New Roman"/>
              </a:rPr>
              <a:t> </a:t>
            </a:r>
            <a:r>
              <a:rPr sz="2000" spc="0" dirty="0" smtClean="0">
                <a:solidFill>
                  <a:srgbClr val="001F5F"/>
                </a:solidFill>
                <a:latin typeface="Times New Roman"/>
                <a:cs typeface="Times New Roman"/>
              </a:rPr>
              <a:t>d</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s</a:t>
            </a:r>
            <a:r>
              <a:rPr sz="2000" spc="-14" dirty="0" smtClean="0">
                <a:solidFill>
                  <a:srgbClr val="001F5F"/>
                </a:solidFill>
                <a:latin typeface="Times New Roman"/>
                <a:cs typeface="Times New Roman"/>
              </a:rPr>
              <a:t>t</a:t>
            </a:r>
            <a:r>
              <a:rPr sz="2000" spc="0" dirty="0" smtClean="0">
                <a:solidFill>
                  <a:srgbClr val="001F5F"/>
                </a:solidFill>
                <a:latin typeface="Times New Roman"/>
                <a:cs typeface="Times New Roman"/>
              </a:rPr>
              <a:t>ri</a:t>
            </a:r>
            <a:r>
              <a:rPr sz="2000" spc="-4" dirty="0" smtClean="0">
                <a:solidFill>
                  <a:srgbClr val="001F5F"/>
                </a:solidFill>
                <a:latin typeface="Times New Roman"/>
                <a:cs typeface="Times New Roman"/>
              </a:rPr>
              <a:t>b</a:t>
            </a:r>
            <a:r>
              <a:rPr sz="2000" spc="0" dirty="0" smtClean="0">
                <a:solidFill>
                  <a:srgbClr val="001F5F"/>
                </a:solidFill>
                <a:latin typeface="Times New Roman"/>
                <a:cs typeface="Times New Roman"/>
              </a:rPr>
              <a:t>ut</a:t>
            </a:r>
            <a:r>
              <a:rPr sz="2000" spc="-14" dirty="0" smtClean="0">
                <a:solidFill>
                  <a:srgbClr val="001F5F"/>
                </a:solidFill>
                <a:latin typeface="Times New Roman"/>
                <a:cs typeface="Times New Roman"/>
              </a:rPr>
              <a:t>i</a:t>
            </a:r>
            <a:r>
              <a:rPr sz="2000" spc="0" dirty="0" smtClean="0">
                <a:solidFill>
                  <a:srgbClr val="001F5F"/>
                </a:solidFill>
                <a:latin typeface="Times New Roman"/>
                <a:cs typeface="Times New Roman"/>
              </a:rPr>
              <a:t>on</a:t>
            </a:r>
            <a:r>
              <a:rPr sz="2000" spc="320" dirty="0" smtClean="0">
                <a:solidFill>
                  <a:srgbClr val="001F5F"/>
                </a:solidFill>
                <a:latin typeface="Times New Roman"/>
                <a:cs typeface="Times New Roman"/>
              </a:rPr>
              <a:t> </a:t>
            </a:r>
            <a:r>
              <a:rPr sz="2000" spc="-4" dirty="0" smtClean="0">
                <a:solidFill>
                  <a:srgbClr val="001F5F"/>
                </a:solidFill>
                <a:latin typeface="Times New Roman"/>
                <a:cs typeface="Times New Roman"/>
              </a:rPr>
              <a:t>of</a:t>
            </a:r>
            <a:endParaRPr sz="2000">
              <a:latin typeface="Times New Roman"/>
              <a:cs typeface="Times New Roman"/>
            </a:endParaRPr>
          </a:p>
          <a:p>
            <a:pPr marL="12700" marR="1048" algn="just">
              <a:lnSpc>
                <a:spcPct val="100041"/>
              </a:lnSpc>
            </a:pPr>
            <a:r>
              <a:rPr sz="2000" spc="0" dirty="0" smtClean="0">
                <a:solidFill>
                  <a:srgbClr val="001F5F"/>
                </a:solidFill>
                <a:latin typeface="Times New Roman"/>
                <a:cs typeface="Times New Roman"/>
              </a:rPr>
              <a:t>a</a:t>
            </a:r>
            <a:r>
              <a:rPr sz="2000" spc="-4" dirty="0" smtClean="0">
                <a:solidFill>
                  <a:srgbClr val="001F5F"/>
                </a:solidFill>
                <a:latin typeface="Times New Roman"/>
                <a:cs typeface="Times New Roman"/>
              </a:rPr>
              <a:t>l</a:t>
            </a:r>
            <a:r>
              <a:rPr sz="2000" spc="0" dirty="0" smtClean="0">
                <a:solidFill>
                  <a:srgbClr val="001F5F"/>
                </a:solidFill>
                <a:latin typeface="Times New Roman"/>
                <a:cs typeface="Times New Roman"/>
              </a:rPr>
              <a:t>l </a:t>
            </a:r>
            <a:r>
              <a:rPr sz="2000" spc="9" dirty="0" smtClean="0">
                <a:solidFill>
                  <a:srgbClr val="001F5F"/>
                </a:solidFill>
                <a:latin typeface="Times New Roman"/>
                <a:cs typeface="Times New Roman"/>
              </a:rPr>
              <a:t> </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he </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nf</a:t>
            </a:r>
            <a:r>
              <a:rPr sz="2000" spc="0" dirty="0" smtClean="0">
                <a:solidFill>
                  <a:srgbClr val="001F5F"/>
                </a:solidFill>
                <a:latin typeface="Times New Roman"/>
                <a:cs typeface="Times New Roman"/>
              </a:rPr>
              <a:t>or</a:t>
            </a:r>
            <a:r>
              <a:rPr sz="2000" spc="-9" dirty="0" smtClean="0">
                <a:solidFill>
                  <a:srgbClr val="001F5F"/>
                </a:solidFill>
                <a:latin typeface="Times New Roman"/>
                <a:cs typeface="Times New Roman"/>
              </a:rPr>
              <a:t>m</a:t>
            </a:r>
            <a:r>
              <a:rPr sz="2000" spc="0" dirty="0" smtClean="0">
                <a:solidFill>
                  <a:srgbClr val="001F5F"/>
                </a:solidFill>
                <a:latin typeface="Times New Roman"/>
                <a:cs typeface="Times New Roman"/>
              </a:rPr>
              <a:t>a</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n </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the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ket</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r </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ne</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ds </a:t>
            </a:r>
            <a:r>
              <a:rPr sz="2000" spc="9" dirty="0" smtClean="0">
                <a:solidFill>
                  <a:srgbClr val="001F5F"/>
                </a:solidFill>
                <a:latin typeface="Times New Roman"/>
                <a:cs typeface="Times New Roman"/>
              </a:rPr>
              <a:t> </a:t>
            </a:r>
            <a:r>
              <a:rPr sz="2000" spc="-14" dirty="0" smtClean="0">
                <a:solidFill>
                  <a:srgbClr val="001F5F"/>
                </a:solidFill>
                <a:latin typeface="Times New Roman"/>
                <a:cs typeface="Times New Roman"/>
              </a:rPr>
              <a:t>to </a:t>
            </a:r>
            <a:r>
              <a:rPr sz="2000" spc="0" dirty="0" smtClean="0">
                <a:solidFill>
                  <a:srgbClr val="001F5F"/>
                </a:solidFill>
                <a:latin typeface="Times New Roman"/>
                <a:cs typeface="Times New Roman"/>
              </a:rPr>
              <a:t>pl</a:t>
            </a:r>
            <a:r>
              <a:rPr sz="2000" spc="-9" dirty="0" smtClean="0">
                <a:solidFill>
                  <a:srgbClr val="001F5F"/>
                </a:solidFill>
                <a:latin typeface="Times New Roman"/>
                <a:cs typeface="Times New Roman"/>
              </a:rPr>
              <a:t>a</a:t>
            </a:r>
            <a:r>
              <a:rPr sz="2000" spc="0" dirty="0" smtClean="0">
                <a:solidFill>
                  <a:srgbClr val="001F5F"/>
                </a:solidFill>
                <a:latin typeface="Times New Roman"/>
                <a:cs typeface="Times New Roman"/>
              </a:rPr>
              <a:t>n,</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i</a:t>
            </a:r>
            <a:r>
              <a:rPr sz="2000" spc="-29" dirty="0" smtClean="0">
                <a:solidFill>
                  <a:srgbClr val="001F5F"/>
                </a:solidFill>
                <a:latin typeface="Times New Roman"/>
                <a:cs typeface="Times New Roman"/>
              </a:rPr>
              <a:t>m</a:t>
            </a:r>
            <a:r>
              <a:rPr sz="2000" spc="0" dirty="0" smtClean="0">
                <a:solidFill>
                  <a:srgbClr val="001F5F"/>
                </a:solidFill>
                <a:latin typeface="Times New Roman"/>
                <a:cs typeface="Times New Roman"/>
              </a:rPr>
              <a:t>ple</a:t>
            </a:r>
            <a:r>
              <a:rPr sz="2000" spc="-25" dirty="0" smtClean="0">
                <a:solidFill>
                  <a:srgbClr val="001F5F"/>
                </a:solidFill>
                <a:latin typeface="Times New Roman"/>
                <a:cs typeface="Times New Roman"/>
              </a:rPr>
              <a:t>m</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nt,</a:t>
            </a:r>
            <a:r>
              <a:rPr sz="20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and c</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n</a:t>
            </a:r>
            <a:r>
              <a:rPr sz="2000" spc="-9" dirty="0" smtClean="0">
                <a:solidFill>
                  <a:srgbClr val="001F5F"/>
                </a:solidFill>
                <a:latin typeface="Times New Roman"/>
                <a:cs typeface="Times New Roman"/>
              </a:rPr>
              <a:t>tr</a:t>
            </a:r>
            <a:r>
              <a:rPr sz="2000" spc="0" dirty="0" smtClean="0">
                <a:solidFill>
                  <a:srgbClr val="001F5F"/>
                </a:solidFill>
                <a:latin typeface="Times New Roman"/>
                <a:cs typeface="Times New Roman"/>
              </a:rPr>
              <a:t>ol</a:t>
            </a:r>
            <a:r>
              <a:rPr sz="20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ne</a:t>
            </a:r>
            <a:r>
              <a:rPr sz="2000" spc="-9" dirty="0" smtClean="0">
                <a:solidFill>
                  <a:srgbClr val="001F5F"/>
                </a:solidFill>
                <a:latin typeface="Times New Roman"/>
                <a:cs typeface="Times New Roman"/>
              </a:rPr>
              <a:t>e</a:t>
            </a:r>
            <a:r>
              <a:rPr sz="2000" spc="-4" dirty="0" smtClean="0">
                <a:solidFill>
                  <a:srgbClr val="001F5F"/>
                </a:solidFill>
                <a:latin typeface="Times New Roman"/>
                <a:cs typeface="Times New Roman"/>
              </a:rPr>
              <a:t>d</a:t>
            </a:r>
            <a:r>
              <a:rPr sz="2000" spc="4" dirty="0" smtClean="0">
                <a:solidFill>
                  <a:srgbClr val="001F5F"/>
                </a:solidFill>
                <a:latin typeface="Times New Roman"/>
                <a:cs typeface="Times New Roman"/>
              </a:rPr>
              <a:t>-</a:t>
            </a:r>
            <a:r>
              <a:rPr sz="2000" spc="0" dirty="0" smtClean="0">
                <a:solidFill>
                  <a:srgbClr val="001F5F"/>
                </a:solidFill>
                <a:latin typeface="Times New Roman"/>
                <a:cs typeface="Times New Roman"/>
              </a:rPr>
              <a:t>sa</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i</a:t>
            </a:r>
            <a:r>
              <a:rPr sz="2000" spc="-14" dirty="0" smtClean="0">
                <a:solidFill>
                  <a:srgbClr val="001F5F"/>
                </a:solidFill>
                <a:latin typeface="Times New Roman"/>
                <a:cs typeface="Times New Roman"/>
              </a:rPr>
              <a:t>s</a:t>
            </a:r>
            <a:r>
              <a:rPr sz="2000" spc="0" dirty="0" smtClean="0">
                <a:solidFill>
                  <a:srgbClr val="001F5F"/>
                </a:solidFill>
                <a:latin typeface="Times New Roman"/>
                <a:cs typeface="Times New Roman"/>
              </a:rPr>
              <a:t>fy</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ng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ar</a:t>
            </a:r>
            <a:r>
              <a:rPr sz="2000" spc="4" dirty="0" smtClean="0">
                <a:solidFill>
                  <a:srgbClr val="001F5F"/>
                </a:solidFill>
                <a:latin typeface="Times New Roman"/>
                <a:cs typeface="Times New Roman"/>
              </a:rPr>
              <a:t>k</a:t>
            </a:r>
            <a:r>
              <a:rPr sz="2000" spc="0" dirty="0" smtClean="0">
                <a:solidFill>
                  <a:srgbClr val="001F5F"/>
                </a:solidFill>
                <a:latin typeface="Times New Roman"/>
                <a:cs typeface="Times New Roman"/>
              </a:rPr>
              <a:t>e</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ing</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ac</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ivi</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i</a:t>
            </a:r>
            <a:r>
              <a:rPr sz="2000" spc="-4" dirty="0" smtClean="0">
                <a:solidFill>
                  <a:srgbClr val="001F5F"/>
                </a:solidFill>
                <a:latin typeface="Times New Roman"/>
                <a:cs typeface="Times New Roman"/>
              </a:rPr>
              <a:t>e</a:t>
            </a:r>
            <a:r>
              <a:rPr sz="2000" spc="4" dirty="0" smtClean="0">
                <a:solidFill>
                  <a:srgbClr val="001F5F"/>
                </a:solidFill>
                <a:latin typeface="Times New Roman"/>
                <a:cs typeface="Times New Roman"/>
              </a:rPr>
              <a:t>s</a:t>
            </a:r>
            <a:r>
              <a:rPr sz="2000" spc="0" dirty="0" smtClean="0">
                <a:solidFill>
                  <a:srgbClr val="001F5F"/>
                </a:solidFill>
                <a:latin typeface="Times New Roman"/>
                <a:cs typeface="Times New Roman"/>
              </a:rPr>
              <a:t>.</a:t>
            </a:r>
            <a:endParaRPr sz="2000">
              <a:latin typeface="Times New Roman"/>
              <a:cs typeface="Times New Roman"/>
            </a:endParaRPr>
          </a:p>
          <a:p>
            <a:pPr marL="12700" marR="1835" algn="just">
              <a:lnSpc>
                <a:spcPct val="100041"/>
              </a:lnSpc>
              <a:spcBef>
                <a:spcPts val="1202"/>
              </a:spcBef>
            </a:pPr>
            <a:r>
              <a:rPr sz="2000" spc="0" dirty="0" smtClean="0">
                <a:solidFill>
                  <a:srgbClr val="001F5F"/>
                </a:solidFill>
                <a:latin typeface="Times New Roman"/>
                <a:cs typeface="Times New Roman"/>
              </a:rPr>
              <a:t>that </a:t>
            </a:r>
            <a:r>
              <a:rPr sz="2000" spc="-9" dirty="0" smtClean="0">
                <a:solidFill>
                  <a:srgbClr val="001F5F"/>
                </a:solidFill>
                <a:latin typeface="Times New Roman"/>
                <a:cs typeface="Times New Roman"/>
              </a:rPr>
              <a:t>fu</a:t>
            </a:r>
            <a:r>
              <a:rPr sz="2000" spc="0" dirty="0" smtClean="0">
                <a:solidFill>
                  <a:srgbClr val="001F5F"/>
                </a:solidFill>
                <a:latin typeface="Times New Roman"/>
                <a:cs typeface="Times New Roman"/>
              </a:rPr>
              <a:t>nct</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on</a:t>
            </a:r>
            <a:r>
              <a:rPr sz="2000" spc="9"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f</a:t>
            </a:r>
            <a:r>
              <a:rPr sz="2000" spc="20"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arke</a:t>
            </a:r>
            <a:r>
              <a:rPr sz="2000" spc="-14" dirty="0" smtClean="0">
                <a:solidFill>
                  <a:srgbClr val="001F5F"/>
                </a:solidFill>
                <a:latin typeface="Times New Roman"/>
                <a:cs typeface="Times New Roman"/>
              </a:rPr>
              <a:t>t</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g</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that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akes</a:t>
            </a:r>
            <a:r>
              <a:rPr sz="2000" spc="9" dirty="0" smtClean="0">
                <a:solidFill>
                  <a:srgbClr val="001F5F"/>
                </a:solidFill>
                <a:latin typeface="Times New Roman"/>
                <a:cs typeface="Times New Roman"/>
              </a:rPr>
              <a:t> </a:t>
            </a:r>
            <a:r>
              <a:rPr sz="2000" spc="-4" dirty="0" smtClean="0">
                <a:solidFill>
                  <a:srgbClr val="001F5F"/>
                </a:solidFill>
                <a:latin typeface="Times New Roman"/>
                <a:cs typeface="Times New Roman"/>
              </a:rPr>
              <a:t>it </a:t>
            </a:r>
            <a:r>
              <a:rPr sz="2000" spc="0" dirty="0" smtClean="0">
                <a:solidFill>
                  <a:srgbClr val="001F5F"/>
                </a:solidFill>
                <a:latin typeface="Times New Roman"/>
                <a:cs typeface="Times New Roman"/>
              </a:rPr>
              <a:t>poss</a:t>
            </a:r>
            <a:r>
              <a:rPr sz="2000" spc="-14" dirty="0" smtClean="0">
                <a:solidFill>
                  <a:srgbClr val="001F5F"/>
                </a:solidFill>
                <a:latin typeface="Times New Roman"/>
                <a:cs typeface="Times New Roman"/>
              </a:rPr>
              <a:t>i</a:t>
            </a:r>
            <a:r>
              <a:rPr sz="2000" spc="0" dirty="0" smtClean="0">
                <a:solidFill>
                  <a:srgbClr val="001F5F"/>
                </a:solidFill>
                <a:latin typeface="Times New Roman"/>
                <a:cs typeface="Times New Roman"/>
              </a:rPr>
              <a:t>ble</a:t>
            </a:r>
            <a:r>
              <a:rPr sz="2000" spc="290" dirty="0" smtClean="0">
                <a:solidFill>
                  <a:srgbClr val="001F5F"/>
                </a:solidFill>
                <a:latin typeface="Times New Roman"/>
                <a:cs typeface="Times New Roman"/>
              </a:rPr>
              <a:t> </a:t>
            </a:r>
            <a:r>
              <a:rPr sz="2000" spc="0" dirty="0" smtClean="0">
                <a:solidFill>
                  <a:srgbClr val="001F5F"/>
                </a:solidFill>
                <a:latin typeface="Times New Roman"/>
                <a:cs typeface="Times New Roman"/>
              </a:rPr>
              <a:t>for</a:t>
            </a:r>
            <a:r>
              <a:rPr sz="2000" spc="305" dirty="0" smtClean="0">
                <a:solidFill>
                  <a:srgbClr val="001F5F"/>
                </a:solidFill>
                <a:latin typeface="Times New Roman"/>
                <a:cs typeface="Times New Roman"/>
              </a:rPr>
              <a:t> </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dequate</a:t>
            </a:r>
            <a:r>
              <a:rPr sz="2000" spc="305" dirty="0" smtClean="0">
                <a:solidFill>
                  <a:srgbClr val="001F5F"/>
                </a:solidFill>
                <a:latin typeface="Times New Roman"/>
                <a:cs typeface="Times New Roman"/>
              </a:rPr>
              <a:t> </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nf</a:t>
            </a:r>
            <a:r>
              <a:rPr sz="2000" spc="-9" dirty="0" smtClean="0">
                <a:solidFill>
                  <a:srgbClr val="001F5F"/>
                </a:solidFill>
                <a:latin typeface="Times New Roman"/>
                <a:cs typeface="Times New Roman"/>
              </a:rPr>
              <a:t>or</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ion</a:t>
            </a:r>
            <a:r>
              <a:rPr sz="2000" spc="315" dirty="0" smtClean="0">
                <a:solidFill>
                  <a:srgbClr val="001F5F"/>
                </a:solidFill>
                <a:latin typeface="Times New Roman"/>
                <a:cs typeface="Times New Roman"/>
              </a:rPr>
              <a:t> </a:t>
            </a:r>
            <a:r>
              <a:rPr sz="2000" spc="0" dirty="0" smtClean="0">
                <a:solidFill>
                  <a:srgbClr val="001F5F"/>
                </a:solidFill>
                <a:latin typeface="Times New Roman"/>
                <a:cs typeface="Times New Roman"/>
              </a:rPr>
              <a:t>r</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g</a:t>
            </a:r>
            <a:r>
              <a:rPr sz="2000" spc="-9" dirty="0" smtClean="0">
                <a:solidFill>
                  <a:srgbClr val="001F5F"/>
                </a:solidFill>
                <a:latin typeface="Times New Roman"/>
                <a:cs typeface="Times New Roman"/>
              </a:rPr>
              <a:t>a</a:t>
            </a:r>
            <a:r>
              <a:rPr sz="2000" spc="0" dirty="0" smtClean="0">
                <a:solidFill>
                  <a:srgbClr val="001F5F"/>
                </a:solidFill>
                <a:latin typeface="Times New Roman"/>
                <a:cs typeface="Times New Roman"/>
              </a:rPr>
              <a:t>r</a:t>
            </a:r>
            <a:r>
              <a:rPr sz="2000" spc="9" dirty="0" smtClean="0">
                <a:solidFill>
                  <a:srgbClr val="001F5F"/>
                </a:solidFill>
                <a:latin typeface="Times New Roman"/>
                <a:cs typeface="Times New Roman"/>
              </a:rPr>
              <a:t>d</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ng a pa</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cular</a:t>
            </a:r>
            <a:r>
              <a:rPr sz="2000" spc="-39"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ar</a:t>
            </a:r>
            <a:r>
              <a:rPr sz="2000" spc="4" dirty="0" smtClean="0">
                <a:solidFill>
                  <a:srgbClr val="001F5F"/>
                </a:solidFill>
                <a:latin typeface="Times New Roman"/>
                <a:cs typeface="Times New Roman"/>
              </a:rPr>
              <a:t>k</a:t>
            </a:r>
            <a:r>
              <a:rPr sz="2000" spc="0" dirty="0" smtClean="0">
                <a:solidFill>
                  <a:srgbClr val="001F5F"/>
                </a:solidFill>
                <a:latin typeface="Times New Roman"/>
                <a:cs typeface="Times New Roman"/>
              </a:rPr>
              <a:t>et</a:t>
            </a:r>
            <a:r>
              <a:rPr sz="2000" spc="-9"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f</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t</a:t>
            </a:r>
            <a:r>
              <a:rPr sz="2000" spc="-4" dirty="0" smtClean="0">
                <a:solidFill>
                  <a:srgbClr val="001F5F"/>
                </a:solidFill>
                <a:latin typeface="Times New Roman"/>
                <a:cs typeface="Times New Roman"/>
              </a:rPr>
              <a:t>a</a:t>
            </a:r>
            <a:r>
              <a:rPr sz="2000" spc="-29" dirty="0" smtClean="0">
                <a:solidFill>
                  <a:srgbClr val="001F5F"/>
                </a:solidFill>
                <a:latin typeface="Times New Roman"/>
                <a:cs typeface="Times New Roman"/>
              </a:rPr>
              <a:t>r</a:t>
            </a:r>
            <a:r>
              <a:rPr sz="2000" spc="0" dirty="0" smtClean="0">
                <a:solidFill>
                  <a:srgbClr val="001F5F"/>
                </a:solidFill>
                <a:latin typeface="Times New Roman"/>
                <a:cs typeface="Times New Roman"/>
              </a:rPr>
              <a:t>get</a:t>
            </a:r>
            <a:r>
              <a:rPr sz="2000" spc="-19" dirty="0" smtClean="0">
                <a:solidFill>
                  <a:srgbClr val="001F5F"/>
                </a:solidFill>
                <a:latin typeface="Times New Roman"/>
                <a:cs typeface="Times New Roman"/>
              </a:rPr>
              <a:t> </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o </a:t>
            </a:r>
            <a:r>
              <a:rPr sz="2000" spc="4" dirty="0" smtClean="0">
                <a:solidFill>
                  <a:srgbClr val="001F5F"/>
                </a:solidFill>
                <a:latin typeface="Times New Roman"/>
                <a:cs typeface="Times New Roman"/>
              </a:rPr>
              <a:t>b</a:t>
            </a:r>
            <a:r>
              <a:rPr sz="2000" spc="0" dirty="0" smtClean="0">
                <a:solidFill>
                  <a:srgbClr val="001F5F"/>
                </a:solidFill>
                <a:latin typeface="Times New Roman"/>
                <a:cs typeface="Times New Roman"/>
              </a:rPr>
              <a:t>e</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ge</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erate</a:t>
            </a:r>
            <a:r>
              <a:rPr sz="2000" spc="4" dirty="0" smtClean="0">
                <a:solidFill>
                  <a:srgbClr val="001F5F"/>
                </a:solidFill>
                <a:latin typeface="Times New Roman"/>
                <a:cs typeface="Times New Roman"/>
              </a:rPr>
              <a:t>d</a:t>
            </a:r>
            <a:r>
              <a:rPr sz="2000" spc="0" dirty="0" smtClean="0">
                <a:solidFill>
                  <a:srgbClr val="001F5F"/>
                </a:solidFill>
                <a:latin typeface="Times New Roman"/>
                <a:cs typeface="Times New Roman"/>
              </a:rPr>
              <a:t>.</a:t>
            </a:r>
            <a:endParaRPr sz="2000">
              <a:latin typeface="Times New Roman"/>
              <a:cs typeface="Times New Roman"/>
            </a:endParaRPr>
          </a:p>
          <a:p>
            <a:pPr marL="12700" marR="1013" algn="just">
              <a:lnSpc>
                <a:spcPct val="100041"/>
              </a:lnSpc>
              <a:spcBef>
                <a:spcPts val="1202"/>
              </a:spcBef>
            </a:pPr>
            <a:r>
              <a:rPr sz="2000" spc="0" dirty="0" smtClean="0">
                <a:solidFill>
                  <a:srgbClr val="001F5F"/>
                </a:solidFill>
                <a:latin typeface="Times New Roman"/>
                <a:cs typeface="Times New Roman"/>
              </a:rPr>
              <a:t>R</a:t>
            </a:r>
            <a:r>
              <a:rPr sz="2000" spc="-4" dirty="0" smtClean="0">
                <a:solidFill>
                  <a:srgbClr val="001F5F"/>
                </a:solidFill>
                <a:latin typeface="Times New Roman"/>
                <a:cs typeface="Times New Roman"/>
              </a:rPr>
              <a:t>e</a:t>
            </a:r>
            <a:r>
              <a:rPr sz="2000" spc="0" dirty="0" smtClean="0">
                <a:solidFill>
                  <a:srgbClr val="001F5F"/>
                </a:solidFill>
                <a:latin typeface="Times New Roman"/>
                <a:cs typeface="Times New Roman"/>
              </a:rPr>
              <a:t>sear</a:t>
            </a:r>
            <a:r>
              <a:rPr sz="2000" spc="-9" dirty="0" smtClean="0">
                <a:solidFill>
                  <a:srgbClr val="001F5F"/>
                </a:solidFill>
                <a:latin typeface="Times New Roman"/>
                <a:cs typeface="Times New Roman"/>
              </a:rPr>
              <a:t>c</a:t>
            </a:r>
            <a:r>
              <a:rPr sz="2000" spc="0" dirty="0" smtClean="0">
                <a:solidFill>
                  <a:srgbClr val="001F5F"/>
                </a:solidFill>
                <a:latin typeface="Times New Roman"/>
                <a:cs typeface="Times New Roman"/>
              </a:rPr>
              <a:t>h</a:t>
            </a:r>
            <a:r>
              <a:rPr sz="2000" spc="25"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u</a:t>
            </a:r>
            <a:r>
              <a:rPr sz="2000" spc="4" dirty="0" smtClean="0">
                <a:solidFill>
                  <a:srgbClr val="001F5F"/>
                </a:solidFill>
                <a:latin typeface="Times New Roman"/>
                <a:cs typeface="Times New Roman"/>
              </a:rPr>
              <a:t>s</a:t>
            </a:r>
            <a:r>
              <a:rPr sz="2000" spc="0" dirty="0" smtClean="0">
                <a:solidFill>
                  <a:srgbClr val="001F5F"/>
                </a:solidFill>
                <a:latin typeface="Times New Roman"/>
                <a:cs typeface="Times New Roman"/>
              </a:rPr>
              <a:t>t</a:t>
            </a:r>
            <a:r>
              <a:rPr sz="2000" spc="4" dirty="0" smtClean="0">
                <a:solidFill>
                  <a:srgbClr val="001F5F"/>
                </a:solidFill>
                <a:latin typeface="Times New Roman"/>
                <a:cs typeface="Times New Roman"/>
              </a:rPr>
              <a:t> b</a:t>
            </a:r>
            <a:r>
              <a:rPr sz="2000" spc="0" dirty="0" smtClean="0">
                <a:solidFill>
                  <a:srgbClr val="001F5F"/>
                </a:solidFill>
                <a:latin typeface="Times New Roman"/>
                <a:cs typeface="Times New Roman"/>
              </a:rPr>
              <a:t>e</a:t>
            </a:r>
            <a:r>
              <a:rPr sz="20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c</a:t>
            </a:r>
            <a:r>
              <a:rPr sz="2000" spc="-14" dirty="0" smtClean="0">
                <a:solidFill>
                  <a:srgbClr val="001F5F"/>
                </a:solidFill>
                <a:latin typeface="Times New Roman"/>
                <a:cs typeface="Times New Roman"/>
              </a:rPr>
              <a:t>a</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ri</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d</a:t>
            </a:r>
            <a:r>
              <a:rPr sz="2000" spc="15" dirty="0" smtClean="0">
                <a:solidFill>
                  <a:srgbClr val="001F5F"/>
                </a:solidFill>
                <a:latin typeface="Times New Roman"/>
                <a:cs typeface="Times New Roman"/>
              </a:rPr>
              <a:t> </a:t>
            </a:r>
            <a:r>
              <a:rPr sz="2000" spc="0" dirty="0" smtClean="0">
                <a:solidFill>
                  <a:srgbClr val="001F5F"/>
                </a:solidFill>
                <a:latin typeface="Times New Roman"/>
                <a:cs typeface="Times New Roman"/>
              </a:rPr>
              <a:t>out </a:t>
            </a:r>
            <a:r>
              <a:rPr sz="2000" spc="-14" dirty="0" smtClean="0">
                <a:solidFill>
                  <a:srgbClr val="001F5F"/>
                </a:solidFill>
                <a:latin typeface="Times New Roman"/>
                <a:cs typeface="Times New Roman"/>
              </a:rPr>
              <a:t>t</a:t>
            </a:r>
            <a:r>
              <a:rPr sz="2000" spc="0" dirty="0" smtClean="0">
                <a:solidFill>
                  <a:srgbClr val="001F5F"/>
                </a:solidFill>
                <a:latin typeface="Times New Roman"/>
                <a:cs typeface="Times New Roman"/>
              </a:rPr>
              <a:t>o</a:t>
            </a:r>
            <a:r>
              <a:rPr sz="2000" spc="10" dirty="0" smtClean="0">
                <a:solidFill>
                  <a:srgbClr val="001F5F"/>
                </a:solidFill>
                <a:latin typeface="Times New Roman"/>
                <a:cs typeface="Times New Roman"/>
              </a:rPr>
              <a:t> </a:t>
            </a:r>
            <a:r>
              <a:rPr sz="2000" spc="0" dirty="0" smtClean="0">
                <a:solidFill>
                  <a:srgbClr val="001F5F"/>
                </a:solidFill>
                <a:latin typeface="Times New Roman"/>
                <a:cs typeface="Times New Roman"/>
              </a:rPr>
              <a:t>id</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nt</a:t>
            </a:r>
            <a:r>
              <a:rPr sz="2000" spc="-14" dirty="0" smtClean="0">
                <a:solidFill>
                  <a:srgbClr val="001F5F"/>
                </a:solidFill>
                <a:latin typeface="Times New Roman"/>
                <a:cs typeface="Times New Roman"/>
              </a:rPr>
              <a:t>i</a:t>
            </a:r>
            <a:r>
              <a:rPr sz="2000" spc="0" dirty="0" smtClean="0">
                <a:solidFill>
                  <a:srgbClr val="001F5F"/>
                </a:solidFill>
                <a:latin typeface="Times New Roman"/>
                <a:cs typeface="Times New Roman"/>
              </a:rPr>
              <a:t>fy</a:t>
            </a:r>
            <a:r>
              <a:rPr sz="2000" spc="4" dirty="0" smtClean="0">
                <a:solidFill>
                  <a:srgbClr val="001F5F"/>
                </a:solidFill>
                <a:latin typeface="Times New Roman"/>
                <a:cs typeface="Times New Roman"/>
              </a:rPr>
              <a:t> </a:t>
            </a:r>
            <a:r>
              <a:rPr sz="2000" spc="-4" dirty="0" smtClean="0">
                <a:solidFill>
                  <a:srgbClr val="001F5F"/>
                </a:solidFill>
                <a:latin typeface="Times New Roman"/>
                <a:cs typeface="Times New Roman"/>
              </a:rPr>
              <a:t>the </a:t>
            </a:r>
            <a:r>
              <a:rPr sz="2000" spc="0" dirty="0" smtClean="0">
                <a:solidFill>
                  <a:srgbClr val="001F5F"/>
                </a:solidFill>
                <a:latin typeface="Times New Roman"/>
                <a:cs typeface="Times New Roman"/>
              </a:rPr>
              <a:t>s</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ze, b</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h</a:t>
            </a:r>
            <a:r>
              <a:rPr sz="2000" spc="-9" dirty="0" smtClean="0">
                <a:solidFill>
                  <a:srgbClr val="001F5F"/>
                </a:solidFill>
                <a:latin typeface="Times New Roman"/>
                <a:cs typeface="Times New Roman"/>
              </a:rPr>
              <a:t>a</a:t>
            </a:r>
            <a:r>
              <a:rPr sz="2000" spc="0" dirty="0" smtClean="0">
                <a:solidFill>
                  <a:srgbClr val="001F5F"/>
                </a:solidFill>
                <a:latin typeface="Times New Roman"/>
                <a:cs typeface="Times New Roman"/>
              </a:rPr>
              <a:t>vi</a:t>
            </a:r>
            <a:r>
              <a:rPr sz="2000" spc="-9" dirty="0" smtClean="0">
                <a:solidFill>
                  <a:srgbClr val="001F5F"/>
                </a:solidFill>
                <a:latin typeface="Times New Roman"/>
                <a:cs typeface="Times New Roman"/>
              </a:rPr>
              <a:t>ou</a:t>
            </a:r>
            <a:r>
              <a:rPr sz="2000" spc="-89" dirty="0" smtClean="0">
                <a:solidFill>
                  <a:srgbClr val="001F5F"/>
                </a:solidFill>
                <a:latin typeface="Times New Roman"/>
                <a:cs typeface="Times New Roman"/>
              </a:rPr>
              <a:t>r</a:t>
            </a:r>
            <a:r>
              <a:rPr sz="2000" spc="0" dirty="0" smtClean="0">
                <a:solidFill>
                  <a:srgbClr val="001F5F"/>
                </a:solidFill>
                <a:latin typeface="Times New Roman"/>
                <a:cs typeface="Times New Roman"/>
              </a:rPr>
              <a:t>,</a:t>
            </a:r>
            <a:r>
              <a:rPr sz="2000" spc="20" dirty="0" smtClean="0">
                <a:solidFill>
                  <a:srgbClr val="001F5F"/>
                </a:solidFill>
                <a:latin typeface="Times New Roman"/>
                <a:cs typeface="Times New Roman"/>
              </a:rPr>
              <a:t> </a:t>
            </a:r>
            <a:r>
              <a:rPr sz="2000" spc="-14" dirty="0" smtClean="0">
                <a:solidFill>
                  <a:srgbClr val="001F5F"/>
                </a:solidFill>
                <a:latin typeface="Times New Roman"/>
                <a:cs typeface="Times New Roman"/>
              </a:rPr>
              <a:t>c</a:t>
            </a:r>
            <a:r>
              <a:rPr sz="2000" spc="0" dirty="0" smtClean="0">
                <a:solidFill>
                  <a:srgbClr val="001F5F"/>
                </a:solidFill>
                <a:latin typeface="Times New Roman"/>
                <a:cs typeface="Times New Roman"/>
              </a:rPr>
              <a:t>ul</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u</a:t>
            </a:r>
            <a:r>
              <a:rPr sz="2000" spc="4" dirty="0" smtClean="0">
                <a:solidFill>
                  <a:srgbClr val="001F5F"/>
                </a:solidFill>
                <a:latin typeface="Times New Roman"/>
                <a:cs typeface="Times New Roman"/>
              </a:rPr>
              <a:t>r</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a:t>
            </a:r>
            <a:r>
              <a:rPr sz="2000" spc="10" dirty="0" smtClean="0">
                <a:solidFill>
                  <a:srgbClr val="001F5F"/>
                </a:solidFill>
                <a:latin typeface="Times New Roman"/>
                <a:cs typeface="Times New Roman"/>
              </a:rPr>
              <a:t> </a:t>
            </a:r>
            <a:r>
              <a:rPr sz="2000" spc="0" dirty="0" smtClean="0">
                <a:solidFill>
                  <a:srgbClr val="001F5F"/>
                </a:solidFill>
                <a:latin typeface="Times New Roman"/>
                <a:cs typeface="Times New Roman"/>
              </a:rPr>
              <a:t>bel</a:t>
            </a:r>
            <a:r>
              <a:rPr sz="2000" spc="-9" dirty="0" smtClean="0">
                <a:solidFill>
                  <a:srgbClr val="001F5F"/>
                </a:solidFill>
                <a:latin typeface="Times New Roman"/>
                <a:cs typeface="Times New Roman"/>
              </a:rPr>
              <a:t>i</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ve,</a:t>
            </a:r>
            <a:r>
              <a:rPr sz="2000" spc="10" dirty="0" smtClean="0">
                <a:solidFill>
                  <a:srgbClr val="001F5F"/>
                </a:solidFill>
                <a:latin typeface="Times New Roman"/>
                <a:cs typeface="Times New Roman"/>
              </a:rPr>
              <a:t> </a:t>
            </a:r>
            <a:r>
              <a:rPr sz="2000" spc="0" dirty="0" smtClean="0">
                <a:solidFill>
                  <a:srgbClr val="001F5F"/>
                </a:solidFill>
                <a:latin typeface="Times New Roman"/>
                <a:cs typeface="Times New Roman"/>
              </a:rPr>
              <a:t>g</a:t>
            </a:r>
            <a:r>
              <a:rPr sz="2000" spc="-9" dirty="0" smtClean="0">
                <a:solidFill>
                  <a:srgbClr val="001F5F"/>
                </a:solidFill>
                <a:latin typeface="Times New Roman"/>
                <a:cs typeface="Times New Roman"/>
              </a:rPr>
              <a:t>en</a:t>
            </a:r>
            <a:r>
              <a:rPr sz="2000" spc="0" dirty="0" smtClean="0">
                <a:solidFill>
                  <a:srgbClr val="001F5F"/>
                </a:solidFill>
                <a:latin typeface="Times New Roman"/>
                <a:cs typeface="Times New Roman"/>
              </a:rPr>
              <a:t>de</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s</a:t>
            </a:r>
            <a:r>
              <a:rPr sz="2000" spc="20" dirty="0" smtClean="0">
                <a:solidFill>
                  <a:srgbClr val="001F5F"/>
                </a:solidFill>
                <a:latin typeface="Times New Roman"/>
                <a:cs typeface="Times New Roman"/>
              </a:rPr>
              <a:t> </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t</a:t>
            </a:r>
            <a:r>
              <a:rPr sz="2000" spc="-19" dirty="0" smtClean="0">
                <a:solidFill>
                  <a:srgbClr val="001F5F"/>
                </a:solidFill>
                <a:latin typeface="Times New Roman"/>
                <a:cs typeface="Times New Roman"/>
              </a:rPr>
              <a:t>c</a:t>
            </a:r>
            <a:r>
              <a:rPr sz="2000" spc="0"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f</a:t>
            </a:r>
            <a:r>
              <a:rPr sz="2000" spc="5" dirty="0" smtClean="0">
                <a:solidFill>
                  <a:srgbClr val="001F5F"/>
                </a:solidFill>
                <a:latin typeface="Times New Roman"/>
                <a:cs typeface="Times New Roman"/>
              </a:rPr>
              <a:t> </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he</a:t>
            </a:r>
            <a:r>
              <a:rPr sz="2000" spc="15" dirty="0" smtClean="0">
                <a:solidFill>
                  <a:srgbClr val="001F5F"/>
                </a:solidFill>
                <a:latin typeface="Times New Roman"/>
                <a:cs typeface="Times New Roman"/>
              </a:rPr>
              <a:t> </a:t>
            </a:r>
            <a:r>
              <a:rPr sz="2000" spc="0" dirty="0" smtClean="0">
                <a:solidFill>
                  <a:srgbClr val="001F5F"/>
                </a:solidFill>
                <a:latin typeface="Times New Roman"/>
                <a:cs typeface="Times New Roman"/>
              </a:rPr>
              <a:t>t</a:t>
            </a:r>
            <a:r>
              <a:rPr sz="2000" spc="-19" dirty="0" smtClean="0">
                <a:solidFill>
                  <a:srgbClr val="001F5F"/>
                </a:solidFill>
                <a:latin typeface="Times New Roman"/>
                <a:cs typeface="Times New Roman"/>
              </a:rPr>
              <a:t>a</a:t>
            </a:r>
            <a:r>
              <a:rPr sz="2000" spc="-44" dirty="0" smtClean="0">
                <a:solidFill>
                  <a:srgbClr val="001F5F"/>
                </a:solidFill>
                <a:latin typeface="Times New Roman"/>
                <a:cs typeface="Times New Roman"/>
              </a:rPr>
              <a:t>r</a:t>
            </a:r>
            <a:r>
              <a:rPr sz="2000" spc="0" dirty="0" smtClean="0">
                <a:solidFill>
                  <a:srgbClr val="001F5F"/>
                </a:solidFill>
                <a:latin typeface="Times New Roman"/>
                <a:cs typeface="Times New Roman"/>
              </a:rPr>
              <a:t>get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ar</a:t>
            </a:r>
            <a:r>
              <a:rPr sz="2000" spc="4" dirty="0" smtClean="0">
                <a:solidFill>
                  <a:srgbClr val="001F5F"/>
                </a:solidFill>
                <a:latin typeface="Times New Roman"/>
                <a:cs typeface="Times New Roman"/>
              </a:rPr>
              <a:t>k</a:t>
            </a:r>
            <a:r>
              <a:rPr sz="2000" spc="0" dirty="0" smtClean="0">
                <a:solidFill>
                  <a:srgbClr val="001F5F"/>
                </a:solidFill>
                <a:latin typeface="Times New Roman"/>
                <a:cs typeface="Times New Roman"/>
              </a:rPr>
              <a:t>et</a:t>
            </a:r>
            <a:r>
              <a:rPr sz="2000" spc="10" dirty="0" smtClean="0">
                <a:solidFill>
                  <a:srgbClr val="001F5F"/>
                </a:solidFill>
                <a:latin typeface="Times New Roman"/>
                <a:cs typeface="Times New Roman"/>
              </a:rPr>
              <a:t> </a:t>
            </a:r>
            <a:r>
              <a:rPr sz="2000" spc="0" dirty="0" smtClean="0">
                <a:solidFill>
                  <a:srgbClr val="001F5F"/>
                </a:solidFill>
                <a:latin typeface="Times New Roman"/>
                <a:cs typeface="Times New Roman"/>
              </a:rPr>
              <a:t>s</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g</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ent,</a:t>
            </a:r>
            <a:r>
              <a:rPr sz="2000" spc="5" dirty="0" smtClean="0">
                <a:solidFill>
                  <a:srgbClr val="001F5F"/>
                </a:solidFill>
                <a:latin typeface="Times New Roman"/>
                <a:cs typeface="Times New Roman"/>
              </a:rPr>
              <a:t> </a:t>
            </a:r>
            <a:r>
              <a:rPr sz="2000" spc="0" dirty="0" smtClean="0">
                <a:solidFill>
                  <a:srgbClr val="001F5F"/>
                </a:solidFill>
                <a:latin typeface="Times New Roman"/>
                <a:cs typeface="Times New Roman"/>
              </a:rPr>
              <a:t>the n</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e</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s</a:t>
            </a:r>
            <a:r>
              <a:rPr sz="2000" spc="15" dirty="0" smtClean="0">
                <a:solidFill>
                  <a:srgbClr val="001F5F"/>
                </a:solidFill>
                <a:latin typeface="Times New Roman"/>
                <a:cs typeface="Times New Roman"/>
              </a:rPr>
              <a:t> </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nd wa</a:t>
            </a:r>
            <a:r>
              <a:rPr sz="2000" spc="9" dirty="0" smtClean="0">
                <a:solidFill>
                  <a:srgbClr val="001F5F"/>
                </a:solidFill>
                <a:latin typeface="Times New Roman"/>
                <a:cs typeface="Times New Roman"/>
              </a:rPr>
              <a:t>n</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a:t>
            </a:r>
            <a:endParaRPr sz="2000">
              <a:latin typeface="Times New Roman"/>
              <a:cs typeface="Times New Roman"/>
            </a:endParaRPr>
          </a:p>
          <a:p>
            <a:pPr marL="12700" algn="just">
              <a:lnSpc>
                <a:spcPct val="100041"/>
              </a:lnSpc>
              <a:spcBef>
                <a:spcPts val="1202"/>
              </a:spcBef>
            </a:pPr>
            <a:r>
              <a:rPr sz="2000" spc="0" dirty="0" smtClean="0">
                <a:solidFill>
                  <a:srgbClr val="001F5F"/>
                </a:solidFill>
                <a:latin typeface="Times New Roman"/>
                <a:cs typeface="Times New Roman"/>
              </a:rPr>
              <a:t>E</a:t>
            </a:r>
            <a:r>
              <a:rPr sz="2000" spc="-44" dirty="0" smtClean="0">
                <a:solidFill>
                  <a:srgbClr val="001F5F"/>
                </a:solidFill>
                <a:latin typeface="Times New Roman"/>
                <a:cs typeface="Times New Roman"/>
              </a:rPr>
              <a:t>f</a:t>
            </a:r>
            <a:r>
              <a:rPr sz="2000" spc="0" dirty="0" smtClean="0">
                <a:solidFill>
                  <a:srgbClr val="001F5F"/>
                </a:solidFill>
                <a:latin typeface="Times New Roman"/>
                <a:cs typeface="Times New Roman"/>
              </a:rPr>
              <a:t>fect</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ve</a:t>
            </a:r>
            <a:r>
              <a:rPr sz="2000" spc="5"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14" dirty="0" smtClean="0">
                <a:solidFill>
                  <a:srgbClr val="001F5F"/>
                </a:solidFill>
                <a:latin typeface="Times New Roman"/>
                <a:cs typeface="Times New Roman"/>
              </a:rPr>
              <a:t>r</a:t>
            </a:r>
            <a:r>
              <a:rPr sz="2000" spc="0" dirty="0" smtClean="0">
                <a:solidFill>
                  <a:srgbClr val="001F5F"/>
                </a:solidFill>
                <a:latin typeface="Times New Roman"/>
                <a:cs typeface="Times New Roman"/>
              </a:rPr>
              <a:t>oduct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s </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h</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n</a:t>
            </a:r>
            <a:r>
              <a:rPr sz="2000" spc="5" dirty="0" smtClean="0">
                <a:solidFill>
                  <a:srgbClr val="001F5F"/>
                </a:solidFill>
                <a:latin typeface="Times New Roman"/>
                <a:cs typeface="Times New Roman"/>
              </a:rPr>
              <a:t> </a:t>
            </a:r>
            <a:r>
              <a:rPr sz="2000" spc="0" dirty="0" smtClean="0">
                <a:solidFill>
                  <a:srgbClr val="001F5F"/>
                </a:solidFill>
                <a:latin typeface="Times New Roman"/>
                <a:cs typeface="Times New Roman"/>
              </a:rPr>
              <a:t>d</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ve</a:t>
            </a:r>
            <a:r>
              <a:rPr sz="2000" spc="-9" dirty="0" smtClean="0">
                <a:solidFill>
                  <a:srgbClr val="001F5F"/>
                </a:solidFill>
                <a:latin typeface="Times New Roman"/>
                <a:cs typeface="Times New Roman"/>
              </a:rPr>
              <a:t>l</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p</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d</a:t>
            </a:r>
            <a:r>
              <a:rPr sz="2000" spc="5" dirty="0" smtClean="0">
                <a:solidFill>
                  <a:srgbClr val="001F5F"/>
                </a:solidFill>
                <a:latin typeface="Times New Roman"/>
                <a:cs typeface="Times New Roman"/>
              </a:rPr>
              <a:t> </a:t>
            </a:r>
            <a:r>
              <a:rPr sz="2000" spc="-14" dirty="0" smtClean="0">
                <a:solidFill>
                  <a:srgbClr val="001F5F"/>
                </a:solidFill>
                <a:latin typeface="Times New Roman"/>
                <a:cs typeface="Times New Roman"/>
              </a:rPr>
              <a:t>t</a:t>
            </a:r>
            <a:r>
              <a:rPr sz="2000" spc="0" dirty="0" smtClean="0">
                <a:solidFill>
                  <a:srgbClr val="001F5F"/>
                </a:solidFill>
                <a:latin typeface="Times New Roman"/>
                <a:cs typeface="Times New Roman"/>
              </a:rPr>
              <a:t>o</a:t>
            </a:r>
            <a:r>
              <a:rPr sz="2000" spc="15"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eet and</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sa</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isfy</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the</a:t>
            </a:r>
            <a:r>
              <a:rPr sz="2000" spc="-9"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ar</a:t>
            </a:r>
            <a:r>
              <a:rPr sz="2000" spc="4" dirty="0" smtClean="0">
                <a:solidFill>
                  <a:srgbClr val="001F5F"/>
                </a:solidFill>
                <a:latin typeface="Times New Roman"/>
                <a:cs typeface="Times New Roman"/>
              </a:rPr>
              <a:t>k</a:t>
            </a:r>
            <a:r>
              <a:rPr sz="2000" spc="0" dirty="0" smtClean="0">
                <a:solidFill>
                  <a:srgbClr val="001F5F"/>
                </a:solidFill>
                <a:latin typeface="Times New Roman"/>
                <a:cs typeface="Times New Roman"/>
              </a:rPr>
              <a:t>et</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nee</a:t>
            </a:r>
            <a:r>
              <a:rPr sz="2000" spc="4" dirty="0" smtClean="0">
                <a:solidFill>
                  <a:srgbClr val="001F5F"/>
                </a:solidFill>
                <a:latin typeface="Times New Roman"/>
                <a:cs typeface="Times New Roman"/>
              </a:rPr>
              <a:t>d</a:t>
            </a:r>
            <a:r>
              <a:rPr sz="2000" spc="0" dirty="0" smtClean="0">
                <a:solidFill>
                  <a:srgbClr val="001F5F"/>
                </a:solidFill>
                <a:latin typeface="Times New Roman"/>
                <a:cs typeface="Times New Roman"/>
              </a:rPr>
              <a:t>s</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and</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wa</a:t>
            </a:r>
            <a:r>
              <a:rPr sz="2000" spc="9" dirty="0" smtClean="0">
                <a:solidFill>
                  <a:srgbClr val="001F5F"/>
                </a:solidFill>
                <a:latin typeface="Times New Roman"/>
                <a:cs typeface="Times New Roman"/>
              </a:rPr>
              <a:t>n</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4" name="object 4"/>
          <p:cNvSpPr txBox="1"/>
          <p:nvPr/>
        </p:nvSpPr>
        <p:spPr>
          <a:xfrm>
            <a:off x="461264" y="3562595"/>
            <a:ext cx="263904" cy="280212"/>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730000"/>
                </a:solidFill>
                <a:latin typeface="Wingdings"/>
                <a:cs typeface="Wingdings"/>
              </a:rPr>
              <a:t></a:t>
            </a:r>
            <a:endParaRPr sz="2000">
              <a:latin typeface="Wingdings"/>
              <a:cs typeface="Wingdings"/>
            </a:endParaRPr>
          </a:p>
        </p:txBody>
      </p:sp>
      <p:sp>
        <p:nvSpPr>
          <p:cNvPr id="3" name="object 3"/>
          <p:cNvSpPr txBox="1"/>
          <p:nvPr/>
        </p:nvSpPr>
        <p:spPr>
          <a:xfrm>
            <a:off x="461264" y="4629896"/>
            <a:ext cx="263619"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730000"/>
                </a:solidFill>
                <a:latin typeface="Wingdings"/>
                <a:cs typeface="Wingdings"/>
              </a:rPr>
              <a:t></a:t>
            </a:r>
            <a:endParaRPr sz="2000">
              <a:latin typeface="Wingdings"/>
              <a:cs typeface="Wingdings"/>
            </a:endParaRPr>
          </a:p>
        </p:txBody>
      </p:sp>
      <p:sp>
        <p:nvSpPr>
          <p:cNvPr id="2" name="object 2"/>
          <p:cNvSpPr txBox="1"/>
          <p:nvPr/>
        </p:nvSpPr>
        <p:spPr>
          <a:xfrm>
            <a:off x="461264" y="6001826"/>
            <a:ext cx="263619" cy="2799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730000"/>
                </a:solidFill>
                <a:latin typeface="Wingdings"/>
                <a:cs typeface="Wingdings"/>
              </a:rPr>
              <a:t></a:t>
            </a:r>
            <a:endParaRPr sz="2000">
              <a:latin typeface="Wingdings"/>
              <a:cs typeface="Wingdings"/>
            </a:endParaRPr>
          </a:p>
        </p:txBody>
      </p:sp>
    </p:spTree>
    <p:extLst>
      <p:ext uri="{BB962C8B-B14F-4D97-AF65-F5344CB8AC3E}">
        <p14:creationId xmlns:p14="http://schemas.microsoft.com/office/powerpoint/2010/main" val="26573920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6457950" y="6356350"/>
            <a:ext cx="2057400" cy="365125"/>
          </a:xfrm>
          <a:prstGeom prst="rect">
            <a:avLst/>
          </a:prstGeom>
        </p:spPr>
        <p:txBody>
          <a:bodyPr/>
          <a:lstStyle/>
          <a:p>
            <a:pPr>
              <a:defRPr/>
            </a:pPr>
            <a:fld id="{40E6F2B3-F7E3-4115-9C74-072DA813FCAB}" type="slidenum">
              <a:rPr lang="en-US"/>
              <a:pPr>
                <a:defRPr/>
              </a:pPr>
              <a:t>50</a:t>
            </a:fld>
            <a:endParaRPr lang="en-US"/>
          </a:p>
        </p:txBody>
      </p:sp>
      <p:sp>
        <p:nvSpPr>
          <p:cNvPr id="19459" name="Title 1"/>
          <p:cNvSpPr>
            <a:spLocks noGrp="1"/>
          </p:cNvSpPr>
          <p:nvPr>
            <p:ph type="title" idx="4294967295"/>
          </p:nvPr>
        </p:nvSpPr>
        <p:spPr>
          <a:xfrm>
            <a:off x="0" y="274638"/>
            <a:ext cx="8229600" cy="1143000"/>
          </a:xfrm>
          <a:prstGeom prst="rect">
            <a:avLst/>
          </a:prstGeom>
        </p:spPr>
        <p:txBody>
          <a:bodyPr anchor="b"/>
          <a:lstStyle/>
          <a:p>
            <a:r>
              <a:rPr lang="en-US" sz="4000" b="1" smtClean="0"/>
              <a:t>CHANNEL FUNCTIONS (cont.)	</a:t>
            </a:r>
          </a:p>
        </p:txBody>
      </p:sp>
      <p:sp>
        <p:nvSpPr>
          <p:cNvPr id="19460" name="Content Placeholder 2"/>
          <p:cNvSpPr>
            <a:spLocks noGrp="1"/>
          </p:cNvSpPr>
          <p:nvPr>
            <p:ph sz="quarter" idx="4294967295"/>
          </p:nvPr>
        </p:nvSpPr>
        <p:spPr bwMode="auto">
          <a:xfrm>
            <a:off x="0" y="1600200"/>
            <a:ext cx="82296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73050" indent="-273050">
              <a:lnSpc>
                <a:spcPct val="80000"/>
              </a:lnSpc>
            </a:pPr>
            <a:r>
              <a:rPr lang="en-US" sz="2800" smtClean="0"/>
              <a:t>Providing marketing information:</a:t>
            </a:r>
          </a:p>
          <a:p>
            <a:pPr marL="639763" lvl="1" indent="-273050">
              <a:lnSpc>
                <a:spcPct val="80000"/>
              </a:lnSpc>
            </a:pPr>
            <a:r>
              <a:rPr lang="en-US" sz="2400" smtClean="0"/>
              <a:t>Companies rely on market research to determine their target markets’ needs and wants</a:t>
            </a:r>
          </a:p>
          <a:p>
            <a:pPr marL="639763" lvl="1" indent="-273050">
              <a:lnSpc>
                <a:spcPct val="80000"/>
              </a:lnSpc>
            </a:pPr>
            <a:r>
              <a:rPr lang="en-US" sz="2400" smtClean="0"/>
              <a:t>Ex: small business producing handmade greeting cards</a:t>
            </a:r>
          </a:p>
          <a:p>
            <a:pPr marL="273050" indent="-273050">
              <a:lnSpc>
                <a:spcPct val="80000"/>
              </a:lnSpc>
            </a:pPr>
            <a:endParaRPr lang="en-US" sz="2800" smtClean="0"/>
          </a:p>
          <a:p>
            <a:pPr marL="273050" indent="-273050">
              <a:lnSpc>
                <a:spcPct val="80000"/>
              </a:lnSpc>
            </a:pPr>
            <a:r>
              <a:rPr lang="en-US" sz="2800" smtClean="0"/>
              <a:t>Promoting products:</a:t>
            </a:r>
          </a:p>
          <a:p>
            <a:pPr marL="639763" lvl="1" indent="-273050">
              <a:lnSpc>
                <a:spcPct val="80000"/>
              </a:lnSpc>
            </a:pPr>
            <a:r>
              <a:rPr lang="en-US" sz="2400" smtClean="0"/>
              <a:t>Can be expensive</a:t>
            </a:r>
          </a:p>
          <a:p>
            <a:pPr marL="639763" lvl="1" indent="-273050">
              <a:lnSpc>
                <a:spcPct val="80000"/>
              </a:lnSpc>
            </a:pPr>
            <a:r>
              <a:rPr lang="en-US" sz="2400" smtClean="0"/>
              <a:t>Retailers often take a large portion of promotion responsibilities</a:t>
            </a:r>
          </a:p>
          <a:p>
            <a:pPr marL="914400" lvl="2" indent="-182563">
              <a:lnSpc>
                <a:spcPct val="80000"/>
              </a:lnSpc>
            </a:pPr>
            <a:r>
              <a:rPr lang="en-US" sz="2400" smtClean="0"/>
              <a:t>Ex: local supermarkets/discount stores</a:t>
            </a:r>
          </a:p>
        </p:txBody>
      </p:sp>
    </p:spTree>
    <p:extLst>
      <p:ext uri="{BB962C8B-B14F-4D97-AF65-F5344CB8AC3E}">
        <p14:creationId xmlns:p14="http://schemas.microsoft.com/office/powerpoint/2010/main" val="23834507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b="1" smtClean="0"/>
              <a:t>CHANNEL FUNCTIONS (cont.)</a:t>
            </a:r>
          </a:p>
        </p:txBody>
      </p:sp>
      <p:sp>
        <p:nvSpPr>
          <p:cNvPr id="21507" name="Rectangle 3"/>
          <p:cNvSpPr>
            <a:spLocks noGrp="1" noChangeArrowheads="1"/>
          </p:cNvSpPr>
          <p:nvPr>
            <p:ph idx="1"/>
          </p:nvPr>
        </p:nvSpPr>
        <p:spPr bwMode="auto"/>
        <p:txBody>
          <a:bodyPr wrap="square" numCol="1" anchor="t" anchorCtr="0" compatLnSpc="1">
            <a:prstTxWarp prst="textNoShape">
              <a:avLst/>
            </a:prstTxWarp>
          </a:bodyPr>
          <a:lstStyle/>
          <a:p>
            <a:pPr>
              <a:lnSpc>
                <a:spcPct val="80000"/>
              </a:lnSpc>
            </a:pPr>
            <a:r>
              <a:rPr lang="en-US" sz="2900" smtClean="0"/>
              <a:t>Contact</a:t>
            </a:r>
          </a:p>
          <a:p>
            <a:pPr>
              <a:lnSpc>
                <a:spcPct val="80000"/>
              </a:lnSpc>
            </a:pPr>
            <a:r>
              <a:rPr lang="en-US" sz="2900" smtClean="0"/>
              <a:t>Matching</a:t>
            </a:r>
          </a:p>
          <a:p>
            <a:pPr>
              <a:lnSpc>
                <a:spcPct val="80000"/>
              </a:lnSpc>
            </a:pPr>
            <a:r>
              <a:rPr lang="en-US" sz="2900" smtClean="0"/>
              <a:t>Negotiating with the customers:</a:t>
            </a:r>
          </a:p>
          <a:p>
            <a:pPr lvl="1">
              <a:lnSpc>
                <a:spcPct val="80000"/>
              </a:lnSpc>
            </a:pPr>
            <a:r>
              <a:rPr lang="en-US" sz="2100" smtClean="0"/>
              <a:t>Different prices are paid by the wholesaler, retailer and consumers based on negotiation</a:t>
            </a:r>
          </a:p>
          <a:p>
            <a:pPr>
              <a:lnSpc>
                <a:spcPct val="80000"/>
              </a:lnSpc>
            </a:pPr>
            <a:r>
              <a:rPr lang="en-US" sz="2900" smtClean="0"/>
              <a:t>Physical distribution</a:t>
            </a:r>
          </a:p>
          <a:p>
            <a:pPr>
              <a:lnSpc>
                <a:spcPct val="80000"/>
              </a:lnSpc>
            </a:pPr>
            <a:r>
              <a:rPr lang="en-US" sz="2900" smtClean="0"/>
              <a:t>Financing and risk taking:</a:t>
            </a:r>
          </a:p>
          <a:p>
            <a:pPr lvl="1">
              <a:lnSpc>
                <a:spcPct val="80000"/>
              </a:lnSpc>
            </a:pPr>
            <a:r>
              <a:rPr lang="en-US" sz="2100" smtClean="0"/>
              <a:t>Moving products through a channel costs money</a:t>
            </a:r>
          </a:p>
          <a:p>
            <a:pPr lvl="1">
              <a:lnSpc>
                <a:spcPct val="80000"/>
              </a:lnSpc>
            </a:pPr>
            <a:r>
              <a:rPr lang="en-US" sz="2100" smtClean="0"/>
              <a:t>When channel members work together to finance activities and to assume financial risks, channels will be more effective</a:t>
            </a:r>
          </a:p>
          <a:p>
            <a:pPr>
              <a:lnSpc>
                <a:spcPct val="80000"/>
              </a:lnSpc>
            </a:pPr>
            <a:endParaRPr lang="en-US" sz="2900" smtClean="0"/>
          </a:p>
          <a:p>
            <a:endParaRPr lang="en-US" sz="2800" smtClean="0"/>
          </a:p>
        </p:txBody>
      </p:sp>
      <p:sp>
        <p:nvSpPr>
          <p:cNvPr id="5" name="Slide Number Placeholder 5"/>
          <p:cNvSpPr>
            <a:spLocks noGrp="1"/>
          </p:cNvSpPr>
          <p:nvPr>
            <p:ph type="sldNum" sz="quarter" idx="12"/>
          </p:nvPr>
        </p:nvSpPr>
        <p:spPr/>
        <p:txBody>
          <a:bodyPr/>
          <a:lstStyle/>
          <a:p>
            <a:pPr>
              <a:defRPr/>
            </a:pPr>
            <a:fld id="{6DC97C96-3442-4959-8C7B-3EA5F1D06B86}" type="slidenum">
              <a:rPr lang="en-US"/>
              <a:pPr>
                <a:defRPr/>
              </a:pPr>
              <a:t>51</a:t>
            </a:fld>
            <a:endParaRPr lang="en-US"/>
          </a:p>
        </p:txBody>
      </p:sp>
    </p:spTree>
    <p:extLst>
      <p:ext uri="{BB962C8B-B14F-4D97-AF65-F5344CB8AC3E}">
        <p14:creationId xmlns:p14="http://schemas.microsoft.com/office/powerpoint/2010/main" val="19081019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b="1" smtClean="0"/>
              <a:t>Explain key channel tasks</a:t>
            </a:r>
            <a:r>
              <a:rPr lang="en-US" smtClean="0"/>
              <a:t> </a:t>
            </a:r>
          </a:p>
        </p:txBody>
      </p:sp>
      <p:sp>
        <p:nvSpPr>
          <p:cNvPr id="22531" name="Rectangle 3"/>
          <p:cNvSpPr>
            <a:spLocks noGrp="1" noChangeArrowheads="1"/>
          </p:cNvSpPr>
          <p:nvPr>
            <p:ph idx="1"/>
          </p:nvPr>
        </p:nvSpPr>
        <p:spPr bwMode="auto"/>
        <p:txBody>
          <a:bodyPr wrap="square" numCol="1" anchor="t" anchorCtr="0" compatLnSpc="1">
            <a:prstTxWarp prst="textNoShape">
              <a:avLst/>
            </a:prstTxWarp>
          </a:bodyPr>
          <a:lstStyle/>
          <a:p>
            <a:r>
              <a:rPr lang="en-US" sz="2800" smtClean="0"/>
              <a:t>Marketing</a:t>
            </a:r>
          </a:p>
          <a:p>
            <a:r>
              <a:rPr lang="en-US" sz="2800" smtClean="0"/>
              <a:t>Packaging</a:t>
            </a:r>
          </a:p>
          <a:p>
            <a:r>
              <a:rPr lang="en-US" sz="2800" smtClean="0"/>
              <a:t>Financing</a:t>
            </a:r>
          </a:p>
          <a:p>
            <a:r>
              <a:rPr lang="en-US" sz="2800" smtClean="0"/>
              <a:t>Storage</a:t>
            </a:r>
          </a:p>
          <a:p>
            <a:r>
              <a:rPr lang="en-US" sz="2800" smtClean="0"/>
              <a:t>Delivery</a:t>
            </a:r>
          </a:p>
          <a:p>
            <a:r>
              <a:rPr lang="en-US" sz="2800" smtClean="0"/>
              <a:t>Merchandising</a:t>
            </a:r>
          </a:p>
          <a:p>
            <a:r>
              <a:rPr lang="en-US" sz="2800" smtClean="0"/>
              <a:t>Personal selling </a:t>
            </a:r>
          </a:p>
        </p:txBody>
      </p:sp>
      <p:sp>
        <p:nvSpPr>
          <p:cNvPr id="5" name="Slide Number Placeholder 5"/>
          <p:cNvSpPr>
            <a:spLocks noGrp="1"/>
          </p:cNvSpPr>
          <p:nvPr>
            <p:ph type="sldNum" sz="quarter" idx="12"/>
          </p:nvPr>
        </p:nvSpPr>
        <p:spPr/>
        <p:txBody>
          <a:bodyPr/>
          <a:lstStyle/>
          <a:p>
            <a:pPr>
              <a:defRPr/>
            </a:pPr>
            <a:fld id="{A188505E-1A61-40A7-A6D1-11829B5DC259}" type="slidenum">
              <a:rPr lang="en-US"/>
              <a:pPr>
                <a:defRPr/>
              </a:pPr>
              <a:t>52</a:t>
            </a:fld>
            <a:endParaRPr lang="en-US"/>
          </a:p>
        </p:txBody>
      </p:sp>
    </p:spTree>
    <p:extLst>
      <p:ext uri="{BB962C8B-B14F-4D97-AF65-F5344CB8AC3E}">
        <p14:creationId xmlns:p14="http://schemas.microsoft.com/office/powerpoint/2010/main" val="38145734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6457950" y="6356350"/>
            <a:ext cx="2057400" cy="365125"/>
          </a:xfrm>
          <a:prstGeom prst="rect">
            <a:avLst/>
          </a:prstGeom>
        </p:spPr>
        <p:txBody>
          <a:bodyPr/>
          <a:lstStyle/>
          <a:p>
            <a:pPr>
              <a:defRPr/>
            </a:pPr>
            <a:fld id="{1A250868-3829-4159-81F6-556E5E05E4EB}" type="slidenum">
              <a:rPr lang="en-US"/>
              <a:pPr>
                <a:defRPr/>
              </a:pPr>
              <a:t>53</a:t>
            </a:fld>
            <a:endParaRPr lang="en-US"/>
          </a:p>
        </p:txBody>
      </p:sp>
      <p:sp>
        <p:nvSpPr>
          <p:cNvPr id="23555" name="Title 1"/>
          <p:cNvSpPr>
            <a:spLocks noGrp="1"/>
          </p:cNvSpPr>
          <p:nvPr>
            <p:ph type="title" idx="4294967295"/>
          </p:nvPr>
        </p:nvSpPr>
        <p:spPr>
          <a:xfrm>
            <a:off x="0" y="274638"/>
            <a:ext cx="8229600" cy="1143000"/>
          </a:xfrm>
          <a:prstGeom prst="rect">
            <a:avLst/>
          </a:prstGeom>
        </p:spPr>
        <p:txBody>
          <a:bodyPr anchor="b"/>
          <a:lstStyle/>
          <a:p>
            <a:r>
              <a:rPr lang="en-US" b="1" smtClean="0"/>
              <a:t>Explain key channel tasks (cont.)</a:t>
            </a:r>
          </a:p>
        </p:txBody>
      </p:sp>
      <p:sp>
        <p:nvSpPr>
          <p:cNvPr id="3" name="Content Placeholder 2"/>
          <p:cNvSpPr>
            <a:spLocks noGrp="1"/>
          </p:cNvSpPr>
          <p:nvPr>
            <p:ph sz="quarter" idx="4294967295"/>
          </p:nvPr>
        </p:nvSpPr>
        <p:spPr>
          <a:xfrm>
            <a:off x="0" y="1600200"/>
            <a:ext cx="8229600" cy="4525963"/>
          </a:xfrm>
          <a:prstGeom prst="rect">
            <a:avLst/>
          </a:prstGeom>
        </p:spPr>
        <p:txBody>
          <a:bodyPr>
            <a:normAutofit fontScale="92500"/>
          </a:bodyPr>
          <a:lstStyle/>
          <a:p>
            <a:pPr marL="273050" indent="-273050" fontAlgn="auto">
              <a:spcAft>
                <a:spcPts val="0"/>
              </a:spcAft>
              <a:defRPr/>
            </a:pPr>
            <a:r>
              <a:rPr lang="en-US" sz="2400" dirty="0" smtClean="0"/>
              <a:t>Providing marketing information</a:t>
            </a:r>
          </a:p>
          <a:p>
            <a:pPr marL="639763" lvl="1" indent="-273050" fontAlgn="auto">
              <a:spcAft>
                <a:spcPts val="0"/>
              </a:spcAft>
              <a:defRPr/>
            </a:pPr>
            <a:r>
              <a:rPr lang="en-US" sz="2400" dirty="0" smtClean="0"/>
              <a:t>Rely on market research to determine their target markets’ needs and wants</a:t>
            </a:r>
          </a:p>
          <a:p>
            <a:pPr marL="273050" indent="-273050" fontAlgn="auto">
              <a:spcAft>
                <a:spcPts val="0"/>
              </a:spcAft>
              <a:defRPr/>
            </a:pPr>
            <a:r>
              <a:rPr lang="en-US" sz="2400" dirty="0" smtClean="0"/>
              <a:t>Promoting products</a:t>
            </a:r>
          </a:p>
          <a:p>
            <a:pPr marL="639763" lvl="1" indent="-273050" fontAlgn="auto">
              <a:spcAft>
                <a:spcPts val="0"/>
              </a:spcAft>
              <a:defRPr/>
            </a:pPr>
            <a:r>
              <a:rPr lang="en-US" sz="2400" dirty="0" smtClean="0"/>
              <a:t>Costs and responsibilities can be shared</a:t>
            </a:r>
          </a:p>
          <a:p>
            <a:pPr marL="273050" indent="-273050" fontAlgn="auto">
              <a:spcAft>
                <a:spcPts val="0"/>
              </a:spcAft>
              <a:defRPr/>
            </a:pPr>
            <a:r>
              <a:rPr lang="en-US" sz="2400" dirty="0" smtClean="0"/>
              <a:t>Negotiating with customers</a:t>
            </a:r>
          </a:p>
          <a:p>
            <a:pPr marL="639763" lvl="1" indent="-273050" fontAlgn="auto">
              <a:spcAft>
                <a:spcPts val="0"/>
              </a:spcAft>
              <a:defRPr/>
            </a:pPr>
            <a:r>
              <a:rPr lang="en-US" sz="2400" dirty="0" smtClean="0"/>
              <a:t>Offering to deliver and install products</a:t>
            </a:r>
          </a:p>
          <a:p>
            <a:pPr marL="273050" indent="-273050" fontAlgn="auto">
              <a:spcAft>
                <a:spcPts val="0"/>
              </a:spcAft>
              <a:defRPr/>
            </a:pPr>
            <a:r>
              <a:rPr lang="en-US" sz="2400" dirty="0" smtClean="0"/>
              <a:t>Reducing discrepancies</a:t>
            </a:r>
          </a:p>
          <a:p>
            <a:pPr marL="639763" lvl="1" indent="-273050" fontAlgn="auto">
              <a:spcAft>
                <a:spcPts val="0"/>
              </a:spcAft>
              <a:defRPr/>
            </a:pPr>
            <a:r>
              <a:rPr lang="en-US" sz="2400" dirty="0" smtClean="0"/>
              <a:t>Selling large quantities of products to wholesalers and retailers </a:t>
            </a:r>
          </a:p>
          <a:p>
            <a:pPr marL="273050" indent="-273050" fontAlgn="auto">
              <a:spcAft>
                <a:spcPts val="0"/>
              </a:spcAft>
              <a:defRPr/>
            </a:pPr>
            <a:r>
              <a:rPr lang="en-US" sz="2400" dirty="0" smtClean="0"/>
              <a:t>Financing and risk-taking</a:t>
            </a:r>
          </a:p>
          <a:p>
            <a:pPr marL="639763" lvl="1" indent="-273050" fontAlgn="auto">
              <a:spcAft>
                <a:spcPts val="0"/>
              </a:spcAft>
              <a:defRPr/>
            </a:pPr>
            <a:r>
              <a:rPr lang="en-US" sz="2400" dirty="0" smtClean="0"/>
              <a:t>Work together to finance activities to become more effective</a:t>
            </a:r>
          </a:p>
        </p:txBody>
      </p:sp>
    </p:spTree>
    <p:extLst>
      <p:ext uri="{BB962C8B-B14F-4D97-AF65-F5344CB8AC3E}">
        <p14:creationId xmlns:p14="http://schemas.microsoft.com/office/powerpoint/2010/main" val="30186566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55"/>
          <p:cNvSpPr>
            <a:spLocks noGrp="1" noChangeArrowheads="1"/>
          </p:cNvSpPr>
          <p:nvPr>
            <p:ph type="title"/>
          </p:nvPr>
        </p:nvSpPr>
        <p:spPr/>
        <p:txBody>
          <a:bodyPr/>
          <a:lstStyle/>
          <a:p>
            <a:r>
              <a:rPr lang="en-US" altLang="zh-CN" sz="3800" b="1" smtClean="0"/>
              <a:t>Length of Channel</a:t>
            </a:r>
          </a:p>
        </p:txBody>
      </p:sp>
      <p:sp>
        <p:nvSpPr>
          <p:cNvPr id="24579" name="Rectangle 1026"/>
          <p:cNvSpPr>
            <a:spLocks noGrp="1" noChangeArrowheads="1"/>
          </p:cNvSpPr>
          <p:nvPr>
            <p:ph idx="1"/>
          </p:nvPr>
        </p:nvSpPr>
        <p:spPr bwMode="auto">
          <a:xfrm>
            <a:off x="0" y="1295400"/>
            <a:ext cx="9144000" cy="5105400"/>
          </a:xfrm>
        </p:spPr>
        <p:txBody>
          <a:bodyPr wrap="square" numCol="1" anchor="t" anchorCtr="0" compatLnSpc="1">
            <a:prstTxWarp prst="textNoShape">
              <a:avLst/>
            </a:prstTxWarp>
          </a:bodyPr>
          <a:lstStyle/>
          <a:p>
            <a:pPr marL="609600" indent="-609600"/>
            <a:r>
              <a:rPr lang="en-US" altLang="zh-CN" sz="2600" i="1" smtClean="0"/>
              <a:t>Channel length = </a:t>
            </a:r>
            <a:r>
              <a:rPr lang="en-US" altLang="zh-CN" sz="2600" smtClean="0"/>
              <a:t>number of levels in a distribution channel. </a:t>
            </a:r>
          </a:p>
          <a:p>
            <a:pPr marL="609600" indent="-609600">
              <a:buFontTx/>
              <a:buNone/>
            </a:pPr>
            <a:endParaRPr lang="zh-CN" altLang="en-US" sz="2600" smtClean="0"/>
          </a:p>
        </p:txBody>
      </p:sp>
      <p:sp>
        <p:nvSpPr>
          <p:cNvPr id="33" name="Slide Number Placeholder 5"/>
          <p:cNvSpPr>
            <a:spLocks noGrp="1"/>
          </p:cNvSpPr>
          <p:nvPr>
            <p:ph type="sldNum" sz="quarter" idx="12"/>
          </p:nvPr>
        </p:nvSpPr>
        <p:spPr/>
        <p:txBody>
          <a:bodyPr/>
          <a:lstStyle/>
          <a:p>
            <a:pPr>
              <a:defRPr/>
            </a:pPr>
            <a:fld id="{7C46DDD0-7E42-47F9-A793-2FAA935AFC4D}" type="slidenum">
              <a:rPr lang="en-US"/>
              <a:pPr>
                <a:defRPr/>
              </a:pPr>
              <a:t>54</a:t>
            </a:fld>
            <a:endParaRPr lang="en-US"/>
          </a:p>
        </p:txBody>
      </p:sp>
      <p:sp>
        <p:nvSpPr>
          <p:cNvPr id="178179" name="AutoShape 1027"/>
          <p:cNvSpPr>
            <a:spLocks noChangeArrowheads="1"/>
          </p:cNvSpPr>
          <p:nvPr/>
        </p:nvSpPr>
        <p:spPr bwMode="auto">
          <a:xfrm>
            <a:off x="533400" y="3048000"/>
            <a:ext cx="1714500" cy="403225"/>
          </a:xfrm>
          <a:prstGeom prst="roundRect">
            <a:avLst>
              <a:gd name="adj" fmla="val 16667"/>
            </a:avLst>
          </a:prstGeom>
          <a:gradFill rotWithShape="0">
            <a:gsLst>
              <a:gs pos="0">
                <a:srgbClr val="CCECFF"/>
              </a:gs>
              <a:gs pos="100000">
                <a:srgbClr val="99CC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20000"/>
              </a:spcBef>
              <a:buClr>
                <a:schemeClr val="tx1"/>
              </a:buClr>
              <a:buSzPct val="75000"/>
              <a:buFont typeface="Monotype Sorts" pitchFamily="2" charset="2"/>
              <a:buNone/>
              <a:defRPr/>
            </a:pPr>
            <a:r>
              <a:rPr lang="en-US" sz="2200"/>
              <a:t>Manufacturer</a:t>
            </a:r>
            <a:endParaRPr lang="en-US" sz="2200" b="1">
              <a:effectLst>
                <a:outerShdw blurRad="38100" dist="38100" dir="2700000" algn="tl">
                  <a:srgbClr val="FFFFFF"/>
                </a:outerShdw>
              </a:effectLst>
              <a:latin typeface="Times New Roman" panose="02020603050405020304" pitchFamily="18" charset="0"/>
            </a:endParaRPr>
          </a:p>
        </p:txBody>
      </p:sp>
      <p:sp>
        <p:nvSpPr>
          <p:cNvPr id="178180" name="AutoShape 1028"/>
          <p:cNvSpPr>
            <a:spLocks noChangeArrowheads="1"/>
          </p:cNvSpPr>
          <p:nvPr/>
        </p:nvSpPr>
        <p:spPr bwMode="auto">
          <a:xfrm>
            <a:off x="2514600" y="3048000"/>
            <a:ext cx="1714500" cy="381000"/>
          </a:xfrm>
          <a:prstGeom prst="roundRect">
            <a:avLst>
              <a:gd name="adj" fmla="val 16667"/>
            </a:avLst>
          </a:prstGeom>
          <a:gradFill rotWithShape="0">
            <a:gsLst>
              <a:gs pos="0">
                <a:srgbClr val="CCECFF"/>
              </a:gs>
              <a:gs pos="100000">
                <a:srgbClr val="99CC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20000"/>
              </a:spcBef>
              <a:buClr>
                <a:schemeClr val="tx1"/>
              </a:buClr>
              <a:buSzPct val="75000"/>
              <a:buFont typeface="Monotype Sorts" pitchFamily="2" charset="2"/>
              <a:buNone/>
              <a:defRPr/>
            </a:pPr>
            <a:r>
              <a:rPr lang="en-US" sz="2200"/>
              <a:t>Manufacturer</a:t>
            </a:r>
            <a:endParaRPr lang="en-US" sz="2200" b="1">
              <a:effectLst>
                <a:outerShdw blurRad="38100" dist="38100" dir="2700000" algn="tl">
                  <a:srgbClr val="FFFFFF"/>
                </a:outerShdw>
              </a:effectLst>
              <a:latin typeface="Times New Roman" panose="02020603050405020304" pitchFamily="18" charset="0"/>
            </a:endParaRPr>
          </a:p>
        </p:txBody>
      </p:sp>
      <p:sp>
        <p:nvSpPr>
          <p:cNvPr id="178181" name="AutoShape 1029"/>
          <p:cNvSpPr>
            <a:spLocks noChangeArrowheads="1"/>
          </p:cNvSpPr>
          <p:nvPr/>
        </p:nvSpPr>
        <p:spPr bwMode="auto">
          <a:xfrm>
            <a:off x="4572000" y="3048000"/>
            <a:ext cx="1714500" cy="403225"/>
          </a:xfrm>
          <a:prstGeom prst="roundRect">
            <a:avLst>
              <a:gd name="adj" fmla="val 16667"/>
            </a:avLst>
          </a:prstGeom>
          <a:gradFill rotWithShape="0">
            <a:gsLst>
              <a:gs pos="0">
                <a:srgbClr val="CCECFF"/>
              </a:gs>
              <a:gs pos="100000">
                <a:srgbClr val="99CC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20000"/>
              </a:spcBef>
              <a:buClr>
                <a:schemeClr val="tx1"/>
              </a:buClr>
              <a:buSzPct val="75000"/>
              <a:buFont typeface="Monotype Sorts" pitchFamily="2" charset="2"/>
              <a:buNone/>
              <a:defRPr/>
            </a:pPr>
            <a:r>
              <a:rPr lang="en-US" sz="2200"/>
              <a:t>Manufacturer</a:t>
            </a:r>
            <a:endParaRPr lang="en-US" sz="2200" b="1">
              <a:effectLst>
                <a:outerShdw blurRad="38100" dist="38100" dir="2700000" algn="tl">
                  <a:srgbClr val="FFFFFF"/>
                </a:outerShdw>
              </a:effectLst>
              <a:latin typeface="Times New Roman" panose="02020603050405020304" pitchFamily="18" charset="0"/>
            </a:endParaRPr>
          </a:p>
        </p:txBody>
      </p:sp>
      <p:sp>
        <p:nvSpPr>
          <p:cNvPr id="178182" name="AutoShape 1030"/>
          <p:cNvSpPr>
            <a:spLocks noChangeArrowheads="1"/>
          </p:cNvSpPr>
          <p:nvPr/>
        </p:nvSpPr>
        <p:spPr bwMode="auto">
          <a:xfrm>
            <a:off x="6629400" y="3048000"/>
            <a:ext cx="1714500" cy="403225"/>
          </a:xfrm>
          <a:prstGeom prst="roundRect">
            <a:avLst>
              <a:gd name="adj" fmla="val 16667"/>
            </a:avLst>
          </a:prstGeom>
          <a:gradFill rotWithShape="0">
            <a:gsLst>
              <a:gs pos="0">
                <a:srgbClr val="CCECFF"/>
              </a:gs>
              <a:gs pos="100000">
                <a:srgbClr val="99CC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20000"/>
              </a:spcBef>
              <a:buClr>
                <a:schemeClr val="tx1"/>
              </a:buClr>
              <a:buSzPct val="75000"/>
              <a:buFont typeface="Monotype Sorts" pitchFamily="2" charset="2"/>
              <a:buNone/>
              <a:defRPr/>
            </a:pPr>
            <a:r>
              <a:rPr lang="en-US" sz="2200"/>
              <a:t>Manufacturer</a:t>
            </a:r>
            <a:endParaRPr lang="en-US" sz="2200" b="1">
              <a:effectLst>
                <a:outerShdw blurRad="38100" dist="38100" dir="2700000" algn="tl">
                  <a:srgbClr val="FFFFFF"/>
                </a:outerShdw>
              </a:effectLst>
              <a:latin typeface="Times New Roman" panose="02020603050405020304" pitchFamily="18" charset="0"/>
            </a:endParaRPr>
          </a:p>
        </p:txBody>
      </p:sp>
      <p:sp>
        <p:nvSpPr>
          <p:cNvPr id="178183" name="AutoShape 1031"/>
          <p:cNvSpPr>
            <a:spLocks noChangeArrowheads="1"/>
          </p:cNvSpPr>
          <p:nvPr/>
        </p:nvSpPr>
        <p:spPr bwMode="auto">
          <a:xfrm>
            <a:off x="609600" y="5638800"/>
            <a:ext cx="1714500" cy="404813"/>
          </a:xfrm>
          <a:prstGeom prst="roundRect">
            <a:avLst>
              <a:gd name="adj" fmla="val 16667"/>
            </a:avLst>
          </a:prstGeom>
          <a:gradFill rotWithShape="0">
            <a:gsLst>
              <a:gs pos="0">
                <a:srgbClr val="0033CC"/>
              </a:gs>
              <a:gs pos="100000">
                <a:srgbClr val="000099"/>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20000"/>
              </a:spcBef>
              <a:buClr>
                <a:schemeClr val="tx1"/>
              </a:buClr>
              <a:buSzPct val="75000"/>
              <a:buFont typeface="Monotype Sorts" pitchFamily="2" charset="2"/>
              <a:buNone/>
              <a:defRPr/>
            </a:pPr>
            <a:r>
              <a:rPr lang="en-US" sz="2200">
                <a:solidFill>
                  <a:schemeClr val="bg1"/>
                </a:solidFill>
              </a:rPr>
              <a:t>Consumer</a:t>
            </a:r>
            <a:endParaRPr lang="en-US" sz="2200" b="1">
              <a:solidFill>
                <a:schemeClr val="bg1"/>
              </a:solidFill>
              <a:effectLst>
                <a:outerShdw blurRad="38100" dist="38100" dir="2700000" algn="tl">
                  <a:srgbClr val="000000"/>
                </a:outerShdw>
              </a:effectLst>
              <a:latin typeface="Times New Roman" panose="02020603050405020304" pitchFamily="18" charset="0"/>
            </a:endParaRPr>
          </a:p>
        </p:txBody>
      </p:sp>
      <p:sp>
        <p:nvSpPr>
          <p:cNvPr id="24586" name="AutoShape 1032"/>
          <p:cNvSpPr>
            <a:spLocks noChangeArrowheads="1"/>
          </p:cNvSpPr>
          <p:nvPr/>
        </p:nvSpPr>
        <p:spPr bwMode="auto">
          <a:xfrm>
            <a:off x="2514600" y="5638800"/>
            <a:ext cx="1714500" cy="404813"/>
          </a:xfrm>
          <a:prstGeom prst="roundRect">
            <a:avLst>
              <a:gd name="adj" fmla="val 16667"/>
            </a:avLst>
          </a:prstGeom>
          <a:gradFill rotWithShape="0">
            <a:gsLst>
              <a:gs pos="0">
                <a:srgbClr val="0033CC"/>
              </a:gs>
              <a:gs pos="100000">
                <a:srgbClr val="000099"/>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tx1"/>
              </a:buClr>
              <a:buSzPct val="75000"/>
              <a:buFont typeface="Monotype Sorts" pitchFamily="2" charset="2"/>
              <a:buNone/>
            </a:pPr>
            <a:r>
              <a:rPr lang="en-US" sz="2200">
                <a:solidFill>
                  <a:schemeClr val="bg1"/>
                </a:solidFill>
              </a:rPr>
              <a:t>Consumer</a:t>
            </a:r>
          </a:p>
        </p:txBody>
      </p:sp>
      <p:sp>
        <p:nvSpPr>
          <p:cNvPr id="24587" name="AutoShape 1033"/>
          <p:cNvSpPr>
            <a:spLocks noChangeArrowheads="1"/>
          </p:cNvSpPr>
          <p:nvPr/>
        </p:nvSpPr>
        <p:spPr bwMode="auto">
          <a:xfrm>
            <a:off x="4648200" y="5638800"/>
            <a:ext cx="1714500" cy="404813"/>
          </a:xfrm>
          <a:prstGeom prst="roundRect">
            <a:avLst>
              <a:gd name="adj" fmla="val 16667"/>
            </a:avLst>
          </a:prstGeom>
          <a:gradFill rotWithShape="0">
            <a:gsLst>
              <a:gs pos="0">
                <a:srgbClr val="0033CC"/>
              </a:gs>
              <a:gs pos="100000">
                <a:srgbClr val="000099"/>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tx1"/>
              </a:buClr>
              <a:buSzPct val="75000"/>
              <a:buFont typeface="Monotype Sorts" pitchFamily="2" charset="2"/>
              <a:buNone/>
            </a:pPr>
            <a:r>
              <a:rPr lang="en-US" sz="2200">
                <a:solidFill>
                  <a:schemeClr val="bg1"/>
                </a:solidFill>
              </a:rPr>
              <a:t>Consumer</a:t>
            </a:r>
          </a:p>
        </p:txBody>
      </p:sp>
      <p:sp>
        <p:nvSpPr>
          <p:cNvPr id="24588" name="AutoShape 1034"/>
          <p:cNvSpPr>
            <a:spLocks noChangeArrowheads="1"/>
          </p:cNvSpPr>
          <p:nvPr/>
        </p:nvSpPr>
        <p:spPr bwMode="auto">
          <a:xfrm>
            <a:off x="6629400" y="5638800"/>
            <a:ext cx="1714500" cy="404813"/>
          </a:xfrm>
          <a:prstGeom prst="roundRect">
            <a:avLst>
              <a:gd name="adj" fmla="val 16667"/>
            </a:avLst>
          </a:prstGeom>
          <a:gradFill rotWithShape="0">
            <a:gsLst>
              <a:gs pos="0">
                <a:srgbClr val="0033CC"/>
              </a:gs>
              <a:gs pos="100000">
                <a:srgbClr val="000099"/>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tx1"/>
              </a:buClr>
              <a:buSzPct val="75000"/>
              <a:buFont typeface="Monotype Sorts" pitchFamily="2" charset="2"/>
              <a:buNone/>
            </a:pPr>
            <a:r>
              <a:rPr lang="en-US" sz="2200">
                <a:solidFill>
                  <a:schemeClr val="bg1"/>
                </a:solidFill>
              </a:rPr>
              <a:t>Consumer</a:t>
            </a:r>
          </a:p>
        </p:txBody>
      </p:sp>
      <p:sp>
        <p:nvSpPr>
          <p:cNvPr id="24589" name="AutoShape 1035"/>
          <p:cNvSpPr>
            <a:spLocks noChangeArrowheads="1"/>
          </p:cNvSpPr>
          <p:nvPr/>
        </p:nvSpPr>
        <p:spPr bwMode="auto">
          <a:xfrm>
            <a:off x="2514600" y="4953000"/>
            <a:ext cx="1714500" cy="404813"/>
          </a:xfrm>
          <a:prstGeom prst="roundRect">
            <a:avLst>
              <a:gd name="adj" fmla="val 16667"/>
            </a:avLst>
          </a:prstGeom>
          <a:gradFill rotWithShape="0">
            <a:gsLst>
              <a:gs pos="0">
                <a:srgbClr val="0066FF"/>
              </a:gs>
              <a:gs pos="100000">
                <a:srgbClr val="0033CC"/>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tx1"/>
              </a:buClr>
              <a:buSzPct val="75000"/>
              <a:buFont typeface="Monotype Sorts" pitchFamily="2" charset="2"/>
              <a:buNone/>
            </a:pPr>
            <a:r>
              <a:rPr lang="en-US" sz="2200">
                <a:solidFill>
                  <a:schemeClr val="bg1"/>
                </a:solidFill>
              </a:rPr>
              <a:t>Retailer</a:t>
            </a:r>
          </a:p>
        </p:txBody>
      </p:sp>
      <p:sp>
        <p:nvSpPr>
          <p:cNvPr id="24590" name="AutoShape 1036"/>
          <p:cNvSpPr>
            <a:spLocks noChangeArrowheads="1"/>
          </p:cNvSpPr>
          <p:nvPr/>
        </p:nvSpPr>
        <p:spPr bwMode="auto">
          <a:xfrm>
            <a:off x="4648200" y="4953000"/>
            <a:ext cx="1714500" cy="404813"/>
          </a:xfrm>
          <a:prstGeom prst="roundRect">
            <a:avLst>
              <a:gd name="adj" fmla="val 16667"/>
            </a:avLst>
          </a:prstGeom>
          <a:gradFill rotWithShape="0">
            <a:gsLst>
              <a:gs pos="0">
                <a:srgbClr val="0066FF"/>
              </a:gs>
              <a:gs pos="100000">
                <a:srgbClr val="0033CC"/>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tx1"/>
              </a:buClr>
              <a:buSzPct val="75000"/>
              <a:buFont typeface="Monotype Sorts" pitchFamily="2" charset="2"/>
              <a:buNone/>
            </a:pPr>
            <a:r>
              <a:rPr lang="en-US" sz="2200">
                <a:solidFill>
                  <a:schemeClr val="bg1"/>
                </a:solidFill>
              </a:rPr>
              <a:t>Retailer</a:t>
            </a:r>
          </a:p>
        </p:txBody>
      </p:sp>
      <p:sp>
        <p:nvSpPr>
          <p:cNvPr id="24591" name="AutoShape 1037"/>
          <p:cNvSpPr>
            <a:spLocks noChangeArrowheads="1"/>
          </p:cNvSpPr>
          <p:nvPr/>
        </p:nvSpPr>
        <p:spPr bwMode="auto">
          <a:xfrm>
            <a:off x="6629400" y="4953000"/>
            <a:ext cx="1714500" cy="404813"/>
          </a:xfrm>
          <a:prstGeom prst="roundRect">
            <a:avLst>
              <a:gd name="adj" fmla="val 16667"/>
            </a:avLst>
          </a:prstGeom>
          <a:gradFill rotWithShape="0">
            <a:gsLst>
              <a:gs pos="0">
                <a:srgbClr val="0066FF"/>
              </a:gs>
              <a:gs pos="100000">
                <a:srgbClr val="0033CC"/>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tx1"/>
              </a:buClr>
              <a:buSzPct val="75000"/>
              <a:buFont typeface="Monotype Sorts" pitchFamily="2" charset="2"/>
              <a:buNone/>
            </a:pPr>
            <a:r>
              <a:rPr lang="en-US" sz="2200">
                <a:solidFill>
                  <a:schemeClr val="bg1"/>
                </a:solidFill>
              </a:rPr>
              <a:t>Retailer</a:t>
            </a:r>
          </a:p>
        </p:txBody>
      </p:sp>
      <p:sp>
        <p:nvSpPr>
          <p:cNvPr id="24592" name="AutoShape 1038"/>
          <p:cNvSpPr>
            <a:spLocks noChangeArrowheads="1"/>
          </p:cNvSpPr>
          <p:nvPr/>
        </p:nvSpPr>
        <p:spPr bwMode="auto">
          <a:xfrm>
            <a:off x="4572000" y="4267200"/>
            <a:ext cx="1714500" cy="404813"/>
          </a:xfrm>
          <a:prstGeom prst="roundRect">
            <a:avLst>
              <a:gd name="adj" fmla="val 16667"/>
            </a:avLst>
          </a:prstGeom>
          <a:gradFill rotWithShape="0">
            <a:gsLst>
              <a:gs pos="0">
                <a:srgbClr val="6699FF"/>
              </a:gs>
              <a:gs pos="100000">
                <a:srgbClr val="0066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tx1"/>
              </a:buClr>
              <a:buSzPct val="75000"/>
              <a:buFont typeface="Monotype Sorts" pitchFamily="2" charset="2"/>
              <a:buNone/>
            </a:pPr>
            <a:r>
              <a:rPr lang="en-US" sz="2200"/>
              <a:t>Wholesaler</a:t>
            </a:r>
          </a:p>
        </p:txBody>
      </p:sp>
      <p:sp>
        <p:nvSpPr>
          <p:cNvPr id="24593" name="AutoShape 1039"/>
          <p:cNvSpPr>
            <a:spLocks noChangeArrowheads="1"/>
          </p:cNvSpPr>
          <p:nvPr/>
        </p:nvSpPr>
        <p:spPr bwMode="auto">
          <a:xfrm>
            <a:off x="6629400" y="4267200"/>
            <a:ext cx="1714500" cy="404813"/>
          </a:xfrm>
          <a:prstGeom prst="roundRect">
            <a:avLst>
              <a:gd name="adj" fmla="val 16667"/>
            </a:avLst>
          </a:prstGeom>
          <a:gradFill rotWithShape="0">
            <a:gsLst>
              <a:gs pos="0">
                <a:srgbClr val="6699FF"/>
              </a:gs>
              <a:gs pos="100000">
                <a:srgbClr val="0066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tx1"/>
              </a:buClr>
              <a:buSzPct val="75000"/>
              <a:buFont typeface="Monotype Sorts" pitchFamily="2" charset="2"/>
              <a:buNone/>
            </a:pPr>
            <a:r>
              <a:rPr lang="en-US" sz="2200"/>
              <a:t>Wholesaler</a:t>
            </a:r>
          </a:p>
        </p:txBody>
      </p:sp>
      <p:sp>
        <p:nvSpPr>
          <p:cNvPr id="24594" name="AutoShape 1040"/>
          <p:cNvSpPr>
            <a:spLocks noChangeArrowheads="1"/>
          </p:cNvSpPr>
          <p:nvPr/>
        </p:nvSpPr>
        <p:spPr bwMode="auto">
          <a:xfrm>
            <a:off x="6629400" y="3657600"/>
            <a:ext cx="1714500" cy="404813"/>
          </a:xfrm>
          <a:prstGeom prst="roundRect">
            <a:avLst>
              <a:gd name="adj" fmla="val 16667"/>
            </a:avLst>
          </a:prstGeom>
          <a:gradFill rotWithShape="0">
            <a:gsLst>
              <a:gs pos="0">
                <a:srgbClr val="99CCFF">
                  <a:alpha val="50000"/>
                </a:srgbClr>
              </a:gs>
              <a:gs pos="100000">
                <a:srgbClr val="6699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tx1"/>
              </a:buClr>
              <a:buSzPct val="75000"/>
              <a:buFont typeface="Monotype Sorts" pitchFamily="2" charset="2"/>
              <a:buNone/>
            </a:pPr>
            <a:r>
              <a:rPr lang="en-US" sz="2200"/>
              <a:t>Agent</a:t>
            </a:r>
          </a:p>
        </p:txBody>
      </p:sp>
      <p:sp>
        <p:nvSpPr>
          <p:cNvPr id="24595" name="Line 1041"/>
          <p:cNvSpPr>
            <a:spLocks noChangeShapeType="1"/>
          </p:cNvSpPr>
          <p:nvPr/>
        </p:nvSpPr>
        <p:spPr bwMode="auto">
          <a:xfrm>
            <a:off x="1447800" y="3505200"/>
            <a:ext cx="0" cy="2133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4596" name="Line 1042"/>
          <p:cNvSpPr>
            <a:spLocks noChangeShapeType="1"/>
          </p:cNvSpPr>
          <p:nvPr/>
        </p:nvSpPr>
        <p:spPr bwMode="auto">
          <a:xfrm flipH="1">
            <a:off x="3276600" y="3429000"/>
            <a:ext cx="0" cy="1524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4597" name="Line 1043"/>
          <p:cNvSpPr>
            <a:spLocks noChangeShapeType="1"/>
          </p:cNvSpPr>
          <p:nvPr/>
        </p:nvSpPr>
        <p:spPr bwMode="auto">
          <a:xfrm>
            <a:off x="5410200" y="3505200"/>
            <a:ext cx="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4598" name="Line 1044"/>
          <p:cNvSpPr>
            <a:spLocks noChangeShapeType="1"/>
          </p:cNvSpPr>
          <p:nvPr/>
        </p:nvSpPr>
        <p:spPr bwMode="auto">
          <a:xfrm flipH="1">
            <a:off x="7467600" y="3429000"/>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4599" name="Line 1045"/>
          <p:cNvSpPr>
            <a:spLocks noChangeShapeType="1"/>
          </p:cNvSpPr>
          <p:nvPr/>
        </p:nvSpPr>
        <p:spPr bwMode="auto">
          <a:xfrm>
            <a:off x="7467600" y="4038600"/>
            <a:ext cx="1588" cy="2270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4600" name="Line 1046"/>
          <p:cNvSpPr>
            <a:spLocks noChangeShapeType="1"/>
          </p:cNvSpPr>
          <p:nvPr/>
        </p:nvSpPr>
        <p:spPr bwMode="auto">
          <a:xfrm>
            <a:off x="5410200" y="4648200"/>
            <a:ext cx="1588" cy="3032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4601" name="Line 1047"/>
          <p:cNvSpPr>
            <a:spLocks noChangeShapeType="1"/>
          </p:cNvSpPr>
          <p:nvPr/>
        </p:nvSpPr>
        <p:spPr bwMode="auto">
          <a:xfrm>
            <a:off x="7467600" y="4648200"/>
            <a:ext cx="1588" cy="3032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4602" name="Line 1048"/>
          <p:cNvSpPr>
            <a:spLocks noChangeShapeType="1"/>
          </p:cNvSpPr>
          <p:nvPr/>
        </p:nvSpPr>
        <p:spPr bwMode="auto">
          <a:xfrm>
            <a:off x="5410200" y="5334000"/>
            <a:ext cx="1588" cy="3032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4603" name="Line 1049"/>
          <p:cNvSpPr>
            <a:spLocks noChangeShapeType="1"/>
          </p:cNvSpPr>
          <p:nvPr/>
        </p:nvSpPr>
        <p:spPr bwMode="auto">
          <a:xfrm>
            <a:off x="7467600" y="5334000"/>
            <a:ext cx="1588" cy="3032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4604" name="Line 1050"/>
          <p:cNvSpPr>
            <a:spLocks noChangeShapeType="1"/>
          </p:cNvSpPr>
          <p:nvPr/>
        </p:nvSpPr>
        <p:spPr bwMode="auto">
          <a:xfrm>
            <a:off x="3276600" y="5334000"/>
            <a:ext cx="1588" cy="3032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78203" name="AutoShape 1051"/>
          <p:cNvSpPr>
            <a:spLocks noChangeArrowheads="1"/>
          </p:cNvSpPr>
          <p:nvPr/>
        </p:nvSpPr>
        <p:spPr bwMode="auto">
          <a:xfrm>
            <a:off x="838200" y="2514600"/>
            <a:ext cx="1157288" cy="498475"/>
          </a:xfrm>
          <a:prstGeom prst="roundRect">
            <a:avLst>
              <a:gd name="adj" fmla="val 16667"/>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20000"/>
              </a:spcBef>
              <a:buClr>
                <a:schemeClr val="tx1"/>
              </a:buClr>
              <a:buSzPct val="75000"/>
              <a:buFont typeface="Monotype Sorts" pitchFamily="2" charset="2"/>
              <a:buNone/>
              <a:defRPr/>
            </a:pPr>
            <a:r>
              <a:rPr lang="en-US" sz="2400" b="1">
                <a:effectLst>
                  <a:outerShdw blurRad="38100" dist="38100" dir="2700000" algn="tl">
                    <a:srgbClr val="FFFFFF"/>
                  </a:outerShdw>
                </a:effectLst>
              </a:rPr>
              <a:t>2 level</a:t>
            </a:r>
          </a:p>
        </p:txBody>
      </p:sp>
      <p:sp>
        <p:nvSpPr>
          <p:cNvPr id="178204" name="AutoShape 1052"/>
          <p:cNvSpPr>
            <a:spLocks noChangeArrowheads="1"/>
          </p:cNvSpPr>
          <p:nvPr/>
        </p:nvSpPr>
        <p:spPr bwMode="auto">
          <a:xfrm>
            <a:off x="2667000" y="2514600"/>
            <a:ext cx="1157288" cy="498475"/>
          </a:xfrm>
          <a:prstGeom prst="roundRect">
            <a:avLst>
              <a:gd name="adj" fmla="val 16667"/>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20000"/>
              </a:spcBef>
              <a:buClr>
                <a:schemeClr val="tx1"/>
              </a:buClr>
              <a:buSzPct val="75000"/>
              <a:buFont typeface="Monotype Sorts" pitchFamily="2" charset="2"/>
              <a:buNone/>
              <a:defRPr/>
            </a:pPr>
            <a:r>
              <a:rPr lang="en-US" sz="2400" b="1">
                <a:effectLst>
                  <a:outerShdw blurRad="38100" dist="38100" dir="2700000" algn="tl">
                    <a:srgbClr val="FFFFFF"/>
                  </a:outerShdw>
                </a:effectLst>
              </a:rPr>
              <a:t>3 level</a:t>
            </a:r>
          </a:p>
        </p:txBody>
      </p:sp>
      <p:sp>
        <p:nvSpPr>
          <p:cNvPr id="178205" name="AutoShape 1053"/>
          <p:cNvSpPr>
            <a:spLocks noChangeArrowheads="1"/>
          </p:cNvSpPr>
          <p:nvPr/>
        </p:nvSpPr>
        <p:spPr bwMode="auto">
          <a:xfrm>
            <a:off x="4800600" y="2514600"/>
            <a:ext cx="1157288" cy="498475"/>
          </a:xfrm>
          <a:prstGeom prst="roundRect">
            <a:avLst>
              <a:gd name="adj" fmla="val 16667"/>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20000"/>
              </a:spcBef>
              <a:buClr>
                <a:schemeClr val="tx1"/>
              </a:buClr>
              <a:buSzPct val="75000"/>
              <a:buFont typeface="Monotype Sorts" pitchFamily="2" charset="2"/>
              <a:buNone/>
              <a:defRPr/>
            </a:pPr>
            <a:r>
              <a:rPr lang="en-US" sz="2400" b="1">
                <a:effectLst>
                  <a:outerShdw blurRad="38100" dist="38100" dir="2700000" algn="tl">
                    <a:srgbClr val="FFFFFF"/>
                  </a:outerShdw>
                </a:effectLst>
              </a:rPr>
              <a:t>4 level</a:t>
            </a:r>
          </a:p>
        </p:txBody>
      </p:sp>
      <p:sp>
        <p:nvSpPr>
          <p:cNvPr id="178206" name="AutoShape 1054"/>
          <p:cNvSpPr>
            <a:spLocks noChangeArrowheads="1"/>
          </p:cNvSpPr>
          <p:nvPr/>
        </p:nvSpPr>
        <p:spPr bwMode="auto">
          <a:xfrm>
            <a:off x="6858000" y="2514600"/>
            <a:ext cx="1157288" cy="498475"/>
          </a:xfrm>
          <a:prstGeom prst="roundRect">
            <a:avLst>
              <a:gd name="adj" fmla="val 16667"/>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20000"/>
              </a:spcBef>
              <a:buClr>
                <a:schemeClr val="tx1"/>
              </a:buClr>
              <a:buSzPct val="75000"/>
              <a:buFont typeface="Monotype Sorts" pitchFamily="2" charset="2"/>
              <a:buNone/>
              <a:defRPr/>
            </a:pPr>
            <a:r>
              <a:rPr lang="en-US" sz="2400" b="1">
                <a:effectLst>
                  <a:outerShdw blurRad="38100" dist="38100" dir="2700000" algn="tl">
                    <a:srgbClr val="FFFFFF"/>
                  </a:outerShdw>
                </a:effectLst>
              </a:rPr>
              <a:t>5 level</a:t>
            </a:r>
          </a:p>
        </p:txBody>
      </p:sp>
    </p:spTree>
    <p:extLst>
      <p:ext uri="{BB962C8B-B14F-4D97-AF65-F5344CB8AC3E}">
        <p14:creationId xmlns:p14="http://schemas.microsoft.com/office/powerpoint/2010/main" val="14305501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b="1" smtClean="0"/>
              <a:t>Tasks of Intermediaries - Wholesalers</a:t>
            </a:r>
          </a:p>
        </p:txBody>
      </p:sp>
      <p:sp>
        <p:nvSpPr>
          <p:cNvPr id="25603" name="Rectangle 3"/>
          <p:cNvSpPr>
            <a:spLocks noGrp="1" noChangeArrowheads="1"/>
          </p:cNvSpPr>
          <p:nvPr>
            <p:ph idx="1"/>
          </p:nvPr>
        </p:nvSpPr>
        <p:spPr bwMode="auto"/>
        <p:txBody>
          <a:bodyPr wrap="square" numCol="1" anchor="t" anchorCtr="0" compatLnSpc="1">
            <a:prstTxWarp prst="textNoShape">
              <a:avLst/>
            </a:prstTxWarp>
          </a:bodyPr>
          <a:lstStyle/>
          <a:p>
            <a:r>
              <a:rPr lang="en-GB" sz="2800" smtClean="0"/>
              <a:t>Break down ‘bulk’</a:t>
            </a:r>
          </a:p>
          <a:p>
            <a:r>
              <a:rPr lang="en-GB" sz="2800" smtClean="0"/>
              <a:t>Buys from producers and sell small quantities to retailers</a:t>
            </a:r>
          </a:p>
          <a:p>
            <a:r>
              <a:rPr lang="en-GB" sz="2800" smtClean="0"/>
              <a:t>Provides storage facilities</a:t>
            </a:r>
          </a:p>
          <a:p>
            <a:r>
              <a:rPr lang="en-GB" sz="2800" smtClean="0"/>
              <a:t>Reduces contact cost between producer and consumer</a:t>
            </a:r>
          </a:p>
          <a:p>
            <a:r>
              <a:rPr lang="en-GB" sz="2800" smtClean="0"/>
              <a:t>Wholesaler takes some of the marketing responsibility e.g sales force, promotions</a:t>
            </a:r>
            <a:r>
              <a:rPr lang="en-GB" smtClean="0"/>
              <a:t> </a:t>
            </a:r>
          </a:p>
          <a:p>
            <a:endParaRPr lang="en-GB" smtClean="0"/>
          </a:p>
        </p:txBody>
      </p:sp>
      <p:sp>
        <p:nvSpPr>
          <p:cNvPr id="5" name="Slide Number Placeholder 5"/>
          <p:cNvSpPr>
            <a:spLocks noGrp="1"/>
          </p:cNvSpPr>
          <p:nvPr>
            <p:ph type="sldNum" sz="quarter" idx="12"/>
          </p:nvPr>
        </p:nvSpPr>
        <p:spPr/>
        <p:txBody>
          <a:bodyPr/>
          <a:lstStyle/>
          <a:p>
            <a:pPr>
              <a:defRPr/>
            </a:pPr>
            <a:fld id="{2E87E910-D7F0-4F86-918C-92E0F66AE626}" type="slidenum">
              <a:rPr lang="en-US"/>
              <a:pPr>
                <a:defRPr/>
              </a:pPr>
              <a:t>55</a:t>
            </a:fld>
            <a:endParaRPr lang="en-US"/>
          </a:p>
        </p:txBody>
      </p:sp>
    </p:spTree>
    <p:extLst>
      <p:ext uri="{BB962C8B-B14F-4D97-AF65-F5344CB8AC3E}">
        <p14:creationId xmlns:p14="http://schemas.microsoft.com/office/powerpoint/2010/main" val="19718130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b="1" smtClean="0"/>
              <a:t>Tasks of Intermediaries - Retailer</a:t>
            </a:r>
          </a:p>
        </p:txBody>
      </p:sp>
      <p:sp>
        <p:nvSpPr>
          <p:cNvPr id="26627" name="Rectangle 3"/>
          <p:cNvSpPr>
            <a:spLocks noGrp="1" noChangeArrowheads="1"/>
          </p:cNvSpPr>
          <p:nvPr>
            <p:ph idx="1"/>
          </p:nvPr>
        </p:nvSpPr>
        <p:spPr bwMode="auto"/>
        <p:txBody>
          <a:bodyPr wrap="square" numCol="1" anchor="t" anchorCtr="0" compatLnSpc="1">
            <a:prstTxWarp prst="textNoShape">
              <a:avLst/>
            </a:prstTxWarp>
          </a:bodyPr>
          <a:lstStyle/>
          <a:p>
            <a:r>
              <a:rPr lang="en-GB" sz="2800" smtClean="0"/>
              <a:t>Much stronger personal relationship with the consumer</a:t>
            </a:r>
          </a:p>
          <a:p>
            <a:r>
              <a:rPr lang="en-GB" sz="2800" smtClean="0"/>
              <a:t>Hold a variety of products</a:t>
            </a:r>
          </a:p>
          <a:p>
            <a:r>
              <a:rPr lang="en-GB" sz="2800" smtClean="0"/>
              <a:t>Offer consumers credit</a:t>
            </a:r>
          </a:p>
          <a:p>
            <a:r>
              <a:rPr lang="en-GB" sz="2800" smtClean="0"/>
              <a:t>Promote and merchandise products</a:t>
            </a:r>
          </a:p>
          <a:p>
            <a:r>
              <a:rPr lang="en-GB" sz="2800" smtClean="0"/>
              <a:t>Price the final product</a:t>
            </a:r>
          </a:p>
          <a:p>
            <a:r>
              <a:rPr lang="en-GB" sz="2800" smtClean="0"/>
              <a:t>Build retailer ‘brand’ in the high street</a:t>
            </a:r>
          </a:p>
          <a:p>
            <a:endParaRPr lang="en-GB" smtClean="0"/>
          </a:p>
        </p:txBody>
      </p:sp>
      <p:sp>
        <p:nvSpPr>
          <p:cNvPr id="5" name="Slide Number Placeholder 5"/>
          <p:cNvSpPr>
            <a:spLocks noGrp="1"/>
          </p:cNvSpPr>
          <p:nvPr>
            <p:ph type="sldNum" sz="quarter" idx="12"/>
          </p:nvPr>
        </p:nvSpPr>
        <p:spPr/>
        <p:txBody>
          <a:bodyPr/>
          <a:lstStyle/>
          <a:p>
            <a:pPr>
              <a:defRPr/>
            </a:pPr>
            <a:fld id="{A0469527-6279-42A1-A7B1-B16133439C6A}" type="slidenum">
              <a:rPr lang="en-US"/>
              <a:pPr>
                <a:defRPr/>
              </a:pPr>
              <a:t>56</a:t>
            </a:fld>
            <a:endParaRPr lang="en-US"/>
          </a:p>
        </p:txBody>
      </p:sp>
    </p:spTree>
    <p:extLst>
      <p:ext uri="{BB962C8B-B14F-4D97-AF65-F5344CB8AC3E}">
        <p14:creationId xmlns:p14="http://schemas.microsoft.com/office/powerpoint/2010/main" val="5152391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p:txBody>
          <a:bodyPr/>
          <a:lstStyle/>
          <a:p>
            <a:r>
              <a:rPr lang="en-GB" b="1" smtClean="0"/>
              <a:t>Tasks of Intermediaries - Internet</a:t>
            </a:r>
          </a:p>
        </p:txBody>
      </p:sp>
      <p:sp>
        <p:nvSpPr>
          <p:cNvPr id="27651" name="Rectangle 1027"/>
          <p:cNvSpPr>
            <a:spLocks noGrp="1" noChangeArrowheads="1"/>
          </p:cNvSpPr>
          <p:nvPr>
            <p:ph idx="1"/>
          </p:nvPr>
        </p:nvSpPr>
        <p:spPr bwMode="auto"/>
        <p:txBody>
          <a:bodyPr wrap="square" numCol="1" anchor="t" anchorCtr="0" compatLnSpc="1">
            <a:prstTxWarp prst="textNoShape">
              <a:avLst/>
            </a:prstTxWarp>
          </a:bodyPr>
          <a:lstStyle/>
          <a:p>
            <a:r>
              <a:rPr lang="en-GB" sz="2800" smtClean="0"/>
              <a:t>Sell to a geographically disperse market</a:t>
            </a:r>
          </a:p>
          <a:p>
            <a:r>
              <a:rPr lang="en-GB" sz="2800" smtClean="0"/>
              <a:t>Able to target and focus on specific segments</a:t>
            </a:r>
          </a:p>
          <a:p>
            <a:r>
              <a:rPr lang="en-GB" sz="2800" smtClean="0"/>
              <a:t>Relatively low set-up costs</a:t>
            </a:r>
          </a:p>
          <a:p>
            <a:r>
              <a:rPr lang="en-GB" sz="2800" smtClean="0"/>
              <a:t>Use of e-commerce technology (for payment, shopping software, etc)</a:t>
            </a:r>
          </a:p>
          <a:p>
            <a:r>
              <a:rPr lang="en-GB" sz="2800" smtClean="0"/>
              <a:t>Paradigm shift in commerce and consumption</a:t>
            </a:r>
          </a:p>
        </p:txBody>
      </p:sp>
      <p:sp>
        <p:nvSpPr>
          <p:cNvPr id="5" name="Slide Number Placeholder 5"/>
          <p:cNvSpPr>
            <a:spLocks noGrp="1"/>
          </p:cNvSpPr>
          <p:nvPr>
            <p:ph type="sldNum" sz="quarter" idx="12"/>
          </p:nvPr>
        </p:nvSpPr>
        <p:spPr/>
        <p:txBody>
          <a:bodyPr/>
          <a:lstStyle/>
          <a:p>
            <a:pPr>
              <a:defRPr/>
            </a:pPr>
            <a:fld id="{74956BE3-819D-43EA-AB08-52162DB1022B}" type="slidenum">
              <a:rPr lang="en-US"/>
              <a:pPr>
                <a:defRPr/>
              </a:pPr>
              <a:t>57</a:t>
            </a:fld>
            <a:endParaRPr lang="en-US"/>
          </a:p>
        </p:txBody>
      </p:sp>
    </p:spTree>
    <p:extLst>
      <p:ext uri="{BB962C8B-B14F-4D97-AF65-F5344CB8AC3E}">
        <p14:creationId xmlns:p14="http://schemas.microsoft.com/office/powerpoint/2010/main" val="15602069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r>
              <a:rPr lang="en-US" b="1" smtClean="0"/>
              <a:t>Tasks of a Logistics Manager</a:t>
            </a:r>
            <a:r>
              <a:rPr lang="en-US" smtClean="0"/>
              <a:t> </a:t>
            </a:r>
          </a:p>
        </p:txBody>
      </p:sp>
      <p:sp>
        <p:nvSpPr>
          <p:cNvPr id="28675" name="Rectangle 1027"/>
          <p:cNvSpPr>
            <a:spLocks noGrp="1" noChangeArrowheads="1"/>
          </p:cNvSpPr>
          <p:nvPr>
            <p:ph idx="1"/>
          </p:nvPr>
        </p:nvSpPr>
        <p:spPr bwMode="auto"/>
        <p:txBody>
          <a:bodyPr wrap="square" numCol="1" anchor="t" anchorCtr="0" compatLnSpc="1">
            <a:prstTxWarp prst="textNoShape">
              <a:avLst/>
            </a:prstTxWarp>
          </a:bodyPr>
          <a:lstStyle/>
          <a:p>
            <a:r>
              <a:rPr lang="en-US" sz="2800" smtClean="0"/>
              <a:t>plans the flow of materials in a manufacturing organization (beginning with raw materials and ending with delivery of finished products to channel intermediaries or end customers) and coordinates the work of departments involved in the process, such as procurement, transportation, manufacturing, finance, legal, and marketing. </a:t>
            </a:r>
          </a:p>
        </p:txBody>
      </p:sp>
      <p:sp>
        <p:nvSpPr>
          <p:cNvPr id="5" name="Slide Number Placeholder 5"/>
          <p:cNvSpPr>
            <a:spLocks noGrp="1"/>
          </p:cNvSpPr>
          <p:nvPr>
            <p:ph type="sldNum" sz="quarter" idx="12"/>
          </p:nvPr>
        </p:nvSpPr>
        <p:spPr/>
        <p:txBody>
          <a:bodyPr/>
          <a:lstStyle/>
          <a:p>
            <a:pPr>
              <a:defRPr/>
            </a:pPr>
            <a:fld id="{3C81C8CA-9846-45F2-BE1F-4059BA81747E}" type="slidenum">
              <a:rPr lang="en-US"/>
              <a:pPr>
                <a:defRPr/>
              </a:pPr>
              <a:t>58</a:t>
            </a:fld>
            <a:endParaRPr lang="en-US"/>
          </a:p>
        </p:txBody>
      </p:sp>
    </p:spTree>
    <p:extLst>
      <p:ext uri="{BB962C8B-B14F-4D97-AF65-F5344CB8AC3E}">
        <p14:creationId xmlns:p14="http://schemas.microsoft.com/office/powerpoint/2010/main" val="4627285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4000" b="1" smtClean="0"/>
              <a:t>Describe channel management decisions</a:t>
            </a:r>
            <a:r>
              <a:rPr lang="en-US" sz="4000" smtClean="0"/>
              <a:t> </a:t>
            </a:r>
          </a:p>
        </p:txBody>
      </p:sp>
      <p:sp>
        <p:nvSpPr>
          <p:cNvPr id="30723" name="Rectangle 3"/>
          <p:cNvSpPr>
            <a:spLocks noGrp="1" noChangeArrowheads="1"/>
          </p:cNvSpPr>
          <p:nvPr>
            <p:ph idx="1"/>
          </p:nvPr>
        </p:nvSpPr>
        <p:spPr bwMode="auto">
          <a:xfrm>
            <a:off x="457200" y="1600200"/>
            <a:ext cx="8686800" cy="5257800"/>
          </a:xfrm>
        </p:spPr>
        <p:txBody>
          <a:bodyPr wrap="square" numCol="1" anchor="t" anchorCtr="0" compatLnSpc="1">
            <a:prstTxWarp prst="textNoShape">
              <a:avLst/>
            </a:prstTxWarp>
          </a:bodyPr>
          <a:lstStyle/>
          <a:p>
            <a:pPr marL="609600" indent="-609600">
              <a:lnSpc>
                <a:spcPct val="80000"/>
              </a:lnSpc>
              <a:buFontTx/>
              <a:buNone/>
            </a:pPr>
            <a:r>
              <a:rPr lang="en-US" sz="2000" b="1" smtClean="0"/>
              <a:t>Decisions about a product’s physical movement and transfer of ownership from producer to consumer.</a:t>
            </a:r>
          </a:p>
          <a:p>
            <a:pPr marL="609600" indent="-609600">
              <a:lnSpc>
                <a:spcPct val="80000"/>
              </a:lnSpc>
            </a:pPr>
            <a:endParaRPr lang="en-US" sz="2000" b="1" smtClean="0"/>
          </a:p>
          <a:p>
            <a:pPr marL="609600" indent="-609600">
              <a:lnSpc>
                <a:spcPct val="80000"/>
              </a:lnSpc>
            </a:pPr>
            <a:r>
              <a:rPr lang="en-US" sz="2800" smtClean="0"/>
              <a:t>FIRST</a:t>
            </a:r>
            <a:r>
              <a:rPr lang="en-US" sz="2000" b="1" smtClean="0"/>
              <a:t> - </a:t>
            </a:r>
            <a:r>
              <a:rPr lang="en-US" sz="2800" smtClean="0"/>
              <a:t>Setting channel objectives</a:t>
            </a:r>
          </a:p>
          <a:p>
            <a:pPr marL="990600" lvl="1" indent="-533400">
              <a:lnSpc>
                <a:spcPct val="80000"/>
              </a:lnSpc>
            </a:pPr>
            <a:r>
              <a:rPr lang="en-US" sz="2400" smtClean="0"/>
              <a:t>Determine what the company is trying to achieve</a:t>
            </a:r>
          </a:p>
          <a:p>
            <a:pPr marL="990600" lvl="1" indent="-533400">
              <a:lnSpc>
                <a:spcPct val="80000"/>
              </a:lnSpc>
            </a:pPr>
            <a:r>
              <a:rPr lang="en-US" sz="2400" smtClean="0"/>
              <a:t>Meet the needs and wants of their target market </a:t>
            </a:r>
          </a:p>
          <a:p>
            <a:pPr marL="990600" lvl="1" indent="-533400">
              <a:lnSpc>
                <a:spcPct val="80000"/>
              </a:lnSpc>
            </a:pPr>
            <a:r>
              <a:rPr lang="en-US" sz="2400" smtClean="0"/>
              <a:t>Give their product a competitive edge</a:t>
            </a:r>
          </a:p>
          <a:p>
            <a:pPr marL="990600" lvl="1" indent="-533400">
              <a:lnSpc>
                <a:spcPct val="80000"/>
              </a:lnSpc>
            </a:pPr>
            <a:endParaRPr lang="en-US" b="1" smtClean="0"/>
          </a:p>
          <a:p>
            <a:pPr marL="609600" indent="-609600">
              <a:lnSpc>
                <a:spcPct val="80000"/>
              </a:lnSpc>
            </a:pPr>
            <a:endParaRPr lang="en-US" sz="2000" b="1" smtClean="0"/>
          </a:p>
          <a:p>
            <a:pPr marL="609600" indent="-609600">
              <a:lnSpc>
                <a:spcPct val="80000"/>
              </a:lnSpc>
            </a:pPr>
            <a:r>
              <a:rPr lang="en-US" sz="2800" smtClean="0"/>
              <a:t>SECOND - Channel members:</a:t>
            </a:r>
          </a:p>
          <a:p>
            <a:pPr marL="1371600" lvl="2" indent="-457200">
              <a:lnSpc>
                <a:spcPct val="80000"/>
              </a:lnSpc>
              <a:buFontTx/>
              <a:buChar char="–"/>
            </a:pPr>
            <a:r>
              <a:rPr lang="en-US" sz="2400" smtClean="0"/>
              <a:t>Selection</a:t>
            </a:r>
          </a:p>
          <a:p>
            <a:pPr marL="1371600" lvl="2" indent="-457200">
              <a:lnSpc>
                <a:spcPct val="80000"/>
              </a:lnSpc>
              <a:buFontTx/>
              <a:buChar char="–"/>
            </a:pPr>
            <a:r>
              <a:rPr lang="en-US" sz="2400" smtClean="0"/>
              <a:t>Management</a:t>
            </a:r>
          </a:p>
          <a:p>
            <a:pPr marL="1371600" lvl="2" indent="-457200">
              <a:lnSpc>
                <a:spcPct val="80000"/>
              </a:lnSpc>
              <a:buFontTx/>
              <a:buChar char="–"/>
            </a:pPr>
            <a:r>
              <a:rPr lang="en-US" sz="2400" smtClean="0"/>
              <a:t>Motivation</a:t>
            </a:r>
          </a:p>
          <a:p>
            <a:pPr marL="1371600" lvl="2" indent="-457200">
              <a:lnSpc>
                <a:spcPct val="80000"/>
              </a:lnSpc>
              <a:buFontTx/>
              <a:buChar char="–"/>
            </a:pPr>
            <a:r>
              <a:rPr lang="en-US" sz="2400" smtClean="0"/>
              <a:t>Evaluation</a:t>
            </a:r>
          </a:p>
          <a:p>
            <a:pPr marL="609600" indent="-609600">
              <a:lnSpc>
                <a:spcPct val="80000"/>
              </a:lnSpc>
            </a:pPr>
            <a:endParaRPr lang="en-US" sz="2800" smtClean="0"/>
          </a:p>
        </p:txBody>
      </p:sp>
      <p:sp>
        <p:nvSpPr>
          <p:cNvPr id="5" name="Slide Number Placeholder 5"/>
          <p:cNvSpPr>
            <a:spLocks noGrp="1"/>
          </p:cNvSpPr>
          <p:nvPr>
            <p:ph type="sldNum" sz="quarter" idx="12"/>
          </p:nvPr>
        </p:nvSpPr>
        <p:spPr/>
        <p:txBody>
          <a:bodyPr/>
          <a:lstStyle/>
          <a:p>
            <a:pPr>
              <a:defRPr/>
            </a:pPr>
            <a:fld id="{6B2AF526-68CC-4F84-8566-6C9F445F7867}" type="slidenum">
              <a:rPr lang="en-US"/>
              <a:pPr>
                <a:defRPr/>
              </a:pPr>
              <a:t>59</a:t>
            </a:fld>
            <a:endParaRPr lang="en-US"/>
          </a:p>
        </p:txBody>
      </p:sp>
    </p:spTree>
    <p:extLst>
      <p:ext uri="{BB962C8B-B14F-4D97-AF65-F5344CB8AC3E}">
        <p14:creationId xmlns:p14="http://schemas.microsoft.com/office/powerpoint/2010/main" val="2339439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990000"/>
          </a:solidFill>
        </p:spPr>
        <p:txBody>
          <a:bodyPr wrap="square" lIns="0" tIns="0" rIns="0" bIns="0" rtlCol="0">
            <a:noAutofit/>
          </a:bodyPr>
          <a:lstStyle/>
          <a:p>
            <a:endParaRPr/>
          </a:p>
        </p:txBody>
      </p:sp>
      <p:sp>
        <p:nvSpPr>
          <p:cNvPr id="9" name="object 9"/>
          <p:cNvSpPr/>
          <p:nvPr/>
        </p:nvSpPr>
        <p:spPr>
          <a:xfrm>
            <a:off x="591312" y="1280160"/>
            <a:ext cx="8552688" cy="228600"/>
          </a:xfrm>
          <a:custGeom>
            <a:avLst/>
            <a:gdLst/>
            <a:ahLst/>
            <a:cxnLst/>
            <a:rect l="l" t="t" r="r" b="b"/>
            <a:pathLst>
              <a:path w="8552688" h="228600">
                <a:moveTo>
                  <a:pt x="0" y="228600"/>
                </a:moveTo>
                <a:lnTo>
                  <a:pt x="8552688" y="228600"/>
                </a:lnTo>
                <a:lnTo>
                  <a:pt x="8552688" y="0"/>
                </a:lnTo>
                <a:lnTo>
                  <a:pt x="0" y="0"/>
                </a:lnTo>
                <a:lnTo>
                  <a:pt x="0" y="228600"/>
                </a:lnTo>
                <a:close/>
              </a:path>
            </a:pathLst>
          </a:custGeom>
          <a:solidFill>
            <a:srgbClr val="001F5F"/>
          </a:solidFill>
        </p:spPr>
        <p:txBody>
          <a:bodyPr wrap="square" lIns="0" tIns="0" rIns="0" bIns="0" rtlCol="0">
            <a:noAutofit/>
          </a:bodyPr>
          <a:lstStyle/>
          <a:p>
            <a:endParaRPr/>
          </a:p>
        </p:txBody>
      </p:sp>
      <p:sp>
        <p:nvSpPr>
          <p:cNvPr id="8" name="object 8"/>
          <p:cNvSpPr txBox="1"/>
          <p:nvPr/>
        </p:nvSpPr>
        <p:spPr>
          <a:xfrm>
            <a:off x="762406" y="113359"/>
            <a:ext cx="7402856" cy="1194249"/>
          </a:xfrm>
          <a:prstGeom prst="rect">
            <a:avLst/>
          </a:prstGeom>
        </p:spPr>
        <p:txBody>
          <a:bodyPr wrap="square" lIns="0" tIns="0" rIns="0" bIns="0" rtlCol="0">
            <a:noAutofit/>
          </a:bodyPr>
          <a:lstStyle/>
          <a:p>
            <a:pPr marL="538454">
              <a:lnSpc>
                <a:spcPts val="4185"/>
              </a:lnSpc>
              <a:spcBef>
                <a:spcPts val="209"/>
              </a:spcBef>
            </a:pPr>
            <a:r>
              <a:rPr sz="4000" b="1" spc="0" dirty="0" smtClean="0">
                <a:solidFill>
                  <a:srgbClr val="001F5F"/>
                </a:solidFill>
                <a:latin typeface="Times New Roman"/>
                <a:cs typeface="Times New Roman"/>
              </a:rPr>
              <a:t>Important</a:t>
            </a:r>
            <a:r>
              <a:rPr sz="4000" b="1" spc="-147" dirty="0" smtClean="0">
                <a:solidFill>
                  <a:srgbClr val="001F5F"/>
                </a:solidFill>
                <a:latin typeface="Times New Roman"/>
                <a:cs typeface="Times New Roman"/>
              </a:rPr>
              <a:t> </a:t>
            </a:r>
            <a:r>
              <a:rPr sz="4000" b="1" spc="0" dirty="0" smtClean="0">
                <a:solidFill>
                  <a:srgbClr val="001F5F"/>
                </a:solidFill>
                <a:latin typeface="Times New Roman"/>
                <a:cs typeface="Times New Roman"/>
              </a:rPr>
              <a:t>marketing </a:t>
            </a:r>
            <a:r>
              <a:rPr sz="4000" b="1" spc="9" dirty="0" smtClean="0">
                <a:solidFill>
                  <a:srgbClr val="001F5F"/>
                </a:solidFill>
                <a:latin typeface="Times New Roman"/>
                <a:cs typeface="Times New Roman"/>
              </a:rPr>
              <a:t>f</a:t>
            </a:r>
            <a:r>
              <a:rPr sz="4000" b="1" spc="0" dirty="0" smtClean="0">
                <a:solidFill>
                  <a:srgbClr val="001F5F"/>
                </a:solidFill>
                <a:latin typeface="Times New Roman"/>
                <a:cs typeface="Times New Roman"/>
              </a:rPr>
              <a:t>unctions</a:t>
            </a:r>
            <a:endParaRPr sz="4000">
              <a:latin typeface="Times New Roman"/>
              <a:cs typeface="Times New Roman"/>
            </a:endParaRPr>
          </a:p>
          <a:p>
            <a:pPr marL="12700" marR="76169">
              <a:lnSpc>
                <a:spcPct val="95825"/>
              </a:lnSpc>
              <a:spcBef>
                <a:spcPts val="1751"/>
              </a:spcBef>
            </a:pPr>
            <a:r>
              <a:rPr sz="2800" b="1" spc="0" dirty="0" smtClean="0">
                <a:solidFill>
                  <a:srgbClr val="001F5F"/>
                </a:solidFill>
                <a:latin typeface="Times New Roman"/>
                <a:cs typeface="Times New Roman"/>
              </a:rPr>
              <a:t>Mar</a:t>
            </a:r>
            <a:r>
              <a:rPr sz="2800" b="1" spc="-14" dirty="0" smtClean="0">
                <a:solidFill>
                  <a:srgbClr val="001F5F"/>
                </a:solidFill>
                <a:latin typeface="Times New Roman"/>
                <a:cs typeface="Times New Roman"/>
              </a:rPr>
              <a:t>k</a:t>
            </a:r>
            <a:r>
              <a:rPr sz="2800" b="1" spc="0" dirty="0" smtClean="0">
                <a:solidFill>
                  <a:srgbClr val="001F5F"/>
                </a:solidFill>
                <a:latin typeface="Times New Roman"/>
                <a:cs typeface="Times New Roman"/>
              </a:rPr>
              <a:t>eting</a:t>
            </a:r>
            <a:r>
              <a:rPr sz="2800" b="1" spc="-92" dirty="0" smtClean="0">
                <a:solidFill>
                  <a:srgbClr val="001F5F"/>
                </a:solidFill>
                <a:latin typeface="Times New Roman"/>
                <a:cs typeface="Times New Roman"/>
              </a:rPr>
              <a:t> </a:t>
            </a:r>
            <a:r>
              <a:rPr sz="2800" b="1" spc="0" dirty="0" smtClean="0">
                <a:solidFill>
                  <a:srgbClr val="001F5F"/>
                </a:solidFill>
                <a:latin typeface="Times New Roman"/>
                <a:cs typeface="Times New Roman"/>
              </a:rPr>
              <a:t>Funct</a:t>
            </a:r>
            <a:r>
              <a:rPr sz="2800" b="1" spc="4" dirty="0" smtClean="0">
                <a:solidFill>
                  <a:srgbClr val="001F5F"/>
                </a:solidFill>
                <a:latin typeface="Times New Roman"/>
                <a:cs typeface="Times New Roman"/>
              </a:rPr>
              <a:t>i</a:t>
            </a:r>
            <a:r>
              <a:rPr sz="2800" b="1" spc="0" dirty="0" smtClean="0">
                <a:solidFill>
                  <a:srgbClr val="001F5F"/>
                </a:solidFill>
                <a:latin typeface="Times New Roman"/>
                <a:cs typeface="Times New Roman"/>
              </a:rPr>
              <a:t>o</a:t>
            </a:r>
            <a:r>
              <a:rPr sz="2800" b="1" spc="9" dirty="0" smtClean="0">
                <a:solidFill>
                  <a:srgbClr val="001F5F"/>
                </a:solidFill>
                <a:latin typeface="Times New Roman"/>
                <a:cs typeface="Times New Roman"/>
              </a:rPr>
              <a:t>n</a:t>
            </a:r>
            <a:r>
              <a:rPr sz="2800" b="1" spc="14" dirty="0" smtClean="0">
                <a:solidFill>
                  <a:srgbClr val="001F5F"/>
                </a:solidFill>
                <a:latin typeface="Times New Roman"/>
                <a:cs typeface="Times New Roman"/>
              </a:rPr>
              <a:t>s</a:t>
            </a:r>
            <a:r>
              <a:rPr sz="2800" b="1" spc="0" dirty="0" smtClean="0">
                <a:solidFill>
                  <a:srgbClr val="001F5F"/>
                </a:solidFill>
                <a:latin typeface="Times New Roman"/>
                <a:cs typeface="Times New Roman"/>
              </a:rPr>
              <a:t>…</a:t>
            </a:r>
            <a:endParaRPr sz="2800">
              <a:latin typeface="Times New Roman"/>
              <a:cs typeface="Times New Roman"/>
            </a:endParaRPr>
          </a:p>
        </p:txBody>
      </p:sp>
      <p:sp>
        <p:nvSpPr>
          <p:cNvPr id="7" name="object 7"/>
          <p:cNvSpPr txBox="1"/>
          <p:nvPr/>
        </p:nvSpPr>
        <p:spPr>
          <a:xfrm>
            <a:off x="474370" y="1567152"/>
            <a:ext cx="7704600" cy="1170768"/>
          </a:xfrm>
          <a:prstGeom prst="rect">
            <a:avLst/>
          </a:prstGeom>
        </p:spPr>
        <p:txBody>
          <a:bodyPr wrap="square" lIns="0" tIns="0" rIns="0" bIns="0" rtlCol="0">
            <a:noAutofit/>
          </a:bodyPr>
          <a:lstStyle/>
          <a:p>
            <a:pPr marL="12700" marR="31111">
              <a:lnSpc>
                <a:spcPts val="2550"/>
              </a:lnSpc>
              <a:spcBef>
                <a:spcPts val="127"/>
              </a:spcBef>
            </a:pPr>
            <a:r>
              <a:rPr sz="2400" b="1" spc="0" dirty="0" smtClean="0">
                <a:solidFill>
                  <a:srgbClr val="001F5F"/>
                </a:solidFill>
                <a:latin typeface="Times New Roman"/>
                <a:cs typeface="Times New Roman"/>
              </a:rPr>
              <a:t>Pric</a:t>
            </a:r>
            <a:r>
              <a:rPr sz="2400" b="1" spc="9" dirty="0" smtClean="0">
                <a:solidFill>
                  <a:srgbClr val="001F5F"/>
                </a:solidFill>
                <a:latin typeface="Times New Roman"/>
                <a:cs typeface="Times New Roman"/>
              </a:rPr>
              <a:t>i</a:t>
            </a:r>
            <a:r>
              <a:rPr sz="2400" b="1" spc="0" dirty="0" smtClean="0">
                <a:solidFill>
                  <a:srgbClr val="001F5F"/>
                </a:solidFill>
                <a:latin typeface="Times New Roman"/>
                <a:cs typeface="Times New Roman"/>
              </a:rPr>
              <a:t>ng</a:t>
            </a:r>
            <a:r>
              <a:rPr sz="2400" b="1" spc="-25" dirty="0" smtClean="0">
                <a:solidFill>
                  <a:srgbClr val="001F5F"/>
                </a:solidFill>
                <a:latin typeface="Times New Roman"/>
                <a:cs typeface="Times New Roman"/>
              </a:rPr>
              <a:t> </a:t>
            </a:r>
            <a:r>
              <a:rPr sz="2400" b="1" spc="0" dirty="0" smtClean="0">
                <a:solidFill>
                  <a:srgbClr val="001F5F"/>
                </a:solidFill>
                <a:latin typeface="Times New Roman"/>
                <a:cs typeface="Times New Roman"/>
              </a:rPr>
              <a:t>Fu</a:t>
            </a:r>
            <a:r>
              <a:rPr sz="2400" b="1" spc="-4" dirty="0" smtClean="0">
                <a:solidFill>
                  <a:srgbClr val="001F5F"/>
                </a:solidFill>
                <a:latin typeface="Times New Roman"/>
                <a:cs typeface="Times New Roman"/>
              </a:rPr>
              <a:t>n</a:t>
            </a:r>
            <a:r>
              <a:rPr sz="2400" b="1" spc="0" dirty="0" smtClean="0">
                <a:solidFill>
                  <a:srgbClr val="001F5F"/>
                </a:solidFill>
                <a:latin typeface="Times New Roman"/>
                <a:cs typeface="Times New Roman"/>
              </a:rPr>
              <a:t>ct</a:t>
            </a:r>
            <a:r>
              <a:rPr sz="2400" b="1" spc="9" dirty="0" smtClean="0">
                <a:solidFill>
                  <a:srgbClr val="001F5F"/>
                </a:solidFill>
                <a:latin typeface="Times New Roman"/>
                <a:cs typeface="Times New Roman"/>
              </a:rPr>
              <a:t>i</a:t>
            </a:r>
            <a:r>
              <a:rPr sz="2400" b="1" spc="0" dirty="0" smtClean="0">
                <a:solidFill>
                  <a:srgbClr val="001F5F"/>
                </a:solidFill>
                <a:latin typeface="Times New Roman"/>
                <a:cs typeface="Times New Roman"/>
              </a:rPr>
              <a:t>on</a:t>
            </a:r>
            <a:endParaRPr sz="2400">
              <a:latin typeface="Times New Roman"/>
              <a:cs typeface="Times New Roman"/>
            </a:endParaRPr>
          </a:p>
          <a:p>
            <a:pPr marL="332740" indent="-320040">
              <a:lnSpc>
                <a:spcPct val="100041"/>
              </a:lnSpc>
              <a:spcBef>
                <a:spcPts val="1782"/>
              </a:spcBef>
            </a:pPr>
            <a:r>
              <a:rPr sz="2000" spc="0" dirty="0" smtClean="0">
                <a:solidFill>
                  <a:srgbClr val="990000"/>
                </a:solidFill>
                <a:latin typeface="Wingdings"/>
                <a:cs typeface="Wingdings"/>
              </a:rPr>
              <a:t></a:t>
            </a:r>
            <a:r>
              <a:rPr sz="2000" spc="445" dirty="0" smtClean="0">
                <a:solidFill>
                  <a:srgbClr val="990000"/>
                </a:solidFill>
                <a:latin typeface="Times New Roman"/>
                <a:cs typeface="Times New Roman"/>
              </a:rPr>
              <a:t> </a:t>
            </a:r>
            <a:r>
              <a:rPr sz="2000" spc="0" dirty="0" smtClean="0">
                <a:solidFill>
                  <a:srgbClr val="001F5F"/>
                </a:solidFill>
                <a:latin typeface="Times New Roman"/>
                <a:cs typeface="Times New Roman"/>
              </a:rPr>
              <a:t>The pr</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cess</a:t>
            </a:r>
            <a:r>
              <a:rPr sz="2000" spc="-34" dirty="0" smtClean="0">
                <a:solidFill>
                  <a:srgbClr val="001F5F"/>
                </a:solidFill>
                <a:latin typeface="Times New Roman"/>
                <a:cs typeface="Times New Roman"/>
              </a:rPr>
              <a:t> </a:t>
            </a:r>
            <a:r>
              <a:rPr sz="2000" spc="0" dirty="0" smtClean="0">
                <a:solidFill>
                  <a:srgbClr val="001F5F"/>
                </a:solidFill>
                <a:latin typeface="Times New Roman"/>
                <a:cs typeface="Times New Roman"/>
              </a:rPr>
              <a:t>of</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co</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ing up</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with</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an </a:t>
            </a:r>
            <a:r>
              <a:rPr sz="2000" spc="-4" dirty="0" smtClean="0">
                <a:solidFill>
                  <a:srgbClr val="001F5F"/>
                </a:solidFill>
                <a:latin typeface="Times New Roman"/>
                <a:cs typeface="Times New Roman"/>
              </a:rPr>
              <a:t>a</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u</a:t>
            </a:r>
            <a:r>
              <a:rPr sz="2000" spc="0" dirty="0" smtClean="0">
                <a:solidFill>
                  <a:srgbClr val="001F5F"/>
                </a:solidFill>
                <a:latin typeface="Times New Roman"/>
                <a:cs typeface="Times New Roman"/>
              </a:rPr>
              <a:t>nt</a:t>
            </a:r>
            <a:r>
              <a:rPr sz="20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to</a:t>
            </a:r>
            <a:r>
              <a:rPr sz="20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cha</a:t>
            </a:r>
            <a:r>
              <a:rPr sz="2000" spc="-29" dirty="0" smtClean="0">
                <a:solidFill>
                  <a:srgbClr val="001F5F"/>
                </a:solidFill>
                <a:latin typeface="Times New Roman"/>
                <a:cs typeface="Times New Roman"/>
              </a:rPr>
              <a:t>r</a:t>
            </a:r>
            <a:r>
              <a:rPr sz="2000" spc="0" dirty="0" smtClean="0">
                <a:solidFill>
                  <a:srgbClr val="001F5F"/>
                </a:solidFill>
                <a:latin typeface="Times New Roman"/>
                <a:cs typeface="Times New Roman"/>
              </a:rPr>
              <a:t>ge</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each</a:t>
            </a:r>
            <a:r>
              <a:rPr sz="20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custo</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er</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f</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r</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a p</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c</a:t>
            </a:r>
            <a:r>
              <a:rPr sz="2000" spc="0" dirty="0" smtClean="0">
                <a:solidFill>
                  <a:srgbClr val="001F5F"/>
                </a:solidFill>
                <a:latin typeface="Times New Roman"/>
                <a:cs typeface="Times New Roman"/>
              </a:rPr>
              <a:t>e</a:t>
            </a:r>
            <a:r>
              <a:rPr sz="2000" spc="-4" dirty="0" smtClean="0">
                <a:solidFill>
                  <a:srgbClr val="001F5F"/>
                </a:solidFill>
                <a:latin typeface="Times New Roman"/>
                <a:cs typeface="Times New Roman"/>
              </a:rPr>
              <a:t>/</a:t>
            </a:r>
            <a:r>
              <a:rPr sz="2000" spc="0" dirty="0" smtClean="0">
                <a:solidFill>
                  <a:srgbClr val="001F5F"/>
                </a:solidFill>
                <a:latin typeface="Times New Roman"/>
                <a:cs typeface="Times New Roman"/>
              </a:rPr>
              <a:t>pr</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duc</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a:t>
            </a:r>
            <a:r>
              <a:rPr sz="2000" spc="-50" dirty="0" smtClean="0">
                <a:solidFill>
                  <a:srgbClr val="001F5F"/>
                </a:solidFill>
                <a:latin typeface="Times New Roman"/>
                <a:cs typeface="Times New Roman"/>
              </a:rPr>
              <a:t> </a:t>
            </a:r>
            <a:r>
              <a:rPr sz="2000" spc="0" dirty="0" smtClean="0">
                <a:solidFill>
                  <a:srgbClr val="001F5F"/>
                </a:solidFill>
                <a:latin typeface="Times New Roman"/>
                <a:cs typeface="Times New Roman"/>
              </a:rPr>
              <a:t>ser</a:t>
            </a:r>
            <a:r>
              <a:rPr sz="2000" spc="9" dirty="0" smtClean="0">
                <a:solidFill>
                  <a:srgbClr val="001F5F"/>
                </a:solidFill>
                <a:latin typeface="Times New Roman"/>
                <a:cs typeface="Times New Roman"/>
              </a:rPr>
              <a:t>v</a:t>
            </a:r>
            <a:r>
              <a:rPr sz="2000" spc="0" dirty="0" smtClean="0">
                <a:solidFill>
                  <a:srgbClr val="001F5F"/>
                </a:solidFill>
                <a:latin typeface="Times New Roman"/>
                <a:cs typeface="Times New Roman"/>
              </a:rPr>
              <a:t>i</a:t>
            </a:r>
            <a:r>
              <a:rPr sz="2000" spc="-4" dirty="0" smtClean="0">
                <a:solidFill>
                  <a:srgbClr val="001F5F"/>
                </a:solidFill>
                <a:latin typeface="Times New Roman"/>
                <a:cs typeface="Times New Roman"/>
              </a:rPr>
              <a:t>c</a:t>
            </a:r>
            <a:r>
              <a:rPr sz="2000" spc="0" dirty="0" smtClean="0">
                <a:solidFill>
                  <a:srgbClr val="001F5F"/>
                </a:solidFill>
                <a:latin typeface="Times New Roman"/>
                <a:cs typeface="Times New Roman"/>
              </a:rPr>
              <a:t>e.</a:t>
            </a:r>
            <a:endParaRPr sz="2000">
              <a:latin typeface="Times New Roman"/>
              <a:cs typeface="Times New Roman"/>
            </a:endParaRPr>
          </a:p>
        </p:txBody>
      </p:sp>
      <p:sp>
        <p:nvSpPr>
          <p:cNvPr id="6" name="object 6"/>
          <p:cNvSpPr txBox="1"/>
          <p:nvPr/>
        </p:nvSpPr>
        <p:spPr>
          <a:xfrm>
            <a:off x="474370" y="2989825"/>
            <a:ext cx="7886316" cy="586676"/>
          </a:xfrm>
          <a:prstGeom prst="rect">
            <a:avLst/>
          </a:prstGeom>
        </p:spPr>
        <p:txBody>
          <a:bodyPr wrap="square" lIns="0" tIns="0" rIns="0" bIns="0" rtlCol="0">
            <a:noAutofit/>
          </a:bodyPr>
          <a:lstStyle/>
          <a:p>
            <a:pPr marL="12700">
              <a:lnSpc>
                <a:spcPts val="2160"/>
              </a:lnSpc>
              <a:spcBef>
                <a:spcPts val="108"/>
              </a:spcBef>
            </a:pPr>
            <a:r>
              <a:rPr sz="2000" spc="0" dirty="0" smtClean="0">
                <a:solidFill>
                  <a:srgbClr val="990000"/>
                </a:solidFill>
                <a:latin typeface="Wingdings"/>
                <a:cs typeface="Wingdings"/>
              </a:rPr>
              <a:t></a:t>
            </a:r>
            <a:r>
              <a:rPr sz="2000" spc="445" dirty="0" smtClean="0">
                <a:solidFill>
                  <a:srgbClr val="990000"/>
                </a:solidFill>
                <a:latin typeface="Times New Roman"/>
                <a:cs typeface="Times New Roman"/>
              </a:rPr>
              <a:t> </a:t>
            </a:r>
            <a:r>
              <a:rPr sz="2000" spc="0" dirty="0" smtClean="0">
                <a:solidFill>
                  <a:srgbClr val="001F5F"/>
                </a:solidFill>
                <a:latin typeface="Times New Roman"/>
                <a:cs typeface="Times New Roman"/>
              </a:rPr>
              <a:t>Pric</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s</a:t>
            </a:r>
            <a:r>
              <a:rPr sz="2000" spc="-19"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ust</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be</a:t>
            </a:r>
            <a:r>
              <a:rPr sz="20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se</a:t>
            </a:r>
            <a:r>
              <a:rPr sz="2000" spc="-4" dirty="0" smtClean="0">
                <a:solidFill>
                  <a:srgbClr val="001F5F"/>
                </a:solidFill>
                <a:latin typeface="Times New Roman"/>
                <a:cs typeface="Times New Roman"/>
              </a:rPr>
              <a:t>e</a:t>
            </a:r>
            <a:r>
              <a:rPr sz="2000" spc="0" dirty="0" smtClean="0">
                <a:solidFill>
                  <a:srgbClr val="001F5F"/>
                </a:solidFill>
                <a:latin typeface="Times New Roman"/>
                <a:cs typeface="Times New Roman"/>
              </a:rPr>
              <a:t>n by</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custo</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ers</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as</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fai</a:t>
            </a:r>
            <a:r>
              <a:rPr sz="2000" spc="-84" dirty="0" smtClean="0">
                <a:solidFill>
                  <a:srgbClr val="001F5F"/>
                </a:solidFill>
                <a:latin typeface="Times New Roman"/>
                <a:cs typeface="Times New Roman"/>
              </a:rPr>
              <a:t>r</a:t>
            </a:r>
            <a:r>
              <a:rPr sz="2000" spc="0" dirty="0" smtClean="0">
                <a:solidFill>
                  <a:srgbClr val="001F5F"/>
                </a:solidFill>
                <a:latin typeface="Times New Roman"/>
                <a:cs typeface="Times New Roman"/>
              </a:rPr>
              <a:t>,</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i.</a:t>
            </a:r>
            <a:r>
              <a:rPr sz="2000" spc="-4" dirty="0" smtClean="0">
                <a:solidFill>
                  <a:srgbClr val="001F5F"/>
                </a:solidFill>
                <a:latin typeface="Times New Roman"/>
                <a:cs typeface="Times New Roman"/>
              </a:rPr>
              <a:t>e</a:t>
            </a:r>
            <a:r>
              <a:rPr sz="2000" spc="0" dirty="0" smtClean="0">
                <a:solidFill>
                  <a:srgbClr val="001F5F"/>
                </a:solidFill>
                <a:latin typeface="Times New Roman"/>
                <a:cs typeface="Times New Roman"/>
              </a:rPr>
              <a:t>.</a:t>
            </a:r>
            <a:r>
              <a:rPr sz="20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n</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t</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too</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high</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or</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too</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low</a:t>
            </a:r>
            <a:r>
              <a:rPr sz="20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b</a:t>
            </a:r>
            <a:r>
              <a:rPr sz="2000" spc="9" dirty="0" smtClean="0">
                <a:solidFill>
                  <a:srgbClr val="001F5F"/>
                </a:solidFill>
                <a:latin typeface="Times New Roman"/>
                <a:cs typeface="Times New Roman"/>
              </a:rPr>
              <a:t>u</a:t>
            </a:r>
            <a:r>
              <a:rPr sz="2000" spc="0" dirty="0" smtClean="0">
                <a:solidFill>
                  <a:srgbClr val="001F5F"/>
                </a:solidFill>
                <a:latin typeface="Times New Roman"/>
                <a:cs typeface="Times New Roman"/>
              </a:rPr>
              <a:t>t</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it</a:t>
            </a:r>
            <a:endParaRPr sz="2000">
              <a:latin typeface="Times New Roman"/>
              <a:cs typeface="Times New Roman"/>
            </a:endParaRPr>
          </a:p>
          <a:p>
            <a:pPr marL="332740" marR="38423">
              <a:lnSpc>
                <a:spcPct val="95825"/>
              </a:lnSpc>
            </a:pP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u</a:t>
            </a:r>
            <a:r>
              <a:rPr sz="2000" spc="4" dirty="0" smtClean="0">
                <a:solidFill>
                  <a:srgbClr val="001F5F"/>
                </a:solidFill>
                <a:latin typeface="Times New Roman"/>
                <a:cs typeface="Times New Roman"/>
              </a:rPr>
              <a:t>s</a:t>
            </a:r>
            <a:r>
              <a:rPr sz="2000" spc="0" dirty="0" smtClean="0">
                <a:solidFill>
                  <a:srgbClr val="001F5F"/>
                </a:solidFill>
                <a:latin typeface="Times New Roman"/>
                <a:cs typeface="Times New Roman"/>
              </a:rPr>
              <a:t>t a</a:t>
            </a:r>
            <a:r>
              <a:rPr sz="2000" spc="-9" dirty="0" smtClean="0">
                <a:solidFill>
                  <a:srgbClr val="001F5F"/>
                </a:solidFill>
                <a:latin typeface="Times New Roman"/>
                <a:cs typeface="Times New Roman"/>
              </a:rPr>
              <a:t>l</a:t>
            </a:r>
            <a:r>
              <a:rPr sz="2000" spc="0" dirty="0" smtClean="0">
                <a:solidFill>
                  <a:srgbClr val="001F5F"/>
                </a:solidFill>
                <a:latin typeface="Times New Roman"/>
                <a:cs typeface="Times New Roman"/>
              </a:rPr>
              <a:t>so</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4" dirty="0" smtClean="0">
                <a:solidFill>
                  <a:srgbClr val="001F5F"/>
                </a:solidFill>
                <a:latin typeface="Times New Roman"/>
                <a:cs typeface="Times New Roman"/>
              </a:rPr>
              <a:t>l</a:t>
            </a:r>
            <a:r>
              <a:rPr sz="2000" spc="0" dirty="0" smtClean="0">
                <a:solidFill>
                  <a:srgbClr val="001F5F"/>
                </a:solidFill>
                <a:latin typeface="Times New Roman"/>
                <a:cs typeface="Times New Roman"/>
              </a:rPr>
              <a:t>low</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the</a:t>
            </a:r>
            <a:r>
              <a:rPr sz="2000" spc="-9"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ar</a:t>
            </a:r>
            <a:r>
              <a:rPr sz="2000" spc="4" dirty="0" smtClean="0">
                <a:solidFill>
                  <a:srgbClr val="001F5F"/>
                </a:solidFill>
                <a:latin typeface="Times New Roman"/>
                <a:cs typeface="Times New Roman"/>
              </a:rPr>
              <a:t>k</a:t>
            </a:r>
            <a:r>
              <a:rPr sz="2000" spc="0" dirty="0" smtClean="0">
                <a:solidFill>
                  <a:srgbClr val="001F5F"/>
                </a:solidFill>
                <a:latin typeface="Times New Roman"/>
                <a:cs typeface="Times New Roman"/>
              </a:rPr>
              <a:t>e</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er/p</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odu</a:t>
            </a:r>
            <a:r>
              <a:rPr sz="2000" spc="-9" dirty="0" smtClean="0">
                <a:solidFill>
                  <a:srgbClr val="001F5F"/>
                </a:solidFill>
                <a:latin typeface="Times New Roman"/>
                <a:cs typeface="Times New Roman"/>
              </a:rPr>
              <a:t>c</a:t>
            </a:r>
            <a:r>
              <a:rPr sz="2000" spc="0" dirty="0" smtClean="0">
                <a:solidFill>
                  <a:srgbClr val="001F5F"/>
                </a:solidFill>
                <a:latin typeface="Times New Roman"/>
                <a:cs typeface="Times New Roman"/>
              </a:rPr>
              <a:t>er</a:t>
            </a:r>
            <a:r>
              <a:rPr sz="2000" spc="-39" dirty="0" smtClean="0">
                <a:solidFill>
                  <a:srgbClr val="001F5F"/>
                </a:solidFill>
                <a:latin typeface="Times New Roman"/>
                <a:cs typeface="Times New Roman"/>
              </a:rPr>
              <a:t> </a:t>
            </a:r>
            <a:r>
              <a:rPr sz="2000" spc="0" dirty="0" smtClean="0">
                <a:solidFill>
                  <a:srgbClr val="001F5F"/>
                </a:solidFill>
                <a:latin typeface="Times New Roman"/>
                <a:cs typeface="Times New Roman"/>
              </a:rPr>
              <a:t>to</a:t>
            </a:r>
            <a:r>
              <a:rPr sz="2000" spc="-4"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ake a</a:t>
            </a:r>
            <a:r>
              <a:rPr sz="20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fair</a:t>
            </a:r>
            <a:r>
              <a:rPr sz="2000" spc="-29"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f</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5" name="object 5"/>
          <p:cNvSpPr txBox="1"/>
          <p:nvPr/>
        </p:nvSpPr>
        <p:spPr>
          <a:xfrm>
            <a:off x="474370" y="3828653"/>
            <a:ext cx="7631950" cy="281249"/>
          </a:xfrm>
          <a:prstGeom prst="rect">
            <a:avLst/>
          </a:prstGeom>
        </p:spPr>
        <p:txBody>
          <a:bodyPr wrap="square" lIns="0" tIns="0" rIns="0" bIns="0" rtlCol="0">
            <a:noAutofit/>
          </a:bodyPr>
          <a:lstStyle/>
          <a:p>
            <a:pPr marL="12700">
              <a:lnSpc>
                <a:spcPts val="2155"/>
              </a:lnSpc>
              <a:spcBef>
                <a:spcPts val="107"/>
              </a:spcBef>
            </a:pPr>
            <a:r>
              <a:rPr sz="2000" spc="0" dirty="0" smtClean="0">
                <a:solidFill>
                  <a:srgbClr val="990000"/>
                </a:solidFill>
                <a:latin typeface="Wingdings"/>
                <a:cs typeface="Wingdings"/>
              </a:rPr>
              <a:t></a:t>
            </a:r>
            <a:r>
              <a:rPr sz="2000" spc="445" dirty="0" smtClean="0">
                <a:solidFill>
                  <a:srgbClr val="990000"/>
                </a:solidFill>
                <a:latin typeface="Times New Roman"/>
                <a:cs typeface="Times New Roman"/>
              </a:rPr>
              <a:t> </a:t>
            </a:r>
            <a:r>
              <a:rPr sz="2000" spc="0" dirty="0" smtClean="0">
                <a:solidFill>
                  <a:srgbClr val="001F5F"/>
                </a:solidFill>
                <a:latin typeface="Times New Roman"/>
                <a:cs typeface="Times New Roman"/>
              </a:rPr>
              <a:t>B</a:t>
            </a:r>
            <a:r>
              <a:rPr sz="2000" spc="-4" dirty="0" smtClean="0">
                <a:solidFill>
                  <a:srgbClr val="001F5F"/>
                </a:solidFill>
                <a:latin typeface="Times New Roman"/>
                <a:cs typeface="Times New Roman"/>
              </a:rPr>
              <a:t>a</a:t>
            </a:r>
            <a:r>
              <a:rPr sz="2000" spc="0" dirty="0" smtClean="0">
                <a:solidFill>
                  <a:srgbClr val="001F5F"/>
                </a:solidFill>
                <a:latin typeface="Times New Roman"/>
                <a:cs typeface="Times New Roman"/>
              </a:rPr>
              <a:t>sic</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q</a:t>
            </a:r>
            <a:r>
              <a:rPr sz="2000" spc="9" dirty="0" smtClean="0">
                <a:solidFill>
                  <a:srgbClr val="001F5F"/>
                </a:solidFill>
                <a:latin typeface="Times New Roman"/>
                <a:cs typeface="Times New Roman"/>
              </a:rPr>
              <a:t>u</a:t>
            </a:r>
            <a:r>
              <a:rPr sz="2000" spc="0" dirty="0" smtClean="0">
                <a:solidFill>
                  <a:srgbClr val="001F5F"/>
                </a:solidFill>
                <a:latin typeface="Times New Roman"/>
                <a:cs typeface="Times New Roman"/>
              </a:rPr>
              <a:t>es</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io</a:t>
            </a:r>
            <a:r>
              <a:rPr sz="2000" spc="4" dirty="0" smtClean="0">
                <a:solidFill>
                  <a:srgbClr val="001F5F"/>
                </a:solidFill>
                <a:latin typeface="Times New Roman"/>
                <a:cs typeface="Times New Roman"/>
              </a:rPr>
              <a:t>n</a:t>
            </a:r>
            <a:r>
              <a:rPr sz="2000" spc="0" dirty="0" smtClean="0">
                <a:solidFill>
                  <a:srgbClr val="001F5F"/>
                </a:solidFill>
                <a:latin typeface="Times New Roman"/>
                <a:cs typeface="Times New Roman"/>
              </a:rPr>
              <a:t>s</a:t>
            </a:r>
            <a:r>
              <a:rPr sz="2000" spc="-44" dirty="0" smtClean="0">
                <a:solidFill>
                  <a:srgbClr val="001F5F"/>
                </a:solidFill>
                <a:latin typeface="Times New Roman"/>
                <a:cs typeface="Times New Roman"/>
              </a:rPr>
              <a:t> </a:t>
            </a:r>
            <a:r>
              <a:rPr sz="2000" spc="0" dirty="0" smtClean="0">
                <a:solidFill>
                  <a:srgbClr val="001F5F"/>
                </a:solidFill>
                <a:latin typeface="Times New Roman"/>
                <a:cs typeface="Times New Roman"/>
              </a:rPr>
              <a:t>to</a:t>
            </a:r>
            <a:r>
              <a:rPr sz="20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co</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sider</a:t>
            </a:r>
            <a:r>
              <a:rPr sz="2000" spc="-39" dirty="0" smtClean="0">
                <a:solidFill>
                  <a:srgbClr val="001F5F"/>
                </a:solidFill>
                <a:latin typeface="Times New Roman"/>
                <a:cs typeface="Times New Roman"/>
              </a:rPr>
              <a:t> </a:t>
            </a:r>
            <a:r>
              <a:rPr sz="2000" spc="0" dirty="0" smtClean="0">
                <a:solidFill>
                  <a:srgbClr val="001F5F"/>
                </a:solidFill>
                <a:latin typeface="Times New Roman"/>
                <a:cs typeface="Times New Roman"/>
              </a:rPr>
              <a:t>in</a:t>
            </a:r>
            <a:r>
              <a:rPr sz="20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deciding</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the</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i</a:t>
            </a:r>
            <a:r>
              <a:rPr sz="2000" spc="-4" dirty="0" smtClean="0">
                <a:solidFill>
                  <a:srgbClr val="001F5F"/>
                </a:solidFill>
                <a:latin typeface="Times New Roman"/>
                <a:cs typeface="Times New Roman"/>
              </a:rPr>
              <a:t>c</a:t>
            </a:r>
            <a:r>
              <a:rPr sz="2000" spc="0" dirty="0" smtClean="0">
                <a:solidFill>
                  <a:srgbClr val="001F5F"/>
                </a:solidFill>
                <a:latin typeface="Times New Roman"/>
                <a:cs typeface="Times New Roman"/>
              </a:rPr>
              <a:t>e</a:t>
            </a:r>
            <a:r>
              <a:rPr sz="2000" spc="-34" dirty="0" smtClean="0">
                <a:solidFill>
                  <a:srgbClr val="001F5F"/>
                </a:solidFill>
                <a:latin typeface="Times New Roman"/>
                <a:cs typeface="Times New Roman"/>
              </a:rPr>
              <a:t> </a:t>
            </a:r>
            <a:r>
              <a:rPr sz="2000" spc="0" dirty="0" smtClean="0">
                <a:solidFill>
                  <a:srgbClr val="001F5F"/>
                </a:solidFill>
                <a:latin typeface="Times New Roman"/>
                <a:cs typeface="Times New Roman"/>
              </a:rPr>
              <a:t>f</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r</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g</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s</a:t>
            </a:r>
            <a:r>
              <a:rPr sz="2000" spc="-44" dirty="0" smtClean="0">
                <a:solidFill>
                  <a:srgbClr val="001F5F"/>
                </a:solidFill>
                <a:latin typeface="Times New Roman"/>
                <a:cs typeface="Times New Roman"/>
              </a:rPr>
              <a:t> </a:t>
            </a:r>
            <a:r>
              <a:rPr sz="2000" spc="0" dirty="0" smtClean="0">
                <a:solidFill>
                  <a:srgbClr val="001F5F"/>
                </a:solidFill>
                <a:latin typeface="Times New Roman"/>
                <a:cs typeface="Times New Roman"/>
              </a:rPr>
              <a:t>and ser</a:t>
            </a:r>
            <a:r>
              <a:rPr sz="2000" spc="9" dirty="0" smtClean="0">
                <a:solidFill>
                  <a:srgbClr val="001F5F"/>
                </a:solidFill>
                <a:latin typeface="Times New Roman"/>
                <a:cs typeface="Times New Roman"/>
              </a:rPr>
              <a:t>v</a:t>
            </a:r>
            <a:r>
              <a:rPr sz="2000" spc="0" dirty="0" smtClean="0">
                <a:solidFill>
                  <a:srgbClr val="001F5F"/>
                </a:solidFill>
                <a:latin typeface="Times New Roman"/>
                <a:cs typeface="Times New Roman"/>
              </a:rPr>
              <a:t>i</a:t>
            </a:r>
            <a:r>
              <a:rPr sz="2000" spc="-4" dirty="0" smtClean="0">
                <a:solidFill>
                  <a:srgbClr val="001F5F"/>
                </a:solidFill>
                <a:latin typeface="Times New Roman"/>
                <a:cs typeface="Times New Roman"/>
              </a:rPr>
              <a:t>c</a:t>
            </a:r>
            <a:r>
              <a:rPr sz="2000" spc="0" dirty="0" smtClean="0">
                <a:solidFill>
                  <a:srgbClr val="001F5F"/>
                </a:solidFill>
                <a:latin typeface="Times New Roman"/>
                <a:cs typeface="Times New Roman"/>
              </a:rPr>
              <a:t>es</a:t>
            </a:r>
            <a:endParaRPr sz="2000">
              <a:latin typeface="Times New Roman"/>
              <a:cs typeface="Times New Roman"/>
            </a:endParaRPr>
          </a:p>
        </p:txBody>
      </p:sp>
      <p:sp>
        <p:nvSpPr>
          <p:cNvPr id="4" name="object 4"/>
          <p:cNvSpPr txBox="1"/>
          <p:nvPr/>
        </p:nvSpPr>
        <p:spPr>
          <a:xfrm>
            <a:off x="1160170" y="4363148"/>
            <a:ext cx="2934605" cy="280212"/>
          </a:xfrm>
          <a:prstGeom prst="rect">
            <a:avLst/>
          </a:prstGeom>
        </p:spPr>
        <p:txBody>
          <a:bodyPr wrap="square" lIns="0" tIns="0" rIns="0" bIns="0" rtlCol="0">
            <a:noAutofit/>
          </a:bodyPr>
          <a:lstStyle/>
          <a:p>
            <a:pPr marL="12700">
              <a:lnSpc>
                <a:spcPts val="2145"/>
              </a:lnSpc>
              <a:spcBef>
                <a:spcPts val="107"/>
              </a:spcBef>
            </a:pPr>
            <a:r>
              <a:rPr sz="1500" spc="0" dirty="0" smtClean="0">
                <a:solidFill>
                  <a:srgbClr val="990000"/>
                </a:solidFill>
                <a:latin typeface="Wingdings"/>
                <a:cs typeface="Wingdings"/>
              </a:rPr>
              <a:t></a:t>
            </a:r>
            <a:r>
              <a:rPr sz="1500" spc="244" dirty="0" smtClean="0">
                <a:solidFill>
                  <a:srgbClr val="990000"/>
                </a:solidFill>
                <a:latin typeface="Times New Roman"/>
                <a:cs typeface="Times New Roman"/>
              </a:rPr>
              <a:t> </a:t>
            </a:r>
            <a:r>
              <a:rPr sz="2000" spc="14" dirty="0" smtClean="0">
                <a:solidFill>
                  <a:srgbClr val="001F5F"/>
                </a:solidFill>
                <a:latin typeface="Times New Roman"/>
                <a:cs typeface="Times New Roman"/>
              </a:rPr>
              <a:t>W</a:t>
            </a:r>
            <a:r>
              <a:rPr sz="2000" spc="0" dirty="0" smtClean="0">
                <a:solidFill>
                  <a:srgbClr val="001F5F"/>
                </a:solidFill>
                <a:latin typeface="Times New Roman"/>
                <a:cs typeface="Times New Roman"/>
              </a:rPr>
              <a:t>hat</a:t>
            </a:r>
            <a:r>
              <a:rPr sz="2000" spc="-34" dirty="0" smtClean="0">
                <a:solidFill>
                  <a:srgbClr val="001F5F"/>
                </a:solidFill>
                <a:latin typeface="Times New Roman"/>
                <a:cs typeface="Times New Roman"/>
              </a:rPr>
              <a:t> </a:t>
            </a:r>
            <a:r>
              <a:rPr sz="2000" spc="0" dirty="0" smtClean="0">
                <a:solidFill>
                  <a:srgbClr val="001F5F"/>
                </a:solidFill>
                <a:latin typeface="Times New Roman"/>
                <a:cs typeface="Times New Roman"/>
              </a:rPr>
              <a:t>wi</a:t>
            </a:r>
            <a:r>
              <a:rPr sz="2000" spc="-9" dirty="0" smtClean="0">
                <a:solidFill>
                  <a:srgbClr val="001F5F"/>
                </a:solidFill>
                <a:latin typeface="Times New Roman"/>
                <a:cs typeface="Times New Roman"/>
              </a:rPr>
              <a:t>l</a:t>
            </a:r>
            <a:r>
              <a:rPr sz="2000" spc="0" dirty="0" smtClean="0">
                <a:solidFill>
                  <a:srgbClr val="001F5F"/>
                </a:solidFill>
                <a:latin typeface="Times New Roman"/>
                <a:cs typeface="Times New Roman"/>
              </a:rPr>
              <a:t>l</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custo</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ers</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pay?</a:t>
            </a:r>
            <a:endParaRPr sz="2000">
              <a:latin typeface="Times New Roman"/>
              <a:cs typeface="Times New Roman"/>
            </a:endParaRPr>
          </a:p>
        </p:txBody>
      </p:sp>
      <p:sp>
        <p:nvSpPr>
          <p:cNvPr id="3" name="object 3"/>
          <p:cNvSpPr txBox="1"/>
          <p:nvPr/>
        </p:nvSpPr>
        <p:spPr>
          <a:xfrm>
            <a:off x="1160170" y="4897048"/>
            <a:ext cx="4163981" cy="279907"/>
          </a:xfrm>
          <a:prstGeom prst="rect">
            <a:avLst/>
          </a:prstGeom>
        </p:spPr>
        <p:txBody>
          <a:bodyPr wrap="square" lIns="0" tIns="0" rIns="0" bIns="0" rtlCol="0">
            <a:noAutofit/>
          </a:bodyPr>
          <a:lstStyle/>
          <a:p>
            <a:pPr marL="12700">
              <a:lnSpc>
                <a:spcPts val="2145"/>
              </a:lnSpc>
              <a:spcBef>
                <a:spcPts val="107"/>
              </a:spcBef>
            </a:pPr>
            <a:r>
              <a:rPr sz="1500" spc="0" dirty="0" smtClean="0">
                <a:solidFill>
                  <a:srgbClr val="990000"/>
                </a:solidFill>
                <a:latin typeface="Wingdings"/>
                <a:cs typeface="Wingdings"/>
              </a:rPr>
              <a:t></a:t>
            </a:r>
            <a:r>
              <a:rPr sz="1500" spc="244" dirty="0" smtClean="0">
                <a:solidFill>
                  <a:srgbClr val="990000"/>
                </a:solidFill>
                <a:latin typeface="Times New Roman"/>
                <a:cs typeface="Times New Roman"/>
              </a:rPr>
              <a:t> </a:t>
            </a:r>
            <a:r>
              <a:rPr sz="2000" spc="0" dirty="0" smtClean="0">
                <a:solidFill>
                  <a:srgbClr val="001F5F"/>
                </a:solidFill>
                <a:latin typeface="Times New Roman"/>
                <a:cs typeface="Times New Roman"/>
              </a:rPr>
              <a:t>H</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w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uch d</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es</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it</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cost</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us</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to</a:t>
            </a:r>
            <a:r>
              <a:rPr sz="20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uc</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2" name="object 2"/>
          <p:cNvSpPr txBox="1"/>
          <p:nvPr/>
        </p:nvSpPr>
        <p:spPr>
          <a:xfrm>
            <a:off x="1160170" y="5430448"/>
            <a:ext cx="3877914" cy="279908"/>
          </a:xfrm>
          <a:prstGeom prst="rect">
            <a:avLst/>
          </a:prstGeom>
        </p:spPr>
        <p:txBody>
          <a:bodyPr wrap="square" lIns="0" tIns="0" rIns="0" bIns="0" rtlCol="0">
            <a:noAutofit/>
          </a:bodyPr>
          <a:lstStyle/>
          <a:p>
            <a:pPr marL="12700">
              <a:lnSpc>
                <a:spcPts val="2145"/>
              </a:lnSpc>
              <a:spcBef>
                <a:spcPts val="107"/>
              </a:spcBef>
            </a:pPr>
            <a:r>
              <a:rPr sz="1500" spc="0" dirty="0" smtClean="0">
                <a:solidFill>
                  <a:srgbClr val="990000"/>
                </a:solidFill>
                <a:latin typeface="Wingdings"/>
                <a:cs typeface="Wingdings"/>
              </a:rPr>
              <a:t></a:t>
            </a:r>
            <a:r>
              <a:rPr sz="1500" spc="244" dirty="0" smtClean="0">
                <a:solidFill>
                  <a:srgbClr val="990000"/>
                </a:solidFill>
                <a:latin typeface="Times New Roman"/>
                <a:cs typeface="Times New Roman"/>
              </a:rPr>
              <a:t> </a:t>
            </a:r>
            <a:r>
              <a:rPr sz="2000" spc="0" dirty="0" smtClean="0">
                <a:solidFill>
                  <a:srgbClr val="001F5F"/>
                </a:solidFill>
                <a:latin typeface="Times New Roman"/>
                <a:cs typeface="Times New Roman"/>
              </a:rPr>
              <a:t>H</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w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uch do</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co</a:t>
            </a:r>
            <a:r>
              <a:rPr sz="2000" spc="-14" dirty="0" smtClean="0">
                <a:solidFill>
                  <a:srgbClr val="001F5F"/>
                </a:solidFill>
                <a:latin typeface="Times New Roman"/>
                <a:cs typeface="Times New Roman"/>
              </a:rPr>
              <a:t>m</a:t>
            </a:r>
            <a:r>
              <a:rPr sz="2000" spc="0" dirty="0" smtClean="0">
                <a:solidFill>
                  <a:srgbClr val="001F5F"/>
                </a:solidFill>
                <a:latin typeface="Times New Roman"/>
                <a:cs typeface="Times New Roman"/>
              </a:rPr>
              <a:t>peti</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s</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se</a:t>
            </a:r>
            <a:r>
              <a:rPr sz="2000" spc="-4" dirty="0" smtClean="0">
                <a:solidFill>
                  <a:srgbClr val="001F5F"/>
                </a:solidFill>
                <a:latin typeface="Times New Roman"/>
                <a:cs typeface="Times New Roman"/>
              </a:rPr>
              <a:t>l</a:t>
            </a:r>
            <a:r>
              <a:rPr sz="2000" spc="0" dirty="0" smtClean="0">
                <a:solidFill>
                  <a:srgbClr val="001F5F"/>
                </a:solidFill>
                <a:latin typeface="Times New Roman"/>
                <a:cs typeface="Times New Roman"/>
              </a:rPr>
              <a:t>l</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f</a:t>
            </a:r>
            <a:r>
              <a:rPr sz="2000" spc="9" dirty="0" smtClean="0">
                <a:solidFill>
                  <a:srgbClr val="001F5F"/>
                </a:solidFill>
                <a:latin typeface="Times New Roman"/>
                <a:cs typeface="Times New Roman"/>
              </a:rPr>
              <a:t>o</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a:t>
            </a:r>
            <a:endParaRPr sz="2000">
              <a:latin typeface="Times New Roman"/>
              <a:cs typeface="Times New Roman"/>
            </a:endParaRPr>
          </a:p>
        </p:txBody>
      </p:sp>
    </p:spTree>
    <p:extLst>
      <p:ext uri="{BB962C8B-B14F-4D97-AF65-F5344CB8AC3E}">
        <p14:creationId xmlns:p14="http://schemas.microsoft.com/office/powerpoint/2010/main" val="34480379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3600" b="1" smtClean="0">
                <a:latin typeface="Cambria" panose="02040503050406030204" pitchFamily="18" charset="0"/>
              </a:rPr>
              <a:t>1.  Selecting Channel Members</a:t>
            </a:r>
          </a:p>
        </p:txBody>
      </p:sp>
      <p:sp>
        <p:nvSpPr>
          <p:cNvPr id="31747" name="Rectangle 3"/>
          <p:cNvSpPr>
            <a:spLocks noGrp="1" noChangeArrowheads="1"/>
          </p:cNvSpPr>
          <p:nvPr>
            <p:ph idx="1"/>
          </p:nvPr>
        </p:nvSpPr>
        <p:spPr bwMode="auto">
          <a:xfrm>
            <a:off x="457200" y="1295400"/>
            <a:ext cx="8229600" cy="5334000"/>
          </a:xfrm>
        </p:spPr>
        <p:txBody>
          <a:bodyPr wrap="square" numCol="1" anchor="t" anchorCtr="0" compatLnSpc="1">
            <a:prstTxWarp prst="textNoShape">
              <a:avLst/>
            </a:prstTxWarp>
          </a:bodyPr>
          <a:lstStyle/>
          <a:p>
            <a:pPr>
              <a:lnSpc>
                <a:spcPct val="80000"/>
              </a:lnSpc>
              <a:buFontTx/>
              <a:buNone/>
            </a:pPr>
            <a:r>
              <a:rPr lang="en-US" sz="2800" smtClean="0"/>
              <a:t>Determine the types of members the belong in the channel, as well as the channel length (total number of channel members)</a:t>
            </a:r>
          </a:p>
          <a:p>
            <a:pPr lvl="1">
              <a:lnSpc>
                <a:spcPct val="80000"/>
              </a:lnSpc>
            </a:pPr>
            <a:r>
              <a:rPr lang="en-US" sz="2800" smtClean="0"/>
              <a:t>Usually based on the nature of the product</a:t>
            </a:r>
          </a:p>
          <a:p>
            <a:pPr lvl="1">
              <a:lnSpc>
                <a:spcPct val="80000"/>
              </a:lnSpc>
            </a:pPr>
            <a:r>
              <a:rPr lang="en-US" sz="2800" smtClean="0"/>
              <a:t>Factors to consider:</a:t>
            </a:r>
          </a:p>
          <a:p>
            <a:pPr lvl="2">
              <a:lnSpc>
                <a:spcPct val="80000"/>
              </a:lnSpc>
            </a:pPr>
            <a:r>
              <a:rPr lang="en-US" sz="2800" smtClean="0"/>
              <a:t>Create product value that others cannot or are not willing to provide</a:t>
            </a:r>
          </a:p>
          <a:p>
            <a:pPr lvl="2">
              <a:lnSpc>
                <a:spcPct val="80000"/>
              </a:lnSpc>
            </a:pPr>
            <a:r>
              <a:rPr lang="en-US" sz="2800" smtClean="0"/>
              <a:t>Channel the product to its desired market</a:t>
            </a:r>
          </a:p>
          <a:p>
            <a:pPr lvl="2">
              <a:lnSpc>
                <a:spcPct val="80000"/>
              </a:lnSpc>
            </a:pPr>
            <a:r>
              <a:rPr lang="en-US" sz="2800" smtClean="0"/>
              <a:t>Have a pricing and promotion strategy compatible with the product’s needs</a:t>
            </a:r>
          </a:p>
          <a:p>
            <a:pPr lvl="2">
              <a:lnSpc>
                <a:spcPct val="80000"/>
              </a:lnSpc>
            </a:pPr>
            <a:r>
              <a:rPr lang="en-US" sz="2800" smtClean="0"/>
              <a:t>Offer customer service compatible with the products needs</a:t>
            </a:r>
          </a:p>
          <a:p>
            <a:pPr lvl="2">
              <a:lnSpc>
                <a:spcPct val="80000"/>
              </a:lnSpc>
            </a:pPr>
            <a:r>
              <a:rPr lang="en-US" sz="2800" smtClean="0"/>
              <a:t>Be willing and able to work cooperatively with other members within the product’s channel</a:t>
            </a:r>
          </a:p>
          <a:p>
            <a:pPr lvl="2">
              <a:lnSpc>
                <a:spcPct val="80000"/>
              </a:lnSpc>
            </a:pPr>
            <a:endParaRPr lang="en-US" sz="2800" smtClean="0"/>
          </a:p>
          <a:p>
            <a:pPr>
              <a:lnSpc>
                <a:spcPct val="80000"/>
              </a:lnSpc>
            </a:pPr>
            <a:endParaRPr lang="en-US" sz="2800" smtClean="0"/>
          </a:p>
        </p:txBody>
      </p:sp>
      <p:sp>
        <p:nvSpPr>
          <p:cNvPr id="5" name="Slide Number Placeholder 5"/>
          <p:cNvSpPr>
            <a:spLocks noGrp="1"/>
          </p:cNvSpPr>
          <p:nvPr>
            <p:ph type="sldNum" sz="quarter" idx="12"/>
          </p:nvPr>
        </p:nvSpPr>
        <p:spPr/>
        <p:txBody>
          <a:bodyPr/>
          <a:lstStyle/>
          <a:p>
            <a:pPr>
              <a:defRPr/>
            </a:pPr>
            <a:fld id="{2D03AD82-C451-4F9D-B801-04088618CFD6}" type="slidenum">
              <a:rPr lang="en-US"/>
              <a:pPr>
                <a:defRPr/>
              </a:pPr>
              <a:t>60</a:t>
            </a:fld>
            <a:endParaRPr lang="en-US"/>
          </a:p>
        </p:txBody>
      </p:sp>
    </p:spTree>
    <p:extLst>
      <p:ext uri="{BB962C8B-B14F-4D97-AF65-F5344CB8AC3E}">
        <p14:creationId xmlns:p14="http://schemas.microsoft.com/office/powerpoint/2010/main" val="20640210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3600" b="1" smtClean="0">
                <a:latin typeface="Cambria" panose="02040503050406030204" pitchFamily="18" charset="0"/>
              </a:rPr>
              <a:t>1.  Selecting Channel Members (cont.)</a:t>
            </a:r>
            <a:endParaRPr lang="en-US" sz="3600" smtClean="0">
              <a:latin typeface="Cambria" panose="02040503050406030204" pitchFamily="18" charset="0"/>
            </a:endParaRPr>
          </a:p>
        </p:txBody>
      </p:sp>
      <p:sp>
        <p:nvSpPr>
          <p:cNvPr id="32771" name="Rectangle 3"/>
          <p:cNvSpPr>
            <a:spLocks noGrp="1" noChangeArrowheads="1"/>
          </p:cNvSpPr>
          <p:nvPr>
            <p:ph idx="1"/>
          </p:nvPr>
        </p:nvSpPr>
        <p:spPr bwMode="auto"/>
        <p:txBody>
          <a:bodyPr wrap="square" numCol="1" anchor="t" anchorCtr="0" compatLnSpc="1">
            <a:prstTxWarp prst="textNoShape">
              <a:avLst/>
            </a:prstTxWarp>
          </a:bodyPr>
          <a:lstStyle/>
          <a:p>
            <a:pPr>
              <a:lnSpc>
                <a:spcPct val="80000"/>
              </a:lnSpc>
              <a:buClr>
                <a:schemeClr val="tx1"/>
              </a:buClr>
              <a:buFontTx/>
              <a:buNone/>
            </a:pPr>
            <a:r>
              <a:rPr lang="en-US" sz="2800" smtClean="0">
                <a:latin typeface="Cambria" panose="02040503050406030204" pitchFamily="18" charset="0"/>
              </a:rPr>
              <a:t>Involves determining the characteristics that distinguish the better ones by evaluating channel members</a:t>
            </a:r>
          </a:p>
          <a:p>
            <a:pPr lvl="2">
              <a:lnSpc>
                <a:spcPct val="80000"/>
              </a:lnSpc>
            </a:pPr>
            <a:r>
              <a:rPr lang="en-US" sz="2800" smtClean="0">
                <a:latin typeface="Cambria" panose="02040503050406030204" pitchFamily="18" charset="0"/>
              </a:rPr>
              <a:t>Do they: Provide value?  Perform a function?  Expect an economic return ?</a:t>
            </a:r>
          </a:p>
          <a:p>
            <a:pPr lvl="2">
              <a:lnSpc>
                <a:spcPct val="80000"/>
              </a:lnSpc>
            </a:pPr>
            <a:r>
              <a:rPr lang="en-US" sz="2800" smtClean="0">
                <a:latin typeface="Cambria" panose="02040503050406030204" pitchFamily="18" charset="0"/>
              </a:rPr>
              <a:t>Years in business</a:t>
            </a:r>
          </a:p>
          <a:p>
            <a:pPr lvl="2">
              <a:lnSpc>
                <a:spcPct val="80000"/>
              </a:lnSpc>
            </a:pPr>
            <a:r>
              <a:rPr lang="en-US" sz="2800" smtClean="0">
                <a:latin typeface="Cambria" panose="02040503050406030204" pitchFamily="18" charset="0"/>
              </a:rPr>
              <a:t>Lines carried</a:t>
            </a:r>
          </a:p>
          <a:p>
            <a:pPr lvl="2">
              <a:lnSpc>
                <a:spcPct val="80000"/>
              </a:lnSpc>
            </a:pPr>
            <a:r>
              <a:rPr lang="en-US" sz="2800" smtClean="0">
                <a:latin typeface="Cambria" panose="02040503050406030204" pitchFamily="18" charset="0"/>
              </a:rPr>
              <a:t>Profit record</a:t>
            </a:r>
          </a:p>
          <a:p>
            <a:pPr lvl="2">
              <a:lnSpc>
                <a:spcPct val="80000"/>
              </a:lnSpc>
            </a:pPr>
            <a:r>
              <a:rPr lang="en-US" sz="2800" smtClean="0">
                <a:latin typeface="Cambria" panose="02040503050406030204" pitchFamily="18" charset="0"/>
              </a:rPr>
              <a:t>Policies, strategies, &amp; image</a:t>
            </a:r>
          </a:p>
          <a:p>
            <a:pPr lvl="2">
              <a:lnSpc>
                <a:spcPct val="80000"/>
              </a:lnSpc>
            </a:pPr>
            <a:r>
              <a:rPr lang="en-US" sz="2800" smtClean="0">
                <a:latin typeface="Cambria" panose="02040503050406030204" pitchFamily="18" charset="0"/>
              </a:rPr>
              <a:t>Experience &amp; track record</a:t>
            </a:r>
            <a:endParaRPr lang="en-US" sz="2800" smtClean="0"/>
          </a:p>
        </p:txBody>
      </p:sp>
      <p:sp>
        <p:nvSpPr>
          <p:cNvPr id="5" name="Slide Number Placeholder 5"/>
          <p:cNvSpPr>
            <a:spLocks noGrp="1"/>
          </p:cNvSpPr>
          <p:nvPr>
            <p:ph type="sldNum" sz="quarter" idx="12"/>
          </p:nvPr>
        </p:nvSpPr>
        <p:spPr/>
        <p:txBody>
          <a:bodyPr/>
          <a:lstStyle/>
          <a:p>
            <a:pPr>
              <a:defRPr/>
            </a:pPr>
            <a:fld id="{91F95534-8384-4EF3-95D0-628CBC5AB4FF}" type="slidenum">
              <a:rPr lang="en-US"/>
              <a:pPr>
                <a:defRPr/>
              </a:pPr>
              <a:t>61</a:t>
            </a:fld>
            <a:endParaRPr lang="en-US"/>
          </a:p>
        </p:txBody>
      </p:sp>
    </p:spTree>
    <p:extLst>
      <p:ext uri="{BB962C8B-B14F-4D97-AF65-F5344CB8AC3E}">
        <p14:creationId xmlns:p14="http://schemas.microsoft.com/office/powerpoint/2010/main" val="39399582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3600" b="1" smtClean="0">
                <a:latin typeface="Cambria" panose="02040503050406030204" pitchFamily="18" charset="0"/>
              </a:rPr>
              <a:t>1.  Selecting Channel Members (cont.)</a:t>
            </a:r>
          </a:p>
        </p:txBody>
      </p:sp>
      <p:sp>
        <p:nvSpPr>
          <p:cNvPr id="33795" name="Rectangle 3"/>
          <p:cNvSpPr>
            <a:spLocks noGrp="1" noChangeArrowheads="1"/>
          </p:cNvSpPr>
          <p:nvPr>
            <p:ph idx="1"/>
          </p:nvPr>
        </p:nvSpPr>
        <p:spPr bwMode="auto"/>
        <p:txBody>
          <a:bodyPr wrap="square" numCol="1" anchor="t" anchorCtr="0" compatLnSpc="1">
            <a:prstTxWarp prst="textNoShape">
              <a:avLst/>
            </a:prstTxWarp>
          </a:bodyPr>
          <a:lstStyle/>
          <a:p>
            <a:pPr>
              <a:lnSpc>
                <a:spcPct val="80000"/>
              </a:lnSpc>
              <a:buClr>
                <a:schemeClr val="tx1"/>
              </a:buClr>
              <a:buFont typeface="Arial" panose="020B0604020202020204" pitchFamily="34" charset="0"/>
              <a:buNone/>
            </a:pPr>
            <a:r>
              <a:rPr lang="en-US" sz="2800" smtClean="0">
                <a:latin typeface="Cambria" panose="02040503050406030204" pitchFamily="18" charset="0"/>
              </a:rPr>
              <a:t>Selecting intermediaries that are sales agents involves evaluating</a:t>
            </a:r>
          </a:p>
          <a:p>
            <a:pPr>
              <a:lnSpc>
                <a:spcPct val="80000"/>
              </a:lnSpc>
              <a:buClr>
                <a:schemeClr val="tx1"/>
              </a:buClr>
              <a:buFont typeface="Arial" panose="020B0604020202020204" pitchFamily="34" charset="0"/>
              <a:buNone/>
            </a:pPr>
            <a:endParaRPr lang="en-US" sz="2800" smtClean="0">
              <a:latin typeface="Cambria" panose="02040503050406030204" pitchFamily="18" charset="0"/>
            </a:endParaRPr>
          </a:p>
          <a:p>
            <a:pPr lvl="2">
              <a:lnSpc>
                <a:spcPct val="80000"/>
              </a:lnSpc>
            </a:pPr>
            <a:r>
              <a:rPr lang="en-US" sz="2800" smtClean="0">
                <a:latin typeface="Cambria" panose="02040503050406030204" pitchFamily="18" charset="0"/>
              </a:rPr>
              <a:t>Number and character of other lines carried</a:t>
            </a:r>
          </a:p>
          <a:p>
            <a:pPr lvl="2">
              <a:lnSpc>
                <a:spcPct val="80000"/>
              </a:lnSpc>
            </a:pPr>
            <a:endParaRPr lang="en-US" sz="2800" smtClean="0">
              <a:latin typeface="Cambria" panose="02040503050406030204" pitchFamily="18" charset="0"/>
            </a:endParaRPr>
          </a:p>
          <a:p>
            <a:pPr lvl="2">
              <a:lnSpc>
                <a:spcPct val="80000"/>
              </a:lnSpc>
            </a:pPr>
            <a:r>
              <a:rPr lang="en-US" sz="2800" smtClean="0">
                <a:latin typeface="Cambria" panose="02040503050406030204" pitchFamily="18" charset="0"/>
              </a:rPr>
              <a:t>Size and quality of sales force</a:t>
            </a:r>
          </a:p>
          <a:p>
            <a:endParaRPr lang="en-US" sz="2800" smtClean="0"/>
          </a:p>
        </p:txBody>
      </p:sp>
      <p:sp>
        <p:nvSpPr>
          <p:cNvPr id="5" name="Slide Number Placeholder 5"/>
          <p:cNvSpPr>
            <a:spLocks noGrp="1"/>
          </p:cNvSpPr>
          <p:nvPr>
            <p:ph type="sldNum" sz="quarter" idx="12"/>
          </p:nvPr>
        </p:nvSpPr>
        <p:spPr/>
        <p:txBody>
          <a:bodyPr/>
          <a:lstStyle/>
          <a:p>
            <a:pPr>
              <a:defRPr/>
            </a:pPr>
            <a:fld id="{5F64AE1F-5062-4D82-8773-54582C6A0ED2}" type="slidenum">
              <a:rPr lang="en-US"/>
              <a:pPr>
                <a:defRPr/>
              </a:pPr>
              <a:t>62</a:t>
            </a:fld>
            <a:endParaRPr lang="en-US"/>
          </a:p>
        </p:txBody>
      </p:sp>
    </p:spTree>
    <p:extLst>
      <p:ext uri="{BB962C8B-B14F-4D97-AF65-F5344CB8AC3E}">
        <p14:creationId xmlns:p14="http://schemas.microsoft.com/office/powerpoint/2010/main" val="7835151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p:txBody>
          <a:bodyPr/>
          <a:lstStyle/>
          <a:p>
            <a:r>
              <a:rPr lang="en-US" sz="3600" b="1" smtClean="0">
                <a:latin typeface="Cambria" panose="02040503050406030204" pitchFamily="18" charset="0"/>
              </a:rPr>
              <a:t>1.  Selecting Channel Members (cont.)</a:t>
            </a:r>
          </a:p>
        </p:txBody>
      </p:sp>
      <p:sp>
        <p:nvSpPr>
          <p:cNvPr id="34819" name="Rectangle 1027"/>
          <p:cNvSpPr>
            <a:spLocks noGrp="1" noChangeArrowheads="1"/>
          </p:cNvSpPr>
          <p:nvPr>
            <p:ph idx="1"/>
          </p:nvPr>
        </p:nvSpPr>
        <p:spPr bwMode="auto">
          <a:xfrm>
            <a:off x="457200" y="1295400"/>
            <a:ext cx="8229600" cy="4830763"/>
          </a:xfrm>
        </p:spPr>
        <p:txBody>
          <a:bodyPr wrap="square" numCol="1" anchor="t" anchorCtr="0" compatLnSpc="1">
            <a:prstTxWarp prst="textNoShape">
              <a:avLst/>
            </a:prstTxWarp>
          </a:bodyPr>
          <a:lstStyle/>
          <a:p>
            <a:r>
              <a:rPr lang="en-GB" sz="2800" smtClean="0">
                <a:latin typeface="Cambria" panose="02040503050406030204" pitchFamily="18" charset="0"/>
              </a:rPr>
              <a:t>Market segment - must know the specific segment and target customer</a:t>
            </a:r>
          </a:p>
          <a:p>
            <a:pPr>
              <a:lnSpc>
                <a:spcPct val="80000"/>
              </a:lnSpc>
              <a:buClr>
                <a:schemeClr val="tx1"/>
              </a:buClr>
              <a:buFontTx/>
              <a:buNone/>
            </a:pPr>
            <a:endParaRPr lang="en-US" sz="2800" smtClean="0">
              <a:latin typeface="Cambria" panose="02040503050406030204" pitchFamily="18" charset="0"/>
            </a:endParaRPr>
          </a:p>
          <a:p>
            <a:pPr>
              <a:lnSpc>
                <a:spcPct val="80000"/>
              </a:lnSpc>
              <a:buClr>
                <a:schemeClr val="tx1"/>
              </a:buClr>
            </a:pPr>
            <a:r>
              <a:rPr lang="en-US" sz="2800" smtClean="0">
                <a:latin typeface="Cambria" panose="02040503050406030204" pitchFamily="18" charset="0"/>
              </a:rPr>
              <a:t>Selecting intermediates that are retail stores that want exclusive or selective distribution involves evaluating</a:t>
            </a:r>
          </a:p>
          <a:p>
            <a:pPr>
              <a:lnSpc>
                <a:spcPct val="80000"/>
              </a:lnSpc>
              <a:buClr>
                <a:schemeClr val="tx1"/>
              </a:buClr>
            </a:pPr>
            <a:endParaRPr lang="en-US" sz="900" smtClean="0">
              <a:latin typeface="Cambria" panose="02040503050406030204" pitchFamily="18" charset="0"/>
            </a:endParaRPr>
          </a:p>
          <a:p>
            <a:pPr lvl="2">
              <a:lnSpc>
                <a:spcPct val="80000"/>
              </a:lnSpc>
            </a:pPr>
            <a:r>
              <a:rPr lang="en-US" sz="2800" smtClean="0">
                <a:latin typeface="Cambria" panose="02040503050406030204" pitchFamily="18" charset="0"/>
              </a:rPr>
              <a:t>Store’s customers </a:t>
            </a:r>
          </a:p>
          <a:p>
            <a:pPr lvl="2">
              <a:lnSpc>
                <a:spcPct val="80000"/>
              </a:lnSpc>
            </a:pPr>
            <a:endParaRPr lang="en-US" sz="2800" smtClean="0">
              <a:latin typeface="Cambria" panose="02040503050406030204" pitchFamily="18" charset="0"/>
            </a:endParaRPr>
          </a:p>
          <a:p>
            <a:pPr lvl="2">
              <a:lnSpc>
                <a:spcPct val="80000"/>
              </a:lnSpc>
            </a:pPr>
            <a:r>
              <a:rPr lang="en-US" sz="2800" smtClean="0">
                <a:latin typeface="Cambria" panose="02040503050406030204" pitchFamily="18" charset="0"/>
              </a:rPr>
              <a:t>Store locations</a:t>
            </a:r>
          </a:p>
          <a:p>
            <a:pPr lvl="2">
              <a:lnSpc>
                <a:spcPct val="80000"/>
              </a:lnSpc>
            </a:pPr>
            <a:endParaRPr lang="en-US" sz="2800" smtClean="0">
              <a:latin typeface="Cambria" panose="02040503050406030204" pitchFamily="18" charset="0"/>
            </a:endParaRPr>
          </a:p>
          <a:p>
            <a:pPr lvl="2">
              <a:lnSpc>
                <a:spcPct val="80000"/>
              </a:lnSpc>
            </a:pPr>
            <a:r>
              <a:rPr lang="en-US" sz="2800" smtClean="0">
                <a:latin typeface="Cambria" panose="02040503050406030204" pitchFamily="18" charset="0"/>
              </a:rPr>
              <a:t>Growth potential</a:t>
            </a:r>
          </a:p>
          <a:p>
            <a:endParaRPr lang="en-US" sz="2800" smtClean="0"/>
          </a:p>
        </p:txBody>
      </p:sp>
      <p:sp>
        <p:nvSpPr>
          <p:cNvPr id="5" name="Slide Number Placeholder 5"/>
          <p:cNvSpPr>
            <a:spLocks noGrp="1"/>
          </p:cNvSpPr>
          <p:nvPr>
            <p:ph type="sldNum" sz="quarter" idx="12"/>
          </p:nvPr>
        </p:nvSpPr>
        <p:spPr/>
        <p:txBody>
          <a:bodyPr/>
          <a:lstStyle/>
          <a:p>
            <a:pPr>
              <a:defRPr/>
            </a:pPr>
            <a:fld id="{193BBA04-DB36-4970-9C61-24D1093C1844}" type="slidenum">
              <a:rPr lang="en-US"/>
              <a:pPr>
                <a:defRPr/>
              </a:pPr>
              <a:t>63</a:t>
            </a:fld>
            <a:endParaRPr lang="en-US"/>
          </a:p>
        </p:txBody>
      </p:sp>
    </p:spTree>
    <p:extLst>
      <p:ext uri="{BB962C8B-B14F-4D97-AF65-F5344CB8AC3E}">
        <p14:creationId xmlns:p14="http://schemas.microsoft.com/office/powerpoint/2010/main" val="34390235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p:txBody>
          <a:bodyPr/>
          <a:lstStyle/>
          <a:p>
            <a:r>
              <a:rPr lang="en-US" b="1" smtClean="0">
                <a:latin typeface="Cambria" panose="02040503050406030204" pitchFamily="18" charset="0"/>
              </a:rPr>
              <a:t>3.  Motivating Channel Members</a:t>
            </a:r>
          </a:p>
        </p:txBody>
      </p:sp>
      <p:sp>
        <p:nvSpPr>
          <p:cNvPr id="37891" name="Rectangle 1027"/>
          <p:cNvSpPr>
            <a:spLocks noGrp="1" noChangeArrowheads="1"/>
          </p:cNvSpPr>
          <p:nvPr>
            <p:ph idx="1"/>
          </p:nvPr>
        </p:nvSpPr>
        <p:spPr bwMode="auto">
          <a:xfrm>
            <a:off x="457200" y="1600200"/>
            <a:ext cx="8686800" cy="4525963"/>
          </a:xfrm>
        </p:spPr>
        <p:txBody>
          <a:bodyPr wrap="square" numCol="1" anchor="t" anchorCtr="0" compatLnSpc="1">
            <a:prstTxWarp prst="textNoShape">
              <a:avLst/>
            </a:prstTxWarp>
          </a:bodyPr>
          <a:lstStyle/>
          <a:p>
            <a:pPr>
              <a:lnSpc>
                <a:spcPct val="80000"/>
              </a:lnSpc>
            </a:pPr>
            <a:r>
              <a:rPr lang="en-US" sz="2400" smtClean="0">
                <a:latin typeface="Cambria" panose="02040503050406030204" pitchFamily="18" charset="0"/>
              </a:rPr>
              <a:t>Develop a cooperative/collaborative and balanced relationship with the partner</a:t>
            </a:r>
          </a:p>
          <a:p>
            <a:pPr>
              <a:lnSpc>
                <a:spcPct val="80000"/>
              </a:lnSpc>
            </a:pPr>
            <a:r>
              <a:rPr lang="en-US" sz="2400" smtClean="0">
                <a:latin typeface="Cambria" panose="02040503050406030204" pitchFamily="18" charset="0"/>
              </a:rPr>
              <a:t>Understand the partner’s customers – their needs, wants, and demands</a:t>
            </a:r>
          </a:p>
          <a:p>
            <a:pPr>
              <a:lnSpc>
                <a:spcPct val="80000"/>
              </a:lnSpc>
            </a:pPr>
            <a:r>
              <a:rPr lang="en-US" sz="2400" smtClean="0">
                <a:latin typeface="Cambria" panose="02040503050406030204" pitchFamily="18" charset="0"/>
              </a:rPr>
              <a:t>Understand the partner’s business – operationally and financially and what’s really important to them</a:t>
            </a:r>
          </a:p>
          <a:p>
            <a:pPr>
              <a:lnSpc>
                <a:spcPct val="80000"/>
              </a:lnSpc>
            </a:pPr>
            <a:r>
              <a:rPr lang="en-US" sz="2400" smtClean="0">
                <a:latin typeface="Cambria" panose="02040503050406030204" pitchFamily="18" charset="0"/>
              </a:rPr>
              <a:t>Look at the partner’s needs in terms of customer support, technical support, and training</a:t>
            </a:r>
          </a:p>
          <a:p>
            <a:pPr>
              <a:lnSpc>
                <a:spcPct val="80000"/>
              </a:lnSpc>
            </a:pPr>
            <a:r>
              <a:rPr lang="en-US" sz="2400" smtClean="0">
                <a:latin typeface="Cambria" panose="02040503050406030204" pitchFamily="18" charset="0"/>
              </a:rPr>
              <a:t>Establish clear and agreed upon expectations and goals</a:t>
            </a:r>
          </a:p>
          <a:p>
            <a:pPr>
              <a:lnSpc>
                <a:spcPct val="80000"/>
              </a:lnSpc>
            </a:pPr>
            <a:r>
              <a:rPr lang="en-US" sz="2400" smtClean="0">
                <a:latin typeface="Cambria" panose="02040503050406030204" pitchFamily="18" charset="0"/>
              </a:rPr>
              <a:t>Develop recognition programs focusing on the partner’s contributions</a:t>
            </a:r>
          </a:p>
          <a:p>
            <a:pPr>
              <a:lnSpc>
                <a:spcPct val="80000"/>
              </a:lnSpc>
            </a:pPr>
            <a:r>
              <a:rPr lang="en-US" sz="2400" smtClean="0">
                <a:latin typeface="Cambria" panose="02040503050406030204" pitchFamily="18" charset="0"/>
              </a:rPr>
              <a:t>Build internal support systems and dedicate resources to the partner</a:t>
            </a:r>
          </a:p>
          <a:p>
            <a:endParaRPr lang="en-US" sz="2800" smtClean="0"/>
          </a:p>
          <a:p>
            <a:endParaRPr lang="en-US" sz="2800" smtClean="0"/>
          </a:p>
        </p:txBody>
      </p:sp>
      <p:sp>
        <p:nvSpPr>
          <p:cNvPr id="5" name="Slide Number Placeholder 5"/>
          <p:cNvSpPr>
            <a:spLocks noGrp="1"/>
          </p:cNvSpPr>
          <p:nvPr>
            <p:ph type="sldNum" sz="quarter" idx="12"/>
          </p:nvPr>
        </p:nvSpPr>
        <p:spPr/>
        <p:txBody>
          <a:bodyPr/>
          <a:lstStyle/>
          <a:p>
            <a:pPr>
              <a:defRPr/>
            </a:pPr>
            <a:fld id="{5ECD86F7-672E-442A-B420-FB706F2631C6}" type="slidenum">
              <a:rPr lang="en-US"/>
              <a:pPr>
                <a:defRPr/>
              </a:pPr>
              <a:t>64</a:t>
            </a:fld>
            <a:endParaRPr lang="en-US"/>
          </a:p>
        </p:txBody>
      </p:sp>
    </p:spTree>
    <p:extLst>
      <p:ext uri="{BB962C8B-B14F-4D97-AF65-F5344CB8AC3E}">
        <p14:creationId xmlns:p14="http://schemas.microsoft.com/office/powerpoint/2010/main" val="22213255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p:cNvSpPr>
            <a:spLocks noGrp="1" noChangeArrowheads="1"/>
          </p:cNvSpPr>
          <p:nvPr>
            <p:ph type="title"/>
          </p:nvPr>
        </p:nvSpPr>
        <p:spPr/>
        <p:txBody>
          <a:bodyPr/>
          <a:lstStyle/>
          <a:p>
            <a:r>
              <a:rPr lang="en-US" b="1" smtClean="0">
                <a:latin typeface="Cambria" panose="02040503050406030204" pitchFamily="18" charset="0"/>
              </a:rPr>
              <a:t>4.  Evaluating Channel Members</a:t>
            </a:r>
          </a:p>
        </p:txBody>
      </p:sp>
      <p:sp>
        <p:nvSpPr>
          <p:cNvPr id="122883" name="Rectangle 1027"/>
          <p:cNvSpPr>
            <a:spLocks noGrp="1" noChangeArrowheads="1"/>
          </p:cNvSpPr>
          <p:nvPr>
            <p:ph idx="1"/>
          </p:nvPr>
        </p:nvSpPr>
        <p:spPr/>
        <p:txBody>
          <a:bodyPr>
            <a:normAutofit fontScale="92500" lnSpcReduction="10000"/>
          </a:bodyPr>
          <a:lstStyle/>
          <a:p>
            <a:pPr fontAlgn="auto">
              <a:lnSpc>
                <a:spcPct val="80000"/>
              </a:lnSpc>
              <a:spcAft>
                <a:spcPts val="0"/>
              </a:spcAft>
              <a:buFontTx/>
              <a:buNone/>
              <a:defRPr/>
            </a:pPr>
            <a:r>
              <a:rPr lang="en-US" sz="2800" dirty="0" smtClean="0">
                <a:latin typeface="Cambria" panose="02040503050406030204" pitchFamily="18" charset="0"/>
              </a:rPr>
              <a:t>Produces must evaluate intermediaries performance against such standards as:</a:t>
            </a:r>
          </a:p>
          <a:p>
            <a:pPr lvl="2" fontAlgn="auto">
              <a:lnSpc>
                <a:spcPct val="80000"/>
              </a:lnSpc>
              <a:spcAft>
                <a:spcPts val="0"/>
              </a:spcAft>
              <a:defRPr/>
            </a:pPr>
            <a:endParaRPr lang="en-US" sz="2800" dirty="0" smtClean="0">
              <a:latin typeface="Cambria" panose="02040503050406030204" pitchFamily="18" charset="0"/>
            </a:endParaRPr>
          </a:p>
          <a:p>
            <a:pPr lvl="2" fontAlgn="auto">
              <a:lnSpc>
                <a:spcPct val="80000"/>
              </a:lnSpc>
              <a:spcAft>
                <a:spcPts val="0"/>
              </a:spcAft>
              <a:defRPr/>
            </a:pPr>
            <a:r>
              <a:rPr lang="en-US" sz="2800" dirty="0" smtClean="0">
                <a:latin typeface="Cambria" panose="02040503050406030204" pitchFamily="18" charset="0"/>
              </a:rPr>
              <a:t>Sales quota attainment</a:t>
            </a:r>
          </a:p>
          <a:p>
            <a:pPr lvl="2" fontAlgn="auto">
              <a:lnSpc>
                <a:spcPct val="80000"/>
              </a:lnSpc>
              <a:spcAft>
                <a:spcPts val="0"/>
              </a:spcAft>
              <a:defRPr/>
            </a:pPr>
            <a:endParaRPr lang="en-US" sz="2800" dirty="0" smtClean="0">
              <a:latin typeface="Cambria" panose="02040503050406030204" pitchFamily="18" charset="0"/>
            </a:endParaRPr>
          </a:p>
          <a:p>
            <a:pPr lvl="2" fontAlgn="auto">
              <a:lnSpc>
                <a:spcPct val="80000"/>
              </a:lnSpc>
              <a:spcAft>
                <a:spcPts val="0"/>
              </a:spcAft>
              <a:defRPr/>
            </a:pPr>
            <a:r>
              <a:rPr lang="en-US" sz="2800" dirty="0" smtClean="0">
                <a:latin typeface="Cambria" panose="02040503050406030204" pitchFamily="18" charset="0"/>
              </a:rPr>
              <a:t>Average inventory levels</a:t>
            </a:r>
          </a:p>
          <a:p>
            <a:pPr lvl="2" fontAlgn="auto">
              <a:lnSpc>
                <a:spcPct val="80000"/>
              </a:lnSpc>
              <a:spcAft>
                <a:spcPts val="0"/>
              </a:spcAft>
              <a:defRPr/>
            </a:pPr>
            <a:endParaRPr lang="en-US" sz="2800" dirty="0" smtClean="0">
              <a:latin typeface="Cambria" panose="02040503050406030204" pitchFamily="18" charset="0"/>
            </a:endParaRPr>
          </a:p>
          <a:p>
            <a:pPr lvl="2" fontAlgn="auto">
              <a:lnSpc>
                <a:spcPct val="80000"/>
              </a:lnSpc>
              <a:spcAft>
                <a:spcPts val="0"/>
              </a:spcAft>
              <a:defRPr/>
            </a:pPr>
            <a:r>
              <a:rPr lang="en-US" sz="2800" dirty="0" smtClean="0">
                <a:latin typeface="Cambria" panose="02040503050406030204" pitchFamily="18" charset="0"/>
              </a:rPr>
              <a:t>Customer delivery time</a:t>
            </a:r>
          </a:p>
          <a:p>
            <a:pPr lvl="2" fontAlgn="auto">
              <a:lnSpc>
                <a:spcPct val="80000"/>
              </a:lnSpc>
              <a:spcAft>
                <a:spcPts val="0"/>
              </a:spcAft>
              <a:defRPr/>
            </a:pPr>
            <a:endParaRPr lang="en-US" sz="2800" dirty="0" smtClean="0">
              <a:latin typeface="Cambria" panose="02040503050406030204" pitchFamily="18" charset="0"/>
            </a:endParaRPr>
          </a:p>
          <a:p>
            <a:pPr lvl="2" fontAlgn="auto">
              <a:lnSpc>
                <a:spcPct val="80000"/>
              </a:lnSpc>
              <a:spcAft>
                <a:spcPts val="0"/>
              </a:spcAft>
              <a:defRPr/>
            </a:pPr>
            <a:r>
              <a:rPr lang="en-US" sz="2800" dirty="0" smtClean="0">
                <a:latin typeface="Cambria" panose="02040503050406030204" pitchFamily="18" charset="0"/>
              </a:rPr>
              <a:t>Treatment of damaged and lost goods</a:t>
            </a:r>
          </a:p>
          <a:p>
            <a:pPr lvl="2" fontAlgn="auto">
              <a:lnSpc>
                <a:spcPct val="80000"/>
              </a:lnSpc>
              <a:spcAft>
                <a:spcPts val="0"/>
              </a:spcAft>
              <a:defRPr/>
            </a:pPr>
            <a:endParaRPr lang="en-US" sz="2800" dirty="0" smtClean="0">
              <a:latin typeface="Cambria" panose="02040503050406030204" pitchFamily="18" charset="0"/>
            </a:endParaRPr>
          </a:p>
          <a:p>
            <a:pPr lvl="2" fontAlgn="auto">
              <a:lnSpc>
                <a:spcPct val="80000"/>
              </a:lnSpc>
              <a:spcAft>
                <a:spcPts val="0"/>
              </a:spcAft>
              <a:defRPr/>
            </a:pPr>
            <a:r>
              <a:rPr lang="en-US" sz="2800" dirty="0" smtClean="0">
                <a:latin typeface="Cambria" panose="02040503050406030204" pitchFamily="18" charset="0"/>
              </a:rPr>
              <a:t>Cooperation in promotional and training programs.</a:t>
            </a:r>
          </a:p>
          <a:p>
            <a:pPr fontAlgn="auto">
              <a:spcAft>
                <a:spcPts val="0"/>
              </a:spcAft>
              <a:defRPr/>
            </a:pPr>
            <a:endParaRPr lang="en-US" sz="2400" dirty="0" smtClean="0"/>
          </a:p>
        </p:txBody>
      </p:sp>
      <p:sp>
        <p:nvSpPr>
          <p:cNvPr id="5" name="Slide Number Placeholder 5"/>
          <p:cNvSpPr>
            <a:spLocks noGrp="1"/>
          </p:cNvSpPr>
          <p:nvPr>
            <p:ph type="sldNum" sz="quarter" idx="12"/>
          </p:nvPr>
        </p:nvSpPr>
        <p:spPr/>
        <p:txBody>
          <a:bodyPr/>
          <a:lstStyle/>
          <a:p>
            <a:pPr>
              <a:defRPr/>
            </a:pPr>
            <a:fld id="{F879ECD4-DC14-4B04-9E38-0B906C5C4633}" type="slidenum">
              <a:rPr lang="en-US"/>
              <a:pPr>
                <a:defRPr/>
              </a:pPr>
              <a:t>65</a:t>
            </a:fld>
            <a:endParaRPr lang="en-US"/>
          </a:p>
        </p:txBody>
      </p:sp>
    </p:spTree>
    <p:extLst>
      <p:ext uri="{BB962C8B-B14F-4D97-AF65-F5344CB8AC3E}">
        <p14:creationId xmlns:p14="http://schemas.microsoft.com/office/powerpoint/2010/main" val="39281333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Grp="1" noChangeArrowheads="1"/>
          </p:cNvSpPr>
          <p:nvPr>
            <p:ph type="title"/>
          </p:nvPr>
        </p:nvSpPr>
        <p:spPr/>
        <p:txBody>
          <a:bodyPr/>
          <a:lstStyle/>
          <a:p>
            <a:r>
              <a:rPr lang="en-US" b="1" smtClean="0">
                <a:latin typeface="Cambria" panose="02040503050406030204" pitchFamily="18" charset="0"/>
              </a:rPr>
              <a:t>4.  Evaluating Channel Members (cont.)</a:t>
            </a:r>
          </a:p>
        </p:txBody>
      </p:sp>
      <p:sp>
        <p:nvSpPr>
          <p:cNvPr id="40963" name="Rectangle 1027"/>
          <p:cNvSpPr>
            <a:spLocks noGrp="1" noChangeArrowheads="1"/>
          </p:cNvSpPr>
          <p:nvPr>
            <p:ph idx="1"/>
          </p:nvPr>
        </p:nvSpPr>
        <p:spPr bwMode="auto"/>
        <p:txBody>
          <a:bodyPr wrap="square" numCol="1" anchor="t" anchorCtr="0" compatLnSpc="1">
            <a:prstTxWarp prst="textNoShape">
              <a:avLst/>
            </a:prstTxWarp>
          </a:bodyPr>
          <a:lstStyle/>
          <a:p>
            <a:pPr lvl="1">
              <a:buFontTx/>
              <a:buNone/>
            </a:pPr>
            <a:r>
              <a:rPr lang="en-US" sz="3600" smtClean="0"/>
              <a:t>Should constantly evaluate the channel:</a:t>
            </a:r>
          </a:p>
          <a:p>
            <a:pPr lvl="1">
              <a:buFontTx/>
              <a:buNone/>
            </a:pPr>
            <a:endParaRPr lang="en-US" sz="3600" smtClean="0"/>
          </a:p>
          <a:p>
            <a:pPr lvl="2"/>
            <a:r>
              <a:rPr lang="en-US" sz="3200" smtClean="0"/>
              <a:t>What is working?</a:t>
            </a:r>
          </a:p>
          <a:p>
            <a:pPr lvl="2"/>
            <a:endParaRPr lang="en-US" sz="3200" smtClean="0"/>
          </a:p>
          <a:p>
            <a:pPr lvl="2"/>
            <a:r>
              <a:rPr lang="en-US" sz="3200" smtClean="0"/>
              <a:t>What is not working?</a:t>
            </a:r>
          </a:p>
          <a:p>
            <a:pPr lvl="2"/>
            <a:endParaRPr lang="en-US" sz="3200" smtClean="0"/>
          </a:p>
          <a:p>
            <a:pPr lvl="2"/>
            <a:r>
              <a:rPr lang="en-US" sz="3200" smtClean="0"/>
              <a:t>What can be improved?</a:t>
            </a:r>
          </a:p>
          <a:p>
            <a:endParaRPr lang="en-US" smtClean="0"/>
          </a:p>
        </p:txBody>
      </p:sp>
      <p:sp>
        <p:nvSpPr>
          <p:cNvPr id="5" name="Slide Number Placeholder 5"/>
          <p:cNvSpPr>
            <a:spLocks noGrp="1"/>
          </p:cNvSpPr>
          <p:nvPr>
            <p:ph type="sldNum" sz="quarter" idx="12"/>
          </p:nvPr>
        </p:nvSpPr>
        <p:spPr/>
        <p:txBody>
          <a:bodyPr/>
          <a:lstStyle/>
          <a:p>
            <a:pPr>
              <a:defRPr/>
            </a:pPr>
            <a:fld id="{D47C4D6E-3343-4C38-AB66-1E022E25A9AE}" type="slidenum">
              <a:rPr lang="en-US"/>
              <a:pPr>
                <a:defRPr/>
              </a:pPr>
              <a:t>66</a:t>
            </a:fld>
            <a:endParaRPr lang="en-US"/>
          </a:p>
        </p:txBody>
      </p:sp>
    </p:spTree>
    <p:extLst>
      <p:ext uri="{BB962C8B-B14F-4D97-AF65-F5344CB8AC3E}">
        <p14:creationId xmlns:p14="http://schemas.microsoft.com/office/powerpoint/2010/main" val="118371813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a:xfrm>
            <a:off x="0" y="274638"/>
            <a:ext cx="9144000" cy="1143000"/>
          </a:xfrm>
        </p:spPr>
        <p:txBody>
          <a:bodyPr/>
          <a:lstStyle/>
          <a:p>
            <a:r>
              <a:rPr lang="en-US" b="1" smtClean="0">
                <a:latin typeface="Cambria" panose="02040503050406030204" pitchFamily="18" charset="0"/>
              </a:rPr>
              <a:t>4.  Evaluating Channel Members (cont.)</a:t>
            </a:r>
            <a:endParaRPr lang="en-US" b="1" smtClean="0"/>
          </a:p>
        </p:txBody>
      </p:sp>
      <p:sp>
        <p:nvSpPr>
          <p:cNvPr id="41987" name="Rectangle 1027"/>
          <p:cNvSpPr>
            <a:spLocks noGrp="1" noChangeArrowheads="1"/>
          </p:cNvSpPr>
          <p:nvPr>
            <p:ph idx="1"/>
          </p:nvPr>
        </p:nvSpPr>
        <p:spPr bwMode="auto">
          <a:xfrm>
            <a:off x="457200" y="1600200"/>
            <a:ext cx="8686800" cy="4525963"/>
          </a:xfrm>
        </p:spPr>
        <p:txBody>
          <a:bodyPr wrap="square" numCol="1" anchor="t" anchorCtr="0" compatLnSpc="1">
            <a:prstTxWarp prst="textNoShape">
              <a:avLst/>
            </a:prstTxWarp>
          </a:bodyPr>
          <a:lstStyle/>
          <a:p>
            <a:pPr>
              <a:buFontTx/>
              <a:buNone/>
            </a:pPr>
            <a:r>
              <a:rPr lang="en-US" b="1" smtClean="0"/>
              <a:t>Risks &amp; Dangers of Distribution Decisions</a:t>
            </a:r>
            <a:endParaRPr lang="en-US" smtClean="0"/>
          </a:p>
          <a:p>
            <a:r>
              <a:rPr lang="en-US" smtClean="0"/>
              <a:t>Transaction costs both apparent &amp; hidden</a:t>
            </a:r>
          </a:p>
          <a:p>
            <a:endParaRPr lang="en-US" smtClean="0"/>
          </a:p>
          <a:p>
            <a:r>
              <a:rPr lang="en-US" smtClean="0"/>
              <a:t>Risks include loss in transit, destruction, negligence, non-payment and so on. </a:t>
            </a:r>
          </a:p>
          <a:p>
            <a:endParaRPr lang="en-US" smtClean="0"/>
          </a:p>
          <a:p>
            <a:r>
              <a:rPr lang="en-US" smtClean="0"/>
              <a:t>So, careful choice &amp; evaluation of each &amp; every channel partner is a necessity.</a:t>
            </a:r>
          </a:p>
        </p:txBody>
      </p:sp>
      <p:sp>
        <p:nvSpPr>
          <p:cNvPr id="5" name="Slide Number Placeholder 5"/>
          <p:cNvSpPr>
            <a:spLocks noGrp="1"/>
          </p:cNvSpPr>
          <p:nvPr>
            <p:ph type="sldNum" sz="quarter" idx="12"/>
          </p:nvPr>
        </p:nvSpPr>
        <p:spPr/>
        <p:txBody>
          <a:bodyPr/>
          <a:lstStyle/>
          <a:p>
            <a:pPr>
              <a:defRPr/>
            </a:pPr>
            <a:fld id="{4485B71A-1A67-493B-8D4B-5B1E3538F658}" type="slidenum">
              <a:rPr lang="en-US"/>
              <a:pPr>
                <a:defRPr/>
              </a:pPr>
              <a:t>67</a:t>
            </a:fld>
            <a:endParaRPr lang="en-US"/>
          </a:p>
        </p:txBody>
      </p:sp>
    </p:spTree>
    <p:extLst>
      <p:ext uri="{BB962C8B-B14F-4D97-AF65-F5344CB8AC3E}">
        <p14:creationId xmlns:p14="http://schemas.microsoft.com/office/powerpoint/2010/main" val="36731248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a:t>S</a:t>
            </a:r>
            <a:r>
              <a:rPr lang="en-US" sz="3600" b="1" u="sng" dirty="0" smtClean="0"/>
              <a:t>ales Promotional</a:t>
            </a:r>
            <a:endParaRPr lang="en-US" b="1" u="sng" dirty="0"/>
          </a:p>
        </p:txBody>
      </p:sp>
      <p:sp>
        <p:nvSpPr>
          <p:cNvPr id="3" name="Content Placeholder 2"/>
          <p:cNvSpPr>
            <a:spLocks noGrp="1"/>
          </p:cNvSpPr>
          <p:nvPr>
            <p:ph idx="1"/>
          </p:nvPr>
        </p:nvSpPr>
        <p:spPr/>
        <p:txBody>
          <a:bodyPr/>
          <a:lstStyle/>
          <a:p>
            <a:r>
              <a:rPr lang="en-US" sz="2800" dirty="0" smtClean="0"/>
              <a:t>For an entrepreneur, immediate sales are extremely important.</a:t>
            </a:r>
          </a:p>
          <a:p>
            <a:r>
              <a:rPr lang="en-US" sz="2800" dirty="0" smtClean="0"/>
              <a:t>For increasing the sales, there are various kinds of promotional campaigns an entrepreneur can consider. </a:t>
            </a:r>
            <a:endParaRPr lang="en-US" dirty="0"/>
          </a:p>
        </p:txBody>
      </p:sp>
      <p:sp>
        <p:nvSpPr>
          <p:cNvPr id="4" name="Slide Number Placeholder 3"/>
          <p:cNvSpPr>
            <a:spLocks noGrp="1"/>
          </p:cNvSpPr>
          <p:nvPr>
            <p:ph type="sldNum" sz="quarter" idx="12"/>
          </p:nvPr>
        </p:nvSpPr>
        <p:spPr/>
        <p:txBody>
          <a:bodyPr/>
          <a:lstStyle/>
          <a:p>
            <a:pPr>
              <a:defRPr/>
            </a:pPr>
            <a:fld id="{84310064-79B3-4D1A-A994-E09B08097277}" type="slidenum">
              <a:rPr lang="en-US" smtClean="0"/>
              <a:pPr>
                <a:defRPr/>
              </a:pPr>
              <a:t>68</a:t>
            </a:fld>
            <a:endParaRPr lang="en-US"/>
          </a:p>
        </p:txBody>
      </p:sp>
    </p:spTree>
    <p:extLst>
      <p:ext uri="{BB962C8B-B14F-4D97-AF65-F5344CB8AC3E}">
        <p14:creationId xmlns:p14="http://schemas.microsoft.com/office/powerpoint/2010/main" val="34650414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006475"/>
          </a:xfrm>
        </p:spPr>
        <p:txBody>
          <a:bodyPr/>
          <a:lstStyle/>
          <a:p>
            <a:r>
              <a:rPr lang="en-US" sz="3600" b="1" u="sng" dirty="0" smtClean="0"/>
              <a:t>Contests: </a:t>
            </a:r>
            <a:r>
              <a:rPr lang="en-US" b="1" dirty="0" smtClean="0"/>
              <a:t/>
            </a:r>
            <a:br>
              <a:rPr lang="en-US" b="1" dirty="0" smtClean="0"/>
            </a:br>
            <a:endParaRPr lang="en-US" dirty="0"/>
          </a:p>
        </p:txBody>
      </p:sp>
      <p:sp>
        <p:nvSpPr>
          <p:cNvPr id="3" name="Content Placeholder 2"/>
          <p:cNvSpPr>
            <a:spLocks noGrp="1"/>
          </p:cNvSpPr>
          <p:nvPr>
            <p:ph idx="1"/>
          </p:nvPr>
        </p:nvSpPr>
        <p:spPr>
          <a:xfrm>
            <a:off x="381000" y="1401580"/>
            <a:ext cx="7886700" cy="4351338"/>
          </a:xfrm>
        </p:spPr>
        <p:txBody>
          <a:bodyPr/>
          <a:lstStyle/>
          <a:p>
            <a:pPr marL="0" indent="0">
              <a:buNone/>
            </a:pPr>
            <a:r>
              <a:rPr lang="en-US" sz="2800" dirty="0" smtClean="0"/>
              <a:t>Contests are used to call attention to a product when there is nothing new to announce about the product. It is important that the product should tie in with the contest. A photography shop will gain more by having a ‘best photo’ contest than by organizing a tug-of-war between its customers. A contest can also be a good way to build data on customers. An instant win situation, such as a scratch card, has a greater impact than a long-winded contest. It is always better to have lots of prizes than to have one big prize.</a:t>
            </a:r>
          </a:p>
          <a:p>
            <a:endParaRPr lang="en-US" dirty="0"/>
          </a:p>
        </p:txBody>
      </p:sp>
      <p:sp>
        <p:nvSpPr>
          <p:cNvPr id="4" name="Slide Number Placeholder 3"/>
          <p:cNvSpPr>
            <a:spLocks noGrp="1"/>
          </p:cNvSpPr>
          <p:nvPr>
            <p:ph type="sldNum" sz="quarter" idx="12"/>
          </p:nvPr>
        </p:nvSpPr>
        <p:spPr/>
        <p:txBody>
          <a:bodyPr/>
          <a:lstStyle/>
          <a:p>
            <a:pPr>
              <a:defRPr/>
            </a:pPr>
            <a:fld id="{84310064-79B3-4D1A-A994-E09B08097277}" type="slidenum">
              <a:rPr lang="en-US" smtClean="0"/>
              <a:pPr>
                <a:defRPr/>
              </a:pPr>
              <a:t>69</a:t>
            </a:fld>
            <a:endParaRPr lang="en-US"/>
          </a:p>
        </p:txBody>
      </p:sp>
    </p:spTree>
    <p:extLst>
      <p:ext uri="{BB962C8B-B14F-4D97-AF65-F5344CB8AC3E}">
        <p14:creationId xmlns:p14="http://schemas.microsoft.com/office/powerpoint/2010/main" val="2814803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990000"/>
          </a:solidFill>
        </p:spPr>
        <p:txBody>
          <a:bodyPr wrap="square" lIns="0" tIns="0" rIns="0" bIns="0" rtlCol="0">
            <a:noAutofit/>
          </a:bodyPr>
          <a:lstStyle/>
          <a:p>
            <a:endParaRPr/>
          </a:p>
        </p:txBody>
      </p:sp>
      <p:sp>
        <p:nvSpPr>
          <p:cNvPr id="7" name="object 7"/>
          <p:cNvSpPr/>
          <p:nvPr/>
        </p:nvSpPr>
        <p:spPr>
          <a:xfrm>
            <a:off x="591312" y="1280160"/>
            <a:ext cx="8552688" cy="228600"/>
          </a:xfrm>
          <a:custGeom>
            <a:avLst/>
            <a:gdLst/>
            <a:ahLst/>
            <a:cxnLst/>
            <a:rect l="l" t="t" r="r" b="b"/>
            <a:pathLst>
              <a:path w="8552688" h="228600">
                <a:moveTo>
                  <a:pt x="0" y="228600"/>
                </a:moveTo>
                <a:lnTo>
                  <a:pt x="8552688" y="228600"/>
                </a:lnTo>
                <a:lnTo>
                  <a:pt x="8552688" y="0"/>
                </a:lnTo>
                <a:lnTo>
                  <a:pt x="0" y="0"/>
                </a:lnTo>
                <a:lnTo>
                  <a:pt x="0" y="228600"/>
                </a:lnTo>
                <a:close/>
              </a:path>
            </a:pathLst>
          </a:custGeom>
          <a:solidFill>
            <a:srgbClr val="001F5F"/>
          </a:solidFill>
        </p:spPr>
        <p:txBody>
          <a:bodyPr wrap="square" lIns="0" tIns="0" rIns="0" bIns="0" rtlCol="0">
            <a:noAutofit/>
          </a:bodyPr>
          <a:lstStyle/>
          <a:p>
            <a:endParaRPr/>
          </a:p>
        </p:txBody>
      </p:sp>
      <p:sp>
        <p:nvSpPr>
          <p:cNvPr id="6" name="object 6"/>
          <p:cNvSpPr txBox="1"/>
          <p:nvPr/>
        </p:nvSpPr>
        <p:spPr>
          <a:xfrm>
            <a:off x="762406" y="113359"/>
            <a:ext cx="7402856" cy="1194249"/>
          </a:xfrm>
          <a:prstGeom prst="rect">
            <a:avLst/>
          </a:prstGeom>
        </p:spPr>
        <p:txBody>
          <a:bodyPr wrap="square" lIns="0" tIns="0" rIns="0" bIns="0" rtlCol="0">
            <a:noAutofit/>
          </a:bodyPr>
          <a:lstStyle/>
          <a:p>
            <a:pPr marL="538454">
              <a:lnSpc>
                <a:spcPts val="4185"/>
              </a:lnSpc>
              <a:spcBef>
                <a:spcPts val="209"/>
              </a:spcBef>
            </a:pPr>
            <a:r>
              <a:rPr sz="4000" b="1" spc="0" dirty="0" smtClean="0">
                <a:solidFill>
                  <a:srgbClr val="001F5F"/>
                </a:solidFill>
                <a:latin typeface="Times New Roman"/>
                <a:cs typeface="Times New Roman"/>
              </a:rPr>
              <a:t>Important</a:t>
            </a:r>
            <a:r>
              <a:rPr sz="4000" b="1" spc="-147" dirty="0" smtClean="0">
                <a:solidFill>
                  <a:srgbClr val="001F5F"/>
                </a:solidFill>
                <a:latin typeface="Times New Roman"/>
                <a:cs typeface="Times New Roman"/>
              </a:rPr>
              <a:t> </a:t>
            </a:r>
            <a:r>
              <a:rPr sz="4000" b="1" spc="0" dirty="0" smtClean="0">
                <a:solidFill>
                  <a:srgbClr val="001F5F"/>
                </a:solidFill>
                <a:latin typeface="Times New Roman"/>
                <a:cs typeface="Times New Roman"/>
              </a:rPr>
              <a:t>marketing </a:t>
            </a:r>
            <a:r>
              <a:rPr sz="4000" b="1" spc="9" dirty="0" smtClean="0">
                <a:solidFill>
                  <a:srgbClr val="001F5F"/>
                </a:solidFill>
                <a:latin typeface="Times New Roman"/>
                <a:cs typeface="Times New Roman"/>
              </a:rPr>
              <a:t>f</a:t>
            </a:r>
            <a:r>
              <a:rPr sz="4000" b="1" spc="0" dirty="0" smtClean="0">
                <a:solidFill>
                  <a:srgbClr val="001F5F"/>
                </a:solidFill>
                <a:latin typeface="Times New Roman"/>
                <a:cs typeface="Times New Roman"/>
              </a:rPr>
              <a:t>unctions</a:t>
            </a:r>
            <a:endParaRPr sz="4000">
              <a:latin typeface="Times New Roman"/>
              <a:cs typeface="Times New Roman"/>
            </a:endParaRPr>
          </a:p>
          <a:p>
            <a:pPr marL="12700" marR="76169">
              <a:lnSpc>
                <a:spcPct val="95825"/>
              </a:lnSpc>
              <a:spcBef>
                <a:spcPts val="1751"/>
              </a:spcBef>
            </a:pPr>
            <a:r>
              <a:rPr sz="2800" b="1" spc="0" dirty="0" smtClean="0">
                <a:solidFill>
                  <a:srgbClr val="001F5F"/>
                </a:solidFill>
                <a:latin typeface="Times New Roman"/>
                <a:cs typeface="Times New Roman"/>
              </a:rPr>
              <a:t>Mar</a:t>
            </a:r>
            <a:r>
              <a:rPr sz="2800" b="1" spc="-14" dirty="0" smtClean="0">
                <a:solidFill>
                  <a:srgbClr val="001F5F"/>
                </a:solidFill>
                <a:latin typeface="Times New Roman"/>
                <a:cs typeface="Times New Roman"/>
              </a:rPr>
              <a:t>k</a:t>
            </a:r>
            <a:r>
              <a:rPr sz="2800" b="1" spc="0" dirty="0" smtClean="0">
                <a:solidFill>
                  <a:srgbClr val="001F5F"/>
                </a:solidFill>
                <a:latin typeface="Times New Roman"/>
                <a:cs typeface="Times New Roman"/>
              </a:rPr>
              <a:t>eting</a:t>
            </a:r>
            <a:r>
              <a:rPr sz="2800" b="1" spc="-92" dirty="0" smtClean="0">
                <a:solidFill>
                  <a:srgbClr val="001F5F"/>
                </a:solidFill>
                <a:latin typeface="Times New Roman"/>
                <a:cs typeface="Times New Roman"/>
              </a:rPr>
              <a:t> </a:t>
            </a:r>
            <a:r>
              <a:rPr sz="2800" b="1" spc="0" dirty="0" smtClean="0">
                <a:solidFill>
                  <a:srgbClr val="001F5F"/>
                </a:solidFill>
                <a:latin typeface="Times New Roman"/>
                <a:cs typeface="Times New Roman"/>
              </a:rPr>
              <a:t>Funct</a:t>
            </a:r>
            <a:r>
              <a:rPr sz="2800" b="1" spc="4" dirty="0" smtClean="0">
                <a:solidFill>
                  <a:srgbClr val="001F5F"/>
                </a:solidFill>
                <a:latin typeface="Times New Roman"/>
                <a:cs typeface="Times New Roman"/>
              </a:rPr>
              <a:t>i</a:t>
            </a:r>
            <a:r>
              <a:rPr sz="2800" b="1" spc="0" dirty="0" smtClean="0">
                <a:solidFill>
                  <a:srgbClr val="001F5F"/>
                </a:solidFill>
                <a:latin typeface="Times New Roman"/>
                <a:cs typeface="Times New Roman"/>
              </a:rPr>
              <a:t>o</a:t>
            </a:r>
            <a:r>
              <a:rPr sz="2800" b="1" spc="9" dirty="0" smtClean="0">
                <a:solidFill>
                  <a:srgbClr val="001F5F"/>
                </a:solidFill>
                <a:latin typeface="Times New Roman"/>
                <a:cs typeface="Times New Roman"/>
              </a:rPr>
              <a:t>n</a:t>
            </a:r>
            <a:r>
              <a:rPr sz="2800" b="1" spc="14" dirty="0" smtClean="0">
                <a:solidFill>
                  <a:srgbClr val="001F5F"/>
                </a:solidFill>
                <a:latin typeface="Times New Roman"/>
                <a:cs typeface="Times New Roman"/>
              </a:rPr>
              <a:t>s</a:t>
            </a:r>
            <a:r>
              <a:rPr sz="2800" b="1" spc="0" dirty="0" smtClean="0">
                <a:solidFill>
                  <a:srgbClr val="001F5F"/>
                </a:solidFill>
                <a:latin typeface="Times New Roman"/>
                <a:cs typeface="Times New Roman"/>
              </a:rPr>
              <a:t>…</a:t>
            </a:r>
            <a:endParaRPr sz="2800">
              <a:latin typeface="Times New Roman"/>
              <a:cs typeface="Times New Roman"/>
            </a:endParaRPr>
          </a:p>
        </p:txBody>
      </p:sp>
      <p:sp>
        <p:nvSpPr>
          <p:cNvPr id="5" name="object 5"/>
          <p:cNvSpPr txBox="1"/>
          <p:nvPr/>
        </p:nvSpPr>
        <p:spPr>
          <a:xfrm>
            <a:off x="474370" y="1567152"/>
            <a:ext cx="8372782" cy="1170768"/>
          </a:xfrm>
          <a:prstGeom prst="rect">
            <a:avLst/>
          </a:prstGeom>
        </p:spPr>
        <p:txBody>
          <a:bodyPr wrap="square" lIns="0" tIns="0" rIns="0" bIns="0" rtlCol="0">
            <a:noAutofit/>
          </a:bodyPr>
          <a:lstStyle/>
          <a:p>
            <a:pPr marL="12700" marR="31111">
              <a:lnSpc>
                <a:spcPts val="2550"/>
              </a:lnSpc>
              <a:spcBef>
                <a:spcPts val="127"/>
              </a:spcBef>
            </a:pPr>
            <a:r>
              <a:rPr sz="2400" b="1" spc="0" dirty="0" smtClean="0">
                <a:solidFill>
                  <a:srgbClr val="001F5F"/>
                </a:solidFill>
                <a:latin typeface="Times New Roman"/>
                <a:cs typeface="Times New Roman"/>
              </a:rPr>
              <a:t>B</a:t>
            </a:r>
            <a:r>
              <a:rPr sz="2400" b="1" spc="-4" dirty="0" smtClean="0">
                <a:solidFill>
                  <a:srgbClr val="001F5F"/>
                </a:solidFill>
                <a:latin typeface="Times New Roman"/>
                <a:cs typeface="Times New Roman"/>
              </a:rPr>
              <a:t>u</a:t>
            </a:r>
            <a:r>
              <a:rPr sz="2400" b="1" spc="0" dirty="0" smtClean="0">
                <a:solidFill>
                  <a:srgbClr val="001F5F"/>
                </a:solidFill>
                <a:latin typeface="Times New Roman"/>
                <a:cs typeface="Times New Roman"/>
              </a:rPr>
              <a:t>ying </a:t>
            </a:r>
            <a:r>
              <a:rPr sz="2400" b="1" spc="4" dirty="0" smtClean="0">
                <a:solidFill>
                  <a:srgbClr val="001F5F"/>
                </a:solidFill>
                <a:latin typeface="Times New Roman"/>
                <a:cs typeface="Times New Roman"/>
              </a:rPr>
              <a:t>f</a:t>
            </a:r>
            <a:r>
              <a:rPr sz="2400" b="1" spc="0" dirty="0" smtClean="0">
                <a:solidFill>
                  <a:srgbClr val="001F5F"/>
                </a:solidFill>
                <a:latin typeface="Times New Roman"/>
                <a:cs typeface="Times New Roman"/>
              </a:rPr>
              <a:t>unct</a:t>
            </a:r>
            <a:r>
              <a:rPr sz="2400" b="1" spc="4" dirty="0" smtClean="0">
                <a:solidFill>
                  <a:srgbClr val="001F5F"/>
                </a:solidFill>
                <a:latin typeface="Times New Roman"/>
                <a:cs typeface="Times New Roman"/>
              </a:rPr>
              <a:t>i</a:t>
            </a:r>
            <a:r>
              <a:rPr sz="2400" b="1" spc="0" dirty="0" smtClean="0">
                <a:solidFill>
                  <a:srgbClr val="001F5F"/>
                </a:solidFill>
                <a:latin typeface="Times New Roman"/>
                <a:cs typeface="Times New Roman"/>
              </a:rPr>
              <a:t>on</a:t>
            </a:r>
            <a:endParaRPr sz="2400">
              <a:latin typeface="Times New Roman"/>
              <a:cs typeface="Times New Roman"/>
            </a:endParaRPr>
          </a:p>
          <a:p>
            <a:pPr marL="332740" indent="-320040">
              <a:lnSpc>
                <a:spcPct val="100041"/>
              </a:lnSpc>
              <a:spcBef>
                <a:spcPts val="1782"/>
              </a:spcBef>
            </a:pPr>
            <a:r>
              <a:rPr sz="2000" spc="0" dirty="0" smtClean="0">
                <a:solidFill>
                  <a:srgbClr val="990000"/>
                </a:solidFill>
                <a:latin typeface="Wingdings"/>
                <a:cs typeface="Wingdings"/>
              </a:rPr>
              <a:t></a:t>
            </a:r>
            <a:r>
              <a:rPr sz="2000" spc="445" dirty="0" smtClean="0">
                <a:solidFill>
                  <a:srgbClr val="990000"/>
                </a:solidFill>
                <a:latin typeface="Times New Roman"/>
                <a:cs typeface="Times New Roman"/>
              </a:rPr>
              <a:t> </a:t>
            </a:r>
            <a:r>
              <a:rPr sz="2000" spc="0" dirty="0" smtClean="0">
                <a:solidFill>
                  <a:srgbClr val="001F5F"/>
                </a:solidFill>
                <a:latin typeface="Times New Roman"/>
                <a:cs typeface="Times New Roman"/>
              </a:rPr>
              <a:t>The</a:t>
            </a:r>
            <a:r>
              <a:rPr sz="2000" spc="164" dirty="0" smtClean="0">
                <a:solidFill>
                  <a:srgbClr val="001F5F"/>
                </a:solidFill>
                <a:latin typeface="Times New Roman"/>
                <a:cs typeface="Times New Roman"/>
              </a:rPr>
              <a:t> </a:t>
            </a:r>
            <a:r>
              <a:rPr sz="2000" spc="-9" dirty="0" smtClean="0">
                <a:solidFill>
                  <a:srgbClr val="001F5F"/>
                </a:solidFill>
                <a:latin typeface="Times New Roman"/>
                <a:cs typeface="Times New Roman"/>
              </a:rPr>
              <a:t>f</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n</a:t>
            </a:r>
            <a:r>
              <a:rPr sz="2000" spc="-14" dirty="0" smtClean="0">
                <a:solidFill>
                  <a:srgbClr val="001F5F"/>
                </a:solidFill>
                <a:latin typeface="Times New Roman"/>
                <a:cs typeface="Times New Roman"/>
              </a:rPr>
              <a:t>c</a:t>
            </a: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on</a:t>
            </a:r>
            <a:r>
              <a:rPr sz="2000" spc="164"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f</a:t>
            </a:r>
            <a:r>
              <a:rPr sz="2000" spc="164" dirty="0" smtClean="0">
                <a:solidFill>
                  <a:srgbClr val="001F5F"/>
                </a:solidFill>
                <a:latin typeface="Times New Roman"/>
                <a:cs typeface="Times New Roman"/>
              </a:rPr>
              <a:t> </a:t>
            </a:r>
            <a:r>
              <a:rPr sz="2000" spc="0" dirty="0" smtClean="0">
                <a:solidFill>
                  <a:srgbClr val="001F5F"/>
                </a:solidFill>
                <a:latin typeface="Times New Roman"/>
                <a:cs typeface="Times New Roman"/>
              </a:rPr>
              <a:t>buy</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r>
              <a:rPr sz="2000" spc="159"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s</a:t>
            </a:r>
            <a:r>
              <a:rPr sz="2000" spc="159" dirty="0" smtClean="0">
                <a:solidFill>
                  <a:srgbClr val="001F5F"/>
                </a:solidFill>
                <a:latin typeface="Times New Roman"/>
                <a:cs typeface="Times New Roman"/>
              </a:rPr>
              <a:t> </a:t>
            </a:r>
            <a:r>
              <a:rPr sz="2000" spc="4" dirty="0" smtClean="0">
                <a:solidFill>
                  <a:srgbClr val="001F5F"/>
                </a:solidFill>
                <a:latin typeface="Times New Roman"/>
                <a:cs typeface="Times New Roman"/>
              </a:rPr>
              <a:t>p</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rfor</a:t>
            </a:r>
            <a:r>
              <a:rPr sz="2000" spc="-14" dirty="0" smtClean="0">
                <a:solidFill>
                  <a:srgbClr val="001F5F"/>
                </a:solidFill>
                <a:latin typeface="Times New Roman"/>
                <a:cs typeface="Times New Roman"/>
              </a:rPr>
              <a:t>m</a:t>
            </a:r>
            <a:r>
              <a:rPr sz="2000" spc="0" dirty="0" smtClean="0">
                <a:solidFill>
                  <a:srgbClr val="001F5F"/>
                </a:solidFill>
                <a:latin typeface="Times New Roman"/>
                <a:cs typeface="Times New Roman"/>
              </a:rPr>
              <a:t>ed</a:t>
            </a:r>
            <a:r>
              <a:rPr sz="2000" spc="154"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n</a:t>
            </a:r>
            <a:r>
              <a:rPr sz="2000" spc="164" dirty="0" smtClean="0">
                <a:solidFill>
                  <a:srgbClr val="001F5F"/>
                </a:solidFill>
                <a:latin typeface="Times New Roman"/>
                <a:cs typeface="Times New Roman"/>
              </a:rPr>
              <a:t> </a:t>
            </a:r>
            <a:r>
              <a:rPr sz="2000" spc="0" dirty="0" smtClean="0">
                <a:solidFill>
                  <a:srgbClr val="001F5F"/>
                </a:solidFill>
                <a:latin typeface="Times New Roman"/>
                <a:cs typeface="Times New Roman"/>
              </a:rPr>
              <a:t>o</a:t>
            </a:r>
            <a:r>
              <a:rPr sz="2000" spc="-14" dirty="0" smtClean="0">
                <a:solidFill>
                  <a:srgbClr val="001F5F"/>
                </a:solidFill>
                <a:latin typeface="Times New Roman"/>
                <a:cs typeface="Times New Roman"/>
              </a:rPr>
              <a:t>r</a:t>
            </a:r>
            <a:r>
              <a:rPr sz="2000" spc="0" dirty="0" smtClean="0">
                <a:solidFill>
                  <a:srgbClr val="001F5F"/>
                </a:solidFill>
                <a:latin typeface="Times New Roman"/>
                <a:cs typeface="Times New Roman"/>
              </a:rPr>
              <a:t>d</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r</a:t>
            </a:r>
            <a:r>
              <a:rPr sz="2000" spc="164" dirty="0" smtClean="0">
                <a:solidFill>
                  <a:srgbClr val="001F5F"/>
                </a:solidFill>
                <a:latin typeface="Times New Roman"/>
                <a:cs typeface="Times New Roman"/>
              </a:rPr>
              <a:t> </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o</a:t>
            </a:r>
            <a:r>
              <a:rPr sz="2000" spc="164"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14" dirty="0" smtClean="0">
                <a:solidFill>
                  <a:srgbClr val="001F5F"/>
                </a:solidFill>
                <a:latin typeface="Times New Roman"/>
                <a:cs typeface="Times New Roman"/>
              </a:rPr>
              <a:t>c</a:t>
            </a:r>
            <a:r>
              <a:rPr sz="2000" spc="0" dirty="0" smtClean="0">
                <a:solidFill>
                  <a:srgbClr val="001F5F"/>
                </a:solidFill>
                <a:latin typeface="Times New Roman"/>
                <a:cs typeface="Times New Roman"/>
              </a:rPr>
              <a:t>q</a:t>
            </a:r>
            <a:r>
              <a:rPr sz="2000" spc="9" dirty="0" smtClean="0">
                <a:solidFill>
                  <a:srgbClr val="001F5F"/>
                </a:solidFill>
                <a:latin typeface="Times New Roman"/>
                <a:cs typeface="Times New Roman"/>
              </a:rPr>
              <a:t>u</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re</a:t>
            </a:r>
            <a:r>
              <a:rPr sz="2000" spc="164" dirty="0" smtClean="0">
                <a:solidFill>
                  <a:srgbClr val="001F5F"/>
                </a:solidFill>
                <a:latin typeface="Times New Roman"/>
                <a:cs typeface="Times New Roman"/>
              </a:rPr>
              <a:t> </a:t>
            </a:r>
            <a:r>
              <a:rPr sz="2000" spc="0" dirty="0" smtClean="0">
                <a:solidFill>
                  <a:srgbClr val="001F5F"/>
                </a:solidFill>
                <a:latin typeface="Times New Roman"/>
                <a:cs typeface="Times New Roman"/>
              </a:rPr>
              <a:t>q</a:t>
            </a:r>
            <a:r>
              <a:rPr sz="2000" spc="-9" dirty="0" smtClean="0">
                <a:solidFill>
                  <a:srgbClr val="001F5F"/>
                </a:solidFill>
                <a:latin typeface="Times New Roman"/>
                <a:cs typeface="Times New Roman"/>
              </a:rPr>
              <a:t>u</a:t>
            </a:r>
            <a:r>
              <a:rPr sz="2000" spc="0" dirty="0" smtClean="0">
                <a:solidFill>
                  <a:srgbClr val="001F5F"/>
                </a:solidFill>
                <a:latin typeface="Times New Roman"/>
                <a:cs typeface="Times New Roman"/>
              </a:rPr>
              <a:t>a</a:t>
            </a:r>
            <a:r>
              <a:rPr sz="2000" spc="-4" dirty="0" smtClean="0">
                <a:solidFill>
                  <a:srgbClr val="001F5F"/>
                </a:solidFill>
                <a:latin typeface="Times New Roman"/>
                <a:cs typeface="Times New Roman"/>
              </a:rPr>
              <a:t>l</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y</a:t>
            </a:r>
            <a:r>
              <a:rPr sz="2000" spc="164"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eria</a:t>
            </a:r>
            <a:r>
              <a:rPr sz="2000" spc="-9" dirty="0" smtClean="0">
                <a:solidFill>
                  <a:srgbClr val="001F5F"/>
                </a:solidFill>
                <a:latin typeface="Times New Roman"/>
                <a:cs typeface="Times New Roman"/>
              </a:rPr>
              <a:t>l</a:t>
            </a:r>
            <a:r>
              <a:rPr sz="2000" spc="0" dirty="0" smtClean="0">
                <a:solidFill>
                  <a:srgbClr val="001F5F"/>
                </a:solidFill>
                <a:latin typeface="Times New Roman"/>
                <a:cs typeface="Times New Roman"/>
              </a:rPr>
              <a:t>s</a:t>
            </a:r>
            <a:r>
              <a:rPr sz="2000" spc="150" dirty="0" smtClean="0">
                <a:solidFill>
                  <a:srgbClr val="001F5F"/>
                </a:solidFill>
                <a:latin typeface="Times New Roman"/>
                <a:cs typeface="Times New Roman"/>
              </a:rPr>
              <a:t> </a:t>
            </a:r>
            <a:r>
              <a:rPr sz="2000" spc="-9" dirty="0" smtClean="0">
                <a:solidFill>
                  <a:srgbClr val="001F5F"/>
                </a:solidFill>
                <a:latin typeface="Times New Roman"/>
                <a:cs typeface="Times New Roman"/>
              </a:rPr>
              <a:t>f</a:t>
            </a:r>
            <a:r>
              <a:rPr sz="2000" spc="0" dirty="0" smtClean="0">
                <a:solidFill>
                  <a:srgbClr val="001F5F"/>
                </a:solidFill>
                <a:latin typeface="Times New Roman"/>
                <a:cs typeface="Times New Roman"/>
              </a:rPr>
              <a:t>or p</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c</a:t>
            </a: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o</a:t>
            </a:r>
            <a:r>
              <a:rPr sz="2000" spc="4" dirty="0" smtClean="0">
                <a:solidFill>
                  <a:srgbClr val="001F5F"/>
                </a:solidFill>
                <a:latin typeface="Times New Roman"/>
                <a:cs typeface="Times New Roman"/>
              </a:rPr>
              <a:t>n</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4" name="object 4"/>
          <p:cNvSpPr txBox="1"/>
          <p:nvPr/>
        </p:nvSpPr>
        <p:spPr>
          <a:xfrm>
            <a:off x="474370" y="2989825"/>
            <a:ext cx="8380716" cy="586676"/>
          </a:xfrm>
          <a:prstGeom prst="rect">
            <a:avLst/>
          </a:prstGeom>
        </p:spPr>
        <p:txBody>
          <a:bodyPr wrap="square" lIns="0" tIns="0" rIns="0" bIns="0" rtlCol="0">
            <a:noAutofit/>
          </a:bodyPr>
          <a:lstStyle/>
          <a:p>
            <a:pPr marL="12700">
              <a:lnSpc>
                <a:spcPts val="2160"/>
              </a:lnSpc>
              <a:spcBef>
                <a:spcPts val="108"/>
              </a:spcBef>
            </a:pPr>
            <a:r>
              <a:rPr sz="2000" spc="0" dirty="0" smtClean="0">
                <a:solidFill>
                  <a:srgbClr val="990000"/>
                </a:solidFill>
                <a:latin typeface="Wingdings"/>
                <a:cs typeface="Wingdings"/>
              </a:rPr>
              <a:t></a:t>
            </a:r>
            <a:r>
              <a:rPr sz="2000" spc="445" dirty="0" smtClean="0">
                <a:solidFill>
                  <a:srgbClr val="990000"/>
                </a:solidFill>
                <a:latin typeface="Times New Roman"/>
                <a:cs typeface="Times New Roman"/>
              </a:rPr>
              <a:t> </a:t>
            </a:r>
            <a:r>
              <a:rPr sz="2000" spc="0" dirty="0" smtClean="0">
                <a:solidFill>
                  <a:srgbClr val="001F5F"/>
                </a:solidFill>
                <a:latin typeface="Times New Roman"/>
                <a:cs typeface="Times New Roman"/>
              </a:rPr>
              <a:t>W</a:t>
            </a:r>
            <a:r>
              <a:rPr sz="2000" spc="4" dirty="0" smtClean="0">
                <a:solidFill>
                  <a:srgbClr val="001F5F"/>
                </a:solidFill>
                <a:latin typeface="Times New Roman"/>
                <a:cs typeface="Times New Roman"/>
              </a:rPr>
              <a:t>h</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n </a:t>
            </a:r>
            <a:r>
              <a:rPr sz="2000" spc="75" dirty="0" smtClean="0">
                <a:solidFill>
                  <a:srgbClr val="001F5F"/>
                </a:solidFill>
                <a:latin typeface="Times New Roman"/>
                <a:cs typeface="Times New Roman"/>
              </a:rPr>
              <a:t> </a:t>
            </a:r>
            <a:r>
              <a:rPr sz="2000" spc="0" dirty="0" smtClean="0">
                <a:solidFill>
                  <a:srgbClr val="001F5F"/>
                </a:solidFill>
                <a:latin typeface="Times New Roman"/>
                <a:cs typeface="Times New Roman"/>
              </a:rPr>
              <a:t>a </a:t>
            </a:r>
            <a:r>
              <a:rPr sz="2000" spc="54" dirty="0" smtClean="0">
                <a:solidFill>
                  <a:srgbClr val="001F5F"/>
                </a:solidFill>
                <a:latin typeface="Times New Roman"/>
                <a:cs typeface="Times New Roman"/>
              </a:rPr>
              <a:t> </a:t>
            </a:r>
            <a:r>
              <a:rPr sz="2000" spc="-9" dirty="0" smtClean="0">
                <a:solidFill>
                  <a:srgbClr val="001F5F"/>
                </a:solidFill>
                <a:latin typeface="Times New Roman"/>
                <a:cs typeface="Times New Roman"/>
              </a:rPr>
              <a:t>go</a:t>
            </a:r>
            <a:r>
              <a:rPr sz="2000" spc="0" dirty="0" smtClean="0">
                <a:solidFill>
                  <a:srgbClr val="001F5F"/>
                </a:solidFill>
                <a:latin typeface="Times New Roman"/>
                <a:cs typeface="Times New Roman"/>
              </a:rPr>
              <a:t>od </a:t>
            </a:r>
            <a:r>
              <a:rPr sz="2000" spc="64" dirty="0" smtClean="0">
                <a:solidFill>
                  <a:srgbClr val="001F5F"/>
                </a:solidFill>
                <a:latin typeface="Times New Roman"/>
                <a:cs typeface="Times New Roman"/>
              </a:rPr>
              <a:t> </a:t>
            </a:r>
            <a:r>
              <a:rPr sz="2000" spc="-9" dirty="0" smtClean="0">
                <a:solidFill>
                  <a:srgbClr val="001F5F"/>
                </a:solidFill>
                <a:latin typeface="Times New Roman"/>
                <a:cs typeface="Times New Roman"/>
              </a:rPr>
              <a:t>p</a:t>
            </a:r>
            <a:r>
              <a:rPr sz="2000" spc="0" dirty="0" smtClean="0">
                <a:solidFill>
                  <a:srgbClr val="001F5F"/>
                </a:solidFill>
                <a:latin typeface="Times New Roman"/>
                <a:cs typeface="Times New Roman"/>
              </a:rPr>
              <a:t>ro</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uct </a:t>
            </a:r>
            <a:r>
              <a:rPr sz="2000" spc="64" dirty="0" smtClean="0">
                <a:solidFill>
                  <a:srgbClr val="001F5F"/>
                </a:solidFill>
                <a:latin typeface="Times New Roman"/>
                <a:cs typeface="Times New Roman"/>
              </a:rPr>
              <a:t> </a:t>
            </a:r>
            <a:r>
              <a:rPr sz="2000" spc="-14" dirty="0" smtClean="0">
                <a:solidFill>
                  <a:srgbClr val="001F5F"/>
                </a:solidFill>
                <a:latin typeface="Times New Roman"/>
                <a:cs typeface="Times New Roman"/>
              </a:rPr>
              <a:t>c</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n</a:t>
            </a:r>
            <a:r>
              <a:rPr sz="2000" spc="-9" dirty="0" smtClean="0">
                <a:solidFill>
                  <a:srgbClr val="001F5F"/>
                </a:solidFill>
                <a:latin typeface="Times New Roman"/>
                <a:cs typeface="Times New Roman"/>
              </a:rPr>
              <a:t>c</a:t>
            </a:r>
            <a:r>
              <a:rPr sz="2000" spc="0" dirty="0" smtClean="0">
                <a:solidFill>
                  <a:srgbClr val="001F5F"/>
                </a:solidFill>
                <a:latin typeface="Times New Roman"/>
                <a:cs typeface="Times New Roman"/>
              </a:rPr>
              <a:t>ept </a:t>
            </a:r>
            <a:r>
              <a:rPr sz="2000" spc="64" dirty="0" smtClean="0">
                <a:solidFill>
                  <a:srgbClr val="001F5F"/>
                </a:solidFill>
                <a:latin typeface="Times New Roman"/>
                <a:cs typeface="Times New Roman"/>
              </a:rPr>
              <a:t> </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s </a:t>
            </a:r>
            <a:r>
              <a:rPr sz="2000" spc="54" dirty="0" smtClean="0">
                <a:solidFill>
                  <a:srgbClr val="001F5F"/>
                </a:solidFill>
                <a:latin typeface="Times New Roman"/>
                <a:cs typeface="Times New Roman"/>
              </a:rPr>
              <a:t> </a:t>
            </a:r>
            <a:r>
              <a:rPr sz="2000" spc="0" dirty="0" smtClean="0">
                <a:solidFill>
                  <a:srgbClr val="001F5F"/>
                </a:solidFill>
                <a:latin typeface="Times New Roman"/>
                <a:cs typeface="Times New Roman"/>
              </a:rPr>
              <a:t>des</a:t>
            </a:r>
            <a:r>
              <a:rPr sz="2000" spc="-14" dirty="0" smtClean="0">
                <a:solidFill>
                  <a:srgbClr val="001F5F"/>
                </a:solidFill>
                <a:latin typeface="Times New Roman"/>
                <a:cs typeface="Times New Roman"/>
              </a:rPr>
              <a:t>i</a:t>
            </a:r>
            <a:r>
              <a:rPr sz="2000" spc="-9" dirty="0" smtClean="0">
                <a:solidFill>
                  <a:srgbClr val="001F5F"/>
                </a:solidFill>
                <a:latin typeface="Times New Roman"/>
                <a:cs typeface="Times New Roman"/>
              </a:rPr>
              <a:t>g</a:t>
            </a:r>
            <a:r>
              <a:rPr sz="2000" spc="0" dirty="0" smtClean="0">
                <a:solidFill>
                  <a:srgbClr val="001F5F"/>
                </a:solidFill>
                <a:latin typeface="Times New Roman"/>
                <a:cs typeface="Times New Roman"/>
              </a:rPr>
              <a:t>n</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d, </a:t>
            </a:r>
            <a:r>
              <a:rPr sz="2000" spc="64"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t </a:t>
            </a:r>
            <a:r>
              <a:rPr sz="2000" spc="59"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ust </a:t>
            </a:r>
            <a:r>
              <a:rPr sz="2000" spc="64" dirty="0" smtClean="0">
                <a:solidFill>
                  <a:srgbClr val="001F5F"/>
                </a:solidFill>
                <a:latin typeface="Times New Roman"/>
                <a:cs typeface="Times New Roman"/>
              </a:rPr>
              <a:t> </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l</a:t>
            </a:r>
            <a:r>
              <a:rPr sz="2000" spc="-19" dirty="0" smtClean="0">
                <a:solidFill>
                  <a:srgbClr val="001F5F"/>
                </a:solidFill>
                <a:latin typeface="Times New Roman"/>
                <a:cs typeface="Times New Roman"/>
              </a:rPr>
              <a:t>s</a:t>
            </a:r>
            <a:r>
              <a:rPr sz="2000" spc="0" dirty="0" smtClean="0">
                <a:solidFill>
                  <a:srgbClr val="001F5F"/>
                </a:solidFill>
                <a:latin typeface="Times New Roman"/>
                <a:cs typeface="Times New Roman"/>
              </a:rPr>
              <a:t>o </a:t>
            </a:r>
            <a:r>
              <a:rPr sz="2000" spc="59" dirty="0" smtClean="0">
                <a:solidFill>
                  <a:srgbClr val="001F5F"/>
                </a:solidFill>
                <a:latin typeface="Times New Roman"/>
                <a:cs typeface="Times New Roman"/>
              </a:rPr>
              <a:t> </a:t>
            </a:r>
            <a:r>
              <a:rPr sz="2000" spc="4" dirty="0" smtClean="0">
                <a:solidFill>
                  <a:srgbClr val="001F5F"/>
                </a:solidFill>
                <a:latin typeface="Times New Roman"/>
                <a:cs typeface="Times New Roman"/>
              </a:rPr>
              <a:t>b</a:t>
            </a:r>
            <a:r>
              <a:rPr sz="2000" spc="0" dirty="0" smtClean="0">
                <a:solidFill>
                  <a:srgbClr val="001F5F"/>
                </a:solidFill>
                <a:latin typeface="Times New Roman"/>
                <a:cs typeface="Times New Roman"/>
              </a:rPr>
              <a:t>e </a:t>
            </a:r>
            <a:r>
              <a:rPr sz="2000" spc="64" dirty="0" smtClean="0">
                <a:solidFill>
                  <a:srgbClr val="001F5F"/>
                </a:solidFill>
                <a:latin typeface="Times New Roman"/>
                <a:cs typeface="Times New Roman"/>
              </a:rPr>
              <a:t> </a:t>
            </a:r>
            <a:r>
              <a:rPr sz="2000" spc="-14" dirty="0" smtClean="0">
                <a:solidFill>
                  <a:srgbClr val="001F5F"/>
                </a:solidFill>
                <a:latin typeface="Times New Roman"/>
                <a:cs typeface="Times New Roman"/>
              </a:rPr>
              <a:t>e</a:t>
            </a:r>
            <a:r>
              <a:rPr sz="2000" spc="0" dirty="0" smtClean="0">
                <a:solidFill>
                  <a:srgbClr val="001F5F"/>
                </a:solidFill>
                <a:latin typeface="Times New Roman"/>
                <a:cs typeface="Times New Roman"/>
              </a:rPr>
              <a:t>n</a:t>
            </a:r>
            <a:r>
              <a:rPr sz="2000" spc="-9" dirty="0" smtClean="0">
                <a:solidFill>
                  <a:srgbClr val="001F5F"/>
                </a:solidFill>
                <a:latin typeface="Times New Roman"/>
                <a:cs typeface="Times New Roman"/>
              </a:rPr>
              <a:t>su</a:t>
            </a:r>
            <a:r>
              <a:rPr sz="2000" spc="0" dirty="0" smtClean="0">
                <a:solidFill>
                  <a:srgbClr val="001F5F"/>
                </a:solidFill>
                <a:latin typeface="Times New Roman"/>
                <a:cs typeface="Times New Roman"/>
              </a:rPr>
              <a:t>red </a:t>
            </a:r>
            <a:r>
              <a:rPr sz="2000" spc="64" dirty="0" smtClean="0">
                <a:solidFill>
                  <a:srgbClr val="001F5F"/>
                </a:solidFill>
                <a:latin typeface="Times New Roman"/>
                <a:cs typeface="Times New Roman"/>
              </a:rPr>
              <a:t> </a:t>
            </a:r>
            <a:r>
              <a:rPr sz="2000" spc="0" dirty="0" smtClean="0">
                <a:solidFill>
                  <a:srgbClr val="001F5F"/>
                </a:solidFill>
                <a:latin typeface="Times New Roman"/>
                <a:cs typeface="Times New Roman"/>
              </a:rPr>
              <a:t>th</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t</a:t>
            </a:r>
            <a:endParaRPr sz="2000">
              <a:latin typeface="Times New Roman"/>
              <a:cs typeface="Times New Roman"/>
            </a:endParaRPr>
          </a:p>
          <a:p>
            <a:pPr marL="332740" marR="38423">
              <a:lnSpc>
                <a:spcPct val="95825"/>
              </a:lnSpc>
            </a:pPr>
            <a:r>
              <a:rPr sz="2000" spc="0" dirty="0" smtClean="0">
                <a:solidFill>
                  <a:srgbClr val="001F5F"/>
                </a:solidFill>
                <a:latin typeface="Times New Roman"/>
                <a:cs typeface="Times New Roman"/>
              </a:rPr>
              <a:t>essent</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al</a:t>
            </a:r>
            <a:r>
              <a:rPr sz="2000" spc="-25" dirty="0" smtClean="0">
                <a:solidFill>
                  <a:srgbClr val="001F5F"/>
                </a:solidFill>
                <a:latin typeface="Times New Roman"/>
                <a:cs typeface="Times New Roman"/>
              </a:rPr>
              <a:t> m</a:t>
            </a:r>
            <a:r>
              <a:rPr sz="2000" spc="0" dirty="0" smtClean="0">
                <a:solidFill>
                  <a:srgbClr val="001F5F"/>
                </a:solidFill>
                <a:latin typeface="Times New Roman"/>
                <a:cs typeface="Times New Roman"/>
              </a:rPr>
              <a:t>a</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eria</a:t>
            </a:r>
            <a:r>
              <a:rPr sz="2000" spc="-9" dirty="0" smtClean="0">
                <a:solidFill>
                  <a:srgbClr val="001F5F"/>
                </a:solidFill>
                <a:latin typeface="Times New Roman"/>
                <a:cs typeface="Times New Roman"/>
              </a:rPr>
              <a:t>l</a:t>
            </a:r>
            <a:r>
              <a:rPr sz="2000" spc="0" dirty="0" smtClean="0">
                <a:solidFill>
                  <a:srgbClr val="001F5F"/>
                </a:solidFill>
                <a:latin typeface="Times New Roman"/>
                <a:cs typeface="Times New Roman"/>
              </a:rPr>
              <a:t>s</a:t>
            </a:r>
            <a:r>
              <a:rPr sz="20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are</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u</a:t>
            </a:r>
            <a:r>
              <a:rPr sz="2000" spc="0" dirty="0" smtClean="0">
                <a:solidFill>
                  <a:srgbClr val="001F5F"/>
                </a:solidFill>
                <a:latin typeface="Times New Roman"/>
                <a:cs typeface="Times New Roman"/>
              </a:rPr>
              <a:t>rc</a:t>
            </a:r>
            <a:r>
              <a:rPr sz="2000" spc="4" dirty="0" smtClean="0">
                <a:solidFill>
                  <a:srgbClr val="001F5F"/>
                </a:solidFill>
                <a:latin typeface="Times New Roman"/>
                <a:cs typeface="Times New Roman"/>
              </a:rPr>
              <a:t>h</a:t>
            </a:r>
            <a:r>
              <a:rPr sz="2000" spc="0" dirty="0" smtClean="0">
                <a:solidFill>
                  <a:srgbClr val="001F5F"/>
                </a:solidFill>
                <a:latin typeface="Times New Roman"/>
                <a:cs typeface="Times New Roman"/>
              </a:rPr>
              <a:t>ased</a:t>
            </a:r>
            <a:r>
              <a:rPr sz="2000" spc="-34" dirty="0" smtClean="0">
                <a:solidFill>
                  <a:srgbClr val="001F5F"/>
                </a:solidFill>
                <a:latin typeface="Times New Roman"/>
                <a:cs typeface="Times New Roman"/>
              </a:rPr>
              <a:t> </a:t>
            </a:r>
            <a:r>
              <a:rPr sz="2000" spc="0" dirty="0" smtClean="0">
                <a:solidFill>
                  <a:srgbClr val="001F5F"/>
                </a:solidFill>
                <a:latin typeface="Times New Roman"/>
                <a:cs typeface="Times New Roman"/>
              </a:rPr>
              <a:t>f</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r</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the</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uc</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3" name="object 3"/>
          <p:cNvSpPr txBox="1"/>
          <p:nvPr/>
        </p:nvSpPr>
        <p:spPr>
          <a:xfrm>
            <a:off x="474370" y="3828653"/>
            <a:ext cx="7523096" cy="281249"/>
          </a:xfrm>
          <a:prstGeom prst="rect">
            <a:avLst/>
          </a:prstGeom>
        </p:spPr>
        <p:txBody>
          <a:bodyPr wrap="square" lIns="0" tIns="0" rIns="0" bIns="0" rtlCol="0">
            <a:noAutofit/>
          </a:bodyPr>
          <a:lstStyle/>
          <a:p>
            <a:pPr marL="12700">
              <a:lnSpc>
                <a:spcPts val="2155"/>
              </a:lnSpc>
              <a:spcBef>
                <a:spcPts val="107"/>
              </a:spcBef>
            </a:pPr>
            <a:r>
              <a:rPr sz="2000" spc="0" dirty="0" smtClean="0">
                <a:solidFill>
                  <a:srgbClr val="990000"/>
                </a:solidFill>
                <a:latin typeface="Wingdings"/>
                <a:cs typeface="Wingdings"/>
              </a:rPr>
              <a:t></a:t>
            </a:r>
            <a:r>
              <a:rPr sz="2000" spc="445" dirty="0" smtClean="0">
                <a:solidFill>
                  <a:srgbClr val="990000"/>
                </a:solidFill>
                <a:latin typeface="Times New Roman"/>
                <a:cs typeface="Times New Roman"/>
              </a:rPr>
              <a:t> </a:t>
            </a:r>
            <a:r>
              <a:rPr sz="2000" spc="0" dirty="0" smtClean="0">
                <a:solidFill>
                  <a:srgbClr val="001F5F"/>
                </a:solidFill>
                <a:latin typeface="Times New Roman"/>
                <a:cs typeface="Times New Roman"/>
              </a:rPr>
              <a:t>This</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f</a:t>
            </a:r>
            <a:r>
              <a:rPr sz="2000" spc="9" dirty="0" smtClean="0">
                <a:solidFill>
                  <a:srgbClr val="001F5F"/>
                </a:solidFill>
                <a:latin typeface="Times New Roman"/>
                <a:cs typeface="Times New Roman"/>
              </a:rPr>
              <a:t>u</a:t>
            </a:r>
            <a:r>
              <a:rPr sz="2000" spc="0" dirty="0" smtClean="0">
                <a:solidFill>
                  <a:srgbClr val="001F5F"/>
                </a:solidFill>
                <a:latin typeface="Times New Roman"/>
                <a:cs typeface="Times New Roman"/>
              </a:rPr>
              <a:t>nction</a:t>
            </a:r>
            <a:r>
              <a:rPr sz="2000" spc="-29"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s</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carried</a:t>
            </a:r>
            <a:r>
              <a:rPr sz="2000" spc="-14" dirty="0" smtClean="0">
                <a:solidFill>
                  <a:srgbClr val="001F5F"/>
                </a:solidFill>
                <a:latin typeface="Times New Roman"/>
                <a:cs typeface="Times New Roman"/>
              </a:rPr>
              <a:t> </a:t>
            </a:r>
            <a:r>
              <a:rPr sz="2000" spc="4" dirty="0" smtClean="0">
                <a:solidFill>
                  <a:srgbClr val="001F5F"/>
                </a:solidFill>
                <a:latin typeface="Times New Roman"/>
                <a:cs typeface="Times New Roman"/>
              </a:rPr>
              <a:t>ou</a:t>
            </a:r>
            <a:r>
              <a:rPr sz="2000" spc="0" dirty="0" smtClean="0">
                <a:solidFill>
                  <a:srgbClr val="001F5F"/>
                </a:solidFill>
                <a:latin typeface="Times New Roman"/>
                <a:cs typeface="Times New Roman"/>
              </a:rPr>
              <a:t>t</a:t>
            </a:r>
            <a:r>
              <a:rPr sz="2000" spc="-25" dirty="0" smtClean="0">
                <a:solidFill>
                  <a:srgbClr val="001F5F"/>
                </a:solidFill>
                <a:latin typeface="Times New Roman"/>
                <a:cs typeface="Times New Roman"/>
              </a:rPr>
              <a:t> </a:t>
            </a:r>
            <a:r>
              <a:rPr sz="2000" spc="9" dirty="0" smtClean="0">
                <a:solidFill>
                  <a:srgbClr val="001F5F"/>
                </a:solidFill>
                <a:latin typeface="Times New Roman"/>
                <a:cs typeface="Times New Roman"/>
              </a:rPr>
              <a:t>b</a:t>
            </a:r>
            <a:r>
              <a:rPr sz="2000" spc="0" dirty="0" smtClean="0">
                <a:solidFill>
                  <a:srgbClr val="001F5F"/>
                </a:solidFill>
                <a:latin typeface="Times New Roman"/>
                <a:cs typeface="Times New Roman"/>
              </a:rPr>
              <a:t>y</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the</a:t>
            </a:r>
            <a:r>
              <a:rPr sz="2000" spc="-9" dirty="0" smtClean="0">
                <a:solidFill>
                  <a:srgbClr val="001F5F"/>
                </a:solidFill>
                <a:latin typeface="Times New Roman"/>
                <a:cs typeface="Times New Roman"/>
              </a:rPr>
              <a:t> </a:t>
            </a:r>
            <a:r>
              <a:rPr sz="2000" b="1" spc="0" dirty="0" smtClean="0">
                <a:solidFill>
                  <a:srgbClr val="001F5F"/>
                </a:solidFill>
                <a:latin typeface="Times New Roman"/>
                <a:cs typeface="Times New Roman"/>
              </a:rPr>
              <a:t>pu</a:t>
            </a:r>
            <a:r>
              <a:rPr sz="2000" b="1" spc="-34" dirty="0" smtClean="0">
                <a:solidFill>
                  <a:srgbClr val="001F5F"/>
                </a:solidFill>
                <a:latin typeface="Times New Roman"/>
                <a:cs typeface="Times New Roman"/>
              </a:rPr>
              <a:t>r</a:t>
            </a:r>
            <a:r>
              <a:rPr sz="2000" b="1" spc="0" dirty="0" smtClean="0">
                <a:solidFill>
                  <a:srgbClr val="001F5F"/>
                </a:solidFill>
                <a:latin typeface="Times New Roman"/>
                <a:cs typeface="Times New Roman"/>
              </a:rPr>
              <a:t>cha</a:t>
            </a:r>
            <a:r>
              <a:rPr sz="2000" b="1" spc="4" dirty="0" smtClean="0">
                <a:solidFill>
                  <a:srgbClr val="001F5F"/>
                </a:solidFill>
                <a:latin typeface="Times New Roman"/>
                <a:cs typeface="Times New Roman"/>
              </a:rPr>
              <a:t>s</a:t>
            </a:r>
            <a:r>
              <a:rPr sz="2000" b="1" spc="0" dirty="0" smtClean="0">
                <a:solidFill>
                  <a:srgbClr val="001F5F"/>
                </a:solidFill>
                <a:latin typeface="Times New Roman"/>
                <a:cs typeface="Times New Roman"/>
              </a:rPr>
              <a:t>e</a:t>
            </a:r>
            <a:r>
              <a:rPr sz="2000" b="1" spc="-29" dirty="0" smtClean="0">
                <a:solidFill>
                  <a:srgbClr val="001F5F"/>
                </a:solidFill>
                <a:latin typeface="Times New Roman"/>
                <a:cs typeface="Times New Roman"/>
              </a:rPr>
              <a:t> </a:t>
            </a:r>
            <a:r>
              <a:rPr sz="2000" b="1" spc="0" dirty="0" smtClean="0">
                <a:solidFill>
                  <a:srgbClr val="001F5F"/>
                </a:solidFill>
                <a:latin typeface="Times New Roman"/>
                <a:cs typeface="Times New Roman"/>
              </a:rPr>
              <a:t>a</a:t>
            </a:r>
            <a:r>
              <a:rPr sz="2000" b="1" spc="4" dirty="0" smtClean="0">
                <a:solidFill>
                  <a:srgbClr val="001F5F"/>
                </a:solidFill>
                <a:latin typeface="Times New Roman"/>
                <a:cs typeface="Times New Roman"/>
              </a:rPr>
              <a:t>n</a:t>
            </a:r>
            <a:r>
              <a:rPr sz="2000" b="1" spc="0" dirty="0" smtClean="0">
                <a:solidFill>
                  <a:srgbClr val="001F5F"/>
                </a:solidFill>
                <a:latin typeface="Times New Roman"/>
                <a:cs typeface="Times New Roman"/>
              </a:rPr>
              <a:t>d supply</a:t>
            </a:r>
            <a:r>
              <a:rPr sz="2000" b="1" spc="-25" dirty="0" smtClean="0">
                <a:solidFill>
                  <a:srgbClr val="001F5F"/>
                </a:solidFill>
                <a:latin typeface="Times New Roman"/>
                <a:cs typeface="Times New Roman"/>
              </a:rPr>
              <a:t> </a:t>
            </a:r>
            <a:r>
              <a:rPr sz="2000" b="1" spc="0" dirty="0" smtClean="0">
                <a:solidFill>
                  <a:srgbClr val="001F5F"/>
                </a:solidFill>
                <a:latin typeface="Times New Roman"/>
                <a:cs typeface="Times New Roman"/>
              </a:rPr>
              <a:t>dep</a:t>
            </a:r>
            <a:r>
              <a:rPr sz="2000" b="1" spc="4" dirty="0" smtClean="0">
                <a:solidFill>
                  <a:srgbClr val="001F5F"/>
                </a:solidFill>
                <a:latin typeface="Times New Roman"/>
                <a:cs typeface="Times New Roman"/>
              </a:rPr>
              <a:t>a</a:t>
            </a:r>
            <a:r>
              <a:rPr sz="2000" b="1" spc="0" dirty="0" smtClean="0">
                <a:solidFill>
                  <a:srgbClr val="001F5F"/>
                </a:solidFill>
                <a:latin typeface="Times New Roman"/>
                <a:cs typeface="Times New Roman"/>
              </a:rPr>
              <a:t>rtmen</a:t>
            </a:r>
            <a:r>
              <a:rPr sz="2000" b="1"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2" name="object 2"/>
          <p:cNvSpPr txBox="1"/>
          <p:nvPr/>
        </p:nvSpPr>
        <p:spPr>
          <a:xfrm>
            <a:off x="474370" y="4361806"/>
            <a:ext cx="8382171" cy="586549"/>
          </a:xfrm>
          <a:prstGeom prst="rect">
            <a:avLst/>
          </a:prstGeom>
        </p:spPr>
        <p:txBody>
          <a:bodyPr wrap="square" lIns="0" tIns="0" rIns="0" bIns="0" rtlCol="0">
            <a:noAutofit/>
          </a:bodyPr>
          <a:lstStyle/>
          <a:p>
            <a:pPr marL="12700">
              <a:lnSpc>
                <a:spcPts val="2160"/>
              </a:lnSpc>
              <a:spcBef>
                <a:spcPts val="108"/>
              </a:spcBef>
            </a:pPr>
            <a:r>
              <a:rPr sz="2000" spc="0" dirty="0" smtClean="0">
                <a:solidFill>
                  <a:srgbClr val="990000"/>
                </a:solidFill>
                <a:latin typeface="Wingdings"/>
                <a:cs typeface="Wingdings"/>
              </a:rPr>
              <a:t></a:t>
            </a:r>
            <a:r>
              <a:rPr sz="2000" spc="445" dirty="0" smtClean="0">
                <a:solidFill>
                  <a:srgbClr val="990000"/>
                </a:solidFill>
                <a:latin typeface="Times New Roman"/>
                <a:cs typeface="Times New Roman"/>
              </a:rPr>
              <a:t> </a:t>
            </a:r>
            <a:r>
              <a:rPr sz="2000" spc="0" dirty="0" smtClean="0">
                <a:solidFill>
                  <a:srgbClr val="001F5F"/>
                </a:solidFill>
                <a:latin typeface="Times New Roman"/>
                <a:cs typeface="Times New Roman"/>
              </a:rPr>
              <a:t>The</a:t>
            </a:r>
            <a:r>
              <a:rPr sz="2000" spc="305" dirty="0" smtClean="0">
                <a:solidFill>
                  <a:srgbClr val="001F5F"/>
                </a:solidFill>
                <a:latin typeface="Times New Roman"/>
                <a:cs typeface="Times New Roman"/>
              </a:rPr>
              <a:t> </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pec</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fic</a:t>
            </a:r>
            <a:r>
              <a:rPr sz="2000" spc="-9" dirty="0" smtClean="0">
                <a:solidFill>
                  <a:srgbClr val="001F5F"/>
                </a:solidFill>
                <a:latin typeface="Times New Roman"/>
                <a:cs typeface="Times New Roman"/>
              </a:rPr>
              <a:t>a</a:t>
            </a:r>
            <a:r>
              <a:rPr sz="2000" spc="0" dirty="0" smtClean="0">
                <a:solidFill>
                  <a:srgbClr val="001F5F"/>
                </a:solidFill>
                <a:latin typeface="Times New Roman"/>
                <a:cs typeface="Times New Roman"/>
              </a:rPr>
              <a:t>t</a:t>
            </a:r>
            <a:r>
              <a:rPr sz="2000" spc="-25" dirty="0" smtClean="0">
                <a:solidFill>
                  <a:srgbClr val="001F5F"/>
                </a:solidFill>
                <a:latin typeface="Times New Roman"/>
                <a:cs typeface="Times New Roman"/>
              </a:rPr>
              <a:t>i</a:t>
            </a:r>
            <a:r>
              <a:rPr sz="2000" spc="0" dirty="0" smtClean="0">
                <a:solidFill>
                  <a:srgbClr val="001F5F"/>
                </a:solidFill>
                <a:latin typeface="Times New Roman"/>
                <a:cs typeface="Times New Roman"/>
              </a:rPr>
              <a:t>ons</a:t>
            </a:r>
            <a:r>
              <a:rPr sz="2000" spc="305"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f</a:t>
            </a:r>
            <a:r>
              <a:rPr sz="2000" spc="310"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eri</a:t>
            </a:r>
            <a:r>
              <a:rPr sz="2000" spc="-19" dirty="0" smtClean="0">
                <a:solidFill>
                  <a:srgbClr val="001F5F"/>
                </a:solidFill>
                <a:latin typeface="Times New Roman"/>
                <a:cs typeface="Times New Roman"/>
              </a:rPr>
              <a:t>a</a:t>
            </a:r>
            <a:r>
              <a:rPr sz="2000" spc="0" dirty="0" smtClean="0">
                <a:solidFill>
                  <a:srgbClr val="001F5F"/>
                </a:solidFill>
                <a:latin typeface="Times New Roman"/>
                <a:cs typeface="Times New Roman"/>
              </a:rPr>
              <a:t>ls</a:t>
            </a:r>
            <a:r>
              <a:rPr sz="2000" spc="300" dirty="0" smtClean="0">
                <a:solidFill>
                  <a:srgbClr val="001F5F"/>
                </a:solidFill>
                <a:latin typeface="Times New Roman"/>
                <a:cs typeface="Times New Roman"/>
              </a:rPr>
              <a:t> </a:t>
            </a:r>
            <a:r>
              <a:rPr sz="2000" spc="-9" dirty="0" smtClean="0">
                <a:solidFill>
                  <a:srgbClr val="001F5F"/>
                </a:solidFill>
                <a:latin typeface="Times New Roman"/>
                <a:cs typeface="Times New Roman"/>
              </a:rPr>
              <a:t>g</a:t>
            </a:r>
            <a:r>
              <a:rPr sz="2000" spc="0" dirty="0" smtClean="0">
                <a:solidFill>
                  <a:srgbClr val="001F5F"/>
                </a:solidFill>
                <a:latin typeface="Times New Roman"/>
                <a:cs typeface="Times New Roman"/>
              </a:rPr>
              <a:t>oes</a:t>
            </a:r>
            <a:r>
              <a:rPr sz="2000" spc="305"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300" dirty="0" smtClean="0">
                <a:solidFill>
                  <a:srgbClr val="001F5F"/>
                </a:solidFill>
                <a:latin typeface="Times New Roman"/>
                <a:cs typeface="Times New Roman"/>
              </a:rPr>
              <a:t> </a:t>
            </a:r>
            <a:r>
              <a:rPr sz="2000" spc="-19" dirty="0" smtClean="0">
                <a:solidFill>
                  <a:srgbClr val="001F5F"/>
                </a:solidFill>
                <a:latin typeface="Times New Roman"/>
                <a:cs typeface="Times New Roman"/>
              </a:rPr>
              <a:t>l</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ng</a:t>
            </a:r>
            <a:r>
              <a:rPr sz="2000" spc="305" dirty="0" smtClean="0">
                <a:solidFill>
                  <a:srgbClr val="001F5F"/>
                </a:solidFill>
                <a:latin typeface="Times New Roman"/>
                <a:cs typeface="Times New Roman"/>
              </a:rPr>
              <a:t> </a:t>
            </a:r>
            <a:r>
              <a:rPr sz="2000" spc="0" dirty="0" smtClean="0">
                <a:solidFill>
                  <a:srgbClr val="001F5F"/>
                </a:solidFill>
                <a:latin typeface="Times New Roman"/>
                <a:cs typeface="Times New Roman"/>
              </a:rPr>
              <a:t>way</a:t>
            </a:r>
            <a:r>
              <a:rPr sz="2000" spc="300" dirty="0" smtClean="0">
                <a:solidFill>
                  <a:srgbClr val="001F5F"/>
                </a:solidFill>
                <a:latin typeface="Times New Roman"/>
                <a:cs typeface="Times New Roman"/>
              </a:rPr>
              <a:t> </a:t>
            </a:r>
            <a:r>
              <a:rPr sz="2000" spc="-4" dirty="0" smtClean="0">
                <a:solidFill>
                  <a:srgbClr val="001F5F"/>
                </a:solidFill>
                <a:latin typeface="Times New Roman"/>
                <a:cs typeface="Times New Roman"/>
              </a:rPr>
              <a:t>i</a:t>
            </a:r>
            <a:r>
              <a:rPr sz="2000" spc="0" dirty="0" smtClean="0">
                <a:solidFill>
                  <a:srgbClr val="001F5F"/>
                </a:solidFill>
                <a:latin typeface="Times New Roman"/>
                <a:cs typeface="Times New Roman"/>
              </a:rPr>
              <a:t>n</a:t>
            </a:r>
            <a:r>
              <a:rPr sz="2000" spc="310" dirty="0" smtClean="0">
                <a:solidFill>
                  <a:srgbClr val="001F5F"/>
                </a:solidFill>
                <a:latin typeface="Times New Roman"/>
                <a:cs typeface="Times New Roman"/>
              </a:rPr>
              <a:t> </a:t>
            </a:r>
            <a:r>
              <a:rPr sz="2000" spc="0" dirty="0" smtClean="0">
                <a:solidFill>
                  <a:srgbClr val="001F5F"/>
                </a:solidFill>
                <a:latin typeface="Times New Roman"/>
                <a:cs typeface="Times New Roman"/>
              </a:rPr>
              <a:t>as</a:t>
            </a:r>
            <a:r>
              <a:rPr sz="2000" spc="-14" dirty="0" smtClean="0">
                <a:solidFill>
                  <a:srgbClr val="001F5F"/>
                </a:solidFill>
                <a:latin typeface="Times New Roman"/>
                <a:cs typeface="Times New Roman"/>
              </a:rPr>
              <a:t>s</a:t>
            </a:r>
            <a:r>
              <a:rPr sz="2000" spc="0" dirty="0" smtClean="0">
                <a:solidFill>
                  <a:srgbClr val="001F5F"/>
                </a:solidFill>
                <a:latin typeface="Times New Roman"/>
                <a:cs typeface="Times New Roman"/>
              </a:rPr>
              <a:t>i</a:t>
            </a:r>
            <a:r>
              <a:rPr sz="2000" spc="-4" dirty="0" smtClean="0">
                <a:solidFill>
                  <a:srgbClr val="001F5F"/>
                </a:solidFill>
                <a:latin typeface="Times New Roman"/>
                <a:cs typeface="Times New Roman"/>
              </a:rPr>
              <a:t>s</a:t>
            </a:r>
            <a:r>
              <a:rPr sz="2000" spc="0" dirty="0" smtClean="0">
                <a:solidFill>
                  <a:srgbClr val="001F5F"/>
                </a:solidFill>
                <a:latin typeface="Times New Roman"/>
                <a:cs typeface="Times New Roman"/>
              </a:rPr>
              <a:t>t</a:t>
            </a:r>
            <a:r>
              <a:rPr sz="2000" spc="-25"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r>
              <a:rPr sz="2000" spc="315" dirty="0" smtClean="0">
                <a:solidFill>
                  <a:srgbClr val="001F5F"/>
                </a:solidFill>
                <a:latin typeface="Times New Roman"/>
                <a:cs typeface="Times New Roman"/>
              </a:rPr>
              <a:t> </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he</a:t>
            </a:r>
            <a:r>
              <a:rPr sz="2000" spc="295" dirty="0" smtClean="0">
                <a:solidFill>
                  <a:srgbClr val="001F5F"/>
                </a:solidFill>
                <a:latin typeface="Times New Roman"/>
                <a:cs typeface="Times New Roman"/>
              </a:rPr>
              <a:t> </a:t>
            </a:r>
            <a:r>
              <a:rPr sz="2000" spc="4" dirty="0" smtClean="0">
                <a:solidFill>
                  <a:srgbClr val="001F5F"/>
                </a:solidFill>
                <a:latin typeface="Times New Roman"/>
                <a:cs typeface="Times New Roman"/>
              </a:rPr>
              <a:t>p</a:t>
            </a:r>
            <a:r>
              <a:rPr sz="2000" spc="0" dirty="0" smtClean="0">
                <a:solidFill>
                  <a:srgbClr val="001F5F"/>
                </a:solidFill>
                <a:latin typeface="Times New Roman"/>
                <a:cs typeface="Times New Roman"/>
              </a:rPr>
              <a:t>ur</a:t>
            </a:r>
            <a:r>
              <a:rPr sz="2000" spc="-9" dirty="0" smtClean="0">
                <a:solidFill>
                  <a:srgbClr val="001F5F"/>
                </a:solidFill>
                <a:latin typeface="Times New Roman"/>
                <a:cs typeface="Times New Roman"/>
              </a:rPr>
              <a:t>c</a:t>
            </a:r>
            <a:r>
              <a:rPr sz="2000" spc="4" dirty="0" smtClean="0">
                <a:solidFill>
                  <a:srgbClr val="001F5F"/>
                </a:solidFill>
                <a:latin typeface="Times New Roman"/>
                <a:cs typeface="Times New Roman"/>
              </a:rPr>
              <a:t>h</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s</a:t>
            </a:r>
            <a:r>
              <a:rPr sz="2000" spc="-14" dirty="0" smtClean="0">
                <a:solidFill>
                  <a:srgbClr val="001F5F"/>
                </a:solidFill>
                <a:latin typeface="Times New Roman"/>
                <a:cs typeface="Times New Roman"/>
              </a:rPr>
              <a:t>i</a:t>
            </a:r>
            <a:r>
              <a:rPr sz="2000" spc="0" dirty="0" smtClean="0">
                <a:solidFill>
                  <a:srgbClr val="001F5F"/>
                </a:solidFill>
                <a:latin typeface="Times New Roman"/>
                <a:cs typeface="Times New Roman"/>
              </a:rPr>
              <a:t>ng</a:t>
            </a:r>
            <a:endParaRPr sz="2000">
              <a:latin typeface="Times New Roman"/>
              <a:cs typeface="Times New Roman"/>
            </a:endParaRPr>
          </a:p>
          <a:p>
            <a:pPr marL="332740" marR="38423">
              <a:lnSpc>
                <a:spcPct val="95825"/>
              </a:lnSpc>
            </a:pPr>
            <a:r>
              <a:rPr sz="2000" spc="0" dirty="0" smtClean="0">
                <a:solidFill>
                  <a:srgbClr val="001F5F"/>
                </a:solidFill>
                <a:latin typeface="Times New Roman"/>
                <a:cs typeface="Times New Roman"/>
              </a:rPr>
              <a:t>de</a:t>
            </a:r>
            <a:r>
              <a:rPr sz="2000" spc="9" dirty="0" smtClean="0">
                <a:solidFill>
                  <a:srgbClr val="001F5F"/>
                </a:solidFill>
                <a:latin typeface="Times New Roman"/>
                <a:cs typeface="Times New Roman"/>
              </a:rPr>
              <a:t>p</a:t>
            </a:r>
            <a:r>
              <a:rPr sz="2000" spc="0" dirty="0" smtClean="0">
                <a:solidFill>
                  <a:srgbClr val="001F5F"/>
                </a:solidFill>
                <a:latin typeface="Times New Roman"/>
                <a:cs typeface="Times New Roman"/>
              </a:rPr>
              <a:t>art</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ent</a:t>
            </a:r>
            <a:r>
              <a:rPr sz="2000" spc="-14" dirty="0" smtClean="0">
                <a:solidFill>
                  <a:srgbClr val="001F5F"/>
                </a:solidFill>
                <a:latin typeface="Times New Roman"/>
                <a:cs typeface="Times New Roman"/>
              </a:rPr>
              <a:t> </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o</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acq</a:t>
            </a:r>
            <a:r>
              <a:rPr sz="2000" spc="4" dirty="0" smtClean="0">
                <a:solidFill>
                  <a:srgbClr val="001F5F"/>
                </a:solidFill>
                <a:latin typeface="Times New Roman"/>
                <a:cs typeface="Times New Roman"/>
              </a:rPr>
              <a:t>u</a:t>
            </a:r>
            <a:r>
              <a:rPr sz="2000" spc="0" dirty="0" smtClean="0">
                <a:solidFill>
                  <a:srgbClr val="001F5F"/>
                </a:solidFill>
                <a:latin typeface="Times New Roman"/>
                <a:cs typeface="Times New Roman"/>
              </a:rPr>
              <a:t>ire</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the</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necessary</a:t>
            </a:r>
            <a:r>
              <a:rPr sz="2000" spc="-19"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a</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eria</a:t>
            </a:r>
            <a:r>
              <a:rPr sz="2000" spc="-9" dirty="0" smtClean="0">
                <a:solidFill>
                  <a:srgbClr val="001F5F"/>
                </a:solidFill>
                <a:latin typeface="Times New Roman"/>
                <a:cs typeface="Times New Roman"/>
              </a:rPr>
              <a:t>l</a:t>
            </a:r>
            <a:r>
              <a:rPr sz="2000" spc="0" dirty="0" smtClean="0">
                <a:solidFill>
                  <a:srgbClr val="001F5F"/>
                </a:solidFill>
                <a:latin typeface="Times New Roman"/>
                <a:cs typeface="Times New Roman"/>
              </a:rPr>
              <a:t>s</a:t>
            </a:r>
            <a:r>
              <a:rPr sz="20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nee</a:t>
            </a:r>
            <a:r>
              <a:rPr sz="2000" spc="4" dirty="0" smtClean="0">
                <a:solidFill>
                  <a:srgbClr val="001F5F"/>
                </a:solidFill>
                <a:latin typeface="Times New Roman"/>
                <a:cs typeface="Times New Roman"/>
              </a:rPr>
              <a:t>d</a:t>
            </a:r>
            <a:r>
              <a:rPr sz="2000" spc="0" dirty="0" smtClean="0">
                <a:solidFill>
                  <a:srgbClr val="001F5F"/>
                </a:solidFill>
                <a:latin typeface="Times New Roman"/>
                <a:cs typeface="Times New Roman"/>
              </a:rPr>
              <a:t>ed</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f</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r</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c</a:t>
            </a: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o</a:t>
            </a:r>
            <a:r>
              <a:rPr sz="2000" spc="4" dirty="0" smtClean="0">
                <a:solidFill>
                  <a:srgbClr val="001F5F"/>
                </a:solidFill>
                <a:latin typeface="Times New Roman"/>
                <a:cs typeface="Times New Roman"/>
              </a:rPr>
              <a:t>n</a:t>
            </a:r>
            <a:r>
              <a:rPr sz="2000" spc="0" dirty="0" smtClean="0">
                <a:solidFill>
                  <a:srgbClr val="001F5F"/>
                </a:solidFill>
                <a:latin typeface="Times New Roman"/>
                <a:cs typeface="Times New Roman"/>
              </a:rPr>
              <a:t>.</a:t>
            </a:r>
            <a:endParaRPr sz="2000">
              <a:latin typeface="Times New Roman"/>
              <a:cs typeface="Times New Roman"/>
            </a:endParaRPr>
          </a:p>
        </p:txBody>
      </p:sp>
    </p:spTree>
    <p:extLst>
      <p:ext uri="{BB962C8B-B14F-4D97-AF65-F5344CB8AC3E}">
        <p14:creationId xmlns:p14="http://schemas.microsoft.com/office/powerpoint/2010/main" val="266220693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smtClean="0"/>
              <a:t>Coupons: </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Coupons entitle their bearers to an immediate discount when presented to a partici­pating business. The world over, coupons have been seen as the greatest influencer among all promos. P&amp;G had a bad experience when people went to court after it stopped issuing coupons. Coupons can be issued by the manufacturer or the retailer or both. A coupon can be on the product itself, or it can be off site such as in a newspaper rebate coupon.</a:t>
            </a:r>
          </a:p>
          <a:p>
            <a:endParaRPr lang="en-US" dirty="0"/>
          </a:p>
        </p:txBody>
      </p:sp>
      <p:sp>
        <p:nvSpPr>
          <p:cNvPr id="4" name="Slide Number Placeholder 3"/>
          <p:cNvSpPr>
            <a:spLocks noGrp="1"/>
          </p:cNvSpPr>
          <p:nvPr>
            <p:ph type="sldNum" sz="quarter" idx="12"/>
          </p:nvPr>
        </p:nvSpPr>
        <p:spPr/>
        <p:txBody>
          <a:bodyPr/>
          <a:lstStyle/>
          <a:p>
            <a:pPr>
              <a:defRPr/>
            </a:pPr>
            <a:fld id="{84310064-79B3-4D1A-A994-E09B08097277}" type="slidenum">
              <a:rPr lang="en-US" smtClean="0"/>
              <a:pPr>
                <a:defRPr/>
              </a:pPr>
              <a:t>70</a:t>
            </a:fld>
            <a:endParaRPr lang="en-US"/>
          </a:p>
        </p:txBody>
      </p:sp>
    </p:spTree>
    <p:extLst>
      <p:ext uri="{BB962C8B-B14F-4D97-AF65-F5344CB8AC3E}">
        <p14:creationId xmlns:p14="http://schemas.microsoft.com/office/powerpoint/2010/main" val="7453403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smtClean="0"/>
              <a:t>Discounts</a:t>
            </a:r>
            <a:endParaRPr lang="en-US" b="1" u="sng" dirty="0"/>
          </a:p>
        </p:txBody>
      </p:sp>
      <p:sp>
        <p:nvSpPr>
          <p:cNvPr id="3" name="Content Placeholder 2"/>
          <p:cNvSpPr>
            <a:spLocks noGrp="1"/>
          </p:cNvSpPr>
          <p:nvPr>
            <p:ph idx="1"/>
          </p:nvPr>
        </p:nvSpPr>
        <p:spPr/>
        <p:txBody>
          <a:bodyPr>
            <a:noAutofit/>
          </a:bodyPr>
          <a:lstStyle/>
          <a:p>
            <a:pPr marL="0" indent="0">
              <a:buNone/>
            </a:pPr>
            <a:r>
              <a:rPr lang="en-US" sz="2800" dirty="0" smtClean="0"/>
              <a:t>Discounts are given to stimulate demand in periods of low sales. Sometimes, a firm might discover that its discounted sales are much more than their normal sales. Discounting does result in increased sales, but it can also promote new kinds of cons­umption such as buying for gifting purposes. On some occasions, a discount only serves to prepone purchase and can result in postponing purchase in anticipation of a discount. A discount is easy to implement as price reductions are simple and easy to communicate.</a:t>
            </a:r>
          </a:p>
          <a:p>
            <a:endParaRPr lang="en-US" sz="2800" dirty="0"/>
          </a:p>
        </p:txBody>
      </p:sp>
      <p:sp>
        <p:nvSpPr>
          <p:cNvPr id="4" name="Slide Number Placeholder 3"/>
          <p:cNvSpPr>
            <a:spLocks noGrp="1"/>
          </p:cNvSpPr>
          <p:nvPr>
            <p:ph type="sldNum" sz="quarter" idx="12"/>
          </p:nvPr>
        </p:nvSpPr>
        <p:spPr/>
        <p:txBody>
          <a:bodyPr/>
          <a:lstStyle/>
          <a:p>
            <a:pPr>
              <a:defRPr/>
            </a:pPr>
            <a:fld id="{84310064-79B3-4D1A-A994-E09B08097277}" type="slidenum">
              <a:rPr lang="en-US" smtClean="0"/>
              <a:pPr>
                <a:defRPr/>
              </a:pPr>
              <a:t>71</a:t>
            </a:fld>
            <a:endParaRPr lang="en-US"/>
          </a:p>
        </p:txBody>
      </p:sp>
    </p:spTree>
    <p:extLst>
      <p:ext uri="{BB962C8B-B14F-4D97-AF65-F5344CB8AC3E}">
        <p14:creationId xmlns:p14="http://schemas.microsoft.com/office/powerpoint/2010/main" val="27045548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smtClean="0"/>
              <a:t>Point of Purchase: </a:t>
            </a:r>
            <a:endParaRPr lang="en-US" sz="4000" u="sng" dirty="0"/>
          </a:p>
        </p:txBody>
      </p:sp>
      <p:sp>
        <p:nvSpPr>
          <p:cNvPr id="3" name="Content Placeholder 2"/>
          <p:cNvSpPr>
            <a:spLocks noGrp="1"/>
          </p:cNvSpPr>
          <p:nvPr>
            <p:ph idx="1"/>
          </p:nvPr>
        </p:nvSpPr>
        <p:spPr/>
        <p:txBody>
          <a:bodyPr/>
          <a:lstStyle/>
          <a:p>
            <a:pPr marL="0" indent="0">
              <a:buNone/>
            </a:pPr>
            <a:r>
              <a:rPr lang="en-US" sz="2800" dirty="0" smtClean="0"/>
              <a:t>Point of purchase, also known as point of sale, is a display tactic where some inducements are given to dealers to prominently display your product. It is not very useful if used all by itself and can yield good results if used in combination with some other promotion. The display unit must be able to communicate the message within three seconds. There are many new attractive self-shipping display units that are easy to set up.</a:t>
            </a:r>
          </a:p>
          <a:p>
            <a:endParaRPr lang="en-US" dirty="0"/>
          </a:p>
        </p:txBody>
      </p:sp>
      <p:sp>
        <p:nvSpPr>
          <p:cNvPr id="4" name="Slide Number Placeholder 3"/>
          <p:cNvSpPr>
            <a:spLocks noGrp="1"/>
          </p:cNvSpPr>
          <p:nvPr>
            <p:ph type="sldNum" sz="quarter" idx="12"/>
          </p:nvPr>
        </p:nvSpPr>
        <p:spPr/>
        <p:txBody>
          <a:bodyPr/>
          <a:lstStyle/>
          <a:p>
            <a:pPr>
              <a:defRPr/>
            </a:pPr>
            <a:fld id="{84310064-79B3-4D1A-A994-E09B08097277}" type="slidenum">
              <a:rPr lang="en-US" smtClean="0"/>
              <a:pPr>
                <a:defRPr/>
              </a:pPr>
              <a:t>72</a:t>
            </a:fld>
            <a:endParaRPr lang="en-US"/>
          </a:p>
        </p:txBody>
      </p:sp>
    </p:spTree>
    <p:extLst>
      <p:ext uri="{BB962C8B-B14F-4D97-AF65-F5344CB8AC3E}">
        <p14:creationId xmlns:p14="http://schemas.microsoft.com/office/powerpoint/2010/main" val="38196866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smtClean="0"/>
              <a:t>Sampling</a:t>
            </a:r>
            <a:endParaRPr lang="en-US" b="1" u="sng" dirty="0"/>
          </a:p>
        </p:txBody>
      </p:sp>
      <p:sp>
        <p:nvSpPr>
          <p:cNvPr id="3" name="Content Placeholder 2"/>
          <p:cNvSpPr>
            <a:spLocks noGrp="1"/>
          </p:cNvSpPr>
          <p:nvPr>
            <p:ph idx="1"/>
          </p:nvPr>
        </p:nvSpPr>
        <p:spPr/>
        <p:txBody>
          <a:bodyPr>
            <a:normAutofit/>
          </a:bodyPr>
          <a:lstStyle/>
          <a:p>
            <a:pPr marL="0" indent="0">
              <a:buNone/>
            </a:pPr>
            <a:r>
              <a:rPr lang="en-US" sz="2800" dirty="0" smtClean="0"/>
              <a:t>Sampling is a very easy way to draw in customers. Some customers will buy because they liked the product and a few will also buy because they feel obliged to, after having sampled the product. Sampling has been used effectively in selling ice creams, cookies, perfumes, video games, and a host of other products.</a:t>
            </a:r>
            <a:endParaRPr lang="en-US" sz="2800" dirty="0"/>
          </a:p>
        </p:txBody>
      </p:sp>
      <p:sp>
        <p:nvSpPr>
          <p:cNvPr id="4" name="Slide Number Placeholder 3"/>
          <p:cNvSpPr>
            <a:spLocks noGrp="1"/>
          </p:cNvSpPr>
          <p:nvPr>
            <p:ph type="sldNum" sz="quarter" idx="12"/>
          </p:nvPr>
        </p:nvSpPr>
        <p:spPr/>
        <p:txBody>
          <a:bodyPr/>
          <a:lstStyle/>
          <a:p>
            <a:pPr>
              <a:defRPr/>
            </a:pPr>
            <a:fld id="{84310064-79B3-4D1A-A994-E09B08097277}" type="slidenum">
              <a:rPr lang="en-US" smtClean="0"/>
              <a:pPr>
                <a:defRPr/>
              </a:pPr>
              <a:t>73</a:t>
            </a:fld>
            <a:endParaRPr lang="en-US"/>
          </a:p>
        </p:txBody>
      </p:sp>
    </p:spTree>
    <p:extLst>
      <p:ext uri="{BB962C8B-B14F-4D97-AF65-F5344CB8AC3E}">
        <p14:creationId xmlns:p14="http://schemas.microsoft.com/office/powerpoint/2010/main" val="389619178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smtClean="0"/>
              <a:t>Organizing Events: </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marL="0" indent="0">
              <a:buNone/>
            </a:pPr>
            <a:r>
              <a:rPr lang="en-US" sz="3200" dirty="0" smtClean="0"/>
              <a:t>It is very expensive to be officially tied in with an event that draws attention to itself. A better way to associate with the event is to do it unofficially. For example, Pepsi’s ‘Nothing official about it’ campaign during the Cricket World Cup stole the thunder from Coca-Cola, the official sponsor. A new hair salon had a </a:t>
            </a:r>
            <a:r>
              <a:rPr lang="en-US" sz="3200" dirty="0" err="1" smtClean="0"/>
              <a:t>Dhoni</a:t>
            </a:r>
            <a:r>
              <a:rPr lang="en-US" sz="3200" dirty="0" smtClean="0"/>
              <a:t> look-alike contest during the India-Australia cricket series.</a:t>
            </a:r>
          </a:p>
          <a:p>
            <a:endParaRPr lang="en-US" dirty="0"/>
          </a:p>
        </p:txBody>
      </p:sp>
      <p:sp>
        <p:nvSpPr>
          <p:cNvPr id="4" name="Slide Number Placeholder 3"/>
          <p:cNvSpPr>
            <a:spLocks noGrp="1"/>
          </p:cNvSpPr>
          <p:nvPr>
            <p:ph type="sldNum" sz="quarter" idx="12"/>
          </p:nvPr>
        </p:nvSpPr>
        <p:spPr/>
        <p:txBody>
          <a:bodyPr/>
          <a:lstStyle/>
          <a:p>
            <a:pPr>
              <a:defRPr/>
            </a:pPr>
            <a:fld id="{84310064-79B3-4D1A-A994-E09B08097277}" type="slidenum">
              <a:rPr lang="en-US" smtClean="0"/>
              <a:pPr>
                <a:defRPr/>
              </a:pPr>
              <a:t>74</a:t>
            </a:fld>
            <a:endParaRPr lang="en-US"/>
          </a:p>
        </p:txBody>
      </p:sp>
    </p:spTree>
    <p:extLst>
      <p:ext uri="{BB962C8B-B14F-4D97-AF65-F5344CB8AC3E}">
        <p14:creationId xmlns:p14="http://schemas.microsoft.com/office/powerpoint/2010/main" val="383439093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77" y="304800"/>
            <a:ext cx="7886700" cy="1325563"/>
          </a:xfrm>
        </p:spPr>
        <p:txBody>
          <a:bodyPr/>
          <a:lstStyle/>
          <a:p>
            <a:r>
              <a:rPr lang="en-US" sz="4000" b="1" u="sng" dirty="0" smtClean="0"/>
              <a:t>Free Gift: </a:t>
            </a:r>
            <a:r>
              <a:rPr lang="en-US" b="1" dirty="0" smtClean="0"/>
              <a:t/>
            </a:r>
            <a:br>
              <a:rPr lang="en-US" b="1" dirty="0" smtClean="0"/>
            </a:br>
            <a:endParaRPr lang="en-US" dirty="0"/>
          </a:p>
        </p:txBody>
      </p:sp>
      <p:sp>
        <p:nvSpPr>
          <p:cNvPr id="3" name="Content Placeholder 2"/>
          <p:cNvSpPr>
            <a:spLocks noGrp="1"/>
          </p:cNvSpPr>
          <p:nvPr>
            <p:ph idx="1"/>
          </p:nvPr>
        </p:nvSpPr>
        <p:spPr>
          <a:xfrm>
            <a:off x="152400" y="1143000"/>
            <a:ext cx="8362950" cy="5578475"/>
          </a:xfrm>
        </p:spPr>
        <p:txBody>
          <a:bodyPr>
            <a:normAutofit/>
          </a:bodyPr>
          <a:lstStyle/>
          <a:p>
            <a:pPr marL="0" indent="0">
              <a:buNone/>
            </a:pPr>
            <a:r>
              <a:rPr lang="en-US" sz="2800" dirty="0" smtClean="0"/>
              <a:t>Retailers in India hold that nothing motivates a shopper more than a free gift. There are a number of opportunities to add a free gift as given here:</a:t>
            </a:r>
          </a:p>
          <a:p>
            <a:r>
              <a:rPr lang="en-US" sz="2800" dirty="0" err="1" smtClean="0"/>
              <a:t>i</a:t>
            </a:r>
            <a:r>
              <a:rPr lang="en-US" sz="2800" dirty="0" smtClean="0"/>
              <a:t>. Packed along with the product</a:t>
            </a:r>
          </a:p>
          <a:p>
            <a:r>
              <a:rPr lang="en-US" sz="2800" dirty="0" smtClean="0"/>
              <a:t>ii. As the container itself</a:t>
            </a:r>
          </a:p>
          <a:p>
            <a:r>
              <a:rPr lang="en-US" sz="2800" dirty="0" smtClean="0"/>
              <a:t>iii. Charging a small cost for it</a:t>
            </a:r>
          </a:p>
          <a:p>
            <a:r>
              <a:rPr lang="en-US" sz="2800" dirty="0" smtClean="0"/>
              <a:t>iv. Free gift can be given with a long-term commitment (subscription)</a:t>
            </a:r>
          </a:p>
          <a:p>
            <a:pPr marL="0" indent="0">
              <a:buNone/>
            </a:pPr>
            <a:r>
              <a:rPr lang="en-US" sz="2800" dirty="0" smtClean="0"/>
              <a:t>Some of the most memorable campaigns of iconic brands such as </a:t>
            </a:r>
            <a:r>
              <a:rPr lang="en-US" sz="2800" dirty="0" err="1" smtClean="0"/>
              <a:t>Binaca</a:t>
            </a:r>
            <a:r>
              <a:rPr lang="en-US" sz="2800" dirty="0" smtClean="0"/>
              <a:t> Toothpaste, Uncle </a:t>
            </a:r>
            <a:r>
              <a:rPr lang="en-US" sz="2800" dirty="0" err="1" smtClean="0"/>
              <a:t>Chipps</a:t>
            </a:r>
            <a:r>
              <a:rPr lang="en-US" sz="2800" dirty="0" smtClean="0"/>
              <a:t>, Gold Spot, etc., have been built around free gifts.</a:t>
            </a:r>
          </a:p>
          <a:p>
            <a:endParaRPr lang="en-US" dirty="0"/>
          </a:p>
        </p:txBody>
      </p:sp>
      <p:sp>
        <p:nvSpPr>
          <p:cNvPr id="4" name="Slide Number Placeholder 3"/>
          <p:cNvSpPr>
            <a:spLocks noGrp="1"/>
          </p:cNvSpPr>
          <p:nvPr>
            <p:ph type="sldNum" sz="quarter" idx="12"/>
          </p:nvPr>
        </p:nvSpPr>
        <p:spPr/>
        <p:txBody>
          <a:bodyPr/>
          <a:lstStyle/>
          <a:p>
            <a:pPr>
              <a:defRPr/>
            </a:pPr>
            <a:fld id="{84310064-79B3-4D1A-A994-E09B08097277}" type="slidenum">
              <a:rPr lang="en-US" smtClean="0"/>
              <a:pPr>
                <a:defRPr/>
              </a:pPr>
              <a:t>75</a:t>
            </a:fld>
            <a:endParaRPr lang="en-US"/>
          </a:p>
        </p:txBody>
      </p:sp>
    </p:spTree>
    <p:extLst>
      <p:ext uri="{BB962C8B-B14F-4D97-AF65-F5344CB8AC3E}">
        <p14:creationId xmlns:p14="http://schemas.microsoft.com/office/powerpoint/2010/main" val="396099211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smtClean="0"/>
              <a:t>Trade Promotions: </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marL="0" indent="0">
              <a:buNone/>
            </a:pPr>
            <a:r>
              <a:rPr lang="en-US" sz="2800" dirty="0" smtClean="0"/>
              <a:t>Trade promotions are targeted at distributors and retailers and are done with the objective of getting new distributors, exploit seasonality, or secure their services for regionally focused marketing activities. Good performance by dealers is also rewarded by bonuses.</a:t>
            </a:r>
          </a:p>
          <a:p>
            <a:endParaRPr lang="en-US" dirty="0"/>
          </a:p>
        </p:txBody>
      </p:sp>
      <p:sp>
        <p:nvSpPr>
          <p:cNvPr id="4" name="Slide Number Placeholder 3"/>
          <p:cNvSpPr>
            <a:spLocks noGrp="1"/>
          </p:cNvSpPr>
          <p:nvPr>
            <p:ph type="sldNum" sz="quarter" idx="12"/>
          </p:nvPr>
        </p:nvSpPr>
        <p:spPr/>
        <p:txBody>
          <a:bodyPr/>
          <a:lstStyle/>
          <a:p>
            <a:pPr>
              <a:defRPr/>
            </a:pPr>
            <a:fld id="{84310064-79B3-4D1A-A994-E09B08097277}" type="slidenum">
              <a:rPr lang="en-US" smtClean="0"/>
              <a:pPr>
                <a:defRPr/>
              </a:pPr>
              <a:t>76</a:t>
            </a:fld>
            <a:endParaRPr lang="en-US"/>
          </a:p>
        </p:txBody>
      </p:sp>
    </p:spTree>
    <p:extLst>
      <p:ext uri="{BB962C8B-B14F-4D97-AF65-F5344CB8AC3E}">
        <p14:creationId xmlns:p14="http://schemas.microsoft.com/office/powerpoint/2010/main" val="3833766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990000"/>
          </a:solidFill>
        </p:spPr>
        <p:txBody>
          <a:bodyPr wrap="square" lIns="0" tIns="0" rIns="0" bIns="0" rtlCol="0">
            <a:noAutofit/>
          </a:bodyPr>
          <a:lstStyle/>
          <a:p>
            <a:endParaRPr/>
          </a:p>
        </p:txBody>
      </p:sp>
      <p:sp>
        <p:nvSpPr>
          <p:cNvPr id="19" name="object 19"/>
          <p:cNvSpPr/>
          <p:nvPr/>
        </p:nvSpPr>
        <p:spPr>
          <a:xfrm>
            <a:off x="591312" y="1280160"/>
            <a:ext cx="8552688" cy="228600"/>
          </a:xfrm>
          <a:custGeom>
            <a:avLst/>
            <a:gdLst/>
            <a:ahLst/>
            <a:cxnLst/>
            <a:rect l="l" t="t" r="r" b="b"/>
            <a:pathLst>
              <a:path w="8552688" h="228600">
                <a:moveTo>
                  <a:pt x="0" y="228600"/>
                </a:moveTo>
                <a:lnTo>
                  <a:pt x="8552688" y="228600"/>
                </a:lnTo>
                <a:lnTo>
                  <a:pt x="8552688" y="0"/>
                </a:lnTo>
                <a:lnTo>
                  <a:pt x="0" y="0"/>
                </a:lnTo>
                <a:lnTo>
                  <a:pt x="0" y="228600"/>
                </a:lnTo>
                <a:close/>
              </a:path>
            </a:pathLst>
          </a:custGeom>
          <a:solidFill>
            <a:srgbClr val="001F5F"/>
          </a:solidFill>
        </p:spPr>
        <p:txBody>
          <a:bodyPr wrap="square" lIns="0" tIns="0" rIns="0" bIns="0" rtlCol="0">
            <a:noAutofit/>
          </a:bodyPr>
          <a:lstStyle/>
          <a:p>
            <a:endParaRPr/>
          </a:p>
        </p:txBody>
      </p:sp>
      <p:sp>
        <p:nvSpPr>
          <p:cNvPr id="18" name="object 18"/>
          <p:cNvSpPr/>
          <p:nvPr/>
        </p:nvSpPr>
        <p:spPr>
          <a:xfrm>
            <a:off x="4585716" y="3663695"/>
            <a:ext cx="4558284" cy="3194304"/>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txBox="1"/>
          <p:nvPr/>
        </p:nvSpPr>
        <p:spPr>
          <a:xfrm>
            <a:off x="762406" y="113359"/>
            <a:ext cx="7402856" cy="1194249"/>
          </a:xfrm>
          <a:prstGeom prst="rect">
            <a:avLst/>
          </a:prstGeom>
        </p:spPr>
        <p:txBody>
          <a:bodyPr wrap="square" lIns="0" tIns="0" rIns="0" bIns="0" rtlCol="0">
            <a:noAutofit/>
          </a:bodyPr>
          <a:lstStyle/>
          <a:p>
            <a:pPr marL="538454">
              <a:lnSpc>
                <a:spcPts val="4185"/>
              </a:lnSpc>
              <a:spcBef>
                <a:spcPts val="209"/>
              </a:spcBef>
            </a:pPr>
            <a:r>
              <a:rPr sz="4000" b="1" spc="0" dirty="0" smtClean="0">
                <a:solidFill>
                  <a:srgbClr val="001F5F"/>
                </a:solidFill>
                <a:latin typeface="Times New Roman"/>
                <a:cs typeface="Times New Roman"/>
              </a:rPr>
              <a:t>Important</a:t>
            </a:r>
            <a:r>
              <a:rPr sz="4000" b="1" spc="-147" dirty="0" smtClean="0">
                <a:solidFill>
                  <a:srgbClr val="001F5F"/>
                </a:solidFill>
                <a:latin typeface="Times New Roman"/>
                <a:cs typeface="Times New Roman"/>
              </a:rPr>
              <a:t> </a:t>
            </a:r>
            <a:r>
              <a:rPr sz="4000" b="1" spc="0" dirty="0" smtClean="0">
                <a:solidFill>
                  <a:srgbClr val="001F5F"/>
                </a:solidFill>
                <a:latin typeface="Times New Roman"/>
                <a:cs typeface="Times New Roman"/>
              </a:rPr>
              <a:t>marketing </a:t>
            </a:r>
            <a:r>
              <a:rPr sz="4000" b="1" spc="9" dirty="0" smtClean="0">
                <a:solidFill>
                  <a:srgbClr val="001F5F"/>
                </a:solidFill>
                <a:latin typeface="Times New Roman"/>
                <a:cs typeface="Times New Roman"/>
              </a:rPr>
              <a:t>f</a:t>
            </a:r>
            <a:r>
              <a:rPr sz="4000" b="1" spc="0" dirty="0" smtClean="0">
                <a:solidFill>
                  <a:srgbClr val="001F5F"/>
                </a:solidFill>
                <a:latin typeface="Times New Roman"/>
                <a:cs typeface="Times New Roman"/>
              </a:rPr>
              <a:t>unctions</a:t>
            </a:r>
            <a:endParaRPr sz="4000">
              <a:latin typeface="Times New Roman"/>
              <a:cs typeface="Times New Roman"/>
            </a:endParaRPr>
          </a:p>
          <a:p>
            <a:pPr marL="12700" marR="76169">
              <a:lnSpc>
                <a:spcPct val="95825"/>
              </a:lnSpc>
              <a:spcBef>
                <a:spcPts val="1751"/>
              </a:spcBef>
            </a:pPr>
            <a:r>
              <a:rPr sz="2800" b="1" spc="0" dirty="0" smtClean="0">
                <a:solidFill>
                  <a:srgbClr val="001F5F"/>
                </a:solidFill>
                <a:latin typeface="Times New Roman"/>
                <a:cs typeface="Times New Roman"/>
              </a:rPr>
              <a:t>Mar</a:t>
            </a:r>
            <a:r>
              <a:rPr sz="2800" b="1" spc="-14" dirty="0" smtClean="0">
                <a:solidFill>
                  <a:srgbClr val="001F5F"/>
                </a:solidFill>
                <a:latin typeface="Times New Roman"/>
                <a:cs typeface="Times New Roman"/>
              </a:rPr>
              <a:t>k</a:t>
            </a:r>
            <a:r>
              <a:rPr sz="2800" b="1" spc="0" dirty="0" smtClean="0">
                <a:solidFill>
                  <a:srgbClr val="001F5F"/>
                </a:solidFill>
                <a:latin typeface="Times New Roman"/>
                <a:cs typeface="Times New Roman"/>
              </a:rPr>
              <a:t>eting</a:t>
            </a:r>
            <a:r>
              <a:rPr sz="2800" b="1" spc="-92" dirty="0" smtClean="0">
                <a:solidFill>
                  <a:srgbClr val="001F5F"/>
                </a:solidFill>
                <a:latin typeface="Times New Roman"/>
                <a:cs typeface="Times New Roman"/>
              </a:rPr>
              <a:t> </a:t>
            </a:r>
            <a:r>
              <a:rPr sz="2800" b="1" spc="0" dirty="0" smtClean="0">
                <a:solidFill>
                  <a:srgbClr val="001F5F"/>
                </a:solidFill>
                <a:latin typeface="Times New Roman"/>
                <a:cs typeface="Times New Roman"/>
              </a:rPr>
              <a:t>Funct</a:t>
            </a:r>
            <a:r>
              <a:rPr sz="2800" b="1" spc="4" dirty="0" smtClean="0">
                <a:solidFill>
                  <a:srgbClr val="001F5F"/>
                </a:solidFill>
                <a:latin typeface="Times New Roman"/>
                <a:cs typeface="Times New Roman"/>
              </a:rPr>
              <a:t>i</a:t>
            </a:r>
            <a:r>
              <a:rPr sz="2800" b="1" spc="0" dirty="0" smtClean="0">
                <a:solidFill>
                  <a:srgbClr val="001F5F"/>
                </a:solidFill>
                <a:latin typeface="Times New Roman"/>
                <a:cs typeface="Times New Roman"/>
              </a:rPr>
              <a:t>o</a:t>
            </a:r>
            <a:r>
              <a:rPr sz="2800" b="1" spc="9" dirty="0" smtClean="0">
                <a:solidFill>
                  <a:srgbClr val="001F5F"/>
                </a:solidFill>
                <a:latin typeface="Times New Roman"/>
                <a:cs typeface="Times New Roman"/>
              </a:rPr>
              <a:t>n</a:t>
            </a:r>
            <a:r>
              <a:rPr sz="2800" b="1" spc="14" dirty="0" smtClean="0">
                <a:solidFill>
                  <a:srgbClr val="001F5F"/>
                </a:solidFill>
                <a:latin typeface="Times New Roman"/>
                <a:cs typeface="Times New Roman"/>
              </a:rPr>
              <a:t>s</a:t>
            </a:r>
            <a:r>
              <a:rPr sz="2800" b="1" spc="0" dirty="0" smtClean="0">
                <a:solidFill>
                  <a:srgbClr val="001F5F"/>
                </a:solidFill>
                <a:latin typeface="Times New Roman"/>
                <a:cs typeface="Times New Roman"/>
              </a:rPr>
              <a:t>…</a:t>
            </a:r>
            <a:endParaRPr sz="2800">
              <a:latin typeface="Times New Roman"/>
              <a:cs typeface="Times New Roman"/>
            </a:endParaRPr>
          </a:p>
        </p:txBody>
      </p:sp>
      <p:sp>
        <p:nvSpPr>
          <p:cNvPr id="16" name="object 16"/>
          <p:cNvSpPr txBox="1"/>
          <p:nvPr/>
        </p:nvSpPr>
        <p:spPr>
          <a:xfrm>
            <a:off x="474370" y="1494889"/>
            <a:ext cx="1454302" cy="330200"/>
          </a:xfrm>
          <a:prstGeom prst="rect">
            <a:avLst/>
          </a:prstGeom>
        </p:spPr>
        <p:txBody>
          <a:bodyPr wrap="square" lIns="0" tIns="0" rIns="0" bIns="0" rtlCol="0">
            <a:noAutofit/>
          </a:bodyPr>
          <a:lstStyle/>
          <a:p>
            <a:pPr marL="12700">
              <a:lnSpc>
                <a:spcPts val="2550"/>
              </a:lnSpc>
              <a:spcBef>
                <a:spcPts val="127"/>
              </a:spcBef>
            </a:pPr>
            <a:r>
              <a:rPr sz="2400" b="1" spc="0" dirty="0" smtClean="0">
                <a:solidFill>
                  <a:srgbClr val="001F5F"/>
                </a:solidFill>
                <a:latin typeface="Times New Roman"/>
                <a:cs typeface="Times New Roman"/>
              </a:rPr>
              <a:t>P</a:t>
            </a:r>
            <a:r>
              <a:rPr sz="2400" b="1" spc="-50" dirty="0" smtClean="0">
                <a:solidFill>
                  <a:srgbClr val="001F5F"/>
                </a:solidFill>
                <a:latin typeface="Times New Roman"/>
                <a:cs typeface="Times New Roman"/>
              </a:rPr>
              <a:t>r</a:t>
            </a:r>
            <a:r>
              <a:rPr sz="2400" b="1" spc="0" dirty="0" smtClean="0">
                <a:solidFill>
                  <a:srgbClr val="001F5F"/>
                </a:solidFill>
                <a:latin typeface="Times New Roman"/>
                <a:cs typeface="Times New Roman"/>
              </a:rPr>
              <a:t>omo</a:t>
            </a:r>
            <a:r>
              <a:rPr sz="2400" b="1" spc="4" dirty="0" smtClean="0">
                <a:solidFill>
                  <a:srgbClr val="001F5F"/>
                </a:solidFill>
                <a:latin typeface="Times New Roman"/>
                <a:cs typeface="Times New Roman"/>
              </a:rPr>
              <a:t>t</a:t>
            </a:r>
            <a:r>
              <a:rPr sz="2400" b="1" spc="0" dirty="0" smtClean="0">
                <a:solidFill>
                  <a:srgbClr val="001F5F"/>
                </a:solidFill>
                <a:latin typeface="Times New Roman"/>
                <a:cs typeface="Times New Roman"/>
              </a:rPr>
              <a:t>ion</a:t>
            </a:r>
            <a:endParaRPr sz="2400">
              <a:latin typeface="Times New Roman"/>
              <a:cs typeface="Times New Roman"/>
            </a:endParaRPr>
          </a:p>
        </p:txBody>
      </p:sp>
      <p:sp>
        <p:nvSpPr>
          <p:cNvPr id="15" name="object 15"/>
          <p:cNvSpPr txBox="1"/>
          <p:nvPr/>
        </p:nvSpPr>
        <p:spPr>
          <a:xfrm>
            <a:off x="402437" y="1989439"/>
            <a:ext cx="8377010" cy="586108"/>
          </a:xfrm>
          <a:prstGeom prst="rect">
            <a:avLst/>
          </a:prstGeom>
        </p:spPr>
        <p:txBody>
          <a:bodyPr wrap="square" lIns="0" tIns="0" rIns="0" bIns="0" rtlCol="0">
            <a:noAutofit/>
          </a:bodyPr>
          <a:lstStyle/>
          <a:p>
            <a:pPr marL="12700">
              <a:lnSpc>
                <a:spcPts val="2155"/>
              </a:lnSpc>
              <a:spcBef>
                <a:spcPts val="107"/>
              </a:spcBef>
            </a:pPr>
            <a:r>
              <a:rPr sz="2000" spc="0" dirty="0" smtClean="0">
                <a:solidFill>
                  <a:srgbClr val="990000"/>
                </a:solidFill>
                <a:latin typeface="Wingdings"/>
                <a:cs typeface="Wingdings"/>
              </a:rPr>
              <a:t></a:t>
            </a:r>
            <a:r>
              <a:rPr sz="2000" spc="445" dirty="0" smtClean="0">
                <a:solidFill>
                  <a:srgbClr val="990000"/>
                </a:solidFill>
                <a:latin typeface="Times New Roman"/>
                <a:cs typeface="Times New Roman"/>
              </a:rPr>
              <a:t> </a:t>
            </a:r>
            <a:r>
              <a:rPr sz="2000" spc="0" dirty="0" smtClean="0">
                <a:solidFill>
                  <a:srgbClr val="001F5F"/>
                </a:solidFill>
                <a:latin typeface="Times New Roman"/>
                <a:cs typeface="Times New Roman"/>
              </a:rPr>
              <a:t>The</a:t>
            </a:r>
            <a:r>
              <a:rPr sz="2000" spc="310" dirty="0" smtClean="0">
                <a:solidFill>
                  <a:srgbClr val="001F5F"/>
                </a:solidFill>
                <a:latin typeface="Times New Roman"/>
                <a:cs typeface="Times New Roman"/>
              </a:rPr>
              <a:t> </a:t>
            </a:r>
            <a:r>
              <a:rPr sz="2000" spc="0" dirty="0" smtClean="0">
                <a:solidFill>
                  <a:srgbClr val="001F5F"/>
                </a:solidFill>
                <a:latin typeface="Times New Roman"/>
                <a:cs typeface="Times New Roman"/>
              </a:rPr>
              <a:t>e</a:t>
            </a:r>
            <a:r>
              <a:rPr sz="2000" spc="-44" dirty="0" smtClean="0">
                <a:solidFill>
                  <a:srgbClr val="001F5F"/>
                </a:solidFill>
                <a:latin typeface="Times New Roman"/>
                <a:cs typeface="Times New Roman"/>
              </a:rPr>
              <a:t>f</a:t>
            </a:r>
            <a:r>
              <a:rPr sz="2000" spc="-9" dirty="0" smtClean="0">
                <a:solidFill>
                  <a:srgbClr val="001F5F"/>
                </a:solidFill>
                <a:latin typeface="Times New Roman"/>
                <a:cs typeface="Times New Roman"/>
              </a:rPr>
              <a:t>f</a:t>
            </a:r>
            <a:r>
              <a:rPr sz="2000" spc="0" dirty="0" smtClean="0">
                <a:solidFill>
                  <a:srgbClr val="001F5F"/>
                </a:solidFill>
                <a:latin typeface="Times New Roman"/>
                <a:cs typeface="Times New Roman"/>
              </a:rPr>
              <a:t>ort</a:t>
            </a:r>
            <a:r>
              <a:rPr sz="2000" spc="300" dirty="0" smtClean="0">
                <a:solidFill>
                  <a:srgbClr val="001F5F"/>
                </a:solidFill>
                <a:latin typeface="Times New Roman"/>
                <a:cs typeface="Times New Roman"/>
              </a:rPr>
              <a:t> </a:t>
            </a:r>
            <a:r>
              <a:rPr sz="2000" spc="-14" dirty="0" smtClean="0">
                <a:solidFill>
                  <a:srgbClr val="001F5F"/>
                </a:solidFill>
                <a:latin typeface="Times New Roman"/>
                <a:cs typeface="Times New Roman"/>
              </a:rPr>
              <a:t>t</a:t>
            </a:r>
            <a:r>
              <a:rPr sz="2000" spc="0" dirty="0" smtClean="0">
                <a:solidFill>
                  <a:srgbClr val="001F5F"/>
                </a:solidFill>
                <a:latin typeface="Times New Roman"/>
                <a:cs typeface="Times New Roman"/>
              </a:rPr>
              <a:t>o</a:t>
            </a:r>
            <a:r>
              <a:rPr sz="2000" spc="310" dirty="0" smtClean="0">
                <a:solidFill>
                  <a:srgbClr val="001F5F"/>
                </a:solidFill>
                <a:latin typeface="Times New Roman"/>
                <a:cs typeface="Times New Roman"/>
              </a:rPr>
              <a:t> </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nf</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rm</a:t>
            </a:r>
            <a:r>
              <a:rPr sz="2000" spc="285"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r</a:t>
            </a:r>
            <a:r>
              <a:rPr sz="2000" spc="295"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r</a:t>
            </a:r>
            <a:r>
              <a:rPr sz="2000" spc="-4" dirty="0" smtClean="0">
                <a:solidFill>
                  <a:srgbClr val="001F5F"/>
                </a:solidFill>
                <a:latin typeface="Times New Roman"/>
                <a:cs typeface="Times New Roman"/>
              </a:rPr>
              <a:t>s</a:t>
            </a:r>
            <a:r>
              <a:rPr sz="2000" spc="0" dirty="0" smtClean="0">
                <a:solidFill>
                  <a:srgbClr val="001F5F"/>
                </a:solidFill>
                <a:latin typeface="Times New Roman"/>
                <a:cs typeface="Times New Roman"/>
              </a:rPr>
              <a:t>ua</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e  </a:t>
            </a:r>
            <a:r>
              <a:rPr sz="2000" spc="109" dirty="0" smtClean="0">
                <a:solidFill>
                  <a:srgbClr val="001F5F"/>
                </a:solidFill>
                <a:latin typeface="Times New Roman"/>
                <a:cs typeface="Times New Roman"/>
              </a:rPr>
              <a:t> </a:t>
            </a:r>
            <a:r>
              <a:rPr sz="2000" spc="-14" dirty="0" smtClean="0">
                <a:solidFill>
                  <a:srgbClr val="001F5F"/>
                </a:solidFill>
                <a:latin typeface="Times New Roman"/>
                <a:cs typeface="Times New Roman"/>
              </a:rPr>
              <a:t>c</a:t>
            </a:r>
            <a:r>
              <a:rPr sz="2000" spc="0" dirty="0" smtClean="0">
                <a:solidFill>
                  <a:srgbClr val="001F5F"/>
                </a:solidFill>
                <a:latin typeface="Times New Roman"/>
                <a:cs typeface="Times New Roman"/>
              </a:rPr>
              <a:t>u</a:t>
            </a:r>
            <a:r>
              <a:rPr sz="2000" spc="4" dirty="0" smtClean="0">
                <a:solidFill>
                  <a:srgbClr val="001F5F"/>
                </a:solidFill>
                <a:latin typeface="Times New Roman"/>
                <a:cs typeface="Times New Roman"/>
              </a:rPr>
              <a:t>s</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o</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ers</a:t>
            </a:r>
            <a:r>
              <a:rPr sz="2000" spc="310" dirty="0" smtClean="0">
                <a:solidFill>
                  <a:srgbClr val="001F5F"/>
                </a:solidFill>
                <a:latin typeface="Times New Roman"/>
                <a:cs typeface="Times New Roman"/>
              </a:rPr>
              <a:t> </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bout</a:t>
            </a:r>
            <a:r>
              <a:rPr sz="2000" spc="305" dirty="0" smtClean="0">
                <a:solidFill>
                  <a:srgbClr val="001F5F"/>
                </a:solidFill>
                <a:latin typeface="Times New Roman"/>
                <a:cs typeface="Times New Roman"/>
              </a:rPr>
              <a:t> </a:t>
            </a:r>
            <a:r>
              <a:rPr sz="2000" spc="0" dirty="0" smtClean="0">
                <a:solidFill>
                  <a:srgbClr val="001F5F"/>
                </a:solidFill>
                <a:latin typeface="Times New Roman"/>
                <a:cs typeface="Times New Roman"/>
              </a:rPr>
              <a:t>a</a:t>
            </a:r>
            <a:r>
              <a:rPr sz="2000" spc="290" dirty="0" smtClean="0">
                <a:solidFill>
                  <a:srgbClr val="001F5F"/>
                </a:solidFill>
                <a:latin typeface="Times New Roman"/>
                <a:cs typeface="Times New Roman"/>
              </a:rPr>
              <a:t> </a:t>
            </a:r>
            <a:r>
              <a:rPr sz="2000" spc="0" dirty="0" smtClean="0">
                <a:solidFill>
                  <a:srgbClr val="001F5F"/>
                </a:solidFill>
                <a:latin typeface="Times New Roman"/>
                <a:cs typeface="Times New Roman"/>
              </a:rPr>
              <a:t>bu</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ine</a:t>
            </a:r>
            <a:r>
              <a:rPr sz="2000" spc="-9" dirty="0" smtClean="0">
                <a:solidFill>
                  <a:srgbClr val="001F5F"/>
                </a:solidFill>
                <a:latin typeface="Times New Roman"/>
                <a:cs typeface="Times New Roman"/>
              </a:rPr>
              <a:t>ss</a:t>
            </a:r>
            <a:r>
              <a:rPr sz="2000" spc="-104" dirty="0" smtClean="0">
                <a:solidFill>
                  <a:srgbClr val="001F5F"/>
                </a:solidFill>
                <a:latin typeface="Times New Roman"/>
                <a:cs typeface="Times New Roman"/>
              </a:rPr>
              <a:t>’</a:t>
            </a:r>
            <a:r>
              <a:rPr sz="2000" spc="0" dirty="0" smtClean="0">
                <a:solidFill>
                  <a:srgbClr val="001F5F"/>
                </a:solidFill>
                <a:latin typeface="Times New Roman"/>
                <a:cs typeface="Times New Roman"/>
              </a:rPr>
              <a:t>s</a:t>
            </a:r>
            <a:r>
              <a:rPr sz="2000" spc="295" dirty="0" smtClean="0">
                <a:solidFill>
                  <a:srgbClr val="001F5F"/>
                </a:solidFill>
                <a:latin typeface="Times New Roman"/>
                <a:cs typeface="Times New Roman"/>
              </a:rPr>
              <a:t> </a:t>
            </a:r>
            <a:r>
              <a:rPr sz="2000" spc="0" dirty="0" smtClean="0">
                <a:solidFill>
                  <a:srgbClr val="001F5F"/>
                </a:solidFill>
                <a:latin typeface="Times New Roman"/>
                <a:cs typeface="Times New Roman"/>
              </a:rPr>
              <a:t>pr</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duc</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s</a:t>
            </a:r>
            <a:r>
              <a:rPr sz="2000" spc="305" dirty="0" smtClean="0">
                <a:solidFill>
                  <a:srgbClr val="001F5F"/>
                </a:solidFill>
                <a:latin typeface="Times New Roman"/>
                <a:cs typeface="Times New Roman"/>
              </a:rPr>
              <a:t> </a:t>
            </a:r>
            <a:r>
              <a:rPr sz="2000" spc="-4" dirty="0" smtClean="0">
                <a:solidFill>
                  <a:srgbClr val="001F5F"/>
                </a:solidFill>
                <a:latin typeface="Times New Roman"/>
                <a:cs typeface="Times New Roman"/>
              </a:rPr>
              <a:t>or</a:t>
            </a:r>
            <a:endParaRPr sz="2000">
              <a:latin typeface="Times New Roman"/>
              <a:cs typeface="Times New Roman"/>
            </a:endParaRPr>
          </a:p>
          <a:p>
            <a:pPr marL="332739" marR="38377">
              <a:lnSpc>
                <a:spcPct val="95825"/>
              </a:lnSpc>
            </a:pPr>
            <a:r>
              <a:rPr sz="2000" spc="0" dirty="0" smtClean="0">
                <a:solidFill>
                  <a:srgbClr val="001F5F"/>
                </a:solidFill>
                <a:latin typeface="Times New Roman"/>
                <a:cs typeface="Times New Roman"/>
              </a:rPr>
              <a:t>servic</a:t>
            </a:r>
            <a:r>
              <a:rPr sz="2000" spc="-4" dirty="0" smtClean="0">
                <a:solidFill>
                  <a:srgbClr val="001F5F"/>
                </a:solidFill>
                <a:latin typeface="Times New Roman"/>
                <a:cs typeface="Times New Roman"/>
              </a:rPr>
              <a:t>e</a:t>
            </a:r>
            <a:r>
              <a:rPr sz="2000" spc="0" dirty="0" smtClean="0">
                <a:solidFill>
                  <a:srgbClr val="001F5F"/>
                </a:solidFill>
                <a:latin typeface="Times New Roman"/>
                <a:cs typeface="Times New Roman"/>
              </a:rPr>
              <a:t>s.</a:t>
            </a:r>
            <a:endParaRPr sz="2000">
              <a:latin typeface="Times New Roman"/>
              <a:cs typeface="Times New Roman"/>
            </a:endParaRPr>
          </a:p>
        </p:txBody>
      </p:sp>
      <p:sp>
        <p:nvSpPr>
          <p:cNvPr id="14" name="object 14"/>
          <p:cNvSpPr txBox="1"/>
          <p:nvPr/>
        </p:nvSpPr>
        <p:spPr>
          <a:xfrm>
            <a:off x="402437" y="2827893"/>
            <a:ext cx="8377256" cy="281249"/>
          </a:xfrm>
          <a:prstGeom prst="rect">
            <a:avLst/>
          </a:prstGeom>
        </p:spPr>
        <p:txBody>
          <a:bodyPr wrap="square" lIns="0" tIns="0" rIns="0" bIns="0" rtlCol="0">
            <a:noAutofit/>
          </a:bodyPr>
          <a:lstStyle/>
          <a:p>
            <a:pPr marL="12700">
              <a:lnSpc>
                <a:spcPts val="2155"/>
              </a:lnSpc>
              <a:spcBef>
                <a:spcPts val="107"/>
              </a:spcBef>
            </a:pPr>
            <a:r>
              <a:rPr sz="2000" spc="0" dirty="0" smtClean="0">
                <a:solidFill>
                  <a:srgbClr val="990000"/>
                </a:solidFill>
                <a:latin typeface="Wingdings"/>
                <a:cs typeface="Wingdings"/>
              </a:rPr>
              <a:t></a:t>
            </a:r>
            <a:r>
              <a:rPr sz="2000" spc="445" dirty="0" smtClean="0">
                <a:solidFill>
                  <a:srgbClr val="990000"/>
                </a:solidFill>
                <a:latin typeface="Times New Roman"/>
                <a:cs typeface="Times New Roman"/>
              </a:rPr>
              <a:t> </a:t>
            </a:r>
            <a:r>
              <a:rPr sz="2000" spc="0" dirty="0" smtClean="0">
                <a:solidFill>
                  <a:srgbClr val="001F5F"/>
                </a:solidFill>
                <a:latin typeface="Times New Roman"/>
                <a:cs typeface="Times New Roman"/>
              </a:rPr>
              <a:t>Desi</a:t>
            </a:r>
            <a:r>
              <a:rPr sz="2000" spc="-9" dirty="0" smtClean="0">
                <a:solidFill>
                  <a:srgbClr val="001F5F"/>
                </a:solidFill>
                <a:latin typeface="Times New Roman"/>
                <a:cs typeface="Times New Roman"/>
              </a:rPr>
              <a:t>g</a:t>
            </a:r>
            <a:r>
              <a:rPr sz="2000" spc="0" dirty="0" smtClean="0">
                <a:solidFill>
                  <a:srgbClr val="001F5F"/>
                </a:solidFill>
                <a:latin typeface="Times New Roman"/>
                <a:cs typeface="Times New Roman"/>
              </a:rPr>
              <a:t>n</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ng </a:t>
            </a:r>
            <a:r>
              <a:rPr sz="2000" spc="214" dirty="0" smtClean="0">
                <a:solidFill>
                  <a:srgbClr val="001F5F"/>
                </a:solidFill>
                <a:latin typeface="Times New Roman"/>
                <a:cs typeface="Times New Roman"/>
              </a:rPr>
              <a:t> </a:t>
            </a:r>
            <a:r>
              <a:rPr sz="2000" spc="0" dirty="0" smtClean="0">
                <a:solidFill>
                  <a:srgbClr val="001F5F"/>
                </a:solidFill>
                <a:latin typeface="Times New Roman"/>
                <a:cs typeface="Times New Roman"/>
              </a:rPr>
              <a:t>e</a:t>
            </a:r>
            <a:r>
              <a:rPr sz="2000" spc="-44" dirty="0" smtClean="0">
                <a:solidFill>
                  <a:srgbClr val="001F5F"/>
                </a:solidFill>
                <a:latin typeface="Times New Roman"/>
                <a:cs typeface="Times New Roman"/>
              </a:rPr>
              <a:t>f</a:t>
            </a:r>
            <a:r>
              <a:rPr sz="2000" spc="-9" dirty="0" smtClean="0">
                <a:solidFill>
                  <a:srgbClr val="001F5F"/>
                </a:solidFill>
                <a:latin typeface="Times New Roman"/>
                <a:cs typeface="Times New Roman"/>
              </a:rPr>
              <a:t>f</a:t>
            </a:r>
            <a:r>
              <a:rPr sz="2000" spc="0" dirty="0" smtClean="0">
                <a:solidFill>
                  <a:srgbClr val="001F5F"/>
                </a:solidFill>
                <a:latin typeface="Times New Roman"/>
                <a:cs typeface="Times New Roman"/>
              </a:rPr>
              <a:t>ec</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ive</a:t>
            </a:r>
            <a:r>
              <a:rPr sz="2000" spc="100" dirty="0" smtClean="0">
                <a:solidFill>
                  <a:srgbClr val="001F5F"/>
                </a:solidFill>
                <a:latin typeface="Times New Roman"/>
                <a:cs typeface="Times New Roman"/>
              </a:rPr>
              <a:t> </a:t>
            </a:r>
            <a:r>
              <a:rPr sz="2000" spc="0" dirty="0" smtClean="0">
                <a:solidFill>
                  <a:srgbClr val="001F5F"/>
                </a:solidFill>
                <a:latin typeface="Times New Roman"/>
                <a:cs typeface="Times New Roman"/>
              </a:rPr>
              <a:t>co</a:t>
            </a:r>
            <a:r>
              <a:rPr sz="2000" spc="-19" dirty="0" smtClean="0">
                <a:solidFill>
                  <a:srgbClr val="001F5F"/>
                </a:solidFill>
                <a:latin typeface="Times New Roman"/>
                <a:cs typeface="Times New Roman"/>
              </a:rPr>
              <a:t>m</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i</a:t>
            </a:r>
            <a:r>
              <a:rPr sz="2000" spc="-4" dirty="0" smtClean="0">
                <a:solidFill>
                  <a:srgbClr val="001F5F"/>
                </a:solidFill>
                <a:latin typeface="Times New Roman"/>
                <a:cs typeface="Times New Roman"/>
              </a:rPr>
              <a:t>c</a:t>
            </a:r>
            <a:r>
              <a:rPr sz="2000" spc="0" dirty="0" smtClean="0">
                <a:solidFill>
                  <a:srgbClr val="001F5F"/>
                </a:solidFill>
                <a:latin typeface="Times New Roman"/>
                <a:cs typeface="Times New Roman"/>
              </a:rPr>
              <a:t>a</a:t>
            </a:r>
            <a:r>
              <a:rPr sz="2000" spc="-4" dirty="0" smtClean="0">
                <a:solidFill>
                  <a:srgbClr val="001F5F"/>
                </a:solidFill>
                <a:latin typeface="Times New Roman"/>
                <a:cs typeface="Times New Roman"/>
              </a:rPr>
              <a:t>t</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on</a:t>
            </a:r>
            <a:r>
              <a:rPr sz="2000" spc="114" dirty="0" smtClean="0">
                <a:solidFill>
                  <a:srgbClr val="001F5F"/>
                </a:solidFill>
                <a:latin typeface="Times New Roman"/>
                <a:cs typeface="Times New Roman"/>
              </a:rPr>
              <a:t> </a:t>
            </a: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tr</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t</a:t>
            </a:r>
            <a:r>
              <a:rPr sz="2000" spc="-19" dirty="0" smtClean="0">
                <a:solidFill>
                  <a:srgbClr val="001F5F"/>
                </a:solidFill>
                <a:latin typeface="Times New Roman"/>
                <a:cs typeface="Times New Roman"/>
              </a:rPr>
              <a:t>e</a:t>
            </a:r>
            <a:r>
              <a:rPr sz="2000" spc="0" dirty="0" smtClean="0">
                <a:solidFill>
                  <a:srgbClr val="001F5F"/>
                </a:solidFill>
                <a:latin typeface="Times New Roman"/>
                <a:cs typeface="Times New Roman"/>
              </a:rPr>
              <a:t>gies</a:t>
            </a:r>
            <a:r>
              <a:rPr sz="2000" spc="100" dirty="0" smtClean="0">
                <a:solidFill>
                  <a:srgbClr val="001F5F"/>
                </a:solidFill>
                <a:latin typeface="Times New Roman"/>
                <a:cs typeface="Times New Roman"/>
              </a:rPr>
              <a:t> </a:t>
            </a:r>
            <a:r>
              <a:rPr sz="2000" spc="-14" dirty="0" smtClean="0">
                <a:solidFill>
                  <a:srgbClr val="001F5F"/>
                </a:solidFill>
                <a:latin typeface="Times New Roman"/>
                <a:cs typeface="Times New Roman"/>
              </a:rPr>
              <a:t>t</a:t>
            </a:r>
            <a:r>
              <a:rPr sz="2000" spc="0" dirty="0" smtClean="0">
                <a:solidFill>
                  <a:srgbClr val="001F5F"/>
                </a:solidFill>
                <a:latin typeface="Times New Roman"/>
                <a:cs typeface="Times New Roman"/>
              </a:rPr>
              <a:t>o</a:t>
            </a:r>
            <a:r>
              <a:rPr sz="2000" spc="119" dirty="0" smtClean="0">
                <a:solidFill>
                  <a:srgbClr val="001F5F"/>
                </a:solidFill>
                <a:latin typeface="Times New Roman"/>
                <a:cs typeface="Times New Roman"/>
              </a:rPr>
              <a:t> </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nf</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r</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a:t>
            </a:r>
            <a:r>
              <a:rPr sz="2000" spc="119"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r</a:t>
            </a:r>
            <a:r>
              <a:rPr sz="2000" spc="-4" dirty="0" smtClean="0">
                <a:solidFill>
                  <a:srgbClr val="001F5F"/>
                </a:solidFill>
                <a:latin typeface="Times New Roman"/>
                <a:cs typeface="Times New Roman"/>
              </a:rPr>
              <a:t>s</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a</a:t>
            </a:r>
            <a:r>
              <a:rPr sz="2000" spc="0" dirty="0" smtClean="0">
                <a:solidFill>
                  <a:srgbClr val="001F5F"/>
                </a:solidFill>
                <a:latin typeface="Times New Roman"/>
                <a:cs typeface="Times New Roman"/>
              </a:rPr>
              <a:t>de,</a:t>
            </a:r>
            <a:r>
              <a:rPr sz="2000" spc="104"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r</a:t>
            </a:r>
            <a:r>
              <a:rPr sz="2000" spc="104" dirty="0" smtClean="0">
                <a:solidFill>
                  <a:srgbClr val="001F5F"/>
                </a:solidFill>
                <a:latin typeface="Times New Roman"/>
                <a:cs typeface="Times New Roman"/>
              </a:rPr>
              <a:t> </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e</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ind</a:t>
            </a:r>
            <a:endParaRPr sz="2000">
              <a:latin typeface="Times New Roman"/>
              <a:cs typeface="Times New Roman"/>
            </a:endParaRPr>
          </a:p>
        </p:txBody>
      </p:sp>
      <p:sp>
        <p:nvSpPr>
          <p:cNvPr id="13" name="object 13"/>
          <p:cNvSpPr txBox="1"/>
          <p:nvPr/>
        </p:nvSpPr>
        <p:spPr>
          <a:xfrm>
            <a:off x="722477" y="3134034"/>
            <a:ext cx="3573508" cy="584708"/>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001F5F"/>
                </a:solidFill>
                <a:latin typeface="Times New Roman"/>
                <a:cs typeface="Times New Roman"/>
              </a:rPr>
              <a:t>consu</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e</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s/</a:t>
            </a:r>
            <a:r>
              <a:rPr sz="2000" spc="-9" dirty="0" smtClean="0">
                <a:solidFill>
                  <a:srgbClr val="001F5F"/>
                </a:solidFill>
                <a:latin typeface="Times New Roman"/>
                <a:cs typeface="Times New Roman"/>
              </a:rPr>
              <a:t>t</a:t>
            </a:r>
            <a:r>
              <a:rPr sz="2000" spc="-14" dirty="0" smtClean="0">
                <a:solidFill>
                  <a:srgbClr val="001F5F"/>
                </a:solidFill>
                <a:latin typeface="Times New Roman"/>
                <a:cs typeface="Times New Roman"/>
              </a:rPr>
              <a:t>a</a:t>
            </a:r>
            <a:r>
              <a:rPr sz="2000" spc="-29" dirty="0" smtClean="0">
                <a:solidFill>
                  <a:srgbClr val="001F5F"/>
                </a:solidFill>
                <a:latin typeface="Times New Roman"/>
                <a:cs typeface="Times New Roman"/>
              </a:rPr>
              <a:t>r</a:t>
            </a:r>
            <a:r>
              <a:rPr sz="2000" spc="0" dirty="0" smtClean="0">
                <a:solidFill>
                  <a:srgbClr val="001F5F"/>
                </a:solidFill>
                <a:latin typeface="Times New Roman"/>
                <a:cs typeface="Times New Roman"/>
              </a:rPr>
              <a:t>g</a:t>
            </a:r>
            <a:r>
              <a:rPr sz="2000" spc="-9" dirty="0" smtClean="0">
                <a:solidFill>
                  <a:srgbClr val="001F5F"/>
                </a:solidFill>
                <a:latin typeface="Times New Roman"/>
                <a:cs typeface="Times New Roman"/>
              </a:rPr>
              <a:t>e</a:t>
            </a: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a:t>
            </a:r>
            <a:r>
              <a:rPr sz="2000" spc="0" dirty="0" smtClean="0">
                <a:solidFill>
                  <a:srgbClr val="001F5F"/>
                </a:solidFill>
                <a:latin typeface="Times New Roman"/>
                <a:cs typeface="Times New Roman"/>
              </a:rPr>
              <a:t>pot</a:t>
            </a:r>
            <a:r>
              <a:rPr sz="2000" spc="-19" dirty="0" smtClean="0">
                <a:solidFill>
                  <a:srgbClr val="001F5F"/>
                </a:solidFill>
                <a:latin typeface="Times New Roman"/>
                <a:cs typeface="Times New Roman"/>
              </a:rPr>
              <a:t>e</a:t>
            </a:r>
            <a:r>
              <a:rPr sz="2000" spc="0" dirty="0" smtClean="0">
                <a:solidFill>
                  <a:srgbClr val="001F5F"/>
                </a:solidFill>
                <a:latin typeface="Times New Roman"/>
                <a:cs typeface="Times New Roman"/>
              </a:rPr>
              <a:t>ntial</a:t>
            </a:r>
            <a:r>
              <a:rPr sz="2000" spc="450" dirty="0" smtClean="0">
                <a:solidFill>
                  <a:srgbClr val="001F5F"/>
                </a:solidFill>
                <a:latin typeface="Times New Roman"/>
                <a:cs typeface="Times New Roman"/>
              </a:rPr>
              <a:t> </a:t>
            </a:r>
            <a:r>
              <a:rPr sz="2000" spc="-9" dirty="0" smtClean="0">
                <a:solidFill>
                  <a:srgbClr val="001F5F"/>
                </a:solidFill>
                <a:latin typeface="Times New Roman"/>
                <a:cs typeface="Times New Roman"/>
              </a:rPr>
              <a:t>m</a:t>
            </a: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ket</a:t>
            </a:r>
            <a:endParaRPr sz="2000">
              <a:latin typeface="Times New Roman"/>
              <a:cs typeface="Times New Roman"/>
            </a:endParaRPr>
          </a:p>
          <a:p>
            <a:pPr marL="12700" marR="38176">
              <a:lnSpc>
                <a:spcPct val="95825"/>
              </a:lnSpc>
            </a:pP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c</a:t>
            </a:r>
            <a:r>
              <a:rPr sz="2000" spc="0" dirty="0" smtClean="0">
                <a:solidFill>
                  <a:srgbClr val="001F5F"/>
                </a:solidFill>
                <a:latin typeface="Times New Roman"/>
                <a:cs typeface="Times New Roman"/>
              </a:rPr>
              <a:t>t.</a:t>
            </a:r>
            <a:endParaRPr sz="2000">
              <a:latin typeface="Times New Roman"/>
              <a:cs typeface="Times New Roman"/>
            </a:endParaRPr>
          </a:p>
        </p:txBody>
      </p:sp>
      <p:sp>
        <p:nvSpPr>
          <p:cNvPr id="12" name="object 12"/>
          <p:cNvSpPr txBox="1"/>
          <p:nvPr/>
        </p:nvSpPr>
        <p:spPr>
          <a:xfrm>
            <a:off x="4356354" y="3134034"/>
            <a:ext cx="627311" cy="279907"/>
          </a:xfrm>
          <a:prstGeom prst="rect">
            <a:avLst/>
          </a:prstGeom>
        </p:spPr>
        <p:txBody>
          <a:bodyPr wrap="square" lIns="0" tIns="0" rIns="0" bIns="0" rtlCol="0">
            <a:noAutofit/>
          </a:bodyPr>
          <a:lstStyle/>
          <a:p>
            <a:pPr marL="12700">
              <a:lnSpc>
                <a:spcPts val="2145"/>
              </a:lnSpc>
              <a:spcBef>
                <a:spcPts val="107"/>
              </a:spcBef>
            </a:pP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bout</a:t>
            </a:r>
            <a:endParaRPr sz="2000">
              <a:latin typeface="Times New Roman"/>
              <a:cs typeface="Times New Roman"/>
            </a:endParaRPr>
          </a:p>
        </p:txBody>
      </p:sp>
      <p:sp>
        <p:nvSpPr>
          <p:cNvPr id="11" name="object 11"/>
          <p:cNvSpPr txBox="1"/>
          <p:nvPr/>
        </p:nvSpPr>
        <p:spPr>
          <a:xfrm>
            <a:off x="5042154" y="3134034"/>
            <a:ext cx="372294" cy="279907"/>
          </a:xfrm>
          <a:prstGeom prst="rect">
            <a:avLst/>
          </a:prstGeom>
        </p:spPr>
        <p:txBody>
          <a:bodyPr wrap="square" lIns="0" tIns="0" rIns="0" bIns="0" rtlCol="0">
            <a:noAutofit/>
          </a:bodyPr>
          <a:lstStyle/>
          <a:p>
            <a:pPr marL="12700">
              <a:lnSpc>
                <a:spcPts val="2145"/>
              </a:lnSpc>
              <a:spcBef>
                <a:spcPts val="107"/>
              </a:spcBef>
            </a:pP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he</a:t>
            </a:r>
            <a:endParaRPr sz="2000">
              <a:latin typeface="Times New Roman"/>
              <a:cs typeface="Times New Roman"/>
            </a:endParaRPr>
          </a:p>
        </p:txBody>
      </p:sp>
      <p:sp>
        <p:nvSpPr>
          <p:cNvPr id="10" name="object 10"/>
          <p:cNvSpPr txBox="1"/>
          <p:nvPr/>
        </p:nvSpPr>
        <p:spPr>
          <a:xfrm>
            <a:off x="5473446" y="3134034"/>
            <a:ext cx="1203517" cy="279907"/>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001F5F"/>
                </a:solidFill>
                <a:latin typeface="Times New Roman"/>
                <a:cs typeface="Times New Roman"/>
              </a:rPr>
              <a:t>ava</a:t>
            </a:r>
            <a:r>
              <a:rPr sz="2000" spc="-14" dirty="0" smtClean="0">
                <a:solidFill>
                  <a:srgbClr val="001F5F"/>
                </a:solidFill>
                <a:latin typeface="Times New Roman"/>
                <a:cs typeface="Times New Roman"/>
              </a:rPr>
              <a:t>i</a:t>
            </a:r>
            <a:r>
              <a:rPr sz="2000" spc="0" dirty="0" smtClean="0">
                <a:solidFill>
                  <a:srgbClr val="001F5F"/>
                </a:solidFill>
                <a:latin typeface="Times New Roman"/>
                <a:cs typeface="Times New Roman"/>
              </a:rPr>
              <a:t>l</a:t>
            </a:r>
            <a:r>
              <a:rPr sz="2000" spc="-4" dirty="0" smtClean="0">
                <a:solidFill>
                  <a:srgbClr val="001F5F"/>
                </a:solidFill>
                <a:latin typeface="Times New Roman"/>
                <a:cs typeface="Times New Roman"/>
              </a:rPr>
              <a:t>a</a:t>
            </a:r>
            <a:r>
              <a:rPr sz="2000" spc="0" dirty="0" smtClean="0">
                <a:solidFill>
                  <a:srgbClr val="001F5F"/>
                </a:solidFill>
                <a:latin typeface="Times New Roman"/>
                <a:cs typeface="Times New Roman"/>
              </a:rPr>
              <a:t>b</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l</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ty</a:t>
            </a:r>
            <a:endParaRPr sz="2000">
              <a:latin typeface="Times New Roman"/>
              <a:cs typeface="Times New Roman"/>
            </a:endParaRPr>
          </a:p>
        </p:txBody>
      </p:sp>
      <p:sp>
        <p:nvSpPr>
          <p:cNvPr id="9" name="object 9"/>
          <p:cNvSpPr txBox="1"/>
          <p:nvPr/>
        </p:nvSpPr>
        <p:spPr>
          <a:xfrm>
            <a:off x="6857492" y="3134034"/>
            <a:ext cx="430067" cy="279907"/>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d</a:t>
            </a:r>
            <a:endParaRPr sz="2000">
              <a:latin typeface="Times New Roman"/>
              <a:cs typeface="Times New Roman"/>
            </a:endParaRPr>
          </a:p>
        </p:txBody>
      </p:sp>
      <p:sp>
        <p:nvSpPr>
          <p:cNvPr id="8" name="object 8"/>
          <p:cNvSpPr txBox="1"/>
          <p:nvPr/>
        </p:nvSpPr>
        <p:spPr>
          <a:xfrm>
            <a:off x="7346696" y="3134034"/>
            <a:ext cx="867057" cy="279907"/>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001F5F"/>
                </a:solidFill>
                <a:latin typeface="Times New Roman"/>
                <a:cs typeface="Times New Roman"/>
              </a:rPr>
              <a:t>fea</a:t>
            </a:r>
            <a:r>
              <a:rPr sz="2000" spc="-14" dirty="0" smtClean="0">
                <a:solidFill>
                  <a:srgbClr val="001F5F"/>
                </a:solidFill>
                <a:latin typeface="Times New Roman"/>
                <a:cs typeface="Times New Roman"/>
              </a:rPr>
              <a:t>t</a:t>
            </a:r>
            <a:r>
              <a:rPr sz="2000" spc="0" dirty="0" smtClean="0">
                <a:solidFill>
                  <a:srgbClr val="001F5F"/>
                </a:solidFill>
                <a:latin typeface="Times New Roman"/>
                <a:cs typeface="Times New Roman"/>
              </a:rPr>
              <a:t>ures</a:t>
            </a:r>
            <a:endParaRPr sz="2000">
              <a:latin typeface="Times New Roman"/>
              <a:cs typeface="Times New Roman"/>
            </a:endParaRPr>
          </a:p>
        </p:txBody>
      </p:sp>
      <p:sp>
        <p:nvSpPr>
          <p:cNvPr id="7" name="object 7"/>
          <p:cNvSpPr txBox="1"/>
          <p:nvPr/>
        </p:nvSpPr>
        <p:spPr>
          <a:xfrm>
            <a:off x="8270494" y="3134034"/>
            <a:ext cx="277105" cy="279907"/>
          </a:xfrm>
          <a:prstGeom prst="rect">
            <a:avLst/>
          </a:prstGeom>
        </p:spPr>
        <p:txBody>
          <a:bodyPr wrap="square" lIns="0" tIns="0" rIns="0" bIns="0" rtlCol="0">
            <a:noAutofit/>
          </a:bodyPr>
          <a:lstStyle/>
          <a:p>
            <a:pPr marL="12700">
              <a:lnSpc>
                <a:spcPts val="2145"/>
              </a:lnSpc>
              <a:spcBef>
                <a:spcPts val="107"/>
              </a:spcBef>
            </a:pPr>
            <a:r>
              <a:rPr sz="2000" spc="4" dirty="0" smtClean="0">
                <a:solidFill>
                  <a:srgbClr val="001F5F"/>
                </a:solidFill>
                <a:latin typeface="Times New Roman"/>
                <a:cs typeface="Times New Roman"/>
              </a:rPr>
              <a:t>of</a:t>
            </a:r>
            <a:endParaRPr sz="2000">
              <a:latin typeface="Times New Roman"/>
              <a:cs typeface="Times New Roman"/>
            </a:endParaRPr>
          </a:p>
        </p:txBody>
      </p:sp>
      <p:sp>
        <p:nvSpPr>
          <p:cNvPr id="6" name="object 6"/>
          <p:cNvSpPr txBox="1"/>
          <p:nvPr/>
        </p:nvSpPr>
        <p:spPr>
          <a:xfrm>
            <a:off x="8605774" y="3134034"/>
            <a:ext cx="176577" cy="279907"/>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001F5F"/>
                </a:solidFill>
                <a:latin typeface="Times New Roman"/>
                <a:cs typeface="Times New Roman"/>
              </a:rPr>
              <a:t>a</a:t>
            </a:r>
            <a:endParaRPr sz="2000">
              <a:latin typeface="Times New Roman"/>
              <a:cs typeface="Times New Roman"/>
            </a:endParaRPr>
          </a:p>
        </p:txBody>
      </p:sp>
      <p:sp>
        <p:nvSpPr>
          <p:cNvPr id="5" name="object 5"/>
          <p:cNvSpPr txBox="1"/>
          <p:nvPr/>
        </p:nvSpPr>
        <p:spPr>
          <a:xfrm>
            <a:off x="402437" y="3971274"/>
            <a:ext cx="3513517" cy="281249"/>
          </a:xfrm>
          <a:prstGeom prst="rect">
            <a:avLst/>
          </a:prstGeom>
        </p:spPr>
        <p:txBody>
          <a:bodyPr wrap="square" lIns="0" tIns="0" rIns="0" bIns="0" rtlCol="0">
            <a:noAutofit/>
          </a:bodyPr>
          <a:lstStyle/>
          <a:p>
            <a:pPr marL="12700">
              <a:lnSpc>
                <a:spcPts val="2155"/>
              </a:lnSpc>
              <a:spcBef>
                <a:spcPts val="107"/>
              </a:spcBef>
            </a:pPr>
            <a:r>
              <a:rPr sz="2000" spc="0" dirty="0" smtClean="0">
                <a:solidFill>
                  <a:srgbClr val="990000"/>
                </a:solidFill>
                <a:latin typeface="Wingdings"/>
                <a:cs typeface="Wingdings"/>
              </a:rPr>
              <a:t></a:t>
            </a:r>
            <a:r>
              <a:rPr sz="2000" spc="445" dirty="0" smtClean="0">
                <a:solidFill>
                  <a:srgbClr val="990000"/>
                </a:solidFill>
                <a:latin typeface="Times New Roman"/>
                <a:cs typeface="Times New Roman"/>
              </a:rPr>
              <a:t> </a:t>
            </a:r>
            <a:r>
              <a:rPr sz="2000" spc="0" dirty="0" smtClean="0">
                <a:solidFill>
                  <a:srgbClr val="001F5F"/>
                </a:solidFill>
                <a:latin typeface="Times New Roman"/>
                <a:cs typeface="Times New Roman"/>
              </a:rPr>
              <a:t>S</a:t>
            </a:r>
            <a:r>
              <a:rPr sz="2000" spc="4" dirty="0" smtClean="0">
                <a:solidFill>
                  <a:srgbClr val="001F5F"/>
                </a:solidFill>
                <a:latin typeface="Times New Roman"/>
                <a:cs typeface="Times New Roman"/>
              </a:rPr>
              <a:t>o</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e</a:t>
            </a:r>
            <a:r>
              <a:rPr sz="2000" spc="4" dirty="0" smtClean="0">
                <a:solidFill>
                  <a:srgbClr val="001F5F"/>
                </a:solidFill>
                <a:latin typeface="Times New Roman"/>
                <a:cs typeface="Times New Roman"/>
              </a:rPr>
              <a:t> o</a:t>
            </a:r>
            <a:r>
              <a:rPr sz="2000" spc="0" dirty="0" smtClean="0">
                <a:solidFill>
                  <a:srgbClr val="001F5F"/>
                </a:solidFill>
                <a:latin typeface="Times New Roman"/>
                <a:cs typeface="Times New Roman"/>
              </a:rPr>
              <a:t>f</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the</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st</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ate</a:t>
            </a:r>
            <a:r>
              <a:rPr sz="2000" spc="4" dirty="0" smtClean="0">
                <a:solidFill>
                  <a:srgbClr val="001F5F"/>
                </a:solidFill>
                <a:latin typeface="Times New Roman"/>
                <a:cs typeface="Times New Roman"/>
              </a:rPr>
              <a:t>g</a:t>
            </a:r>
            <a:r>
              <a:rPr sz="2000" spc="0" dirty="0" smtClean="0">
                <a:solidFill>
                  <a:srgbClr val="001F5F"/>
                </a:solidFill>
                <a:latin typeface="Times New Roman"/>
                <a:cs typeface="Times New Roman"/>
              </a:rPr>
              <a:t>ies</a:t>
            </a:r>
            <a:r>
              <a:rPr sz="2000" spc="-50" dirty="0" smtClean="0">
                <a:solidFill>
                  <a:srgbClr val="001F5F"/>
                </a:solidFill>
                <a:latin typeface="Times New Roman"/>
                <a:cs typeface="Times New Roman"/>
              </a:rPr>
              <a:t> </a:t>
            </a:r>
            <a:r>
              <a:rPr sz="2000" spc="0" dirty="0" smtClean="0">
                <a:solidFill>
                  <a:srgbClr val="001F5F"/>
                </a:solidFill>
                <a:latin typeface="Times New Roman"/>
                <a:cs typeface="Times New Roman"/>
              </a:rPr>
              <a:t>includ</a:t>
            </a:r>
            <a:r>
              <a:rPr sz="2000" spc="4" dirty="0" smtClean="0">
                <a:solidFill>
                  <a:srgbClr val="001F5F"/>
                </a:solidFill>
                <a:latin typeface="Times New Roman"/>
                <a:cs typeface="Times New Roman"/>
              </a:rPr>
              <a:t>e</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4" name="object 4"/>
          <p:cNvSpPr txBox="1"/>
          <p:nvPr/>
        </p:nvSpPr>
        <p:spPr>
          <a:xfrm>
            <a:off x="768197" y="4498956"/>
            <a:ext cx="1596607" cy="242948"/>
          </a:xfrm>
          <a:prstGeom prst="rect">
            <a:avLst/>
          </a:prstGeom>
        </p:spPr>
        <p:txBody>
          <a:bodyPr wrap="square" lIns="0" tIns="0" rIns="0" bIns="0" rtlCol="0">
            <a:noAutofit/>
          </a:bodyPr>
          <a:lstStyle/>
          <a:p>
            <a:pPr marL="12700">
              <a:lnSpc>
                <a:spcPts val="1850"/>
              </a:lnSpc>
              <a:spcBef>
                <a:spcPts val="92"/>
              </a:spcBef>
            </a:pPr>
            <a:r>
              <a:rPr sz="1700" spc="0" dirty="0" smtClean="0">
                <a:solidFill>
                  <a:srgbClr val="001F5F"/>
                </a:solidFill>
                <a:latin typeface="Wingdings"/>
                <a:cs typeface="Wingdings"/>
              </a:rPr>
              <a:t></a:t>
            </a:r>
            <a:r>
              <a:rPr sz="1700" spc="394" dirty="0" smtClean="0">
                <a:solidFill>
                  <a:srgbClr val="001F5F"/>
                </a:solidFill>
                <a:latin typeface="Times New Roman"/>
                <a:cs typeface="Times New Roman"/>
              </a:rPr>
              <a:t> </a:t>
            </a:r>
            <a:r>
              <a:rPr sz="1700" spc="0" dirty="0" smtClean="0">
                <a:solidFill>
                  <a:srgbClr val="001F5F"/>
                </a:solidFill>
                <a:latin typeface="Times New Roman"/>
                <a:cs typeface="Times New Roman"/>
              </a:rPr>
              <a:t>adver</a:t>
            </a:r>
            <a:r>
              <a:rPr sz="1700" spc="-9" dirty="0" smtClean="0">
                <a:solidFill>
                  <a:srgbClr val="001F5F"/>
                </a:solidFill>
                <a:latin typeface="Times New Roman"/>
                <a:cs typeface="Times New Roman"/>
              </a:rPr>
              <a:t>t</a:t>
            </a:r>
            <a:r>
              <a:rPr sz="1700" spc="-4" dirty="0" smtClean="0">
                <a:solidFill>
                  <a:srgbClr val="001F5F"/>
                </a:solidFill>
                <a:latin typeface="Times New Roman"/>
                <a:cs typeface="Times New Roman"/>
              </a:rPr>
              <a:t>i</a:t>
            </a:r>
            <a:r>
              <a:rPr sz="1700" spc="0" dirty="0" smtClean="0">
                <a:solidFill>
                  <a:srgbClr val="001F5F"/>
                </a:solidFill>
                <a:latin typeface="Times New Roman"/>
                <a:cs typeface="Times New Roman"/>
              </a:rPr>
              <a:t>se</a:t>
            </a:r>
            <a:r>
              <a:rPr sz="1700" spc="-9" dirty="0" smtClean="0">
                <a:solidFill>
                  <a:srgbClr val="001F5F"/>
                </a:solidFill>
                <a:latin typeface="Times New Roman"/>
                <a:cs typeface="Times New Roman"/>
              </a:rPr>
              <a:t>m</a:t>
            </a:r>
            <a:r>
              <a:rPr sz="1700" spc="0" dirty="0" smtClean="0">
                <a:solidFill>
                  <a:srgbClr val="001F5F"/>
                </a:solidFill>
                <a:latin typeface="Times New Roman"/>
                <a:cs typeface="Times New Roman"/>
              </a:rPr>
              <a:t>en</a:t>
            </a:r>
            <a:r>
              <a:rPr sz="1700" spc="-4" dirty="0" smtClean="0">
                <a:solidFill>
                  <a:srgbClr val="001F5F"/>
                </a:solidFill>
                <a:latin typeface="Times New Roman"/>
                <a:cs typeface="Times New Roman"/>
              </a:rPr>
              <a:t>t</a:t>
            </a:r>
            <a:r>
              <a:rPr sz="1700" spc="0" dirty="0" smtClean="0">
                <a:solidFill>
                  <a:srgbClr val="001F5F"/>
                </a:solidFill>
                <a:latin typeface="Times New Roman"/>
                <a:cs typeface="Times New Roman"/>
              </a:rPr>
              <a:t>,</a:t>
            </a:r>
            <a:endParaRPr sz="1700">
              <a:latin typeface="Times New Roman"/>
              <a:cs typeface="Times New Roman"/>
            </a:endParaRPr>
          </a:p>
        </p:txBody>
      </p:sp>
      <p:sp>
        <p:nvSpPr>
          <p:cNvPr id="3" name="object 3"/>
          <p:cNvSpPr txBox="1"/>
          <p:nvPr/>
        </p:nvSpPr>
        <p:spPr>
          <a:xfrm>
            <a:off x="768197" y="4986636"/>
            <a:ext cx="1746119" cy="242948"/>
          </a:xfrm>
          <a:prstGeom prst="rect">
            <a:avLst/>
          </a:prstGeom>
        </p:spPr>
        <p:txBody>
          <a:bodyPr wrap="square" lIns="0" tIns="0" rIns="0" bIns="0" rtlCol="0">
            <a:noAutofit/>
          </a:bodyPr>
          <a:lstStyle/>
          <a:p>
            <a:pPr marL="12700">
              <a:lnSpc>
                <a:spcPts val="1850"/>
              </a:lnSpc>
              <a:spcBef>
                <a:spcPts val="92"/>
              </a:spcBef>
            </a:pPr>
            <a:r>
              <a:rPr sz="1700" spc="0" dirty="0" smtClean="0">
                <a:solidFill>
                  <a:srgbClr val="001F5F"/>
                </a:solidFill>
                <a:latin typeface="Wingdings"/>
                <a:cs typeface="Wingdings"/>
              </a:rPr>
              <a:t></a:t>
            </a:r>
            <a:r>
              <a:rPr sz="1700" spc="394" dirty="0" smtClean="0">
                <a:solidFill>
                  <a:srgbClr val="001F5F"/>
                </a:solidFill>
                <a:latin typeface="Times New Roman"/>
                <a:cs typeface="Times New Roman"/>
              </a:rPr>
              <a:t> </a:t>
            </a:r>
            <a:r>
              <a:rPr sz="1700" spc="0" dirty="0" smtClean="0">
                <a:solidFill>
                  <a:srgbClr val="001F5F"/>
                </a:solidFill>
                <a:latin typeface="Times New Roman"/>
                <a:cs typeface="Times New Roman"/>
              </a:rPr>
              <a:t>per</a:t>
            </a:r>
            <a:r>
              <a:rPr sz="1700" spc="-4" dirty="0" smtClean="0">
                <a:solidFill>
                  <a:srgbClr val="001F5F"/>
                </a:solidFill>
                <a:latin typeface="Times New Roman"/>
                <a:cs typeface="Times New Roman"/>
              </a:rPr>
              <a:t>s</a:t>
            </a:r>
            <a:r>
              <a:rPr sz="1700" spc="0" dirty="0" smtClean="0">
                <a:solidFill>
                  <a:srgbClr val="001F5F"/>
                </a:solidFill>
                <a:latin typeface="Times New Roman"/>
                <a:cs typeface="Times New Roman"/>
              </a:rPr>
              <a:t>onal</a:t>
            </a:r>
            <a:r>
              <a:rPr sz="1700" spc="-9" dirty="0" smtClean="0">
                <a:solidFill>
                  <a:srgbClr val="001F5F"/>
                </a:solidFill>
                <a:latin typeface="Times New Roman"/>
                <a:cs typeface="Times New Roman"/>
              </a:rPr>
              <a:t> </a:t>
            </a:r>
            <a:r>
              <a:rPr sz="1700" spc="0" dirty="0" smtClean="0">
                <a:solidFill>
                  <a:srgbClr val="001F5F"/>
                </a:solidFill>
                <a:latin typeface="Times New Roman"/>
                <a:cs typeface="Times New Roman"/>
              </a:rPr>
              <a:t>se</a:t>
            </a:r>
            <a:r>
              <a:rPr sz="1700" spc="-9" dirty="0" smtClean="0">
                <a:solidFill>
                  <a:srgbClr val="001F5F"/>
                </a:solidFill>
                <a:latin typeface="Times New Roman"/>
                <a:cs typeface="Times New Roman"/>
              </a:rPr>
              <a:t>l</a:t>
            </a:r>
            <a:r>
              <a:rPr sz="1700" spc="-4" dirty="0" smtClean="0">
                <a:solidFill>
                  <a:srgbClr val="001F5F"/>
                </a:solidFill>
                <a:latin typeface="Times New Roman"/>
                <a:cs typeface="Times New Roman"/>
              </a:rPr>
              <a:t>li</a:t>
            </a:r>
            <a:r>
              <a:rPr sz="1700" spc="0" dirty="0" smtClean="0">
                <a:solidFill>
                  <a:srgbClr val="001F5F"/>
                </a:solidFill>
                <a:latin typeface="Times New Roman"/>
                <a:cs typeface="Times New Roman"/>
              </a:rPr>
              <a:t>ng,</a:t>
            </a:r>
            <a:endParaRPr sz="1700">
              <a:latin typeface="Times New Roman"/>
              <a:cs typeface="Times New Roman"/>
            </a:endParaRPr>
          </a:p>
        </p:txBody>
      </p:sp>
      <p:sp>
        <p:nvSpPr>
          <p:cNvPr id="2" name="object 2"/>
          <p:cNvSpPr txBox="1"/>
          <p:nvPr/>
        </p:nvSpPr>
        <p:spPr>
          <a:xfrm>
            <a:off x="768197" y="5474044"/>
            <a:ext cx="1944383" cy="243254"/>
          </a:xfrm>
          <a:prstGeom prst="rect">
            <a:avLst/>
          </a:prstGeom>
        </p:spPr>
        <p:txBody>
          <a:bodyPr wrap="square" lIns="0" tIns="0" rIns="0" bIns="0" rtlCol="0">
            <a:noAutofit/>
          </a:bodyPr>
          <a:lstStyle/>
          <a:p>
            <a:pPr marL="12700">
              <a:lnSpc>
                <a:spcPts val="1850"/>
              </a:lnSpc>
              <a:spcBef>
                <a:spcPts val="92"/>
              </a:spcBef>
            </a:pPr>
            <a:r>
              <a:rPr sz="1700" spc="0" dirty="0" smtClean="0">
                <a:solidFill>
                  <a:srgbClr val="001F5F"/>
                </a:solidFill>
                <a:latin typeface="Wingdings"/>
                <a:cs typeface="Wingdings"/>
              </a:rPr>
              <a:t></a:t>
            </a:r>
            <a:r>
              <a:rPr sz="1700" spc="394" dirty="0" smtClean="0">
                <a:solidFill>
                  <a:srgbClr val="001F5F"/>
                </a:solidFill>
                <a:latin typeface="Times New Roman"/>
                <a:cs typeface="Times New Roman"/>
              </a:rPr>
              <a:t> </a:t>
            </a:r>
            <a:r>
              <a:rPr sz="1700" spc="0" dirty="0" smtClean="0">
                <a:solidFill>
                  <a:srgbClr val="001F5F"/>
                </a:solidFill>
                <a:latin typeface="Times New Roman"/>
                <a:cs typeface="Times New Roman"/>
              </a:rPr>
              <a:t>pub</a:t>
            </a:r>
            <a:r>
              <a:rPr sz="1700" spc="-9" dirty="0" smtClean="0">
                <a:solidFill>
                  <a:srgbClr val="001F5F"/>
                </a:solidFill>
                <a:latin typeface="Times New Roman"/>
                <a:cs typeface="Times New Roman"/>
              </a:rPr>
              <a:t>l</a:t>
            </a:r>
            <a:r>
              <a:rPr sz="1700" spc="-4" dirty="0" smtClean="0">
                <a:solidFill>
                  <a:srgbClr val="001F5F"/>
                </a:solidFill>
                <a:latin typeface="Times New Roman"/>
                <a:cs typeface="Times New Roman"/>
              </a:rPr>
              <a:t>i</a:t>
            </a:r>
            <a:r>
              <a:rPr sz="1700" spc="0" dirty="0" smtClean="0">
                <a:solidFill>
                  <a:srgbClr val="001F5F"/>
                </a:solidFill>
                <a:latin typeface="Times New Roman"/>
                <a:cs typeface="Times New Roman"/>
              </a:rPr>
              <a:t>c</a:t>
            </a:r>
            <a:r>
              <a:rPr sz="1700" spc="4" dirty="0" smtClean="0">
                <a:solidFill>
                  <a:srgbClr val="001F5F"/>
                </a:solidFill>
                <a:latin typeface="Times New Roman"/>
                <a:cs typeface="Times New Roman"/>
              </a:rPr>
              <a:t> </a:t>
            </a:r>
            <a:r>
              <a:rPr sz="1700" spc="0" dirty="0" smtClean="0">
                <a:solidFill>
                  <a:srgbClr val="001F5F"/>
                </a:solidFill>
                <a:latin typeface="Times New Roman"/>
                <a:cs typeface="Times New Roman"/>
              </a:rPr>
              <a:t>r</a:t>
            </a:r>
            <a:r>
              <a:rPr sz="1700" spc="-4" dirty="0" smtClean="0">
                <a:solidFill>
                  <a:srgbClr val="001F5F"/>
                </a:solidFill>
                <a:latin typeface="Times New Roman"/>
                <a:cs typeface="Times New Roman"/>
              </a:rPr>
              <a:t>el</a:t>
            </a:r>
            <a:r>
              <a:rPr sz="1700" spc="0" dirty="0" smtClean="0">
                <a:solidFill>
                  <a:srgbClr val="001F5F"/>
                </a:solidFill>
                <a:latin typeface="Times New Roman"/>
                <a:cs typeface="Times New Roman"/>
              </a:rPr>
              <a:t>a</a:t>
            </a:r>
            <a:r>
              <a:rPr sz="1700" spc="-9" dirty="0" smtClean="0">
                <a:solidFill>
                  <a:srgbClr val="001F5F"/>
                </a:solidFill>
                <a:latin typeface="Times New Roman"/>
                <a:cs typeface="Times New Roman"/>
              </a:rPr>
              <a:t>t</a:t>
            </a:r>
            <a:r>
              <a:rPr sz="1700" spc="-4" dirty="0" smtClean="0">
                <a:solidFill>
                  <a:srgbClr val="001F5F"/>
                </a:solidFill>
                <a:latin typeface="Times New Roman"/>
                <a:cs typeface="Times New Roman"/>
              </a:rPr>
              <a:t>i</a:t>
            </a:r>
            <a:r>
              <a:rPr sz="1700" spc="0" dirty="0" smtClean="0">
                <a:solidFill>
                  <a:srgbClr val="001F5F"/>
                </a:solidFill>
                <a:latin typeface="Times New Roman"/>
                <a:cs typeface="Times New Roman"/>
              </a:rPr>
              <a:t>on</a:t>
            </a:r>
            <a:r>
              <a:rPr sz="1700" spc="-4" dirty="0" smtClean="0">
                <a:solidFill>
                  <a:srgbClr val="001F5F"/>
                </a:solidFill>
                <a:latin typeface="Times New Roman"/>
                <a:cs typeface="Times New Roman"/>
              </a:rPr>
              <a:t> </a:t>
            </a:r>
            <a:r>
              <a:rPr sz="1700" spc="0" dirty="0" smtClean="0">
                <a:solidFill>
                  <a:srgbClr val="001F5F"/>
                </a:solidFill>
                <a:latin typeface="Times New Roman"/>
                <a:cs typeface="Times New Roman"/>
              </a:rPr>
              <a:t>e</a:t>
            </a:r>
            <a:r>
              <a:rPr sz="1700" spc="-9" dirty="0" smtClean="0">
                <a:solidFill>
                  <a:srgbClr val="001F5F"/>
                </a:solidFill>
                <a:latin typeface="Times New Roman"/>
                <a:cs typeface="Times New Roman"/>
              </a:rPr>
              <a:t>t</a:t>
            </a:r>
            <a:r>
              <a:rPr sz="1700" spc="0" dirty="0" smtClean="0">
                <a:solidFill>
                  <a:srgbClr val="001F5F"/>
                </a:solidFill>
                <a:latin typeface="Times New Roman"/>
                <a:cs typeface="Times New Roman"/>
              </a:rPr>
              <a:t>c.</a:t>
            </a:r>
            <a:endParaRPr sz="1700">
              <a:latin typeface="Times New Roman"/>
              <a:cs typeface="Times New Roman"/>
            </a:endParaRPr>
          </a:p>
        </p:txBody>
      </p:sp>
    </p:spTree>
    <p:extLst>
      <p:ext uri="{BB962C8B-B14F-4D97-AF65-F5344CB8AC3E}">
        <p14:creationId xmlns:p14="http://schemas.microsoft.com/office/powerpoint/2010/main" val="3161545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990000"/>
          </a:solidFill>
        </p:spPr>
        <p:txBody>
          <a:bodyPr wrap="square" lIns="0" tIns="0" rIns="0" bIns="0" rtlCol="0">
            <a:noAutofit/>
          </a:bodyPr>
          <a:lstStyle/>
          <a:p>
            <a:endParaRPr/>
          </a:p>
        </p:txBody>
      </p:sp>
      <p:sp>
        <p:nvSpPr>
          <p:cNvPr id="12" name="object 12"/>
          <p:cNvSpPr/>
          <p:nvPr/>
        </p:nvSpPr>
        <p:spPr>
          <a:xfrm>
            <a:off x="591312" y="1280160"/>
            <a:ext cx="8552688" cy="228600"/>
          </a:xfrm>
          <a:custGeom>
            <a:avLst/>
            <a:gdLst/>
            <a:ahLst/>
            <a:cxnLst/>
            <a:rect l="l" t="t" r="r" b="b"/>
            <a:pathLst>
              <a:path w="8552688" h="228600">
                <a:moveTo>
                  <a:pt x="0" y="228600"/>
                </a:moveTo>
                <a:lnTo>
                  <a:pt x="8552688" y="228600"/>
                </a:lnTo>
                <a:lnTo>
                  <a:pt x="8552688" y="0"/>
                </a:lnTo>
                <a:lnTo>
                  <a:pt x="0" y="0"/>
                </a:lnTo>
                <a:lnTo>
                  <a:pt x="0" y="228600"/>
                </a:lnTo>
                <a:close/>
              </a:path>
            </a:pathLst>
          </a:custGeom>
          <a:solidFill>
            <a:srgbClr val="001F5F"/>
          </a:solidFill>
        </p:spPr>
        <p:txBody>
          <a:bodyPr wrap="square" lIns="0" tIns="0" rIns="0" bIns="0" rtlCol="0">
            <a:noAutofit/>
          </a:bodyPr>
          <a:lstStyle/>
          <a:p>
            <a:endParaRPr/>
          </a:p>
        </p:txBody>
      </p:sp>
      <p:sp>
        <p:nvSpPr>
          <p:cNvPr id="11" name="object 11"/>
          <p:cNvSpPr txBox="1"/>
          <p:nvPr/>
        </p:nvSpPr>
        <p:spPr>
          <a:xfrm>
            <a:off x="762406" y="113359"/>
            <a:ext cx="7402856" cy="1194249"/>
          </a:xfrm>
          <a:prstGeom prst="rect">
            <a:avLst/>
          </a:prstGeom>
        </p:spPr>
        <p:txBody>
          <a:bodyPr wrap="square" lIns="0" tIns="0" rIns="0" bIns="0" rtlCol="0">
            <a:noAutofit/>
          </a:bodyPr>
          <a:lstStyle/>
          <a:p>
            <a:pPr marL="538454">
              <a:lnSpc>
                <a:spcPts val="4185"/>
              </a:lnSpc>
              <a:spcBef>
                <a:spcPts val="209"/>
              </a:spcBef>
            </a:pPr>
            <a:r>
              <a:rPr sz="4000" b="1" spc="0" dirty="0" smtClean="0">
                <a:solidFill>
                  <a:srgbClr val="001F5F"/>
                </a:solidFill>
                <a:latin typeface="Times New Roman"/>
                <a:cs typeface="Times New Roman"/>
              </a:rPr>
              <a:t>Important</a:t>
            </a:r>
            <a:r>
              <a:rPr sz="4000" b="1" spc="-147" dirty="0" smtClean="0">
                <a:solidFill>
                  <a:srgbClr val="001F5F"/>
                </a:solidFill>
                <a:latin typeface="Times New Roman"/>
                <a:cs typeface="Times New Roman"/>
              </a:rPr>
              <a:t> </a:t>
            </a:r>
            <a:r>
              <a:rPr sz="4000" b="1" spc="0" dirty="0" smtClean="0">
                <a:solidFill>
                  <a:srgbClr val="001F5F"/>
                </a:solidFill>
                <a:latin typeface="Times New Roman"/>
                <a:cs typeface="Times New Roman"/>
              </a:rPr>
              <a:t>marketing </a:t>
            </a:r>
            <a:r>
              <a:rPr sz="4000" b="1" spc="9" dirty="0" smtClean="0">
                <a:solidFill>
                  <a:srgbClr val="001F5F"/>
                </a:solidFill>
                <a:latin typeface="Times New Roman"/>
                <a:cs typeface="Times New Roman"/>
              </a:rPr>
              <a:t>f</a:t>
            </a:r>
            <a:r>
              <a:rPr sz="4000" b="1" spc="0" dirty="0" smtClean="0">
                <a:solidFill>
                  <a:srgbClr val="001F5F"/>
                </a:solidFill>
                <a:latin typeface="Times New Roman"/>
                <a:cs typeface="Times New Roman"/>
              </a:rPr>
              <a:t>unctions</a:t>
            </a:r>
            <a:endParaRPr sz="4000">
              <a:latin typeface="Times New Roman"/>
              <a:cs typeface="Times New Roman"/>
            </a:endParaRPr>
          </a:p>
          <a:p>
            <a:pPr marL="12700" marR="76169">
              <a:lnSpc>
                <a:spcPct val="95825"/>
              </a:lnSpc>
              <a:spcBef>
                <a:spcPts val="1751"/>
              </a:spcBef>
            </a:pPr>
            <a:r>
              <a:rPr sz="2800" b="1" spc="0" dirty="0" smtClean="0">
                <a:solidFill>
                  <a:srgbClr val="001F5F"/>
                </a:solidFill>
                <a:latin typeface="Times New Roman"/>
                <a:cs typeface="Times New Roman"/>
              </a:rPr>
              <a:t>Mar</a:t>
            </a:r>
            <a:r>
              <a:rPr sz="2800" b="1" spc="-14" dirty="0" smtClean="0">
                <a:solidFill>
                  <a:srgbClr val="001F5F"/>
                </a:solidFill>
                <a:latin typeface="Times New Roman"/>
                <a:cs typeface="Times New Roman"/>
              </a:rPr>
              <a:t>k</a:t>
            </a:r>
            <a:r>
              <a:rPr sz="2800" b="1" spc="0" dirty="0" smtClean="0">
                <a:solidFill>
                  <a:srgbClr val="001F5F"/>
                </a:solidFill>
                <a:latin typeface="Times New Roman"/>
                <a:cs typeface="Times New Roman"/>
              </a:rPr>
              <a:t>eting</a:t>
            </a:r>
            <a:r>
              <a:rPr sz="2800" b="1" spc="-92" dirty="0" smtClean="0">
                <a:solidFill>
                  <a:srgbClr val="001F5F"/>
                </a:solidFill>
                <a:latin typeface="Times New Roman"/>
                <a:cs typeface="Times New Roman"/>
              </a:rPr>
              <a:t> </a:t>
            </a:r>
            <a:r>
              <a:rPr sz="2800" b="1" spc="0" dirty="0" smtClean="0">
                <a:solidFill>
                  <a:srgbClr val="001F5F"/>
                </a:solidFill>
                <a:latin typeface="Times New Roman"/>
                <a:cs typeface="Times New Roman"/>
              </a:rPr>
              <a:t>Funct</a:t>
            </a:r>
            <a:r>
              <a:rPr sz="2800" b="1" spc="4" dirty="0" smtClean="0">
                <a:solidFill>
                  <a:srgbClr val="001F5F"/>
                </a:solidFill>
                <a:latin typeface="Times New Roman"/>
                <a:cs typeface="Times New Roman"/>
              </a:rPr>
              <a:t>i</a:t>
            </a:r>
            <a:r>
              <a:rPr sz="2800" b="1" spc="0" dirty="0" smtClean="0">
                <a:solidFill>
                  <a:srgbClr val="001F5F"/>
                </a:solidFill>
                <a:latin typeface="Times New Roman"/>
                <a:cs typeface="Times New Roman"/>
              </a:rPr>
              <a:t>o</a:t>
            </a:r>
            <a:r>
              <a:rPr sz="2800" b="1" spc="9" dirty="0" smtClean="0">
                <a:solidFill>
                  <a:srgbClr val="001F5F"/>
                </a:solidFill>
                <a:latin typeface="Times New Roman"/>
                <a:cs typeface="Times New Roman"/>
              </a:rPr>
              <a:t>n</a:t>
            </a:r>
            <a:r>
              <a:rPr sz="2800" b="1" spc="14" dirty="0" smtClean="0">
                <a:solidFill>
                  <a:srgbClr val="001F5F"/>
                </a:solidFill>
                <a:latin typeface="Times New Roman"/>
                <a:cs typeface="Times New Roman"/>
              </a:rPr>
              <a:t>s</a:t>
            </a:r>
            <a:r>
              <a:rPr sz="2800" b="1" spc="0" dirty="0" smtClean="0">
                <a:solidFill>
                  <a:srgbClr val="001F5F"/>
                </a:solidFill>
                <a:latin typeface="Times New Roman"/>
                <a:cs typeface="Times New Roman"/>
              </a:rPr>
              <a:t>…</a:t>
            </a:r>
            <a:endParaRPr sz="2800">
              <a:latin typeface="Times New Roman"/>
              <a:cs typeface="Times New Roman"/>
            </a:endParaRPr>
          </a:p>
        </p:txBody>
      </p:sp>
      <p:sp>
        <p:nvSpPr>
          <p:cNvPr id="10" name="object 10"/>
          <p:cNvSpPr txBox="1"/>
          <p:nvPr/>
        </p:nvSpPr>
        <p:spPr>
          <a:xfrm>
            <a:off x="330200" y="1537062"/>
            <a:ext cx="6283528" cy="733625"/>
          </a:xfrm>
          <a:prstGeom prst="rect">
            <a:avLst/>
          </a:prstGeom>
        </p:spPr>
        <p:txBody>
          <a:bodyPr wrap="square" lIns="0" tIns="0" rIns="0" bIns="0" rtlCol="0">
            <a:noAutofit/>
          </a:bodyPr>
          <a:lstStyle/>
          <a:p>
            <a:pPr marL="228803" marR="38176">
              <a:lnSpc>
                <a:spcPts val="2550"/>
              </a:lnSpc>
              <a:spcBef>
                <a:spcPts val="127"/>
              </a:spcBef>
            </a:pPr>
            <a:r>
              <a:rPr sz="2400" b="1" spc="0" dirty="0" smtClean="0">
                <a:solidFill>
                  <a:srgbClr val="001F5F"/>
                </a:solidFill>
                <a:latin typeface="Times New Roman"/>
                <a:cs typeface="Times New Roman"/>
              </a:rPr>
              <a:t>Storage</a:t>
            </a:r>
            <a:endParaRPr sz="2400">
              <a:latin typeface="Times New Roman"/>
              <a:cs typeface="Times New Roman"/>
            </a:endParaRPr>
          </a:p>
          <a:p>
            <a:pPr marL="12700">
              <a:lnSpc>
                <a:spcPct val="95825"/>
              </a:lnSpc>
              <a:spcBef>
                <a:spcPts val="738"/>
              </a:spcBef>
            </a:pPr>
            <a:r>
              <a:rPr sz="1200" spc="0" dirty="0" smtClean="0">
                <a:solidFill>
                  <a:srgbClr val="990000"/>
                </a:solidFill>
                <a:latin typeface="Wingdings"/>
                <a:cs typeface="Wingdings"/>
              </a:rPr>
              <a:t></a:t>
            </a:r>
            <a:r>
              <a:rPr sz="1200" spc="0" dirty="0" smtClean="0">
                <a:solidFill>
                  <a:srgbClr val="990000"/>
                </a:solidFill>
                <a:latin typeface="Times New Roman"/>
                <a:cs typeface="Times New Roman"/>
              </a:rPr>
              <a:t>    </a:t>
            </a:r>
            <a:r>
              <a:rPr sz="1200" spc="79" dirty="0" smtClean="0">
                <a:solidFill>
                  <a:srgbClr val="990000"/>
                </a:solidFill>
                <a:latin typeface="Times New Roman"/>
                <a:cs typeface="Times New Roman"/>
              </a:rPr>
              <a:t> </a:t>
            </a:r>
            <a:r>
              <a:rPr sz="2000" spc="0" dirty="0" smtClean="0">
                <a:solidFill>
                  <a:srgbClr val="001F5F"/>
                </a:solidFill>
                <a:latin typeface="Times New Roman"/>
                <a:cs typeface="Times New Roman"/>
              </a:rPr>
              <a:t>H</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lding</a:t>
            </a:r>
            <a:r>
              <a:rPr sz="2000" spc="-34" dirty="0" smtClean="0">
                <a:solidFill>
                  <a:srgbClr val="001F5F"/>
                </a:solidFill>
                <a:latin typeface="Times New Roman"/>
                <a:cs typeface="Times New Roman"/>
              </a:rPr>
              <a:t> </a:t>
            </a:r>
            <a:r>
              <a:rPr sz="2000" spc="0" dirty="0" smtClean="0">
                <a:solidFill>
                  <a:srgbClr val="001F5F"/>
                </a:solidFill>
                <a:latin typeface="Times New Roman"/>
                <a:cs typeface="Times New Roman"/>
              </a:rPr>
              <a:t>an in</a:t>
            </a:r>
            <a:r>
              <a:rPr sz="2000" spc="4" dirty="0" smtClean="0">
                <a:solidFill>
                  <a:srgbClr val="001F5F"/>
                </a:solidFill>
                <a:latin typeface="Times New Roman"/>
                <a:cs typeface="Times New Roman"/>
              </a:rPr>
              <a:t>v</a:t>
            </a:r>
            <a:r>
              <a:rPr sz="2000" spc="0" dirty="0" smtClean="0">
                <a:solidFill>
                  <a:srgbClr val="001F5F"/>
                </a:solidFill>
                <a:latin typeface="Times New Roman"/>
                <a:cs typeface="Times New Roman"/>
              </a:rPr>
              <a:t>ento</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y</a:t>
            </a:r>
            <a:r>
              <a:rPr sz="2000" spc="-29"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f</a:t>
            </a:r>
            <a:r>
              <a:rPr sz="2000" spc="-14" dirty="0" smtClean="0">
                <a:solidFill>
                  <a:srgbClr val="001F5F"/>
                </a:solidFill>
                <a:latin typeface="Times New Roman"/>
                <a:cs typeface="Times New Roman"/>
              </a:rPr>
              <a:t> </a:t>
            </a:r>
            <a:r>
              <a:rPr sz="2000" spc="4" dirty="0" smtClean="0">
                <a:solidFill>
                  <a:srgbClr val="001F5F"/>
                </a:solidFill>
                <a:latin typeface="Times New Roman"/>
                <a:cs typeface="Times New Roman"/>
              </a:rPr>
              <a:t>good</a:t>
            </a:r>
            <a:r>
              <a:rPr sz="2000" spc="0" dirty="0" smtClean="0">
                <a:solidFill>
                  <a:srgbClr val="001F5F"/>
                </a:solidFill>
                <a:latin typeface="Times New Roman"/>
                <a:cs typeface="Times New Roman"/>
              </a:rPr>
              <a:t>s</a:t>
            </a:r>
            <a:r>
              <a:rPr sz="2000" spc="-44" dirty="0" smtClean="0">
                <a:solidFill>
                  <a:srgbClr val="001F5F"/>
                </a:solidFill>
                <a:latin typeface="Times New Roman"/>
                <a:cs typeface="Times New Roman"/>
              </a:rPr>
              <a:t> </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t</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l</a:t>
            </a:r>
            <a:r>
              <a:rPr sz="2000" spc="-25" dirty="0" smtClean="0">
                <a:solidFill>
                  <a:srgbClr val="001F5F"/>
                </a:solidFill>
                <a:latin typeface="Times New Roman"/>
                <a:cs typeface="Times New Roman"/>
              </a:rPr>
              <a:t> </a:t>
            </a:r>
            <a:r>
              <a:rPr sz="2000" spc="0" dirty="0" smtClean="0">
                <a:solidFill>
                  <a:srgbClr val="001F5F"/>
                </a:solidFill>
                <a:latin typeface="Times New Roman"/>
                <a:cs typeface="Times New Roman"/>
              </a:rPr>
              <a:t>nee</a:t>
            </a:r>
            <a:r>
              <a:rPr sz="2000" spc="4" dirty="0" smtClean="0">
                <a:solidFill>
                  <a:srgbClr val="001F5F"/>
                </a:solidFill>
                <a:latin typeface="Times New Roman"/>
                <a:cs typeface="Times New Roman"/>
              </a:rPr>
              <a:t>d</a:t>
            </a:r>
            <a:r>
              <a:rPr sz="2000" spc="0" dirty="0" smtClean="0">
                <a:solidFill>
                  <a:srgbClr val="001F5F"/>
                </a:solidFill>
                <a:latin typeface="Times New Roman"/>
                <a:cs typeface="Times New Roman"/>
              </a:rPr>
              <a:t>ed</a:t>
            </a:r>
            <a:r>
              <a:rPr sz="2000" spc="-9" dirty="0" smtClean="0">
                <a:solidFill>
                  <a:srgbClr val="001F5F"/>
                </a:solidFill>
                <a:latin typeface="Times New Roman"/>
                <a:cs typeface="Times New Roman"/>
              </a:rPr>
              <a:t> </a:t>
            </a:r>
            <a:r>
              <a:rPr sz="2000" spc="4" dirty="0" smtClean="0">
                <a:solidFill>
                  <a:srgbClr val="001F5F"/>
                </a:solidFill>
                <a:latin typeface="Times New Roman"/>
                <a:cs typeface="Times New Roman"/>
              </a:rPr>
              <a:t>b</a:t>
            </a:r>
            <a:r>
              <a:rPr sz="2000" spc="0" dirty="0" smtClean="0">
                <a:solidFill>
                  <a:srgbClr val="001F5F"/>
                </a:solidFill>
                <a:latin typeface="Times New Roman"/>
                <a:cs typeface="Times New Roman"/>
              </a:rPr>
              <a:t>y</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custo</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er</a:t>
            </a:r>
            <a:r>
              <a:rPr sz="2000" spc="4" dirty="0" smtClean="0">
                <a:solidFill>
                  <a:srgbClr val="001F5F"/>
                </a:solidFill>
                <a:latin typeface="Times New Roman"/>
                <a:cs typeface="Times New Roman"/>
              </a:rPr>
              <a:t>s</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9" name="object 9"/>
          <p:cNvSpPr txBox="1"/>
          <p:nvPr/>
        </p:nvSpPr>
        <p:spPr>
          <a:xfrm>
            <a:off x="330200" y="2524434"/>
            <a:ext cx="6549085" cy="279907"/>
          </a:xfrm>
          <a:prstGeom prst="rect">
            <a:avLst/>
          </a:prstGeom>
        </p:spPr>
        <p:txBody>
          <a:bodyPr wrap="square" lIns="0" tIns="0" rIns="0" bIns="0" rtlCol="0">
            <a:noAutofit/>
          </a:bodyPr>
          <a:lstStyle/>
          <a:p>
            <a:pPr marL="12700">
              <a:lnSpc>
                <a:spcPts val="2145"/>
              </a:lnSpc>
              <a:spcBef>
                <a:spcPts val="107"/>
              </a:spcBef>
            </a:pPr>
            <a:r>
              <a:rPr sz="1200" spc="0" dirty="0" smtClean="0">
                <a:solidFill>
                  <a:srgbClr val="990000"/>
                </a:solidFill>
                <a:latin typeface="Wingdings"/>
                <a:cs typeface="Wingdings"/>
              </a:rPr>
              <a:t></a:t>
            </a:r>
            <a:r>
              <a:rPr sz="1200" spc="0" dirty="0" smtClean="0">
                <a:solidFill>
                  <a:srgbClr val="990000"/>
                </a:solidFill>
                <a:latin typeface="Times New Roman"/>
                <a:cs typeface="Times New Roman"/>
              </a:rPr>
              <a:t>     </a:t>
            </a:r>
            <a:r>
              <a:rPr sz="1200" spc="285" dirty="0" smtClean="0">
                <a:solidFill>
                  <a:srgbClr val="990000"/>
                </a:solidFill>
                <a:latin typeface="Times New Roman"/>
                <a:cs typeface="Times New Roman"/>
              </a:rPr>
              <a:t> </a:t>
            </a: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c</a:t>
            </a:r>
            <a:r>
              <a:rPr sz="2000" spc="0" dirty="0" smtClean="0">
                <a:solidFill>
                  <a:srgbClr val="001F5F"/>
                </a:solidFill>
                <a:latin typeface="Times New Roman"/>
                <a:cs typeface="Times New Roman"/>
              </a:rPr>
              <a:t>ts</a:t>
            </a:r>
            <a:r>
              <a:rPr sz="2000" spc="-44"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u</a:t>
            </a:r>
            <a:r>
              <a:rPr sz="2000" spc="4" dirty="0" smtClean="0">
                <a:solidFill>
                  <a:srgbClr val="001F5F"/>
                </a:solidFill>
                <a:latin typeface="Times New Roman"/>
                <a:cs typeface="Times New Roman"/>
              </a:rPr>
              <a:t>s</a:t>
            </a:r>
            <a:r>
              <a:rPr sz="2000" spc="0" dirty="0" smtClean="0">
                <a:solidFill>
                  <a:srgbClr val="001F5F"/>
                </a:solidFill>
                <a:latin typeface="Times New Roman"/>
                <a:cs typeface="Times New Roman"/>
              </a:rPr>
              <a:t>t </a:t>
            </a:r>
            <a:r>
              <a:rPr sz="2000" spc="4" dirty="0" smtClean="0">
                <a:solidFill>
                  <a:srgbClr val="001F5F"/>
                </a:solidFill>
                <a:latin typeface="Times New Roman"/>
                <a:cs typeface="Times New Roman"/>
              </a:rPr>
              <a:t>b</a:t>
            </a:r>
            <a:r>
              <a:rPr sz="2000" spc="0" dirty="0" smtClean="0">
                <a:solidFill>
                  <a:srgbClr val="001F5F"/>
                </a:solidFill>
                <a:latin typeface="Times New Roman"/>
                <a:cs typeface="Times New Roman"/>
              </a:rPr>
              <a:t>e</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st</a:t>
            </a:r>
            <a:r>
              <a:rPr sz="2000" spc="4" dirty="0" smtClean="0">
                <a:solidFill>
                  <a:srgbClr val="001F5F"/>
                </a:solidFill>
                <a:latin typeface="Times New Roman"/>
                <a:cs typeface="Times New Roman"/>
              </a:rPr>
              <a:t>or</a:t>
            </a:r>
            <a:r>
              <a:rPr sz="2000" spc="0" dirty="0" smtClean="0">
                <a:solidFill>
                  <a:srgbClr val="001F5F"/>
                </a:solidFill>
                <a:latin typeface="Times New Roman"/>
                <a:cs typeface="Times New Roman"/>
              </a:rPr>
              <a:t>ed</a:t>
            </a:r>
            <a:r>
              <a:rPr sz="2000" spc="-29" dirty="0" smtClean="0">
                <a:solidFill>
                  <a:srgbClr val="001F5F"/>
                </a:solidFill>
                <a:latin typeface="Times New Roman"/>
                <a:cs typeface="Times New Roman"/>
              </a:rPr>
              <a:t> </a:t>
            </a:r>
            <a:r>
              <a:rPr sz="2000" spc="0" dirty="0" smtClean="0">
                <a:solidFill>
                  <a:srgbClr val="001F5F"/>
                </a:solidFill>
                <a:latin typeface="Times New Roman"/>
                <a:cs typeface="Times New Roman"/>
              </a:rPr>
              <a:t>and</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otec</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ed</a:t>
            </a:r>
            <a:r>
              <a:rPr sz="2000" spc="-34" dirty="0" smtClean="0">
                <a:solidFill>
                  <a:srgbClr val="001F5F"/>
                </a:solidFill>
                <a:latin typeface="Times New Roman"/>
                <a:cs typeface="Times New Roman"/>
              </a:rPr>
              <a:t> </a:t>
            </a:r>
            <a:r>
              <a:rPr sz="2000" spc="4" dirty="0" smtClean="0">
                <a:solidFill>
                  <a:srgbClr val="001F5F"/>
                </a:solidFill>
                <a:latin typeface="Times New Roman"/>
                <a:cs typeface="Times New Roman"/>
              </a:rPr>
              <a:t>un</a:t>
            </a:r>
            <a:r>
              <a:rPr sz="2000" spc="0" dirty="0" smtClean="0">
                <a:solidFill>
                  <a:srgbClr val="001F5F"/>
                </a:solidFill>
                <a:latin typeface="Times New Roman"/>
                <a:cs typeface="Times New Roman"/>
              </a:rPr>
              <a:t>til</a:t>
            </a:r>
            <a:r>
              <a:rPr sz="2000" spc="-34" dirty="0" smtClean="0">
                <a:solidFill>
                  <a:srgbClr val="001F5F"/>
                </a:solidFill>
                <a:latin typeface="Times New Roman"/>
                <a:cs typeface="Times New Roman"/>
              </a:rPr>
              <a:t> </a:t>
            </a:r>
            <a:r>
              <a:rPr sz="2000" spc="0" dirty="0" smtClean="0">
                <a:solidFill>
                  <a:srgbClr val="001F5F"/>
                </a:solidFill>
                <a:latin typeface="Times New Roman"/>
                <a:cs typeface="Times New Roman"/>
              </a:rPr>
              <a:t>they</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are</a:t>
            </a:r>
            <a:r>
              <a:rPr sz="20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nee</a:t>
            </a:r>
            <a:r>
              <a:rPr sz="2000" spc="4" dirty="0" smtClean="0">
                <a:solidFill>
                  <a:srgbClr val="001F5F"/>
                </a:solidFill>
                <a:latin typeface="Times New Roman"/>
                <a:cs typeface="Times New Roman"/>
              </a:rPr>
              <a:t>d</a:t>
            </a:r>
            <a:r>
              <a:rPr sz="2000" spc="0" dirty="0" smtClean="0">
                <a:solidFill>
                  <a:srgbClr val="001F5F"/>
                </a:solidFill>
                <a:latin typeface="Times New Roman"/>
                <a:cs typeface="Times New Roman"/>
              </a:rPr>
              <a:t>e</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8" name="object 8"/>
          <p:cNvSpPr txBox="1"/>
          <p:nvPr/>
        </p:nvSpPr>
        <p:spPr>
          <a:xfrm>
            <a:off x="330200" y="3057834"/>
            <a:ext cx="6621187" cy="584707"/>
          </a:xfrm>
          <a:prstGeom prst="rect">
            <a:avLst/>
          </a:prstGeom>
        </p:spPr>
        <p:txBody>
          <a:bodyPr wrap="square" lIns="0" tIns="0" rIns="0" bIns="0" rtlCol="0">
            <a:noAutofit/>
          </a:bodyPr>
          <a:lstStyle/>
          <a:p>
            <a:pPr marL="12700">
              <a:lnSpc>
                <a:spcPts val="2145"/>
              </a:lnSpc>
              <a:spcBef>
                <a:spcPts val="107"/>
              </a:spcBef>
            </a:pPr>
            <a:r>
              <a:rPr sz="1200" spc="0" dirty="0" smtClean="0">
                <a:solidFill>
                  <a:srgbClr val="990000"/>
                </a:solidFill>
                <a:latin typeface="Wingdings"/>
                <a:cs typeface="Wingdings"/>
              </a:rPr>
              <a:t></a:t>
            </a:r>
            <a:r>
              <a:rPr sz="1200" spc="0" dirty="0" smtClean="0">
                <a:solidFill>
                  <a:srgbClr val="990000"/>
                </a:solidFill>
                <a:latin typeface="Times New Roman"/>
                <a:cs typeface="Times New Roman"/>
              </a:rPr>
              <a:t>    </a:t>
            </a:r>
            <a:r>
              <a:rPr sz="1200" spc="79" dirty="0" smtClean="0">
                <a:solidFill>
                  <a:srgbClr val="990000"/>
                </a:solidFill>
                <a:latin typeface="Times New Roman"/>
                <a:cs typeface="Times New Roman"/>
              </a:rPr>
              <a:t> </a:t>
            </a:r>
            <a:r>
              <a:rPr sz="2000" spc="0" dirty="0" smtClean="0">
                <a:solidFill>
                  <a:srgbClr val="001F5F"/>
                </a:solidFill>
                <a:latin typeface="Times New Roman"/>
                <a:cs typeface="Times New Roman"/>
              </a:rPr>
              <a:t>This</a:t>
            </a:r>
            <a:r>
              <a:rPr sz="2000" spc="124" dirty="0" smtClean="0">
                <a:solidFill>
                  <a:srgbClr val="001F5F"/>
                </a:solidFill>
                <a:latin typeface="Times New Roman"/>
                <a:cs typeface="Times New Roman"/>
              </a:rPr>
              <a:t> </a:t>
            </a:r>
            <a:r>
              <a:rPr sz="2000" spc="-9" dirty="0" smtClean="0">
                <a:solidFill>
                  <a:srgbClr val="001F5F"/>
                </a:solidFill>
                <a:latin typeface="Times New Roman"/>
                <a:cs typeface="Times New Roman"/>
              </a:rPr>
              <a:t>f</a:t>
            </a:r>
            <a:r>
              <a:rPr sz="2000" spc="0" dirty="0" smtClean="0">
                <a:solidFill>
                  <a:srgbClr val="001F5F"/>
                </a:solidFill>
                <a:latin typeface="Times New Roman"/>
                <a:cs typeface="Times New Roman"/>
              </a:rPr>
              <a:t>u</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c</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n</a:t>
            </a:r>
            <a:r>
              <a:rPr sz="2000" spc="144" dirty="0" smtClean="0">
                <a:solidFill>
                  <a:srgbClr val="001F5F"/>
                </a:solidFill>
                <a:latin typeface="Times New Roman"/>
                <a:cs typeface="Times New Roman"/>
              </a:rPr>
              <a:t> </a:t>
            </a:r>
            <a:r>
              <a:rPr sz="2000" spc="-14" dirty="0" smtClean="0">
                <a:solidFill>
                  <a:srgbClr val="001F5F"/>
                </a:solidFill>
                <a:latin typeface="Times New Roman"/>
                <a:cs typeface="Times New Roman"/>
              </a:rPr>
              <a:t>i</a:t>
            </a:r>
            <a:r>
              <a:rPr sz="2000" spc="0" dirty="0" smtClean="0">
                <a:solidFill>
                  <a:srgbClr val="001F5F"/>
                </a:solidFill>
                <a:latin typeface="Times New Roman"/>
                <a:cs typeface="Times New Roman"/>
              </a:rPr>
              <a:t>s</a:t>
            </a:r>
            <a:r>
              <a:rPr sz="2000" spc="134" dirty="0" smtClean="0">
                <a:solidFill>
                  <a:srgbClr val="001F5F"/>
                </a:solidFill>
                <a:latin typeface="Times New Roman"/>
                <a:cs typeface="Times New Roman"/>
              </a:rPr>
              <a:t> </a:t>
            </a:r>
            <a:r>
              <a:rPr sz="2000" spc="0" dirty="0" smtClean="0">
                <a:solidFill>
                  <a:srgbClr val="001F5F"/>
                </a:solidFill>
                <a:latin typeface="Times New Roman"/>
                <a:cs typeface="Times New Roman"/>
              </a:rPr>
              <a:t>e</a:t>
            </a:r>
            <a:r>
              <a:rPr sz="2000" spc="-14" dirty="0" smtClean="0">
                <a:solidFill>
                  <a:srgbClr val="001F5F"/>
                </a:solidFill>
                <a:latin typeface="Times New Roman"/>
                <a:cs typeface="Times New Roman"/>
              </a:rPr>
              <a:t>s</a:t>
            </a:r>
            <a:r>
              <a:rPr sz="2000" spc="0" dirty="0" smtClean="0">
                <a:solidFill>
                  <a:srgbClr val="001F5F"/>
                </a:solidFill>
                <a:latin typeface="Times New Roman"/>
                <a:cs typeface="Times New Roman"/>
              </a:rPr>
              <a:t>pecia</a:t>
            </a:r>
            <a:r>
              <a:rPr sz="2000" spc="-9" dirty="0" smtClean="0">
                <a:solidFill>
                  <a:srgbClr val="001F5F"/>
                </a:solidFill>
                <a:latin typeface="Times New Roman"/>
                <a:cs typeface="Times New Roman"/>
              </a:rPr>
              <a:t>l</a:t>
            </a:r>
            <a:r>
              <a:rPr sz="2000" spc="0" dirty="0" smtClean="0">
                <a:solidFill>
                  <a:srgbClr val="001F5F"/>
                </a:solidFill>
                <a:latin typeface="Times New Roman"/>
                <a:cs typeface="Times New Roman"/>
              </a:rPr>
              <a:t>ly</a:t>
            </a:r>
            <a:r>
              <a:rPr sz="2000" spc="129" dirty="0" smtClean="0">
                <a:solidFill>
                  <a:srgbClr val="001F5F"/>
                </a:solidFill>
                <a:latin typeface="Times New Roman"/>
                <a:cs typeface="Times New Roman"/>
              </a:rPr>
              <a:t> </a:t>
            </a:r>
            <a:r>
              <a:rPr sz="2000" spc="0" dirty="0" smtClean="0">
                <a:solidFill>
                  <a:srgbClr val="001F5F"/>
                </a:solidFill>
                <a:latin typeface="Times New Roman"/>
                <a:cs typeface="Times New Roman"/>
              </a:rPr>
              <a:t>i</a:t>
            </a:r>
            <a:r>
              <a:rPr sz="2000" spc="-29" dirty="0" smtClean="0">
                <a:solidFill>
                  <a:srgbClr val="001F5F"/>
                </a:solidFill>
                <a:latin typeface="Times New Roman"/>
                <a:cs typeface="Times New Roman"/>
              </a:rPr>
              <a:t>m</a:t>
            </a:r>
            <a:r>
              <a:rPr sz="2000" spc="0" dirty="0" smtClean="0">
                <a:solidFill>
                  <a:srgbClr val="001F5F"/>
                </a:solidFill>
                <a:latin typeface="Times New Roman"/>
                <a:cs typeface="Times New Roman"/>
              </a:rPr>
              <a:t>port</a:t>
            </a: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nt</a:t>
            </a:r>
            <a:r>
              <a:rPr sz="2000" spc="125" dirty="0" smtClean="0">
                <a:solidFill>
                  <a:srgbClr val="001F5F"/>
                </a:solidFill>
                <a:latin typeface="Times New Roman"/>
                <a:cs typeface="Times New Roman"/>
              </a:rPr>
              <a:t> </a:t>
            </a:r>
            <a:r>
              <a:rPr sz="2000" spc="-9" dirty="0" smtClean="0">
                <a:solidFill>
                  <a:srgbClr val="001F5F"/>
                </a:solidFill>
                <a:latin typeface="Times New Roman"/>
                <a:cs typeface="Times New Roman"/>
              </a:rPr>
              <a:t>f</a:t>
            </a:r>
            <a:r>
              <a:rPr sz="2000" spc="0" dirty="0" smtClean="0">
                <a:solidFill>
                  <a:srgbClr val="001F5F"/>
                </a:solidFill>
                <a:latin typeface="Times New Roman"/>
                <a:cs typeface="Times New Roman"/>
              </a:rPr>
              <a:t>or</a:t>
            </a:r>
            <a:r>
              <a:rPr sz="2000" spc="134" dirty="0" smtClean="0">
                <a:solidFill>
                  <a:srgbClr val="001F5F"/>
                </a:solidFill>
                <a:latin typeface="Times New Roman"/>
                <a:cs typeface="Times New Roman"/>
              </a:rPr>
              <a:t> </a:t>
            </a:r>
            <a:r>
              <a:rPr sz="2000" spc="0" dirty="0" smtClean="0">
                <a:solidFill>
                  <a:srgbClr val="001F5F"/>
                </a:solidFill>
                <a:latin typeface="Times New Roman"/>
                <a:cs typeface="Times New Roman"/>
              </a:rPr>
              <a:t>p</a:t>
            </a:r>
            <a:r>
              <a:rPr sz="2000" spc="-9" dirty="0" smtClean="0">
                <a:solidFill>
                  <a:srgbClr val="001F5F"/>
                </a:solidFill>
                <a:latin typeface="Times New Roman"/>
                <a:cs typeface="Times New Roman"/>
              </a:rPr>
              <a:t>er</a:t>
            </a:r>
            <a:r>
              <a:rPr sz="2000" spc="0" dirty="0" smtClean="0">
                <a:solidFill>
                  <a:srgbClr val="001F5F"/>
                </a:solidFill>
                <a:latin typeface="Times New Roman"/>
                <a:cs typeface="Times New Roman"/>
              </a:rPr>
              <a:t>ish</a:t>
            </a:r>
            <a:r>
              <a:rPr sz="2000" spc="-9" dirty="0" smtClean="0">
                <a:solidFill>
                  <a:srgbClr val="001F5F"/>
                </a:solidFill>
                <a:latin typeface="Times New Roman"/>
                <a:cs typeface="Times New Roman"/>
              </a:rPr>
              <a:t>a</a:t>
            </a:r>
            <a:r>
              <a:rPr sz="2000" spc="0" dirty="0" smtClean="0">
                <a:solidFill>
                  <a:srgbClr val="001F5F"/>
                </a:solidFill>
                <a:latin typeface="Times New Roman"/>
                <a:cs typeface="Times New Roman"/>
              </a:rPr>
              <a:t>ble</a:t>
            </a:r>
            <a:r>
              <a:rPr sz="2000" spc="125" dirty="0" smtClean="0">
                <a:solidFill>
                  <a:srgbClr val="001F5F"/>
                </a:solidFill>
                <a:latin typeface="Times New Roman"/>
                <a:cs typeface="Times New Roman"/>
              </a:rPr>
              <a:t> </a:t>
            </a:r>
            <a:r>
              <a:rPr sz="2000" spc="0" dirty="0" smtClean="0">
                <a:solidFill>
                  <a:srgbClr val="001F5F"/>
                </a:solidFill>
                <a:latin typeface="Times New Roman"/>
                <a:cs typeface="Times New Roman"/>
              </a:rPr>
              <a:t>pr</a:t>
            </a:r>
            <a:r>
              <a:rPr sz="2000" spc="-9" dirty="0" smtClean="0">
                <a:solidFill>
                  <a:srgbClr val="001F5F"/>
                </a:solidFill>
                <a:latin typeface="Times New Roman"/>
                <a:cs typeface="Times New Roman"/>
              </a:rPr>
              <a:t>o</a:t>
            </a:r>
            <a:r>
              <a:rPr sz="2000" spc="0" dirty="0" smtClean="0">
                <a:solidFill>
                  <a:srgbClr val="001F5F"/>
                </a:solidFill>
                <a:latin typeface="Times New Roman"/>
                <a:cs typeface="Times New Roman"/>
              </a:rPr>
              <a:t>du</a:t>
            </a:r>
            <a:r>
              <a:rPr sz="2000" spc="-14" dirty="0" smtClean="0">
                <a:solidFill>
                  <a:srgbClr val="001F5F"/>
                </a:solidFill>
                <a:latin typeface="Times New Roman"/>
                <a:cs typeface="Times New Roman"/>
              </a:rPr>
              <a:t>c</a:t>
            </a:r>
            <a:r>
              <a:rPr sz="2000" spc="0" dirty="0" smtClean="0">
                <a:solidFill>
                  <a:srgbClr val="001F5F"/>
                </a:solidFill>
                <a:latin typeface="Times New Roman"/>
                <a:cs typeface="Times New Roman"/>
              </a:rPr>
              <a:t>ts</a:t>
            </a:r>
            <a:endParaRPr sz="2000">
              <a:latin typeface="Times New Roman"/>
              <a:cs typeface="Times New Roman"/>
            </a:endParaRPr>
          </a:p>
          <a:p>
            <a:pPr marL="333044" marR="38176">
              <a:lnSpc>
                <a:spcPct val="95825"/>
              </a:lnSpc>
            </a:pPr>
            <a:r>
              <a:rPr sz="2000" spc="0" dirty="0" smtClean="0">
                <a:solidFill>
                  <a:srgbClr val="001F5F"/>
                </a:solidFill>
                <a:latin typeface="Times New Roman"/>
                <a:cs typeface="Times New Roman"/>
              </a:rPr>
              <a:t>ve</a:t>
            </a:r>
            <a:r>
              <a:rPr sz="2000" spc="9" dirty="0" smtClean="0">
                <a:solidFill>
                  <a:srgbClr val="001F5F"/>
                </a:solidFill>
                <a:latin typeface="Times New Roman"/>
                <a:cs typeface="Times New Roman"/>
              </a:rPr>
              <a:t>g</a:t>
            </a:r>
            <a:r>
              <a:rPr sz="2000" spc="0" dirty="0" smtClean="0">
                <a:solidFill>
                  <a:srgbClr val="001F5F"/>
                </a:solidFill>
                <a:latin typeface="Times New Roman"/>
                <a:cs typeface="Times New Roman"/>
              </a:rPr>
              <a:t>e</a:t>
            </a:r>
            <a:r>
              <a:rPr sz="2000" spc="-4" dirty="0" smtClean="0">
                <a:solidFill>
                  <a:srgbClr val="001F5F"/>
                </a:solidFill>
                <a:latin typeface="Times New Roman"/>
                <a:cs typeface="Times New Roman"/>
              </a:rPr>
              <a:t>t</a:t>
            </a:r>
            <a:r>
              <a:rPr sz="2000" spc="0" dirty="0" smtClean="0">
                <a:solidFill>
                  <a:srgbClr val="001F5F"/>
                </a:solidFill>
                <a:latin typeface="Times New Roman"/>
                <a:cs typeface="Times New Roman"/>
              </a:rPr>
              <a:t>ables.</a:t>
            </a:r>
            <a:endParaRPr sz="2000">
              <a:latin typeface="Times New Roman"/>
              <a:cs typeface="Times New Roman"/>
            </a:endParaRPr>
          </a:p>
        </p:txBody>
      </p:sp>
      <p:sp>
        <p:nvSpPr>
          <p:cNvPr id="7" name="object 7"/>
          <p:cNvSpPr txBox="1"/>
          <p:nvPr/>
        </p:nvSpPr>
        <p:spPr>
          <a:xfrm>
            <a:off x="6968490" y="3057834"/>
            <a:ext cx="819192" cy="279907"/>
          </a:xfrm>
          <a:prstGeom prst="rect">
            <a:avLst/>
          </a:prstGeom>
        </p:spPr>
        <p:txBody>
          <a:bodyPr wrap="square" lIns="0" tIns="0" rIns="0" bIns="0" rtlCol="0">
            <a:noAutofit/>
          </a:bodyPr>
          <a:lstStyle/>
          <a:p>
            <a:pPr marL="12700">
              <a:lnSpc>
                <a:spcPts val="2145"/>
              </a:lnSpc>
              <a:spcBef>
                <a:spcPts val="107"/>
              </a:spcBef>
            </a:pPr>
            <a:r>
              <a:rPr sz="2000" spc="-9" dirty="0" smtClean="0">
                <a:solidFill>
                  <a:srgbClr val="001F5F"/>
                </a:solidFill>
                <a:latin typeface="Times New Roman"/>
                <a:cs typeface="Times New Roman"/>
              </a:rPr>
              <a:t>s</a:t>
            </a:r>
            <a:r>
              <a:rPr sz="2000" spc="0" dirty="0" smtClean="0">
                <a:solidFill>
                  <a:srgbClr val="001F5F"/>
                </a:solidFill>
                <a:latin typeface="Times New Roman"/>
                <a:cs typeface="Times New Roman"/>
              </a:rPr>
              <a:t>uch</a:t>
            </a:r>
            <a:r>
              <a:rPr sz="2000" spc="144" dirty="0" smtClean="0">
                <a:solidFill>
                  <a:srgbClr val="001F5F"/>
                </a:solidFill>
                <a:latin typeface="Times New Roman"/>
                <a:cs typeface="Times New Roman"/>
              </a:rPr>
              <a:t> </a:t>
            </a:r>
            <a:r>
              <a:rPr sz="2000" spc="-14" dirty="0" smtClean="0">
                <a:solidFill>
                  <a:srgbClr val="001F5F"/>
                </a:solidFill>
                <a:latin typeface="Times New Roman"/>
                <a:cs typeface="Times New Roman"/>
              </a:rPr>
              <a:t>as</a:t>
            </a:r>
            <a:endParaRPr sz="2000">
              <a:latin typeface="Times New Roman"/>
              <a:cs typeface="Times New Roman"/>
            </a:endParaRPr>
          </a:p>
        </p:txBody>
      </p:sp>
      <p:sp>
        <p:nvSpPr>
          <p:cNvPr id="6" name="object 6"/>
          <p:cNvSpPr txBox="1"/>
          <p:nvPr/>
        </p:nvSpPr>
        <p:spPr>
          <a:xfrm>
            <a:off x="7806690" y="3057834"/>
            <a:ext cx="596770" cy="279907"/>
          </a:xfrm>
          <a:prstGeom prst="rect">
            <a:avLst/>
          </a:prstGeom>
        </p:spPr>
        <p:txBody>
          <a:bodyPr wrap="square" lIns="0" tIns="0" rIns="0" bIns="0" rtlCol="0">
            <a:noAutofit/>
          </a:bodyPr>
          <a:lstStyle/>
          <a:p>
            <a:pPr marL="12700">
              <a:lnSpc>
                <a:spcPts val="2145"/>
              </a:lnSpc>
              <a:spcBef>
                <a:spcPts val="107"/>
              </a:spcBef>
            </a:pPr>
            <a:r>
              <a:rPr sz="2000" spc="-9" dirty="0" smtClean="0">
                <a:solidFill>
                  <a:srgbClr val="001F5F"/>
                </a:solidFill>
                <a:latin typeface="Times New Roman"/>
                <a:cs typeface="Times New Roman"/>
              </a:rPr>
              <a:t>fr</a:t>
            </a:r>
            <a:r>
              <a:rPr sz="2000" spc="0" dirty="0" smtClean="0">
                <a:solidFill>
                  <a:srgbClr val="001F5F"/>
                </a:solidFill>
                <a:latin typeface="Times New Roman"/>
                <a:cs typeface="Times New Roman"/>
              </a:rPr>
              <a:t>ui</a:t>
            </a:r>
            <a:r>
              <a:rPr sz="2000" spc="-14" dirty="0" smtClean="0">
                <a:solidFill>
                  <a:srgbClr val="001F5F"/>
                </a:solidFill>
                <a:latin typeface="Times New Roman"/>
                <a:cs typeface="Times New Roman"/>
              </a:rPr>
              <a:t>t</a:t>
            </a:r>
            <a:r>
              <a:rPr sz="2000" spc="0" dirty="0" smtClean="0">
                <a:solidFill>
                  <a:srgbClr val="001F5F"/>
                </a:solidFill>
                <a:latin typeface="Times New Roman"/>
                <a:cs typeface="Times New Roman"/>
              </a:rPr>
              <a:t>s</a:t>
            </a:r>
            <a:endParaRPr sz="2000">
              <a:latin typeface="Times New Roman"/>
              <a:cs typeface="Times New Roman"/>
            </a:endParaRPr>
          </a:p>
        </p:txBody>
      </p:sp>
      <p:sp>
        <p:nvSpPr>
          <p:cNvPr id="5" name="object 5"/>
          <p:cNvSpPr txBox="1"/>
          <p:nvPr/>
        </p:nvSpPr>
        <p:spPr>
          <a:xfrm>
            <a:off x="8420862" y="3057834"/>
            <a:ext cx="430067" cy="279907"/>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001F5F"/>
                </a:solidFill>
                <a:latin typeface="Times New Roman"/>
                <a:cs typeface="Times New Roman"/>
              </a:rPr>
              <a:t>a</a:t>
            </a:r>
            <a:r>
              <a:rPr sz="2000" spc="-9" dirty="0" smtClean="0">
                <a:solidFill>
                  <a:srgbClr val="001F5F"/>
                </a:solidFill>
                <a:latin typeface="Times New Roman"/>
                <a:cs typeface="Times New Roman"/>
              </a:rPr>
              <a:t>n</a:t>
            </a:r>
            <a:r>
              <a:rPr sz="2000" spc="0" dirty="0" smtClean="0">
                <a:solidFill>
                  <a:srgbClr val="001F5F"/>
                </a:solidFill>
                <a:latin typeface="Times New Roman"/>
                <a:cs typeface="Times New Roman"/>
              </a:rPr>
              <a:t>d</a:t>
            </a:r>
            <a:endParaRPr sz="2000">
              <a:latin typeface="Times New Roman"/>
              <a:cs typeface="Times New Roman"/>
            </a:endParaRPr>
          </a:p>
        </p:txBody>
      </p:sp>
      <p:sp>
        <p:nvSpPr>
          <p:cNvPr id="4" name="object 4"/>
          <p:cNvSpPr txBox="1"/>
          <p:nvPr/>
        </p:nvSpPr>
        <p:spPr>
          <a:xfrm>
            <a:off x="330200" y="4415933"/>
            <a:ext cx="7445112" cy="1223488"/>
          </a:xfrm>
          <a:prstGeom prst="rect">
            <a:avLst/>
          </a:prstGeom>
        </p:spPr>
        <p:txBody>
          <a:bodyPr wrap="square" lIns="0" tIns="0" rIns="0" bIns="0" rtlCol="0">
            <a:noAutofit/>
          </a:bodyPr>
          <a:lstStyle/>
          <a:p>
            <a:pPr marL="12700" marR="43811">
              <a:lnSpc>
                <a:spcPts val="2955"/>
              </a:lnSpc>
              <a:spcBef>
                <a:spcPts val="147"/>
              </a:spcBef>
            </a:pPr>
            <a:r>
              <a:rPr sz="2800" b="1" spc="0" dirty="0" smtClean="0">
                <a:solidFill>
                  <a:srgbClr val="001F5F"/>
                </a:solidFill>
                <a:latin typeface="Times New Roman"/>
                <a:cs typeface="Times New Roman"/>
              </a:rPr>
              <a:t>P</a:t>
            </a:r>
            <a:r>
              <a:rPr sz="2800" b="1" spc="-54" dirty="0" smtClean="0">
                <a:solidFill>
                  <a:srgbClr val="001F5F"/>
                </a:solidFill>
                <a:latin typeface="Times New Roman"/>
                <a:cs typeface="Times New Roman"/>
              </a:rPr>
              <a:t>r</a:t>
            </a:r>
            <a:r>
              <a:rPr sz="2800" b="1" spc="0" dirty="0" smtClean="0">
                <a:solidFill>
                  <a:srgbClr val="001F5F"/>
                </a:solidFill>
                <a:latin typeface="Times New Roman"/>
                <a:cs typeface="Times New Roman"/>
              </a:rPr>
              <a:t>ocessi</a:t>
            </a:r>
            <a:r>
              <a:rPr sz="2800" b="1" spc="9" dirty="0" smtClean="0">
                <a:solidFill>
                  <a:srgbClr val="001F5F"/>
                </a:solidFill>
                <a:latin typeface="Times New Roman"/>
                <a:cs typeface="Times New Roman"/>
              </a:rPr>
              <a:t>n</a:t>
            </a:r>
            <a:r>
              <a:rPr sz="2800" b="1" spc="0" dirty="0" smtClean="0">
                <a:solidFill>
                  <a:srgbClr val="001F5F"/>
                </a:solidFill>
                <a:latin typeface="Times New Roman"/>
                <a:cs typeface="Times New Roman"/>
              </a:rPr>
              <a:t>g</a:t>
            </a:r>
            <a:endParaRPr sz="2800">
              <a:latin typeface="Times New Roman"/>
              <a:cs typeface="Times New Roman"/>
            </a:endParaRPr>
          </a:p>
          <a:p>
            <a:pPr marL="12700">
              <a:lnSpc>
                <a:spcPct val="95825"/>
              </a:lnSpc>
              <a:spcBef>
                <a:spcPts val="1771"/>
              </a:spcBef>
            </a:pPr>
            <a:r>
              <a:rPr sz="1200" spc="0" dirty="0" smtClean="0">
                <a:solidFill>
                  <a:srgbClr val="990000"/>
                </a:solidFill>
                <a:latin typeface="Wingdings"/>
                <a:cs typeface="Wingdings"/>
              </a:rPr>
              <a:t></a:t>
            </a:r>
            <a:r>
              <a:rPr sz="1200" spc="0" dirty="0" smtClean="0">
                <a:solidFill>
                  <a:srgbClr val="990000"/>
                </a:solidFill>
                <a:latin typeface="Times New Roman"/>
                <a:cs typeface="Times New Roman"/>
              </a:rPr>
              <a:t>    </a:t>
            </a:r>
            <a:r>
              <a:rPr sz="1200" spc="79" dirty="0" smtClean="0">
                <a:solidFill>
                  <a:srgbClr val="990000"/>
                </a:solidFill>
                <a:latin typeface="Times New Roman"/>
                <a:cs typeface="Times New Roman"/>
              </a:rPr>
              <a:t> </a:t>
            </a:r>
            <a:r>
              <a:rPr sz="2000" spc="0" dirty="0" smtClean="0">
                <a:solidFill>
                  <a:srgbClr val="001F5F"/>
                </a:solidFill>
                <a:latin typeface="Times New Roman"/>
                <a:cs typeface="Times New Roman"/>
              </a:rPr>
              <a:t>Proce</a:t>
            </a:r>
            <a:r>
              <a:rPr sz="2000" spc="-14" dirty="0" smtClean="0">
                <a:solidFill>
                  <a:srgbClr val="001F5F"/>
                </a:solidFill>
                <a:latin typeface="Times New Roman"/>
                <a:cs typeface="Times New Roman"/>
              </a:rPr>
              <a:t>s</a:t>
            </a:r>
            <a:r>
              <a:rPr sz="2000" spc="0" dirty="0" smtClean="0">
                <a:solidFill>
                  <a:srgbClr val="001F5F"/>
                </a:solidFill>
                <a:latin typeface="Times New Roman"/>
                <a:cs typeface="Times New Roman"/>
              </a:rPr>
              <a:t>s</a:t>
            </a:r>
            <a:r>
              <a:rPr sz="2000" spc="-14" dirty="0" smtClean="0">
                <a:solidFill>
                  <a:srgbClr val="001F5F"/>
                </a:solidFill>
                <a:latin typeface="Times New Roman"/>
                <a:cs typeface="Times New Roman"/>
              </a:rPr>
              <a:t>i</a:t>
            </a:r>
            <a:r>
              <a:rPr sz="2000" spc="0" dirty="0" smtClean="0">
                <a:solidFill>
                  <a:srgbClr val="001F5F"/>
                </a:solidFill>
                <a:latin typeface="Times New Roman"/>
                <a:cs typeface="Times New Roman"/>
              </a:rPr>
              <a:t>ng </a:t>
            </a:r>
            <a:r>
              <a:rPr sz="2000" spc="4" dirty="0" smtClean="0">
                <a:solidFill>
                  <a:srgbClr val="001F5F"/>
                </a:solidFill>
                <a:latin typeface="Times New Roman"/>
                <a:cs typeface="Times New Roman"/>
              </a:rPr>
              <a:t> </a:t>
            </a:r>
            <a:r>
              <a:rPr sz="2000" spc="-19" dirty="0" smtClean="0">
                <a:solidFill>
                  <a:srgbClr val="001F5F"/>
                </a:solidFill>
                <a:latin typeface="Times New Roman"/>
                <a:cs typeface="Times New Roman"/>
              </a:rPr>
              <a:t>i</a:t>
            </a:r>
            <a:r>
              <a:rPr sz="2000" spc="0" dirty="0" smtClean="0">
                <a:solidFill>
                  <a:srgbClr val="001F5F"/>
                </a:solidFill>
                <a:latin typeface="Times New Roman"/>
                <a:cs typeface="Times New Roman"/>
              </a:rPr>
              <a:t>n</a:t>
            </a:r>
            <a:r>
              <a:rPr sz="2000" spc="-9" dirty="0" smtClean="0">
                <a:solidFill>
                  <a:srgbClr val="001F5F"/>
                </a:solidFill>
                <a:latin typeface="Times New Roman"/>
                <a:cs typeface="Times New Roman"/>
              </a:rPr>
              <a:t>v</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l</a:t>
            </a:r>
            <a:r>
              <a:rPr sz="2000" spc="0" dirty="0" smtClean="0">
                <a:solidFill>
                  <a:srgbClr val="001F5F"/>
                </a:solidFill>
                <a:latin typeface="Times New Roman"/>
                <a:cs typeface="Times New Roman"/>
              </a:rPr>
              <a:t>ves </a:t>
            </a:r>
            <a:r>
              <a:rPr sz="2000" spc="4" dirty="0" smtClean="0">
                <a:solidFill>
                  <a:srgbClr val="001F5F"/>
                </a:solidFill>
                <a:latin typeface="Times New Roman"/>
                <a:cs typeface="Times New Roman"/>
              </a:rPr>
              <a:t> </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urn</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ng  a</a:t>
            </a:r>
            <a:r>
              <a:rPr sz="2000" spc="495" dirty="0" smtClean="0">
                <a:solidFill>
                  <a:srgbClr val="001F5F"/>
                </a:solidFill>
                <a:latin typeface="Times New Roman"/>
                <a:cs typeface="Times New Roman"/>
              </a:rPr>
              <a:t> </a:t>
            </a:r>
            <a:r>
              <a:rPr sz="2000" spc="0" dirty="0" smtClean="0">
                <a:solidFill>
                  <a:srgbClr val="001F5F"/>
                </a:solidFill>
                <a:latin typeface="Times New Roman"/>
                <a:cs typeface="Times New Roman"/>
              </a:rPr>
              <a:t>raw  p</a:t>
            </a:r>
            <a:r>
              <a:rPr sz="2000" spc="-14" dirty="0" smtClean="0">
                <a:solidFill>
                  <a:srgbClr val="001F5F"/>
                </a:solidFill>
                <a:latin typeface="Times New Roman"/>
                <a:cs typeface="Times New Roman"/>
              </a:rPr>
              <a:t>r</a:t>
            </a:r>
            <a:r>
              <a:rPr sz="2000" spc="0" dirty="0" smtClean="0">
                <a:solidFill>
                  <a:srgbClr val="001F5F"/>
                </a:solidFill>
                <a:latin typeface="Times New Roman"/>
                <a:cs typeface="Times New Roman"/>
              </a:rPr>
              <a:t>oduct</a:t>
            </a:r>
            <a:r>
              <a:rPr sz="2000" spc="485" dirty="0" smtClean="0">
                <a:solidFill>
                  <a:srgbClr val="001F5F"/>
                </a:solidFill>
                <a:latin typeface="Times New Roman"/>
                <a:cs typeface="Times New Roman"/>
              </a:rPr>
              <a:t> </a:t>
            </a:r>
            <a:r>
              <a:rPr sz="2000" spc="0" dirty="0" smtClean="0">
                <a:solidFill>
                  <a:srgbClr val="001F5F"/>
                </a:solidFill>
                <a:latin typeface="Times New Roman"/>
                <a:cs typeface="Times New Roman"/>
              </a:rPr>
              <a:t>in</a:t>
            </a:r>
            <a:r>
              <a:rPr sz="2000" spc="-14" dirty="0" smtClean="0">
                <a:solidFill>
                  <a:srgbClr val="001F5F"/>
                </a:solidFill>
                <a:latin typeface="Times New Roman"/>
                <a:cs typeface="Times New Roman"/>
              </a:rPr>
              <a:t>t</a:t>
            </a:r>
            <a:r>
              <a:rPr sz="2000" spc="0" dirty="0" smtClean="0">
                <a:solidFill>
                  <a:srgbClr val="001F5F"/>
                </a:solidFill>
                <a:latin typeface="Times New Roman"/>
                <a:cs typeface="Times New Roman"/>
              </a:rPr>
              <a:t>o  co</a:t>
            </a:r>
            <a:r>
              <a:rPr sz="2000" spc="-19" dirty="0" smtClean="0">
                <a:solidFill>
                  <a:srgbClr val="001F5F"/>
                </a:solidFill>
                <a:latin typeface="Times New Roman"/>
                <a:cs typeface="Times New Roman"/>
              </a:rPr>
              <a:t>m</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t</a:t>
            </a:r>
            <a:r>
              <a:rPr sz="2000" spc="0" dirty="0" smtClean="0">
                <a:solidFill>
                  <a:srgbClr val="001F5F"/>
                </a:solidFill>
                <a:latin typeface="Times New Roman"/>
                <a:cs typeface="Times New Roman"/>
              </a:rPr>
              <a:t>i</a:t>
            </a:r>
            <a:r>
              <a:rPr sz="2000" spc="-4" dirty="0" smtClean="0">
                <a:solidFill>
                  <a:srgbClr val="001F5F"/>
                </a:solidFill>
                <a:latin typeface="Times New Roman"/>
                <a:cs typeface="Times New Roman"/>
              </a:rPr>
              <a:t>e</a:t>
            </a:r>
            <a:r>
              <a:rPr sz="2000" spc="0" dirty="0" smtClean="0">
                <a:solidFill>
                  <a:srgbClr val="001F5F"/>
                </a:solidFill>
                <a:latin typeface="Times New Roman"/>
                <a:cs typeface="Times New Roman"/>
              </a:rPr>
              <a:t>s  </a:t>
            </a:r>
            <a:r>
              <a:rPr sz="2000" spc="-19" dirty="0" smtClean="0">
                <a:solidFill>
                  <a:srgbClr val="001F5F"/>
                </a:solidFill>
                <a:latin typeface="Times New Roman"/>
                <a:cs typeface="Times New Roman"/>
              </a:rPr>
              <a:t>t</a:t>
            </a:r>
            <a:r>
              <a:rPr sz="2000" spc="0" dirty="0" smtClean="0">
                <a:solidFill>
                  <a:srgbClr val="001F5F"/>
                </a:solidFill>
                <a:latin typeface="Times New Roman"/>
                <a:cs typeface="Times New Roman"/>
              </a:rPr>
              <a:t>hat</a:t>
            </a:r>
            <a:endParaRPr sz="2000">
              <a:latin typeface="Times New Roman"/>
              <a:cs typeface="Times New Roman"/>
            </a:endParaRPr>
          </a:p>
          <a:p>
            <a:pPr marL="333044" marR="43811">
              <a:lnSpc>
                <a:spcPct val="95825"/>
              </a:lnSpc>
              <a:spcBef>
                <a:spcPts val="100"/>
              </a:spcBef>
            </a:pPr>
            <a:r>
              <a:rPr sz="2000" spc="0" dirty="0" smtClean="0">
                <a:solidFill>
                  <a:srgbClr val="001F5F"/>
                </a:solidFill>
                <a:latin typeface="Times New Roman"/>
                <a:cs typeface="Times New Roman"/>
              </a:rPr>
              <a:t>p</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efer</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ed</a:t>
            </a:r>
            <a:r>
              <a:rPr sz="2000" spc="-39" dirty="0" smtClean="0">
                <a:solidFill>
                  <a:srgbClr val="001F5F"/>
                </a:solidFill>
                <a:latin typeface="Times New Roman"/>
                <a:cs typeface="Times New Roman"/>
              </a:rPr>
              <a:t> </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r</a:t>
            </a:r>
            <a:r>
              <a:rPr sz="2000" spc="-14" dirty="0" smtClean="0">
                <a:solidFill>
                  <a:srgbClr val="001F5F"/>
                </a:solidFill>
                <a:latin typeface="Times New Roman"/>
                <a:cs typeface="Times New Roman"/>
              </a:rPr>
              <a:t> </a:t>
            </a:r>
            <a:r>
              <a:rPr sz="2000" spc="-4" dirty="0" smtClean="0">
                <a:solidFill>
                  <a:srgbClr val="001F5F"/>
                </a:solidFill>
                <a:latin typeface="Times New Roman"/>
                <a:cs typeface="Times New Roman"/>
              </a:rPr>
              <a:t>ca</a:t>
            </a:r>
            <a:r>
              <a:rPr sz="2000" spc="0" dirty="0" smtClean="0">
                <a:solidFill>
                  <a:srgbClr val="001F5F"/>
                </a:solidFill>
                <a:latin typeface="Times New Roman"/>
                <a:cs typeface="Times New Roman"/>
              </a:rPr>
              <a:t>n ea</a:t>
            </a:r>
            <a:r>
              <a:rPr sz="2000" spc="-4" dirty="0" smtClean="0">
                <a:solidFill>
                  <a:srgbClr val="001F5F"/>
                </a:solidFill>
                <a:latin typeface="Times New Roman"/>
                <a:cs typeface="Times New Roman"/>
              </a:rPr>
              <a:t>s</a:t>
            </a:r>
            <a:r>
              <a:rPr sz="2000" spc="0" dirty="0" smtClean="0">
                <a:solidFill>
                  <a:srgbClr val="001F5F"/>
                </a:solidFill>
                <a:latin typeface="Times New Roman"/>
                <a:cs typeface="Times New Roman"/>
              </a:rPr>
              <a:t>i</a:t>
            </a:r>
            <a:r>
              <a:rPr sz="2000" spc="-9" dirty="0" smtClean="0">
                <a:solidFill>
                  <a:srgbClr val="001F5F"/>
                </a:solidFill>
                <a:latin typeface="Times New Roman"/>
                <a:cs typeface="Times New Roman"/>
              </a:rPr>
              <a:t>l</a:t>
            </a:r>
            <a:r>
              <a:rPr sz="2000" spc="0" dirty="0" smtClean="0">
                <a:solidFill>
                  <a:srgbClr val="001F5F"/>
                </a:solidFill>
                <a:latin typeface="Times New Roman"/>
                <a:cs typeface="Times New Roman"/>
              </a:rPr>
              <a:t>y</a:t>
            </a:r>
            <a:r>
              <a:rPr sz="2000" spc="-9" dirty="0" smtClean="0">
                <a:solidFill>
                  <a:srgbClr val="001F5F"/>
                </a:solidFill>
                <a:latin typeface="Times New Roman"/>
                <a:cs typeface="Times New Roman"/>
              </a:rPr>
              <a:t> </a:t>
            </a:r>
            <a:r>
              <a:rPr sz="2000" spc="4" dirty="0" smtClean="0">
                <a:solidFill>
                  <a:srgbClr val="001F5F"/>
                </a:solidFill>
                <a:latin typeface="Times New Roman"/>
                <a:cs typeface="Times New Roman"/>
              </a:rPr>
              <a:t>b</a:t>
            </a:r>
            <a:r>
              <a:rPr sz="2000" spc="0" dirty="0" smtClean="0">
                <a:solidFill>
                  <a:srgbClr val="001F5F"/>
                </a:solidFill>
                <a:latin typeface="Times New Roman"/>
                <a:cs typeface="Times New Roman"/>
              </a:rPr>
              <a:t>e</a:t>
            </a:r>
            <a:r>
              <a:rPr sz="2000" spc="-9" dirty="0" smtClean="0">
                <a:solidFill>
                  <a:srgbClr val="001F5F"/>
                </a:solidFill>
                <a:latin typeface="Times New Roman"/>
                <a:cs typeface="Times New Roman"/>
              </a:rPr>
              <a:t> </a:t>
            </a:r>
            <a:r>
              <a:rPr sz="2000" spc="0" dirty="0" smtClean="0">
                <a:solidFill>
                  <a:srgbClr val="001F5F"/>
                </a:solidFill>
                <a:latin typeface="Times New Roman"/>
                <a:cs typeface="Times New Roman"/>
              </a:rPr>
              <a:t>used</a:t>
            </a:r>
            <a:r>
              <a:rPr sz="2000" spc="-14" dirty="0" smtClean="0">
                <a:solidFill>
                  <a:srgbClr val="001F5F"/>
                </a:solidFill>
                <a:latin typeface="Times New Roman"/>
                <a:cs typeface="Times New Roman"/>
              </a:rPr>
              <a:t> </a:t>
            </a:r>
            <a:r>
              <a:rPr sz="2000" spc="4" dirty="0" smtClean="0">
                <a:solidFill>
                  <a:srgbClr val="001F5F"/>
                </a:solidFill>
                <a:latin typeface="Times New Roman"/>
                <a:cs typeface="Times New Roman"/>
              </a:rPr>
              <a:t>b</a:t>
            </a:r>
            <a:r>
              <a:rPr sz="2000" spc="0" dirty="0" smtClean="0">
                <a:solidFill>
                  <a:srgbClr val="001F5F"/>
                </a:solidFill>
                <a:latin typeface="Times New Roman"/>
                <a:cs typeface="Times New Roman"/>
              </a:rPr>
              <a:t>y co</a:t>
            </a:r>
            <a:r>
              <a:rPr sz="2000" spc="4" dirty="0" smtClean="0">
                <a:solidFill>
                  <a:srgbClr val="001F5F"/>
                </a:solidFill>
                <a:latin typeface="Times New Roman"/>
                <a:cs typeface="Times New Roman"/>
              </a:rPr>
              <a:t>n</a:t>
            </a:r>
            <a:r>
              <a:rPr sz="2000" spc="0" dirty="0" smtClean="0">
                <a:solidFill>
                  <a:srgbClr val="001F5F"/>
                </a:solidFill>
                <a:latin typeface="Times New Roman"/>
                <a:cs typeface="Times New Roman"/>
              </a:rPr>
              <a:t>su</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e</a:t>
            </a:r>
            <a:r>
              <a:rPr sz="2000" spc="-104" dirty="0" smtClean="0">
                <a:solidFill>
                  <a:srgbClr val="001F5F"/>
                </a:solidFill>
                <a:latin typeface="Times New Roman"/>
                <a:cs typeface="Times New Roman"/>
              </a:rPr>
              <a:t>r</a:t>
            </a:r>
            <a:r>
              <a:rPr sz="2000" spc="0" dirty="0" smtClean="0">
                <a:solidFill>
                  <a:srgbClr val="001F5F"/>
                </a:solidFill>
                <a:latin typeface="Times New Roman"/>
                <a:cs typeface="Times New Roman"/>
              </a:rPr>
              <a:t>.</a:t>
            </a:r>
            <a:endParaRPr sz="2000">
              <a:latin typeface="Times New Roman"/>
              <a:cs typeface="Times New Roman"/>
            </a:endParaRPr>
          </a:p>
        </p:txBody>
      </p:sp>
      <p:sp>
        <p:nvSpPr>
          <p:cNvPr id="3" name="object 3"/>
          <p:cNvSpPr txBox="1"/>
          <p:nvPr/>
        </p:nvSpPr>
        <p:spPr>
          <a:xfrm>
            <a:off x="7832598" y="5054655"/>
            <a:ext cx="1020418" cy="279907"/>
          </a:xfrm>
          <a:prstGeom prst="rect">
            <a:avLst/>
          </a:prstGeom>
        </p:spPr>
        <p:txBody>
          <a:bodyPr wrap="square" lIns="0" tIns="0" rIns="0" bIns="0" rtlCol="0">
            <a:noAutofit/>
          </a:bodyPr>
          <a:lstStyle/>
          <a:p>
            <a:pPr marL="12700">
              <a:lnSpc>
                <a:spcPts val="2145"/>
              </a:lnSpc>
              <a:spcBef>
                <a:spcPts val="107"/>
              </a:spcBef>
            </a:pPr>
            <a:r>
              <a:rPr sz="2000" spc="-14" dirty="0" smtClean="0">
                <a:solidFill>
                  <a:srgbClr val="001F5F"/>
                </a:solidFill>
                <a:latin typeface="Times New Roman"/>
                <a:cs typeface="Times New Roman"/>
              </a:rPr>
              <a:t>a</a:t>
            </a:r>
            <a:r>
              <a:rPr sz="2000" spc="0" dirty="0" smtClean="0">
                <a:solidFill>
                  <a:srgbClr val="001F5F"/>
                </a:solidFill>
                <a:latin typeface="Times New Roman"/>
                <a:cs typeface="Times New Roman"/>
              </a:rPr>
              <a:t>re</a:t>
            </a:r>
            <a:r>
              <a:rPr sz="2000" spc="499" dirty="0" smtClean="0">
                <a:solidFill>
                  <a:srgbClr val="001F5F"/>
                </a:solidFill>
                <a:latin typeface="Times New Roman"/>
                <a:cs typeface="Times New Roman"/>
              </a:rPr>
              <a:t> </a:t>
            </a:r>
            <a:r>
              <a:rPr sz="2000" spc="-25" dirty="0" smtClean="0">
                <a:solidFill>
                  <a:srgbClr val="001F5F"/>
                </a:solidFill>
                <a:latin typeface="Times New Roman"/>
                <a:cs typeface="Times New Roman"/>
              </a:rPr>
              <a:t>m</a:t>
            </a:r>
            <a:r>
              <a:rPr sz="2000" spc="0" dirty="0" smtClean="0">
                <a:solidFill>
                  <a:srgbClr val="001F5F"/>
                </a:solidFill>
                <a:latin typeface="Times New Roman"/>
                <a:cs typeface="Times New Roman"/>
              </a:rPr>
              <a:t>o</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e</a:t>
            </a:r>
            <a:endParaRPr sz="2000">
              <a:latin typeface="Times New Roman"/>
              <a:cs typeface="Times New Roman"/>
            </a:endParaRPr>
          </a:p>
        </p:txBody>
      </p:sp>
      <p:sp>
        <p:nvSpPr>
          <p:cNvPr id="2" name="object 2"/>
          <p:cNvSpPr txBox="1"/>
          <p:nvPr/>
        </p:nvSpPr>
        <p:spPr>
          <a:xfrm>
            <a:off x="330200" y="5893134"/>
            <a:ext cx="6724092" cy="279908"/>
          </a:xfrm>
          <a:prstGeom prst="rect">
            <a:avLst/>
          </a:prstGeom>
        </p:spPr>
        <p:txBody>
          <a:bodyPr wrap="square" lIns="0" tIns="0" rIns="0" bIns="0" rtlCol="0">
            <a:noAutofit/>
          </a:bodyPr>
          <a:lstStyle/>
          <a:p>
            <a:pPr marL="12700">
              <a:lnSpc>
                <a:spcPts val="2145"/>
              </a:lnSpc>
              <a:spcBef>
                <a:spcPts val="107"/>
              </a:spcBef>
            </a:pPr>
            <a:r>
              <a:rPr sz="1200" spc="0" dirty="0" smtClean="0">
                <a:solidFill>
                  <a:srgbClr val="990000"/>
                </a:solidFill>
                <a:latin typeface="Wingdings"/>
                <a:cs typeface="Wingdings"/>
              </a:rPr>
              <a:t></a:t>
            </a:r>
            <a:r>
              <a:rPr sz="1200" spc="0" dirty="0" smtClean="0">
                <a:solidFill>
                  <a:srgbClr val="990000"/>
                </a:solidFill>
                <a:latin typeface="Times New Roman"/>
                <a:cs typeface="Times New Roman"/>
              </a:rPr>
              <a:t>    </a:t>
            </a:r>
            <a:r>
              <a:rPr sz="1200" spc="79" dirty="0" smtClean="0">
                <a:solidFill>
                  <a:srgbClr val="990000"/>
                </a:solidFill>
                <a:latin typeface="Times New Roman"/>
                <a:cs typeface="Times New Roman"/>
              </a:rPr>
              <a:t> </a:t>
            </a:r>
            <a:r>
              <a:rPr sz="2000" spc="0" dirty="0" smtClean="0">
                <a:solidFill>
                  <a:srgbClr val="001F5F"/>
                </a:solidFill>
                <a:latin typeface="Times New Roman"/>
                <a:cs typeface="Times New Roman"/>
              </a:rPr>
              <a:t>F</a:t>
            </a:r>
            <a:r>
              <a:rPr sz="2000" spc="4" dirty="0" smtClean="0">
                <a:solidFill>
                  <a:srgbClr val="001F5F"/>
                </a:solidFill>
                <a:latin typeface="Times New Roman"/>
                <a:cs typeface="Times New Roman"/>
              </a:rPr>
              <a:t>o</a:t>
            </a:r>
            <a:r>
              <a:rPr sz="2000" spc="0" dirty="0" smtClean="0">
                <a:solidFill>
                  <a:srgbClr val="001F5F"/>
                </a:solidFill>
                <a:latin typeface="Times New Roman"/>
                <a:cs typeface="Times New Roman"/>
              </a:rPr>
              <a:t>r</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exa</a:t>
            </a:r>
            <a:r>
              <a:rPr sz="2000" spc="-19" dirty="0" smtClean="0">
                <a:solidFill>
                  <a:srgbClr val="001F5F"/>
                </a:solidFill>
                <a:latin typeface="Times New Roman"/>
                <a:cs typeface="Times New Roman"/>
              </a:rPr>
              <a:t>m</a:t>
            </a:r>
            <a:r>
              <a:rPr sz="2000" spc="0" dirty="0" smtClean="0">
                <a:solidFill>
                  <a:srgbClr val="001F5F"/>
                </a:solidFill>
                <a:latin typeface="Times New Roman"/>
                <a:cs typeface="Times New Roman"/>
              </a:rPr>
              <a:t>ple,</a:t>
            </a:r>
            <a:r>
              <a:rPr sz="2000" spc="-4" dirty="0" smtClean="0">
                <a:solidFill>
                  <a:srgbClr val="001F5F"/>
                </a:solidFill>
                <a:latin typeface="Times New Roman"/>
                <a:cs typeface="Times New Roman"/>
              </a:rPr>
              <a:t> </a:t>
            </a:r>
            <a:r>
              <a:rPr sz="2000" spc="0" dirty="0" smtClean="0">
                <a:solidFill>
                  <a:srgbClr val="001F5F"/>
                </a:solidFill>
                <a:latin typeface="Times New Roman"/>
                <a:cs typeface="Times New Roman"/>
              </a:rPr>
              <a:t>l</a:t>
            </a:r>
            <a:r>
              <a:rPr sz="2000" spc="-9" dirty="0" smtClean="0">
                <a:solidFill>
                  <a:srgbClr val="001F5F"/>
                </a:solidFill>
                <a:latin typeface="Times New Roman"/>
                <a:cs typeface="Times New Roman"/>
              </a:rPr>
              <a:t>i</a:t>
            </a:r>
            <a:r>
              <a:rPr sz="2000" spc="0" dirty="0" smtClean="0">
                <a:solidFill>
                  <a:srgbClr val="001F5F"/>
                </a:solidFill>
                <a:latin typeface="Times New Roman"/>
                <a:cs typeface="Times New Roman"/>
              </a:rPr>
              <a:t>ke</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c</a:t>
            </a:r>
            <a:r>
              <a:rPr sz="2000" spc="9" dirty="0" smtClean="0">
                <a:solidFill>
                  <a:srgbClr val="001F5F"/>
                </a:solidFill>
                <a:latin typeface="Times New Roman"/>
                <a:cs typeface="Times New Roman"/>
              </a:rPr>
              <a:t>o</a:t>
            </a:r>
            <a:r>
              <a:rPr sz="2000" spc="4" dirty="0" smtClean="0">
                <a:solidFill>
                  <a:srgbClr val="001F5F"/>
                </a:solidFill>
                <a:latin typeface="Times New Roman"/>
                <a:cs typeface="Times New Roman"/>
              </a:rPr>
              <a:t>nv</a:t>
            </a:r>
            <a:r>
              <a:rPr sz="2000" spc="0" dirty="0" smtClean="0">
                <a:solidFill>
                  <a:srgbClr val="001F5F"/>
                </a:solidFill>
                <a:latin typeface="Times New Roman"/>
                <a:cs typeface="Times New Roman"/>
              </a:rPr>
              <a:t>e</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ting</a:t>
            </a:r>
            <a:r>
              <a:rPr sz="2000" spc="-44" dirty="0" smtClean="0">
                <a:solidFill>
                  <a:srgbClr val="001F5F"/>
                </a:solidFill>
                <a:latin typeface="Times New Roman"/>
                <a:cs typeface="Times New Roman"/>
              </a:rPr>
              <a:t> </a:t>
            </a:r>
            <a:r>
              <a:rPr sz="2000" spc="0" dirty="0" smtClean="0">
                <a:solidFill>
                  <a:srgbClr val="001F5F"/>
                </a:solidFill>
                <a:latin typeface="Times New Roman"/>
                <a:cs typeface="Times New Roman"/>
              </a:rPr>
              <a:t>w</a:t>
            </a:r>
            <a:r>
              <a:rPr sz="2000" spc="9" dirty="0" smtClean="0">
                <a:solidFill>
                  <a:srgbClr val="001F5F"/>
                </a:solidFill>
                <a:latin typeface="Times New Roman"/>
                <a:cs typeface="Times New Roman"/>
              </a:rPr>
              <a:t>h</a:t>
            </a:r>
            <a:r>
              <a:rPr sz="2000" spc="0" dirty="0" smtClean="0">
                <a:solidFill>
                  <a:srgbClr val="001F5F"/>
                </a:solidFill>
                <a:latin typeface="Times New Roman"/>
                <a:cs typeface="Times New Roman"/>
              </a:rPr>
              <a:t>eat</a:t>
            </a:r>
            <a:r>
              <a:rPr sz="2000" spc="-29" dirty="0" smtClean="0">
                <a:solidFill>
                  <a:srgbClr val="001F5F"/>
                </a:solidFill>
                <a:latin typeface="Times New Roman"/>
                <a:cs typeface="Times New Roman"/>
              </a:rPr>
              <a:t> </a:t>
            </a:r>
            <a:r>
              <a:rPr sz="2000" spc="0" dirty="0" smtClean="0">
                <a:solidFill>
                  <a:srgbClr val="001F5F"/>
                </a:solidFill>
                <a:latin typeface="Times New Roman"/>
                <a:cs typeface="Times New Roman"/>
              </a:rPr>
              <a:t>into</a:t>
            </a:r>
            <a:r>
              <a:rPr sz="2000" spc="-14" dirty="0" smtClean="0">
                <a:solidFill>
                  <a:srgbClr val="001F5F"/>
                </a:solidFill>
                <a:latin typeface="Times New Roman"/>
                <a:cs typeface="Times New Roman"/>
              </a:rPr>
              <a:t> </a:t>
            </a:r>
            <a:r>
              <a:rPr sz="2000" spc="0" dirty="0" smtClean="0">
                <a:solidFill>
                  <a:srgbClr val="001F5F"/>
                </a:solidFill>
                <a:latin typeface="Times New Roman"/>
                <a:cs typeface="Times New Roman"/>
              </a:rPr>
              <a:t>b</a:t>
            </a:r>
            <a:r>
              <a:rPr sz="2000" spc="9" dirty="0" smtClean="0">
                <a:solidFill>
                  <a:srgbClr val="001F5F"/>
                </a:solidFill>
                <a:latin typeface="Times New Roman"/>
                <a:cs typeface="Times New Roman"/>
              </a:rPr>
              <a:t>r</a:t>
            </a:r>
            <a:r>
              <a:rPr sz="2000" spc="0" dirty="0" smtClean="0">
                <a:solidFill>
                  <a:srgbClr val="001F5F"/>
                </a:solidFill>
                <a:latin typeface="Times New Roman"/>
                <a:cs typeface="Times New Roman"/>
              </a:rPr>
              <a:t>ead/</a:t>
            </a:r>
            <a:r>
              <a:rPr sz="2000" spc="-29" dirty="0" smtClean="0">
                <a:solidFill>
                  <a:srgbClr val="001F5F"/>
                </a:solidFill>
                <a:latin typeface="Times New Roman"/>
                <a:cs typeface="Times New Roman"/>
              </a:rPr>
              <a:t> </a:t>
            </a:r>
            <a:r>
              <a:rPr sz="2000" spc="0" dirty="0" smtClean="0">
                <a:solidFill>
                  <a:srgbClr val="001F5F"/>
                </a:solidFill>
                <a:latin typeface="Times New Roman"/>
                <a:cs typeface="Times New Roman"/>
              </a:rPr>
              <a:t>pa</a:t>
            </a:r>
            <a:r>
              <a:rPr sz="2000" spc="9" dirty="0" smtClean="0">
                <a:solidFill>
                  <a:srgbClr val="001F5F"/>
                </a:solidFill>
                <a:latin typeface="Times New Roman"/>
                <a:cs typeface="Times New Roman"/>
              </a:rPr>
              <a:t>d</a:t>
            </a:r>
            <a:r>
              <a:rPr sz="2000" spc="0" dirty="0" smtClean="0">
                <a:solidFill>
                  <a:srgbClr val="001F5F"/>
                </a:solidFill>
                <a:latin typeface="Times New Roman"/>
                <a:cs typeface="Times New Roman"/>
              </a:rPr>
              <a:t>dy</a:t>
            </a:r>
            <a:r>
              <a:rPr sz="2000" spc="-19" dirty="0" smtClean="0">
                <a:solidFill>
                  <a:srgbClr val="001F5F"/>
                </a:solidFill>
                <a:latin typeface="Times New Roman"/>
                <a:cs typeface="Times New Roman"/>
              </a:rPr>
              <a:t> </a:t>
            </a:r>
            <a:r>
              <a:rPr sz="2000" spc="0" dirty="0" smtClean="0">
                <a:solidFill>
                  <a:srgbClr val="001F5F"/>
                </a:solidFill>
                <a:latin typeface="Times New Roman"/>
                <a:cs typeface="Times New Roman"/>
              </a:rPr>
              <a:t>into</a:t>
            </a:r>
            <a:r>
              <a:rPr sz="2000" spc="-19" dirty="0" smtClean="0">
                <a:solidFill>
                  <a:srgbClr val="001F5F"/>
                </a:solidFill>
                <a:latin typeface="Times New Roman"/>
                <a:cs typeface="Times New Roman"/>
              </a:rPr>
              <a:t> </a:t>
            </a:r>
            <a:r>
              <a:rPr sz="2000" spc="4" dirty="0" smtClean="0">
                <a:solidFill>
                  <a:srgbClr val="001F5F"/>
                </a:solidFill>
                <a:latin typeface="Times New Roman"/>
                <a:cs typeface="Times New Roman"/>
              </a:rPr>
              <a:t>r</a:t>
            </a:r>
            <a:r>
              <a:rPr sz="2000" spc="0" dirty="0" smtClean="0">
                <a:solidFill>
                  <a:srgbClr val="001F5F"/>
                </a:solidFill>
                <a:latin typeface="Times New Roman"/>
                <a:cs typeface="Times New Roman"/>
              </a:rPr>
              <a:t>ice</a:t>
            </a:r>
            <a:endParaRPr sz="2000">
              <a:latin typeface="Times New Roman"/>
              <a:cs typeface="Times New Roman"/>
            </a:endParaRPr>
          </a:p>
        </p:txBody>
      </p:sp>
    </p:spTree>
    <p:extLst>
      <p:ext uri="{BB962C8B-B14F-4D97-AF65-F5344CB8AC3E}">
        <p14:creationId xmlns:p14="http://schemas.microsoft.com/office/powerpoint/2010/main" val="2629475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C74C4DD221EDA438376FFDC031DE0A1" ma:contentTypeVersion="2" ma:contentTypeDescription="Create a new document." ma:contentTypeScope="" ma:versionID="6e025ece5c41e278d3e84cd5278901ba">
  <xsd:schema xmlns:xsd="http://www.w3.org/2001/XMLSchema" xmlns:xs="http://www.w3.org/2001/XMLSchema" xmlns:p="http://schemas.microsoft.com/office/2006/metadata/properties" xmlns:ns2="35996ddf-dce6-4d06-abca-840a056d5d71" targetNamespace="http://schemas.microsoft.com/office/2006/metadata/properties" ma:root="true" ma:fieldsID="df98d83ca5c6b62e54bfdbc063c1b613" ns2:_="">
    <xsd:import namespace="35996ddf-dce6-4d06-abca-840a056d5d7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996ddf-dce6-4d06-abca-840a056d5d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206AA1-B6CE-41FD-9377-18C7B7819958}"/>
</file>

<file path=customXml/itemProps2.xml><?xml version="1.0" encoding="utf-8"?>
<ds:datastoreItem xmlns:ds="http://schemas.openxmlformats.org/officeDocument/2006/customXml" ds:itemID="{7FEF955B-71AA-4A3B-8026-81032948B838}"/>
</file>

<file path=customXml/itemProps3.xml><?xml version="1.0" encoding="utf-8"?>
<ds:datastoreItem xmlns:ds="http://schemas.openxmlformats.org/officeDocument/2006/customXml" ds:itemID="{378C8BDD-F219-414F-8D4B-E17091C8B822}"/>
</file>

<file path=docProps/app.xml><?xml version="1.0" encoding="utf-8"?>
<Properties xmlns="http://schemas.openxmlformats.org/officeDocument/2006/extended-properties" xmlns:vt="http://schemas.openxmlformats.org/officeDocument/2006/docPropsVTypes">
  <Template/>
  <TotalTime>56</TotalTime>
  <Words>4832</Words>
  <Application>Microsoft Office PowerPoint</Application>
  <PresentationFormat>On-screen Show (4:3)</PresentationFormat>
  <Paragraphs>803</Paragraphs>
  <Slides>76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76</vt:i4>
      </vt:variant>
    </vt:vector>
  </HeadingPairs>
  <TitlesOfParts>
    <vt:vector size="85" baseType="lpstr">
      <vt:lpstr>宋体</vt:lpstr>
      <vt:lpstr>Arial</vt:lpstr>
      <vt:lpstr>Calibri</vt:lpstr>
      <vt:lpstr>Cambria</vt:lpstr>
      <vt:lpstr>Garamond</vt:lpstr>
      <vt:lpstr>Monotype Sorts</vt:lpstr>
      <vt:lpstr>Times New Roman</vt:lpstr>
      <vt:lpstr>Wingdings</vt:lpstr>
      <vt:lpstr>Office Theme</vt:lpstr>
      <vt:lpstr>Unit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Market Research</vt:lpstr>
      <vt:lpstr>Definition</vt:lpstr>
      <vt:lpstr>Types of Market Research</vt:lpstr>
      <vt:lpstr>Steps in Market Research</vt:lpstr>
      <vt:lpstr>Planning – Why What When How</vt:lpstr>
      <vt:lpstr>Developing Questionnaire</vt:lpstr>
      <vt:lpstr>Research – Data Collection</vt:lpstr>
      <vt:lpstr>Analysing the Data </vt:lpstr>
      <vt:lpstr> Make Strategic Business Decisions </vt:lpstr>
      <vt:lpstr>Channel Management / Distribution </vt:lpstr>
      <vt:lpstr>PowerPoint Presentation</vt:lpstr>
      <vt:lpstr>Physical distribution is…</vt:lpstr>
      <vt:lpstr>Explain how channel members add value </vt:lpstr>
      <vt:lpstr>PowerPoint Presentation</vt:lpstr>
      <vt:lpstr>CHANNEL FUNCTIONS (cont.) </vt:lpstr>
      <vt:lpstr>CHANNEL FUNCTIONS (cont.)</vt:lpstr>
      <vt:lpstr>Explain key channel tasks </vt:lpstr>
      <vt:lpstr>Explain key channel tasks (cont.)</vt:lpstr>
      <vt:lpstr>Length of Channel</vt:lpstr>
      <vt:lpstr>Tasks of Intermediaries - Wholesalers</vt:lpstr>
      <vt:lpstr>Tasks of Intermediaries - Retailer</vt:lpstr>
      <vt:lpstr>Tasks of Intermediaries - Internet</vt:lpstr>
      <vt:lpstr>Tasks of a Logistics Manager </vt:lpstr>
      <vt:lpstr>Describe channel management decisions </vt:lpstr>
      <vt:lpstr>1.  Selecting Channel Members</vt:lpstr>
      <vt:lpstr>1.  Selecting Channel Members (cont.)</vt:lpstr>
      <vt:lpstr>1.  Selecting Channel Members (cont.)</vt:lpstr>
      <vt:lpstr>1.  Selecting Channel Members (cont.)</vt:lpstr>
      <vt:lpstr>3.  Motivating Channel Members</vt:lpstr>
      <vt:lpstr>4.  Evaluating Channel Members</vt:lpstr>
      <vt:lpstr>4.  Evaluating Channel Members (cont.)</vt:lpstr>
      <vt:lpstr>4.  Evaluating Channel Members (cont.)</vt:lpstr>
      <vt:lpstr>Sales Promotional</vt:lpstr>
      <vt:lpstr>Contests:  </vt:lpstr>
      <vt:lpstr>Coupons: </vt:lpstr>
      <vt:lpstr>Discounts</vt:lpstr>
      <vt:lpstr>Point of Purchase: </vt:lpstr>
      <vt:lpstr>Sampling</vt:lpstr>
      <vt:lpstr>Organizing Events:  </vt:lpstr>
      <vt:lpstr>Free Gift:  </vt:lpstr>
      <vt:lpstr>Trade Promotions: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welcome</cp:lastModifiedBy>
  <cp:revision>11</cp:revision>
  <dcterms:modified xsi:type="dcterms:W3CDTF">2019-04-18T04:09:39Z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0x010100FC74C4DD221EDA438376FFDC031DE0A1</vt:lpwstr>
  </property>
</Properties>
</file>