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0C5-8565-4140-9B7B-0293C81B11FF}" type="datetimeFigureOut">
              <a:rPr lang="es-MX" smtClean="0"/>
              <a:t>16/05/2024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241B-F650-42A9-A092-007FEE1F1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12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2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357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20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36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4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8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3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0C5-8565-4140-9B7B-0293C81B11FF}" type="datetimeFigureOut">
              <a:rPr lang="es-MX" smtClean="0"/>
              <a:t>16/05/2024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241B-F650-42A9-A092-007FEE1F1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64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0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6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2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3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25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AF8265-E773-D9B5-7ED1-35C46E383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8" y="375920"/>
            <a:ext cx="9119943" cy="563080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7757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E58CA95-FE95-7A70-0DDB-80F8D8E72C9E}"/>
              </a:ext>
            </a:extLst>
          </p:cNvPr>
          <p:cNvSpPr/>
          <p:nvPr/>
        </p:nvSpPr>
        <p:spPr>
          <a:xfrm>
            <a:off x="4724021" y="244455"/>
            <a:ext cx="2317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RTCM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F7F6221-0DB4-4A20-E70A-E9715274B297}"/>
              </a:ext>
            </a:extLst>
          </p:cNvPr>
          <p:cNvSpPr/>
          <p:nvPr/>
        </p:nvSpPr>
        <p:spPr>
          <a:xfrm>
            <a:off x="3018552" y="1036935"/>
            <a:ext cx="55453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Red de Trasporte Colectivo Metro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4F4FFFE-5C3A-6476-2E17-308F78BB445F}"/>
              </a:ext>
            </a:extLst>
          </p:cNvPr>
          <p:cNvSpPr/>
          <p:nvPr/>
        </p:nvSpPr>
        <p:spPr>
          <a:xfrm>
            <a:off x="99722" y="164165"/>
            <a:ext cx="14401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FF0000"/>
                </a:highlight>
              </a:rPr>
              <a:t>CAPITULO 1</a:t>
            </a:r>
          </a:p>
          <a:p>
            <a:pPr algn="ctr"/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78C05B-5610-D353-0CE5-04AAC783F6FB}"/>
              </a:ext>
            </a:extLst>
          </p:cNvPr>
          <p:cNvSpPr/>
          <p:nvPr/>
        </p:nvSpPr>
        <p:spPr>
          <a:xfrm>
            <a:off x="319074" y="1663644"/>
            <a:ext cx="11729795" cy="45858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Acto 1.- </a:t>
            </a:r>
          </a:p>
          <a:p>
            <a:pPr algn="just"/>
            <a:r>
              <a:rPr lang="es-E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 protagonista sale de trabaja</a:t>
            </a:r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 en la noche, tiene que ir a recoger  a su hija </a:t>
            </a:r>
          </a:p>
          <a:p>
            <a:pPr algn="just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 se encuentra en la guardería.</a:t>
            </a:r>
          </a:p>
          <a:p>
            <a:pPr algn="just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 entrar al metro toma asiento, por el cansancio poco a poco se le </a:t>
            </a:r>
          </a:p>
          <a:p>
            <a:pPr algn="just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van Cerrando su ojos. </a:t>
            </a:r>
          </a:p>
          <a:p>
            <a:pPr algn="just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Por unos momentos se pierde entre sus sueños, un gran sacudida y un freno </a:t>
            </a:r>
          </a:p>
          <a:p>
            <a:pPr algn="just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 emergencia la despierta, -¿Qué ha pasado? Pregunta ella, imagino que </a:t>
            </a:r>
          </a:p>
          <a:p>
            <a:pPr algn="just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 metro choco, tomando un momento para poder estabilizar sus sentidos, </a:t>
            </a:r>
          </a:p>
          <a:p>
            <a:pPr algn="just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 en la parte de atrás luz de la estación anterior , va hacia la puerta posterior del vagón para poder abrir , pero se encuentra con llave, así que se dirige a la parte del conductor, para poder ver si la puede abrir, pasando entre cuerpos,</a:t>
            </a:r>
          </a:p>
        </p:txBody>
      </p:sp>
    </p:spTree>
    <p:extLst>
      <p:ext uri="{BB962C8B-B14F-4D97-AF65-F5344CB8AC3E}">
        <p14:creationId xmlns:p14="http://schemas.microsoft.com/office/powerpoint/2010/main" val="148000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4F4FFFE-5C3A-6476-2E17-308F78BB445F}"/>
              </a:ext>
            </a:extLst>
          </p:cNvPr>
          <p:cNvSpPr/>
          <p:nvPr/>
        </p:nvSpPr>
        <p:spPr>
          <a:xfrm>
            <a:off x="174150" y="122535"/>
            <a:ext cx="14401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FF0000"/>
                </a:highlight>
              </a:rPr>
              <a:t>CAPITULO 1</a:t>
            </a:r>
          </a:p>
          <a:p>
            <a:pPr algn="ctr"/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78C05B-5610-D353-0CE5-04AAC783F6FB}"/>
              </a:ext>
            </a:extLst>
          </p:cNvPr>
          <p:cNvSpPr/>
          <p:nvPr/>
        </p:nvSpPr>
        <p:spPr>
          <a:xfrm>
            <a:off x="231102" y="244969"/>
            <a:ext cx="11729795" cy="56938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Acto 1.- </a:t>
            </a:r>
          </a:p>
          <a:p>
            <a:pPr algn="just"/>
            <a:r>
              <a:rPr lang="es-E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Preguntando si se encontraban bien , pero la falta de luz no la dejaba ver, </a:t>
            </a:r>
          </a:p>
          <a:p>
            <a:pPr algn="just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Pero el recordar a su hija que la esperaba no podía perder tiempo en ayudar  o esperar a los servicios de emergencia medica, por lo cual continuo para poder encontrar la llave para poder abrir la parte de atrás del metro.</a:t>
            </a:r>
          </a:p>
          <a:p>
            <a:pPr algn="just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 el camino de ir por la llave había destellos de luz que le guiaban el camino, entre esos destellos de repente vio a una sombra de una persona con una sonrisa un tanto inquietante, no le tomo mucha importancia y </a:t>
            </a:r>
            <a:r>
              <a:rPr lang="es-ES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sigui</a:t>
            </a:r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adelante, al llegar al frente, vio que el vagón estaba destruido, sin dudad había ocurrido un accidente, el metro choco, con otro metro, el conductor se encontraba ahí, prensado, y aun costado las llaves, sentías mucho su muerte, pero tu hija te espera, así que tomas las llaves y te retiras para poder abrir, pasando el primer vagón, escuchas una respiración en la parte de ti, volteas y observas a una mujer sonriente, moviéndose cada resplandor de luz, eso no es humano ni una persona, ahora tienes que</a:t>
            </a:r>
          </a:p>
        </p:txBody>
      </p:sp>
    </p:spTree>
    <p:extLst>
      <p:ext uri="{BB962C8B-B14F-4D97-AF65-F5344CB8AC3E}">
        <p14:creationId xmlns:p14="http://schemas.microsoft.com/office/powerpoint/2010/main" val="95607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A34B899-9D0B-8BE0-9AFF-32629FBEBFB0}"/>
              </a:ext>
            </a:extLst>
          </p:cNvPr>
          <p:cNvSpPr/>
          <p:nvPr/>
        </p:nvSpPr>
        <p:spPr>
          <a:xfrm>
            <a:off x="231102" y="498455"/>
            <a:ext cx="1172979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Acto 1.- </a:t>
            </a:r>
          </a:p>
          <a:p>
            <a:pPr algn="just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apresurarte, antes que te atrape. </a:t>
            </a:r>
            <a:r>
              <a:rPr lang="es-E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Logras llegar a la puerta y por poco saliste , al volteara ese ser ya no esta, desapareció, fue algo aterrador, pero ahora tienes que llegar a la estación anterior, para poder salir e ir por tu hija.</a:t>
            </a:r>
            <a:endParaRPr lang="es-ES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8782CE-2E0C-C241-2ECA-DA31E1C0568D}"/>
              </a:ext>
            </a:extLst>
          </p:cNvPr>
          <p:cNvSpPr/>
          <p:nvPr/>
        </p:nvSpPr>
        <p:spPr>
          <a:xfrm>
            <a:off x="99722" y="164165"/>
            <a:ext cx="14401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FF0000"/>
                </a:highlight>
              </a:rPr>
              <a:t>CAPITULO 1</a:t>
            </a:r>
          </a:p>
          <a:p>
            <a:pPr algn="ctr"/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86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83419E-50D0-FA5C-6679-3931F255DFB3}"/>
              </a:ext>
            </a:extLst>
          </p:cNvPr>
          <p:cNvSpPr/>
          <p:nvPr/>
        </p:nvSpPr>
        <p:spPr>
          <a:xfrm>
            <a:off x="-68272" y="164165"/>
            <a:ext cx="17761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FF0000"/>
                </a:highlight>
              </a:rPr>
              <a:t>CAPITULO 2</a:t>
            </a:r>
          </a:p>
          <a:p>
            <a:pPr algn="ctr"/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42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2BCBF-49F2-0BB9-13AE-AE0054D3D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EA7640-2869-7E93-1062-EC1CEE18C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1E79692-1828-F9C3-22B5-C2CC3D3431E6}"/>
              </a:ext>
            </a:extLst>
          </p:cNvPr>
          <p:cNvSpPr/>
          <p:nvPr/>
        </p:nvSpPr>
        <p:spPr>
          <a:xfrm>
            <a:off x="-68272" y="164165"/>
            <a:ext cx="17761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FF0000"/>
                </a:highlight>
              </a:rPr>
              <a:t>CAPITULO 3</a:t>
            </a:r>
          </a:p>
          <a:p>
            <a:pPr algn="ctr"/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83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1E79692-1828-F9C3-22B5-C2CC3D3431E6}"/>
              </a:ext>
            </a:extLst>
          </p:cNvPr>
          <p:cNvSpPr/>
          <p:nvPr/>
        </p:nvSpPr>
        <p:spPr>
          <a:xfrm>
            <a:off x="-68272" y="164165"/>
            <a:ext cx="17761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FF0000"/>
                </a:highlight>
              </a:rPr>
              <a:t>CAPITULO 4</a:t>
            </a:r>
          </a:p>
          <a:p>
            <a:pPr algn="ctr"/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D7D0D6-AB1C-BA3C-1A21-CC2B8A5C39F7}"/>
              </a:ext>
            </a:extLst>
          </p:cNvPr>
          <p:cNvSpPr/>
          <p:nvPr/>
        </p:nvSpPr>
        <p:spPr>
          <a:xfrm>
            <a:off x="231102" y="498455"/>
            <a:ext cx="1172979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Acto ??.- </a:t>
            </a:r>
          </a:p>
          <a:p>
            <a:pPr algn="just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 apresuro al final del túnel, la inclinación no me permite dar marcha atrás, pero sus voces son cada ves mas claras, no dejaremos que nos arrebate a nuestros hijos, aun que todo termine aquí, </a:t>
            </a:r>
          </a:p>
        </p:txBody>
      </p:sp>
    </p:spTree>
    <p:extLst>
      <p:ext uri="{BB962C8B-B14F-4D97-AF65-F5344CB8AC3E}">
        <p14:creationId xmlns:p14="http://schemas.microsoft.com/office/powerpoint/2010/main" val="48798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1E79692-1828-F9C3-22B5-C2CC3D3431E6}"/>
              </a:ext>
            </a:extLst>
          </p:cNvPr>
          <p:cNvSpPr/>
          <p:nvPr/>
        </p:nvSpPr>
        <p:spPr>
          <a:xfrm>
            <a:off x="-68272" y="164165"/>
            <a:ext cx="17761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FF0000"/>
                </a:highlight>
              </a:rPr>
              <a:t>CAPITULO 4</a:t>
            </a:r>
          </a:p>
          <a:p>
            <a:pPr algn="ctr"/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D7D0D6-AB1C-BA3C-1A21-CC2B8A5C39F7}"/>
              </a:ext>
            </a:extLst>
          </p:cNvPr>
          <p:cNvSpPr/>
          <p:nvPr/>
        </p:nvSpPr>
        <p:spPr>
          <a:xfrm>
            <a:off x="231102" y="498455"/>
            <a:ext cx="11729795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 Jefe Final</a:t>
            </a:r>
          </a:p>
          <a:p>
            <a:pPr algn="just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 primer plano es la que ha provocado todo, es una entidad no se sabe de donde proviene, si es originaria de la tierra o de otro lugar, fue absorbiendo, lo que se cruzaba por su paso, como su cuerpo era una masa y no se podía mover, fue creando tentáculos, que fueron ejerciendo a la superficie, al principio solo tenia la necesidad de alimentarse, y creciendo poco a poco, extendiendo </a:t>
            </a:r>
            <a:r>
              <a:rPr lang="es-ES" sz="2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sus tentáculos.</a:t>
            </a:r>
          </a:p>
          <a:p>
            <a:pPr algn="just"/>
            <a:endParaRPr lang="es-ES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just"/>
            <a:endParaRPr lang="es-ES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756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137</TotalTime>
  <Words>554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silva rosales</dc:creator>
  <cp:lastModifiedBy>samuel silva rosales</cp:lastModifiedBy>
  <cp:revision>3</cp:revision>
  <dcterms:created xsi:type="dcterms:W3CDTF">2024-04-29T00:47:57Z</dcterms:created>
  <dcterms:modified xsi:type="dcterms:W3CDTF">2024-05-16T07:36:40Z</dcterms:modified>
</cp:coreProperties>
</file>