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5"/>
  </p:notesMasterIdLst>
  <p:sldIdLst>
    <p:sldId id="256" r:id="rId2"/>
    <p:sldId id="257" r:id="rId3"/>
    <p:sldId id="258" r:id="rId4"/>
    <p:sldId id="259" r:id="rId5"/>
    <p:sldId id="260" r:id="rId6"/>
    <p:sldId id="261" r:id="rId7"/>
    <p:sldId id="263" r:id="rId8"/>
    <p:sldId id="277" r:id="rId9"/>
    <p:sldId id="264" r:id="rId10"/>
    <p:sldId id="271" r:id="rId11"/>
    <p:sldId id="262" r:id="rId12"/>
    <p:sldId id="268" r:id="rId13"/>
    <p:sldId id="270" r:id="rId14"/>
    <p:sldId id="265" r:id="rId15"/>
    <p:sldId id="273" r:id="rId16"/>
    <p:sldId id="272" r:id="rId17"/>
    <p:sldId id="266" r:id="rId18"/>
    <p:sldId id="267" r:id="rId19"/>
    <p:sldId id="275" r:id="rId20"/>
    <p:sldId id="278" r:id="rId21"/>
    <p:sldId id="279" r:id="rId22"/>
    <p:sldId id="280" r:id="rId23"/>
    <p:sldId id="282" r:id="rId24"/>
    <p:sldId id="283" r:id="rId25"/>
    <p:sldId id="284" r:id="rId26"/>
    <p:sldId id="285" r:id="rId27"/>
    <p:sldId id="286" r:id="rId28"/>
    <p:sldId id="287" r:id="rId29"/>
    <p:sldId id="288" r:id="rId30"/>
    <p:sldId id="289" r:id="rId31"/>
    <p:sldId id="290" r:id="rId32"/>
    <p:sldId id="291" r:id="rId33"/>
    <p:sldId id="281" r:id="rId34"/>
  </p:sldIdLst>
  <p:sldSz cx="9144000" cy="5143500" type="screen16x9"/>
  <p:notesSz cx="6858000" cy="9144000"/>
  <p:embeddedFontLst>
    <p:embeddedFont>
      <p:font typeface="Poppins" panose="00000500000000000000" pitchFamily="2" charset="0"/>
      <p:regular r:id="rId36"/>
      <p:bold r:id="rId37"/>
      <p:italic r:id="rId38"/>
      <p:boldItalic r:id="rId39"/>
    </p:embeddedFont>
    <p:embeddedFont>
      <p:font typeface="Poppins SemiBold" panose="00000700000000000000" pitchFamily="2" charset="0"/>
      <p:regular r:id="rId40"/>
      <p:bold r:id="rId41"/>
      <p:italic r:id="rId42"/>
      <p:boldItalic r:id="rId43"/>
    </p:embeddedFont>
    <p:embeddedFont>
      <p:font typeface="Roboto Condensed Light" panose="020000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path Kumar" initials="SK" lastIdx="1" clrIdx="0">
    <p:extLst>
      <p:ext uri="{19B8F6BF-5375-455C-9EA6-DF929625EA0E}">
        <p15:presenceInfo xmlns:p15="http://schemas.microsoft.com/office/powerpoint/2012/main" userId="5373a32485f0a1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C5BC3D-D4AB-4271-BA50-5C4C615EBCF9}">
  <a:tblStyle styleId="{3FC5BC3D-D4AB-4271-BA50-5C4C615EBC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snapToGrid="0">
      <p:cViewPr varScale="1">
        <p:scale>
          <a:sx n="107" d="100"/>
          <a:sy n="107" d="100"/>
        </p:scale>
        <p:origin x="60"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52e48e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52e48e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179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3f2ed969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3f2ed969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3f2ed969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3f2ed969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863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3f2ed969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3f2ed969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86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9247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6836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74cb780f58_0_2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74cb780f58_0_2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3aee113a8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3aee113a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0777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3aee113a8_0_16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3aee113a8_0_16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0706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7532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6859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0361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1553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1580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1461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2981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6268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763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1a5f1f610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1a5f1f610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8604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8841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7718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3aee113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3aee113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7423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1a5f1f610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1a5f1f610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3f2ed969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3f2ed969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3f2ed969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3f2ed969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1a5f1f610_1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1a5f1f610_1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1a5f1f610_1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1a5f1f610_1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62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52e48e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52e48e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57342" y="-88002"/>
            <a:ext cx="10658679" cy="5319514"/>
            <a:chOff x="238125" y="1071750"/>
            <a:chExt cx="7119075" cy="3552975"/>
          </a:xfrm>
        </p:grpSpPr>
        <p:sp>
          <p:nvSpPr>
            <p:cNvPr id="11" name="Google Shape;11;p2"/>
            <p:cNvSpPr/>
            <p:nvPr/>
          </p:nvSpPr>
          <p:spPr>
            <a:xfrm>
              <a:off x="238125" y="3019750"/>
              <a:ext cx="7014150" cy="1604975"/>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43825" y="1071750"/>
              <a:ext cx="7013375" cy="1604950"/>
            </a:xfrm>
            <a:custGeom>
              <a:avLst/>
              <a:gdLst/>
              <a:ahLst/>
              <a:cxnLst/>
              <a:rect l="l" t="t" r="r" b="b"/>
              <a:pathLst>
                <a:path w="280535" h="64198" extrusionOk="0">
                  <a:moveTo>
                    <a:pt x="0" y="0"/>
                  </a:moveTo>
                  <a:cubicBezTo>
                    <a:pt x="309" y="1296"/>
                    <a:pt x="617" y="2438"/>
                    <a:pt x="710" y="3179"/>
                  </a:cubicBezTo>
                  <a:cubicBezTo>
                    <a:pt x="2592" y="21109"/>
                    <a:pt x="17252" y="39410"/>
                    <a:pt x="50644" y="53453"/>
                  </a:cubicBezTo>
                  <a:cubicBezTo>
                    <a:pt x="59219" y="57066"/>
                    <a:pt x="76696" y="64198"/>
                    <a:pt x="92846" y="64198"/>
                  </a:cubicBezTo>
                  <a:cubicBezTo>
                    <a:pt x="94075" y="64198"/>
                    <a:pt x="95296" y="64156"/>
                    <a:pt x="96505" y="64069"/>
                  </a:cubicBezTo>
                  <a:cubicBezTo>
                    <a:pt x="109498" y="63174"/>
                    <a:pt x="111874" y="58946"/>
                    <a:pt x="115115" y="55212"/>
                  </a:cubicBezTo>
                  <a:cubicBezTo>
                    <a:pt x="119158" y="50521"/>
                    <a:pt x="124960" y="45614"/>
                    <a:pt x="138539" y="43361"/>
                  </a:cubicBezTo>
                  <a:cubicBezTo>
                    <a:pt x="146494" y="42032"/>
                    <a:pt x="155748" y="41671"/>
                    <a:pt x="165124" y="41671"/>
                  </a:cubicBezTo>
                  <a:cubicBezTo>
                    <a:pt x="174700" y="41671"/>
                    <a:pt x="184403" y="42048"/>
                    <a:pt x="192979" y="42157"/>
                  </a:cubicBezTo>
                  <a:cubicBezTo>
                    <a:pt x="194914" y="42180"/>
                    <a:pt x="196844" y="42191"/>
                    <a:pt x="198767" y="42191"/>
                  </a:cubicBezTo>
                  <a:cubicBezTo>
                    <a:pt x="231126" y="42191"/>
                    <a:pt x="261454" y="38952"/>
                    <a:pt x="280534" y="30707"/>
                  </a:cubicBezTo>
                  <a:lnTo>
                    <a:pt x="280534" y="0"/>
                  </a:ln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2"/>
          <p:cNvSpPr txBox="1">
            <a:spLocks noGrp="1"/>
          </p:cNvSpPr>
          <p:nvPr>
            <p:ph type="subTitle" idx="1"/>
          </p:nvPr>
        </p:nvSpPr>
        <p:spPr>
          <a:xfrm>
            <a:off x="2980500" y="3810900"/>
            <a:ext cx="3183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Font typeface="Poppins"/>
              <a:buNone/>
              <a:defRPr>
                <a:latin typeface="Poppins"/>
                <a:ea typeface="Poppins"/>
                <a:cs typeface="Poppins"/>
                <a:sym typeface="Poppins"/>
              </a:defRPr>
            </a:lvl1pPr>
            <a:lvl2pPr lvl="1" algn="ctr">
              <a:lnSpc>
                <a:spcPct val="100000"/>
              </a:lnSpc>
              <a:spcBef>
                <a:spcPts val="0"/>
              </a:spcBef>
              <a:spcAft>
                <a:spcPts val="0"/>
              </a:spcAft>
              <a:buSzPts val="1800"/>
              <a:buFont typeface="Poppins"/>
              <a:buNone/>
              <a:defRPr sz="1800">
                <a:latin typeface="Poppins"/>
                <a:ea typeface="Poppins"/>
                <a:cs typeface="Poppins"/>
                <a:sym typeface="Poppins"/>
              </a:defRPr>
            </a:lvl2pPr>
            <a:lvl3pPr lvl="2" algn="ctr">
              <a:lnSpc>
                <a:spcPct val="100000"/>
              </a:lnSpc>
              <a:spcBef>
                <a:spcPts val="0"/>
              </a:spcBef>
              <a:spcAft>
                <a:spcPts val="0"/>
              </a:spcAft>
              <a:buSzPts val="1800"/>
              <a:buFont typeface="Poppins"/>
              <a:buNone/>
              <a:defRPr sz="1800">
                <a:latin typeface="Poppins"/>
                <a:ea typeface="Poppins"/>
                <a:cs typeface="Poppins"/>
                <a:sym typeface="Poppins"/>
              </a:defRPr>
            </a:lvl3pPr>
            <a:lvl4pPr lvl="3" algn="ctr">
              <a:lnSpc>
                <a:spcPct val="100000"/>
              </a:lnSpc>
              <a:spcBef>
                <a:spcPts val="0"/>
              </a:spcBef>
              <a:spcAft>
                <a:spcPts val="0"/>
              </a:spcAft>
              <a:buSzPts val="1800"/>
              <a:buFont typeface="Poppins"/>
              <a:buNone/>
              <a:defRPr sz="1800">
                <a:latin typeface="Poppins"/>
                <a:ea typeface="Poppins"/>
                <a:cs typeface="Poppins"/>
                <a:sym typeface="Poppins"/>
              </a:defRPr>
            </a:lvl4pPr>
            <a:lvl5pPr lvl="4" algn="ctr">
              <a:lnSpc>
                <a:spcPct val="100000"/>
              </a:lnSpc>
              <a:spcBef>
                <a:spcPts val="0"/>
              </a:spcBef>
              <a:spcAft>
                <a:spcPts val="0"/>
              </a:spcAft>
              <a:buSzPts val="1800"/>
              <a:buFont typeface="Poppins"/>
              <a:buNone/>
              <a:defRPr sz="1800">
                <a:latin typeface="Poppins"/>
                <a:ea typeface="Poppins"/>
                <a:cs typeface="Poppins"/>
                <a:sym typeface="Poppins"/>
              </a:defRPr>
            </a:lvl5pPr>
            <a:lvl6pPr lvl="5" algn="ctr">
              <a:lnSpc>
                <a:spcPct val="100000"/>
              </a:lnSpc>
              <a:spcBef>
                <a:spcPts val="0"/>
              </a:spcBef>
              <a:spcAft>
                <a:spcPts val="0"/>
              </a:spcAft>
              <a:buSzPts val="1800"/>
              <a:buFont typeface="Poppins"/>
              <a:buNone/>
              <a:defRPr sz="1800">
                <a:latin typeface="Poppins"/>
                <a:ea typeface="Poppins"/>
                <a:cs typeface="Poppins"/>
                <a:sym typeface="Poppins"/>
              </a:defRPr>
            </a:lvl6pPr>
            <a:lvl7pPr lvl="6" algn="ctr">
              <a:lnSpc>
                <a:spcPct val="100000"/>
              </a:lnSpc>
              <a:spcBef>
                <a:spcPts val="0"/>
              </a:spcBef>
              <a:spcAft>
                <a:spcPts val="0"/>
              </a:spcAft>
              <a:buSzPts val="1800"/>
              <a:buFont typeface="Poppins"/>
              <a:buNone/>
              <a:defRPr sz="1800">
                <a:latin typeface="Poppins"/>
                <a:ea typeface="Poppins"/>
                <a:cs typeface="Poppins"/>
                <a:sym typeface="Poppins"/>
              </a:defRPr>
            </a:lvl7pPr>
            <a:lvl8pPr lvl="7" algn="ctr">
              <a:lnSpc>
                <a:spcPct val="100000"/>
              </a:lnSpc>
              <a:spcBef>
                <a:spcPts val="0"/>
              </a:spcBef>
              <a:spcAft>
                <a:spcPts val="0"/>
              </a:spcAft>
              <a:buSzPts val="1800"/>
              <a:buFont typeface="Poppins"/>
              <a:buNone/>
              <a:defRPr sz="1800">
                <a:latin typeface="Poppins"/>
                <a:ea typeface="Poppins"/>
                <a:cs typeface="Poppins"/>
                <a:sym typeface="Poppins"/>
              </a:defRPr>
            </a:lvl8pPr>
            <a:lvl9pPr lvl="8" algn="ctr">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15" name="Google Shape;15;p2"/>
          <p:cNvSpPr txBox="1">
            <a:spLocks noGrp="1"/>
          </p:cNvSpPr>
          <p:nvPr>
            <p:ph type="ctrTitle"/>
          </p:nvPr>
        </p:nvSpPr>
        <p:spPr>
          <a:xfrm>
            <a:off x="2621850" y="1758300"/>
            <a:ext cx="39003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Poppins SemiBold"/>
              <a:buNone/>
              <a:defRPr sz="6000">
                <a:latin typeface="Poppins SemiBold"/>
                <a:ea typeface="Poppins SemiBold"/>
                <a:cs typeface="Poppins SemiBold"/>
                <a:sym typeface="Poppins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7"/>
        <p:cNvGrpSpPr/>
        <p:nvPr/>
      </p:nvGrpSpPr>
      <p:grpSpPr>
        <a:xfrm>
          <a:off x="0" y="0"/>
          <a:ext cx="0" cy="0"/>
          <a:chOff x="0" y="0"/>
          <a:chExt cx="0" cy="0"/>
        </a:xfrm>
      </p:grpSpPr>
      <p:grpSp>
        <p:nvGrpSpPr>
          <p:cNvPr id="98" name="Google Shape;98;p14"/>
          <p:cNvGrpSpPr/>
          <p:nvPr/>
        </p:nvGrpSpPr>
        <p:grpSpPr>
          <a:xfrm rot="10800000" flipH="1">
            <a:off x="-757342" y="-88002"/>
            <a:ext cx="10658679" cy="5319514"/>
            <a:chOff x="238125" y="1071750"/>
            <a:chExt cx="7119075" cy="3552975"/>
          </a:xfrm>
        </p:grpSpPr>
        <p:sp>
          <p:nvSpPr>
            <p:cNvPr id="99" name="Google Shape;99;p14"/>
            <p:cNvSpPr/>
            <p:nvPr/>
          </p:nvSpPr>
          <p:spPr>
            <a:xfrm>
              <a:off x="238125" y="3019750"/>
              <a:ext cx="7014150" cy="1604975"/>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343825" y="1071750"/>
              <a:ext cx="7013375" cy="1604950"/>
            </a:xfrm>
            <a:custGeom>
              <a:avLst/>
              <a:gdLst/>
              <a:ahLst/>
              <a:cxnLst/>
              <a:rect l="l" t="t" r="r" b="b"/>
              <a:pathLst>
                <a:path w="280535" h="64198" extrusionOk="0">
                  <a:moveTo>
                    <a:pt x="0" y="0"/>
                  </a:moveTo>
                  <a:cubicBezTo>
                    <a:pt x="309" y="1296"/>
                    <a:pt x="617" y="2438"/>
                    <a:pt x="710" y="3179"/>
                  </a:cubicBezTo>
                  <a:cubicBezTo>
                    <a:pt x="2592" y="21109"/>
                    <a:pt x="17252" y="39410"/>
                    <a:pt x="50644" y="53453"/>
                  </a:cubicBezTo>
                  <a:cubicBezTo>
                    <a:pt x="59219" y="57066"/>
                    <a:pt x="76696" y="64198"/>
                    <a:pt x="92846" y="64198"/>
                  </a:cubicBezTo>
                  <a:cubicBezTo>
                    <a:pt x="94075" y="64198"/>
                    <a:pt x="95296" y="64156"/>
                    <a:pt x="96505" y="64069"/>
                  </a:cubicBezTo>
                  <a:cubicBezTo>
                    <a:pt x="109498" y="63174"/>
                    <a:pt x="111874" y="58946"/>
                    <a:pt x="115115" y="55212"/>
                  </a:cubicBezTo>
                  <a:cubicBezTo>
                    <a:pt x="119158" y="50521"/>
                    <a:pt x="124960" y="45614"/>
                    <a:pt x="138539" y="43361"/>
                  </a:cubicBezTo>
                  <a:cubicBezTo>
                    <a:pt x="146494" y="42032"/>
                    <a:pt x="155748" y="41671"/>
                    <a:pt x="165124" y="41671"/>
                  </a:cubicBezTo>
                  <a:cubicBezTo>
                    <a:pt x="174700" y="41671"/>
                    <a:pt x="184403" y="42048"/>
                    <a:pt x="192979" y="42157"/>
                  </a:cubicBezTo>
                  <a:cubicBezTo>
                    <a:pt x="194914" y="42180"/>
                    <a:pt x="196844" y="42191"/>
                    <a:pt x="198767" y="42191"/>
                  </a:cubicBezTo>
                  <a:cubicBezTo>
                    <a:pt x="231126" y="42191"/>
                    <a:pt x="261454" y="38952"/>
                    <a:pt x="280534" y="30707"/>
                  </a:cubicBezTo>
                  <a:lnTo>
                    <a:pt x="280534" y="0"/>
                  </a:ln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4"/>
          <p:cNvSpPr txBox="1">
            <a:spLocks noGrp="1"/>
          </p:cNvSpPr>
          <p:nvPr>
            <p:ph type="title"/>
          </p:nvPr>
        </p:nvSpPr>
        <p:spPr>
          <a:xfrm>
            <a:off x="713225" y="5400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4"/>
          <p:cNvSpPr txBox="1">
            <a:spLocks noGrp="1"/>
          </p:cNvSpPr>
          <p:nvPr>
            <p:ph type="subTitle" idx="1"/>
          </p:nvPr>
        </p:nvSpPr>
        <p:spPr>
          <a:xfrm>
            <a:off x="711545" y="2186585"/>
            <a:ext cx="2571300" cy="3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Poppins SemiBold"/>
              <a:buNone/>
              <a:defRPr sz="1800">
                <a:latin typeface="Poppins SemiBold"/>
                <a:ea typeface="Poppins SemiBold"/>
                <a:cs typeface="Poppins SemiBold"/>
                <a:sym typeface="Poppins SemiBold"/>
              </a:defRPr>
            </a:lvl1pPr>
            <a:lvl2pPr lvl="1" algn="ctr" rtl="0">
              <a:lnSpc>
                <a:spcPct val="100000"/>
              </a:lnSpc>
              <a:spcBef>
                <a:spcPts val="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103" name="Google Shape;103;p14"/>
          <p:cNvSpPr txBox="1">
            <a:spLocks noGrp="1"/>
          </p:cNvSpPr>
          <p:nvPr>
            <p:ph type="subTitle" idx="2"/>
          </p:nvPr>
        </p:nvSpPr>
        <p:spPr>
          <a:xfrm>
            <a:off x="711545" y="2570885"/>
            <a:ext cx="2571300" cy="6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4" name="Google Shape;104;p14"/>
          <p:cNvSpPr txBox="1">
            <a:spLocks noGrp="1"/>
          </p:cNvSpPr>
          <p:nvPr>
            <p:ph type="subTitle" idx="3"/>
          </p:nvPr>
        </p:nvSpPr>
        <p:spPr>
          <a:xfrm>
            <a:off x="3286350" y="2186585"/>
            <a:ext cx="2571300" cy="3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Poppins SemiBold"/>
              <a:buNone/>
              <a:defRPr sz="1800">
                <a:latin typeface="Poppins SemiBold"/>
                <a:ea typeface="Poppins SemiBold"/>
                <a:cs typeface="Poppins SemiBold"/>
                <a:sym typeface="Poppins SemiBold"/>
              </a:defRPr>
            </a:lvl1pPr>
            <a:lvl2pPr lvl="1" algn="ctr" rtl="0">
              <a:lnSpc>
                <a:spcPct val="100000"/>
              </a:lnSpc>
              <a:spcBef>
                <a:spcPts val="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105" name="Google Shape;105;p14"/>
          <p:cNvSpPr txBox="1">
            <a:spLocks noGrp="1"/>
          </p:cNvSpPr>
          <p:nvPr>
            <p:ph type="subTitle" idx="4"/>
          </p:nvPr>
        </p:nvSpPr>
        <p:spPr>
          <a:xfrm>
            <a:off x="3286350" y="2570885"/>
            <a:ext cx="2571300" cy="6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6" name="Google Shape;106;p14"/>
          <p:cNvSpPr txBox="1">
            <a:spLocks noGrp="1"/>
          </p:cNvSpPr>
          <p:nvPr>
            <p:ph type="subTitle" idx="5"/>
          </p:nvPr>
        </p:nvSpPr>
        <p:spPr>
          <a:xfrm>
            <a:off x="5857650" y="2186585"/>
            <a:ext cx="2571300" cy="3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Poppins SemiBold"/>
              <a:buNone/>
              <a:defRPr sz="1800">
                <a:latin typeface="Poppins SemiBold"/>
                <a:ea typeface="Poppins SemiBold"/>
                <a:cs typeface="Poppins SemiBold"/>
                <a:sym typeface="Poppins SemiBold"/>
              </a:defRPr>
            </a:lvl1pPr>
            <a:lvl2pPr lvl="1" algn="ctr" rtl="0">
              <a:lnSpc>
                <a:spcPct val="100000"/>
              </a:lnSpc>
              <a:spcBef>
                <a:spcPts val="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107" name="Google Shape;107;p14"/>
          <p:cNvSpPr txBox="1">
            <a:spLocks noGrp="1"/>
          </p:cNvSpPr>
          <p:nvPr>
            <p:ph type="subTitle" idx="6"/>
          </p:nvPr>
        </p:nvSpPr>
        <p:spPr>
          <a:xfrm>
            <a:off x="5857650" y="2570885"/>
            <a:ext cx="2571300" cy="6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ve text columns">
  <p:cSld name="CUSTOM_2_2">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92658" y="540000"/>
            <a:ext cx="775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6"/>
          <p:cNvSpPr txBox="1">
            <a:spLocks noGrp="1"/>
          </p:cNvSpPr>
          <p:nvPr>
            <p:ph type="subTitle" idx="1"/>
          </p:nvPr>
        </p:nvSpPr>
        <p:spPr>
          <a:xfrm>
            <a:off x="1094225" y="2723275"/>
            <a:ext cx="2075700" cy="6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8" name="Google Shape;128;p16"/>
          <p:cNvSpPr txBox="1">
            <a:spLocks noGrp="1"/>
          </p:cNvSpPr>
          <p:nvPr>
            <p:ph type="subTitle" idx="2"/>
          </p:nvPr>
        </p:nvSpPr>
        <p:spPr>
          <a:xfrm>
            <a:off x="1475225" y="3968150"/>
            <a:ext cx="2075700" cy="6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9" name="Google Shape;129;p16"/>
          <p:cNvSpPr txBox="1">
            <a:spLocks noGrp="1"/>
          </p:cNvSpPr>
          <p:nvPr>
            <p:ph type="subTitle" idx="3"/>
          </p:nvPr>
        </p:nvSpPr>
        <p:spPr>
          <a:xfrm>
            <a:off x="5974086" y="2723275"/>
            <a:ext cx="2075700" cy="6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0" name="Google Shape;130;p16"/>
          <p:cNvSpPr txBox="1">
            <a:spLocks noGrp="1"/>
          </p:cNvSpPr>
          <p:nvPr>
            <p:ph type="subTitle" idx="4"/>
          </p:nvPr>
        </p:nvSpPr>
        <p:spPr>
          <a:xfrm>
            <a:off x="5593086" y="3968150"/>
            <a:ext cx="2075700" cy="6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1" name="Google Shape;131;p16"/>
          <p:cNvSpPr txBox="1">
            <a:spLocks noGrp="1"/>
          </p:cNvSpPr>
          <p:nvPr>
            <p:ph type="subTitle" idx="5"/>
          </p:nvPr>
        </p:nvSpPr>
        <p:spPr>
          <a:xfrm>
            <a:off x="3534000" y="1318950"/>
            <a:ext cx="2076000" cy="6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2" name="Google Shape;132;p16"/>
          <p:cNvSpPr/>
          <p:nvPr/>
        </p:nvSpPr>
        <p:spPr>
          <a:xfrm rot="10800000" flipH="1">
            <a:off x="-119017" y="-448614"/>
            <a:ext cx="10501585" cy="2402969"/>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rgbClr val="3D85C6">
              <a:alpha val="7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grpSp>
        <p:nvGrpSpPr>
          <p:cNvPr id="17" name="Google Shape;17;p3"/>
          <p:cNvGrpSpPr/>
          <p:nvPr/>
        </p:nvGrpSpPr>
        <p:grpSpPr>
          <a:xfrm>
            <a:off x="-757342" y="-88002"/>
            <a:ext cx="10658679" cy="5319514"/>
            <a:chOff x="238125" y="1071750"/>
            <a:chExt cx="7119075" cy="3552975"/>
          </a:xfrm>
        </p:grpSpPr>
        <p:sp>
          <p:nvSpPr>
            <p:cNvPr id="18" name="Google Shape;18;p3"/>
            <p:cNvSpPr/>
            <p:nvPr/>
          </p:nvSpPr>
          <p:spPr>
            <a:xfrm>
              <a:off x="238125" y="3019750"/>
              <a:ext cx="7014150" cy="1604975"/>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43825" y="1071750"/>
              <a:ext cx="7013375" cy="1604950"/>
            </a:xfrm>
            <a:custGeom>
              <a:avLst/>
              <a:gdLst/>
              <a:ahLst/>
              <a:cxnLst/>
              <a:rect l="l" t="t" r="r" b="b"/>
              <a:pathLst>
                <a:path w="280535" h="64198" extrusionOk="0">
                  <a:moveTo>
                    <a:pt x="0" y="0"/>
                  </a:moveTo>
                  <a:cubicBezTo>
                    <a:pt x="309" y="1296"/>
                    <a:pt x="617" y="2438"/>
                    <a:pt x="710" y="3179"/>
                  </a:cubicBezTo>
                  <a:cubicBezTo>
                    <a:pt x="2592" y="21109"/>
                    <a:pt x="17252" y="39410"/>
                    <a:pt x="50644" y="53453"/>
                  </a:cubicBezTo>
                  <a:cubicBezTo>
                    <a:pt x="59219" y="57066"/>
                    <a:pt x="76696" y="64198"/>
                    <a:pt x="92846" y="64198"/>
                  </a:cubicBezTo>
                  <a:cubicBezTo>
                    <a:pt x="94075" y="64198"/>
                    <a:pt x="95296" y="64156"/>
                    <a:pt x="96505" y="64069"/>
                  </a:cubicBezTo>
                  <a:cubicBezTo>
                    <a:pt x="109498" y="63174"/>
                    <a:pt x="111874" y="58946"/>
                    <a:pt x="115115" y="55212"/>
                  </a:cubicBezTo>
                  <a:cubicBezTo>
                    <a:pt x="119158" y="50521"/>
                    <a:pt x="124960" y="45614"/>
                    <a:pt x="138539" y="43361"/>
                  </a:cubicBezTo>
                  <a:cubicBezTo>
                    <a:pt x="146494" y="42032"/>
                    <a:pt x="155748" y="41671"/>
                    <a:pt x="165124" y="41671"/>
                  </a:cubicBezTo>
                  <a:cubicBezTo>
                    <a:pt x="174700" y="41671"/>
                    <a:pt x="184403" y="42048"/>
                    <a:pt x="192979" y="42157"/>
                  </a:cubicBezTo>
                  <a:cubicBezTo>
                    <a:pt x="194914" y="42180"/>
                    <a:pt x="196844" y="42191"/>
                    <a:pt x="198767" y="42191"/>
                  </a:cubicBezTo>
                  <a:cubicBezTo>
                    <a:pt x="231126" y="42191"/>
                    <a:pt x="261454" y="38952"/>
                    <a:pt x="280534" y="30707"/>
                  </a:cubicBezTo>
                  <a:lnTo>
                    <a:pt x="280534" y="0"/>
                  </a:ln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2293788" y="2362350"/>
            <a:ext cx="4556400" cy="63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txBox="1">
            <a:spLocks noGrp="1"/>
          </p:cNvSpPr>
          <p:nvPr>
            <p:ph type="subTitle" idx="1"/>
          </p:nvPr>
        </p:nvSpPr>
        <p:spPr>
          <a:xfrm>
            <a:off x="2293788" y="3382350"/>
            <a:ext cx="4556400" cy="55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Poppins"/>
              <a:buNone/>
              <a:defRPr sz="1400">
                <a:latin typeface="Poppins"/>
                <a:ea typeface="Poppins"/>
                <a:cs typeface="Poppins"/>
                <a:sym typeface="Poppins"/>
              </a:defRPr>
            </a:lvl1pPr>
            <a:lvl2pPr lvl="1" algn="ctr" rtl="0">
              <a:lnSpc>
                <a:spcPct val="100000"/>
              </a:lnSpc>
              <a:spcBef>
                <a:spcPts val="160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23" name="Google Shape;23;p3"/>
          <p:cNvSpPr txBox="1">
            <a:spLocks noGrp="1"/>
          </p:cNvSpPr>
          <p:nvPr>
            <p:ph type="title" idx="2" hasCustomPrompt="1"/>
          </p:nvPr>
        </p:nvSpPr>
        <p:spPr>
          <a:xfrm>
            <a:off x="3897163" y="1083462"/>
            <a:ext cx="13497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6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grpSp>
        <p:nvGrpSpPr>
          <p:cNvPr id="25" name="Google Shape;25;p4"/>
          <p:cNvGrpSpPr/>
          <p:nvPr/>
        </p:nvGrpSpPr>
        <p:grpSpPr>
          <a:xfrm flipH="1">
            <a:off x="-757342" y="-88002"/>
            <a:ext cx="10658679" cy="5319514"/>
            <a:chOff x="238125" y="1071750"/>
            <a:chExt cx="7119075" cy="3552975"/>
          </a:xfrm>
        </p:grpSpPr>
        <p:sp>
          <p:nvSpPr>
            <p:cNvPr id="26" name="Google Shape;26;p4"/>
            <p:cNvSpPr/>
            <p:nvPr/>
          </p:nvSpPr>
          <p:spPr>
            <a:xfrm>
              <a:off x="238125" y="3019750"/>
              <a:ext cx="7014150" cy="1604975"/>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343825" y="1071750"/>
              <a:ext cx="7013375" cy="1604950"/>
            </a:xfrm>
            <a:custGeom>
              <a:avLst/>
              <a:gdLst/>
              <a:ahLst/>
              <a:cxnLst/>
              <a:rect l="l" t="t" r="r" b="b"/>
              <a:pathLst>
                <a:path w="280535" h="64198" extrusionOk="0">
                  <a:moveTo>
                    <a:pt x="0" y="0"/>
                  </a:moveTo>
                  <a:cubicBezTo>
                    <a:pt x="309" y="1296"/>
                    <a:pt x="617" y="2438"/>
                    <a:pt x="710" y="3179"/>
                  </a:cubicBezTo>
                  <a:cubicBezTo>
                    <a:pt x="2592" y="21109"/>
                    <a:pt x="17252" y="39410"/>
                    <a:pt x="50644" y="53453"/>
                  </a:cubicBezTo>
                  <a:cubicBezTo>
                    <a:pt x="59219" y="57066"/>
                    <a:pt x="76696" y="64198"/>
                    <a:pt x="92846" y="64198"/>
                  </a:cubicBezTo>
                  <a:cubicBezTo>
                    <a:pt x="94075" y="64198"/>
                    <a:pt x="95296" y="64156"/>
                    <a:pt x="96505" y="64069"/>
                  </a:cubicBezTo>
                  <a:cubicBezTo>
                    <a:pt x="109498" y="63174"/>
                    <a:pt x="111874" y="58946"/>
                    <a:pt x="115115" y="55212"/>
                  </a:cubicBezTo>
                  <a:cubicBezTo>
                    <a:pt x="119158" y="50521"/>
                    <a:pt x="124960" y="45614"/>
                    <a:pt x="138539" y="43361"/>
                  </a:cubicBezTo>
                  <a:cubicBezTo>
                    <a:pt x="146494" y="42032"/>
                    <a:pt x="155748" y="41671"/>
                    <a:pt x="165124" y="41671"/>
                  </a:cubicBezTo>
                  <a:cubicBezTo>
                    <a:pt x="174700" y="41671"/>
                    <a:pt x="184403" y="42048"/>
                    <a:pt x="192979" y="42157"/>
                  </a:cubicBezTo>
                  <a:cubicBezTo>
                    <a:pt x="194914" y="42180"/>
                    <a:pt x="196844" y="42191"/>
                    <a:pt x="198767" y="42191"/>
                  </a:cubicBezTo>
                  <a:cubicBezTo>
                    <a:pt x="231126" y="42191"/>
                    <a:pt x="261454" y="38952"/>
                    <a:pt x="280534" y="30707"/>
                  </a:cubicBezTo>
                  <a:lnTo>
                    <a:pt x="280534" y="0"/>
                  </a:ln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4"/>
          <p:cNvSpPr txBox="1">
            <a:spLocks noGrp="1"/>
          </p:cNvSpPr>
          <p:nvPr>
            <p:ph type="body" idx="1"/>
          </p:nvPr>
        </p:nvSpPr>
        <p:spPr>
          <a:xfrm>
            <a:off x="713225" y="1112200"/>
            <a:ext cx="7717500" cy="3491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atin typeface="Arial"/>
                <a:ea typeface="Arial"/>
                <a:cs typeface="Arial"/>
                <a:sym typeface="Arial"/>
              </a:defRPr>
            </a:lvl1pPr>
            <a:lvl2pPr marL="914400" lvl="1" indent="-304800">
              <a:spcBef>
                <a:spcPts val="0"/>
              </a:spcBef>
              <a:spcAft>
                <a:spcPts val="0"/>
              </a:spcAft>
              <a:buClr>
                <a:schemeClr val="accent1"/>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
        <p:nvSpPr>
          <p:cNvPr id="30" name="Google Shape;3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grpSp>
        <p:nvGrpSpPr>
          <p:cNvPr id="40" name="Google Shape;40;p6"/>
          <p:cNvGrpSpPr/>
          <p:nvPr/>
        </p:nvGrpSpPr>
        <p:grpSpPr>
          <a:xfrm>
            <a:off x="-757342" y="-88002"/>
            <a:ext cx="10658679" cy="5319514"/>
            <a:chOff x="238125" y="1071750"/>
            <a:chExt cx="7119075" cy="3552975"/>
          </a:xfrm>
        </p:grpSpPr>
        <p:sp>
          <p:nvSpPr>
            <p:cNvPr id="41" name="Google Shape;41;p6"/>
            <p:cNvSpPr/>
            <p:nvPr/>
          </p:nvSpPr>
          <p:spPr>
            <a:xfrm>
              <a:off x="238125" y="3019750"/>
              <a:ext cx="7014150" cy="1604975"/>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343825" y="1071750"/>
              <a:ext cx="7013375" cy="1604950"/>
            </a:xfrm>
            <a:custGeom>
              <a:avLst/>
              <a:gdLst/>
              <a:ahLst/>
              <a:cxnLst/>
              <a:rect l="l" t="t" r="r" b="b"/>
              <a:pathLst>
                <a:path w="280535" h="64198" extrusionOk="0">
                  <a:moveTo>
                    <a:pt x="0" y="0"/>
                  </a:moveTo>
                  <a:cubicBezTo>
                    <a:pt x="309" y="1296"/>
                    <a:pt x="617" y="2438"/>
                    <a:pt x="710" y="3179"/>
                  </a:cubicBezTo>
                  <a:cubicBezTo>
                    <a:pt x="2592" y="21109"/>
                    <a:pt x="17252" y="39410"/>
                    <a:pt x="50644" y="53453"/>
                  </a:cubicBezTo>
                  <a:cubicBezTo>
                    <a:pt x="59219" y="57066"/>
                    <a:pt x="76696" y="64198"/>
                    <a:pt x="92846" y="64198"/>
                  </a:cubicBezTo>
                  <a:cubicBezTo>
                    <a:pt x="94075" y="64198"/>
                    <a:pt x="95296" y="64156"/>
                    <a:pt x="96505" y="64069"/>
                  </a:cubicBezTo>
                  <a:cubicBezTo>
                    <a:pt x="109498" y="63174"/>
                    <a:pt x="111874" y="58946"/>
                    <a:pt x="115115" y="55212"/>
                  </a:cubicBezTo>
                  <a:cubicBezTo>
                    <a:pt x="119158" y="50521"/>
                    <a:pt x="124960" y="45614"/>
                    <a:pt x="138539" y="43361"/>
                  </a:cubicBezTo>
                  <a:cubicBezTo>
                    <a:pt x="146494" y="42032"/>
                    <a:pt x="155748" y="41671"/>
                    <a:pt x="165124" y="41671"/>
                  </a:cubicBezTo>
                  <a:cubicBezTo>
                    <a:pt x="174700" y="41671"/>
                    <a:pt x="184403" y="42048"/>
                    <a:pt x="192979" y="42157"/>
                  </a:cubicBezTo>
                  <a:cubicBezTo>
                    <a:pt x="194914" y="42180"/>
                    <a:pt x="196844" y="42191"/>
                    <a:pt x="198767" y="42191"/>
                  </a:cubicBezTo>
                  <a:cubicBezTo>
                    <a:pt x="231126" y="42191"/>
                    <a:pt x="261454" y="38952"/>
                    <a:pt x="280534" y="30707"/>
                  </a:cubicBezTo>
                  <a:lnTo>
                    <a:pt x="280534" y="0"/>
                  </a:ln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6"/>
          <p:cNvSpPr txBox="1">
            <a:spLocks noGrp="1"/>
          </p:cNvSpPr>
          <p:nvPr>
            <p:ph type="title"/>
          </p:nvPr>
        </p:nvSpPr>
        <p:spPr>
          <a:xfrm>
            <a:off x="713225" y="5400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grpSp>
        <p:nvGrpSpPr>
          <p:cNvPr id="46" name="Google Shape;46;p7"/>
          <p:cNvGrpSpPr/>
          <p:nvPr/>
        </p:nvGrpSpPr>
        <p:grpSpPr>
          <a:xfrm rot="10800000" flipH="1">
            <a:off x="-757342" y="-88002"/>
            <a:ext cx="10658679" cy="5319514"/>
            <a:chOff x="238125" y="1071750"/>
            <a:chExt cx="7119075" cy="3552975"/>
          </a:xfrm>
        </p:grpSpPr>
        <p:sp>
          <p:nvSpPr>
            <p:cNvPr id="47" name="Google Shape;47;p7"/>
            <p:cNvSpPr/>
            <p:nvPr/>
          </p:nvSpPr>
          <p:spPr>
            <a:xfrm>
              <a:off x="238125" y="3019750"/>
              <a:ext cx="7014150" cy="1604975"/>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343825" y="1071750"/>
              <a:ext cx="7013375" cy="1604950"/>
            </a:xfrm>
            <a:custGeom>
              <a:avLst/>
              <a:gdLst/>
              <a:ahLst/>
              <a:cxnLst/>
              <a:rect l="l" t="t" r="r" b="b"/>
              <a:pathLst>
                <a:path w="280535" h="64198" extrusionOk="0">
                  <a:moveTo>
                    <a:pt x="0" y="0"/>
                  </a:moveTo>
                  <a:cubicBezTo>
                    <a:pt x="309" y="1296"/>
                    <a:pt x="617" y="2438"/>
                    <a:pt x="710" y="3179"/>
                  </a:cubicBezTo>
                  <a:cubicBezTo>
                    <a:pt x="2592" y="21109"/>
                    <a:pt x="17252" y="39410"/>
                    <a:pt x="50644" y="53453"/>
                  </a:cubicBezTo>
                  <a:cubicBezTo>
                    <a:pt x="59219" y="57066"/>
                    <a:pt x="76696" y="64198"/>
                    <a:pt x="92846" y="64198"/>
                  </a:cubicBezTo>
                  <a:cubicBezTo>
                    <a:pt x="94075" y="64198"/>
                    <a:pt x="95296" y="64156"/>
                    <a:pt x="96505" y="64069"/>
                  </a:cubicBezTo>
                  <a:cubicBezTo>
                    <a:pt x="109498" y="63174"/>
                    <a:pt x="111874" y="58946"/>
                    <a:pt x="115115" y="55212"/>
                  </a:cubicBezTo>
                  <a:cubicBezTo>
                    <a:pt x="119158" y="50521"/>
                    <a:pt x="124960" y="45614"/>
                    <a:pt x="138539" y="43361"/>
                  </a:cubicBezTo>
                  <a:cubicBezTo>
                    <a:pt x="146494" y="42032"/>
                    <a:pt x="155748" y="41671"/>
                    <a:pt x="165124" y="41671"/>
                  </a:cubicBezTo>
                  <a:cubicBezTo>
                    <a:pt x="174700" y="41671"/>
                    <a:pt x="184403" y="42048"/>
                    <a:pt x="192979" y="42157"/>
                  </a:cubicBezTo>
                  <a:cubicBezTo>
                    <a:pt x="194914" y="42180"/>
                    <a:pt x="196844" y="42191"/>
                    <a:pt x="198767" y="42191"/>
                  </a:cubicBezTo>
                  <a:cubicBezTo>
                    <a:pt x="231126" y="42191"/>
                    <a:pt x="261454" y="38952"/>
                    <a:pt x="280534" y="30707"/>
                  </a:cubicBezTo>
                  <a:lnTo>
                    <a:pt x="280534" y="0"/>
                  </a:ln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title"/>
          </p:nvPr>
        </p:nvSpPr>
        <p:spPr>
          <a:xfrm>
            <a:off x="4887038" y="1864588"/>
            <a:ext cx="3084300" cy="504000"/>
          </a:xfrm>
          <a:prstGeom prst="rect">
            <a:avLst/>
          </a:prstGeom>
        </p:spPr>
        <p:txBody>
          <a:bodyPr spcFirstLastPara="1" wrap="square" lIns="91425" tIns="91425" rIns="91425" bIns="91425" anchor="b" anchorCtr="0">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p7"/>
          <p:cNvSpPr txBox="1">
            <a:spLocks noGrp="1"/>
          </p:cNvSpPr>
          <p:nvPr>
            <p:ph type="body" idx="1"/>
          </p:nvPr>
        </p:nvSpPr>
        <p:spPr>
          <a:xfrm>
            <a:off x="4887038" y="2219957"/>
            <a:ext cx="3084300" cy="1526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1" name="Google Shape;5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grpSp>
        <p:nvGrpSpPr>
          <p:cNvPr id="53" name="Google Shape;53;p8"/>
          <p:cNvGrpSpPr/>
          <p:nvPr/>
        </p:nvGrpSpPr>
        <p:grpSpPr>
          <a:xfrm rot="10800000" flipH="1">
            <a:off x="-757342" y="-88002"/>
            <a:ext cx="10658679" cy="5319514"/>
            <a:chOff x="238125" y="1071750"/>
            <a:chExt cx="7119075" cy="3552975"/>
          </a:xfrm>
        </p:grpSpPr>
        <p:sp>
          <p:nvSpPr>
            <p:cNvPr id="54" name="Google Shape;54;p8"/>
            <p:cNvSpPr/>
            <p:nvPr/>
          </p:nvSpPr>
          <p:spPr>
            <a:xfrm>
              <a:off x="238125" y="3019750"/>
              <a:ext cx="7014150" cy="1604975"/>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343825" y="1071750"/>
              <a:ext cx="7013375" cy="1604950"/>
            </a:xfrm>
            <a:custGeom>
              <a:avLst/>
              <a:gdLst/>
              <a:ahLst/>
              <a:cxnLst/>
              <a:rect l="l" t="t" r="r" b="b"/>
              <a:pathLst>
                <a:path w="280535" h="64198" extrusionOk="0">
                  <a:moveTo>
                    <a:pt x="0" y="0"/>
                  </a:moveTo>
                  <a:cubicBezTo>
                    <a:pt x="309" y="1296"/>
                    <a:pt x="617" y="2438"/>
                    <a:pt x="710" y="3179"/>
                  </a:cubicBezTo>
                  <a:cubicBezTo>
                    <a:pt x="2592" y="21109"/>
                    <a:pt x="17252" y="39410"/>
                    <a:pt x="50644" y="53453"/>
                  </a:cubicBezTo>
                  <a:cubicBezTo>
                    <a:pt x="59219" y="57066"/>
                    <a:pt x="76696" y="64198"/>
                    <a:pt x="92846" y="64198"/>
                  </a:cubicBezTo>
                  <a:cubicBezTo>
                    <a:pt x="94075" y="64198"/>
                    <a:pt x="95296" y="64156"/>
                    <a:pt x="96505" y="64069"/>
                  </a:cubicBezTo>
                  <a:cubicBezTo>
                    <a:pt x="109498" y="63174"/>
                    <a:pt x="111874" y="58946"/>
                    <a:pt x="115115" y="55212"/>
                  </a:cubicBezTo>
                  <a:cubicBezTo>
                    <a:pt x="119158" y="50521"/>
                    <a:pt x="124960" y="45614"/>
                    <a:pt x="138539" y="43361"/>
                  </a:cubicBezTo>
                  <a:cubicBezTo>
                    <a:pt x="146494" y="42032"/>
                    <a:pt x="155748" y="41671"/>
                    <a:pt x="165124" y="41671"/>
                  </a:cubicBezTo>
                  <a:cubicBezTo>
                    <a:pt x="174700" y="41671"/>
                    <a:pt x="184403" y="42048"/>
                    <a:pt x="192979" y="42157"/>
                  </a:cubicBezTo>
                  <a:cubicBezTo>
                    <a:pt x="194914" y="42180"/>
                    <a:pt x="196844" y="42191"/>
                    <a:pt x="198767" y="42191"/>
                  </a:cubicBezTo>
                  <a:cubicBezTo>
                    <a:pt x="231126" y="42191"/>
                    <a:pt x="261454" y="38952"/>
                    <a:pt x="280534" y="30707"/>
                  </a:cubicBezTo>
                  <a:lnTo>
                    <a:pt x="280534" y="0"/>
                  </a:lnTo>
                  <a:close/>
                </a:path>
              </a:pathLst>
            </a:custGeom>
            <a:solidFill>
              <a:srgbClr val="3D85C6">
                <a:alpha val="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8"/>
          <p:cNvSpPr txBox="1">
            <a:spLocks noGrp="1"/>
          </p:cNvSpPr>
          <p:nvPr>
            <p:ph type="title"/>
          </p:nvPr>
        </p:nvSpPr>
        <p:spPr>
          <a:xfrm>
            <a:off x="903100" y="1024475"/>
            <a:ext cx="7342200" cy="22941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7" name="Google Shape;5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8"/>
          <p:cNvSpPr txBox="1">
            <a:spLocks noGrp="1"/>
          </p:cNvSpPr>
          <p:nvPr>
            <p:ph type="subTitle" idx="1"/>
          </p:nvPr>
        </p:nvSpPr>
        <p:spPr>
          <a:xfrm>
            <a:off x="1126652" y="3283425"/>
            <a:ext cx="6911100" cy="63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grpSp>
        <p:nvGrpSpPr>
          <p:cNvPr id="60" name="Google Shape;60;p9"/>
          <p:cNvGrpSpPr/>
          <p:nvPr/>
        </p:nvGrpSpPr>
        <p:grpSpPr>
          <a:xfrm>
            <a:off x="-757342" y="-88002"/>
            <a:ext cx="10658679" cy="5319514"/>
            <a:chOff x="238125" y="1071750"/>
            <a:chExt cx="7119075" cy="3552975"/>
          </a:xfrm>
        </p:grpSpPr>
        <p:sp>
          <p:nvSpPr>
            <p:cNvPr id="61" name="Google Shape;61;p9"/>
            <p:cNvSpPr/>
            <p:nvPr/>
          </p:nvSpPr>
          <p:spPr>
            <a:xfrm>
              <a:off x="238125" y="3019750"/>
              <a:ext cx="7014150" cy="1604975"/>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343825" y="1071750"/>
              <a:ext cx="7013375" cy="1604950"/>
            </a:xfrm>
            <a:custGeom>
              <a:avLst/>
              <a:gdLst/>
              <a:ahLst/>
              <a:cxnLst/>
              <a:rect l="l" t="t" r="r" b="b"/>
              <a:pathLst>
                <a:path w="280535" h="64198" extrusionOk="0">
                  <a:moveTo>
                    <a:pt x="0" y="0"/>
                  </a:moveTo>
                  <a:cubicBezTo>
                    <a:pt x="309" y="1296"/>
                    <a:pt x="617" y="2438"/>
                    <a:pt x="710" y="3179"/>
                  </a:cubicBezTo>
                  <a:cubicBezTo>
                    <a:pt x="2592" y="21109"/>
                    <a:pt x="17252" y="39410"/>
                    <a:pt x="50644" y="53453"/>
                  </a:cubicBezTo>
                  <a:cubicBezTo>
                    <a:pt x="59219" y="57066"/>
                    <a:pt x="76696" y="64198"/>
                    <a:pt x="92846" y="64198"/>
                  </a:cubicBezTo>
                  <a:cubicBezTo>
                    <a:pt x="94075" y="64198"/>
                    <a:pt x="95296" y="64156"/>
                    <a:pt x="96505" y="64069"/>
                  </a:cubicBezTo>
                  <a:cubicBezTo>
                    <a:pt x="109498" y="63174"/>
                    <a:pt x="111874" y="58946"/>
                    <a:pt x="115115" y="55212"/>
                  </a:cubicBezTo>
                  <a:cubicBezTo>
                    <a:pt x="119158" y="50521"/>
                    <a:pt x="124960" y="45614"/>
                    <a:pt x="138539" y="43361"/>
                  </a:cubicBezTo>
                  <a:cubicBezTo>
                    <a:pt x="146494" y="42032"/>
                    <a:pt x="155748" y="41671"/>
                    <a:pt x="165124" y="41671"/>
                  </a:cubicBezTo>
                  <a:cubicBezTo>
                    <a:pt x="174700" y="41671"/>
                    <a:pt x="184403" y="42048"/>
                    <a:pt x="192979" y="42157"/>
                  </a:cubicBezTo>
                  <a:cubicBezTo>
                    <a:pt x="194914" y="42180"/>
                    <a:pt x="196844" y="42191"/>
                    <a:pt x="198767" y="42191"/>
                  </a:cubicBezTo>
                  <a:cubicBezTo>
                    <a:pt x="231126" y="42191"/>
                    <a:pt x="261454" y="38952"/>
                    <a:pt x="280534" y="30707"/>
                  </a:cubicBezTo>
                  <a:lnTo>
                    <a:pt x="2805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9"/>
          <p:cNvSpPr/>
          <p:nvPr/>
        </p:nvSpPr>
        <p:spPr>
          <a:xfrm>
            <a:off x="4572000" y="-12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5" name="Google Shape;6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1150">
              <a:spcBef>
                <a:spcPts val="0"/>
              </a:spcBef>
              <a:spcAft>
                <a:spcPts val="0"/>
              </a:spcAft>
              <a:buSzPts val="13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7" name="Google Shape;6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2"/>
        <p:cNvGrpSpPr/>
        <p:nvPr/>
      </p:nvGrpSpPr>
      <p:grpSpPr>
        <a:xfrm>
          <a:off x="0" y="0"/>
          <a:ext cx="0" cy="0"/>
          <a:chOff x="0" y="0"/>
          <a:chExt cx="0" cy="0"/>
        </a:xfrm>
      </p:grpSpPr>
      <p:sp>
        <p:nvSpPr>
          <p:cNvPr id="83" name="Google Shape;83;p13"/>
          <p:cNvSpPr/>
          <p:nvPr/>
        </p:nvSpPr>
        <p:spPr>
          <a:xfrm rot="10800000" flipH="1">
            <a:off x="-757342" y="-88002"/>
            <a:ext cx="10501585" cy="2402969"/>
          </a:xfrm>
          <a:custGeom>
            <a:avLst/>
            <a:gdLst/>
            <a:ahLst/>
            <a:cxnLst/>
            <a:rect l="l" t="t" r="r" b="b"/>
            <a:pathLst>
              <a:path w="280566" h="64199" extrusionOk="0">
                <a:moveTo>
                  <a:pt x="187695" y="1"/>
                </a:moveTo>
                <a:cubicBezTo>
                  <a:pt x="186464" y="1"/>
                  <a:pt x="185241" y="42"/>
                  <a:pt x="184029" y="129"/>
                </a:cubicBezTo>
                <a:cubicBezTo>
                  <a:pt x="171036" y="1055"/>
                  <a:pt x="168660" y="5252"/>
                  <a:pt x="165420" y="8987"/>
                </a:cubicBezTo>
                <a:cubicBezTo>
                  <a:pt x="161377" y="13678"/>
                  <a:pt x="155575" y="18585"/>
                  <a:pt x="141995" y="20868"/>
                </a:cubicBezTo>
                <a:cubicBezTo>
                  <a:pt x="134139" y="22183"/>
                  <a:pt x="125003" y="22543"/>
                  <a:pt x="115732" y="22543"/>
                </a:cubicBezTo>
                <a:cubicBezTo>
                  <a:pt x="106065" y="22543"/>
                  <a:pt x="96250" y="22151"/>
                  <a:pt x="87586" y="22041"/>
                </a:cubicBezTo>
                <a:cubicBezTo>
                  <a:pt x="85649" y="22019"/>
                  <a:pt x="83718" y="22007"/>
                  <a:pt x="81794" y="22007"/>
                </a:cubicBezTo>
                <a:cubicBezTo>
                  <a:pt x="49412" y="22007"/>
                  <a:pt x="19110" y="25247"/>
                  <a:pt x="0" y="33491"/>
                </a:cubicBezTo>
                <a:lnTo>
                  <a:pt x="0" y="64198"/>
                </a:lnTo>
                <a:lnTo>
                  <a:pt x="280565" y="64198"/>
                </a:lnTo>
                <a:cubicBezTo>
                  <a:pt x="280257" y="62902"/>
                  <a:pt x="279917" y="61760"/>
                  <a:pt x="279855" y="61050"/>
                </a:cubicBezTo>
                <a:cubicBezTo>
                  <a:pt x="277942" y="43120"/>
                  <a:pt x="263283" y="24788"/>
                  <a:pt x="229921" y="10746"/>
                </a:cubicBezTo>
                <a:cubicBezTo>
                  <a:pt x="221346" y="7132"/>
                  <a:pt x="203869" y="1"/>
                  <a:pt x="187695" y="1"/>
                </a:cubicBezTo>
                <a:close/>
              </a:path>
            </a:pathLst>
          </a:custGeom>
          <a:solidFill>
            <a:srgbClr val="3D85C6">
              <a:alpha val="7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txBox="1">
            <a:spLocks noGrp="1"/>
          </p:cNvSpPr>
          <p:nvPr>
            <p:ph type="title"/>
          </p:nvPr>
        </p:nvSpPr>
        <p:spPr>
          <a:xfrm>
            <a:off x="713225" y="540000"/>
            <a:ext cx="77175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3"/>
          <p:cNvSpPr txBox="1">
            <a:spLocks noGrp="1"/>
          </p:cNvSpPr>
          <p:nvPr>
            <p:ph type="subTitle" idx="1"/>
          </p:nvPr>
        </p:nvSpPr>
        <p:spPr>
          <a:xfrm>
            <a:off x="639000" y="1243998"/>
            <a:ext cx="2479800" cy="38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Poppins SemiBold"/>
              <a:buNone/>
              <a:defRPr sz="2000">
                <a:latin typeface="Poppins SemiBold"/>
                <a:ea typeface="Poppins SemiBold"/>
                <a:cs typeface="Poppins SemiBold"/>
                <a:sym typeface="Poppins SemiBold"/>
              </a:defRPr>
            </a:lvl1pPr>
            <a:lvl2pPr lvl="1" algn="ctr" rtl="0">
              <a:lnSpc>
                <a:spcPct val="100000"/>
              </a:lnSpc>
              <a:spcBef>
                <a:spcPts val="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86" name="Google Shape;86;p13"/>
          <p:cNvSpPr txBox="1">
            <a:spLocks noGrp="1"/>
          </p:cNvSpPr>
          <p:nvPr>
            <p:ph type="subTitle" idx="2"/>
          </p:nvPr>
        </p:nvSpPr>
        <p:spPr>
          <a:xfrm>
            <a:off x="639000" y="1541364"/>
            <a:ext cx="2479800" cy="635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87" name="Google Shape;87;p13"/>
          <p:cNvSpPr txBox="1">
            <a:spLocks noGrp="1"/>
          </p:cNvSpPr>
          <p:nvPr>
            <p:ph type="subTitle" idx="3"/>
          </p:nvPr>
        </p:nvSpPr>
        <p:spPr>
          <a:xfrm>
            <a:off x="639000" y="2466348"/>
            <a:ext cx="2479800" cy="38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Poppins SemiBold"/>
              <a:buNone/>
              <a:defRPr sz="2000">
                <a:latin typeface="Poppins SemiBold"/>
                <a:ea typeface="Poppins SemiBold"/>
                <a:cs typeface="Poppins SemiBold"/>
                <a:sym typeface="Poppins SemiBold"/>
              </a:defRPr>
            </a:lvl1pPr>
            <a:lvl2pPr lvl="1" algn="ctr" rtl="0">
              <a:lnSpc>
                <a:spcPct val="100000"/>
              </a:lnSpc>
              <a:spcBef>
                <a:spcPts val="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88" name="Google Shape;88;p13"/>
          <p:cNvSpPr txBox="1">
            <a:spLocks noGrp="1"/>
          </p:cNvSpPr>
          <p:nvPr>
            <p:ph type="subTitle" idx="4"/>
          </p:nvPr>
        </p:nvSpPr>
        <p:spPr>
          <a:xfrm>
            <a:off x="639000" y="2763714"/>
            <a:ext cx="2479800" cy="635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89" name="Google Shape;89;p13"/>
          <p:cNvSpPr txBox="1">
            <a:spLocks noGrp="1"/>
          </p:cNvSpPr>
          <p:nvPr>
            <p:ph type="subTitle" idx="5"/>
          </p:nvPr>
        </p:nvSpPr>
        <p:spPr>
          <a:xfrm>
            <a:off x="639000" y="3688698"/>
            <a:ext cx="2479800" cy="38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Poppins SemiBold"/>
              <a:buNone/>
              <a:defRPr sz="2000">
                <a:latin typeface="Poppins SemiBold"/>
                <a:ea typeface="Poppins SemiBold"/>
                <a:cs typeface="Poppins SemiBold"/>
                <a:sym typeface="Poppins SemiBold"/>
              </a:defRPr>
            </a:lvl1pPr>
            <a:lvl2pPr lvl="1" algn="ctr" rtl="0">
              <a:lnSpc>
                <a:spcPct val="100000"/>
              </a:lnSpc>
              <a:spcBef>
                <a:spcPts val="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90" name="Google Shape;90;p13"/>
          <p:cNvSpPr txBox="1">
            <a:spLocks noGrp="1"/>
          </p:cNvSpPr>
          <p:nvPr>
            <p:ph type="subTitle" idx="6"/>
          </p:nvPr>
        </p:nvSpPr>
        <p:spPr>
          <a:xfrm>
            <a:off x="639000" y="3986064"/>
            <a:ext cx="2479800" cy="635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91" name="Google Shape;91;p13"/>
          <p:cNvSpPr txBox="1">
            <a:spLocks noGrp="1"/>
          </p:cNvSpPr>
          <p:nvPr>
            <p:ph type="subTitle" idx="7"/>
          </p:nvPr>
        </p:nvSpPr>
        <p:spPr>
          <a:xfrm>
            <a:off x="6032825" y="1243998"/>
            <a:ext cx="2478000" cy="38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Poppins SemiBold"/>
              <a:buNone/>
              <a:defRPr sz="2000">
                <a:latin typeface="Poppins SemiBold"/>
                <a:ea typeface="Poppins SemiBold"/>
                <a:cs typeface="Poppins SemiBold"/>
                <a:sym typeface="Poppins SemiBold"/>
              </a:defRPr>
            </a:lvl1pPr>
            <a:lvl2pPr lvl="1" algn="ctr" rtl="0">
              <a:lnSpc>
                <a:spcPct val="100000"/>
              </a:lnSpc>
              <a:spcBef>
                <a:spcPts val="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92" name="Google Shape;92;p13"/>
          <p:cNvSpPr txBox="1">
            <a:spLocks noGrp="1"/>
          </p:cNvSpPr>
          <p:nvPr>
            <p:ph type="subTitle" idx="8"/>
          </p:nvPr>
        </p:nvSpPr>
        <p:spPr>
          <a:xfrm>
            <a:off x="6032825" y="1541364"/>
            <a:ext cx="2478000" cy="635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93" name="Google Shape;93;p13"/>
          <p:cNvSpPr txBox="1">
            <a:spLocks noGrp="1"/>
          </p:cNvSpPr>
          <p:nvPr>
            <p:ph type="subTitle" idx="9"/>
          </p:nvPr>
        </p:nvSpPr>
        <p:spPr>
          <a:xfrm>
            <a:off x="6032825" y="2466348"/>
            <a:ext cx="2478000" cy="38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Poppins SemiBold"/>
              <a:buNone/>
              <a:defRPr sz="2000">
                <a:latin typeface="Poppins SemiBold"/>
                <a:ea typeface="Poppins SemiBold"/>
                <a:cs typeface="Poppins SemiBold"/>
                <a:sym typeface="Poppins SemiBold"/>
              </a:defRPr>
            </a:lvl1pPr>
            <a:lvl2pPr lvl="1" algn="ctr" rtl="0">
              <a:lnSpc>
                <a:spcPct val="100000"/>
              </a:lnSpc>
              <a:spcBef>
                <a:spcPts val="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94" name="Google Shape;94;p13"/>
          <p:cNvSpPr txBox="1">
            <a:spLocks noGrp="1"/>
          </p:cNvSpPr>
          <p:nvPr>
            <p:ph type="subTitle" idx="13"/>
          </p:nvPr>
        </p:nvSpPr>
        <p:spPr>
          <a:xfrm>
            <a:off x="6032825" y="2763714"/>
            <a:ext cx="2478000" cy="635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95" name="Google Shape;95;p13"/>
          <p:cNvSpPr txBox="1">
            <a:spLocks noGrp="1"/>
          </p:cNvSpPr>
          <p:nvPr>
            <p:ph type="subTitle" idx="14"/>
          </p:nvPr>
        </p:nvSpPr>
        <p:spPr>
          <a:xfrm>
            <a:off x="6032825" y="3688698"/>
            <a:ext cx="2478000" cy="38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Poppins SemiBold"/>
              <a:buNone/>
              <a:defRPr sz="2000">
                <a:latin typeface="Poppins SemiBold"/>
                <a:ea typeface="Poppins SemiBold"/>
                <a:cs typeface="Poppins SemiBold"/>
                <a:sym typeface="Poppins SemiBold"/>
              </a:defRPr>
            </a:lvl1pPr>
            <a:lvl2pPr lvl="1" algn="ctr" rtl="0">
              <a:lnSpc>
                <a:spcPct val="100000"/>
              </a:lnSpc>
              <a:spcBef>
                <a:spcPts val="0"/>
              </a:spcBef>
              <a:spcAft>
                <a:spcPts val="0"/>
              </a:spcAft>
              <a:buSzPts val="1800"/>
              <a:buFont typeface="Poppins"/>
              <a:buNone/>
              <a:defRPr sz="1800">
                <a:latin typeface="Poppins"/>
                <a:ea typeface="Poppins"/>
                <a:cs typeface="Poppins"/>
                <a:sym typeface="Poppins"/>
              </a:defRPr>
            </a:lvl2pPr>
            <a:lvl3pPr lvl="2" algn="ctr" rtl="0">
              <a:lnSpc>
                <a:spcPct val="100000"/>
              </a:lnSpc>
              <a:spcBef>
                <a:spcPts val="0"/>
              </a:spcBef>
              <a:spcAft>
                <a:spcPts val="0"/>
              </a:spcAft>
              <a:buSzPts val="1800"/>
              <a:buFont typeface="Poppins"/>
              <a:buNone/>
              <a:defRPr sz="1800">
                <a:latin typeface="Poppins"/>
                <a:ea typeface="Poppins"/>
                <a:cs typeface="Poppins"/>
                <a:sym typeface="Poppins"/>
              </a:defRPr>
            </a:lvl3pPr>
            <a:lvl4pPr lvl="3" algn="ctr" rtl="0">
              <a:lnSpc>
                <a:spcPct val="100000"/>
              </a:lnSpc>
              <a:spcBef>
                <a:spcPts val="0"/>
              </a:spcBef>
              <a:spcAft>
                <a:spcPts val="0"/>
              </a:spcAft>
              <a:buSzPts val="1800"/>
              <a:buFont typeface="Poppins"/>
              <a:buNone/>
              <a:defRPr sz="1800">
                <a:latin typeface="Poppins"/>
                <a:ea typeface="Poppins"/>
                <a:cs typeface="Poppins"/>
                <a:sym typeface="Poppins"/>
              </a:defRPr>
            </a:lvl4pPr>
            <a:lvl5pPr lvl="4" algn="ctr" rtl="0">
              <a:lnSpc>
                <a:spcPct val="100000"/>
              </a:lnSpc>
              <a:spcBef>
                <a:spcPts val="0"/>
              </a:spcBef>
              <a:spcAft>
                <a:spcPts val="0"/>
              </a:spcAft>
              <a:buSzPts val="1800"/>
              <a:buFont typeface="Poppins"/>
              <a:buNone/>
              <a:defRPr sz="1800">
                <a:latin typeface="Poppins"/>
                <a:ea typeface="Poppins"/>
                <a:cs typeface="Poppins"/>
                <a:sym typeface="Poppins"/>
              </a:defRPr>
            </a:lvl5pPr>
            <a:lvl6pPr lvl="5" algn="ctr" rtl="0">
              <a:lnSpc>
                <a:spcPct val="100000"/>
              </a:lnSpc>
              <a:spcBef>
                <a:spcPts val="0"/>
              </a:spcBef>
              <a:spcAft>
                <a:spcPts val="0"/>
              </a:spcAft>
              <a:buSzPts val="1800"/>
              <a:buFont typeface="Poppins"/>
              <a:buNone/>
              <a:defRPr sz="1800">
                <a:latin typeface="Poppins"/>
                <a:ea typeface="Poppins"/>
                <a:cs typeface="Poppins"/>
                <a:sym typeface="Poppins"/>
              </a:defRPr>
            </a:lvl6pPr>
            <a:lvl7pPr lvl="6" algn="ctr" rtl="0">
              <a:lnSpc>
                <a:spcPct val="100000"/>
              </a:lnSpc>
              <a:spcBef>
                <a:spcPts val="0"/>
              </a:spcBef>
              <a:spcAft>
                <a:spcPts val="0"/>
              </a:spcAft>
              <a:buSzPts val="1800"/>
              <a:buFont typeface="Poppins"/>
              <a:buNone/>
              <a:defRPr sz="1800">
                <a:latin typeface="Poppins"/>
                <a:ea typeface="Poppins"/>
                <a:cs typeface="Poppins"/>
                <a:sym typeface="Poppins"/>
              </a:defRPr>
            </a:lvl7pPr>
            <a:lvl8pPr lvl="7" algn="ctr" rtl="0">
              <a:lnSpc>
                <a:spcPct val="100000"/>
              </a:lnSpc>
              <a:spcBef>
                <a:spcPts val="0"/>
              </a:spcBef>
              <a:spcAft>
                <a:spcPts val="0"/>
              </a:spcAft>
              <a:buSzPts val="1800"/>
              <a:buFont typeface="Poppins"/>
              <a:buNone/>
              <a:defRPr sz="1800">
                <a:latin typeface="Poppins"/>
                <a:ea typeface="Poppins"/>
                <a:cs typeface="Poppins"/>
                <a:sym typeface="Poppins"/>
              </a:defRPr>
            </a:lvl8pPr>
            <a:lvl9pPr lvl="8" algn="ctr" rtl="0">
              <a:lnSpc>
                <a:spcPct val="100000"/>
              </a:lnSpc>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96" name="Google Shape;96;p13"/>
          <p:cNvSpPr txBox="1">
            <a:spLocks noGrp="1"/>
          </p:cNvSpPr>
          <p:nvPr>
            <p:ph type="subTitle" idx="15"/>
          </p:nvPr>
        </p:nvSpPr>
        <p:spPr>
          <a:xfrm>
            <a:off x="6032825" y="3986064"/>
            <a:ext cx="2478000" cy="635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2"/>
              </a:buClr>
              <a:buSzPts val="2800"/>
              <a:buFont typeface="Poppins SemiBold"/>
              <a:buNone/>
              <a:defRPr sz="2800">
                <a:solidFill>
                  <a:schemeClr val="dk2"/>
                </a:solidFill>
                <a:latin typeface="Poppins SemiBold"/>
                <a:ea typeface="Poppins SemiBold"/>
                <a:cs typeface="Poppins SemiBold"/>
                <a:sym typeface="Poppins SemiBold"/>
              </a:defRPr>
            </a:lvl1pPr>
            <a:lvl2pPr lvl="1">
              <a:spcBef>
                <a:spcPts val="0"/>
              </a:spcBef>
              <a:spcAft>
                <a:spcPts val="0"/>
              </a:spcAft>
              <a:buClr>
                <a:schemeClr val="dk2"/>
              </a:buClr>
              <a:buSzPts val="2800"/>
              <a:buFont typeface="Poppins"/>
              <a:buNone/>
              <a:defRPr sz="2800">
                <a:solidFill>
                  <a:schemeClr val="dk2"/>
                </a:solidFill>
                <a:latin typeface="Poppins"/>
                <a:ea typeface="Poppins"/>
                <a:cs typeface="Poppins"/>
                <a:sym typeface="Poppins"/>
              </a:defRPr>
            </a:lvl2pPr>
            <a:lvl3pPr lvl="2">
              <a:spcBef>
                <a:spcPts val="0"/>
              </a:spcBef>
              <a:spcAft>
                <a:spcPts val="0"/>
              </a:spcAft>
              <a:buClr>
                <a:schemeClr val="dk2"/>
              </a:buClr>
              <a:buSzPts val="2800"/>
              <a:buFont typeface="Poppins"/>
              <a:buNone/>
              <a:defRPr sz="2800">
                <a:solidFill>
                  <a:schemeClr val="dk2"/>
                </a:solidFill>
                <a:latin typeface="Poppins"/>
                <a:ea typeface="Poppins"/>
                <a:cs typeface="Poppins"/>
                <a:sym typeface="Poppins"/>
              </a:defRPr>
            </a:lvl3pPr>
            <a:lvl4pPr lvl="3">
              <a:spcBef>
                <a:spcPts val="0"/>
              </a:spcBef>
              <a:spcAft>
                <a:spcPts val="0"/>
              </a:spcAft>
              <a:buClr>
                <a:schemeClr val="dk2"/>
              </a:buClr>
              <a:buSzPts val="2800"/>
              <a:buFont typeface="Poppins"/>
              <a:buNone/>
              <a:defRPr sz="2800">
                <a:solidFill>
                  <a:schemeClr val="dk2"/>
                </a:solidFill>
                <a:latin typeface="Poppins"/>
                <a:ea typeface="Poppins"/>
                <a:cs typeface="Poppins"/>
                <a:sym typeface="Poppins"/>
              </a:defRPr>
            </a:lvl4pPr>
            <a:lvl5pPr lvl="4">
              <a:spcBef>
                <a:spcPts val="0"/>
              </a:spcBef>
              <a:spcAft>
                <a:spcPts val="0"/>
              </a:spcAft>
              <a:buClr>
                <a:schemeClr val="dk2"/>
              </a:buClr>
              <a:buSzPts val="2800"/>
              <a:buFont typeface="Poppins"/>
              <a:buNone/>
              <a:defRPr sz="2800">
                <a:solidFill>
                  <a:schemeClr val="dk2"/>
                </a:solidFill>
                <a:latin typeface="Poppins"/>
                <a:ea typeface="Poppins"/>
                <a:cs typeface="Poppins"/>
                <a:sym typeface="Poppins"/>
              </a:defRPr>
            </a:lvl5pPr>
            <a:lvl6pPr lvl="5">
              <a:spcBef>
                <a:spcPts val="0"/>
              </a:spcBef>
              <a:spcAft>
                <a:spcPts val="0"/>
              </a:spcAft>
              <a:buClr>
                <a:schemeClr val="dk2"/>
              </a:buClr>
              <a:buSzPts val="2800"/>
              <a:buFont typeface="Poppins"/>
              <a:buNone/>
              <a:defRPr sz="2800">
                <a:solidFill>
                  <a:schemeClr val="dk2"/>
                </a:solidFill>
                <a:latin typeface="Poppins"/>
                <a:ea typeface="Poppins"/>
                <a:cs typeface="Poppins"/>
                <a:sym typeface="Poppins"/>
              </a:defRPr>
            </a:lvl6pPr>
            <a:lvl7pPr lvl="6">
              <a:spcBef>
                <a:spcPts val="0"/>
              </a:spcBef>
              <a:spcAft>
                <a:spcPts val="0"/>
              </a:spcAft>
              <a:buClr>
                <a:schemeClr val="dk2"/>
              </a:buClr>
              <a:buSzPts val="2800"/>
              <a:buFont typeface="Poppins"/>
              <a:buNone/>
              <a:defRPr sz="2800">
                <a:solidFill>
                  <a:schemeClr val="dk2"/>
                </a:solidFill>
                <a:latin typeface="Poppins"/>
                <a:ea typeface="Poppins"/>
                <a:cs typeface="Poppins"/>
                <a:sym typeface="Poppins"/>
              </a:defRPr>
            </a:lvl7pPr>
            <a:lvl8pPr lvl="7">
              <a:spcBef>
                <a:spcPts val="0"/>
              </a:spcBef>
              <a:spcAft>
                <a:spcPts val="0"/>
              </a:spcAft>
              <a:buClr>
                <a:schemeClr val="dk2"/>
              </a:buClr>
              <a:buSzPts val="2800"/>
              <a:buFont typeface="Poppins"/>
              <a:buNone/>
              <a:defRPr sz="2800">
                <a:solidFill>
                  <a:schemeClr val="dk2"/>
                </a:solidFill>
                <a:latin typeface="Poppins"/>
                <a:ea typeface="Poppins"/>
                <a:cs typeface="Poppins"/>
                <a:sym typeface="Poppins"/>
              </a:defRPr>
            </a:lvl8pPr>
            <a:lvl9pPr lvl="8">
              <a:spcBef>
                <a:spcPts val="0"/>
              </a:spcBef>
              <a:spcAft>
                <a:spcPts val="0"/>
              </a:spcAft>
              <a:buClr>
                <a:schemeClr val="dk2"/>
              </a:buClr>
              <a:buSzPts val="2800"/>
              <a:buFont typeface="Poppins"/>
              <a:buNone/>
              <a:defRPr sz="2800">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500"/>
            <a:ext cx="7717500" cy="34515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Poppins"/>
              <a:buChar char="●"/>
              <a:defRPr sz="1300">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0"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ctrTitle"/>
          </p:nvPr>
        </p:nvSpPr>
        <p:spPr>
          <a:xfrm>
            <a:off x="619200" y="2922624"/>
            <a:ext cx="7905600" cy="1487400"/>
          </a:xfrm>
          <a:prstGeom prst="rect">
            <a:avLst/>
          </a:prstGeom>
        </p:spPr>
        <p:txBody>
          <a:bodyPr spcFirstLastPara="1" wrap="square" lIns="91425" tIns="91425" rIns="91425" bIns="91425" anchor="b" anchorCtr="0">
            <a:no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ANALYSIS OF AUTISM SPECTRUM DISORDER DETECTION TECHNIQUES</a:t>
            </a:r>
            <a:br>
              <a:rPr lang="en-US" sz="28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sz="2800" b="1"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72" name="Google Shape;172;p23"/>
          <p:cNvGrpSpPr/>
          <p:nvPr/>
        </p:nvGrpSpPr>
        <p:grpSpPr>
          <a:xfrm>
            <a:off x="-262591" y="-1295460"/>
            <a:ext cx="8982143" cy="3946553"/>
            <a:chOff x="-354594" y="122965"/>
            <a:chExt cx="8011187" cy="3693545"/>
          </a:xfrm>
        </p:grpSpPr>
        <p:sp>
          <p:nvSpPr>
            <p:cNvPr id="173" name="Google Shape;173;p23"/>
            <p:cNvSpPr/>
            <p:nvPr/>
          </p:nvSpPr>
          <p:spPr>
            <a:xfrm rot="2695624">
              <a:off x="1541505" y="1369833"/>
              <a:ext cx="1840809" cy="1039666"/>
            </a:xfrm>
            <a:custGeom>
              <a:avLst/>
              <a:gdLst/>
              <a:ahLst/>
              <a:cxnLst/>
              <a:rect l="l" t="t" r="r" b="b"/>
              <a:pathLst>
                <a:path w="73633" h="41587" extrusionOk="0">
                  <a:moveTo>
                    <a:pt x="59711" y="1"/>
                  </a:moveTo>
                  <a:cubicBezTo>
                    <a:pt x="58713" y="1"/>
                    <a:pt x="57727" y="453"/>
                    <a:pt x="57078" y="1291"/>
                  </a:cubicBezTo>
                  <a:lnTo>
                    <a:pt x="43889" y="18573"/>
                  </a:lnTo>
                  <a:lnTo>
                    <a:pt x="39113" y="21848"/>
                  </a:lnTo>
                  <a:lnTo>
                    <a:pt x="49938" y="6066"/>
                  </a:lnTo>
                  <a:cubicBezTo>
                    <a:pt x="50802" y="5020"/>
                    <a:pt x="50438" y="3474"/>
                    <a:pt x="49210" y="2928"/>
                  </a:cubicBezTo>
                  <a:cubicBezTo>
                    <a:pt x="48959" y="2810"/>
                    <a:pt x="48690" y="2755"/>
                    <a:pt x="48420" y="2755"/>
                  </a:cubicBezTo>
                  <a:cubicBezTo>
                    <a:pt x="47856" y="2755"/>
                    <a:pt x="47290" y="2998"/>
                    <a:pt x="46890" y="3428"/>
                  </a:cubicBezTo>
                  <a:lnTo>
                    <a:pt x="28244" y="24486"/>
                  </a:lnTo>
                  <a:lnTo>
                    <a:pt x="1" y="36492"/>
                  </a:lnTo>
                  <a:lnTo>
                    <a:pt x="24833" y="41586"/>
                  </a:lnTo>
                  <a:lnTo>
                    <a:pt x="58442" y="25759"/>
                  </a:lnTo>
                  <a:lnTo>
                    <a:pt x="72359" y="10387"/>
                  </a:lnTo>
                  <a:cubicBezTo>
                    <a:pt x="73633" y="8977"/>
                    <a:pt x="73451" y="6839"/>
                    <a:pt x="71995" y="5611"/>
                  </a:cubicBezTo>
                  <a:cubicBezTo>
                    <a:pt x="71401" y="5105"/>
                    <a:pt x="70657" y="4855"/>
                    <a:pt x="69914" y="4855"/>
                  </a:cubicBezTo>
                  <a:cubicBezTo>
                    <a:pt x="69122" y="4855"/>
                    <a:pt x="68330" y="5139"/>
                    <a:pt x="67720" y="5702"/>
                  </a:cubicBezTo>
                  <a:lnTo>
                    <a:pt x="53167" y="18801"/>
                  </a:lnTo>
                  <a:lnTo>
                    <a:pt x="53167" y="18801"/>
                  </a:lnTo>
                  <a:lnTo>
                    <a:pt x="62490" y="5248"/>
                  </a:lnTo>
                  <a:cubicBezTo>
                    <a:pt x="63491" y="3747"/>
                    <a:pt x="63172" y="1700"/>
                    <a:pt x="61671" y="654"/>
                  </a:cubicBezTo>
                  <a:cubicBezTo>
                    <a:pt x="61081" y="211"/>
                    <a:pt x="60393" y="1"/>
                    <a:pt x="59711" y="1"/>
                  </a:cubicBezTo>
                  <a:close/>
                </a:path>
              </a:pathLst>
            </a:custGeom>
            <a:solidFill>
              <a:srgbClr val="BC9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4522993" y="1557325"/>
              <a:ext cx="1841975" cy="1037975"/>
            </a:xfrm>
            <a:custGeom>
              <a:avLst/>
              <a:gdLst/>
              <a:ahLst/>
              <a:cxnLst/>
              <a:rect l="l" t="t" r="r" b="b"/>
              <a:pathLst>
                <a:path w="73679" h="41519" extrusionOk="0">
                  <a:moveTo>
                    <a:pt x="48801" y="1"/>
                  </a:moveTo>
                  <a:lnTo>
                    <a:pt x="15236" y="15782"/>
                  </a:lnTo>
                  <a:lnTo>
                    <a:pt x="1274" y="31155"/>
                  </a:lnTo>
                  <a:cubicBezTo>
                    <a:pt x="1" y="32519"/>
                    <a:pt x="183" y="34702"/>
                    <a:pt x="1638" y="35884"/>
                  </a:cubicBezTo>
                  <a:cubicBezTo>
                    <a:pt x="2232" y="36391"/>
                    <a:pt x="2976" y="36641"/>
                    <a:pt x="3719" y="36641"/>
                  </a:cubicBezTo>
                  <a:cubicBezTo>
                    <a:pt x="4511" y="36641"/>
                    <a:pt x="5303" y="36357"/>
                    <a:pt x="5913" y="35793"/>
                  </a:cubicBezTo>
                  <a:lnTo>
                    <a:pt x="20467" y="22741"/>
                  </a:lnTo>
                  <a:lnTo>
                    <a:pt x="11143" y="36294"/>
                  </a:lnTo>
                  <a:cubicBezTo>
                    <a:pt x="10143" y="37795"/>
                    <a:pt x="10461" y="39841"/>
                    <a:pt x="11962" y="40887"/>
                  </a:cubicBezTo>
                  <a:cubicBezTo>
                    <a:pt x="12551" y="41311"/>
                    <a:pt x="13238" y="41518"/>
                    <a:pt x="13919" y="41518"/>
                  </a:cubicBezTo>
                  <a:cubicBezTo>
                    <a:pt x="14918" y="41518"/>
                    <a:pt x="15906" y="41071"/>
                    <a:pt x="16555" y="40205"/>
                  </a:cubicBezTo>
                  <a:lnTo>
                    <a:pt x="29790" y="22968"/>
                  </a:lnTo>
                  <a:lnTo>
                    <a:pt x="35566" y="18966"/>
                  </a:lnTo>
                  <a:lnTo>
                    <a:pt x="23696" y="35475"/>
                  </a:lnTo>
                  <a:cubicBezTo>
                    <a:pt x="22832" y="36476"/>
                    <a:pt x="23195" y="38067"/>
                    <a:pt x="24423" y="38613"/>
                  </a:cubicBezTo>
                  <a:cubicBezTo>
                    <a:pt x="24674" y="38731"/>
                    <a:pt x="24943" y="38787"/>
                    <a:pt x="25213" y="38787"/>
                  </a:cubicBezTo>
                  <a:cubicBezTo>
                    <a:pt x="25777" y="38787"/>
                    <a:pt x="26343" y="38543"/>
                    <a:pt x="26743" y="38113"/>
                  </a:cubicBezTo>
                  <a:lnTo>
                    <a:pt x="45390" y="17056"/>
                  </a:lnTo>
                  <a:lnTo>
                    <a:pt x="73678" y="5049"/>
                  </a:lnTo>
                  <a:lnTo>
                    <a:pt x="48801" y="1"/>
                  </a:lnTo>
                  <a:close/>
                </a:path>
              </a:pathLst>
            </a:custGeom>
            <a:solidFill>
              <a:srgbClr val="D8B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2643946" y="1790446"/>
              <a:ext cx="2294610" cy="1852339"/>
            </a:xfrm>
            <a:custGeom>
              <a:avLst/>
              <a:gdLst/>
              <a:ahLst/>
              <a:cxnLst/>
              <a:rect l="l" t="t" r="r" b="b"/>
              <a:pathLst>
                <a:path w="119340" h="96338" extrusionOk="0">
                  <a:moveTo>
                    <a:pt x="30545" y="0"/>
                  </a:moveTo>
                  <a:cubicBezTo>
                    <a:pt x="23422" y="0"/>
                    <a:pt x="16305" y="2718"/>
                    <a:pt x="10870" y="8152"/>
                  </a:cubicBezTo>
                  <a:cubicBezTo>
                    <a:pt x="0" y="19022"/>
                    <a:pt x="0" y="36668"/>
                    <a:pt x="10870" y="47538"/>
                  </a:cubicBezTo>
                  <a:lnTo>
                    <a:pt x="20284" y="56952"/>
                  </a:lnTo>
                  <a:lnTo>
                    <a:pt x="59670" y="96338"/>
                  </a:lnTo>
                  <a:lnTo>
                    <a:pt x="99055" y="56952"/>
                  </a:lnTo>
                  <a:lnTo>
                    <a:pt x="108469" y="47538"/>
                  </a:lnTo>
                  <a:cubicBezTo>
                    <a:pt x="119339" y="36668"/>
                    <a:pt x="119339" y="19022"/>
                    <a:pt x="108469" y="8152"/>
                  </a:cubicBezTo>
                  <a:cubicBezTo>
                    <a:pt x="103035" y="2718"/>
                    <a:pt x="95917" y="0"/>
                    <a:pt x="88794" y="0"/>
                  </a:cubicBezTo>
                  <a:cubicBezTo>
                    <a:pt x="81670" y="0"/>
                    <a:pt x="74542" y="2718"/>
                    <a:pt x="69084" y="8152"/>
                  </a:cubicBezTo>
                  <a:lnTo>
                    <a:pt x="59670" y="17567"/>
                  </a:lnTo>
                  <a:lnTo>
                    <a:pt x="50255" y="8152"/>
                  </a:lnTo>
                  <a:cubicBezTo>
                    <a:pt x="44798" y="2718"/>
                    <a:pt x="37669" y="0"/>
                    <a:pt x="30545" y="0"/>
                  </a:cubicBezTo>
                  <a:close/>
                </a:path>
              </a:pathLst>
            </a:custGeom>
            <a:solidFill>
              <a:srgbClr val="FD7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575253" y="1855358"/>
              <a:ext cx="1363307" cy="1787427"/>
            </a:xfrm>
            <a:custGeom>
              <a:avLst/>
              <a:gdLst/>
              <a:ahLst/>
              <a:cxnLst/>
              <a:rect l="l" t="t" r="r" b="b"/>
              <a:pathLst>
                <a:path w="70904" h="92962" extrusionOk="0">
                  <a:moveTo>
                    <a:pt x="53621" y="1"/>
                  </a:moveTo>
                  <a:lnTo>
                    <a:pt x="53621" y="1"/>
                  </a:lnTo>
                  <a:cubicBezTo>
                    <a:pt x="59488" y="10825"/>
                    <a:pt x="57532" y="24242"/>
                    <a:pt x="48845" y="32974"/>
                  </a:cubicBezTo>
                  <a:lnTo>
                    <a:pt x="39386" y="42388"/>
                  </a:lnTo>
                  <a:lnTo>
                    <a:pt x="0" y="81774"/>
                  </a:lnTo>
                  <a:lnTo>
                    <a:pt x="11234" y="92962"/>
                  </a:lnTo>
                  <a:lnTo>
                    <a:pt x="50619" y="53576"/>
                  </a:lnTo>
                  <a:lnTo>
                    <a:pt x="60033" y="44162"/>
                  </a:lnTo>
                  <a:cubicBezTo>
                    <a:pt x="70903" y="33292"/>
                    <a:pt x="70903" y="15646"/>
                    <a:pt x="60033" y="4776"/>
                  </a:cubicBezTo>
                  <a:cubicBezTo>
                    <a:pt x="58169" y="2866"/>
                    <a:pt x="55986" y="1274"/>
                    <a:pt x="53621" y="1"/>
                  </a:cubicBezTo>
                  <a:close/>
                </a:path>
              </a:pathLst>
            </a:custGeom>
            <a:solidFill>
              <a:srgbClr val="F057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rot="2695624">
              <a:off x="-90646" y="941122"/>
              <a:ext cx="3167647" cy="2057232"/>
            </a:xfrm>
            <a:custGeom>
              <a:avLst/>
              <a:gdLst/>
              <a:ahLst/>
              <a:cxnLst/>
              <a:rect l="l" t="t" r="r" b="b"/>
              <a:pathLst>
                <a:path w="126707" h="82290" extrusionOk="0">
                  <a:moveTo>
                    <a:pt x="61523" y="0"/>
                  </a:moveTo>
                  <a:cubicBezTo>
                    <a:pt x="59811" y="0"/>
                    <a:pt x="58135" y="817"/>
                    <a:pt x="57123" y="2336"/>
                  </a:cubicBezTo>
                  <a:lnTo>
                    <a:pt x="45207" y="20073"/>
                  </a:lnTo>
                  <a:cubicBezTo>
                    <a:pt x="32245" y="28168"/>
                    <a:pt x="31108" y="41130"/>
                    <a:pt x="31108" y="41130"/>
                  </a:cubicBezTo>
                  <a:lnTo>
                    <a:pt x="0" y="48043"/>
                  </a:lnTo>
                  <a:lnTo>
                    <a:pt x="0" y="82289"/>
                  </a:lnTo>
                  <a:cubicBezTo>
                    <a:pt x="0" y="82289"/>
                    <a:pt x="26788" y="65325"/>
                    <a:pt x="48391" y="54956"/>
                  </a:cubicBezTo>
                  <a:cubicBezTo>
                    <a:pt x="69357" y="40539"/>
                    <a:pt x="101920" y="30215"/>
                    <a:pt x="101920" y="30215"/>
                  </a:cubicBezTo>
                  <a:lnTo>
                    <a:pt x="125433" y="11159"/>
                  </a:lnTo>
                  <a:cubicBezTo>
                    <a:pt x="126570" y="10249"/>
                    <a:pt x="126707" y="8567"/>
                    <a:pt x="125706" y="7475"/>
                  </a:cubicBezTo>
                  <a:cubicBezTo>
                    <a:pt x="125225" y="6937"/>
                    <a:pt x="124549" y="6645"/>
                    <a:pt x="123854" y="6645"/>
                  </a:cubicBezTo>
                  <a:cubicBezTo>
                    <a:pt x="123435" y="6645"/>
                    <a:pt x="123008" y="6752"/>
                    <a:pt x="122614" y="6975"/>
                  </a:cubicBezTo>
                  <a:lnTo>
                    <a:pt x="96554" y="20937"/>
                  </a:lnTo>
                  <a:lnTo>
                    <a:pt x="71131" y="27577"/>
                  </a:lnTo>
                  <a:lnTo>
                    <a:pt x="54394" y="27577"/>
                  </a:lnTo>
                  <a:lnTo>
                    <a:pt x="66082" y="7975"/>
                  </a:lnTo>
                  <a:cubicBezTo>
                    <a:pt x="67583" y="5474"/>
                    <a:pt x="66719" y="2199"/>
                    <a:pt x="64172" y="699"/>
                  </a:cubicBezTo>
                  <a:cubicBezTo>
                    <a:pt x="63340" y="227"/>
                    <a:pt x="62426" y="0"/>
                    <a:pt x="61523" y="0"/>
                  </a:cubicBezTo>
                  <a:close/>
                </a:path>
              </a:pathLst>
            </a:custGeom>
            <a:solidFill>
              <a:srgbClr val="F4C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4488893" y="306650"/>
              <a:ext cx="3167700" cy="2057750"/>
            </a:xfrm>
            <a:custGeom>
              <a:avLst/>
              <a:gdLst/>
              <a:ahLst/>
              <a:cxnLst/>
              <a:rect l="l" t="t" r="r" b="b"/>
              <a:pathLst>
                <a:path w="126708" h="82310" extrusionOk="0">
                  <a:moveTo>
                    <a:pt x="126707" y="0"/>
                  </a:moveTo>
                  <a:cubicBezTo>
                    <a:pt x="126707" y="0"/>
                    <a:pt x="99920" y="17009"/>
                    <a:pt x="78362" y="27333"/>
                  </a:cubicBezTo>
                  <a:cubicBezTo>
                    <a:pt x="57350" y="41750"/>
                    <a:pt x="24787" y="52120"/>
                    <a:pt x="24787" y="52120"/>
                  </a:cubicBezTo>
                  <a:lnTo>
                    <a:pt x="1274" y="71130"/>
                  </a:lnTo>
                  <a:cubicBezTo>
                    <a:pt x="137" y="72040"/>
                    <a:pt x="0" y="73768"/>
                    <a:pt x="1001" y="74814"/>
                  </a:cubicBezTo>
                  <a:cubicBezTo>
                    <a:pt x="1492" y="75363"/>
                    <a:pt x="2185" y="75655"/>
                    <a:pt x="2894" y="75655"/>
                  </a:cubicBezTo>
                  <a:cubicBezTo>
                    <a:pt x="3300" y="75655"/>
                    <a:pt x="3712" y="75559"/>
                    <a:pt x="4093" y="75360"/>
                  </a:cubicBezTo>
                  <a:lnTo>
                    <a:pt x="30153" y="61352"/>
                  </a:lnTo>
                  <a:lnTo>
                    <a:pt x="55622" y="54712"/>
                  </a:lnTo>
                  <a:lnTo>
                    <a:pt x="72268" y="54712"/>
                  </a:lnTo>
                  <a:lnTo>
                    <a:pt x="60625" y="74314"/>
                  </a:lnTo>
                  <a:cubicBezTo>
                    <a:pt x="59124" y="76815"/>
                    <a:pt x="59943" y="80135"/>
                    <a:pt x="62535" y="81591"/>
                  </a:cubicBezTo>
                  <a:cubicBezTo>
                    <a:pt x="63367" y="82077"/>
                    <a:pt x="64274" y="82309"/>
                    <a:pt x="65171" y="82309"/>
                  </a:cubicBezTo>
                  <a:cubicBezTo>
                    <a:pt x="66875" y="82309"/>
                    <a:pt x="68542" y="81473"/>
                    <a:pt x="69584" y="79954"/>
                  </a:cubicBezTo>
                  <a:lnTo>
                    <a:pt x="81500" y="62216"/>
                  </a:lnTo>
                  <a:cubicBezTo>
                    <a:pt x="94462" y="54121"/>
                    <a:pt x="95599" y="41159"/>
                    <a:pt x="95599" y="41159"/>
                  </a:cubicBezTo>
                  <a:lnTo>
                    <a:pt x="126707" y="34246"/>
                  </a:lnTo>
                  <a:lnTo>
                    <a:pt x="126707" y="0"/>
                  </a:lnTo>
                  <a:close/>
                </a:path>
              </a:pathLst>
            </a:custGeom>
            <a:solidFill>
              <a:srgbClr val="FFE1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6878843" y="943350"/>
              <a:ext cx="777750" cy="392300"/>
            </a:xfrm>
            <a:custGeom>
              <a:avLst/>
              <a:gdLst/>
              <a:ahLst/>
              <a:cxnLst/>
              <a:rect l="l" t="t" r="r" b="b"/>
              <a:pathLst>
                <a:path w="31110" h="15692" extrusionOk="0">
                  <a:moveTo>
                    <a:pt x="31109" y="1"/>
                  </a:moveTo>
                  <a:lnTo>
                    <a:pt x="1" y="15691"/>
                  </a:lnTo>
                  <a:lnTo>
                    <a:pt x="1" y="15691"/>
                  </a:lnTo>
                  <a:lnTo>
                    <a:pt x="31109" y="8778"/>
                  </a:lnTo>
                  <a:lnTo>
                    <a:pt x="31109" y="1"/>
                  </a:lnTo>
                  <a:close/>
                </a:path>
              </a:pathLst>
            </a:custGeom>
            <a:solidFill>
              <a:srgbClr val="D8B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rot="2695624">
              <a:off x="-289881" y="1423123"/>
              <a:ext cx="1209764" cy="683369"/>
            </a:xfrm>
            <a:custGeom>
              <a:avLst/>
              <a:gdLst/>
              <a:ahLst/>
              <a:cxnLst/>
              <a:rect l="l" t="t" r="r" b="b"/>
              <a:pathLst>
                <a:path w="48391" h="27335" extrusionOk="0">
                  <a:moveTo>
                    <a:pt x="48391" y="1"/>
                  </a:moveTo>
                  <a:lnTo>
                    <a:pt x="0" y="19057"/>
                  </a:lnTo>
                  <a:lnTo>
                    <a:pt x="0" y="27334"/>
                  </a:lnTo>
                  <a:lnTo>
                    <a:pt x="48391" y="1"/>
                  </a:lnTo>
                  <a:close/>
                </a:path>
              </a:pathLst>
            </a:custGeom>
            <a:solidFill>
              <a:srgbClr val="BC9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2050" name="Picture 2">
            <a:extLst>
              <a:ext uri="{FF2B5EF4-FFF2-40B4-BE49-F238E27FC236}">
                <a16:creationId xmlns:a16="http://schemas.microsoft.com/office/drawing/2014/main" id="{BFC92B75-1BB7-D33C-C893-01B32AA02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91" y="605060"/>
            <a:ext cx="3880209" cy="27973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9435DB-75AB-6567-BD73-05FBC55F8502}"/>
              </a:ext>
            </a:extLst>
          </p:cNvPr>
          <p:cNvSpPr txBox="1"/>
          <p:nvPr/>
        </p:nvSpPr>
        <p:spPr>
          <a:xfrm>
            <a:off x="0" y="894411"/>
            <a:ext cx="4572000" cy="3785652"/>
          </a:xfrm>
          <a:prstGeom prst="rect">
            <a:avLst/>
          </a:prstGeom>
          <a:noFill/>
        </p:spPr>
        <p:txBody>
          <a:bodyPr wrap="square">
            <a:spAutoFit/>
          </a:bodyPr>
          <a:lstStyle/>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Data Collection</a:t>
            </a:r>
            <a:r>
              <a:rPr lang="en-US" sz="1200" b="0" i="0" dirty="0">
                <a:effectLst/>
                <a:latin typeface="Times New Roman" panose="02020603050405020304" pitchFamily="18" charset="0"/>
                <a:cs typeface="Times New Roman" panose="02020603050405020304" pitchFamily="18" charset="0"/>
              </a:rPr>
              <a:t>: Collect a dataset of individuals with and without ASD, and ensure that the dataset is balanced and representative.</a:t>
            </a: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Data Preprocessing</a:t>
            </a:r>
            <a:r>
              <a:rPr lang="en-US" sz="1200" b="1" i="0" dirty="0">
                <a:effectLst/>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Preprocess the data by removing any missing or irrelevant features</a:t>
            </a:r>
            <a:r>
              <a:rPr lang="en-US" sz="1200" dirty="0">
                <a:latin typeface="Times New Roman" panose="02020603050405020304" pitchFamily="18" charset="0"/>
                <a:cs typeface="Times New Roman" panose="02020603050405020304" pitchFamily="18" charset="0"/>
              </a:rPr>
              <a:t>.</a:t>
            </a:r>
          </a:p>
          <a:p>
            <a:pPr algn="just">
              <a:buFont typeface="+mj-lt"/>
              <a:buAutoNum type="arabicPeriod"/>
            </a:pPr>
            <a:endParaRPr lang="en-US" sz="1200" b="1" i="0" u="sng"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Feature Selection</a:t>
            </a:r>
            <a:r>
              <a:rPr lang="en-US" sz="1200" b="1" i="0" dirty="0">
                <a:effectLst/>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Select the most relevant features for the SVM model to use in classification. </a:t>
            </a:r>
          </a:p>
          <a:p>
            <a:pPr algn="just">
              <a:buFont typeface="+mj-lt"/>
              <a:buAutoNum type="arabicPeriod"/>
            </a:pPr>
            <a:endParaRPr lang="en-US" sz="1200" dirty="0">
              <a:latin typeface="Times New Roman" panose="02020603050405020304" pitchFamily="18" charset="0"/>
              <a:cs typeface="Times New Roman" panose="02020603050405020304" pitchFamily="18" charset="0"/>
            </a:endParaRPr>
          </a:p>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Splitting Data</a:t>
            </a:r>
            <a:r>
              <a:rPr lang="en-US" sz="1200" b="0" i="0" dirty="0">
                <a:effectLst/>
                <a:latin typeface="Times New Roman" panose="02020603050405020304" pitchFamily="18" charset="0"/>
                <a:cs typeface="Times New Roman" panose="02020603050405020304" pitchFamily="18" charset="0"/>
              </a:rPr>
              <a:t>: Split the dataset into training and testing sets. This will allow you to train the model on a subset of the data.</a:t>
            </a: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Model Training</a:t>
            </a:r>
            <a:r>
              <a:rPr lang="en-US" sz="1200" b="0" i="0" dirty="0">
                <a:effectLst/>
                <a:latin typeface="Times New Roman" panose="02020603050405020304" pitchFamily="18" charset="0"/>
                <a:cs typeface="Times New Roman" panose="02020603050405020304" pitchFamily="18" charset="0"/>
              </a:rPr>
              <a:t>: Train the SVM model on the training dataset using the selected features. This involves to minimize errors and maximize accuracy.</a:t>
            </a: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Prediction</a:t>
            </a:r>
            <a:r>
              <a:rPr lang="en-US" sz="1200" b="0" i="0" dirty="0">
                <a:effectLst/>
                <a:latin typeface="Times New Roman" panose="02020603050405020304" pitchFamily="18" charset="0"/>
                <a:cs typeface="Times New Roman" panose="02020603050405020304" pitchFamily="18" charset="0"/>
              </a:rPr>
              <a:t>: Once the model is optimized, it can be used to predict whether an individual has ASD or not based on their input features.</a:t>
            </a: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F74084-58C9-5BC2-6C69-EE39EB535CCB}"/>
              </a:ext>
            </a:extLst>
          </p:cNvPr>
          <p:cNvSpPr txBox="1"/>
          <p:nvPr/>
        </p:nvSpPr>
        <p:spPr>
          <a:xfrm>
            <a:off x="3467100" y="0"/>
            <a:ext cx="1525814" cy="461665"/>
          </a:xfrm>
          <a:prstGeom prst="rect">
            <a:avLst/>
          </a:prstGeom>
          <a:noFill/>
        </p:spPr>
        <p:txBody>
          <a:bodyPr wrap="square">
            <a:spAutoFit/>
          </a:bodyPr>
          <a:lstStyle/>
          <a:p>
            <a:r>
              <a:rPr lang="en-US" sz="2400" dirty="0">
                <a:solidFill>
                  <a:srgbClr val="595959"/>
                </a:solidFill>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319311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6" name="Google Shape;2306;p55">
            <a:extLst>
              <a:ext uri="{FF2B5EF4-FFF2-40B4-BE49-F238E27FC236}">
                <a16:creationId xmlns:a16="http://schemas.microsoft.com/office/drawing/2014/main" id="{6281851D-46BB-ABCE-C0B1-E2C1EE92D856}"/>
              </a:ext>
            </a:extLst>
          </p:cNvPr>
          <p:cNvSpPr/>
          <p:nvPr/>
        </p:nvSpPr>
        <p:spPr>
          <a:xfrm>
            <a:off x="0" y="979204"/>
            <a:ext cx="2927499" cy="410113"/>
          </a:xfrm>
          <a:prstGeom prst="homePlate">
            <a:avLst>
              <a:gd name="adj" fmla="val 50000"/>
            </a:avLst>
          </a:prstGeom>
          <a:solidFill>
            <a:schemeClr val="accent1">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91425" rIns="91425" bIns="91425" anchor="ctr"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DECISION TREE</a:t>
            </a:r>
            <a:endParaRPr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9BB6181-589D-ED8E-343B-0350E5C31E4E}"/>
              </a:ext>
            </a:extLst>
          </p:cNvPr>
          <p:cNvSpPr txBox="1"/>
          <p:nvPr/>
        </p:nvSpPr>
        <p:spPr>
          <a:xfrm>
            <a:off x="1726018" y="59877"/>
            <a:ext cx="5330456" cy="461665"/>
          </a:xfrm>
          <a:prstGeom prst="rect">
            <a:avLst/>
          </a:prstGeom>
          <a:noFill/>
        </p:spPr>
        <p:txBody>
          <a:bodyPr wrap="square">
            <a:spAutoFit/>
          </a:bodyPr>
          <a:lstStyle/>
          <a:p>
            <a:pPr algn="ctr"/>
            <a:r>
              <a:rPr lang="en-US" sz="2400" u="sng" dirty="0">
                <a:solidFill>
                  <a:schemeClr val="bg2"/>
                </a:solidFill>
                <a:latin typeface="Times New Roman" panose="02020603050405020304" pitchFamily="18" charset="0"/>
                <a:cs typeface="Times New Roman" panose="02020603050405020304" pitchFamily="18" charset="0"/>
              </a:rPr>
              <a:t>ALGORITHMS</a:t>
            </a:r>
            <a:r>
              <a:rPr lang="en-US" sz="2400" b="1" dirty="0">
                <a:latin typeface="Times New Roman" panose="02020603050405020304" pitchFamily="18" charset="0"/>
                <a:cs typeface="Times New Roman" panose="02020603050405020304" pitchFamily="18" charset="0"/>
              </a:rPr>
              <a:t> </a:t>
            </a:r>
            <a:r>
              <a:rPr lang="en-US" sz="2400" u="sng" dirty="0">
                <a:solidFill>
                  <a:schemeClr val="bg2"/>
                </a:solidFill>
                <a:latin typeface="Times New Roman" panose="02020603050405020304" pitchFamily="18" charset="0"/>
                <a:cs typeface="Times New Roman" panose="02020603050405020304" pitchFamily="18" charset="0"/>
              </a:rPr>
              <a:t>USED</a:t>
            </a:r>
            <a:endParaRPr lang="en-US" sz="2400" u="sng" dirty="0">
              <a:solidFill>
                <a:schemeClr val="bg2"/>
              </a:solidFill>
            </a:endParaRPr>
          </a:p>
        </p:txBody>
      </p:sp>
      <p:sp>
        <p:nvSpPr>
          <p:cNvPr id="11" name="Google Shape;515;p34">
            <a:extLst>
              <a:ext uri="{FF2B5EF4-FFF2-40B4-BE49-F238E27FC236}">
                <a16:creationId xmlns:a16="http://schemas.microsoft.com/office/drawing/2014/main" id="{CA6C3446-6EA4-0C14-13A4-A2C44FB13F6B}"/>
              </a:ext>
            </a:extLst>
          </p:cNvPr>
          <p:cNvSpPr/>
          <p:nvPr/>
        </p:nvSpPr>
        <p:spPr>
          <a:xfrm>
            <a:off x="2448151" y="1786269"/>
            <a:ext cx="5421273" cy="3033823"/>
          </a:xfrm>
          <a:prstGeom prst="roundRect">
            <a:avLst>
              <a:gd name="adj" fmla="val 6549"/>
            </a:avLst>
          </a:prstGeom>
          <a:solidFill>
            <a:schemeClr val="lt1"/>
          </a:solidFill>
          <a:ln>
            <a:noFill/>
          </a:ln>
        </p:spPr>
        <p:txBody>
          <a:bodyPr spcFirstLastPara="1" wrap="square" lIns="91425" tIns="91425" rIns="91425" bIns="91425" anchor="ctr" anchorCtr="0">
            <a:noAutofit/>
          </a:bodyPr>
          <a:lstStyle/>
          <a:p>
            <a:pPr marL="457200" indent="-457200" algn="just" fontAlgn="base">
              <a:lnSpc>
                <a:spcPct val="150000"/>
              </a:lnSpc>
              <a:buFont typeface="Arial" panose="020B0604020202020204" pitchFamily="34" charset="0"/>
              <a:buChar char="•"/>
            </a:pPr>
            <a:r>
              <a:rPr lang="en-US" sz="1400" i="0" dirty="0">
                <a:solidFill>
                  <a:srgbClr val="273239"/>
                </a:solidFill>
                <a:effectLst/>
                <a:latin typeface="Times New Roman" panose="02020603050405020304" pitchFamily="18" charset="0"/>
                <a:cs typeface="Times New Roman" panose="02020603050405020304" pitchFamily="18" charset="0"/>
              </a:rPr>
              <a:t>Decision Tree </a:t>
            </a:r>
            <a:r>
              <a:rPr lang="en-US" sz="1400" b="0" i="0" dirty="0">
                <a:solidFill>
                  <a:srgbClr val="273239"/>
                </a:solidFill>
                <a:effectLst/>
                <a:latin typeface="Times New Roman" panose="02020603050405020304" pitchFamily="18" charset="0"/>
                <a:cs typeface="Times New Roman" panose="02020603050405020304" pitchFamily="18" charset="0"/>
              </a:rPr>
              <a:t>is the most powerful and popular tool for classification and prediction. </a:t>
            </a:r>
          </a:p>
          <a:p>
            <a:pPr marL="457200" indent="-457200" algn="just" fontAlgn="base">
              <a:lnSpc>
                <a:spcPct val="150000"/>
              </a:lnSpc>
              <a:buFont typeface="Arial" panose="020B0604020202020204" pitchFamily="34" charset="0"/>
              <a:buChar char="•"/>
            </a:pPr>
            <a:endParaRPr lang="en-US" sz="1400" b="0" i="0" dirty="0">
              <a:solidFill>
                <a:srgbClr val="273239"/>
              </a:solidFill>
              <a:effectLst/>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US" sz="1400" b="0" i="0" dirty="0">
                <a:solidFill>
                  <a:srgbClr val="273239"/>
                </a:solidFill>
                <a:effectLst/>
                <a:latin typeface="Times New Roman" panose="02020603050405020304" pitchFamily="18" charset="0"/>
                <a:cs typeface="Times New Roman" panose="02020603050405020304" pitchFamily="18" charset="0"/>
              </a:rPr>
              <a:t>A Decision tree is a flowchart-like tree structure, where each internal node denotes a test on an attribute, each branch represents an outcome of the test, and each leaf node (terminal node) holds a class label. </a:t>
            </a:r>
          </a:p>
          <a:p>
            <a:pPr marL="457200" indent="-457200" algn="just" fontAlgn="base">
              <a:lnSpc>
                <a:spcPct val="150000"/>
              </a:lnSpc>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Gini index </a:t>
            </a:r>
            <a:endParaRPr lang="en-US" sz="1400" b="0" i="0" dirty="0">
              <a:solidFill>
                <a:srgbClr val="273239"/>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8356D3B-917B-7251-C175-9A96F4C85D6F}"/>
              </a:ext>
            </a:extLst>
          </p:cNvPr>
          <p:cNvPicPr>
            <a:picLocks noChangeAspect="1"/>
          </p:cNvPicPr>
          <p:nvPr/>
        </p:nvPicPr>
        <p:blipFill>
          <a:blip r:embed="rId3"/>
          <a:stretch>
            <a:fillRect/>
          </a:stretch>
        </p:blipFill>
        <p:spPr>
          <a:xfrm>
            <a:off x="3847168" y="4216226"/>
            <a:ext cx="1724293" cy="6038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 name="TextBox 2">
            <a:extLst>
              <a:ext uri="{FF2B5EF4-FFF2-40B4-BE49-F238E27FC236}">
                <a16:creationId xmlns:a16="http://schemas.microsoft.com/office/drawing/2014/main" id="{3CB4AF4F-233B-7CE3-D985-30846A7FD53B}"/>
              </a:ext>
            </a:extLst>
          </p:cNvPr>
          <p:cNvSpPr txBox="1"/>
          <p:nvPr/>
        </p:nvSpPr>
        <p:spPr>
          <a:xfrm>
            <a:off x="7882" y="839659"/>
            <a:ext cx="6719777" cy="3416320"/>
          </a:xfrm>
          <a:prstGeom prst="rect">
            <a:avLst/>
          </a:prstGeom>
          <a:noFill/>
        </p:spPr>
        <p:txBody>
          <a:bodyPr wrap="square">
            <a:spAutoFit/>
          </a:bodyPr>
          <a:lstStyle/>
          <a:p>
            <a:r>
              <a:rPr lang="en-US" sz="1200" b="1" dirty="0">
                <a:latin typeface="Times New Roman" panose="02020603050405020304" pitchFamily="18" charset="0"/>
                <a:cs typeface="Times New Roman" panose="02020603050405020304" pitchFamily="18" charset="0"/>
              </a:rPr>
              <a:t> 1.</a:t>
            </a:r>
            <a:r>
              <a:rPr lang="en-US" sz="1200" b="1" u="sng" dirty="0">
                <a:latin typeface="Times New Roman" panose="02020603050405020304" pitchFamily="18" charset="0"/>
                <a:cs typeface="Times New Roman" panose="02020603050405020304" pitchFamily="18" charset="0"/>
              </a:rPr>
              <a:t>Collecting data:</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Collect data about the individual, for </a:t>
            </a:r>
            <a:r>
              <a:rPr lang="en-US" sz="1200" dirty="0" err="1">
                <a:latin typeface="Times New Roman" panose="02020603050405020304" pitchFamily="18" charset="0"/>
                <a:cs typeface="Times New Roman" panose="02020603050405020304" pitchFamily="18" charset="0"/>
              </a:rPr>
              <a:t>eg</a:t>
            </a:r>
            <a:r>
              <a:rPr lang="en-US" sz="1200" dirty="0">
                <a:latin typeface="Times New Roman" panose="02020603050405020304" pitchFamily="18" charset="0"/>
                <a:cs typeface="Times New Roman" panose="02020603050405020304" pitchFamily="18" charset="0"/>
              </a:rPr>
              <a:t>: such as their age, gender. This data can be gathered through observation, medical assessments.</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2.</a:t>
            </a:r>
            <a:r>
              <a:rPr lang="en-US" sz="1200" b="1" u="sng" dirty="0">
                <a:latin typeface="Times New Roman" panose="02020603050405020304" pitchFamily="18" charset="0"/>
                <a:cs typeface="Times New Roman" panose="02020603050405020304" pitchFamily="18" charset="0"/>
              </a:rPr>
              <a:t>Identifying key features</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Identify key features that are associated with ASD(A1 to A10 score). These might include social communication difficulties, repetitive behaviors, and other common symptoms.</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3.</a:t>
            </a:r>
            <a:r>
              <a:rPr lang="en-US" sz="1200" b="1" u="sng" dirty="0">
                <a:latin typeface="Times New Roman" panose="02020603050405020304" pitchFamily="18" charset="0"/>
                <a:cs typeface="Times New Roman" panose="02020603050405020304" pitchFamily="18" charset="0"/>
              </a:rPr>
              <a:t>Building the decision tree</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Create a decision tree based on the key features identified in Step 2. For example, the decision tree might start with a question such as "Does the individual have difficulty with social communication?" If the answer is "yes," the decision tree might lead to further questions about specific social communication difficulties, such as difficulty understanding sarcasm or difficulty initiating conversations.</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4.</a:t>
            </a:r>
            <a:r>
              <a:rPr lang="en-US" sz="1200" b="1" u="sng" dirty="0">
                <a:latin typeface="Times New Roman" panose="02020603050405020304" pitchFamily="18" charset="0"/>
                <a:cs typeface="Times New Roman" panose="02020603050405020304" pitchFamily="18" charset="0"/>
              </a:rPr>
              <a:t>Validating the decision tree</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Validate the decision tree using data from a separate set of individuals with and without ASD. This will help ensure that the decision tree accurately identifies individuals with ASD and minimizes false positives and false negatives.</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5.</a:t>
            </a:r>
            <a:r>
              <a:rPr lang="en-US" sz="1200" b="1" u="sng" dirty="0">
                <a:latin typeface="Times New Roman" panose="02020603050405020304" pitchFamily="18" charset="0"/>
                <a:cs typeface="Times New Roman" panose="02020603050405020304" pitchFamily="18" charset="0"/>
              </a:rPr>
              <a:t>Applying the decision tree:</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Apply the decision tree to new individuals who are suspected of having ASD. Use the decision tree to guide further assessments, diagnosis, and treatment planning.</a:t>
            </a:r>
          </a:p>
        </p:txBody>
      </p:sp>
      <p:sp>
        <p:nvSpPr>
          <p:cNvPr id="5" name="TextBox 4">
            <a:extLst>
              <a:ext uri="{FF2B5EF4-FFF2-40B4-BE49-F238E27FC236}">
                <a16:creationId xmlns:a16="http://schemas.microsoft.com/office/drawing/2014/main" id="{91A5787D-7D5B-B533-C7F0-5B326A6292C0}"/>
              </a:ext>
            </a:extLst>
          </p:cNvPr>
          <p:cNvSpPr txBox="1"/>
          <p:nvPr/>
        </p:nvSpPr>
        <p:spPr>
          <a:xfrm>
            <a:off x="2798809" y="7909"/>
            <a:ext cx="7554686" cy="307777"/>
          </a:xfrm>
          <a:prstGeom prst="rect">
            <a:avLst/>
          </a:prstGeom>
          <a:noFill/>
        </p:spPr>
        <p:txBody>
          <a:bodyPr wrap="square">
            <a:sp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DECISION TREE EXAMPLE:-</a:t>
            </a:r>
          </a:p>
        </p:txBody>
      </p:sp>
      <p:pic>
        <p:nvPicPr>
          <p:cNvPr id="2" name="Picture 1" descr="Decision Tree Nodes">
            <a:extLst>
              <a:ext uri="{FF2B5EF4-FFF2-40B4-BE49-F238E27FC236}">
                <a16:creationId xmlns:a16="http://schemas.microsoft.com/office/drawing/2014/main" id="{D4C462CD-B5E0-6D91-8AD1-DFD1FACBDB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7659" y="887521"/>
            <a:ext cx="2416341" cy="1118490"/>
          </a:xfrm>
          <a:prstGeom prst="rect">
            <a:avLst/>
          </a:prstGeom>
          <a:noFill/>
          <a:ln>
            <a:noFill/>
          </a:ln>
        </p:spPr>
      </p:pic>
    </p:spTree>
    <p:extLst>
      <p:ext uri="{BB962C8B-B14F-4D97-AF65-F5344CB8AC3E}">
        <p14:creationId xmlns:p14="http://schemas.microsoft.com/office/powerpoint/2010/main" val="2159671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1026" name="Picture 2">
            <a:extLst>
              <a:ext uri="{FF2B5EF4-FFF2-40B4-BE49-F238E27FC236}">
                <a16:creationId xmlns:a16="http://schemas.microsoft.com/office/drawing/2014/main" id="{8BA40B54-A216-2286-9EA8-00F88E833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14" y="0"/>
            <a:ext cx="744582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43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5" name="TextBox 14">
            <a:extLst>
              <a:ext uri="{FF2B5EF4-FFF2-40B4-BE49-F238E27FC236}">
                <a16:creationId xmlns:a16="http://schemas.microsoft.com/office/drawing/2014/main" id="{5B3B1DB2-1F43-7F94-324C-16A005321EB0}"/>
              </a:ext>
            </a:extLst>
          </p:cNvPr>
          <p:cNvSpPr txBox="1"/>
          <p:nvPr/>
        </p:nvSpPr>
        <p:spPr>
          <a:xfrm>
            <a:off x="1906772" y="150912"/>
            <a:ext cx="5330456" cy="461665"/>
          </a:xfrm>
          <a:prstGeom prst="rect">
            <a:avLst/>
          </a:prstGeom>
          <a:noFill/>
        </p:spPr>
        <p:txBody>
          <a:bodyPr wrap="square">
            <a:spAutoFit/>
          </a:bodyPr>
          <a:lstStyle/>
          <a:p>
            <a:pPr algn="ctr"/>
            <a:r>
              <a:rPr lang="en-US" sz="2400" u="sng" dirty="0">
                <a:solidFill>
                  <a:schemeClr val="bg2"/>
                </a:solidFill>
                <a:latin typeface="Times New Roman" panose="02020603050405020304" pitchFamily="18" charset="0"/>
                <a:cs typeface="Times New Roman" panose="02020603050405020304" pitchFamily="18" charset="0"/>
              </a:rPr>
              <a:t>ALGORITHMS</a:t>
            </a:r>
            <a:r>
              <a:rPr lang="en-US" sz="2400" b="1" dirty="0">
                <a:latin typeface="Times New Roman" panose="02020603050405020304" pitchFamily="18" charset="0"/>
                <a:cs typeface="Times New Roman" panose="02020603050405020304" pitchFamily="18" charset="0"/>
              </a:rPr>
              <a:t> </a:t>
            </a:r>
            <a:r>
              <a:rPr lang="en-US" sz="2400" u="sng" dirty="0">
                <a:solidFill>
                  <a:schemeClr val="bg2"/>
                </a:solidFill>
                <a:latin typeface="Times New Roman" panose="02020603050405020304" pitchFamily="18" charset="0"/>
                <a:cs typeface="Times New Roman" panose="02020603050405020304" pitchFamily="18" charset="0"/>
              </a:rPr>
              <a:t>USED</a:t>
            </a:r>
            <a:endParaRPr lang="en-US" sz="2400" u="sng" dirty="0">
              <a:solidFill>
                <a:schemeClr val="bg2"/>
              </a:solidFill>
            </a:endParaRPr>
          </a:p>
        </p:txBody>
      </p:sp>
      <p:sp>
        <p:nvSpPr>
          <p:cNvPr id="16" name="Google Shape;2306;p55">
            <a:extLst>
              <a:ext uri="{FF2B5EF4-FFF2-40B4-BE49-F238E27FC236}">
                <a16:creationId xmlns:a16="http://schemas.microsoft.com/office/drawing/2014/main" id="{4257313E-8C3B-BB5A-4F56-CFCB7B3284D3}"/>
              </a:ext>
            </a:extLst>
          </p:cNvPr>
          <p:cNvSpPr/>
          <p:nvPr/>
        </p:nvSpPr>
        <p:spPr>
          <a:xfrm>
            <a:off x="0" y="979204"/>
            <a:ext cx="2927499" cy="410113"/>
          </a:xfrm>
          <a:prstGeom prst="homePlate">
            <a:avLst>
              <a:gd name="adj" fmla="val 50000"/>
            </a:avLst>
          </a:prstGeom>
          <a:solidFill>
            <a:schemeClr val="accent1">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91425" rIns="91425" bIns="91425" anchor="ctr" anchorCtr="0">
            <a:noAutofit/>
          </a:bodyPr>
          <a:lstStyle/>
          <a:p>
            <a:pPr algn="just"/>
            <a:r>
              <a:rPr lang="en-US" dirty="0">
                <a:latin typeface="Times New Roman" panose="02020603050405020304" pitchFamily="18" charset="0"/>
                <a:cs typeface="Times New Roman" panose="02020603050405020304" pitchFamily="18" charset="0"/>
              </a:rPr>
              <a:t>RANDOM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FOREST</a:t>
            </a:r>
          </a:p>
        </p:txBody>
      </p:sp>
      <p:sp>
        <p:nvSpPr>
          <p:cNvPr id="17" name="Google Shape;861;p43">
            <a:extLst>
              <a:ext uri="{FF2B5EF4-FFF2-40B4-BE49-F238E27FC236}">
                <a16:creationId xmlns:a16="http://schemas.microsoft.com/office/drawing/2014/main" id="{A45410D0-501E-2ADA-E771-01554FDB5E59}"/>
              </a:ext>
            </a:extLst>
          </p:cNvPr>
          <p:cNvSpPr/>
          <p:nvPr/>
        </p:nvSpPr>
        <p:spPr>
          <a:xfrm>
            <a:off x="1557617" y="1552240"/>
            <a:ext cx="7253230" cy="3440348"/>
          </a:xfrm>
          <a:prstGeom prst="roundRect">
            <a:avLst>
              <a:gd name="adj" fmla="val 6549"/>
            </a:avLst>
          </a:prstGeom>
          <a:solidFill>
            <a:schemeClr val="lt1"/>
          </a:solidFill>
          <a:ln>
            <a:noFill/>
          </a:ln>
        </p:spPr>
        <p:txBody>
          <a:bodyPr spcFirstLastPara="1" wrap="square" lIns="91425" tIns="91425" rIns="91425" bIns="91425" anchor="ctr" anchorCtr="0">
            <a:noAutofit/>
          </a:bodyPr>
          <a:lstStyle/>
          <a:p>
            <a:pPr marL="457200" indent="-457200" algn="just">
              <a:lnSpc>
                <a:spcPct val="150000"/>
              </a:lnSpc>
              <a:buFont typeface="Arial" panose="020B0604020202020204" pitchFamily="34" charset="0"/>
              <a:buChar char="•"/>
            </a:pPr>
            <a:r>
              <a:rPr lang="en-US" sz="1400" i="0" dirty="0">
                <a:solidFill>
                  <a:srgbClr val="333333"/>
                </a:solidFill>
                <a:effectLst/>
                <a:latin typeface="Times New Roman" panose="02020603050405020304" pitchFamily="18" charset="0"/>
                <a:cs typeface="Times New Roman" panose="02020603050405020304" pitchFamily="18" charset="0"/>
              </a:rPr>
              <a:t>It is based on the concept of ensemble learning, which is a process of </a:t>
            </a:r>
            <a:r>
              <a:rPr lang="en-US" sz="1400" dirty="0">
                <a:solidFill>
                  <a:srgbClr val="333333"/>
                </a:solidFill>
                <a:effectLst/>
                <a:latin typeface="Times New Roman" panose="02020603050405020304" pitchFamily="18" charset="0"/>
                <a:cs typeface="Times New Roman" panose="02020603050405020304" pitchFamily="18" charset="0"/>
              </a:rPr>
              <a:t>combining multiple classifiers to solve a complex problem and to improve the performance of the model.</a:t>
            </a:r>
          </a:p>
          <a:p>
            <a:pPr marL="457200" indent="-457200" algn="just">
              <a:lnSpc>
                <a:spcPct val="150000"/>
              </a:lnSpc>
              <a:buFont typeface="Arial" panose="020B0604020202020204" pitchFamily="34" charset="0"/>
              <a:buChar char="•"/>
            </a:pPr>
            <a:r>
              <a:rPr lang="en-US" sz="1400" i="0" dirty="0">
                <a:solidFill>
                  <a:srgbClr val="333333"/>
                </a:solidFill>
                <a:effectLst/>
                <a:latin typeface="Times New Roman" panose="02020603050405020304" pitchFamily="18" charset="0"/>
                <a:cs typeface="Times New Roman" panose="02020603050405020304" pitchFamily="18" charset="0"/>
              </a:rPr>
              <a:t>As the name suggests,</a:t>
            </a:r>
            <a:r>
              <a:rPr lang="en-US" sz="1400" dirty="0">
                <a:solidFill>
                  <a:srgbClr val="333333"/>
                </a:solidFill>
                <a:effectLst/>
                <a:latin typeface="Times New Roman" panose="02020603050405020304" pitchFamily="18" charset="0"/>
                <a:cs typeface="Times New Roman" panose="02020603050405020304" pitchFamily="18" charset="0"/>
              </a:rPr>
              <a:t> "Random Forest is a classifier that contains several decision trees on various subsets of the given dataset and takes the average to improve the predictive accuracy of that dataset." </a:t>
            </a:r>
          </a:p>
          <a:p>
            <a:pPr marL="457200" indent="-457200" algn="just">
              <a:lnSpc>
                <a:spcPct val="150000"/>
              </a:lnSpc>
              <a:buFont typeface="Arial" panose="020B0604020202020204" pitchFamily="34" charset="0"/>
              <a:buChar char="•"/>
            </a:pPr>
            <a:r>
              <a:rPr lang="en-US" sz="1400" i="0" dirty="0">
                <a:solidFill>
                  <a:srgbClr val="333333"/>
                </a:solidFill>
                <a:effectLst/>
                <a:latin typeface="Times New Roman" panose="02020603050405020304" pitchFamily="18" charset="0"/>
                <a:cs typeface="Times New Roman" panose="02020603050405020304" pitchFamily="18" charset="0"/>
              </a:rPr>
              <a:t>Instead of relying on one decision tree, the random forest takes the prediction from each tree and based on the majority votes of predictions, predicts the final output.</a:t>
            </a:r>
          </a:p>
          <a:p>
            <a:pPr marL="457200" indent="-457200" algn="just">
              <a:lnSpc>
                <a:spcPct val="150000"/>
              </a:lnSpc>
              <a:buFont typeface="Arial" panose="020B0604020202020204" pitchFamily="34" charset="0"/>
              <a:buChar char="•"/>
            </a:pPr>
            <a:r>
              <a:rPr lang="en-US" sz="1400" i="0" dirty="0">
                <a:solidFill>
                  <a:srgbClr val="333333"/>
                </a:solidFill>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US" sz="1400" dirty="0">
              <a:solidFill>
                <a:srgbClr val="33333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16"/>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16">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3" name="TextBox 2">
            <a:extLst>
              <a:ext uri="{FF2B5EF4-FFF2-40B4-BE49-F238E27FC236}">
                <a16:creationId xmlns:a16="http://schemas.microsoft.com/office/drawing/2014/main" id="{D993CD7B-1398-6AF6-86C6-DC4CF71563D4}"/>
              </a:ext>
            </a:extLst>
          </p:cNvPr>
          <p:cNvSpPr txBox="1"/>
          <p:nvPr/>
        </p:nvSpPr>
        <p:spPr>
          <a:xfrm>
            <a:off x="172800" y="371147"/>
            <a:ext cx="8388000" cy="4214102"/>
          </a:xfrm>
          <a:prstGeom prst="rect">
            <a:avLst/>
          </a:prstGeom>
          <a:noFill/>
        </p:spPr>
        <p:txBody>
          <a:bodyPr wrap="square">
            <a:spAutoFit/>
          </a:bodyPr>
          <a:lstStyle/>
          <a:p>
            <a:pPr algn="just">
              <a:lnSpc>
                <a:spcPct val="150000"/>
              </a:lnSpc>
              <a:buFont typeface="+mj-lt"/>
              <a:buAutoNum type="arabicPeriod"/>
            </a:pPr>
            <a:r>
              <a:rPr lang="en-US" sz="1200" b="1" i="0" u="sng" dirty="0">
                <a:effectLst/>
                <a:latin typeface="Times New Roman" panose="02020603050405020304" pitchFamily="18" charset="0"/>
                <a:cs typeface="Times New Roman" panose="02020603050405020304" pitchFamily="18" charset="0"/>
              </a:rPr>
              <a:t>Data Preparation</a:t>
            </a:r>
            <a:r>
              <a:rPr lang="en-US" sz="1200" b="0" i="0" dirty="0">
                <a:effectLst/>
                <a:latin typeface="Times New Roman" panose="02020603050405020304" pitchFamily="18" charset="0"/>
                <a:cs typeface="Times New Roman" panose="02020603050405020304" pitchFamily="18" charset="0"/>
              </a:rPr>
              <a:t>: First, you'll need to gather a dataset of ASD-related features and labels (i.e., whether or not each individual has ASD). You'll need to preprocess the data to clean it up and ensure it's in the correct format for analysis. You may also need to split the data into training and testing sets.</a:t>
            </a:r>
          </a:p>
          <a:p>
            <a:pPr algn="just">
              <a:lnSpc>
                <a:spcPct val="150000"/>
              </a:lnSpc>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200" b="1" i="0" u="sng" dirty="0">
                <a:effectLst/>
                <a:latin typeface="Times New Roman" panose="02020603050405020304" pitchFamily="18" charset="0"/>
                <a:cs typeface="Times New Roman" panose="02020603050405020304" pitchFamily="18" charset="0"/>
              </a:rPr>
              <a:t>Feature Selection</a:t>
            </a:r>
            <a:r>
              <a:rPr lang="en-US" sz="1200" b="0" i="0" dirty="0">
                <a:effectLst/>
                <a:latin typeface="Times New Roman" panose="02020603050405020304" pitchFamily="18" charset="0"/>
                <a:cs typeface="Times New Roman" panose="02020603050405020304" pitchFamily="18" charset="0"/>
              </a:rPr>
              <a:t>: Determine which features (i.e., variables or characteristics) are most important in predicting ASD. You may want to use feature importance or correlation analysis to identify the most relevant features.</a:t>
            </a:r>
          </a:p>
          <a:p>
            <a:pPr algn="just">
              <a:lnSpc>
                <a:spcPct val="150000"/>
              </a:lnSpc>
              <a:buFont typeface="+mj-lt"/>
              <a:buAutoNum type="arabicPeriod"/>
            </a:pPr>
            <a:endParaRPr lang="en-US" sz="1200" b="0" i="0" u="sng"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200" b="1" i="0" u="sng" dirty="0">
                <a:effectLst/>
                <a:latin typeface="Times New Roman" panose="02020603050405020304" pitchFamily="18" charset="0"/>
                <a:cs typeface="Times New Roman" panose="02020603050405020304" pitchFamily="18" charset="0"/>
              </a:rPr>
              <a:t>Random Forest Model Training</a:t>
            </a:r>
            <a:r>
              <a:rPr lang="en-US" sz="1200" b="0" i="0" dirty="0">
                <a:effectLst/>
                <a:latin typeface="Times New Roman" panose="02020603050405020304" pitchFamily="18" charset="0"/>
                <a:cs typeface="Times New Roman" panose="02020603050405020304" pitchFamily="18" charset="0"/>
              </a:rPr>
              <a:t>: Train a random forest model using the training data. In this step, you'll specify the number of trees to include in the forest and other hyperparameters that control how the model learns.</a:t>
            </a:r>
          </a:p>
          <a:p>
            <a:pPr algn="just">
              <a:lnSpc>
                <a:spcPct val="150000"/>
              </a:lnSpc>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200" b="1" i="0" u="sng" dirty="0">
                <a:effectLst/>
                <a:latin typeface="Times New Roman" panose="02020603050405020304" pitchFamily="18" charset="0"/>
                <a:cs typeface="Times New Roman" panose="02020603050405020304" pitchFamily="18" charset="0"/>
              </a:rPr>
              <a:t>Model Evaluation</a:t>
            </a:r>
            <a:r>
              <a:rPr lang="en-US" sz="1200" b="0" i="0" dirty="0">
                <a:effectLst/>
                <a:latin typeface="Times New Roman" panose="02020603050405020304" pitchFamily="18" charset="0"/>
                <a:cs typeface="Times New Roman" panose="02020603050405020304" pitchFamily="18" charset="0"/>
              </a:rPr>
              <a:t>: Evaluate the performance of the random forest model using the testing data. You can use metrics such as accuracy, precision, recall, and F1 score to assess how well the model is able to predict ASD.</a:t>
            </a:r>
          </a:p>
          <a:p>
            <a:pPr algn="just">
              <a:lnSpc>
                <a:spcPct val="150000"/>
              </a:lnSpc>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200" b="1" i="0" u="sng" dirty="0">
                <a:effectLst/>
                <a:latin typeface="Times New Roman" panose="02020603050405020304" pitchFamily="18" charset="0"/>
                <a:cs typeface="Times New Roman" panose="02020603050405020304" pitchFamily="18" charset="0"/>
              </a:rPr>
              <a:t>Model Optimization</a:t>
            </a:r>
            <a:r>
              <a:rPr lang="en-US" sz="1200" b="0" i="0" dirty="0">
                <a:effectLst/>
                <a:latin typeface="Times New Roman" panose="02020603050405020304" pitchFamily="18" charset="0"/>
                <a:cs typeface="Times New Roman" panose="02020603050405020304" pitchFamily="18" charset="0"/>
              </a:rPr>
              <a:t>: If the model isn't performing well, you can try tweaking the hyperparameters or using different feature selection methods to see if you can improve its accuracy.</a:t>
            </a:r>
          </a:p>
        </p:txBody>
      </p:sp>
    </p:spTree>
    <p:extLst>
      <p:ext uri="{BB962C8B-B14F-4D97-AF65-F5344CB8AC3E}">
        <p14:creationId xmlns:p14="http://schemas.microsoft.com/office/powerpoint/2010/main" val="16637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2" name="Rectangle 1">
            <a:extLst>
              <a:ext uri="{FF2B5EF4-FFF2-40B4-BE49-F238E27FC236}">
                <a16:creationId xmlns:a16="http://schemas.microsoft.com/office/drawing/2014/main" id="{A7AD2661-28A2-6C26-1490-01D9495843A8}"/>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DecisionTreeClassifier(max_depth=2, max_features='auto', random_state=1608637542)</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60054391-420C-F127-6510-F35F21A9E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604" y="266405"/>
            <a:ext cx="5216265" cy="25966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95706147-3C4A-28FA-9482-B5A613BDF657}"/>
              </a:ext>
            </a:extLst>
          </p:cNvPr>
          <p:cNvSpPr>
            <a:spLocks noChangeArrowheads="1"/>
          </p:cNvSpPr>
          <p:nvPr/>
        </p:nvSpPr>
        <p:spPr bwMode="auto">
          <a:xfrm>
            <a:off x="0" y="2697687"/>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DecisionTreeClassifier(max_depth=2, max_features='auto', random_state=1273642419)</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3" name="Picture 9">
            <a:extLst>
              <a:ext uri="{FF2B5EF4-FFF2-40B4-BE49-F238E27FC236}">
                <a16:creationId xmlns:a16="http://schemas.microsoft.com/office/drawing/2014/main" id="{0E9F92AE-9D8E-56A2-DA0C-0750D02FC0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570" y="2959100"/>
            <a:ext cx="4526331" cy="22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933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4" name="TextBox 3">
            <a:extLst>
              <a:ext uri="{FF2B5EF4-FFF2-40B4-BE49-F238E27FC236}">
                <a16:creationId xmlns:a16="http://schemas.microsoft.com/office/drawing/2014/main" id="{F0C118FA-8479-0D4E-57CB-88AFABB2744A}"/>
              </a:ext>
            </a:extLst>
          </p:cNvPr>
          <p:cNvSpPr txBox="1"/>
          <p:nvPr/>
        </p:nvSpPr>
        <p:spPr>
          <a:xfrm>
            <a:off x="1906772" y="150912"/>
            <a:ext cx="5330456" cy="461665"/>
          </a:xfrm>
          <a:prstGeom prst="rect">
            <a:avLst/>
          </a:prstGeom>
          <a:noFill/>
        </p:spPr>
        <p:txBody>
          <a:bodyPr wrap="square">
            <a:spAutoFit/>
          </a:bodyPr>
          <a:lstStyle/>
          <a:p>
            <a:pPr algn="ctr"/>
            <a:r>
              <a:rPr lang="en-US" sz="2400" u="sng" dirty="0">
                <a:solidFill>
                  <a:schemeClr val="bg2"/>
                </a:solidFill>
                <a:latin typeface="Times New Roman" panose="02020603050405020304" pitchFamily="18" charset="0"/>
                <a:cs typeface="Times New Roman" panose="02020603050405020304" pitchFamily="18" charset="0"/>
              </a:rPr>
              <a:t>ALGORITHMS</a:t>
            </a:r>
            <a:r>
              <a:rPr lang="en-US" sz="2400" u="sng" dirty="0">
                <a:latin typeface="Times New Roman" panose="02020603050405020304" pitchFamily="18" charset="0"/>
                <a:cs typeface="Times New Roman" panose="02020603050405020304" pitchFamily="18" charset="0"/>
              </a:rPr>
              <a:t> </a:t>
            </a:r>
            <a:r>
              <a:rPr lang="en-US" sz="2400" u="sng" dirty="0">
                <a:solidFill>
                  <a:schemeClr val="bg2"/>
                </a:solidFill>
                <a:latin typeface="Times New Roman" panose="02020603050405020304" pitchFamily="18" charset="0"/>
                <a:cs typeface="Times New Roman" panose="02020603050405020304" pitchFamily="18" charset="0"/>
              </a:rPr>
              <a:t>USED</a:t>
            </a:r>
            <a:endParaRPr lang="en-US" sz="2400" u="sng" dirty="0">
              <a:solidFill>
                <a:schemeClr val="bg2"/>
              </a:solidFill>
            </a:endParaRPr>
          </a:p>
        </p:txBody>
      </p:sp>
      <p:sp>
        <p:nvSpPr>
          <p:cNvPr id="5" name="Google Shape;2306;p55">
            <a:extLst>
              <a:ext uri="{FF2B5EF4-FFF2-40B4-BE49-F238E27FC236}">
                <a16:creationId xmlns:a16="http://schemas.microsoft.com/office/drawing/2014/main" id="{F0ACC5DD-339C-0918-DC0F-86D24614E305}"/>
              </a:ext>
            </a:extLst>
          </p:cNvPr>
          <p:cNvSpPr/>
          <p:nvPr/>
        </p:nvSpPr>
        <p:spPr>
          <a:xfrm>
            <a:off x="0" y="979204"/>
            <a:ext cx="2927499" cy="410113"/>
          </a:xfrm>
          <a:prstGeom prst="homePlate">
            <a:avLst>
              <a:gd name="adj" fmla="val 50000"/>
            </a:avLst>
          </a:prstGeom>
          <a:solidFill>
            <a:schemeClr val="accent1">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91425" rIns="91425" bIns="91425" anchor="ctr" anchorCtr="0">
            <a:noAutofit/>
          </a:bodyPr>
          <a:lstStyle/>
          <a:p>
            <a:pPr algn="just"/>
            <a:r>
              <a:rPr lang="en-US" dirty="0">
                <a:latin typeface="Times New Roman" panose="02020603050405020304" pitchFamily="18" charset="0"/>
                <a:cs typeface="Times New Roman" panose="02020603050405020304" pitchFamily="18" charset="0"/>
              </a:rPr>
              <a:t>LOGISTIC REGRESSION</a:t>
            </a:r>
          </a:p>
        </p:txBody>
      </p:sp>
      <p:sp>
        <p:nvSpPr>
          <p:cNvPr id="6" name="Google Shape;859;p43">
            <a:extLst>
              <a:ext uri="{FF2B5EF4-FFF2-40B4-BE49-F238E27FC236}">
                <a16:creationId xmlns:a16="http://schemas.microsoft.com/office/drawing/2014/main" id="{C19574E4-B483-2E18-8B4F-CF8250611F2B}"/>
              </a:ext>
            </a:extLst>
          </p:cNvPr>
          <p:cNvSpPr/>
          <p:nvPr/>
        </p:nvSpPr>
        <p:spPr>
          <a:xfrm>
            <a:off x="2255628" y="1599999"/>
            <a:ext cx="6193712" cy="3326419"/>
          </a:xfrm>
          <a:prstGeom prst="roundRect">
            <a:avLst>
              <a:gd name="adj" fmla="val 6549"/>
            </a:avLst>
          </a:prstGeom>
          <a:solidFill>
            <a:schemeClr val="lt1"/>
          </a:solidFill>
          <a:ln>
            <a:noFill/>
          </a:ln>
        </p:spPr>
        <p:txBody>
          <a:bodyPr spcFirstLastPara="1" wrap="square" lIns="91425" tIns="91425" rIns="91425" bIns="91425" anchor="ctr" anchorCtr="0">
            <a:noAutofit/>
          </a:bodyPr>
          <a:lstStyle/>
          <a:p>
            <a:pPr marL="457200" indent="-457200" algn="just">
              <a:lnSpc>
                <a:spcPct val="150000"/>
              </a:lnSpc>
              <a:buFont typeface="Arial" panose="020B0604020202020204" pitchFamily="34" charset="0"/>
              <a:buChar char="•"/>
            </a:pPr>
            <a:r>
              <a:rPr lang="en-US" sz="1400" i="0" dirty="0">
                <a:solidFill>
                  <a:srgbClr val="000000"/>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or true or False. </a:t>
            </a:r>
            <a:r>
              <a:rPr lang="en-US" sz="1400" i="0">
                <a:solidFill>
                  <a:srgbClr val="000000"/>
                </a:solidFill>
                <a:effectLst/>
                <a:latin typeface="Times New Roman" panose="02020603050405020304" pitchFamily="18" charset="0"/>
                <a:cs typeface="Times New Roman" panose="02020603050405020304" pitchFamily="18" charset="0"/>
              </a:rPr>
              <a:t>But </a:t>
            </a:r>
            <a:r>
              <a:rPr lang="en-US" sz="1400" i="0" dirty="0">
                <a:solidFill>
                  <a:srgbClr val="000000"/>
                </a:solidFill>
                <a:effectLst/>
                <a:latin typeface="Times New Roman" panose="02020603050405020304" pitchFamily="18" charset="0"/>
                <a:cs typeface="Times New Roman" panose="02020603050405020304" pitchFamily="18" charset="0"/>
              </a:rPr>
              <a:t>instead of giving the exact value as 0 and 1, it gives the probabilistic values which lie between 0 and 1.</a:t>
            </a:r>
          </a:p>
          <a:p>
            <a:pPr marL="457200" indent="-457200" algn="just">
              <a:lnSpc>
                <a:spcPct val="150000"/>
              </a:lnSpc>
              <a:buFont typeface="Arial" panose="020B0604020202020204" pitchFamily="34" charset="0"/>
              <a:buChar char="•"/>
            </a:pPr>
            <a:endParaRPr lang="en-US" sz="1400" i="0" dirty="0">
              <a:solidFill>
                <a:srgbClr val="000000"/>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1400" i="0" dirty="0">
                <a:solidFill>
                  <a:srgbClr val="000000"/>
                </a:solidFill>
                <a:effectLst/>
                <a:latin typeface="Times New Roman" panose="02020603050405020304" pitchFamily="18" charset="0"/>
                <a:cs typeface="Times New Roman" panose="02020603050405020304" pitchFamily="18" charset="0"/>
              </a:rPr>
              <a:t>Logistic Regression is much similar to Linear Regression except that how they are used. Linear Regression is used for solving Regression problems, whereas Logistic regression is used for solving the classification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5"/>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5">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pic>
        <p:nvPicPr>
          <p:cNvPr id="2050" name="Picture 2">
            <a:extLst>
              <a:ext uri="{FF2B5EF4-FFF2-40B4-BE49-F238E27FC236}">
                <a16:creationId xmlns:a16="http://schemas.microsoft.com/office/drawing/2014/main" id="{69BBD3DD-DC16-3A14-2A56-D16D8FBF5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950" y="548250"/>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871729-05F9-ABE5-796D-A0DB46C732B7}"/>
              </a:ext>
            </a:extLst>
          </p:cNvPr>
          <p:cNvSpPr txBox="1"/>
          <p:nvPr/>
        </p:nvSpPr>
        <p:spPr>
          <a:xfrm>
            <a:off x="57600" y="401925"/>
            <a:ext cx="5608350" cy="4339650"/>
          </a:xfrm>
          <a:prstGeom prst="rect">
            <a:avLst/>
          </a:prstGeom>
          <a:noFill/>
        </p:spPr>
        <p:txBody>
          <a:bodyPr wrap="square">
            <a:spAutoFit/>
          </a:bodyPr>
          <a:lstStyle/>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Collect data</a:t>
            </a:r>
            <a:r>
              <a:rPr lang="en-US" sz="1200" b="0" i="0" dirty="0">
                <a:effectLst/>
                <a:latin typeface="Times New Roman" panose="02020603050405020304" pitchFamily="18" charset="0"/>
                <a:cs typeface="Times New Roman" panose="02020603050405020304" pitchFamily="18" charset="0"/>
              </a:rPr>
              <a:t>: Gather a dataset that includes information about people who have been  with ASD and people who have not. The dataset should include variables such as age, gender, family history of ASD, and other relevant characteristics.</a:t>
            </a: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effectLst/>
                <a:latin typeface="Times New Roman" panose="02020603050405020304" pitchFamily="18" charset="0"/>
                <a:cs typeface="Times New Roman" panose="02020603050405020304" pitchFamily="18" charset="0"/>
              </a:rPr>
              <a:t>Pr</a:t>
            </a:r>
            <a:r>
              <a:rPr lang="en-US" sz="1200" b="1" i="0" u="sng" dirty="0">
                <a:effectLst/>
                <a:latin typeface="Times New Roman" panose="02020603050405020304" pitchFamily="18" charset="0"/>
                <a:cs typeface="Times New Roman" panose="02020603050405020304" pitchFamily="18" charset="0"/>
              </a:rPr>
              <a:t>epare the data</a:t>
            </a:r>
            <a:r>
              <a:rPr lang="en-US" sz="1200" b="1" i="0" dirty="0">
                <a:effectLst/>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Clean and preprocess the data to ensure it is ready for analysis. This includes removing any missing values.</a:t>
            </a: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Split the data</a:t>
            </a:r>
            <a:r>
              <a:rPr lang="en-US" sz="1200" b="0" i="0" dirty="0">
                <a:effectLst/>
                <a:latin typeface="Times New Roman" panose="02020603050405020304" pitchFamily="18" charset="0"/>
                <a:cs typeface="Times New Roman" panose="02020603050405020304" pitchFamily="18" charset="0"/>
              </a:rPr>
              <a:t>: Divide the data into two subsets, a training set and a test set. The training set is used to build the logistic regression model, while the test set is used to evaluate the model's performance.</a:t>
            </a: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Build the logistic regression model</a:t>
            </a:r>
            <a:r>
              <a:rPr lang="en-US" sz="1200" b="0" i="0" dirty="0">
                <a:effectLst/>
                <a:latin typeface="Times New Roman" panose="02020603050405020304" pitchFamily="18" charset="0"/>
                <a:cs typeface="Times New Roman" panose="02020603050405020304" pitchFamily="18" charset="0"/>
              </a:rPr>
              <a:t>: Fit a logistic regression model to the training set using the ASD diagnosis as the response variable and the other variables as predictors. The model will estimate the probability of a person having ASD based on their characteristics.</a:t>
            </a:r>
          </a:p>
          <a:p>
            <a:pPr algn="just">
              <a:buFont typeface="+mj-lt"/>
              <a:buAutoNum type="arabicPeriod"/>
            </a:pPr>
            <a:endParaRPr lang="en-US" sz="1200" dirty="0">
              <a:latin typeface="Times New Roman" panose="02020603050405020304" pitchFamily="18" charset="0"/>
              <a:cs typeface="Times New Roman" panose="02020603050405020304" pitchFamily="18" charset="0"/>
            </a:endParaRPr>
          </a:p>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Evaluate the model</a:t>
            </a:r>
            <a:r>
              <a:rPr lang="en-US" sz="1200" b="0" i="0" dirty="0">
                <a:effectLst/>
                <a:latin typeface="Times New Roman" panose="02020603050405020304" pitchFamily="18" charset="0"/>
                <a:cs typeface="Times New Roman" panose="02020603050405020304" pitchFamily="18" charset="0"/>
              </a:rPr>
              <a:t>: Use the test set to evaluate the performance of the model. Calculate metrics such as accuracy, precision, recall, and F1 score to assess how well the model is predicting ASD diagnosis.</a:t>
            </a: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u="sng" dirty="0">
                <a:effectLst/>
                <a:latin typeface="Times New Roman" panose="02020603050405020304" pitchFamily="18" charset="0"/>
                <a:cs typeface="Times New Roman" panose="02020603050405020304" pitchFamily="18" charset="0"/>
              </a:rPr>
              <a:t>Deploy the model</a:t>
            </a:r>
            <a:r>
              <a:rPr lang="en-US" sz="1200" b="0" i="0" dirty="0">
                <a:effectLst/>
                <a:latin typeface="Times New Roman" panose="02020603050405020304" pitchFamily="18" charset="0"/>
                <a:cs typeface="Times New Roman" panose="02020603050405020304" pitchFamily="18" charset="0"/>
              </a:rPr>
              <a:t>: Once the model has been trained and evaluated, it can be used to predict ASD diagnosis for new individuals based on their characteristics.</a:t>
            </a:r>
          </a:p>
          <a:p>
            <a:pPr algn="just">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4" name="TextBox 13">
            <a:extLst>
              <a:ext uri="{FF2B5EF4-FFF2-40B4-BE49-F238E27FC236}">
                <a16:creationId xmlns:a16="http://schemas.microsoft.com/office/drawing/2014/main" id="{90FD7F6D-14F5-F71A-9E75-62884F8C6FDB}"/>
              </a:ext>
            </a:extLst>
          </p:cNvPr>
          <p:cNvSpPr txBox="1"/>
          <p:nvPr/>
        </p:nvSpPr>
        <p:spPr>
          <a:xfrm>
            <a:off x="3314700" y="83820"/>
            <a:ext cx="37490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System Configuration</a:t>
            </a:r>
          </a:p>
        </p:txBody>
      </p:sp>
      <p:sp>
        <p:nvSpPr>
          <p:cNvPr id="17" name="TextBox 16">
            <a:extLst>
              <a:ext uri="{FF2B5EF4-FFF2-40B4-BE49-F238E27FC236}">
                <a16:creationId xmlns:a16="http://schemas.microsoft.com/office/drawing/2014/main" id="{2A02EB91-345A-EE83-DEA7-C4F86CD21999}"/>
              </a:ext>
            </a:extLst>
          </p:cNvPr>
          <p:cNvSpPr txBox="1"/>
          <p:nvPr/>
        </p:nvSpPr>
        <p:spPr>
          <a:xfrm>
            <a:off x="0" y="893862"/>
            <a:ext cx="532638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Software Configurations:-</a:t>
            </a:r>
          </a:p>
        </p:txBody>
      </p:sp>
      <p:sp>
        <p:nvSpPr>
          <p:cNvPr id="19" name="TextBox 18">
            <a:extLst>
              <a:ext uri="{FF2B5EF4-FFF2-40B4-BE49-F238E27FC236}">
                <a16:creationId xmlns:a16="http://schemas.microsoft.com/office/drawing/2014/main" id="{9533F498-0375-867F-F165-BC2E14E7ECE8}"/>
              </a:ext>
            </a:extLst>
          </p:cNvPr>
          <p:cNvSpPr txBox="1"/>
          <p:nvPr/>
        </p:nvSpPr>
        <p:spPr>
          <a:xfrm>
            <a:off x="1908810" y="1232416"/>
            <a:ext cx="7440930" cy="1346331"/>
          </a:xfrm>
          <a:prstGeom prst="rect">
            <a:avLst/>
          </a:prstGeom>
          <a:noFill/>
        </p:spPr>
        <p:txBody>
          <a:bodyPr wrap="square">
            <a:spAutoFit/>
          </a:bodyPr>
          <a:lstStyle/>
          <a:p>
            <a:pPr marL="863609" lvl="1" indent="-431805" algn="just">
              <a:lnSpc>
                <a:spcPct val="150000"/>
              </a:lnSpc>
              <a:buFont typeface="Arial"/>
              <a:buChar char="•"/>
            </a:pPr>
            <a:r>
              <a:rPr lang="en-US" sz="1400" dirty="0">
                <a:solidFill>
                  <a:srgbClr val="000000"/>
                </a:solidFill>
                <a:latin typeface="Times New Roman" panose="02020603050405020304" pitchFamily="18" charset="0"/>
                <a:cs typeface="Times New Roman" panose="02020603050405020304" pitchFamily="18" charset="0"/>
              </a:rPr>
              <a:t>Operating System: Windows 10 </a:t>
            </a:r>
          </a:p>
          <a:p>
            <a:pPr marL="863609" lvl="1" indent="-431805" algn="just">
              <a:lnSpc>
                <a:spcPct val="150000"/>
              </a:lnSpc>
              <a:buFont typeface="Arial"/>
              <a:buChar char="•"/>
            </a:pPr>
            <a:r>
              <a:rPr lang="en-US" sz="1400" dirty="0">
                <a:solidFill>
                  <a:srgbClr val="000000"/>
                </a:solidFill>
                <a:latin typeface="Times New Roman" panose="02020603050405020304" pitchFamily="18" charset="0"/>
                <a:cs typeface="Times New Roman" panose="02020603050405020304" pitchFamily="18" charset="0"/>
              </a:rPr>
              <a:t>Language: Python 3 .6+</a:t>
            </a:r>
          </a:p>
          <a:p>
            <a:pPr marL="863609" lvl="1" indent="-431805" algn="just">
              <a:lnSpc>
                <a:spcPct val="150000"/>
              </a:lnSpc>
              <a:buFont typeface="Arial"/>
              <a:buChar char="•"/>
            </a:pPr>
            <a:r>
              <a:rPr lang="en-US" sz="1400" dirty="0">
                <a:solidFill>
                  <a:srgbClr val="000000"/>
                </a:solidFill>
                <a:latin typeface="Times New Roman" panose="02020603050405020304" pitchFamily="18" charset="0"/>
                <a:cs typeface="Times New Roman" panose="02020603050405020304" pitchFamily="18" charset="0"/>
              </a:rPr>
              <a:t>IDE: </a:t>
            </a:r>
            <a:r>
              <a:rPr lang="en-US" sz="1400">
                <a:solidFill>
                  <a:srgbClr val="000000"/>
                </a:solidFill>
                <a:latin typeface="Times New Roman" panose="02020603050405020304" pitchFamily="18" charset="0"/>
                <a:cs typeface="Times New Roman" panose="02020603050405020304" pitchFamily="18" charset="0"/>
              </a:rPr>
              <a:t>Python Idle</a:t>
            </a:r>
          </a:p>
          <a:p>
            <a:pPr marL="863609" lvl="1" indent="-431805" algn="just">
              <a:lnSpc>
                <a:spcPct val="150000"/>
              </a:lnSpc>
              <a:buFont typeface="Arial"/>
              <a:buChar char="•"/>
            </a:pPr>
            <a:r>
              <a:rPr lang="en-US" sz="1400" dirty="0">
                <a:solidFill>
                  <a:srgbClr val="000000"/>
                </a:solidFill>
                <a:latin typeface="Times New Roman" panose="02020603050405020304" pitchFamily="18" charset="0"/>
                <a:cs typeface="Times New Roman" panose="02020603050405020304" pitchFamily="18" charset="0"/>
              </a:rPr>
              <a:t>Libraries Used: Pandas, NumPy , Sci-kit Learn, Matplotlib, Seaborn                                 </a:t>
            </a:r>
          </a:p>
        </p:txBody>
      </p:sp>
      <p:sp>
        <p:nvSpPr>
          <p:cNvPr id="20" name="TextBox 19">
            <a:extLst>
              <a:ext uri="{FF2B5EF4-FFF2-40B4-BE49-F238E27FC236}">
                <a16:creationId xmlns:a16="http://schemas.microsoft.com/office/drawing/2014/main" id="{53128846-7B73-6CE1-4C4D-D54D28CF52A5}"/>
              </a:ext>
            </a:extLst>
          </p:cNvPr>
          <p:cNvSpPr txBox="1"/>
          <p:nvPr/>
        </p:nvSpPr>
        <p:spPr>
          <a:xfrm>
            <a:off x="-3810" y="2578747"/>
            <a:ext cx="532638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Hardware Configurations:-</a:t>
            </a:r>
          </a:p>
        </p:txBody>
      </p:sp>
      <p:sp>
        <p:nvSpPr>
          <p:cNvPr id="22" name="TextBox 21">
            <a:extLst>
              <a:ext uri="{FF2B5EF4-FFF2-40B4-BE49-F238E27FC236}">
                <a16:creationId xmlns:a16="http://schemas.microsoft.com/office/drawing/2014/main" id="{0A201A20-76B3-7B28-C677-172616EDE9DF}"/>
              </a:ext>
            </a:extLst>
          </p:cNvPr>
          <p:cNvSpPr txBox="1"/>
          <p:nvPr/>
        </p:nvSpPr>
        <p:spPr>
          <a:xfrm>
            <a:off x="1908810" y="3033644"/>
            <a:ext cx="5326380" cy="1346331"/>
          </a:xfrm>
          <a:prstGeom prst="rect">
            <a:avLst/>
          </a:prstGeom>
          <a:noFill/>
        </p:spPr>
        <p:txBody>
          <a:bodyPr wrap="square">
            <a:spAutoFit/>
          </a:bodyPr>
          <a:lstStyle/>
          <a:p>
            <a:pPr marL="800100" lvl="1" indent="-342900">
              <a:lnSpc>
                <a:spcPct val="150000"/>
              </a:lnSpc>
              <a:buFont typeface="Symbol" panose="05050102010706020507" pitchFamily="18" charset="2"/>
              <a:buChar char=""/>
            </a:pPr>
            <a:r>
              <a:rPr lang="en-US" sz="1400" kern="0" dirty="0">
                <a:latin typeface="Times New Roman" panose="02020603050405020304" pitchFamily="18" charset="0"/>
                <a:ea typeface="Times New Roman" panose="02020603050405020304" pitchFamily="18" charset="0"/>
                <a:cs typeface="Times New Roman" panose="02020603050405020304" pitchFamily="18" charset="0"/>
              </a:rPr>
              <a:t>Processor- AMD Ryzen 3 3250U</a:t>
            </a:r>
          </a:p>
          <a:p>
            <a:pPr marL="800100" lvl="1" indent="-342900">
              <a:lnSpc>
                <a:spcPct val="150000"/>
              </a:lnSpc>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RAM- 4GB (min)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Hard Disk- 128 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44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4" name="Picture 7">
            <a:extLst>
              <a:ext uri="{FF2B5EF4-FFF2-40B4-BE49-F238E27FC236}">
                <a16:creationId xmlns:a16="http://schemas.microsoft.com/office/drawing/2014/main" id="{8A6AEA53-CAFE-AD90-5BD6-BB2002992447}"/>
              </a:ext>
            </a:extLst>
          </p:cNvPr>
          <p:cNvPicPr>
            <a:picLocks noChangeAspect="1"/>
          </p:cNvPicPr>
          <p:nvPr/>
        </p:nvPicPr>
        <p:blipFill>
          <a:blip r:embed="rId3"/>
          <a:srcRect r="25468"/>
          <a:stretch>
            <a:fillRect/>
          </a:stretch>
        </p:blipFill>
        <p:spPr>
          <a:xfrm>
            <a:off x="-39410" y="0"/>
            <a:ext cx="9222820" cy="1531335"/>
          </a:xfrm>
          <a:prstGeom prst="rect">
            <a:avLst/>
          </a:prstGeom>
        </p:spPr>
      </p:pic>
      <p:sp>
        <p:nvSpPr>
          <p:cNvPr id="8" name="TextBox 7">
            <a:extLst>
              <a:ext uri="{FF2B5EF4-FFF2-40B4-BE49-F238E27FC236}">
                <a16:creationId xmlns:a16="http://schemas.microsoft.com/office/drawing/2014/main" id="{55783AA5-E1DA-B2AF-6CBF-278BE05FBDE8}"/>
              </a:ext>
            </a:extLst>
          </p:cNvPr>
          <p:cNvSpPr txBox="1"/>
          <p:nvPr/>
        </p:nvSpPr>
        <p:spPr>
          <a:xfrm>
            <a:off x="1908313" y="1822131"/>
            <a:ext cx="5327374" cy="973600"/>
          </a:xfrm>
          <a:prstGeom prst="rect">
            <a:avLst/>
          </a:prstGeom>
          <a:noFill/>
        </p:spPr>
        <p:txBody>
          <a:bodyPr wrap="square">
            <a:spAutoFit/>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Project Guide: </a:t>
            </a:r>
          </a:p>
          <a:p>
            <a:pPr marL="0" marR="0" algn="ctr">
              <a:lnSpc>
                <a:spcPct val="107000"/>
              </a:lnSpc>
              <a:spcBef>
                <a:spcPts val="0"/>
              </a:spcBef>
              <a:spcAft>
                <a:spcPts val="80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Mr.CH.S.S</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RAJESH PATNAIK</a:t>
            </a:r>
          </a:p>
          <a:p>
            <a:pPr marL="0" marR="0" algn="ctr">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Assistant Professor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870E76C-8152-F7E2-7A6D-1B25C234E9FC}"/>
              </a:ext>
            </a:extLst>
          </p:cNvPr>
          <p:cNvSpPr txBox="1"/>
          <p:nvPr/>
        </p:nvSpPr>
        <p:spPr>
          <a:xfrm>
            <a:off x="1908313" y="3125366"/>
            <a:ext cx="5327374" cy="973600"/>
          </a:xfrm>
          <a:prstGeom prst="rect">
            <a:avLst/>
          </a:prstGeom>
          <a:noFill/>
        </p:spPr>
        <p:txBody>
          <a:bodyPr wrap="square">
            <a:spAutoFit/>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Project By: </a:t>
            </a:r>
          </a:p>
          <a:p>
            <a:pPr marL="0" marR="0" algn="ctr">
              <a:lnSpc>
                <a:spcPct val="107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G.LOKESH (pg212202022)</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MCA </a:t>
            </a:r>
            <a:r>
              <a:rPr lang="en-US" dirty="0">
                <a:latin typeface="Times New Roman" panose="02020603050405020304" pitchFamily="18" charset="0"/>
                <a:ea typeface="Calibri" panose="020F0502020204030204" pitchFamily="34" charset="0"/>
                <a:cs typeface="Times New Roman" panose="02020603050405020304" pitchFamily="18" charset="0"/>
              </a:rPr>
              <a:t>4</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dirty="0">
                <a:latin typeface="Times New Roman" panose="02020603050405020304" pitchFamily="18" charset="0"/>
                <a:ea typeface="Calibri" panose="020F0502020204030204" pitchFamily="34" charset="0"/>
                <a:cs typeface="Times New Roman" panose="02020603050405020304" pitchFamily="18" charset="0"/>
              </a:rPr>
              <a:t> semester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2" name="Picture 1">
            <a:extLst>
              <a:ext uri="{FF2B5EF4-FFF2-40B4-BE49-F238E27FC236}">
                <a16:creationId xmlns:a16="http://schemas.microsoft.com/office/drawing/2014/main" id="{8E30AB6B-64B5-23F6-AEDF-2D0C2D7B9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0837" y="125551"/>
            <a:ext cx="4704586" cy="5017949"/>
          </a:xfrm>
          <a:prstGeom prst="rect">
            <a:avLst/>
          </a:prstGeom>
        </p:spPr>
      </p:pic>
      <p:sp>
        <p:nvSpPr>
          <p:cNvPr id="5" name="TextBox 4">
            <a:extLst>
              <a:ext uri="{FF2B5EF4-FFF2-40B4-BE49-F238E27FC236}">
                <a16:creationId xmlns:a16="http://schemas.microsoft.com/office/drawing/2014/main" id="{0E1CFF2F-9FE4-832A-343D-DE3AD6B274B3}"/>
              </a:ext>
            </a:extLst>
          </p:cNvPr>
          <p:cNvSpPr txBox="1"/>
          <p:nvPr/>
        </p:nvSpPr>
        <p:spPr>
          <a:xfrm>
            <a:off x="0" y="335493"/>
            <a:ext cx="5327904"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USECASE Diagram (user):</a:t>
            </a:r>
          </a:p>
        </p:txBody>
      </p:sp>
    </p:spTree>
    <p:extLst>
      <p:ext uri="{BB962C8B-B14F-4D97-AF65-F5344CB8AC3E}">
        <p14:creationId xmlns:p14="http://schemas.microsoft.com/office/powerpoint/2010/main" val="3103395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135CCBB5-DC4A-413E-BCCC-627920F8C194}"/>
              </a:ext>
            </a:extLst>
          </p:cNvPr>
          <p:cNvSpPr txBox="1"/>
          <p:nvPr/>
        </p:nvSpPr>
        <p:spPr>
          <a:xfrm>
            <a:off x="0" y="207619"/>
            <a:ext cx="5330456"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ACTIVITY Diagram:</a:t>
            </a:r>
          </a:p>
        </p:txBody>
      </p:sp>
      <p:pic>
        <p:nvPicPr>
          <p:cNvPr id="5" name="Picture 4">
            <a:extLst>
              <a:ext uri="{FF2B5EF4-FFF2-40B4-BE49-F238E27FC236}">
                <a16:creationId xmlns:a16="http://schemas.microsoft.com/office/drawing/2014/main" id="{C7FD3CE6-0A71-27C0-1F25-84E4E053A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080" y="826770"/>
            <a:ext cx="5126743" cy="3489960"/>
          </a:xfrm>
          <a:prstGeom prst="rect">
            <a:avLst/>
          </a:prstGeom>
        </p:spPr>
      </p:pic>
    </p:spTree>
    <p:extLst>
      <p:ext uri="{BB962C8B-B14F-4D97-AF65-F5344CB8AC3E}">
        <p14:creationId xmlns:p14="http://schemas.microsoft.com/office/powerpoint/2010/main" val="413298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61611E63-00B5-4926-CC74-869B6E363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4720" y="105327"/>
            <a:ext cx="4943172" cy="4826301"/>
          </a:xfrm>
          <a:prstGeom prst="rect">
            <a:avLst/>
          </a:prstGeom>
        </p:spPr>
      </p:pic>
    </p:spTree>
    <p:extLst>
      <p:ext uri="{BB962C8B-B14F-4D97-AF65-F5344CB8AC3E}">
        <p14:creationId xmlns:p14="http://schemas.microsoft.com/office/powerpoint/2010/main" val="1430674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CLASS Diagram:</a:t>
            </a:r>
          </a:p>
        </p:txBody>
      </p:sp>
      <p:pic>
        <p:nvPicPr>
          <p:cNvPr id="2" name="Picture 1">
            <a:extLst>
              <a:ext uri="{FF2B5EF4-FFF2-40B4-BE49-F238E27FC236}">
                <a16:creationId xmlns:a16="http://schemas.microsoft.com/office/drawing/2014/main" id="{A76B1FBF-A855-0505-FAEB-34281E9D4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21" y="1645920"/>
            <a:ext cx="7500158" cy="2571750"/>
          </a:xfrm>
          <a:prstGeom prst="rect">
            <a:avLst/>
          </a:prstGeom>
        </p:spPr>
      </p:pic>
    </p:spTree>
    <p:extLst>
      <p:ext uri="{BB962C8B-B14F-4D97-AF65-F5344CB8AC3E}">
        <p14:creationId xmlns:p14="http://schemas.microsoft.com/office/powerpoint/2010/main" val="1199629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CLASS Diagram:</a:t>
            </a:r>
          </a:p>
        </p:txBody>
      </p:sp>
      <p:pic>
        <p:nvPicPr>
          <p:cNvPr id="2" name="Picture 1">
            <a:extLst>
              <a:ext uri="{FF2B5EF4-FFF2-40B4-BE49-F238E27FC236}">
                <a16:creationId xmlns:a16="http://schemas.microsoft.com/office/drawing/2014/main" id="{A76B1FBF-A855-0505-FAEB-34281E9D4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21" y="1645920"/>
            <a:ext cx="7500158" cy="2571750"/>
          </a:xfrm>
          <a:prstGeom prst="rect">
            <a:avLst/>
          </a:prstGeom>
        </p:spPr>
      </p:pic>
    </p:spTree>
    <p:extLst>
      <p:ext uri="{BB962C8B-B14F-4D97-AF65-F5344CB8AC3E}">
        <p14:creationId xmlns:p14="http://schemas.microsoft.com/office/powerpoint/2010/main" val="91700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u="sng" dirty="0">
                <a:latin typeface="Times New Roman" panose="02020603050405020304" pitchFamily="18" charset="0"/>
                <a:cs typeface="Times New Roman" panose="02020603050405020304" pitchFamily="18" charset="0"/>
              </a:rPr>
              <a:t>Home Page:-</a:t>
            </a:r>
          </a:p>
        </p:txBody>
      </p:sp>
      <p:pic>
        <p:nvPicPr>
          <p:cNvPr id="3" name="Picture 2">
            <a:extLst>
              <a:ext uri="{FF2B5EF4-FFF2-40B4-BE49-F238E27FC236}">
                <a16:creationId xmlns:a16="http://schemas.microsoft.com/office/drawing/2014/main" id="{16764B17-A997-CA9A-2E44-11578DE20E53}"/>
              </a:ext>
            </a:extLst>
          </p:cNvPr>
          <p:cNvPicPr>
            <a:picLocks noChangeAspect="1"/>
          </p:cNvPicPr>
          <p:nvPr/>
        </p:nvPicPr>
        <p:blipFill rotWithShape="1">
          <a:blip r:embed="rId3"/>
          <a:srcRect b="5576"/>
          <a:stretch/>
        </p:blipFill>
        <p:spPr bwMode="auto">
          <a:xfrm>
            <a:off x="1396448" y="654903"/>
            <a:ext cx="6351104" cy="3373006"/>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10B85038-E653-5D13-7B0F-3B77BDE45979}"/>
              </a:ext>
            </a:extLst>
          </p:cNvPr>
          <p:cNvSpPr txBox="1"/>
          <p:nvPr/>
        </p:nvSpPr>
        <p:spPr>
          <a:xfrm>
            <a:off x="1396448" y="4180820"/>
            <a:ext cx="6978926"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Home page: </a:t>
            </a:r>
            <a:r>
              <a:rPr lang="en-US" sz="1400" dirty="0">
                <a:effectLst/>
                <a:latin typeface="Times New Roman" panose="02020603050405020304" pitchFamily="18" charset="0"/>
                <a:ea typeface="Calibri" panose="020F0502020204030204" pitchFamily="34" charset="0"/>
              </a:rPr>
              <a:t>It is the main page of the project, from here we can proceed to the next steps.</a:t>
            </a:r>
            <a:endParaRPr lang="en-US" dirty="0"/>
          </a:p>
        </p:txBody>
      </p:sp>
    </p:spTree>
    <p:extLst>
      <p:ext uri="{BB962C8B-B14F-4D97-AF65-F5344CB8AC3E}">
        <p14:creationId xmlns:p14="http://schemas.microsoft.com/office/powerpoint/2010/main" val="269427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u="sng" dirty="0">
                <a:latin typeface="Times New Roman" panose="02020603050405020304" pitchFamily="18" charset="0"/>
                <a:cs typeface="Times New Roman" panose="02020603050405020304" pitchFamily="18" charset="0"/>
              </a:rPr>
              <a:t>Abstract page:_</a:t>
            </a:r>
          </a:p>
        </p:txBody>
      </p:sp>
      <p:pic>
        <p:nvPicPr>
          <p:cNvPr id="6" name="Picture 5">
            <a:extLst>
              <a:ext uri="{FF2B5EF4-FFF2-40B4-BE49-F238E27FC236}">
                <a16:creationId xmlns:a16="http://schemas.microsoft.com/office/drawing/2014/main" id="{64540B3C-BCAD-81D5-FA03-DD6AF36F7AB3}"/>
              </a:ext>
            </a:extLst>
          </p:cNvPr>
          <p:cNvPicPr>
            <a:picLocks noChangeAspect="1"/>
          </p:cNvPicPr>
          <p:nvPr/>
        </p:nvPicPr>
        <p:blipFill rotWithShape="1">
          <a:blip r:embed="rId3"/>
          <a:srcRect l="25797" t="13913" r="2246" b="14203"/>
          <a:stretch/>
        </p:blipFill>
        <p:spPr>
          <a:xfrm>
            <a:off x="1815547" y="775252"/>
            <a:ext cx="5724939" cy="3217036"/>
          </a:xfrm>
          <a:prstGeom prst="rect">
            <a:avLst/>
          </a:prstGeom>
        </p:spPr>
      </p:pic>
      <p:sp>
        <p:nvSpPr>
          <p:cNvPr id="8" name="TextBox 7">
            <a:extLst>
              <a:ext uri="{FF2B5EF4-FFF2-40B4-BE49-F238E27FC236}">
                <a16:creationId xmlns:a16="http://schemas.microsoft.com/office/drawing/2014/main" id="{4A2F4227-2F07-8F35-1FB4-09D6CD3EA3FD}"/>
              </a:ext>
            </a:extLst>
          </p:cNvPr>
          <p:cNvSpPr txBox="1"/>
          <p:nvPr/>
        </p:nvSpPr>
        <p:spPr>
          <a:xfrm>
            <a:off x="894522" y="4214359"/>
            <a:ext cx="7798904"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Abstract page: </a:t>
            </a:r>
            <a:r>
              <a:rPr lang="en-US" sz="1400" dirty="0">
                <a:solidFill>
                  <a:srgbClr val="202124"/>
                </a:solidFill>
                <a:effectLst/>
                <a:latin typeface="Arial" panose="020B0604020202020204" pitchFamily="34" charset="0"/>
                <a:ea typeface="Calibri" panose="020F0502020204030204" pitchFamily="34" charset="0"/>
              </a:rPr>
              <a:t> </a:t>
            </a:r>
            <a:r>
              <a:rPr lang="en-US" sz="1400" dirty="0">
                <a:solidFill>
                  <a:srgbClr val="202124"/>
                </a:solidFill>
                <a:effectLst/>
                <a:latin typeface="Times New Roman" panose="02020603050405020304" pitchFamily="18" charset="0"/>
                <a:ea typeface="Calibri" panose="020F0502020204030204" pitchFamily="34" charset="0"/>
              </a:rPr>
              <a:t>it</a:t>
            </a:r>
            <a:r>
              <a:rPr lang="en-US" sz="1400" dirty="0">
                <a:solidFill>
                  <a:srgbClr val="202124"/>
                </a:solidFill>
                <a:effectLst/>
                <a:latin typeface="Arial" panose="020B0604020202020204" pitchFamily="34" charset="0"/>
                <a:ea typeface="Calibri" panose="020F0502020204030204" pitchFamily="34" charset="0"/>
              </a:rPr>
              <a:t> </a:t>
            </a:r>
            <a:r>
              <a:rPr lang="en-US" sz="1400" dirty="0">
                <a:solidFill>
                  <a:srgbClr val="202124"/>
                </a:solidFill>
                <a:effectLst/>
                <a:latin typeface="Times New Roman" panose="02020603050405020304" pitchFamily="18" charset="0"/>
                <a:ea typeface="Calibri" panose="020F0502020204030204" pitchFamily="34" charset="0"/>
              </a:rPr>
              <a:t>is </a:t>
            </a:r>
            <a:r>
              <a:rPr lang="en-US" sz="1400" dirty="0">
                <a:solidFill>
                  <a:srgbClr val="040C28"/>
                </a:solidFill>
                <a:effectLst/>
                <a:latin typeface="Times New Roman" panose="02020603050405020304" pitchFamily="18" charset="0"/>
                <a:ea typeface="Calibri" panose="020F0502020204030204" pitchFamily="34" charset="0"/>
              </a:rPr>
              <a:t>a one-paragraph summary of our project, gives a detailed information of the project</a:t>
            </a:r>
            <a:r>
              <a:rPr lang="en-US" b="1" dirty="0">
                <a:solidFill>
                  <a:srgbClr val="040C28"/>
                </a:solidFill>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3552652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u="sng" dirty="0">
                <a:latin typeface="Times New Roman" panose="02020603050405020304" pitchFamily="18" charset="0"/>
                <a:cs typeface="Times New Roman" panose="02020603050405020304" pitchFamily="18" charset="0"/>
              </a:rPr>
              <a:t>Dataset Page:-</a:t>
            </a:r>
          </a:p>
        </p:txBody>
      </p:sp>
      <p:pic>
        <p:nvPicPr>
          <p:cNvPr id="3" name="Picture 2">
            <a:extLst>
              <a:ext uri="{FF2B5EF4-FFF2-40B4-BE49-F238E27FC236}">
                <a16:creationId xmlns:a16="http://schemas.microsoft.com/office/drawing/2014/main" id="{5AC50740-729B-D0F1-6CBB-79A09CDDD4CB}"/>
              </a:ext>
            </a:extLst>
          </p:cNvPr>
          <p:cNvPicPr>
            <a:picLocks noChangeAspect="1"/>
          </p:cNvPicPr>
          <p:nvPr/>
        </p:nvPicPr>
        <p:blipFill>
          <a:blip r:embed="rId3"/>
          <a:stretch>
            <a:fillRect/>
          </a:stretch>
        </p:blipFill>
        <p:spPr>
          <a:xfrm>
            <a:off x="1706217" y="541858"/>
            <a:ext cx="5943600" cy="3343275"/>
          </a:xfrm>
          <a:prstGeom prst="rect">
            <a:avLst/>
          </a:prstGeom>
        </p:spPr>
      </p:pic>
      <p:sp>
        <p:nvSpPr>
          <p:cNvPr id="6" name="TextBox 5">
            <a:extLst>
              <a:ext uri="{FF2B5EF4-FFF2-40B4-BE49-F238E27FC236}">
                <a16:creationId xmlns:a16="http://schemas.microsoft.com/office/drawing/2014/main" id="{9AC1C3C2-6AE4-EA09-3179-96B62DC6A43B}"/>
              </a:ext>
            </a:extLst>
          </p:cNvPr>
          <p:cNvSpPr txBox="1"/>
          <p:nvPr/>
        </p:nvSpPr>
        <p:spPr>
          <a:xfrm>
            <a:off x="1706216" y="4078422"/>
            <a:ext cx="7007087"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Dataset page: </a:t>
            </a:r>
            <a:r>
              <a:rPr lang="en-US" sz="1400" dirty="0">
                <a:effectLst/>
                <a:latin typeface="Times New Roman" panose="02020603050405020304" pitchFamily="18" charset="0"/>
                <a:ea typeface="Calibri" panose="020F0502020204030204" pitchFamily="34" charset="0"/>
              </a:rPr>
              <a:t>In this page we upload the .csv file of the autism spectrum prediction.</a:t>
            </a:r>
            <a:endParaRPr lang="en-US" dirty="0"/>
          </a:p>
        </p:txBody>
      </p:sp>
    </p:spTree>
    <p:extLst>
      <p:ext uri="{BB962C8B-B14F-4D97-AF65-F5344CB8AC3E}">
        <p14:creationId xmlns:p14="http://schemas.microsoft.com/office/powerpoint/2010/main" val="3028292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u="sng" dirty="0">
                <a:latin typeface="Times New Roman" panose="02020603050405020304" pitchFamily="18" charset="0"/>
                <a:cs typeface="Times New Roman" panose="02020603050405020304" pitchFamily="18" charset="0"/>
              </a:rPr>
              <a:t>Dataset Page:-</a:t>
            </a:r>
          </a:p>
        </p:txBody>
      </p:sp>
      <p:pic>
        <p:nvPicPr>
          <p:cNvPr id="3" name="Picture 2">
            <a:extLst>
              <a:ext uri="{FF2B5EF4-FFF2-40B4-BE49-F238E27FC236}">
                <a16:creationId xmlns:a16="http://schemas.microsoft.com/office/drawing/2014/main" id="{269B28F0-966E-A911-77F2-4BF66078EEFA}"/>
              </a:ext>
            </a:extLst>
          </p:cNvPr>
          <p:cNvPicPr>
            <a:picLocks noChangeAspect="1"/>
          </p:cNvPicPr>
          <p:nvPr/>
        </p:nvPicPr>
        <p:blipFill>
          <a:blip r:embed="rId3"/>
          <a:stretch>
            <a:fillRect/>
          </a:stretch>
        </p:blipFill>
        <p:spPr>
          <a:xfrm>
            <a:off x="1930400" y="906945"/>
            <a:ext cx="5283200" cy="2971800"/>
          </a:xfrm>
          <a:prstGeom prst="rect">
            <a:avLst/>
          </a:prstGeom>
        </p:spPr>
      </p:pic>
      <p:sp>
        <p:nvSpPr>
          <p:cNvPr id="6" name="TextBox 5">
            <a:extLst>
              <a:ext uri="{FF2B5EF4-FFF2-40B4-BE49-F238E27FC236}">
                <a16:creationId xmlns:a16="http://schemas.microsoft.com/office/drawing/2014/main" id="{D33DDDD4-CBC6-3381-E139-F7C07098D2B3}"/>
              </a:ext>
            </a:extLst>
          </p:cNvPr>
          <p:cNvSpPr txBox="1"/>
          <p:nvPr/>
        </p:nvSpPr>
        <p:spPr>
          <a:xfrm>
            <a:off x="1497494" y="4344066"/>
            <a:ext cx="7235687" cy="311496"/>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Dataset page: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uploaded .csv file will be shown here and all attributes will be displayed.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583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u="sng">
                <a:latin typeface="Times New Roman" panose="02020603050405020304" pitchFamily="18" charset="0"/>
                <a:cs typeface="Times New Roman" panose="02020603050405020304" pitchFamily="18" charset="0"/>
              </a:rPr>
              <a:t>Graph </a:t>
            </a:r>
            <a:r>
              <a:rPr lang="en-US" sz="1600" b="1" u="sng" dirty="0">
                <a:latin typeface="Times New Roman" panose="02020603050405020304" pitchFamily="18" charset="0"/>
                <a:cs typeface="Times New Roman" panose="02020603050405020304" pitchFamily="18" charset="0"/>
              </a:rPr>
              <a:t>Page:-</a:t>
            </a:r>
          </a:p>
        </p:txBody>
      </p:sp>
      <p:pic>
        <p:nvPicPr>
          <p:cNvPr id="5" name="Picture 4">
            <a:extLst>
              <a:ext uri="{FF2B5EF4-FFF2-40B4-BE49-F238E27FC236}">
                <a16:creationId xmlns:a16="http://schemas.microsoft.com/office/drawing/2014/main" id="{93DBD08C-B7EC-2541-E586-5E18A14BFA7C}"/>
              </a:ext>
            </a:extLst>
          </p:cNvPr>
          <p:cNvPicPr>
            <a:picLocks noChangeAspect="1"/>
          </p:cNvPicPr>
          <p:nvPr/>
        </p:nvPicPr>
        <p:blipFill>
          <a:blip r:embed="rId3"/>
          <a:stretch>
            <a:fillRect/>
          </a:stretch>
        </p:blipFill>
        <p:spPr>
          <a:xfrm>
            <a:off x="1600200" y="721207"/>
            <a:ext cx="5943600" cy="3343275"/>
          </a:xfrm>
          <a:prstGeom prst="rect">
            <a:avLst/>
          </a:prstGeom>
        </p:spPr>
      </p:pic>
      <p:sp>
        <p:nvSpPr>
          <p:cNvPr id="8" name="TextBox 7">
            <a:extLst>
              <a:ext uri="{FF2B5EF4-FFF2-40B4-BE49-F238E27FC236}">
                <a16:creationId xmlns:a16="http://schemas.microsoft.com/office/drawing/2014/main" id="{BE05DB86-92E6-532E-A38A-441F8148E5EA}"/>
              </a:ext>
            </a:extLst>
          </p:cNvPr>
          <p:cNvSpPr txBox="1"/>
          <p:nvPr/>
        </p:nvSpPr>
        <p:spPr>
          <a:xfrm>
            <a:off x="1974573" y="4223833"/>
            <a:ext cx="5327374"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Graph page: </a:t>
            </a:r>
            <a:r>
              <a:rPr lang="en-US" sz="1400" dirty="0">
                <a:effectLst/>
                <a:latin typeface="Times New Roman" panose="02020603050405020304" pitchFamily="18" charset="0"/>
                <a:ea typeface="Calibri" panose="020F0502020204030204" pitchFamily="34" charset="0"/>
              </a:rPr>
              <a:t>Graphs of different attributes will be shown here.</a:t>
            </a:r>
            <a:endParaRPr lang="en-US" dirty="0"/>
          </a:p>
        </p:txBody>
      </p:sp>
    </p:spTree>
    <p:extLst>
      <p:ext uri="{BB962C8B-B14F-4D97-AF65-F5344CB8AC3E}">
        <p14:creationId xmlns:p14="http://schemas.microsoft.com/office/powerpoint/2010/main" val="242800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TextBox 16">
            <a:extLst>
              <a:ext uri="{FF2B5EF4-FFF2-40B4-BE49-F238E27FC236}">
                <a16:creationId xmlns:a16="http://schemas.microsoft.com/office/drawing/2014/main" id="{99C08CF2-8253-9B0F-A954-69D231A8022B}"/>
              </a:ext>
            </a:extLst>
          </p:cNvPr>
          <p:cNvSpPr txBox="1"/>
          <p:nvPr/>
        </p:nvSpPr>
        <p:spPr>
          <a:xfrm>
            <a:off x="440855" y="1180316"/>
            <a:ext cx="2619403" cy="3042949"/>
          </a:xfrm>
          <a:prstGeom prst="rect">
            <a:avLst/>
          </a:prstGeom>
          <a:noFill/>
        </p:spPr>
        <p:txBody>
          <a:bodyPr wrap="square">
            <a:spAutoFit/>
          </a:bodyPr>
          <a:lstStyle/>
          <a:p>
            <a:pPr>
              <a:lnSpc>
                <a:spcPct val="200000"/>
              </a:lnSpc>
              <a:buFont typeface="Wingdings" pitchFamily="2" charset="2"/>
              <a:buChar char="v"/>
            </a:pPr>
            <a:r>
              <a:rPr lang="en-IN" sz="1400" dirty="0">
                <a:latin typeface="Times New Roman" pitchFamily="18" charset="0"/>
                <a:cs typeface="Times New Roman" pitchFamily="18" charset="0"/>
              </a:rPr>
              <a:t> Abstract</a:t>
            </a:r>
          </a:p>
          <a:p>
            <a:pPr>
              <a:lnSpc>
                <a:spcPct val="200000"/>
              </a:lnSpc>
              <a:buFont typeface="Wingdings" pitchFamily="2" charset="2"/>
              <a:buChar char="v"/>
            </a:pPr>
            <a:r>
              <a:rPr lang="en-IN" sz="1400" dirty="0">
                <a:latin typeface="Times New Roman" pitchFamily="18" charset="0"/>
                <a:cs typeface="Times New Roman" pitchFamily="18" charset="0"/>
              </a:rPr>
              <a:t> Problem Statement</a:t>
            </a:r>
          </a:p>
          <a:p>
            <a:pPr>
              <a:lnSpc>
                <a:spcPct val="200000"/>
              </a:lnSpc>
              <a:buFont typeface="Wingdings" pitchFamily="2" charset="2"/>
              <a:buChar char="v"/>
            </a:pPr>
            <a:r>
              <a:rPr lang="en-IN" dirty="0">
                <a:latin typeface="Times New Roman" pitchFamily="18" charset="0"/>
                <a:cs typeface="Times New Roman" pitchFamily="18" charset="0"/>
              </a:rPr>
              <a:t> Existing System</a:t>
            </a:r>
          </a:p>
          <a:p>
            <a:pPr>
              <a:lnSpc>
                <a:spcPct val="200000"/>
              </a:lnSpc>
              <a:buFont typeface="Wingdings" pitchFamily="2" charset="2"/>
              <a:buChar char="v"/>
            </a:pPr>
            <a:r>
              <a:rPr lang="en-IN" sz="1400" dirty="0">
                <a:latin typeface="Times New Roman" pitchFamily="18" charset="0"/>
                <a:cs typeface="Times New Roman" pitchFamily="18" charset="0"/>
              </a:rPr>
              <a:t> Proposed System</a:t>
            </a:r>
          </a:p>
          <a:p>
            <a:pPr>
              <a:lnSpc>
                <a:spcPct val="200000"/>
              </a:lnSpc>
              <a:buFont typeface="Wingdings" pitchFamily="2" charset="2"/>
              <a:buChar char="v"/>
            </a:pPr>
            <a:r>
              <a:rPr lang="en-IN" sz="1400" dirty="0">
                <a:latin typeface="Times New Roman" pitchFamily="18" charset="0"/>
                <a:cs typeface="Times New Roman" pitchFamily="18" charset="0"/>
              </a:rPr>
              <a:t> Algorithms </a:t>
            </a:r>
          </a:p>
          <a:p>
            <a:pPr>
              <a:lnSpc>
                <a:spcPct val="200000"/>
              </a:lnSpc>
              <a:buFont typeface="Wingdings" pitchFamily="2" charset="2"/>
              <a:buChar char="v"/>
            </a:pPr>
            <a:r>
              <a:rPr lang="en-IN" sz="1400" dirty="0">
                <a:latin typeface="Times New Roman" pitchFamily="18" charset="0"/>
                <a:cs typeface="Times New Roman" pitchFamily="18" charset="0"/>
              </a:rPr>
              <a:t> </a:t>
            </a:r>
            <a:r>
              <a:rPr lang="en-US" sz="1400" dirty="0">
                <a:latin typeface="Times New Roman" panose="02020603050405020304" pitchFamily="18" charset="0"/>
                <a:cs typeface="Times New Roman" panose="02020603050405020304" pitchFamily="18" charset="0"/>
              </a:rPr>
              <a:t>Functional Requirements </a:t>
            </a:r>
            <a:endParaRPr lang="en-IN" sz="1400" dirty="0">
              <a:latin typeface="Times New Roman" pitchFamily="18" charset="0"/>
              <a:cs typeface="Times New Roman" pitchFamily="18" charset="0"/>
            </a:endParaRPr>
          </a:p>
          <a:p>
            <a:pPr marL="0" indent="0">
              <a:lnSpc>
                <a:spcPct val="200000"/>
              </a:lnSpc>
            </a:pPr>
            <a:endParaRPr lang="en-US" dirty="0">
              <a:solidFill>
                <a:srgbClr val="0000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5669F71-BE67-A90A-016A-27F63C80EA03}"/>
              </a:ext>
            </a:extLst>
          </p:cNvPr>
          <p:cNvSpPr txBox="1"/>
          <p:nvPr/>
        </p:nvSpPr>
        <p:spPr>
          <a:xfrm>
            <a:off x="4871002" y="1180316"/>
            <a:ext cx="2701290" cy="3042692"/>
          </a:xfrm>
          <a:prstGeom prst="rect">
            <a:avLst/>
          </a:prstGeom>
          <a:noFill/>
        </p:spPr>
        <p:txBody>
          <a:bodyPr wrap="square">
            <a:spAutoFit/>
          </a:bodyPr>
          <a:lstStyle/>
          <a:p>
            <a:pPr marL="0" indent="0">
              <a:lnSpc>
                <a:spcPct val="200000"/>
              </a:lnSpc>
              <a:buFont typeface="Wingdings" pitchFamily="2" charset="2"/>
              <a:buChar char="v"/>
            </a:pPr>
            <a:r>
              <a:rPr lang="en-US" sz="1400" dirty="0">
                <a:latin typeface="Times New Roman" pitchFamily="18" charset="0"/>
                <a:cs typeface="Times New Roman" pitchFamily="18" charset="0"/>
              </a:rPr>
              <a:t>Non-Functional Requirements</a:t>
            </a:r>
          </a:p>
          <a:p>
            <a:pPr>
              <a:lnSpc>
                <a:spcPct val="200000"/>
              </a:lnSpc>
              <a:buFont typeface="Wingdings" pitchFamily="2" charset="2"/>
              <a:buChar char="v"/>
            </a:pPr>
            <a:r>
              <a:rPr lang="en-IN" sz="1400" dirty="0">
                <a:latin typeface="Times New Roman" pitchFamily="18" charset="0"/>
                <a:cs typeface="Times New Roman" pitchFamily="18" charset="0"/>
              </a:rPr>
              <a:t> </a:t>
            </a:r>
            <a:r>
              <a:rPr lang="en-US" sz="1400" dirty="0">
                <a:latin typeface="Times New Roman" panose="02020603050405020304" pitchFamily="18" charset="0"/>
                <a:cs typeface="Times New Roman" panose="02020603050405020304" pitchFamily="18" charset="0"/>
              </a:rPr>
              <a:t>Use-case diagram </a:t>
            </a:r>
            <a:endParaRPr lang="en-IN" sz="1400" dirty="0">
              <a:latin typeface="Times New Roman" pitchFamily="18" charset="0"/>
              <a:cs typeface="Times New Roman" pitchFamily="18" charset="0"/>
            </a:endParaRPr>
          </a:p>
          <a:p>
            <a:pPr>
              <a:lnSpc>
                <a:spcPct val="200000"/>
              </a:lnSpc>
              <a:buFont typeface="Wingdings" pitchFamily="2" charset="2"/>
              <a:buChar char="v"/>
            </a:pPr>
            <a:r>
              <a:rPr lang="en-IN" dirty="0">
                <a:latin typeface="Times New Roman" pitchFamily="18" charset="0"/>
                <a:cs typeface="Times New Roman" pitchFamily="18" charset="0"/>
              </a:rPr>
              <a:t> </a:t>
            </a:r>
            <a:r>
              <a:rPr lang="en-US" sz="1400" dirty="0">
                <a:latin typeface="Times New Roman" panose="02020603050405020304" pitchFamily="18" charset="0"/>
                <a:cs typeface="Times New Roman" panose="02020603050405020304" pitchFamily="18" charset="0"/>
              </a:rPr>
              <a:t>Sequence diagram </a:t>
            </a:r>
            <a:endParaRPr lang="en-IN" sz="1400" dirty="0">
              <a:latin typeface="Times New Roman" pitchFamily="18" charset="0"/>
              <a:cs typeface="Times New Roman" pitchFamily="18" charset="0"/>
            </a:endParaRPr>
          </a:p>
          <a:p>
            <a:pPr>
              <a:lnSpc>
                <a:spcPct val="200000"/>
              </a:lnSpc>
              <a:buFont typeface="Wingdings" pitchFamily="2" charset="2"/>
              <a:buChar char="v"/>
            </a:pPr>
            <a:r>
              <a:rPr lang="en-IN" sz="1400" dirty="0">
                <a:latin typeface="Times New Roman" pitchFamily="18" charset="0"/>
                <a:cs typeface="Times New Roman" pitchFamily="18" charset="0"/>
              </a:rPr>
              <a:t> </a:t>
            </a:r>
            <a:r>
              <a:rPr lang="en-US" sz="1400" dirty="0">
                <a:latin typeface="Times New Roman" panose="02020603050405020304" pitchFamily="18" charset="0"/>
                <a:cs typeface="Times New Roman" panose="02020603050405020304" pitchFamily="18" charset="0"/>
              </a:rPr>
              <a:t>Sequence diagram </a:t>
            </a:r>
            <a:endParaRPr lang="en-IN" sz="1400" dirty="0">
              <a:latin typeface="Times New Roman" pitchFamily="18" charset="0"/>
              <a:cs typeface="Times New Roman" pitchFamily="18" charset="0"/>
            </a:endParaRPr>
          </a:p>
          <a:p>
            <a:pPr>
              <a:lnSpc>
                <a:spcPct val="200000"/>
              </a:lnSpc>
              <a:buFont typeface="Wingdings" pitchFamily="2" charset="2"/>
              <a:buChar char="v"/>
            </a:pPr>
            <a:r>
              <a:rPr lang="en-IN" sz="1400"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Activity diagram</a:t>
            </a:r>
          </a:p>
          <a:p>
            <a:pPr>
              <a:lnSpc>
                <a:spcPct val="200000"/>
              </a:lnSpc>
              <a:buFont typeface="Wingdings" pitchFamily="2" charset="2"/>
              <a:buChar char="v"/>
            </a:pPr>
            <a:r>
              <a:rPr lang="en-US" dirty="0">
                <a:latin typeface="Times New Roman" panose="02020603050405020304" pitchFamily="18" charset="0"/>
                <a:cs typeface="Times New Roman" panose="02020603050405020304" pitchFamily="18" charset="0"/>
              </a:rPr>
              <a:t>Screens</a:t>
            </a:r>
            <a:endParaRPr lang="en-IN" dirty="0">
              <a:latin typeface="Times New Roman" pitchFamily="18" charset="0"/>
              <a:cs typeface="Times New Roman" pitchFamily="18" charset="0"/>
            </a:endParaRPr>
          </a:p>
          <a:p>
            <a:pPr marL="0" indent="0">
              <a:lnSpc>
                <a:spcPct val="200000"/>
              </a:lnSpc>
              <a:buFont typeface="Wingdings" pitchFamily="2" charset="2"/>
              <a:buChar char="v"/>
            </a:pPr>
            <a:r>
              <a:rPr lang="en-US" dirty="0">
                <a:latin typeface="Times New Roman" panose="02020603050405020304" pitchFamily="18" charset="0"/>
                <a:cs typeface="Times New Roman" panose="02020603050405020304" pitchFamily="18" charset="0"/>
              </a:rPr>
              <a:t> Conclusion</a:t>
            </a:r>
            <a:endParaRPr lang="en-US" dirty="0"/>
          </a:p>
        </p:txBody>
      </p:sp>
      <p:sp>
        <p:nvSpPr>
          <p:cNvPr id="3" name="TextBox 2">
            <a:extLst>
              <a:ext uri="{FF2B5EF4-FFF2-40B4-BE49-F238E27FC236}">
                <a16:creationId xmlns:a16="http://schemas.microsoft.com/office/drawing/2014/main" id="{74CA1793-6F06-9AD1-E9D0-B35DE9623D6C}"/>
              </a:ext>
            </a:extLst>
          </p:cNvPr>
          <p:cNvSpPr txBox="1"/>
          <p:nvPr/>
        </p:nvSpPr>
        <p:spPr>
          <a:xfrm>
            <a:off x="3060258" y="187356"/>
            <a:ext cx="2300246" cy="52322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CONTENTS</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u="sng" dirty="0">
                <a:latin typeface="Times New Roman" panose="02020603050405020304" pitchFamily="18" charset="0"/>
                <a:cs typeface="Times New Roman" panose="02020603050405020304" pitchFamily="18" charset="0"/>
              </a:rPr>
              <a:t>Model selection page:-</a:t>
            </a:r>
          </a:p>
        </p:txBody>
      </p:sp>
      <p:pic>
        <p:nvPicPr>
          <p:cNvPr id="2" name="Picture 1">
            <a:extLst>
              <a:ext uri="{FF2B5EF4-FFF2-40B4-BE49-F238E27FC236}">
                <a16:creationId xmlns:a16="http://schemas.microsoft.com/office/drawing/2014/main" id="{5E5A1F4D-FED9-084F-DADC-89DEC9028475}"/>
              </a:ext>
            </a:extLst>
          </p:cNvPr>
          <p:cNvPicPr>
            <a:picLocks noChangeAspect="1"/>
          </p:cNvPicPr>
          <p:nvPr/>
        </p:nvPicPr>
        <p:blipFill>
          <a:blip r:embed="rId3"/>
          <a:stretch>
            <a:fillRect/>
          </a:stretch>
        </p:blipFill>
        <p:spPr>
          <a:xfrm>
            <a:off x="1600200" y="781323"/>
            <a:ext cx="5943600" cy="3343275"/>
          </a:xfrm>
          <a:prstGeom prst="rect">
            <a:avLst/>
          </a:prstGeom>
        </p:spPr>
      </p:pic>
      <p:sp>
        <p:nvSpPr>
          <p:cNvPr id="7" name="TextBox 6">
            <a:extLst>
              <a:ext uri="{FF2B5EF4-FFF2-40B4-BE49-F238E27FC236}">
                <a16:creationId xmlns:a16="http://schemas.microsoft.com/office/drawing/2014/main" id="{C341FE29-02A3-DA45-F790-16F42875DB97}"/>
              </a:ext>
            </a:extLst>
          </p:cNvPr>
          <p:cNvSpPr txBox="1"/>
          <p:nvPr/>
        </p:nvSpPr>
        <p:spPr>
          <a:xfrm>
            <a:off x="1789044" y="4362177"/>
            <a:ext cx="5327374" cy="307392"/>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Model selection: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this we can select the required model.</a:t>
            </a:r>
          </a:p>
        </p:txBody>
      </p:sp>
    </p:spTree>
    <p:extLst>
      <p:ext uri="{BB962C8B-B14F-4D97-AF65-F5344CB8AC3E}">
        <p14:creationId xmlns:p14="http://schemas.microsoft.com/office/powerpoint/2010/main" val="3180195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u="sng" dirty="0">
                <a:latin typeface="Times New Roman" panose="02020603050405020304" pitchFamily="18" charset="0"/>
                <a:cs typeface="Times New Roman" panose="02020603050405020304" pitchFamily="18" charset="0"/>
              </a:rPr>
              <a:t>Prediction Page:-</a:t>
            </a:r>
          </a:p>
        </p:txBody>
      </p:sp>
      <p:sp>
        <p:nvSpPr>
          <p:cNvPr id="6" name="TextBox 5">
            <a:extLst>
              <a:ext uri="{FF2B5EF4-FFF2-40B4-BE49-F238E27FC236}">
                <a16:creationId xmlns:a16="http://schemas.microsoft.com/office/drawing/2014/main" id="{D33DDDD4-CBC6-3381-E139-F7C07098D2B3}"/>
              </a:ext>
            </a:extLst>
          </p:cNvPr>
          <p:cNvSpPr txBox="1"/>
          <p:nvPr/>
        </p:nvSpPr>
        <p:spPr>
          <a:xfrm>
            <a:off x="1497494" y="4344066"/>
            <a:ext cx="7235687" cy="311496"/>
          </a:xfrm>
          <a:prstGeom prst="rect">
            <a:avLst/>
          </a:prstGeom>
          <a:noFill/>
        </p:spPr>
        <p:txBody>
          <a:bodyPr wrap="square">
            <a:spAutoFit/>
          </a:bodyPr>
          <a:lstStyle/>
          <a:p>
            <a:pPr marL="0" marR="0">
              <a:lnSpc>
                <a:spcPct val="107000"/>
              </a:lnSpc>
              <a:spcBef>
                <a:spcPts val="0"/>
              </a:spcBef>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Prediction page: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In this we can give our input values</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predict.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B5D302F-5BE4-E6A2-C887-BC78B8742B90}"/>
              </a:ext>
            </a:extLst>
          </p:cNvPr>
          <p:cNvPicPr>
            <a:picLocks noChangeAspect="1"/>
          </p:cNvPicPr>
          <p:nvPr/>
        </p:nvPicPr>
        <p:blipFill>
          <a:blip r:embed="rId3"/>
          <a:stretch>
            <a:fillRect/>
          </a:stretch>
        </p:blipFill>
        <p:spPr>
          <a:xfrm>
            <a:off x="1600200" y="708436"/>
            <a:ext cx="5943600" cy="3343275"/>
          </a:xfrm>
          <a:prstGeom prst="rect">
            <a:avLst/>
          </a:prstGeom>
        </p:spPr>
      </p:pic>
    </p:spTree>
    <p:extLst>
      <p:ext uri="{BB962C8B-B14F-4D97-AF65-F5344CB8AC3E}">
        <p14:creationId xmlns:p14="http://schemas.microsoft.com/office/powerpoint/2010/main" val="327794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 name="TextBox 3">
            <a:extLst>
              <a:ext uri="{FF2B5EF4-FFF2-40B4-BE49-F238E27FC236}">
                <a16:creationId xmlns:a16="http://schemas.microsoft.com/office/drawing/2014/main" id="{8155DA4E-2B68-2C69-224D-59F5EA75547D}"/>
              </a:ext>
            </a:extLst>
          </p:cNvPr>
          <p:cNvSpPr txBox="1"/>
          <p:nvPr/>
        </p:nvSpPr>
        <p:spPr>
          <a:xfrm>
            <a:off x="0" y="223302"/>
            <a:ext cx="5326380" cy="338554"/>
          </a:xfrm>
          <a:prstGeom prst="rect">
            <a:avLst/>
          </a:prstGeom>
          <a:noFill/>
        </p:spPr>
        <p:txBody>
          <a:bodyPr wrap="square">
            <a:spAutoFit/>
          </a:bodyPr>
          <a:lstStyle/>
          <a:p>
            <a:r>
              <a:rPr lang="en-US" sz="1600" b="1" u="sng" dirty="0">
                <a:latin typeface="Times New Roman" panose="02020603050405020304" pitchFamily="18" charset="0"/>
                <a:cs typeface="Times New Roman" panose="02020603050405020304" pitchFamily="18" charset="0"/>
              </a:rPr>
              <a:t>Output Page:-</a:t>
            </a:r>
          </a:p>
        </p:txBody>
      </p:sp>
      <p:pic>
        <p:nvPicPr>
          <p:cNvPr id="2" name="Picture 1">
            <a:extLst>
              <a:ext uri="{FF2B5EF4-FFF2-40B4-BE49-F238E27FC236}">
                <a16:creationId xmlns:a16="http://schemas.microsoft.com/office/drawing/2014/main" id="{280C246A-ED4F-92A1-3114-A10101AED60D}"/>
              </a:ext>
            </a:extLst>
          </p:cNvPr>
          <p:cNvPicPr>
            <a:picLocks noChangeAspect="1"/>
          </p:cNvPicPr>
          <p:nvPr/>
        </p:nvPicPr>
        <p:blipFill>
          <a:blip r:embed="rId3"/>
          <a:stretch>
            <a:fillRect/>
          </a:stretch>
        </p:blipFill>
        <p:spPr>
          <a:xfrm>
            <a:off x="1600200" y="900112"/>
            <a:ext cx="5943600" cy="3343275"/>
          </a:xfrm>
          <a:prstGeom prst="rect">
            <a:avLst/>
          </a:prstGeom>
        </p:spPr>
      </p:pic>
    </p:spTree>
    <p:extLst>
      <p:ext uri="{BB962C8B-B14F-4D97-AF65-F5344CB8AC3E}">
        <p14:creationId xmlns:p14="http://schemas.microsoft.com/office/powerpoint/2010/main" val="764712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5" name="TextBox 14">
            <a:extLst>
              <a:ext uri="{FF2B5EF4-FFF2-40B4-BE49-F238E27FC236}">
                <a16:creationId xmlns:a16="http://schemas.microsoft.com/office/drawing/2014/main" id="{5B3B1DB2-1F43-7F94-324C-16A005321EB0}"/>
              </a:ext>
            </a:extLst>
          </p:cNvPr>
          <p:cNvSpPr txBox="1"/>
          <p:nvPr/>
        </p:nvSpPr>
        <p:spPr>
          <a:xfrm>
            <a:off x="1442946" y="203920"/>
            <a:ext cx="5330456" cy="461665"/>
          </a:xfrm>
          <a:prstGeom prst="rect">
            <a:avLst/>
          </a:prstGeom>
          <a:noFill/>
        </p:spPr>
        <p:txBody>
          <a:bodyPr wrap="square">
            <a:spAutoFit/>
          </a:bodyPr>
          <a:lstStyle/>
          <a:p>
            <a:pPr algn="ctr"/>
            <a:r>
              <a:rPr lang="en-US" sz="2400" b="1" u="sng" dirty="0">
                <a:solidFill>
                  <a:schemeClr val="bg2"/>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8676769C-2165-DFFD-84B5-D4A692A57601}"/>
              </a:ext>
            </a:extLst>
          </p:cNvPr>
          <p:cNvSpPr txBox="1"/>
          <p:nvPr/>
        </p:nvSpPr>
        <p:spPr>
          <a:xfrm>
            <a:off x="932582" y="1305596"/>
            <a:ext cx="6911163" cy="2829108"/>
          </a:xfrm>
          <a:prstGeom prst="rect">
            <a:avLst/>
          </a:prstGeom>
          <a:noFill/>
        </p:spPr>
        <p:txBody>
          <a:bodyPr wrap="square">
            <a:spAutoFit/>
          </a:bodyPr>
          <a:lstStyle/>
          <a:p>
            <a:pPr algn="just">
              <a:lnSpc>
                <a:spcPct val="150000"/>
              </a:lnSpc>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Autism is one of the vital issues which cannot be prevented but can be treated and it’s a big challenge for any family to have a child with autistic disorder. Therefore, it’s importance to diagnose it, as early as possible. One of the major issues in today’s research is to have improved diagnostic tools to have faster, effective and accurate result. Machine learning techniques have shown favorable results. Machine learning with its leverage methods can be used to diagnose ASD. Use of machine Learning are to create algorithms that are vigorous and have contrive instruments. By using different ML algorithms researchers were able to build such model which shows improved results in terms of accuracy and precisions. In this analysis various classifiers have been used like SVM, Random Forest, decision tree, LMT, KNN, Naïve Bayes’, LDA and so on. Among all SVM have shown the best result with an accuracy of 98.27%.</a:t>
            </a: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39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2969332" y="400151"/>
            <a:ext cx="3890100" cy="5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u="sng" dirty="0">
                <a:latin typeface="Times New Roman" panose="02020603050405020304" pitchFamily="18" charset="0"/>
                <a:cs typeface="Times New Roman" panose="02020603050405020304" pitchFamily="18" charset="0"/>
              </a:rPr>
              <a:t>ABSTRACT</a:t>
            </a:r>
          </a:p>
        </p:txBody>
      </p:sp>
      <p:sp>
        <p:nvSpPr>
          <p:cNvPr id="229" name="Google Shape;229;p26"/>
          <p:cNvSpPr txBox="1">
            <a:spLocks noGrp="1"/>
          </p:cNvSpPr>
          <p:nvPr>
            <p:ph type="body" idx="1"/>
          </p:nvPr>
        </p:nvSpPr>
        <p:spPr>
          <a:xfrm>
            <a:off x="2969332" y="997032"/>
            <a:ext cx="5787728" cy="1593405"/>
          </a:xfrm>
          <a:prstGeom prst="rect">
            <a:avLst/>
          </a:prstGeom>
        </p:spPr>
        <p:txBody>
          <a:bodyPr spcFirstLastPara="1" wrap="square" lIns="91425" tIns="91425" rIns="91425" bIns="91425" anchor="t" anchorCtr="0">
            <a:noAutofit/>
          </a:bodyPr>
          <a:lstStyle/>
          <a:p>
            <a:pPr marL="0" indent="0" algn="just">
              <a:lnSpc>
                <a:spcPct val="150000"/>
              </a:lnSpc>
              <a:spcAft>
                <a:spcPts val="1600"/>
              </a:spcAft>
              <a:buClr>
                <a:schemeClr val="dk1"/>
              </a:buClr>
              <a:buSzPts val="1100"/>
              <a:buNone/>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Autism Spectrum Disorder (ASD) is a neurodevelopment disorder accompanied by sensory issues such as over-sensitivity or under-sensitivity to sounds, smells, or touch. Present-day Autism Spectrum Disorder (ASD) is gaining momentum faster than ever. Detecting autism traits through screening tests is very expensive and time-consuming. With the advancement of Machine Learning, autism can be predicted at quite an early stage. The main aim of this project is to analyze various Machine learning algorithms, used by various researchers like SVM (Support Vector Machine), Random Forest, Decision Trees, and Logistic Regression, Naïve bayes and compare the result based on their accuracy and efficiency. </a:t>
            </a:r>
            <a:endParaRPr lang="en-US" sz="1400" dirty="0">
              <a:solidFill>
                <a:srgbClr val="000000"/>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1600"/>
              </a:spcAft>
              <a:buClr>
                <a:schemeClr val="dk1"/>
              </a:buClr>
              <a:buSzPts val="1100"/>
              <a:buFont typeface="Arial"/>
              <a:buNone/>
            </a:pPr>
            <a:endParaRPr dirty="0">
              <a:solidFill>
                <a:srgbClr val="000000"/>
              </a:solidFill>
              <a:latin typeface="Times New Roman" panose="02020603050405020304" pitchFamily="18" charset="0"/>
              <a:cs typeface="Times New Roman" panose="02020603050405020304" pitchFamily="18" charset="0"/>
            </a:endParaRPr>
          </a:p>
        </p:txBody>
      </p:sp>
      <p:grpSp>
        <p:nvGrpSpPr>
          <p:cNvPr id="230" name="Google Shape;230;p26"/>
          <p:cNvGrpSpPr/>
          <p:nvPr/>
        </p:nvGrpSpPr>
        <p:grpSpPr>
          <a:xfrm>
            <a:off x="0" y="1619626"/>
            <a:ext cx="1331497" cy="1987903"/>
            <a:chOff x="1942525" y="234375"/>
            <a:chExt cx="3696550" cy="5199850"/>
          </a:xfrm>
        </p:grpSpPr>
        <p:sp>
          <p:nvSpPr>
            <p:cNvPr id="231" name="Google Shape;231;p26"/>
            <p:cNvSpPr/>
            <p:nvPr/>
          </p:nvSpPr>
          <p:spPr>
            <a:xfrm>
              <a:off x="2145150" y="1738650"/>
              <a:ext cx="3368075" cy="2824750"/>
            </a:xfrm>
            <a:custGeom>
              <a:avLst/>
              <a:gdLst/>
              <a:ahLst/>
              <a:cxnLst/>
              <a:rect l="l" t="t" r="r" b="b"/>
              <a:pathLst>
                <a:path w="134723" h="112990" extrusionOk="0">
                  <a:moveTo>
                    <a:pt x="81194" y="0"/>
                  </a:moveTo>
                  <a:cubicBezTo>
                    <a:pt x="79402" y="0"/>
                    <a:pt x="77615" y="53"/>
                    <a:pt x="75851" y="131"/>
                  </a:cubicBezTo>
                  <a:cubicBezTo>
                    <a:pt x="58446" y="899"/>
                    <a:pt x="40016" y="984"/>
                    <a:pt x="24317" y="8834"/>
                  </a:cubicBezTo>
                  <a:cubicBezTo>
                    <a:pt x="17662" y="12161"/>
                    <a:pt x="12714" y="18475"/>
                    <a:pt x="9642" y="25386"/>
                  </a:cubicBezTo>
                  <a:cubicBezTo>
                    <a:pt x="6571" y="32297"/>
                    <a:pt x="5120" y="39891"/>
                    <a:pt x="3926" y="47399"/>
                  </a:cubicBezTo>
                  <a:cubicBezTo>
                    <a:pt x="1110" y="64122"/>
                    <a:pt x="1" y="81016"/>
                    <a:pt x="683" y="97995"/>
                  </a:cubicBezTo>
                  <a:cubicBezTo>
                    <a:pt x="2134" y="98080"/>
                    <a:pt x="3414" y="98251"/>
                    <a:pt x="4864" y="98336"/>
                  </a:cubicBezTo>
                  <a:cubicBezTo>
                    <a:pt x="5120" y="94326"/>
                    <a:pt x="5547" y="90230"/>
                    <a:pt x="6315" y="86220"/>
                  </a:cubicBezTo>
                  <a:cubicBezTo>
                    <a:pt x="7338" y="92619"/>
                    <a:pt x="8448" y="98421"/>
                    <a:pt x="9813" y="104735"/>
                  </a:cubicBezTo>
                  <a:cubicBezTo>
                    <a:pt x="12679" y="106402"/>
                    <a:pt x="15910" y="107235"/>
                    <a:pt x="19180" y="107235"/>
                  </a:cubicBezTo>
                  <a:cubicBezTo>
                    <a:pt x="20095" y="107235"/>
                    <a:pt x="21014" y="107169"/>
                    <a:pt x="21928" y="107039"/>
                  </a:cubicBezTo>
                  <a:cubicBezTo>
                    <a:pt x="22440" y="103626"/>
                    <a:pt x="22696" y="100213"/>
                    <a:pt x="22526" y="96800"/>
                  </a:cubicBezTo>
                  <a:lnTo>
                    <a:pt x="22526" y="96800"/>
                  </a:lnTo>
                  <a:cubicBezTo>
                    <a:pt x="23464" y="101237"/>
                    <a:pt x="25000" y="105588"/>
                    <a:pt x="27048" y="109684"/>
                  </a:cubicBezTo>
                  <a:cubicBezTo>
                    <a:pt x="39035" y="111518"/>
                    <a:pt x="51279" y="112990"/>
                    <a:pt x="63394" y="112990"/>
                  </a:cubicBezTo>
                  <a:cubicBezTo>
                    <a:pt x="75510" y="112990"/>
                    <a:pt x="87498" y="111518"/>
                    <a:pt x="98973" y="107465"/>
                  </a:cubicBezTo>
                  <a:cubicBezTo>
                    <a:pt x="99315" y="105076"/>
                    <a:pt x="99912" y="103370"/>
                    <a:pt x="100253" y="100981"/>
                  </a:cubicBezTo>
                  <a:cubicBezTo>
                    <a:pt x="101192" y="103797"/>
                    <a:pt x="102386" y="106527"/>
                    <a:pt x="103922" y="109087"/>
                  </a:cubicBezTo>
                  <a:cubicBezTo>
                    <a:pt x="105936" y="109360"/>
                    <a:pt x="107936" y="109496"/>
                    <a:pt x="109927" y="109496"/>
                  </a:cubicBezTo>
                  <a:cubicBezTo>
                    <a:pt x="112915" y="109496"/>
                    <a:pt x="115884" y="109189"/>
                    <a:pt x="118853" y="108575"/>
                  </a:cubicBezTo>
                  <a:cubicBezTo>
                    <a:pt x="119024" y="108233"/>
                    <a:pt x="118768" y="107892"/>
                    <a:pt x="118768" y="107465"/>
                  </a:cubicBezTo>
                  <a:cubicBezTo>
                    <a:pt x="118000" y="102773"/>
                    <a:pt x="117317" y="98165"/>
                    <a:pt x="116635" y="93473"/>
                  </a:cubicBezTo>
                  <a:lnTo>
                    <a:pt x="116635" y="93473"/>
                  </a:lnTo>
                  <a:cubicBezTo>
                    <a:pt x="118256" y="98763"/>
                    <a:pt x="119962" y="104138"/>
                    <a:pt x="123034" y="108745"/>
                  </a:cubicBezTo>
                  <a:cubicBezTo>
                    <a:pt x="127215" y="108148"/>
                    <a:pt x="131225" y="106612"/>
                    <a:pt x="134723" y="104138"/>
                  </a:cubicBezTo>
                  <a:cubicBezTo>
                    <a:pt x="133784" y="96374"/>
                    <a:pt x="132675" y="88609"/>
                    <a:pt x="131395" y="80845"/>
                  </a:cubicBezTo>
                  <a:cubicBezTo>
                    <a:pt x="128750" y="65317"/>
                    <a:pt x="125252" y="49959"/>
                    <a:pt x="120901" y="34771"/>
                  </a:cubicBezTo>
                  <a:cubicBezTo>
                    <a:pt x="117659" y="23680"/>
                    <a:pt x="113393" y="11905"/>
                    <a:pt x="103922" y="5506"/>
                  </a:cubicBezTo>
                  <a:cubicBezTo>
                    <a:pt x="97299" y="1044"/>
                    <a:pt x="89196" y="0"/>
                    <a:pt x="81194" y="0"/>
                  </a:cubicBezTo>
                  <a:close/>
                </a:path>
              </a:pathLst>
            </a:custGeom>
            <a:solidFill>
              <a:srgbClr val="7F52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3864375" y="1741900"/>
              <a:ext cx="392500" cy="2794325"/>
            </a:xfrm>
            <a:custGeom>
              <a:avLst/>
              <a:gdLst/>
              <a:ahLst/>
              <a:cxnLst/>
              <a:rect l="l" t="t" r="r" b="b"/>
              <a:pathLst>
                <a:path w="15700" h="111773" extrusionOk="0">
                  <a:moveTo>
                    <a:pt x="4949" y="1"/>
                  </a:moveTo>
                  <a:lnTo>
                    <a:pt x="1" y="171"/>
                  </a:lnTo>
                  <a:cubicBezTo>
                    <a:pt x="1110" y="4011"/>
                    <a:pt x="1963" y="7936"/>
                    <a:pt x="2560" y="11860"/>
                  </a:cubicBezTo>
                  <a:cubicBezTo>
                    <a:pt x="3243" y="16041"/>
                    <a:pt x="3925" y="20137"/>
                    <a:pt x="4693" y="24317"/>
                  </a:cubicBezTo>
                  <a:cubicBezTo>
                    <a:pt x="9471" y="53156"/>
                    <a:pt x="13652" y="82592"/>
                    <a:pt x="10325" y="111772"/>
                  </a:cubicBezTo>
                  <a:cubicBezTo>
                    <a:pt x="12116" y="111602"/>
                    <a:pt x="13908" y="111260"/>
                    <a:pt x="15700" y="111004"/>
                  </a:cubicBezTo>
                  <a:cubicBezTo>
                    <a:pt x="15444" y="104179"/>
                    <a:pt x="15273" y="97267"/>
                    <a:pt x="15103" y="90356"/>
                  </a:cubicBezTo>
                  <a:cubicBezTo>
                    <a:pt x="14676" y="74828"/>
                    <a:pt x="14591" y="59214"/>
                    <a:pt x="13567" y="43685"/>
                  </a:cubicBezTo>
                  <a:cubicBezTo>
                    <a:pt x="13055" y="35836"/>
                    <a:pt x="12116" y="27986"/>
                    <a:pt x="10581" y="20222"/>
                  </a:cubicBezTo>
                  <a:cubicBezTo>
                    <a:pt x="9130" y="13396"/>
                    <a:pt x="7253" y="6571"/>
                    <a:pt x="4949" y="1"/>
                  </a:cubicBezTo>
                  <a:close/>
                </a:path>
              </a:pathLst>
            </a:custGeom>
            <a:solidFill>
              <a:srgbClr val="7F52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2989850" y="1854950"/>
              <a:ext cx="351975" cy="2683400"/>
            </a:xfrm>
            <a:custGeom>
              <a:avLst/>
              <a:gdLst/>
              <a:ahLst/>
              <a:cxnLst/>
              <a:rect l="l" t="t" r="r" b="b"/>
              <a:pathLst>
                <a:path w="14079" h="107336" extrusionOk="0">
                  <a:moveTo>
                    <a:pt x="1450" y="1"/>
                  </a:moveTo>
                  <a:cubicBezTo>
                    <a:pt x="939" y="86"/>
                    <a:pt x="427" y="257"/>
                    <a:pt x="0" y="427"/>
                  </a:cubicBezTo>
                  <a:cubicBezTo>
                    <a:pt x="2048" y="6827"/>
                    <a:pt x="3669" y="13482"/>
                    <a:pt x="4778" y="20137"/>
                  </a:cubicBezTo>
                  <a:cubicBezTo>
                    <a:pt x="7252" y="34812"/>
                    <a:pt x="7850" y="49658"/>
                    <a:pt x="8191" y="64419"/>
                  </a:cubicBezTo>
                  <a:cubicBezTo>
                    <a:pt x="8362" y="72268"/>
                    <a:pt x="8617" y="80033"/>
                    <a:pt x="7764" y="87882"/>
                  </a:cubicBezTo>
                  <a:cubicBezTo>
                    <a:pt x="7082" y="94196"/>
                    <a:pt x="6484" y="100424"/>
                    <a:pt x="6314" y="106738"/>
                  </a:cubicBezTo>
                  <a:cubicBezTo>
                    <a:pt x="8191" y="106994"/>
                    <a:pt x="10068" y="107165"/>
                    <a:pt x="11945" y="107335"/>
                  </a:cubicBezTo>
                  <a:cubicBezTo>
                    <a:pt x="12116" y="105458"/>
                    <a:pt x="12201" y="103496"/>
                    <a:pt x="12286" y="101619"/>
                  </a:cubicBezTo>
                  <a:cubicBezTo>
                    <a:pt x="12542" y="97097"/>
                    <a:pt x="12798" y="92660"/>
                    <a:pt x="13054" y="88223"/>
                  </a:cubicBezTo>
                  <a:cubicBezTo>
                    <a:pt x="13737" y="72439"/>
                    <a:pt x="14078" y="56654"/>
                    <a:pt x="12201" y="40955"/>
                  </a:cubicBezTo>
                  <a:cubicBezTo>
                    <a:pt x="11348" y="33191"/>
                    <a:pt x="9812" y="25427"/>
                    <a:pt x="7508" y="17833"/>
                  </a:cubicBezTo>
                  <a:cubicBezTo>
                    <a:pt x="5717" y="11775"/>
                    <a:pt x="3242" y="5973"/>
                    <a:pt x="1450"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692000" y="1844300"/>
              <a:ext cx="413825" cy="2625800"/>
            </a:xfrm>
            <a:custGeom>
              <a:avLst/>
              <a:gdLst/>
              <a:ahLst/>
              <a:cxnLst/>
              <a:rect l="l" t="t" r="r" b="b"/>
              <a:pathLst>
                <a:path w="16553" h="105032" extrusionOk="0">
                  <a:moveTo>
                    <a:pt x="0" y="0"/>
                  </a:moveTo>
                  <a:lnTo>
                    <a:pt x="0" y="0"/>
                  </a:lnTo>
                  <a:cubicBezTo>
                    <a:pt x="1621" y="3072"/>
                    <a:pt x="2901" y="6314"/>
                    <a:pt x="3925" y="9642"/>
                  </a:cubicBezTo>
                  <a:cubicBezTo>
                    <a:pt x="5290" y="13652"/>
                    <a:pt x="6399" y="17747"/>
                    <a:pt x="7423" y="21928"/>
                  </a:cubicBezTo>
                  <a:cubicBezTo>
                    <a:pt x="10751" y="36518"/>
                    <a:pt x="12116" y="51534"/>
                    <a:pt x="12542" y="66551"/>
                  </a:cubicBezTo>
                  <a:cubicBezTo>
                    <a:pt x="12713" y="73974"/>
                    <a:pt x="12713" y="81568"/>
                    <a:pt x="12628" y="89076"/>
                  </a:cubicBezTo>
                  <a:cubicBezTo>
                    <a:pt x="12628" y="94451"/>
                    <a:pt x="12542" y="99741"/>
                    <a:pt x="12372" y="105031"/>
                  </a:cubicBezTo>
                  <a:cubicBezTo>
                    <a:pt x="13737" y="104861"/>
                    <a:pt x="15187" y="104690"/>
                    <a:pt x="16553" y="104434"/>
                  </a:cubicBezTo>
                  <a:cubicBezTo>
                    <a:pt x="16467" y="102727"/>
                    <a:pt x="16382" y="101106"/>
                    <a:pt x="16297" y="99400"/>
                  </a:cubicBezTo>
                  <a:cubicBezTo>
                    <a:pt x="15785" y="95987"/>
                    <a:pt x="15187" y="92660"/>
                    <a:pt x="14761" y="89247"/>
                  </a:cubicBezTo>
                  <a:lnTo>
                    <a:pt x="14761" y="89247"/>
                  </a:lnTo>
                  <a:cubicBezTo>
                    <a:pt x="15187" y="90612"/>
                    <a:pt x="15614" y="91977"/>
                    <a:pt x="16041" y="93342"/>
                  </a:cubicBezTo>
                  <a:cubicBezTo>
                    <a:pt x="15955" y="90697"/>
                    <a:pt x="15870" y="87967"/>
                    <a:pt x="15785" y="85322"/>
                  </a:cubicBezTo>
                  <a:cubicBezTo>
                    <a:pt x="15273" y="70391"/>
                    <a:pt x="14846" y="55459"/>
                    <a:pt x="12969" y="40699"/>
                  </a:cubicBezTo>
                  <a:cubicBezTo>
                    <a:pt x="11433" y="27730"/>
                    <a:pt x="8362" y="14932"/>
                    <a:pt x="3925" y="2645"/>
                  </a:cubicBezTo>
                  <a:cubicBezTo>
                    <a:pt x="3328" y="2219"/>
                    <a:pt x="2731" y="1707"/>
                    <a:pt x="2048" y="1280"/>
                  </a:cubicBezTo>
                  <a:cubicBezTo>
                    <a:pt x="1365" y="768"/>
                    <a:pt x="683" y="427"/>
                    <a:pt x="0"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5125000" y="2471400"/>
              <a:ext cx="388225" cy="1977350"/>
            </a:xfrm>
            <a:custGeom>
              <a:avLst/>
              <a:gdLst/>
              <a:ahLst/>
              <a:cxnLst/>
              <a:rect l="l" t="t" r="r" b="b"/>
              <a:pathLst>
                <a:path w="15529" h="79094" extrusionOk="0">
                  <a:moveTo>
                    <a:pt x="0" y="1"/>
                  </a:moveTo>
                  <a:lnTo>
                    <a:pt x="0" y="1"/>
                  </a:lnTo>
                  <a:cubicBezTo>
                    <a:pt x="854" y="5632"/>
                    <a:pt x="1280" y="11178"/>
                    <a:pt x="1707" y="16809"/>
                  </a:cubicBezTo>
                  <a:cubicBezTo>
                    <a:pt x="2389" y="28669"/>
                    <a:pt x="2645" y="40443"/>
                    <a:pt x="3243" y="52303"/>
                  </a:cubicBezTo>
                  <a:cubicBezTo>
                    <a:pt x="3669" y="61262"/>
                    <a:pt x="4437" y="70221"/>
                    <a:pt x="5717" y="79094"/>
                  </a:cubicBezTo>
                  <a:cubicBezTo>
                    <a:pt x="9215" y="78326"/>
                    <a:pt x="12628" y="76876"/>
                    <a:pt x="15529" y="74828"/>
                  </a:cubicBezTo>
                  <a:cubicBezTo>
                    <a:pt x="14590" y="66978"/>
                    <a:pt x="13481" y="59214"/>
                    <a:pt x="12201" y="51535"/>
                  </a:cubicBezTo>
                  <a:cubicBezTo>
                    <a:pt x="9556" y="36007"/>
                    <a:pt x="6058" y="20649"/>
                    <a:pt x="1707" y="5461"/>
                  </a:cubicBezTo>
                  <a:cubicBezTo>
                    <a:pt x="1195" y="3670"/>
                    <a:pt x="598" y="1793"/>
                    <a:pt x="0"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3329000" y="1758975"/>
              <a:ext cx="671925" cy="2804525"/>
            </a:xfrm>
            <a:custGeom>
              <a:avLst/>
              <a:gdLst/>
              <a:ahLst/>
              <a:cxnLst/>
              <a:rect l="l" t="t" r="r" b="b"/>
              <a:pathLst>
                <a:path w="26877" h="112181" extrusionOk="0">
                  <a:moveTo>
                    <a:pt x="14846" y="0"/>
                  </a:moveTo>
                  <a:cubicBezTo>
                    <a:pt x="9812" y="256"/>
                    <a:pt x="4863" y="598"/>
                    <a:pt x="0" y="1365"/>
                  </a:cubicBezTo>
                  <a:cubicBezTo>
                    <a:pt x="2645" y="7935"/>
                    <a:pt x="4522" y="14761"/>
                    <a:pt x="5717" y="21672"/>
                  </a:cubicBezTo>
                  <a:cubicBezTo>
                    <a:pt x="8447" y="36433"/>
                    <a:pt x="8788" y="51449"/>
                    <a:pt x="8703" y="66295"/>
                  </a:cubicBezTo>
                  <a:cubicBezTo>
                    <a:pt x="8532" y="81483"/>
                    <a:pt x="8191" y="96755"/>
                    <a:pt x="6826" y="111942"/>
                  </a:cubicBezTo>
                  <a:cubicBezTo>
                    <a:pt x="9817" y="112096"/>
                    <a:pt x="12791" y="112180"/>
                    <a:pt x="15764" y="112180"/>
                  </a:cubicBezTo>
                  <a:cubicBezTo>
                    <a:pt x="19404" y="112180"/>
                    <a:pt x="23042" y="112054"/>
                    <a:pt x="26706" y="111772"/>
                  </a:cubicBezTo>
                  <a:cubicBezTo>
                    <a:pt x="26876" y="104861"/>
                    <a:pt x="26791" y="97864"/>
                    <a:pt x="26535" y="90953"/>
                  </a:cubicBezTo>
                  <a:cubicBezTo>
                    <a:pt x="26194" y="82848"/>
                    <a:pt x="25596" y="74742"/>
                    <a:pt x="25085" y="66637"/>
                  </a:cubicBezTo>
                  <a:cubicBezTo>
                    <a:pt x="24573" y="58872"/>
                    <a:pt x="24061" y="51193"/>
                    <a:pt x="23293" y="43429"/>
                  </a:cubicBezTo>
                  <a:cubicBezTo>
                    <a:pt x="22525" y="35750"/>
                    <a:pt x="21501" y="27901"/>
                    <a:pt x="19965" y="20222"/>
                  </a:cubicBezTo>
                  <a:cubicBezTo>
                    <a:pt x="18600" y="13396"/>
                    <a:pt x="16894" y="6655"/>
                    <a:pt x="14846" y="0"/>
                  </a:cubicBezTo>
                  <a:close/>
                </a:path>
              </a:pathLst>
            </a:custGeom>
            <a:solidFill>
              <a:srgbClr val="7F52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4320850" y="1744050"/>
              <a:ext cx="503425" cy="2728175"/>
            </a:xfrm>
            <a:custGeom>
              <a:avLst/>
              <a:gdLst/>
              <a:ahLst/>
              <a:cxnLst/>
              <a:rect l="l" t="t" r="r" b="b"/>
              <a:pathLst>
                <a:path w="20137" h="109127" extrusionOk="0">
                  <a:moveTo>
                    <a:pt x="0" y="0"/>
                  </a:moveTo>
                  <a:lnTo>
                    <a:pt x="0" y="0"/>
                  </a:lnTo>
                  <a:cubicBezTo>
                    <a:pt x="1792" y="6058"/>
                    <a:pt x="3243" y="12201"/>
                    <a:pt x="4266" y="18430"/>
                  </a:cubicBezTo>
                  <a:cubicBezTo>
                    <a:pt x="6741" y="33361"/>
                    <a:pt x="7338" y="48548"/>
                    <a:pt x="7082" y="63735"/>
                  </a:cubicBezTo>
                  <a:cubicBezTo>
                    <a:pt x="6911" y="78837"/>
                    <a:pt x="6144" y="94025"/>
                    <a:pt x="5802" y="109127"/>
                  </a:cubicBezTo>
                  <a:cubicBezTo>
                    <a:pt x="7850" y="108615"/>
                    <a:pt x="9898" y="107932"/>
                    <a:pt x="11945" y="107249"/>
                  </a:cubicBezTo>
                  <a:cubicBezTo>
                    <a:pt x="12287" y="104860"/>
                    <a:pt x="12884" y="103069"/>
                    <a:pt x="13311" y="100680"/>
                  </a:cubicBezTo>
                  <a:cubicBezTo>
                    <a:pt x="14164" y="103581"/>
                    <a:pt x="15358" y="106311"/>
                    <a:pt x="16979" y="108871"/>
                  </a:cubicBezTo>
                  <a:cubicBezTo>
                    <a:pt x="17918" y="108956"/>
                    <a:pt x="18942" y="109041"/>
                    <a:pt x="19966" y="109127"/>
                  </a:cubicBezTo>
                  <a:cubicBezTo>
                    <a:pt x="20051" y="102301"/>
                    <a:pt x="20136" y="95560"/>
                    <a:pt x="19880" y="88735"/>
                  </a:cubicBezTo>
                  <a:cubicBezTo>
                    <a:pt x="19368" y="73206"/>
                    <a:pt x="18686" y="57592"/>
                    <a:pt x="17065" y="42149"/>
                  </a:cubicBezTo>
                  <a:cubicBezTo>
                    <a:pt x="15614" y="28071"/>
                    <a:pt x="12799" y="14334"/>
                    <a:pt x="7765" y="1280"/>
                  </a:cubicBezTo>
                  <a:cubicBezTo>
                    <a:pt x="5205" y="597"/>
                    <a:pt x="2560" y="171"/>
                    <a:pt x="0"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2437375" y="1918950"/>
              <a:ext cx="535425" cy="2574600"/>
            </a:xfrm>
            <a:custGeom>
              <a:avLst/>
              <a:gdLst/>
              <a:ahLst/>
              <a:cxnLst/>
              <a:rect l="l" t="t" r="r" b="b"/>
              <a:pathLst>
                <a:path w="21417" h="102984" extrusionOk="0">
                  <a:moveTo>
                    <a:pt x="16212" y="0"/>
                  </a:moveTo>
                  <a:cubicBezTo>
                    <a:pt x="15017" y="427"/>
                    <a:pt x="13823" y="1024"/>
                    <a:pt x="12628" y="1622"/>
                  </a:cubicBezTo>
                  <a:cubicBezTo>
                    <a:pt x="9557" y="3157"/>
                    <a:pt x="6827" y="5290"/>
                    <a:pt x="4523" y="7935"/>
                  </a:cubicBezTo>
                  <a:cubicBezTo>
                    <a:pt x="4864" y="13823"/>
                    <a:pt x="5120" y="19710"/>
                    <a:pt x="5291" y="25597"/>
                  </a:cubicBezTo>
                  <a:cubicBezTo>
                    <a:pt x="5973" y="39675"/>
                    <a:pt x="5717" y="53668"/>
                    <a:pt x="4608" y="67661"/>
                  </a:cubicBezTo>
                  <a:cubicBezTo>
                    <a:pt x="4011" y="74401"/>
                    <a:pt x="2987" y="81056"/>
                    <a:pt x="1793" y="87796"/>
                  </a:cubicBezTo>
                  <a:cubicBezTo>
                    <a:pt x="1110" y="91295"/>
                    <a:pt x="513" y="94793"/>
                    <a:pt x="1" y="98462"/>
                  </a:cubicBezTo>
                  <a:cubicBezTo>
                    <a:pt x="2359" y="99455"/>
                    <a:pt x="4852" y="99951"/>
                    <a:pt x="7382" y="99951"/>
                  </a:cubicBezTo>
                  <a:cubicBezTo>
                    <a:pt x="8331" y="99951"/>
                    <a:pt x="9285" y="99881"/>
                    <a:pt x="10239" y="99741"/>
                  </a:cubicBezTo>
                  <a:cubicBezTo>
                    <a:pt x="10837" y="96329"/>
                    <a:pt x="11007" y="92916"/>
                    <a:pt x="10922" y="89503"/>
                  </a:cubicBezTo>
                  <a:lnTo>
                    <a:pt x="10922" y="89503"/>
                  </a:lnTo>
                  <a:cubicBezTo>
                    <a:pt x="11860" y="93940"/>
                    <a:pt x="13311" y="98291"/>
                    <a:pt x="15444" y="102386"/>
                  </a:cubicBezTo>
                  <a:lnTo>
                    <a:pt x="18857" y="102984"/>
                  </a:lnTo>
                  <a:lnTo>
                    <a:pt x="18857" y="102557"/>
                  </a:lnTo>
                  <a:cubicBezTo>
                    <a:pt x="19539" y="97950"/>
                    <a:pt x="19966" y="93342"/>
                    <a:pt x="20307" y="88735"/>
                  </a:cubicBezTo>
                  <a:cubicBezTo>
                    <a:pt x="21416" y="72780"/>
                    <a:pt x="21161" y="56739"/>
                    <a:pt x="20990" y="40784"/>
                  </a:cubicBezTo>
                  <a:cubicBezTo>
                    <a:pt x="20905" y="33191"/>
                    <a:pt x="20649" y="25597"/>
                    <a:pt x="19881" y="18089"/>
                  </a:cubicBezTo>
                  <a:cubicBezTo>
                    <a:pt x="19198" y="11946"/>
                    <a:pt x="17918" y="5888"/>
                    <a:pt x="16212"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2215550" y="2270900"/>
              <a:ext cx="224000" cy="1926150"/>
            </a:xfrm>
            <a:custGeom>
              <a:avLst/>
              <a:gdLst/>
              <a:ahLst/>
              <a:cxnLst/>
              <a:rect l="l" t="t" r="r" b="b"/>
              <a:pathLst>
                <a:path w="8960" h="77046" extrusionOk="0">
                  <a:moveTo>
                    <a:pt x="8959" y="1"/>
                  </a:moveTo>
                  <a:lnTo>
                    <a:pt x="8959" y="1"/>
                  </a:lnTo>
                  <a:cubicBezTo>
                    <a:pt x="8191" y="1280"/>
                    <a:pt x="7423" y="2646"/>
                    <a:pt x="6826" y="4011"/>
                  </a:cubicBezTo>
                  <a:cubicBezTo>
                    <a:pt x="6570" y="4608"/>
                    <a:pt x="6314" y="5290"/>
                    <a:pt x="6058" y="5888"/>
                  </a:cubicBezTo>
                  <a:lnTo>
                    <a:pt x="5973" y="6741"/>
                  </a:lnTo>
                  <a:cubicBezTo>
                    <a:pt x="5205" y="18857"/>
                    <a:pt x="4949" y="31058"/>
                    <a:pt x="3925" y="43173"/>
                  </a:cubicBezTo>
                  <a:cubicBezTo>
                    <a:pt x="3499" y="49146"/>
                    <a:pt x="2901" y="55204"/>
                    <a:pt x="2133" y="61176"/>
                  </a:cubicBezTo>
                  <a:cubicBezTo>
                    <a:pt x="1536" y="66381"/>
                    <a:pt x="939" y="71671"/>
                    <a:pt x="0" y="76790"/>
                  </a:cubicBezTo>
                  <a:cubicBezTo>
                    <a:pt x="683" y="76875"/>
                    <a:pt x="1280" y="76961"/>
                    <a:pt x="1963" y="77046"/>
                  </a:cubicBezTo>
                  <a:cubicBezTo>
                    <a:pt x="2304" y="72951"/>
                    <a:pt x="2816" y="68855"/>
                    <a:pt x="3413" y="64845"/>
                  </a:cubicBezTo>
                  <a:cubicBezTo>
                    <a:pt x="3669" y="65954"/>
                    <a:pt x="3840" y="66978"/>
                    <a:pt x="4011" y="68087"/>
                  </a:cubicBezTo>
                  <a:cubicBezTo>
                    <a:pt x="4181" y="66978"/>
                    <a:pt x="4352" y="65869"/>
                    <a:pt x="4522" y="64760"/>
                  </a:cubicBezTo>
                  <a:cubicBezTo>
                    <a:pt x="5461" y="58446"/>
                    <a:pt x="6314" y="52217"/>
                    <a:pt x="6741" y="45904"/>
                  </a:cubicBezTo>
                  <a:cubicBezTo>
                    <a:pt x="7167" y="39760"/>
                    <a:pt x="7253" y="33617"/>
                    <a:pt x="7423" y="27474"/>
                  </a:cubicBezTo>
                  <a:cubicBezTo>
                    <a:pt x="7679" y="18345"/>
                    <a:pt x="7850" y="9130"/>
                    <a:pt x="8959"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2439525" y="1281975"/>
              <a:ext cx="2711100" cy="3166150"/>
            </a:xfrm>
            <a:custGeom>
              <a:avLst/>
              <a:gdLst/>
              <a:ahLst/>
              <a:cxnLst/>
              <a:rect l="l" t="t" r="r" b="b"/>
              <a:pathLst>
                <a:path w="108444" h="126646" extrusionOk="0">
                  <a:moveTo>
                    <a:pt x="53571" y="1"/>
                  </a:moveTo>
                  <a:cubicBezTo>
                    <a:pt x="44069" y="1"/>
                    <a:pt x="34519" y="2045"/>
                    <a:pt x="26364" y="5941"/>
                  </a:cubicBezTo>
                  <a:cubicBezTo>
                    <a:pt x="4863" y="16350"/>
                    <a:pt x="341" y="39899"/>
                    <a:pt x="86" y="60376"/>
                  </a:cubicBezTo>
                  <a:cubicBezTo>
                    <a:pt x="0" y="63533"/>
                    <a:pt x="86" y="66775"/>
                    <a:pt x="171" y="69932"/>
                  </a:cubicBezTo>
                  <a:cubicBezTo>
                    <a:pt x="427" y="75051"/>
                    <a:pt x="768" y="80000"/>
                    <a:pt x="1109" y="84693"/>
                  </a:cubicBezTo>
                  <a:cubicBezTo>
                    <a:pt x="1536" y="89471"/>
                    <a:pt x="2474" y="94163"/>
                    <a:pt x="3925" y="98771"/>
                  </a:cubicBezTo>
                  <a:cubicBezTo>
                    <a:pt x="9044" y="114811"/>
                    <a:pt x="24487" y="123941"/>
                    <a:pt x="41722" y="126074"/>
                  </a:cubicBezTo>
                  <a:cubicBezTo>
                    <a:pt x="44989" y="126456"/>
                    <a:pt x="48260" y="126645"/>
                    <a:pt x="51519" y="126645"/>
                  </a:cubicBezTo>
                  <a:cubicBezTo>
                    <a:pt x="62819" y="126645"/>
                    <a:pt x="73987" y="124367"/>
                    <a:pt x="84383" y="119931"/>
                  </a:cubicBezTo>
                  <a:cubicBezTo>
                    <a:pt x="105286" y="110886"/>
                    <a:pt x="106822" y="87850"/>
                    <a:pt x="107675" y="69249"/>
                  </a:cubicBezTo>
                  <a:cubicBezTo>
                    <a:pt x="108443" y="50991"/>
                    <a:pt x="105969" y="30343"/>
                    <a:pt x="92744" y="15838"/>
                  </a:cubicBezTo>
                  <a:cubicBezTo>
                    <a:pt x="88478" y="11145"/>
                    <a:pt x="83359" y="7477"/>
                    <a:pt x="77642" y="4917"/>
                  </a:cubicBezTo>
                  <a:cubicBezTo>
                    <a:pt x="70319" y="1595"/>
                    <a:pt x="61964" y="1"/>
                    <a:pt x="53571"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2610150" y="1213475"/>
              <a:ext cx="2431675" cy="2929150"/>
            </a:xfrm>
            <a:custGeom>
              <a:avLst/>
              <a:gdLst/>
              <a:ahLst/>
              <a:cxnLst/>
              <a:rect l="l" t="t" r="r" b="b"/>
              <a:pathLst>
                <a:path w="97267" h="117166" extrusionOk="0">
                  <a:moveTo>
                    <a:pt x="48116" y="0"/>
                  </a:moveTo>
                  <a:cubicBezTo>
                    <a:pt x="39572" y="0"/>
                    <a:pt x="30988" y="1893"/>
                    <a:pt x="23635" y="5524"/>
                  </a:cubicBezTo>
                  <a:cubicBezTo>
                    <a:pt x="4352" y="15165"/>
                    <a:pt x="342" y="36922"/>
                    <a:pt x="86" y="55864"/>
                  </a:cubicBezTo>
                  <a:cubicBezTo>
                    <a:pt x="1" y="58850"/>
                    <a:pt x="172" y="61751"/>
                    <a:pt x="172" y="64737"/>
                  </a:cubicBezTo>
                  <a:cubicBezTo>
                    <a:pt x="342" y="69430"/>
                    <a:pt x="683" y="74037"/>
                    <a:pt x="1025" y="78389"/>
                  </a:cubicBezTo>
                  <a:cubicBezTo>
                    <a:pt x="1451" y="82740"/>
                    <a:pt x="2305" y="87177"/>
                    <a:pt x="3584" y="91358"/>
                  </a:cubicBezTo>
                  <a:cubicBezTo>
                    <a:pt x="8192" y="106203"/>
                    <a:pt x="22014" y="114650"/>
                    <a:pt x="37457" y="116613"/>
                  </a:cubicBezTo>
                  <a:cubicBezTo>
                    <a:pt x="40434" y="116982"/>
                    <a:pt x="43420" y="117166"/>
                    <a:pt x="46398" y="117166"/>
                  </a:cubicBezTo>
                  <a:cubicBezTo>
                    <a:pt x="56481" y="117166"/>
                    <a:pt x="66479" y="115065"/>
                    <a:pt x="75766" y="110981"/>
                  </a:cubicBezTo>
                  <a:cubicBezTo>
                    <a:pt x="94451" y="102620"/>
                    <a:pt x="95902" y="81204"/>
                    <a:pt x="96584" y="64055"/>
                  </a:cubicBezTo>
                  <a:cubicBezTo>
                    <a:pt x="97267" y="47161"/>
                    <a:pt x="95049" y="28049"/>
                    <a:pt x="83189" y="14568"/>
                  </a:cubicBezTo>
                  <a:cubicBezTo>
                    <a:pt x="79435" y="10387"/>
                    <a:pt x="74828" y="6889"/>
                    <a:pt x="69708" y="4500"/>
                  </a:cubicBezTo>
                  <a:cubicBezTo>
                    <a:pt x="63119" y="1465"/>
                    <a:pt x="55633" y="0"/>
                    <a:pt x="48116" y="0"/>
                  </a:cubicBezTo>
                  <a:close/>
                </a:path>
              </a:pathLst>
            </a:custGeom>
            <a:solidFill>
              <a:srgbClr val="F4D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394725" y="2916200"/>
              <a:ext cx="346525" cy="534225"/>
            </a:xfrm>
            <a:custGeom>
              <a:avLst/>
              <a:gdLst/>
              <a:ahLst/>
              <a:cxnLst/>
              <a:rect l="l" t="t" r="r" b="b"/>
              <a:pathLst>
                <a:path w="13861" h="21369" extrusionOk="0">
                  <a:moveTo>
                    <a:pt x="7167" y="1"/>
                  </a:moveTo>
                  <a:cubicBezTo>
                    <a:pt x="6316" y="1"/>
                    <a:pt x="5327" y="278"/>
                    <a:pt x="4181" y="894"/>
                  </a:cubicBezTo>
                  <a:cubicBezTo>
                    <a:pt x="2133" y="2089"/>
                    <a:pt x="683" y="4136"/>
                    <a:pt x="342" y="6525"/>
                  </a:cubicBezTo>
                  <a:cubicBezTo>
                    <a:pt x="0" y="8829"/>
                    <a:pt x="256" y="11218"/>
                    <a:pt x="1024" y="13437"/>
                  </a:cubicBezTo>
                  <a:cubicBezTo>
                    <a:pt x="2048" y="16679"/>
                    <a:pt x="4011" y="19836"/>
                    <a:pt x="7167" y="20945"/>
                  </a:cubicBezTo>
                  <a:cubicBezTo>
                    <a:pt x="8275" y="21236"/>
                    <a:pt x="9383" y="21369"/>
                    <a:pt x="10491" y="21369"/>
                  </a:cubicBezTo>
                  <a:cubicBezTo>
                    <a:pt x="11004" y="21369"/>
                    <a:pt x="11517" y="21340"/>
                    <a:pt x="12031" y="21286"/>
                  </a:cubicBezTo>
                  <a:cubicBezTo>
                    <a:pt x="12106" y="17123"/>
                    <a:pt x="13861" y="1"/>
                    <a:pt x="7167" y="1"/>
                  </a:cubicBezTo>
                  <a:close/>
                </a:path>
              </a:pathLst>
            </a:custGeom>
            <a:solidFill>
              <a:srgbClr val="F4D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4877050" y="2916200"/>
              <a:ext cx="346100" cy="534225"/>
            </a:xfrm>
            <a:custGeom>
              <a:avLst/>
              <a:gdLst/>
              <a:ahLst/>
              <a:cxnLst/>
              <a:rect l="l" t="t" r="r" b="b"/>
              <a:pathLst>
                <a:path w="13844" h="21369" extrusionOk="0">
                  <a:moveTo>
                    <a:pt x="6739" y="1"/>
                  </a:moveTo>
                  <a:cubicBezTo>
                    <a:pt x="0" y="1"/>
                    <a:pt x="1813" y="17123"/>
                    <a:pt x="1813" y="21286"/>
                  </a:cubicBezTo>
                  <a:cubicBezTo>
                    <a:pt x="2326" y="21340"/>
                    <a:pt x="2848" y="21369"/>
                    <a:pt x="3373" y="21369"/>
                  </a:cubicBezTo>
                  <a:cubicBezTo>
                    <a:pt x="4506" y="21369"/>
                    <a:pt x="5654" y="21236"/>
                    <a:pt x="6762" y="20945"/>
                  </a:cubicBezTo>
                  <a:cubicBezTo>
                    <a:pt x="9918" y="19836"/>
                    <a:pt x="11796" y="16679"/>
                    <a:pt x="12819" y="13437"/>
                  </a:cubicBezTo>
                  <a:cubicBezTo>
                    <a:pt x="13673" y="11218"/>
                    <a:pt x="13843" y="8829"/>
                    <a:pt x="13502" y="6525"/>
                  </a:cubicBezTo>
                  <a:cubicBezTo>
                    <a:pt x="13161" y="4136"/>
                    <a:pt x="11796" y="2089"/>
                    <a:pt x="9748" y="894"/>
                  </a:cubicBezTo>
                  <a:cubicBezTo>
                    <a:pt x="8592" y="278"/>
                    <a:pt x="7596" y="1"/>
                    <a:pt x="6739" y="1"/>
                  </a:cubicBezTo>
                  <a:close/>
                </a:path>
              </a:pathLst>
            </a:custGeom>
            <a:solidFill>
              <a:srgbClr val="F4D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2823450" y="3196650"/>
              <a:ext cx="503425" cy="503425"/>
            </a:xfrm>
            <a:custGeom>
              <a:avLst/>
              <a:gdLst/>
              <a:ahLst/>
              <a:cxnLst/>
              <a:rect l="l" t="t" r="r" b="b"/>
              <a:pathLst>
                <a:path w="20137" h="20137" extrusionOk="0">
                  <a:moveTo>
                    <a:pt x="10069" y="0"/>
                  </a:moveTo>
                  <a:cubicBezTo>
                    <a:pt x="4523" y="0"/>
                    <a:pt x="1" y="4522"/>
                    <a:pt x="1" y="10068"/>
                  </a:cubicBezTo>
                  <a:cubicBezTo>
                    <a:pt x="1" y="15614"/>
                    <a:pt x="4523" y="20136"/>
                    <a:pt x="10069" y="20136"/>
                  </a:cubicBezTo>
                  <a:cubicBezTo>
                    <a:pt x="15615" y="20136"/>
                    <a:pt x="20137" y="15614"/>
                    <a:pt x="20137" y="10068"/>
                  </a:cubicBezTo>
                  <a:cubicBezTo>
                    <a:pt x="20137" y="4522"/>
                    <a:pt x="15615" y="0"/>
                    <a:pt x="10069" y="0"/>
                  </a:cubicBezTo>
                  <a:close/>
                </a:path>
              </a:pathLst>
            </a:custGeom>
            <a:solidFill>
              <a:srgbClr val="E58E25">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346450" y="3153975"/>
              <a:ext cx="503425" cy="501300"/>
            </a:xfrm>
            <a:custGeom>
              <a:avLst/>
              <a:gdLst/>
              <a:ahLst/>
              <a:cxnLst/>
              <a:rect l="l" t="t" r="r" b="b"/>
              <a:pathLst>
                <a:path w="20137" h="20052" extrusionOk="0">
                  <a:moveTo>
                    <a:pt x="10068" y="1"/>
                  </a:moveTo>
                  <a:cubicBezTo>
                    <a:pt x="4522" y="1"/>
                    <a:pt x="0" y="4437"/>
                    <a:pt x="0" y="10069"/>
                  </a:cubicBezTo>
                  <a:cubicBezTo>
                    <a:pt x="0" y="15615"/>
                    <a:pt x="4522" y="20051"/>
                    <a:pt x="10068" y="20051"/>
                  </a:cubicBezTo>
                  <a:cubicBezTo>
                    <a:pt x="15614" y="20051"/>
                    <a:pt x="20136" y="15615"/>
                    <a:pt x="20136" y="10069"/>
                  </a:cubicBezTo>
                  <a:cubicBezTo>
                    <a:pt x="20136" y="4437"/>
                    <a:pt x="15614" y="1"/>
                    <a:pt x="10068" y="1"/>
                  </a:cubicBezTo>
                  <a:close/>
                </a:path>
              </a:pathLst>
            </a:custGeom>
            <a:solidFill>
              <a:srgbClr val="E58E25">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2486450" y="3021925"/>
              <a:ext cx="131200" cy="270700"/>
            </a:xfrm>
            <a:custGeom>
              <a:avLst/>
              <a:gdLst/>
              <a:ahLst/>
              <a:cxnLst/>
              <a:rect l="l" t="t" r="r" b="b"/>
              <a:pathLst>
                <a:path w="5248" h="10828" extrusionOk="0">
                  <a:moveTo>
                    <a:pt x="4528" y="1"/>
                  </a:moveTo>
                  <a:cubicBezTo>
                    <a:pt x="4445" y="1"/>
                    <a:pt x="4356" y="24"/>
                    <a:pt x="4266" y="78"/>
                  </a:cubicBezTo>
                  <a:cubicBezTo>
                    <a:pt x="1280" y="2638"/>
                    <a:pt x="0" y="6648"/>
                    <a:pt x="853" y="10487"/>
                  </a:cubicBezTo>
                  <a:cubicBezTo>
                    <a:pt x="887" y="10725"/>
                    <a:pt x="1043" y="10827"/>
                    <a:pt x="1212" y="10827"/>
                  </a:cubicBezTo>
                  <a:cubicBezTo>
                    <a:pt x="1469" y="10827"/>
                    <a:pt x="1758" y="10591"/>
                    <a:pt x="1707" y="10231"/>
                  </a:cubicBezTo>
                  <a:cubicBezTo>
                    <a:pt x="1451" y="8184"/>
                    <a:pt x="1707" y="6136"/>
                    <a:pt x="2475" y="4259"/>
                  </a:cubicBezTo>
                  <a:cubicBezTo>
                    <a:pt x="3413" y="5795"/>
                    <a:pt x="4096" y="7501"/>
                    <a:pt x="4266" y="9293"/>
                  </a:cubicBezTo>
                  <a:cubicBezTo>
                    <a:pt x="4309" y="9591"/>
                    <a:pt x="4565" y="9741"/>
                    <a:pt x="4800" y="9741"/>
                  </a:cubicBezTo>
                  <a:cubicBezTo>
                    <a:pt x="5034" y="9741"/>
                    <a:pt x="5247" y="9591"/>
                    <a:pt x="5205" y="9293"/>
                  </a:cubicBezTo>
                  <a:cubicBezTo>
                    <a:pt x="5120" y="7160"/>
                    <a:pt x="4266" y="5112"/>
                    <a:pt x="2816" y="3491"/>
                  </a:cubicBezTo>
                  <a:cubicBezTo>
                    <a:pt x="3413" y="2467"/>
                    <a:pt x="4010" y="1529"/>
                    <a:pt x="4864" y="675"/>
                  </a:cubicBezTo>
                  <a:cubicBezTo>
                    <a:pt x="5066" y="338"/>
                    <a:pt x="4842" y="1"/>
                    <a:pt x="4528" y="1"/>
                  </a:cubicBezTo>
                  <a:close/>
                </a:path>
              </a:pathLst>
            </a:custGeom>
            <a:solidFill>
              <a:srgbClr val="E58E25">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5020475" y="3024100"/>
              <a:ext cx="108825" cy="285800"/>
            </a:xfrm>
            <a:custGeom>
              <a:avLst/>
              <a:gdLst/>
              <a:ahLst/>
              <a:cxnLst/>
              <a:rect l="l" t="t" r="r" b="b"/>
              <a:pathLst>
                <a:path w="4353" h="11432" extrusionOk="0">
                  <a:moveTo>
                    <a:pt x="2276" y="1"/>
                  </a:moveTo>
                  <a:cubicBezTo>
                    <a:pt x="2086" y="1"/>
                    <a:pt x="1935" y="190"/>
                    <a:pt x="2048" y="418"/>
                  </a:cubicBezTo>
                  <a:cubicBezTo>
                    <a:pt x="2560" y="1356"/>
                    <a:pt x="2902" y="2295"/>
                    <a:pt x="3158" y="3319"/>
                  </a:cubicBezTo>
                  <a:cubicBezTo>
                    <a:pt x="1110" y="4342"/>
                    <a:pt x="1" y="6476"/>
                    <a:pt x="171" y="8694"/>
                  </a:cubicBezTo>
                  <a:cubicBezTo>
                    <a:pt x="214" y="8907"/>
                    <a:pt x="406" y="9014"/>
                    <a:pt x="598" y="9014"/>
                  </a:cubicBezTo>
                  <a:cubicBezTo>
                    <a:pt x="790" y="9014"/>
                    <a:pt x="982" y="8907"/>
                    <a:pt x="1025" y="8694"/>
                  </a:cubicBezTo>
                  <a:cubicBezTo>
                    <a:pt x="1110" y="6902"/>
                    <a:pt x="1963" y="5281"/>
                    <a:pt x="3243" y="4087"/>
                  </a:cubicBezTo>
                  <a:cubicBezTo>
                    <a:pt x="3328" y="4684"/>
                    <a:pt x="3414" y="5196"/>
                    <a:pt x="3414" y="5793"/>
                  </a:cubicBezTo>
                  <a:cubicBezTo>
                    <a:pt x="3243" y="7585"/>
                    <a:pt x="2816" y="9291"/>
                    <a:pt x="2134" y="10912"/>
                  </a:cubicBezTo>
                  <a:cubicBezTo>
                    <a:pt x="2024" y="11243"/>
                    <a:pt x="2269" y="11431"/>
                    <a:pt x="2526" y="11431"/>
                  </a:cubicBezTo>
                  <a:cubicBezTo>
                    <a:pt x="2667" y="11431"/>
                    <a:pt x="2811" y="11374"/>
                    <a:pt x="2902" y="11254"/>
                  </a:cubicBezTo>
                  <a:cubicBezTo>
                    <a:pt x="3926" y="9547"/>
                    <a:pt x="4352" y="7585"/>
                    <a:pt x="4181" y="5622"/>
                  </a:cubicBezTo>
                  <a:cubicBezTo>
                    <a:pt x="4096" y="3660"/>
                    <a:pt x="3499" y="1783"/>
                    <a:pt x="2560" y="162"/>
                  </a:cubicBezTo>
                  <a:cubicBezTo>
                    <a:pt x="2475" y="48"/>
                    <a:pt x="2371" y="1"/>
                    <a:pt x="2276" y="1"/>
                  </a:cubicBezTo>
                  <a:close/>
                </a:path>
              </a:pathLst>
            </a:custGeom>
            <a:solidFill>
              <a:srgbClr val="E58E25">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3785450" y="2801875"/>
              <a:ext cx="98150" cy="460925"/>
            </a:xfrm>
            <a:custGeom>
              <a:avLst/>
              <a:gdLst/>
              <a:ahLst/>
              <a:cxnLst/>
              <a:rect l="l" t="t" r="r" b="b"/>
              <a:pathLst>
                <a:path w="3926" h="18437" extrusionOk="0">
                  <a:moveTo>
                    <a:pt x="1483" y="0"/>
                  </a:moveTo>
                  <a:cubicBezTo>
                    <a:pt x="1445" y="0"/>
                    <a:pt x="1406" y="2"/>
                    <a:pt x="1366" y="7"/>
                  </a:cubicBezTo>
                  <a:cubicBezTo>
                    <a:pt x="683" y="6064"/>
                    <a:pt x="257" y="12122"/>
                    <a:pt x="1" y="18180"/>
                  </a:cubicBezTo>
                  <a:cubicBezTo>
                    <a:pt x="641" y="18351"/>
                    <a:pt x="1302" y="18436"/>
                    <a:pt x="1963" y="18436"/>
                  </a:cubicBezTo>
                  <a:cubicBezTo>
                    <a:pt x="2624" y="18436"/>
                    <a:pt x="3286" y="18351"/>
                    <a:pt x="3926" y="18180"/>
                  </a:cubicBezTo>
                  <a:cubicBezTo>
                    <a:pt x="3840" y="12464"/>
                    <a:pt x="3414" y="6832"/>
                    <a:pt x="2731" y="1286"/>
                  </a:cubicBezTo>
                  <a:cubicBezTo>
                    <a:pt x="2650" y="720"/>
                    <a:pt x="2186" y="0"/>
                    <a:pt x="1483" y="0"/>
                  </a:cubicBezTo>
                  <a:close/>
                </a:path>
              </a:pathLst>
            </a:custGeom>
            <a:solidFill>
              <a:srgbClr val="E58E25">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4303775" y="2799900"/>
              <a:ext cx="136550" cy="162125"/>
            </a:xfrm>
            <a:custGeom>
              <a:avLst/>
              <a:gdLst/>
              <a:ahLst/>
              <a:cxnLst/>
              <a:rect l="l" t="t" r="r" b="b"/>
              <a:pathLst>
                <a:path w="5462" h="6485" extrusionOk="0">
                  <a:moveTo>
                    <a:pt x="1878" y="0"/>
                  </a:moveTo>
                  <a:cubicBezTo>
                    <a:pt x="854" y="0"/>
                    <a:pt x="1" y="1451"/>
                    <a:pt x="1" y="3243"/>
                  </a:cubicBezTo>
                  <a:cubicBezTo>
                    <a:pt x="1" y="5034"/>
                    <a:pt x="854" y="6485"/>
                    <a:pt x="1878" y="6485"/>
                  </a:cubicBezTo>
                  <a:cubicBezTo>
                    <a:pt x="2902" y="6485"/>
                    <a:pt x="3755" y="5034"/>
                    <a:pt x="3755" y="3243"/>
                  </a:cubicBezTo>
                  <a:lnTo>
                    <a:pt x="3755" y="2560"/>
                  </a:lnTo>
                  <a:cubicBezTo>
                    <a:pt x="4267" y="2304"/>
                    <a:pt x="4779" y="1877"/>
                    <a:pt x="5205" y="1451"/>
                  </a:cubicBezTo>
                  <a:cubicBezTo>
                    <a:pt x="5461" y="1195"/>
                    <a:pt x="5376" y="768"/>
                    <a:pt x="5035" y="683"/>
                  </a:cubicBezTo>
                  <a:cubicBezTo>
                    <a:pt x="4694" y="598"/>
                    <a:pt x="4352" y="555"/>
                    <a:pt x="4011" y="555"/>
                  </a:cubicBezTo>
                  <a:cubicBezTo>
                    <a:pt x="3670" y="555"/>
                    <a:pt x="3328" y="598"/>
                    <a:pt x="2987" y="683"/>
                  </a:cubicBezTo>
                  <a:cubicBezTo>
                    <a:pt x="2731" y="256"/>
                    <a:pt x="2305" y="0"/>
                    <a:pt x="18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4214725" y="2580575"/>
              <a:ext cx="276800" cy="133200"/>
            </a:xfrm>
            <a:custGeom>
              <a:avLst/>
              <a:gdLst/>
              <a:ahLst/>
              <a:cxnLst/>
              <a:rect l="l" t="t" r="r" b="b"/>
              <a:pathLst>
                <a:path w="11072" h="5328" extrusionOk="0">
                  <a:moveTo>
                    <a:pt x="2096" y="1"/>
                  </a:moveTo>
                  <a:cubicBezTo>
                    <a:pt x="225" y="1"/>
                    <a:pt x="1" y="1389"/>
                    <a:pt x="2198" y="2374"/>
                  </a:cubicBezTo>
                  <a:lnTo>
                    <a:pt x="8170" y="4934"/>
                  </a:lnTo>
                  <a:cubicBezTo>
                    <a:pt x="8663" y="5131"/>
                    <a:pt x="9212" y="5328"/>
                    <a:pt x="9704" y="5328"/>
                  </a:cubicBezTo>
                  <a:cubicBezTo>
                    <a:pt x="10063" y="5328"/>
                    <a:pt x="10392" y="5222"/>
                    <a:pt x="10645" y="4934"/>
                  </a:cubicBezTo>
                  <a:cubicBezTo>
                    <a:pt x="11071" y="4422"/>
                    <a:pt x="11071" y="3739"/>
                    <a:pt x="10645" y="3227"/>
                  </a:cubicBezTo>
                  <a:cubicBezTo>
                    <a:pt x="10218" y="2715"/>
                    <a:pt x="9706" y="2374"/>
                    <a:pt x="9109" y="2118"/>
                  </a:cubicBezTo>
                  <a:cubicBezTo>
                    <a:pt x="7146" y="1180"/>
                    <a:pt x="5013" y="497"/>
                    <a:pt x="2880" y="71"/>
                  </a:cubicBezTo>
                  <a:cubicBezTo>
                    <a:pt x="2594" y="23"/>
                    <a:pt x="2332" y="1"/>
                    <a:pt x="2096" y="1"/>
                  </a:cubicBezTo>
                  <a:close/>
                </a:path>
              </a:pathLst>
            </a:custGeom>
            <a:solidFill>
              <a:srgbClr val="684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182200" y="1221450"/>
              <a:ext cx="964150" cy="1638200"/>
            </a:xfrm>
            <a:custGeom>
              <a:avLst/>
              <a:gdLst/>
              <a:ahLst/>
              <a:cxnLst/>
              <a:rect l="l" t="t" r="r" b="b"/>
              <a:pathLst>
                <a:path w="38566" h="65528" extrusionOk="0">
                  <a:moveTo>
                    <a:pt x="512" y="0"/>
                  </a:moveTo>
                  <a:lnTo>
                    <a:pt x="512" y="0"/>
                  </a:lnTo>
                  <a:cubicBezTo>
                    <a:pt x="1" y="13481"/>
                    <a:pt x="2134" y="27303"/>
                    <a:pt x="8362" y="39334"/>
                  </a:cubicBezTo>
                  <a:cubicBezTo>
                    <a:pt x="14676" y="51364"/>
                    <a:pt x="25170" y="61432"/>
                    <a:pt x="38054" y="65527"/>
                  </a:cubicBezTo>
                  <a:cubicBezTo>
                    <a:pt x="38566" y="54180"/>
                    <a:pt x="37542" y="42832"/>
                    <a:pt x="35068" y="31740"/>
                  </a:cubicBezTo>
                  <a:cubicBezTo>
                    <a:pt x="34214" y="27559"/>
                    <a:pt x="32849" y="23549"/>
                    <a:pt x="31143" y="19710"/>
                  </a:cubicBezTo>
                  <a:cubicBezTo>
                    <a:pt x="25170" y="8106"/>
                    <a:pt x="13481" y="598"/>
                    <a:pt x="512" y="0"/>
                  </a:cubicBezTo>
                  <a:close/>
                </a:path>
              </a:pathLst>
            </a:custGeom>
            <a:solidFill>
              <a:srgbClr val="7F52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367775" y="1247050"/>
              <a:ext cx="765775" cy="1322500"/>
            </a:xfrm>
            <a:custGeom>
              <a:avLst/>
              <a:gdLst/>
              <a:ahLst/>
              <a:cxnLst/>
              <a:rect l="l" t="t" r="r" b="b"/>
              <a:pathLst>
                <a:path w="30631" h="52900" extrusionOk="0">
                  <a:moveTo>
                    <a:pt x="0" y="0"/>
                  </a:moveTo>
                  <a:lnTo>
                    <a:pt x="0" y="0"/>
                  </a:lnTo>
                  <a:cubicBezTo>
                    <a:pt x="683" y="683"/>
                    <a:pt x="1366" y="1536"/>
                    <a:pt x="2048" y="2304"/>
                  </a:cubicBezTo>
                  <a:cubicBezTo>
                    <a:pt x="3925" y="4522"/>
                    <a:pt x="5717" y="6826"/>
                    <a:pt x="7509" y="9215"/>
                  </a:cubicBezTo>
                  <a:cubicBezTo>
                    <a:pt x="13908" y="17918"/>
                    <a:pt x="19454" y="27303"/>
                    <a:pt x="23976" y="37200"/>
                  </a:cubicBezTo>
                  <a:cubicBezTo>
                    <a:pt x="26279" y="42064"/>
                    <a:pt x="28327" y="46927"/>
                    <a:pt x="30289" y="51961"/>
                  </a:cubicBezTo>
                  <a:cubicBezTo>
                    <a:pt x="30460" y="52302"/>
                    <a:pt x="30545" y="52644"/>
                    <a:pt x="30631" y="52900"/>
                  </a:cubicBezTo>
                  <a:cubicBezTo>
                    <a:pt x="30545" y="51108"/>
                    <a:pt x="30460" y="49231"/>
                    <a:pt x="30289" y="47439"/>
                  </a:cubicBezTo>
                  <a:cubicBezTo>
                    <a:pt x="27047" y="38907"/>
                    <a:pt x="23208" y="30545"/>
                    <a:pt x="18856" y="22440"/>
                  </a:cubicBezTo>
                  <a:cubicBezTo>
                    <a:pt x="16638" y="18430"/>
                    <a:pt x="14249" y="14590"/>
                    <a:pt x="11604" y="10836"/>
                  </a:cubicBezTo>
                  <a:cubicBezTo>
                    <a:pt x="9471" y="7850"/>
                    <a:pt x="7338" y="4863"/>
                    <a:pt x="5290" y="1707"/>
                  </a:cubicBezTo>
                  <a:cubicBezTo>
                    <a:pt x="3584" y="1024"/>
                    <a:pt x="1792" y="427"/>
                    <a:pt x="0"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190725" y="1281175"/>
              <a:ext cx="944975" cy="1578475"/>
            </a:xfrm>
            <a:custGeom>
              <a:avLst/>
              <a:gdLst/>
              <a:ahLst/>
              <a:cxnLst/>
              <a:rect l="l" t="t" r="r" b="b"/>
              <a:pathLst>
                <a:path w="37799" h="63139" extrusionOk="0">
                  <a:moveTo>
                    <a:pt x="86" y="0"/>
                  </a:moveTo>
                  <a:lnTo>
                    <a:pt x="86" y="0"/>
                  </a:lnTo>
                  <a:cubicBezTo>
                    <a:pt x="1" y="7082"/>
                    <a:pt x="683" y="14078"/>
                    <a:pt x="2219" y="20904"/>
                  </a:cubicBezTo>
                  <a:cubicBezTo>
                    <a:pt x="3072" y="21757"/>
                    <a:pt x="3840" y="22696"/>
                    <a:pt x="4608" y="23549"/>
                  </a:cubicBezTo>
                  <a:cubicBezTo>
                    <a:pt x="10069" y="29948"/>
                    <a:pt x="14932" y="36774"/>
                    <a:pt x="19113" y="44112"/>
                  </a:cubicBezTo>
                  <a:cubicBezTo>
                    <a:pt x="21246" y="47695"/>
                    <a:pt x="23208" y="51449"/>
                    <a:pt x="24915" y="55289"/>
                  </a:cubicBezTo>
                  <a:lnTo>
                    <a:pt x="25853" y="57251"/>
                  </a:lnTo>
                  <a:cubicBezTo>
                    <a:pt x="29522" y="59725"/>
                    <a:pt x="33532" y="61773"/>
                    <a:pt x="37798" y="63138"/>
                  </a:cubicBezTo>
                  <a:lnTo>
                    <a:pt x="37798" y="62712"/>
                  </a:lnTo>
                  <a:cubicBezTo>
                    <a:pt x="35068" y="57678"/>
                    <a:pt x="32508" y="52558"/>
                    <a:pt x="30034" y="47354"/>
                  </a:cubicBezTo>
                  <a:cubicBezTo>
                    <a:pt x="25597" y="38224"/>
                    <a:pt x="21246" y="29010"/>
                    <a:pt x="15956" y="20307"/>
                  </a:cubicBezTo>
                  <a:cubicBezTo>
                    <a:pt x="11519" y="12884"/>
                    <a:pt x="6229" y="6143"/>
                    <a:pt x="86"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3222350" y="2799900"/>
              <a:ext cx="138650" cy="162125"/>
            </a:xfrm>
            <a:custGeom>
              <a:avLst/>
              <a:gdLst/>
              <a:ahLst/>
              <a:cxnLst/>
              <a:rect l="l" t="t" r="r" b="b"/>
              <a:pathLst>
                <a:path w="5546" h="6485" extrusionOk="0">
                  <a:moveTo>
                    <a:pt x="3584" y="0"/>
                  </a:moveTo>
                  <a:cubicBezTo>
                    <a:pt x="3157" y="0"/>
                    <a:pt x="2730" y="256"/>
                    <a:pt x="2474" y="683"/>
                  </a:cubicBezTo>
                  <a:cubicBezTo>
                    <a:pt x="2133" y="598"/>
                    <a:pt x="1792" y="555"/>
                    <a:pt x="1450" y="555"/>
                  </a:cubicBezTo>
                  <a:cubicBezTo>
                    <a:pt x="1109" y="555"/>
                    <a:pt x="768" y="598"/>
                    <a:pt x="427" y="683"/>
                  </a:cubicBezTo>
                  <a:cubicBezTo>
                    <a:pt x="85" y="768"/>
                    <a:pt x="0" y="1195"/>
                    <a:pt x="256" y="1451"/>
                  </a:cubicBezTo>
                  <a:cubicBezTo>
                    <a:pt x="683" y="1877"/>
                    <a:pt x="1195" y="2304"/>
                    <a:pt x="1706" y="2560"/>
                  </a:cubicBezTo>
                  <a:lnTo>
                    <a:pt x="1706" y="3243"/>
                  </a:lnTo>
                  <a:cubicBezTo>
                    <a:pt x="1706" y="5034"/>
                    <a:pt x="2560" y="6485"/>
                    <a:pt x="3584" y="6485"/>
                  </a:cubicBezTo>
                  <a:cubicBezTo>
                    <a:pt x="4693" y="6485"/>
                    <a:pt x="5546" y="5034"/>
                    <a:pt x="5546" y="3243"/>
                  </a:cubicBezTo>
                  <a:cubicBezTo>
                    <a:pt x="5546" y="1451"/>
                    <a:pt x="4693" y="0"/>
                    <a:pt x="3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965975" y="955500"/>
              <a:ext cx="2371950" cy="1779575"/>
            </a:xfrm>
            <a:custGeom>
              <a:avLst/>
              <a:gdLst/>
              <a:ahLst/>
              <a:cxnLst/>
              <a:rect l="l" t="t" r="r" b="b"/>
              <a:pathLst>
                <a:path w="94878" h="71183" extrusionOk="0">
                  <a:moveTo>
                    <a:pt x="64550" y="0"/>
                  </a:moveTo>
                  <a:cubicBezTo>
                    <a:pt x="60650" y="0"/>
                    <a:pt x="56750" y="586"/>
                    <a:pt x="52985" y="1765"/>
                  </a:cubicBezTo>
                  <a:cubicBezTo>
                    <a:pt x="35068" y="7396"/>
                    <a:pt x="23123" y="25484"/>
                    <a:pt x="4864" y="29836"/>
                  </a:cubicBezTo>
                  <a:cubicBezTo>
                    <a:pt x="6580" y="32123"/>
                    <a:pt x="9194" y="33393"/>
                    <a:pt x="11954" y="33393"/>
                  </a:cubicBezTo>
                  <a:cubicBezTo>
                    <a:pt x="12488" y="33393"/>
                    <a:pt x="13028" y="33345"/>
                    <a:pt x="13567" y="33249"/>
                  </a:cubicBezTo>
                  <a:lnTo>
                    <a:pt x="13567" y="33249"/>
                  </a:lnTo>
                  <a:cubicBezTo>
                    <a:pt x="11178" y="38965"/>
                    <a:pt x="6059" y="43061"/>
                    <a:pt x="1" y="44084"/>
                  </a:cubicBezTo>
                  <a:cubicBezTo>
                    <a:pt x="2049" y="48777"/>
                    <a:pt x="5632" y="52617"/>
                    <a:pt x="10239" y="55006"/>
                  </a:cubicBezTo>
                  <a:cubicBezTo>
                    <a:pt x="13821" y="56891"/>
                    <a:pt x="17773" y="57850"/>
                    <a:pt x="21788" y="57850"/>
                  </a:cubicBezTo>
                  <a:cubicBezTo>
                    <a:pt x="23225" y="57850"/>
                    <a:pt x="24670" y="57727"/>
                    <a:pt x="26109" y="57480"/>
                  </a:cubicBezTo>
                  <a:lnTo>
                    <a:pt x="26109" y="57480"/>
                  </a:lnTo>
                  <a:cubicBezTo>
                    <a:pt x="23976" y="60978"/>
                    <a:pt x="20649" y="63538"/>
                    <a:pt x="16724" y="64647"/>
                  </a:cubicBezTo>
                  <a:cubicBezTo>
                    <a:pt x="22446" y="69103"/>
                    <a:pt x="29764" y="71183"/>
                    <a:pt x="37123" y="71183"/>
                  </a:cubicBezTo>
                  <a:cubicBezTo>
                    <a:pt x="41176" y="71183"/>
                    <a:pt x="45242" y="70552"/>
                    <a:pt x="49061" y="69340"/>
                  </a:cubicBezTo>
                  <a:cubicBezTo>
                    <a:pt x="59896" y="65927"/>
                    <a:pt x="69026" y="58418"/>
                    <a:pt x="76107" y="49716"/>
                  </a:cubicBezTo>
                  <a:lnTo>
                    <a:pt x="76107" y="49716"/>
                  </a:lnTo>
                  <a:cubicBezTo>
                    <a:pt x="76961" y="53043"/>
                    <a:pt x="76107" y="56371"/>
                    <a:pt x="74913" y="59613"/>
                  </a:cubicBezTo>
                  <a:cubicBezTo>
                    <a:pt x="79008" y="59016"/>
                    <a:pt x="82677" y="56883"/>
                    <a:pt x="85237" y="53640"/>
                  </a:cubicBezTo>
                  <a:cubicBezTo>
                    <a:pt x="87626" y="50398"/>
                    <a:pt x="89503" y="46815"/>
                    <a:pt x="90697" y="42975"/>
                  </a:cubicBezTo>
                  <a:cubicBezTo>
                    <a:pt x="93257" y="35467"/>
                    <a:pt x="94878" y="27361"/>
                    <a:pt x="93257" y="19597"/>
                  </a:cubicBezTo>
                  <a:cubicBezTo>
                    <a:pt x="91636" y="11918"/>
                    <a:pt x="86175" y="5519"/>
                    <a:pt x="78838" y="2703"/>
                  </a:cubicBezTo>
                  <a:cubicBezTo>
                    <a:pt x="74250" y="906"/>
                    <a:pt x="69400" y="0"/>
                    <a:pt x="64550" y="0"/>
                  </a:cubicBezTo>
                  <a:close/>
                </a:path>
              </a:pathLst>
            </a:custGeom>
            <a:solidFill>
              <a:srgbClr val="7F52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435250" y="1567000"/>
              <a:ext cx="1879225" cy="1092525"/>
            </a:xfrm>
            <a:custGeom>
              <a:avLst/>
              <a:gdLst/>
              <a:ahLst/>
              <a:cxnLst/>
              <a:rect l="l" t="t" r="r" b="b"/>
              <a:pathLst>
                <a:path w="75169" h="43701" extrusionOk="0">
                  <a:moveTo>
                    <a:pt x="74827" y="0"/>
                  </a:moveTo>
                  <a:cubicBezTo>
                    <a:pt x="68172" y="1877"/>
                    <a:pt x="62029" y="5034"/>
                    <a:pt x="56739" y="9471"/>
                  </a:cubicBezTo>
                  <a:cubicBezTo>
                    <a:pt x="50767" y="14334"/>
                    <a:pt x="46927" y="21075"/>
                    <a:pt x="41125" y="26109"/>
                  </a:cubicBezTo>
                  <a:cubicBezTo>
                    <a:pt x="38224" y="28668"/>
                    <a:pt x="35153" y="30972"/>
                    <a:pt x="31911" y="33020"/>
                  </a:cubicBezTo>
                  <a:cubicBezTo>
                    <a:pt x="28754" y="35153"/>
                    <a:pt x="25256" y="36945"/>
                    <a:pt x="21672" y="38310"/>
                  </a:cubicBezTo>
                  <a:cubicBezTo>
                    <a:pt x="18473" y="39419"/>
                    <a:pt x="15145" y="39974"/>
                    <a:pt x="11818" y="39974"/>
                  </a:cubicBezTo>
                  <a:cubicBezTo>
                    <a:pt x="8490" y="39974"/>
                    <a:pt x="5162" y="39419"/>
                    <a:pt x="1963" y="38310"/>
                  </a:cubicBezTo>
                  <a:cubicBezTo>
                    <a:pt x="1366" y="38736"/>
                    <a:pt x="683" y="39078"/>
                    <a:pt x="1" y="39419"/>
                  </a:cubicBezTo>
                  <a:cubicBezTo>
                    <a:pt x="3634" y="42456"/>
                    <a:pt x="8060" y="43700"/>
                    <a:pt x="12643" y="43700"/>
                  </a:cubicBezTo>
                  <a:cubicBezTo>
                    <a:pt x="15271" y="43700"/>
                    <a:pt x="17951" y="43291"/>
                    <a:pt x="20563" y="42576"/>
                  </a:cubicBezTo>
                  <a:cubicBezTo>
                    <a:pt x="24061" y="41552"/>
                    <a:pt x="27559" y="40358"/>
                    <a:pt x="30887" y="38822"/>
                  </a:cubicBezTo>
                  <a:cubicBezTo>
                    <a:pt x="34129" y="37542"/>
                    <a:pt x="37115" y="35921"/>
                    <a:pt x="40016" y="34044"/>
                  </a:cubicBezTo>
                  <a:cubicBezTo>
                    <a:pt x="45733" y="30119"/>
                    <a:pt x="50255" y="24829"/>
                    <a:pt x="55203" y="20051"/>
                  </a:cubicBezTo>
                  <a:cubicBezTo>
                    <a:pt x="59640" y="15870"/>
                    <a:pt x="64503" y="11945"/>
                    <a:pt x="70390" y="9983"/>
                  </a:cubicBezTo>
                  <a:cubicBezTo>
                    <a:pt x="71670" y="9471"/>
                    <a:pt x="73035" y="9130"/>
                    <a:pt x="74401" y="8959"/>
                  </a:cubicBezTo>
                  <a:cubicBezTo>
                    <a:pt x="74998" y="6058"/>
                    <a:pt x="75168" y="2987"/>
                    <a:pt x="75083"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1965975" y="961225"/>
              <a:ext cx="1977350" cy="1342275"/>
            </a:xfrm>
            <a:custGeom>
              <a:avLst/>
              <a:gdLst/>
              <a:ahLst/>
              <a:cxnLst/>
              <a:rect l="l" t="t" r="r" b="b"/>
              <a:pathLst>
                <a:path w="79094" h="53691" extrusionOk="0">
                  <a:moveTo>
                    <a:pt x="68940" y="0"/>
                  </a:moveTo>
                  <a:lnTo>
                    <a:pt x="68684" y="171"/>
                  </a:lnTo>
                  <a:cubicBezTo>
                    <a:pt x="62371" y="3925"/>
                    <a:pt x="57507" y="9556"/>
                    <a:pt x="52729" y="14846"/>
                  </a:cubicBezTo>
                  <a:cubicBezTo>
                    <a:pt x="47439" y="20733"/>
                    <a:pt x="41723" y="26194"/>
                    <a:pt x="35665" y="31228"/>
                  </a:cubicBezTo>
                  <a:cubicBezTo>
                    <a:pt x="27461" y="37993"/>
                    <a:pt x="16949" y="44576"/>
                    <a:pt x="6077" y="44576"/>
                  </a:cubicBezTo>
                  <a:cubicBezTo>
                    <a:pt x="4060" y="44576"/>
                    <a:pt x="2030" y="44349"/>
                    <a:pt x="1" y="43855"/>
                  </a:cubicBezTo>
                  <a:lnTo>
                    <a:pt x="1" y="43855"/>
                  </a:lnTo>
                  <a:cubicBezTo>
                    <a:pt x="1707" y="47865"/>
                    <a:pt x="4608" y="51193"/>
                    <a:pt x="8192" y="53497"/>
                  </a:cubicBezTo>
                  <a:cubicBezTo>
                    <a:pt x="9485" y="53626"/>
                    <a:pt x="10784" y="53690"/>
                    <a:pt x="12083" y="53690"/>
                  </a:cubicBezTo>
                  <a:cubicBezTo>
                    <a:pt x="15925" y="53690"/>
                    <a:pt x="19766" y="53130"/>
                    <a:pt x="23464" y="52046"/>
                  </a:cubicBezTo>
                  <a:cubicBezTo>
                    <a:pt x="38993" y="47610"/>
                    <a:pt x="48890" y="34470"/>
                    <a:pt x="58275" y="22440"/>
                  </a:cubicBezTo>
                  <a:cubicBezTo>
                    <a:pt x="62968" y="16467"/>
                    <a:pt x="67661" y="10409"/>
                    <a:pt x="73804" y="5802"/>
                  </a:cubicBezTo>
                  <a:cubicBezTo>
                    <a:pt x="75425" y="4607"/>
                    <a:pt x="77217" y="3498"/>
                    <a:pt x="79094" y="2645"/>
                  </a:cubicBezTo>
                  <a:lnTo>
                    <a:pt x="78838" y="2474"/>
                  </a:lnTo>
                  <a:cubicBezTo>
                    <a:pt x="75595" y="1195"/>
                    <a:pt x="72268" y="427"/>
                    <a:pt x="68940"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580300" y="1232100"/>
              <a:ext cx="1687250" cy="1215800"/>
            </a:xfrm>
            <a:custGeom>
              <a:avLst/>
              <a:gdLst/>
              <a:ahLst/>
              <a:cxnLst/>
              <a:rect l="l" t="t" r="r" b="b"/>
              <a:pathLst>
                <a:path w="67490" h="48632" extrusionOk="0">
                  <a:moveTo>
                    <a:pt x="65015" y="1"/>
                  </a:moveTo>
                  <a:cubicBezTo>
                    <a:pt x="61602" y="854"/>
                    <a:pt x="58360" y="2134"/>
                    <a:pt x="55288" y="3840"/>
                  </a:cubicBezTo>
                  <a:cubicBezTo>
                    <a:pt x="44538" y="9642"/>
                    <a:pt x="37798" y="20307"/>
                    <a:pt x="30119" y="29352"/>
                  </a:cubicBezTo>
                  <a:cubicBezTo>
                    <a:pt x="26194" y="34130"/>
                    <a:pt x="21587" y="38310"/>
                    <a:pt x="16382" y="41638"/>
                  </a:cubicBezTo>
                  <a:cubicBezTo>
                    <a:pt x="13481" y="43515"/>
                    <a:pt x="10410" y="44965"/>
                    <a:pt x="7167" y="46075"/>
                  </a:cubicBezTo>
                  <a:cubicBezTo>
                    <a:pt x="5447" y="46673"/>
                    <a:pt x="3660" y="46944"/>
                    <a:pt x="1923" y="46944"/>
                  </a:cubicBezTo>
                  <a:cubicBezTo>
                    <a:pt x="1679" y="46944"/>
                    <a:pt x="1436" y="46938"/>
                    <a:pt x="1195" y="46928"/>
                  </a:cubicBezTo>
                  <a:cubicBezTo>
                    <a:pt x="768" y="47525"/>
                    <a:pt x="427" y="48037"/>
                    <a:pt x="0" y="48549"/>
                  </a:cubicBezTo>
                  <a:cubicBezTo>
                    <a:pt x="622" y="48604"/>
                    <a:pt x="1248" y="48631"/>
                    <a:pt x="1874" y="48631"/>
                  </a:cubicBezTo>
                  <a:cubicBezTo>
                    <a:pt x="4169" y="48631"/>
                    <a:pt x="6473" y="48262"/>
                    <a:pt x="8618" y="47525"/>
                  </a:cubicBezTo>
                  <a:cubicBezTo>
                    <a:pt x="12543" y="46501"/>
                    <a:pt x="16211" y="44965"/>
                    <a:pt x="19624" y="42918"/>
                  </a:cubicBezTo>
                  <a:cubicBezTo>
                    <a:pt x="30631" y="35836"/>
                    <a:pt x="36262" y="23635"/>
                    <a:pt x="45391" y="14676"/>
                  </a:cubicBezTo>
                  <a:cubicBezTo>
                    <a:pt x="49828" y="10069"/>
                    <a:pt x="55459" y="6827"/>
                    <a:pt x="61602" y="5376"/>
                  </a:cubicBezTo>
                  <a:cubicBezTo>
                    <a:pt x="63565" y="4950"/>
                    <a:pt x="65442" y="4694"/>
                    <a:pt x="67489" y="4523"/>
                  </a:cubicBezTo>
                  <a:cubicBezTo>
                    <a:pt x="66807" y="2902"/>
                    <a:pt x="65954" y="1451"/>
                    <a:pt x="65015"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087575" y="1127600"/>
              <a:ext cx="930025" cy="661250"/>
            </a:xfrm>
            <a:custGeom>
              <a:avLst/>
              <a:gdLst/>
              <a:ahLst/>
              <a:cxnLst/>
              <a:rect l="l" t="t" r="r" b="b"/>
              <a:pathLst>
                <a:path w="37201" h="26450" extrusionOk="0">
                  <a:moveTo>
                    <a:pt x="37200" y="0"/>
                  </a:moveTo>
                  <a:lnTo>
                    <a:pt x="37200" y="0"/>
                  </a:lnTo>
                  <a:cubicBezTo>
                    <a:pt x="24743" y="7679"/>
                    <a:pt x="14334" y="19539"/>
                    <a:pt x="0" y="22952"/>
                  </a:cubicBezTo>
                  <a:cubicBezTo>
                    <a:pt x="1451" y="24999"/>
                    <a:pt x="3754" y="26194"/>
                    <a:pt x="6229" y="26450"/>
                  </a:cubicBezTo>
                  <a:cubicBezTo>
                    <a:pt x="8106" y="25853"/>
                    <a:pt x="9983" y="25085"/>
                    <a:pt x="11775" y="24146"/>
                  </a:cubicBezTo>
                  <a:cubicBezTo>
                    <a:pt x="19624" y="20136"/>
                    <a:pt x="26450" y="13908"/>
                    <a:pt x="31996" y="7167"/>
                  </a:cubicBezTo>
                  <a:cubicBezTo>
                    <a:pt x="33873" y="4949"/>
                    <a:pt x="35579" y="2474"/>
                    <a:pt x="37200"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3156225" y="2590550"/>
              <a:ext cx="284950" cy="114725"/>
            </a:xfrm>
            <a:custGeom>
              <a:avLst/>
              <a:gdLst/>
              <a:ahLst/>
              <a:cxnLst/>
              <a:rect l="l" t="t" r="r" b="b"/>
              <a:pathLst>
                <a:path w="11398" h="4589" extrusionOk="0">
                  <a:moveTo>
                    <a:pt x="8891" y="1"/>
                  </a:moveTo>
                  <a:cubicBezTo>
                    <a:pt x="8776" y="1"/>
                    <a:pt x="8657" y="5"/>
                    <a:pt x="8532" y="13"/>
                  </a:cubicBezTo>
                  <a:cubicBezTo>
                    <a:pt x="6399" y="183"/>
                    <a:pt x="4266" y="695"/>
                    <a:pt x="2218" y="1463"/>
                  </a:cubicBezTo>
                  <a:cubicBezTo>
                    <a:pt x="1536" y="1634"/>
                    <a:pt x="1024" y="1890"/>
                    <a:pt x="597" y="2402"/>
                  </a:cubicBezTo>
                  <a:cubicBezTo>
                    <a:pt x="85" y="2828"/>
                    <a:pt x="0" y="3596"/>
                    <a:pt x="341" y="4108"/>
                  </a:cubicBezTo>
                  <a:cubicBezTo>
                    <a:pt x="654" y="4465"/>
                    <a:pt x="1083" y="4589"/>
                    <a:pt x="1544" y="4589"/>
                  </a:cubicBezTo>
                  <a:cubicBezTo>
                    <a:pt x="1963" y="4589"/>
                    <a:pt x="2409" y="4486"/>
                    <a:pt x="2816" y="4364"/>
                  </a:cubicBezTo>
                  <a:lnTo>
                    <a:pt x="8959" y="2316"/>
                  </a:lnTo>
                  <a:cubicBezTo>
                    <a:pt x="11398" y="1585"/>
                    <a:pt x="11203" y="1"/>
                    <a:pt x="8891" y="1"/>
                  </a:cubicBezTo>
                  <a:close/>
                </a:path>
              </a:pathLst>
            </a:custGeom>
            <a:solidFill>
              <a:srgbClr val="684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3363125" y="3328525"/>
              <a:ext cx="957750" cy="427875"/>
            </a:xfrm>
            <a:custGeom>
              <a:avLst/>
              <a:gdLst/>
              <a:ahLst/>
              <a:cxnLst/>
              <a:rect l="l" t="t" r="r" b="b"/>
              <a:pathLst>
                <a:path w="38310" h="17115" extrusionOk="0">
                  <a:moveTo>
                    <a:pt x="6654" y="1"/>
                  </a:moveTo>
                  <a:cubicBezTo>
                    <a:pt x="3486" y="1"/>
                    <a:pt x="523" y="2010"/>
                    <a:pt x="342" y="5817"/>
                  </a:cubicBezTo>
                  <a:cubicBezTo>
                    <a:pt x="0" y="11875"/>
                    <a:pt x="7082" y="15117"/>
                    <a:pt x="12031" y="16312"/>
                  </a:cubicBezTo>
                  <a:cubicBezTo>
                    <a:pt x="14032" y="16823"/>
                    <a:pt x="16450" y="17114"/>
                    <a:pt x="18998" y="17114"/>
                  </a:cubicBezTo>
                  <a:cubicBezTo>
                    <a:pt x="26224" y="17114"/>
                    <a:pt x="34488" y="14770"/>
                    <a:pt x="37200" y="8462"/>
                  </a:cubicBezTo>
                  <a:cubicBezTo>
                    <a:pt x="38309" y="5817"/>
                    <a:pt x="37797" y="2319"/>
                    <a:pt x="35153" y="783"/>
                  </a:cubicBezTo>
                  <a:cubicBezTo>
                    <a:pt x="34250" y="259"/>
                    <a:pt x="33267" y="53"/>
                    <a:pt x="32250" y="53"/>
                  </a:cubicBezTo>
                  <a:cubicBezTo>
                    <a:pt x="30286" y="53"/>
                    <a:pt x="28190" y="820"/>
                    <a:pt x="26279" y="1551"/>
                  </a:cubicBezTo>
                  <a:cubicBezTo>
                    <a:pt x="23615" y="2523"/>
                    <a:pt x="20951" y="3119"/>
                    <a:pt x="18329" y="3119"/>
                  </a:cubicBezTo>
                  <a:cubicBezTo>
                    <a:pt x="15660" y="3119"/>
                    <a:pt x="13034" y="2502"/>
                    <a:pt x="10495" y="1039"/>
                  </a:cubicBezTo>
                  <a:cubicBezTo>
                    <a:pt x="9300" y="342"/>
                    <a:pt x="7959" y="1"/>
                    <a:pt x="6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3503900" y="3571425"/>
              <a:ext cx="663400" cy="190425"/>
            </a:xfrm>
            <a:custGeom>
              <a:avLst/>
              <a:gdLst/>
              <a:ahLst/>
              <a:cxnLst/>
              <a:rect l="l" t="t" r="r" b="b"/>
              <a:pathLst>
                <a:path w="26536" h="7617" extrusionOk="0">
                  <a:moveTo>
                    <a:pt x="15115" y="0"/>
                  </a:moveTo>
                  <a:cubicBezTo>
                    <a:pt x="7306" y="0"/>
                    <a:pt x="0" y="4121"/>
                    <a:pt x="0" y="4121"/>
                  </a:cubicBezTo>
                  <a:cubicBezTo>
                    <a:pt x="4647" y="6748"/>
                    <a:pt x="9187" y="7617"/>
                    <a:pt x="13160" y="7617"/>
                  </a:cubicBezTo>
                  <a:cubicBezTo>
                    <a:pt x="20931" y="7617"/>
                    <a:pt x="26535" y="4292"/>
                    <a:pt x="26535" y="4292"/>
                  </a:cubicBezTo>
                  <a:cubicBezTo>
                    <a:pt x="23196" y="1068"/>
                    <a:pt x="19091" y="0"/>
                    <a:pt x="15115" y="0"/>
                  </a:cubicBezTo>
                  <a:close/>
                </a:path>
              </a:pathLst>
            </a:custGeom>
            <a:solidFill>
              <a:srgbClr val="DB8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277400" y="4562975"/>
              <a:ext cx="3361675" cy="871250"/>
            </a:xfrm>
            <a:custGeom>
              <a:avLst/>
              <a:gdLst/>
              <a:ahLst/>
              <a:cxnLst/>
              <a:rect l="l" t="t" r="r" b="b"/>
              <a:pathLst>
                <a:path w="134467" h="34850" extrusionOk="0">
                  <a:moveTo>
                    <a:pt x="70171" y="0"/>
                  </a:moveTo>
                  <a:cubicBezTo>
                    <a:pt x="62896" y="0"/>
                    <a:pt x="55607" y="849"/>
                    <a:pt x="48463" y="2427"/>
                  </a:cubicBezTo>
                  <a:cubicBezTo>
                    <a:pt x="39590" y="4219"/>
                    <a:pt x="31058" y="7632"/>
                    <a:pt x="23464" y="12410"/>
                  </a:cubicBezTo>
                  <a:cubicBezTo>
                    <a:pt x="14505" y="18297"/>
                    <a:pt x="7168" y="26659"/>
                    <a:pt x="1" y="34850"/>
                  </a:cubicBezTo>
                  <a:lnTo>
                    <a:pt x="134467" y="34850"/>
                  </a:lnTo>
                  <a:cubicBezTo>
                    <a:pt x="124484" y="21625"/>
                    <a:pt x="110406" y="8229"/>
                    <a:pt x="95219" y="3622"/>
                  </a:cubicBezTo>
                  <a:cubicBezTo>
                    <a:pt x="87057" y="1146"/>
                    <a:pt x="78624" y="0"/>
                    <a:pt x="70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2727475" y="4786450"/>
              <a:ext cx="2495675" cy="647775"/>
            </a:xfrm>
            <a:custGeom>
              <a:avLst/>
              <a:gdLst/>
              <a:ahLst/>
              <a:cxnLst/>
              <a:rect l="l" t="t" r="r" b="b"/>
              <a:pathLst>
                <a:path w="99827" h="25911" extrusionOk="0">
                  <a:moveTo>
                    <a:pt x="51443" y="0"/>
                  </a:moveTo>
                  <a:cubicBezTo>
                    <a:pt x="46231" y="0"/>
                    <a:pt x="41016" y="586"/>
                    <a:pt x="35921" y="1765"/>
                  </a:cubicBezTo>
                  <a:cubicBezTo>
                    <a:pt x="29351" y="3130"/>
                    <a:pt x="23037" y="5689"/>
                    <a:pt x="17321" y="9273"/>
                  </a:cubicBezTo>
                  <a:cubicBezTo>
                    <a:pt x="10751" y="13624"/>
                    <a:pt x="5290" y="19767"/>
                    <a:pt x="1" y="25911"/>
                  </a:cubicBezTo>
                  <a:lnTo>
                    <a:pt x="99826" y="25911"/>
                  </a:lnTo>
                  <a:cubicBezTo>
                    <a:pt x="92403" y="16013"/>
                    <a:pt x="81909" y="6116"/>
                    <a:pt x="70646" y="2703"/>
                  </a:cubicBezTo>
                  <a:cubicBezTo>
                    <a:pt x="64404" y="906"/>
                    <a:pt x="57925" y="0"/>
                    <a:pt x="51443"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2859725" y="5103300"/>
              <a:ext cx="113650" cy="329850"/>
            </a:xfrm>
            <a:custGeom>
              <a:avLst/>
              <a:gdLst/>
              <a:ahLst/>
              <a:cxnLst/>
              <a:rect l="l" t="t" r="r" b="b"/>
              <a:pathLst>
                <a:path w="4546" h="13194" extrusionOk="0">
                  <a:moveTo>
                    <a:pt x="4119" y="1"/>
                  </a:moveTo>
                  <a:cubicBezTo>
                    <a:pt x="3988" y="1"/>
                    <a:pt x="3849" y="57"/>
                    <a:pt x="3755" y="182"/>
                  </a:cubicBezTo>
                  <a:cubicBezTo>
                    <a:pt x="3157" y="1036"/>
                    <a:pt x="2645" y="2059"/>
                    <a:pt x="2219" y="3083"/>
                  </a:cubicBezTo>
                  <a:cubicBezTo>
                    <a:pt x="1792" y="4107"/>
                    <a:pt x="1451" y="5131"/>
                    <a:pt x="1195" y="6240"/>
                  </a:cubicBezTo>
                  <a:cubicBezTo>
                    <a:pt x="512" y="8373"/>
                    <a:pt x="171" y="10592"/>
                    <a:pt x="0" y="12810"/>
                  </a:cubicBezTo>
                  <a:cubicBezTo>
                    <a:pt x="0" y="13066"/>
                    <a:pt x="171" y="13194"/>
                    <a:pt x="352" y="13194"/>
                  </a:cubicBezTo>
                  <a:cubicBezTo>
                    <a:pt x="534" y="13194"/>
                    <a:pt x="726" y="13066"/>
                    <a:pt x="768" y="12810"/>
                  </a:cubicBezTo>
                  <a:cubicBezTo>
                    <a:pt x="939" y="10677"/>
                    <a:pt x="1451" y="8459"/>
                    <a:pt x="2048" y="6411"/>
                  </a:cubicBezTo>
                  <a:cubicBezTo>
                    <a:pt x="2389" y="5387"/>
                    <a:pt x="2731" y="4363"/>
                    <a:pt x="3157" y="3425"/>
                  </a:cubicBezTo>
                  <a:cubicBezTo>
                    <a:pt x="3499" y="2401"/>
                    <a:pt x="4011" y="1462"/>
                    <a:pt x="4437" y="438"/>
                  </a:cubicBezTo>
                  <a:cubicBezTo>
                    <a:pt x="4545" y="168"/>
                    <a:pt x="4345" y="1"/>
                    <a:pt x="4119"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007225" y="5067875"/>
              <a:ext cx="87925" cy="365825"/>
            </a:xfrm>
            <a:custGeom>
              <a:avLst/>
              <a:gdLst/>
              <a:ahLst/>
              <a:cxnLst/>
              <a:rect l="l" t="t" r="r" b="b"/>
              <a:pathLst>
                <a:path w="3517" h="14633" extrusionOk="0">
                  <a:moveTo>
                    <a:pt x="318" y="0"/>
                  </a:moveTo>
                  <a:cubicBezTo>
                    <a:pt x="148" y="0"/>
                    <a:pt x="1" y="113"/>
                    <a:pt x="104" y="320"/>
                  </a:cubicBezTo>
                  <a:cubicBezTo>
                    <a:pt x="957" y="2538"/>
                    <a:pt x="1555" y="4842"/>
                    <a:pt x="1981" y="7145"/>
                  </a:cubicBezTo>
                  <a:cubicBezTo>
                    <a:pt x="2237" y="8340"/>
                    <a:pt x="2408" y="9534"/>
                    <a:pt x="2493" y="10729"/>
                  </a:cubicBezTo>
                  <a:cubicBezTo>
                    <a:pt x="2578" y="11241"/>
                    <a:pt x="2664" y="11838"/>
                    <a:pt x="2664" y="12435"/>
                  </a:cubicBezTo>
                  <a:cubicBezTo>
                    <a:pt x="2749" y="13032"/>
                    <a:pt x="2664" y="13630"/>
                    <a:pt x="2749" y="14312"/>
                  </a:cubicBezTo>
                  <a:cubicBezTo>
                    <a:pt x="2792" y="14526"/>
                    <a:pt x="2962" y="14632"/>
                    <a:pt x="3133" y="14632"/>
                  </a:cubicBezTo>
                  <a:cubicBezTo>
                    <a:pt x="3304" y="14632"/>
                    <a:pt x="3474" y="14526"/>
                    <a:pt x="3517" y="14312"/>
                  </a:cubicBezTo>
                  <a:cubicBezTo>
                    <a:pt x="3517" y="13118"/>
                    <a:pt x="3432" y="11838"/>
                    <a:pt x="3261" y="10729"/>
                  </a:cubicBezTo>
                  <a:cubicBezTo>
                    <a:pt x="3176" y="9449"/>
                    <a:pt x="3005" y="8254"/>
                    <a:pt x="2749" y="7060"/>
                  </a:cubicBezTo>
                  <a:cubicBezTo>
                    <a:pt x="2237" y="4756"/>
                    <a:pt x="1469" y="2453"/>
                    <a:pt x="616" y="149"/>
                  </a:cubicBezTo>
                  <a:cubicBezTo>
                    <a:pt x="549" y="48"/>
                    <a:pt x="428" y="0"/>
                    <a:pt x="318"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3437775" y="4011550"/>
              <a:ext cx="1004675" cy="924700"/>
            </a:xfrm>
            <a:custGeom>
              <a:avLst/>
              <a:gdLst/>
              <a:ahLst/>
              <a:cxnLst/>
              <a:rect l="l" t="t" r="r" b="b"/>
              <a:pathLst>
                <a:path w="40187" h="36988" extrusionOk="0">
                  <a:moveTo>
                    <a:pt x="24390" y="0"/>
                  </a:moveTo>
                  <a:cubicBezTo>
                    <a:pt x="16337" y="0"/>
                    <a:pt x="8296" y="1270"/>
                    <a:pt x="598" y="3837"/>
                  </a:cubicBezTo>
                  <a:cubicBezTo>
                    <a:pt x="1963" y="7591"/>
                    <a:pt x="2560" y="11601"/>
                    <a:pt x="2219" y="15611"/>
                  </a:cubicBezTo>
                  <a:cubicBezTo>
                    <a:pt x="1878" y="19621"/>
                    <a:pt x="1110" y="23631"/>
                    <a:pt x="0" y="27471"/>
                  </a:cubicBezTo>
                  <a:cubicBezTo>
                    <a:pt x="2304" y="32163"/>
                    <a:pt x="6656" y="34467"/>
                    <a:pt x="11092" y="35832"/>
                  </a:cubicBezTo>
                  <a:cubicBezTo>
                    <a:pt x="13605" y="36602"/>
                    <a:pt x="16214" y="36987"/>
                    <a:pt x="18828" y="36987"/>
                  </a:cubicBezTo>
                  <a:cubicBezTo>
                    <a:pt x="21717" y="36987"/>
                    <a:pt x="24611" y="36517"/>
                    <a:pt x="27389" y="35576"/>
                  </a:cubicBezTo>
                  <a:cubicBezTo>
                    <a:pt x="33020" y="33528"/>
                    <a:pt x="37627" y="29348"/>
                    <a:pt x="40187" y="23972"/>
                  </a:cubicBezTo>
                  <a:cubicBezTo>
                    <a:pt x="37712" y="17829"/>
                    <a:pt x="36262" y="11345"/>
                    <a:pt x="36006" y="4690"/>
                  </a:cubicBezTo>
                  <a:cubicBezTo>
                    <a:pt x="35921" y="3410"/>
                    <a:pt x="36006" y="2130"/>
                    <a:pt x="36347" y="936"/>
                  </a:cubicBezTo>
                  <a:cubicBezTo>
                    <a:pt x="32386" y="313"/>
                    <a:pt x="28386" y="0"/>
                    <a:pt x="24390" y="0"/>
                  </a:cubicBezTo>
                  <a:close/>
                </a:path>
              </a:pathLst>
            </a:custGeom>
            <a:solidFill>
              <a:srgbClr val="F4D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3606275" y="4058400"/>
              <a:ext cx="836175" cy="552475"/>
            </a:xfrm>
            <a:custGeom>
              <a:avLst/>
              <a:gdLst/>
              <a:ahLst/>
              <a:cxnLst/>
              <a:rect l="l" t="t" r="r" b="b"/>
              <a:pathLst>
                <a:path w="33447" h="22099" extrusionOk="0">
                  <a:moveTo>
                    <a:pt x="29437" y="0"/>
                  </a:moveTo>
                  <a:lnTo>
                    <a:pt x="29437" y="0"/>
                  </a:lnTo>
                  <a:cubicBezTo>
                    <a:pt x="21672" y="3795"/>
                    <a:pt x="10753" y="4394"/>
                    <a:pt x="4630" y="4394"/>
                  </a:cubicBezTo>
                  <a:cubicBezTo>
                    <a:pt x="1805" y="4394"/>
                    <a:pt x="1" y="4266"/>
                    <a:pt x="1" y="4266"/>
                  </a:cubicBezTo>
                  <a:lnTo>
                    <a:pt x="1" y="4266"/>
                  </a:lnTo>
                  <a:cubicBezTo>
                    <a:pt x="22952" y="7850"/>
                    <a:pt x="33447" y="22098"/>
                    <a:pt x="33447" y="22098"/>
                  </a:cubicBezTo>
                  <a:cubicBezTo>
                    <a:pt x="28072" y="8959"/>
                    <a:pt x="29437" y="0"/>
                    <a:pt x="29437"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3333250" y="4604450"/>
              <a:ext cx="1224400" cy="388075"/>
            </a:xfrm>
            <a:custGeom>
              <a:avLst/>
              <a:gdLst/>
              <a:ahLst/>
              <a:cxnLst/>
              <a:rect l="l" t="t" r="r" b="b"/>
              <a:pathLst>
                <a:path w="48976" h="15523" extrusionOk="0">
                  <a:moveTo>
                    <a:pt x="44538" y="0"/>
                  </a:moveTo>
                  <a:cubicBezTo>
                    <a:pt x="44538" y="0"/>
                    <a:pt x="35568" y="9131"/>
                    <a:pt x="23323" y="9131"/>
                  </a:cubicBezTo>
                  <a:cubicBezTo>
                    <a:pt x="17655" y="9131"/>
                    <a:pt x="11285" y="7174"/>
                    <a:pt x="4779" y="1451"/>
                  </a:cubicBezTo>
                  <a:lnTo>
                    <a:pt x="1" y="2645"/>
                  </a:lnTo>
                  <a:cubicBezTo>
                    <a:pt x="1" y="2645"/>
                    <a:pt x="9750" y="15522"/>
                    <a:pt x="23910" y="15522"/>
                  </a:cubicBezTo>
                  <a:cubicBezTo>
                    <a:pt x="31314" y="15522"/>
                    <a:pt x="39923" y="12002"/>
                    <a:pt x="48975" y="1280"/>
                  </a:cubicBezTo>
                  <a:lnTo>
                    <a:pt x="44538" y="0"/>
                  </a:lnTo>
                  <a:close/>
                </a:path>
              </a:pathLst>
            </a:custGeom>
            <a:solidFill>
              <a:srgbClr val="933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3431375" y="4717500"/>
              <a:ext cx="64025" cy="45700"/>
            </a:xfrm>
            <a:custGeom>
              <a:avLst/>
              <a:gdLst/>
              <a:ahLst/>
              <a:cxnLst/>
              <a:rect l="l" t="t" r="r" b="b"/>
              <a:pathLst>
                <a:path w="2561" h="1828" extrusionOk="0">
                  <a:moveTo>
                    <a:pt x="2304" y="0"/>
                  </a:moveTo>
                  <a:cubicBezTo>
                    <a:pt x="2048" y="0"/>
                    <a:pt x="1792" y="86"/>
                    <a:pt x="1622" y="256"/>
                  </a:cubicBezTo>
                  <a:lnTo>
                    <a:pt x="1195" y="598"/>
                  </a:lnTo>
                  <a:lnTo>
                    <a:pt x="171" y="1280"/>
                  </a:lnTo>
                  <a:cubicBezTo>
                    <a:pt x="1" y="1366"/>
                    <a:pt x="1" y="1536"/>
                    <a:pt x="86" y="1707"/>
                  </a:cubicBezTo>
                  <a:cubicBezTo>
                    <a:pt x="146" y="1767"/>
                    <a:pt x="249" y="1828"/>
                    <a:pt x="334" y="1828"/>
                  </a:cubicBezTo>
                  <a:cubicBezTo>
                    <a:pt x="370" y="1828"/>
                    <a:pt x="402" y="1817"/>
                    <a:pt x="427" y="1792"/>
                  </a:cubicBezTo>
                  <a:lnTo>
                    <a:pt x="1536" y="1110"/>
                  </a:lnTo>
                  <a:cubicBezTo>
                    <a:pt x="1707" y="1024"/>
                    <a:pt x="1878" y="939"/>
                    <a:pt x="1963" y="768"/>
                  </a:cubicBezTo>
                  <a:cubicBezTo>
                    <a:pt x="2134" y="768"/>
                    <a:pt x="2219" y="683"/>
                    <a:pt x="2304" y="598"/>
                  </a:cubicBezTo>
                  <a:cubicBezTo>
                    <a:pt x="2390" y="512"/>
                    <a:pt x="2475" y="427"/>
                    <a:pt x="2475" y="342"/>
                  </a:cubicBezTo>
                  <a:cubicBezTo>
                    <a:pt x="2560" y="171"/>
                    <a:pt x="2390" y="0"/>
                    <a:pt x="23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3539250" y="4783625"/>
              <a:ext cx="54250" cy="60900"/>
            </a:xfrm>
            <a:custGeom>
              <a:avLst/>
              <a:gdLst/>
              <a:ahLst/>
              <a:cxnLst/>
              <a:rect l="l" t="t" r="r" b="b"/>
              <a:pathLst>
                <a:path w="2170" h="2436" extrusionOk="0">
                  <a:moveTo>
                    <a:pt x="1999" y="0"/>
                  </a:moveTo>
                  <a:cubicBezTo>
                    <a:pt x="1829" y="86"/>
                    <a:pt x="1573" y="342"/>
                    <a:pt x="1487" y="512"/>
                  </a:cubicBezTo>
                  <a:lnTo>
                    <a:pt x="1061" y="939"/>
                  </a:lnTo>
                  <a:lnTo>
                    <a:pt x="208" y="2048"/>
                  </a:lnTo>
                  <a:cubicBezTo>
                    <a:pt x="0" y="2186"/>
                    <a:pt x="240" y="2436"/>
                    <a:pt x="430" y="2436"/>
                  </a:cubicBezTo>
                  <a:cubicBezTo>
                    <a:pt x="474" y="2436"/>
                    <a:pt x="516" y="2422"/>
                    <a:pt x="549" y="2389"/>
                  </a:cubicBezTo>
                  <a:lnTo>
                    <a:pt x="549" y="2304"/>
                  </a:lnTo>
                  <a:lnTo>
                    <a:pt x="1402" y="1280"/>
                  </a:lnTo>
                  <a:lnTo>
                    <a:pt x="1829" y="768"/>
                  </a:lnTo>
                  <a:lnTo>
                    <a:pt x="1999" y="598"/>
                  </a:lnTo>
                  <a:cubicBezTo>
                    <a:pt x="2085" y="512"/>
                    <a:pt x="2085" y="427"/>
                    <a:pt x="2170" y="427"/>
                  </a:cubicBezTo>
                  <a:cubicBezTo>
                    <a:pt x="2170" y="342"/>
                    <a:pt x="2170" y="256"/>
                    <a:pt x="2170" y="171"/>
                  </a:cubicBezTo>
                  <a:cubicBezTo>
                    <a:pt x="2170" y="86"/>
                    <a:pt x="2085" y="0"/>
                    <a:pt x="19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3676675" y="4839625"/>
              <a:ext cx="35450" cy="81575"/>
            </a:xfrm>
            <a:custGeom>
              <a:avLst/>
              <a:gdLst/>
              <a:ahLst/>
              <a:cxnLst/>
              <a:rect l="l" t="t" r="r" b="b"/>
              <a:pathLst>
                <a:path w="1418" h="3263" extrusionOk="0">
                  <a:moveTo>
                    <a:pt x="1091" y="1"/>
                  </a:moveTo>
                  <a:cubicBezTo>
                    <a:pt x="987" y="1"/>
                    <a:pt x="887" y="49"/>
                    <a:pt x="854" y="149"/>
                  </a:cubicBezTo>
                  <a:lnTo>
                    <a:pt x="427" y="1600"/>
                  </a:lnTo>
                  <a:lnTo>
                    <a:pt x="171" y="2283"/>
                  </a:lnTo>
                  <a:cubicBezTo>
                    <a:pt x="171" y="2368"/>
                    <a:pt x="86" y="2453"/>
                    <a:pt x="86" y="2624"/>
                  </a:cubicBezTo>
                  <a:cubicBezTo>
                    <a:pt x="0" y="2709"/>
                    <a:pt x="0" y="2880"/>
                    <a:pt x="0" y="2965"/>
                  </a:cubicBezTo>
                  <a:cubicBezTo>
                    <a:pt x="0" y="3132"/>
                    <a:pt x="109" y="3262"/>
                    <a:pt x="232" y="3262"/>
                  </a:cubicBezTo>
                  <a:cubicBezTo>
                    <a:pt x="298" y="3262"/>
                    <a:pt x="368" y="3225"/>
                    <a:pt x="427" y="3136"/>
                  </a:cubicBezTo>
                  <a:cubicBezTo>
                    <a:pt x="512" y="2965"/>
                    <a:pt x="598" y="2709"/>
                    <a:pt x="683" y="2453"/>
                  </a:cubicBezTo>
                  <a:lnTo>
                    <a:pt x="939" y="1771"/>
                  </a:lnTo>
                  <a:lnTo>
                    <a:pt x="1366" y="320"/>
                  </a:lnTo>
                  <a:cubicBezTo>
                    <a:pt x="1417" y="113"/>
                    <a:pt x="1250" y="1"/>
                    <a:pt x="1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3843050" y="4871075"/>
              <a:ext cx="29875" cy="93875"/>
            </a:xfrm>
            <a:custGeom>
              <a:avLst/>
              <a:gdLst/>
              <a:ahLst/>
              <a:cxnLst/>
              <a:rect l="l" t="t" r="r" b="b"/>
              <a:pathLst>
                <a:path w="1195" h="3755" extrusionOk="0">
                  <a:moveTo>
                    <a:pt x="256" y="1"/>
                  </a:moveTo>
                  <a:cubicBezTo>
                    <a:pt x="86" y="1"/>
                    <a:pt x="0" y="171"/>
                    <a:pt x="0" y="257"/>
                  </a:cubicBezTo>
                  <a:cubicBezTo>
                    <a:pt x="86" y="854"/>
                    <a:pt x="86" y="1366"/>
                    <a:pt x="256" y="1963"/>
                  </a:cubicBezTo>
                  <a:cubicBezTo>
                    <a:pt x="256" y="2219"/>
                    <a:pt x="342" y="2560"/>
                    <a:pt x="427" y="2816"/>
                  </a:cubicBezTo>
                  <a:cubicBezTo>
                    <a:pt x="427" y="3072"/>
                    <a:pt x="598" y="3414"/>
                    <a:pt x="683" y="3669"/>
                  </a:cubicBezTo>
                  <a:cubicBezTo>
                    <a:pt x="768" y="3755"/>
                    <a:pt x="939" y="3755"/>
                    <a:pt x="1024" y="3755"/>
                  </a:cubicBezTo>
                  <a:cubicBezTo>
                    <a:pt x="1110" y="3755"/>
                    <a:pt x="1195" y="3584"/>
                    <a:pt x="1195" y="3499"/>
                  </a:cubicBezTo>
                  <a:cubicBezTo>
                    <a:pt x="1195" y="3243"/>
                    <a:pt x="1110" y="2902"/>
                    <a:pt x="1024" y="2646"/>
                  </a:cubicBezTo>
                  <a:lnTo>
                    <a:pt x="768" y="1878"/>
                  </a:lnTo>
                  <a:cubicBezTo>
                    <a:pt x="598" y="1366"/>
                    <a:pt x="512" y="769"/>
                    <a:pt x="512" y="257"/>
                  </a:cubicBezTo>
                  <a:cubicBezTo>
                    <a:pt x="427" y="171"/>
                    <a:pt x="342" y="1"/>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3976775" y="4863650"/>
              <a:ext cx="47600" cy="90275"/>
            </a:xfrm>
            <a:custGeom>
              <a:avLst/>
              <a:gdLst/>
              <a:ahLst/>
              <a:cxnLst/>
              <a:rect l="l" t="t" r="r" b="b"/>
              <a:pathLst>
                <a:path w="1904" h="3611" extrusionOk="0">
                  <a:moveTo>
                    <a:pt x="341" y="0"/>
                  </a:moveTo>
                  <a:cubicBezTo>
                    <a:pt x="179" y="0"/>
                    <a:pt x="1" y="131"/>
                    <a:pt x="112" y="298"/>
                  </a:cubicBezTo>
                  <a:lnTo>
                    <a:pt x="709" y="1919"/>
                  </a:lnTo>
                  <a:lnTo>
                    <a:pt x="1051" y="2687"/>
                  </a:lnTo>
                  <a:cubicBezTo>
                    <a:pt x="1136" y="3028"/>
                    <a:pt x="1307" y="3284"/>
                    <a:pt x="1477" y="3540"/>
                  </a:cubicBezTo>
                  <a:cubicBezTo>
                    <a:pt x="1527" y="3590"/>
                    <a:pt x="1584" y="3611"/>
                    <a:pt x="1640" y="3611"/>
                  </a:cubicBezTo>
                  <a:cubicBezTo>
                    <a:pt x="1776" y="3611"/>
                    <a:pt x="1904" y="3490"/>
                    <a:pt x="1904" y="3369"/>
                  </a:cubicBezTo>
                  <a:cubicBezTo>
                    <a:pt x="1818" y="3028"/>
                    <a:pt x="1733" y="2772"/>
                    <a:pt x="1562" y="2516"/>
                  </a:cubicBezTo>
                  <a:lnTo>
                    <a:pt x="1221" y="1663"/>
                  </a:lnTo>
                  <a:lnTo>
                    <a:pt x="539" y="127"/>
                  </a:lnTo>
                  <a:cubicBezTo>
                    <a:pt x="509" y="38"/>
                    <a:pt x="427" y="0"/>
                    <a:pt x="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4125450" y="4818300"/>
              <a:ext cx="33300" cy="98875"/>
            </a:xfrm>
            <a:custGeom>
              <a:avLst/>
              <a:gdLst/>
              <a:ahLst/>
              <a:cxnLst/>
              <a:rect l="l" t="t" r="r" b="b"/>
              <a:pathLst>
                <a:path w="1332" h="3955" extrusionOk="0">
                  <a:moveTo>
                    <a:pt x="327" y="0"/>
                  </a:moveTo>
                  <a:cubicBezTo>
                    <a:pt x="168" y="0"/>
                    <a:pt x="1" y="113"/>
                    <a:pt x="52" y="320"/>
                  </a:cubicBezTo>
                  <a:cubicBezTo>
                    <a:pt x="138" y="917"/>
                    <a:pt x="308" y="1514"/>
                    <a:pt x="393" y="2112"/>
                  </a:cubicBezTo>
                  <a:cubicBezTo>
                    <a:pt x="479" y="2368"/>
                    <a:pt x="564" y="2709"/>
                    <a:pt x="564" y="2965"/>
                  </a:cubicBezTo>
                  <a:cubicBezTo>
                    <a:pt x="564" y="3306"/>
                    <a:pt x="649" y="3647"/>
                    <a:pt x="820" y="3903"/>
                  </a:cubicBezTo>
                  <a:cubicBezTo>
                    <a:pt x="883" y="3935"/>
                    <a:pt x="956" y="3954"/>
                    <a:pt x="1025" y="3954"/>
                  </a:cubicBezTo>
                  <a:cubicBezTo>
                    <a:pt x="1144" y="3954"/>
                    <a:pt x="1247" y="3895"/>
                    <a:pt x="1247" y="3733"/>
                  </a:cubicBezTo>
                  <a:cubicBezTo>
                    <a:pt x="1332" y="3562"/>
                    <a:pt x="1332" y="3391"/>
                    <a:pt x="1247" y="3306"/>
                  </a:cubicBezTo>
                  <a:lnTo>
                    <a:pt x="1161" y="2794"/>
                  </a:lnTo>
                  <a:cubicBezTo>
                    <a:pt x="1161" y="2538"/>
                    <a:pt x="1076" y="2282"/>
                    <a:pt x="991" y="1941"/>
                  </a:cubicBezTo>
                  <a:cubicBezTo>
                    <a:pt x="905" y="1344"/>
                    <a:pt x="735" y="747"/>
                    <a:pt x="564" y="149"/>
                  </a:cubicBezTo>
                  <a:cubicBezTo>
                    <a:pt x="530" y="48"/>
                    <a:pt x="430" y="0"/>
                    <a:pt x="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4232675" y="4781725"/>
              <a:ext cx="49175" cy="70700"/>
            </a:xfrm>
            <a:custGeom>
              <a:avLst/>
              <a:gdLst/>
              <a:ahLst/>
              <a:cxnLst/>
              <a:rect l="l" t="t" r="r" b="b"/>
              <a:pathLst>
                <a:path w="1967" h="2828" extrusionOk="0">
                  <a:moveTo>
                    <a:pt x="317" y="1"/>
                  </a:moveTo>
                  <a:cubicBezTo>
                    <a:pt x="152" y="1"/>
                    <a:pt x="1" y="190"/>
                    <a:pt x="115" y="418"/>
                  </a:cubicBezTo>
                  <a:cubicBezTo>
                    <a:pt x="371" y="759"/>
                    <a:pt x="541" y="1186"/>
                    <a:pt x="797" y="1527"/>
                  </a:cubicBezTo>
                  <a:cubicBezTo>
                    <a:pt x="968" y="1954"/>
                    <a:pt x="1224" y="2380"/>
                    <a:pt x="1480" y="2721"/>
                  </a:cubicBezTo>
                  <a:cubicBezTo>
                    <a:pt x="1530" y="2796"/>
                    <a:pt x="1594" y="2827"/>
                    <a:pt x="1659" y="2827"/>
                  </a:cubicBezTo>
                  <a:cubicBezTo>
                    <a:pt x="1814" y="2827"/>
                    <a:pt x="1967" y="2646"/>
                    <a:pt x="1906" y="2465"/>
                  </a:cubicBezTo>
                  <a:cubicBezTo>
                    <a:pt x="1821" y="2210"/>
                    <a:pt x="1736" y="2039"/>
                    <a:pt x="1565" y="1868"/>
                  </a:cubicBezTo>
                  <a:lnTo>
                    <a:pt x="1224" y="1271"/>
                  </a:lnTo>
                  <a:cubicBezTo>
                    <a:pt x="1053" y="844"/>
                    <a:pt x="797" y="503"/>
                    <a:pt x="541" y="162"/>
                  </a:cubicBezTo>
                  <a:cubicBezTo>
                    <a:pt x="484" y="48"/>
                    <a:pt x="399" y="1"/>
                    <a:pt x="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4340050" y="4720875"/>
              <a:ext cx="57600" cy="61200"/>
            </a:xfrm>
            <a:custGeom>
              <a:avLst/>
              <a:gdLst/>
              <a:ahLst/>
              <a:cxnLst/>
              <a:rect l="l" t="t" r="r" b="b"/>
              <a:pathLst>
                <a:path w="2304" h="2448" extrusionOk="0">
                  <a:moveTo>
                    <a:pt x="297" y="1"/>
                  </a:moveTo>
                  <a:cubicBezTo>
                    <a:pt x="206" y="1"/>
                    <a:pt x="146" y="61"/>
                    <a:pt x="86" y="121"/>
                  </a:cubicBezTo>
                  <a:cubicBezTo>
                    <a:pt x="0" y="207"/>
                    <a:pt x="0" y="377"/>
                    <a:pt x="171" y="463"/>
                  </a:cubicBezTo>
                  <a:cubicBezTo>
                    <a:pt x="512" y="719"/>
                    <a:pt x="854" y="975"/>
                    <a:pt x="1109" y="1316"/>
                  </a:cubicBezTo>
                  <a:cubicBezTo>
                    <a:pt x="1280" y="1487"/>
                    <a:pt x="1365" y="1657"/>
                    <a:pt x="1536" y="1828"/>
                  </a:cubicBezTo>
                  <a:lnTo>
                    <a:pt x="1707" y="2084"/>
                  </a:lnTo>
                  <a:lnTo>
                    <a:pt x="1792" y="2255"/>
                  </a:lnTo>
                  <a:cubicBezTo>
                    <a:pt x="1792" y="2340"/>
                    <a:pt x="1877" y="2340"/>
                    <a:pt x="1963" y="2425"/>
                  </a:cubicBezTo>
                  <a:cubicBezTo>
                    <a:pt x="1994" y="2441"/>
                    <a:pt x="2025" y="2448"/>
                    <a:pt x="2056" y="2448"/>
                  </a:cubicBezTo>
                  <a:cubicBezTo>
                    <a:pt x="2190" y="2448"/>
                    <a:pt x="2304" y="2309"/>
                    <a:pt x="2304" y="2169"/>
                  </a:cubicBezTo>
                  <a:cubicBezTo>
                    <a:pt x="2304" y="1913"/>
                    <a:pt x="2133" y="1743"/>
                    <a:pt x="1963" y="1487"/>
                  </a:cubicBezTo>
                  <a:cubicBezTo>
                    <a:pt x="1877" y="1316"/>
                    <a:pt x="1707" y="1145"/>
                    <a:pt x="1536" y="975"/>
                  </a:cubicBezTo>
                  <a:cubicBezTo>
                    <a:pt x="1195" y="633"/>
                    <a:pt x="768" y="292"/>
                    <a:pt x="427" y="36"/>
                  </a:cubicBezTo>
                  <a:cubicBezTo>
                    <a:pt x="377" y="11"/>
                    <a:pt x="334" y="1"/>
                    <a:pt x="2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4414225" y="4660275"/>
              <a:ext cx="58100" cy="48175"/>
            </a:xfrm>
            <a:custGeom>
              <a:avLst/>
              <a:gdLst/>
              <a:ahLst/>
              <a:cxnLst/>
              <a:rect l="l" t="t" r="r" b="b"/>
              <a:pathLst>
                <a:path w="2324" h="1927" extrusionOk="0">
                  <a:moveTo>
                    <a:pt x="423" y="1"/>
                  </a:moveTo>
                  <a:cubicBezTo>
                    <a:pt x="169" y="1"/>
                    <a:pt x="0" y="360"/>
                    <a:pt x="276" y="498"/>
                  </a:cubicBezTo>
                  <a:lnTo>
                    <a:pt x="276" y="583"/>
                  </a:lnTo>
                  <a:cubicBezTo>
                    <a:pt x="446" y="668"/>
                    <a:pt x="617" y="754"/>
                    <a:pt x="702" y="839"/>
                  </a:cubicBezTo>
                  <a:lnTo>
                    <a:pt x="787" y="839"/>
                  </a:lnTo>
                  <a:lnTo>
                    <a:pt x="873" y="924"/>
                  </a:lnTo>
                  <a:lnTo>
                    <a:pt x="1129" y="1095"/>
                  </a:lnTo>
                  <a:cubicBezTo>
                    <a:pt x="1214" y="1266"/>
                    <a:pt x="1385" y="1351"/>
                    <a:pt x="1470" y="1436"/>
                  </a:cubicBezTo>
                  <a:cubicBezTo>
                    <a:pt x="1555" y="1607"/>
                    <a:pt x="1641" y="1778"/>
                    <a:pt x="1811" y="1863"/>
                  </a:cubicBezTo>
                  <a:cubicBezTo>
                    <a:pt x="1854" y="1906"/>
                    <a:pt x="1918" y="1927"/>
                    <a:pt x="1993" y="1927"/>
                  </a:cubicBezTo>
                  <a:cubicBezTo>
                    <a:pt x="2067" y="1927"/>
                    <a:pt x="2153" y="1906"/>
                    <a:pt x="2238" y="1863"/>
                  </a:cubicBezTo>
                  <a:cubicBezTo>
                    <a:pt x="2323" y="1778"/>
                    <a:pt x="2323" y="1607"/>
                    <a:pt x="2238" y="1522"/>
                  </a:cubicBezTo>
                  <a:cubicBezTo>
                    <a:pt x="2153" y="1351"/>
                    <a:pt x="2067" y="1180"/>
                    <a:pt x="1897" y="1010"/>
                  </a:cubicBezTo>
                  <a:cubicBezTo>
                    <a:pt x="1555" y="583"/>
                    <a:pt x="1043" y="242"/>
                    <a:pt x="617" y="71"/>
                  </a:cubicBezTo>
                  <a:cubicBezTo>
                    <a:pt x="551" y="22"/>
                    <a:pt x="485" y="1"/>
                    <a:pt x="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2367000" y="640250"/>
              <a:ext cx="362625" cy="381325"/>
            </a:xfrm>
            <a:custGeom>
              <a:avLst/>
              <a:gdLst/>
              <a:ahLst/>
              <a:cxnLst/>
              <a:rect l="l" t="t" r="r" b="b"/>
              <a:pathLst>
                <a:path w="14505" h="15253" extrusionOk="0">
                  <a:moveTo>
                    <a:pt x="1513" y="1"/>
                  </a:moveTo>
                  <a:cubicBezTo>
                    <a:pt x="1167" y="1"/>
                    <a:pt x="810" y="134"/>
                    <a:pt x="512" y="382"/>
                  </a:cubicBezTo>
                  <a:cubicBezTo>
                    <a:pt x="86" y="809"/>
                    <a:pt x="0" y="1491"/>
                    <a:pt x="342" y="2089"/>
                  </a:cubicBezTo>
                  <a:cubicBezTo>
                    <a:pt x="342" y="2174"/>
                    <a:pt x="427" y="2259"/>
                    <a:pt x="427" y="2430"/>
                  </a:cubicBezTo>
                  <a:cubicBezTo>
                    <a:pt x="598" y="2600"/>
                    <a:pt x="683" y="2771"/>
                    <a:pt x="853" y="2856"/>
                  </a:cubicBezTo>
                  <a:lnTo>
                    <a:pt x="1451" y="3539"/>
                  </a:lnTo>
                  <a:lnTo>
                    <a:pt x="2560" y="4733"/>
                  </a:lnTo>
                  <a:lnTo>
                    <a:pt x="4864" y="7122"/>
                  </a:lnTo>
                  <a:cubicBezTo>
                    <a:pt x="6314" y="8744"/>
                    <a:pt x="7764" y="10365"/>
                    <a:pt x="9215" y="12071"/>
                  </a:cubicBezTo>
                  <a:lnTo>
                    <a:pt x="10495" y="13436"/>
                  </a:lnTo>
                  <a:lnTo>
                    <a:pt x="11092" y="14204"/>
                  </a:lnTo>
                  <a:cubicBezTo>
                    <a:pt x="11348" y="14460"/>
                    <a:pt x="11689" y="14716"/>
                    <a:pt x="12031" y="14972"/>
                  </a:cubicBezTo>
                  <a:cubicBezTo>
                    <a:pt x="12300" y="15164"/>
                    <a:pt x="12603" y="15253"/>
                    <a:pt x="12903" y="15253"/>
                  </a:cubicBezTo>
                  <a:cubicBezTo>
                    <a:pt x="13268" y="15253"/>
                    <a:pt x="13626" y="15121"/>
                    <a:pt x="13908" y="14887"/>
                  </a:cubicBezTo>
                  <a:cubicBezTo>
                    <a:pt x="14420" y="14375"/>
                    <a:pt x="14505" y="13607"/>
                    <a:pt x="14164" y="13010"/>
                  </a:cubicBezTo>
                  <a:cubicBezTo>
                    <a:pt x="13822" y="12412"/>
                    <a:pt x="13396" y="11901"/>
                    <a:pt x="12969" y="11474"/>
                  </a:cubicBezTo>
                  <a:lnTo>
                    <a:pt x="11860" y="10279"/>
                  </a:lnTo>
                  <a:cubicBezTo>
                    <a:pt x="11092" y="9426"/>
                    <a:pt x="10409" y="8573"/>
                    <a:pt x="9642" y="7805"/>
                  </a:cubicBezTo>
                  <a:cubicBezTo>
                    <a:pt x="8106" y="6184"/>
                    <a:pt x="6655" y="4563"/>
                    <a:pt x="5120" y="2942"/>
                  </a:cubicBezTo>
                  <a:lnTo>
                    <a:pt x="3840" y="1577"/>
                  </a:lnTo>
                  <a:cubicBezTo>
                    <a:pt x="3413" y="1065"/>
                    <a:pt x="2816" y="553"/>
                    <a:pt x="2219" y="211"/>
                  </a:cubicBezTo>
                  <a:cubicBezTo>
                    <a:pt x="2005" y="69"/>
                    <a:pt x="1761" y="1"/>
                    <a:pt x="1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2895975" y="396700"/>
              <a:ext cx="221875" cy="424600"/>
            </a:xfrm>
            <a:custGeom>
              <a:avLst/>
              <a:gdLst/>
              <a:ahLst/>
              <a:cxnLst/>
              <a:rect l="l" t="t" r="r" b="b"/>
              <a:pathLst>
                <a:path w="8875" h="16984" extrusionOk="0">
                  <a:moveTo>
                    <a:pt x="1545" y="0"/>
                  </a:moveTo>
                  <a:cubicBezTo>
                    <a:pt x="1354" y="0"/>
                    <a:pt x="1175" y="41"/>
                    <a:pt x="1025" y="141"/>
                  </a:cubicBezTo>
                  <a:cubicBezTo>
                    <a:pt x="342" y="397"/>
                    <a:pt x="1" y="1165"/>
                    <a:pt x="172" y="1848"/>
                  </a:cubicBezTo>
                  <a:cubicBezTo>
                    <a:pt x="1963" y="6541"/>
                    <a:pt x="3840" y="11148"/>
                    <a:pt x="5632" y="15841"/>
                  </a:cubicBezTo>
                  <a:cubicBezTo>
                    <a:pt x="5803" y="16182"/>
                    <a:pt x="6059" y="16523"/>
                    <a:pt x="6400" y="16779"/>
                  </a:cubicBezTo>
                  <a:cubicBezTo>
                    <a:pt x="6650" y="16904"/>
                    <a:pt x="6945" y="16983"/>
                    <a:pt x="7253" y="16983"/>
                  </a:cubicBezTo>
                  <a:cubicBezTo>
                    <a:pt x="7366" y="16983"/>
                    <a:pt x="7480" y="16973"/>
                    <a:pt x="7594" y="16950"/>
                  </a:cubicBezTo>
                  <a:cubicBezTo>
                    <a:pt x="8448" y="16694"/>
                    <a:pt x="8874" y="15841"/>
                    <a:pt x="8704" y="14987"/>
                  </a:cubicBezTo>
                  <a:cubicBezTo>
                    <a:pt x="6741" y="10209"/>
                    <a:pt x="4779" y="5517"/>
                    <a:pt x="2731" y="739"/>
                  </a:cubicBezTo>
                  <a:cubicBezTo>
                    <a:pt x="2646" y="397"/>
                    <a:pt x="2305" y="141"/>
                    <a:pt x="1963" y="56"/>
                  </a:cubicBezTo>
                  <a:cubicBezTo>
                    <a:pt x="1822" y="21"/>
                    <a:pt x="1681" y="0"/>
                    <a:pt x="1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3663875" y="234375"/>
              <a:ext cx="98150" cy="455425"/>
            </a:xfrm>
            <a:custGeom>
              <a:avLst/>
              <a:gdLst/>
              <a:ahLst/>
              <a:cxnLst/>
              <a:rect l="l" t="t" r="r" b="b"/>
              <a:pathLst>
                <a:path w="3926" h="18217" extrusionOk="0">
                  <a:moveTo>
                    <a:pt x="1579" y="1"/>
                  </a:moveTo>
                  <a:cubicBezTo>
                    <a:pt x="790" y="1"/>
                    <a:pt x="1" y="534"/>
                    <a:pt x="86" y="1600"/>
                  </a:cubicBezTo>
                  <a:cubicBezTo>
                    <a:pt x="256" y="4160"/>
                    <a:pt x="342" y="6720"/>
                    <a:pt x="427" y="9194"/>
                  </a:cubicBezTo>
                  <a:lnTo>
                    <a:pt x="683" y="12948"/>
                  </a:lnTo>
                  <a:lnTo>
                    <a:pt x="768" y="14825"/>
                  </a:lnTo>
                  <a:lnTo>
                    <a:pt x="768" y="15764"/>
                  </a:lnTo>
                  <a:cubicBezTo>
                    <a:pt x="683" y="16190"/>
                    <a:pt x="768" y="16617"/>
                    <a:pt x="854" y="17129"/>
                  </a:cubicBezTo>
                  <a:cubicBezTo>
                    <a:pt x="1067" y="17854"/>
                    <a:pt x="1707" y="18217"/>
                    <a:pt x="2347" y="18217"/>
                  </a:cubicBezTo>
                  <a:cubicBezTo>
                    <a:pt x="2987" y="18217"/>
                    <a:pt x="3627" y="17854"/>
                    <a:pt x="3840" y="17129"/>
                  </a:cubicBezTo>
                  <a:cubicBezTo>
                    <a:pt x="3925" y="16361"/>
                    <a:pt x="3925" y="15593"/>
                    <a:pt x="3840" y="14911"/>
                  </a:cubicBezTo>
                  <a:lnTo>
                    <a:pt x="3755" y="12948"/>
                  </a:lnTo>
                  <a:lnTo>
                    <a:pt x="3584" y="9194"/>
                  </a:lnTo>
                  <a:cubicBezTo>
                    <a:pt x="3413" y="6720"/>
                    <a:pt x="3243" y="4160"/>
                    <a:pt x="3072" y="1600"/>
                  </a:cubicBezTo>
                  <a:cubicBezTo>
                    <a:pt x="3157" y="534"/>
                    <a:pt x="2368" y="1"/>
                    <a:pt x="1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4165125" y="341700"/>
              <a:ext cx="253875" cy="459475"/>
            </a:xfrm>
            <a:custGeom>
              <a:avLst/>
              <a:gdLst/>
              <a:ahLst/>
              <a:cxnLst/>
              <a:rect l="l" t="t" r="r" b="b"/>
              <a:pathLst>
                <a:path w="10155" h="18379" extrusionOk="0">
                  <a:moveTo>
                    <a:pt x="8621" y="0"/>
                  </a:moveTo>
                  <a:cubicBezTo>
                    <a:pt x="7976" y="0"/>
                    <a:pt x="7386" y="407"/>
                    <a:pt x="7168" y="1062"/>
                  </a:cubicBezTo>
                  <a:lnTo>
                    <a:pt x="6827" y="1830"/>
                  </a:lnTo>
                  <a:cubicBezTo>
                    <a:pt x="6827" y="1915"/>
                    <a:pt x="6741" y="2000"/>
                    <a:pt x="6656" y="2171"/>
                  </a:cubicBezTo>
                  <a:cubicBezTo>
                    <a:pt x="6656" y="2148"/>
                    <a:pt x="6656" y="2117"/>
                    <a:pt x="6656" y="2085"/>
                  </a:cubicBezTo>
                  <a:lnTo>
                    <a:pt x="6571" y="2341"/>
                  </a:lnTo>
                  <a:cubicBezTo>
                    <a:pt x="6400" y="2853"/>
                    <a:pt x="6144" y="3365"/>
                    <a:pt x="5973" y="3877"/>
                  </a:cubicBezTo>
                  <a:cubicBezTo>
                    <a:pt x="5462" y="4901"/>
                    <a:pt x="5035" y="5925"/>
                    <a:pt x="4608" y="6949"/>
                  </a:cubicBezTo>
                  <a:cubicBezTo>
                    <a:pt x="3670" y="8911"/>
                    <a:pt x="2731" y="10959"/>
                    <a:pt x="1707" y="13007"/>
                  </a:cubicBezTo>
                  <a:lnTo>
                    <a:pt x="854" y="14628"/>
                  </a:lnTo>
                  <a:lnTo>
                    <a:pt x="428" y="15481"/>
                  </a:lnTo>
                  <a:cubicBezTo>
                    <a:pt x="342" y="15652"/>
                    <a:pt x="172" y="15908"/>
                    <a:pt x="86" y="16164"/>
                  </a:cubicBezTo>
                  <a:cubicBezTo>
                    <a:pt x="1" y="16420"/>
                    <a:pt x="1" y="16675"/>
                    <a:pt x="1" y="16931"/>
                  </a:cubicBezTo>
                  <a:cubicBezTo>
                    <a:pt x="1" y="17529"/>
                    <a:pt x="342" y="18041"/>
                    <a:pt x="940" y="18297"/>
                  </a:cubicBezTo>
                  <a:cubicBezTo>
                    <a:pt x="1102" y="18351"/>
                    <a:pt x="1272" y="18379"/>
                    <a:pt x="1443" y="18379"/>
                  </a:cubicBezTo>
                  <a:cubicBezTo>
                    <a:pt x="1813" y="18379"/>
                    <a:pt x="2184" y="18247"/>
                    <a:pt x="2475" y="17955"/>
                  </a:cubicBezTo>
                  <a:cubicBezTo>
                    <a:pt x="2987" y="17529"/>
                    <a:pt x="3328" y="16931"/>
                    <a:pt x="3584" y="16334"/>
                  </a:cubicBezTo>
                  <a:cubicBezTo>
                    <a:pt x="3840" y="15822"/>
                    <a:pt x="4096" y="15310"/>
                    <a:pt x="4352" y="14798"/>
                  </a:cubicBezTo>
                  <a:cubicBezTo>
                    <a:pt x="4779" y="13775"/>
                    <a:pt x="5291" y="12836"/>
                    <a:pt x="5803" y="11812"/>
                  </a:cubicBezTo>
                  <a:cubicBezTo>
                    <a:pt x="6741" y="9679"/>
                    <a:pt x="7680" y="7546"/>
                    <a:pt x="8533" y="5413"/>
                  </a:cubicBezTo>
                  <a:cubicBezTo>
                    <a:pt x="9045" y="4219"/>
                    <a:pt x="9472" y="3024"/>
                    <a:pt x="9984" y="1830"/>
                  </a:cubicBezTo>
                  <a:cubicBezTo>
                    <a:pt x="10154" y="1062"/>
                    <a:pt x="9728" y="294"/>
                    <a:pt x="8960" y="38"/>
                  </a:cubicBezTo>
                  <a:cubicBezTo>
                    <a:pt x="8846" y="13"/>
                    <a:pt x="8733" y="0"/>
                    <a:pt x="8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4581075" y="654050"/>
              <a:ext cx="351975" cy="472100"/>
            </a:xfrm>
            <a:custGeom>
              <a:avLst/>
              <a:gdLst/>
              <a:ahLst/>
              <a:cxnLst/>
              <a:rect l="l" t="t" r="r" b="b"/>
              <a:pathLst>
                <a:path w="14079" h="18884" extrusionOk="0">
                  <a:moveTo>
                    <a:pt x="12508" y="1"/>
                  </a:moveTo>
                  <a:cubicBezTo>
                    <a:pt x="12021" y="1"/>
                    <a:pt x="11547" y="228"/>
                    <a:pt x="11263" y="683"/>
                  </a:cubicBezTo>
                  <a:lnTo>
                    <a:pt x="11263" y="769"/>
                  </a:lnTo>
                  <a:cubicBezTo>
                    <a:pt x="8277" y="4949"/>
                    <a:pt x="5376" y="9045"/>
                    <a:pt x="2475" y="13226"/>
                  </a:cubicBezTo>
                  <a:lnTo>
                    <a:pt x="1195" y="15017"/>
                  </a:lnTo>
                  <a:cubicBezTo>
                    <a:pt x="513" y="15700"/>
                    <a:pt x="86" y="16468"/>
                    <a:pt x="1" y="17406"/>
                  </a:cubicBezTo>
                  <a:cubicBezTo>
                    <a:pt x="1" y="18247"/>
                    <a:pt x="686" y="18883"/>
                    <a:pt x="1504" y="18883"/>
                  </a:cubicBezTo>
                  <a:cubicBezTo>
                    <a:pt x="1598" y="18883"/>
                    <a:pt x="1695" y="18875"/>
                    <a:pt x="1792" y="18857"/>
                  </a:cubicBezTo>
                  <a:cubicBezTo>
                    <a:pt x="2304" y="18601"/>
                    <a:pt x="2816" y="18260"/>
                    <a:pt x="3072" y="17748"/>
                  </a:cubicBezTo>
                  <a:lnTo>
                    <a:pt x="3669" y="16894"/>
                  </a:lnTo>
                  <a:lnTo>
                    <a:pt x="4693" y="15359"/>
                  </a:lnTo>
                  <a:lnTo>
                    <a:pt x="6912" y="12116"/>
                  </a:lnTo>
                  <a:cubicBezTo>
                    <a:pt x="8362" y="9983"/>
                    <a:pt x="9813" y="7850"/>
                    <a:pt x="11263" y="5717"/>
                  </a:cubicBezTo>
                  <a:lnTo>
                    <a:pt x="13737" y="2134"/>
                  </a:lnTo>
                  <a:cubicBezTo>
                    <a:pt x="14079" y="1451"/>
                    <a:pt x="13908" y="598"/>
                    <a:pt x="13225" y="171"/>
                  </a:cubicBezTo>
                  <a:cubicBezTo>
                    <a:pt x="12998" y="58"/>
                    <a:pt x="12751" y="1"/>
                    <a:pt x="12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5011950" y="1032700"/>
              <a:ext cx="391075" cy="370625"/>
            </a:xfrm>
            <a:custGeom>
              <a:avLst/>
              <a:gdLst/>
              <a:ahLst/>
              <a:cxnLst/>
              <a:rect l="l" t="t" r="r" b="b"/>
              <a:pathLst>
                <a:path w="15643" h="14825" extrusionOk="0">
                  <a:moveTo>
                    <a:pt x="13195" y="0"/>
                  </a:moveTo>
                  <a:cubicBezTo>
                    <a:pt x="12886" y="0"/>
                    <a:pt x="12593" y="137"/>
                    <a:pt x="12372" y="469"/>
                  </a:cubicBezTo>
                  <a:lnTo>
                    <a:pt x="12287" y="469"/>
                  </a:lnTo>
                  <a:lnTo>
                    <a:pt x="2304" y="10281"/>
                  </a:lnTo>
                  <a:lnTo>
                    <a:pt x="1110" y="11560"/>
                  </a:lnTo>
                  <a:cubicBezTo>
                    <a:pt x="854" y="11731"/>
                    <a:pt x="598" y="12072"/>
                    <a:pt x="342" y="12328"/>
                  </a:cubicBezTo>
                  <a:cubicBezTo>
                    <a:pt x="86" y="12755"/>
                    <a:pt x="0" y="13267"/>
                    <a:pt x="0" y="13693"/>
                  </a:cubicBezTo>
                  <a:cubicBezTo>
                    <a:pt x="86" y="14205"/>
                    <a:pt x="512" y="14632"/>
                    <a:pt x="939" y="14803"/>
                  </a:cubicBezTo>
                  <a:cubicBezTo>
                    <a:pt x="1045" y="14818"/>
                    <a:pt x="1148" y="14825"/>
                    <a:pt x="1248" y="14825"/>
                  </a:cubicBezTo>
                  <a:cubicBezTo>
                    <a:pt x="1715" y="14825"/>
                    <a:pt x="2124" y="14672"/>
                    <a:pt x="2475" y="14461"/>
                  </a:cubicBezTo>
                  <a:cubicBezTo>
                    <a:pt x="2987" y="14035"/>
                    <a:pt x="3499" y="13608"/>
                    <a:pt x="3925" y="13096"/>
                  </a:cubicBezTo>
                  <a:lnTo>
                    <a:pt x="8874" y="8148"/>
                  </a:lnTo>
                  <a:lnTo>
                    <a:pt x="14505" y="2602"/>
                  </a:lnTo>
                  <a:cubicBezTo>
                    <a:pt x="15642" y="1799"/>
                    <a:pt x="14315" y="0"/>
                    <a:pt x="13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1942525" y="971875"/>
              <a:ext cx="349850" cy="267375"/>
            </a:xfrm>
            <a:custGeom>
              <a:avLst/>
              <a:gdLst/>
              <a:ahLst/>
              <a:cxnLst/>
              <a:rect l="l" t="t" r="r" b="b"/>
              <a:pathLst>
                <a:path w="13994" h="10695" extrusionOk="0">
                  <a:moveTo>
                    <a:pt x="1621" y="1"/>
                  </a:moveTo>
                  <a:cubicBezTo>
                    <a:pt x="1195" y="1"/>
                    <a:pt x="854" y="86"/>
                    <a:pt x="598" y="427"/>
                  </a:cubicBezTo>
                  <a:cubicBezTo>
                    <a:pt x="0" y="1025"/>
                    <a:pt x="0" y="1963"/>
                    <a:pt x="598" y="2560"/>
                  </a:cubicBezTo>
                  <a:cubicBezTo>
                    <a:pt x="2389" y="4011"/>
                    <a:pt x="4181" y="5461"/>
                    <a:pt x="6058" y="6826"/>
                  </a:cubicBezTo>
                  <a:cubicBezTo>
                    <a:pt x="6911" y="7424"/>
                    <a:pt x="7765" y="8106"/>
                    <a:pt x="8703" y="8703"/>
                  </a:cubicBezTo>
                  <a:lnTo>
                    <a:pt x="10068" y="9642"/>
                  </a:lnTo>
                  <a:cubicBezTo>
                    <a:pt x="10495" y="9983"/>
                    <a:pt x="11007" y="10239"/>
                    <a:pt x="11519" y="10495"/>
                  </a:cubicBezTo>
                  <a:cubicBezTo>
                    <a:pt x="11782" y="10627"/>
                    <a:pt x="12070" y="10695"/>
                    <a:pt x="12349" y="10695"/>
                  </a:cubicBezTo>
                  <a:cubicBezTo>
                    <a:pt x="12795" y="10695"/>
                    <a:pt x="13219" y="10521"/>
                    <a:pt x="13481" y="10154"/>
                  </a:cubicBezTo>
                  <a:cubicBezTo>
                    <a:pt x="13993" y="9471"/>
                    <a:pt x="13908" y="8618"/>
                    <a:pt x="13396" y="8106"/>
                  </a:cubicBezTo>
                  <a:cubicBezTo>
                    <a:pt x="12457" y="7338"/>
                    <a:pt x="11519" y="6741"/>
                    <a:pt x="10495" y="6144"/>
                  </a:cubicBezTo>
                  <a:cubicBezTo>
                    <a:pt x="9556" y="5547"/>
                    <a:pt x="8703" y="4864"/>
                    <a:pt x="7765" y="4267"/>
                  </a:cubicBezTo>
                  <a:cubicBezTo>
                    <a:pt x="6826" y="3584"/>
                    <a:pt x="5973" y="2987"/>
                    <a:pt x="5120" y="2304"/>
                  </a:cubicBezTo>
                  <a:lnTo>
                    <a:pt x="4437" y="1878"/>
                  </a:lnTo>
                  <a:lnTo>
                    <a:pt x="4181" y="1622"/>
                  </a:lnTo>
                  <a:lnTo>
                    <a:pt x="4010" y="1451"/>
                  </a:lnTo>
                  <a:lnTo>
                    <a:pt x="2731" y="427"/>
                  </a:lnTo>
                  <a:cubicBezTo>
                    <a:pt x="2389" y="171"/>
                    <a:pt x="2048" y="1"/>
                    <a:pt x="1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6"/>
          <p:cNvGrpSpPr/>
          <p:nvPr/>
        </p:nvGrpSpPr>
        <p:grpSpPr>
          <a:xfrm>
            <a:off x="1445202" y="1395813"/>
            <a:ext cx="1281370" cy="2292452"/>
            <a:chOff x="4805283" y="199716"/>
            <a:chExt cx="1571655" cy="2649009"/>
          </a:xfrm>
        </p:grpSpPr>
        <p:grpSp>
          <p:nvGrpSpPr>
            <p:cNvPr id="287" name="Google Shape;287;p26"/>
            <p:cNvGrpSpPr/>
            <p:nvPr/>
          </p:nvGrpSpPr>
          <p:grpSpPr>
            <a:xfrm>
              <a:off x="4805283" y="618921"/>
              <a:ext cx="1571655" cy="2229805"/>
              <a:chOff x="1979250" y="238125"/>
              <a:chExt cx="3628850" cy="5148475"/>
            </a:xfrm>
          </p:grpSpPr>
          <p:sp>
            <p:nvSpPr>
              <p:cNvPr id="288" name="Google Shape;288;p26"/>
              <p:cNvSpPr/>
              <p:nvPr/>
            </p:nvSpPr>
            <p:spPr>
              <a:xfrm>
                <a:off x="2538375" y="945125"/>
                <a:ext cx="2480150" cy="3145325"/>
              </a:xfrm>
              <a:custGeom>
                <a:avLst/>
                <a:gdLst/>
                <a:ahLst/>
                <a:cxnLst/>
                <a:rect l="l" t="t" r="r" b="b"/>
                <a:pathLst>
                  <a:path w="99206" h="125813" extrusionOk="0">
                    <a:moveTo>
                      <a:pt x="49084" y="0"/>
                    </a:moveTo>
                    <a:cubicBezTo>
                      <a:pt x="40353" y="0"/>
                      <a:pt x="31574" y="2064"/>
                      <a:pt x="24106" y="6007"/>
                    </a:cubicBezTo>
                    <a:cubicBezTo>
                      <a:pt x="4352" y="16275"/>
                      <a:pt x="261" y="39685"/>
                      <a:pt x="0" y="59961"/>
                    </a:cubicBezTo>
                    <a:cubicBezTo>
                      <a:pt x="0" y="63094"/>
                      <a:pt x="0" y="66400"/>
                      <a:pt x="174" y="69533"/>
                    </a:cubicBezTo>
                    <a:cubicBezTo>
                      <a:pt x="349" y="74581"/>
                      <a:pt x="697" y="79454"/>
                      <a:pt x="1045" y="84153"/>
                    </a:cubicBezTo>
                    <a:cubicBezTo>
                      <a:pt x="1393" y="88852"/>
                      <a:pt x="2263" y="93551"/>
                      <a:pt x="3655" y="98077"/>
                    </a:cubicBezTo>
                    <a:cubicBezTo>
                      <a:pt x="8268" y="114002"/>
                      <a:pt x="22365" y="123052"/>
                      <a:pt x="38203" y="125228"/>
                    </a:cubicBezTo>
                    <a:cubicBezTo>
                      <a:pt x="41199" y="125619"/>
                      <a:pt x="44209" y="125813"/>
                      <a:pt x="47212" y="125813"/>
                    </a:cubicBezTo>
                    <a:cubicBezTo>
                      <a:pt x="57553" y="125813"/>
                      <a:pt x="67815" y="123520"/>
                      <a:pt x="77189" y="119136"/>
                    </a:cubicBezTo>
                    <a:cubicBezTo>
                      <a:pt x="96247" y="110173"/>
                      <a:pt x="97727" y="87199"/>
                      <a:pt x="98423" y="68750"/>
                    </a:cubicBezTo>
                    <a:cubicBezTo>
                      <a:pt x="99206" y="50649"/>
                      <a:pt x="96943" y="30112"/>
                      <a:pt x="84847" y="15666"/>
                    </a:cubicBezTo>
                    <a:cubicBezTo>
                      <a:pt x="81018" y="11141"/>
                      <a:pt x="76319" y="7486"/>
                      <a:pt x="71011" y="4876"/>
                    </a:cubicBezTo>
                    <a:cubicBezTo>
                      <a:pt x="64346" y="1584"/>
                      <a:pt x="56733" y="0"/>
                      <a:pt x="49084" y="0"/>
                    </a:cubicBezTo>
                    <a:close/>
                  </a:path>
                </a:pathLst>
              </a:custGeom>
              <a:solidFill>
                <a:srgbClr val="DDA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318650" y="2680825"/>
                <a:ext cx="353550" cy="546450"/>
              </a:xfrm>
              <a:custGeom>
                <a:avLst/>
                <a:gdLst/>
                <a:ahLst/>
                <a:cxnLst/>
                <a:rect l="l" t="t" r="r" b="b"/>
                <a:pathLst>
                  <a:path w="14142" h="21858" extrusionOk="0">
                    <a:moveTo>
                      <a:pt x="7222" y="0"/>
                    </a:moveTo>
                    <a:cubicBezTo>
                      <a:pt x="6351" y="0"/>
                      <a:pt x="5344" y="276"/>
                      <a:pt x="4177" y="888"/>
                    </a:cubicBezTo>
                    <a:cubicBezTo>
                      <a:pt x="2089" y="2194"/>
                      <a:pt x="696" y="4282"/>
                      <a:pt x="348" y="6719"/>
                    </a:cubicBezTo>
                    <a:cubicBezTo>
                      <a:pt x="0" y="9069"/>
                      <a:pt x="174" y="11505"/>
                      <a:pt x="1044" y="13855"/>
                    </a:cubicBezTo>
                    <a:cubicBezTo>
                      <a:pt x="2089" y="17075"/>
                      <a:pt x="4003" y="20381"/>
                      <a:pt x="7223" y="21426"/>
                    </a:cubicBezTo>
                    <a:cubicBezTo>
                      <a:pt x="8353" y="21723"/>
                      <a:pt x="9523" y="21858"/>
                      <a:pt x="10679" y="21858"/>
                    </a:cubicBezTo>
                    <a:cubicBezTo>
                      <a:pt x="11215" y="21858"/>
                      <a:pt x="11747" y="21829"/>
                      <a:pt x="12270" y="21774"/>
                    </a:cubicBezTo>
                    <a:cubicBezTo>
                      <a:pt x="12348" y="17445"/>
                      <a:pt x="14142" y="0"/>
                      <a:pt x="7222" y="0"/>
                    </a:cubicBezTo>
                    <a:close/>
                  </a:path>
                </a:pathLst>
              </a:custGeom>
              <a:solidFill>
                <a:srgbClr val="DDA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4876475" y="2680825"/>
                <a:ext cx="355275" cy="545250"/>
              </a:xfrm>
              <a:custGeom>
                <a:avLst/>
                <a:gdLst/>
                <a:ahLst/>
                <a:cxnLst/>
                <a:rect l="l" t="t" r="r" b="b"/>
                <a:pathLst>
                  <a:path w="14211" h="21810" extrusionOk="0">
                    <a:moveTo>
                      <a:pt x="6904" y="0"/>
                    </a:moveTo>
                    <a:cubicBezTo>
                      <a:pt x="0" y="0"/>
                      <a:pt x="1863" y="17435"/>
                      <a:pt x="1940" y="21687"/>
                    </a:cubicBezTo>
                    <a:cubicBezTo>
                      <a:pt x="2470" y="21770"/>
                      <a:pt x="3000" y="21809"/>
                      <a:pt x="3530" y="21809"/>
                    </a:cubicBezTo>
                    <a:cubicBezTo>
                      <a:pt x="4653" y="21809"/>
                      <a:pt x="5777" y="21634"/>
                      <a:pt x="6900" y="21339"/>
                    </a:cubicBezTo>
                    <a:cubicBezTo>
                      <a:pt x="10120" y="20294"/>
                      <a:pt x="12035" y="16988"/>
                      <a:pt x="13166" y="13768"/>
                    </a:cubicBezTo>
                    <a:cubicBezTo>
                      <a:pt x="13949" y="11505"/>
                      <a:pt x="14210" y="9069"/>
                      <a:pt x="13862" y="6719"/>
                    </a:cubicBezTo>
                    <a:cubicBezTo>
                      <a:pt x="13514" y="4282"/>
                      <a:pt x="12035" y="2107"/>
                      <a:pt x="9946" y="888"/>
                    </a:cubicBezTo>
                    <a:cubicBezTo>
                      <a:pt x="8779" y="276"/>
                      <a:pt x="7772" y="0"/>
                      <a:pt x="6904" y="0"/>
                    </a:cubicBezTo>
                    <a:close/>
                  </a:path>
                </a:pathLst>
              </a:custGeom>
              <a:solidFill>
                <a:srgbClr val="DDA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755925" y="2968450"/>
                <a:ext cx="511275" cy="513450"/>
              </a:xfrm>
              <a:custGeom>
                <a:avLst/>
                <a:gdLst/>
                <a:ahLst/>
                <a:cxnLst/>
                <a:rect l="l" t="t" r="r" b="b"/>
                <a:pathLst>
                  <a:path w="20451" h="20538" extrusionOk="0">
                    <a:moveTo>
                      <a:pt x="10182" y="0"/>
                    </a:moveTo>
                    <a:cubicBezTo>
                      <a:pt x="4526" y="0"/>
                      <a:pt x="1" y="4612"/>
                      <a:pt x="1" y="10269"/>
                    </a:cubicBezTo>
                    <a:cubicBezTo>
                      <a:pt x="1" y="15925"/>
                      <a:pt x="4526" y="20537"/>
                      <a:pt x="10182" y="20537"/>
                    </a:cubicBezTo>
                    <a:cubicBezTo>
                      <a:pt x="15926" y="20537"/>
                      <a:pt x="20451" y="15925"/>
                      <a:pt x="20451" y="10269"/>
                    </a:cubicBezTo>
                    <a:cubicBezTo>
                      <a:pt x="20451" y="4612"/>
                      <a:pt x="15926" y="0"/>
                      <a:pt x="10182" y="0"/>
                    </a:cubicBezTo>
                    <a:close/>
                  </a:path>
                </a:pathLst>
              </a:custGeom>
              <a:solidFill>
                <a:srgbClr val="F4D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4263600" y="2922750"/>
                <a:ext cx="513450" cy="513450"/>
              </a:xfrm>
              <a:custGeom>
                <a:avLst/>
                <a:gdLst/>
                <a:ahLst/>
                <a:cxnLst/>
                <a:rect l="l" t="t" r="r" b="b"/>
                <a:pathLst>
                  <a:path w="20538" h="20538" extrusionOk="0">
                    <a:moveTo>
                      <a:pt x="10269" y="1"/>
                    </a:moveTo>
                    <a:cubicBezTo>
                      <a:pt x="4612" y="1"/>
                      <a:pt x="0" y="4613"/>
                      <a:pt x="0" y="10269"/>
                    </a:cubicBezTo>
                    <a:cubicBezTo>
                      <a:pt x="0" y="15926"/>
                      <a:pt x="4612" y="20538"/>
                      <a:pt x="10269" y="20538"/>
                    </a:cubicBezTo>
                    <a:cubicBezTo>
                      <a:pt x="15925" y="20538"/>
                      <a:pt x="20537" y="15926"/>
                      <a:pt x="20537" y="10269"/>
                    </a:cubicBezTo>
                    <a:cubicBezTo>
                      <a:pt x="20537" y="4613"/>
                      <a:pt x="15925" y="1"/>
                      <a:pt x="10269" y="1"/>
                    </a:cubicBezTo>
                    <a:close/>
                  </a:path>
                </a:pathLst>
              </a:custGeom>
              <a:solidFill>
                <a:srgbClr val="F4D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2412200" y="2787200"/>
                <a:ext cx="133800" cy="276950"/>
              </a:xfrm>
              <a:custGeom>
                <a:avLst/>
                <a:gdLst/>
                <a:ahLst/>
                <a:cxnLst/>
                <a:rect l="l" t="t" r="r" b="b"/>
                <a:pathLst>
                  <a:path w="5352" h="11078" extrusionOk="0">
                    <a:moveTo>
                      <a:pt x="4605" y="1"/>
                    </a:moveTo>
                    <a:cubicBezTo>
                      <a:pt x="4520" y="1"/>
                      <a:pt x="4431" y="35"/>
                      <a:pt x="4351" y="114"/>
                    </a:cubicBezTo>
                    <a:cubicBezTo>
                      <a:pt x="1305" y="2812"/>
                      <a:pt x="0" y="6815"/>
                      <a:pt x="783" y="10731"/>
                    </a:cubicBezTo>
                    <a:cubicBezTo>
                      <a:pt x="852" y="10973"/>
                      <a:pt x="1032" y="11078"/>
                      <a:pt x="1217" y="11078"/>
                    </a:cubicBezTo>
                    <a:cubicBezTo>
                      <a:pt x="1498" y="11078"/>
                      <a:pt x="1793" y="10837"/>
                      <a:pt x="1741" y="10470"/>
                    </a:cubicBezTo>
                    <a:cubicBezTo>
                      <a:pt x="1480" y="8468"/>
                      <a:pt x="1741" y="6380"/>
                      <a:pt x="2524" y="4465"/>
                    </a:cubicBezTo>
                    <a:cubicBezTo>
                      <a:pt x="3568" y="5945"/>
                      <a:pt x="4177" y="7772"/>
                      <a:pt x="4351" y="9600"/>
                    </a:cubicBezTo>
                    <a:cubicBezTo>
                      <a:pt x="4395" y="9904"/>
                      <a:pt x="4656" y="10057"/>
                      <a:pt x="4895" y="10057"/>
                    </a:cubicBezTo>
                    <a:cubicBezTo>
                      <a:pt x="5134" y="10057"/>
                      <a:pt x="5352" y="9904"/>
                      <a:pt x="5308" y="9600"/>
                    </a:cubicBezTo>
                    <a:cubicBezTo>
                      <a:pt x="5221" y="7337"/>
                      <a:pt x="4351" y="5249"/>
                      <a:pt x="2872" y="3595"/>
                    </a:cubicBezTo>
                    <a:cubicBezTo>
                      <a:pt x="3394" y="2551"/>
                      <a:pt x="4090" y="1594"/>
                      <a:pt x="4873" y="723"/>
                    </a:cubicBezTo>
                    <a:cubicBezTo>
                      <a:pt x="5142" y="388"/>
                      <a:pt x="4893" y="1"/>
                      <a:pt x="4605" y="1"/>
                    </a:cubicBezTo>
                    <a:close/>
                  </a:path>
                </a:pathLst>
              </a:custGeom>
              <a:solidFill>
                <a:srgbClr val="F4D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5022850" y="2790725"/>
                <a:ext cx="111000" cy="291150"/>
              </a:xfrm>
              <a:custGeom>
                <a:avLst/>
                <a:gdLst/>
                <a:ahLst/>
                <a:cxnLst/>
                <a:rect l="l" t="t" r="r" b="b"/>
                <a:pathLst>
                  <a:path w="4440" h="11646" extrusionOk="0">
                    <a:moveTo>
                      <a:pt x="2388" y="1"/>
                    </a:moveTo>
                    <a:cubicBezTo>
                      <a:pt x="2186" y="1"/>
                      <a:pt x="1968" y="226"/>
                      <a:pt x="2090" y="408"/>
                    </a:cubicBezTo>
                    <a:cubicBezTo>
                      <a:pt x="2612" y="1366"/>
                      <a:pt x="2960" y="2323"/>
                      <a:pt x="3221" y="3367"/>
                    </a:cubicBezTo>
                    <a:cubicBezTo>
                      <a:pt x="1132" y="4411"/>
                      <a:pt x="1" y="6587"/>
                      <a:pt x="175" y="8937"/>
                    </a:cubicBezTo>
                    <a:cubicBezTo>
                      <a:pt x="262" y="9111"/>
                      <a:pt x="458" y="9198"/>
                      <a:pt x="643" y="9198"/>
                    </a:cubicBezTo>
                    <a:cubicBezTo>
                      <a:pt x="828" y="9198"/>
                      <a:pt x="1002" y="9111"/>
                      <a:pt x="1045" y="8937"/>
                    </a:cubicBezTo>
                    <a:cubicBezTo>
                      <a:pt x="1132" y="7109"/>
                      <a:pt x="2003" y="5369"/>
                      <a:pt x="3308" y="4150"/>
                    </a:cubicBezTo>
                    <a:cubicBezTo>
                      <a:pt x="3395" y="4760"/>
                      <a:pt x="3482" y="5369"/>
                      <a:pt x="3482" y="5978"/>
                    </a:cubicBezTo>
                    <a:cubicBezTo>
                      <a:pt x="3308" y="7718"/>
                      <a:pt x="2873" y="9459"/>
                      <a:pt x="2177" y="11199"/>
                    </a:cubicBezTo>
                    <a:cubicBezTo>
                      <a:pt x="2066" y="11475"/>
                      <a:pt x="2305" y="11645"/>
                      <a:pt x="2561" y="11645"/>
                    </a:cubicBezTo>
                    <a:cubicBezTo>
                      <a:pt x="2710" y="11645"/>
                      <a:pt x="2864" y="11588"/>
                      <a:pt x="2960" y="11460"/>
                    </a:cubicBezTo>
                    <a:cubicBezTo>
                      <a:pt x="4004" y="9807"/>
                      <a:pt x="4439" y="7805"/>
                      <a:pt x="4265" y="5804"/>
                    </a:cubicBezTo>
                    <a:cubicBezTo>
                      <a:pt x="4178" y="3802"/>
                      <a:pt x="3569" y="1888"/>
                      <a:pt x="2612" y="147"/>
                    </a:cubicBezTo>
                    <a:cubicBezTo>
                      <a:pt x="2559" y="43"/>
                      <a:pt x="2475" y="1"/>
                      <a:pt x="2388" y="1"/>
                    </a:cubicBezTo>
                    <a:close/>
                  </a:path>
                </a:pathLst>
              </a:custGeom>
              <a:solidFill>
                <a:srgbClr val="F4D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3737100" y="2659025"/>
                <a:ext cx="100100" cy="618450"/>
              </a:xfrm>
              <a:custGeom>
                <a:avLst/>
                <a:gdLst/>
                <a:ahLst/>
                <a:cxnLst/>
                <a:rect l="l" t="t" r="r" b="b"/>
                <a:pathLst>
                  <a:path w="4004" h="24738" extrusionOk="0">
                    <a:moveTo>
                      <a:pt x="1564" y="1"/>
                    </a:moveTo>
                    <a:cubicBezTo>
                      <a:pt x="1509" y="1"/>
                      <a:pt x="1452" y="7"/>
                      <a:pt x="1393" y="20"/>
                    </a:cubicBezTo>
                    <a:cubicBezTo>
                      <a:pt x="697" y="8113"/>
                      <a:pt x="262" y="16206"/>
                      <a:pt x="1" y="24299"/>
                    </a:cubicBezTo>
                    <a:cubicBezTo>
                      <a:pt x="660" y="24582"/>
                      <a:pt x="1396" y="24737"/>
                      <a:pt x="2140" y="24737"/>
                    </a:cubicBezTo>
                    <a:cubicBezTo>
                      <a:pt x="2770" y="24737"/>
                      <a:pt x="3405" y="24626"/>
                      <a:pt x="4004" y="24386"/>
                    </a:cubicBezTo>
                    <a:cubicBezTo>
                      <a:pt x="3830" y="16989"/>
                      <a:pt x="3569" y="9070"/>
                      <a:pt x="2698" y="1673"/>
                    </a:cubicBezTo>
                    <a:cubicBezTo>
                      <a:pt x="2698" y="949"/>
                      <a:pt x="2252" y="1"/>
                      <a:pt x="1564" y="1"/>
                    </a:cubicBezTo>
                    <a:close/>
                  </a:path>
                </a:pathLst>
              </a:custGeom>
              <a:solidFill>
                <a:srgbClr val="F4D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4281000" y="2589900"/>
                <a:ext cx="89225" cy="171900"/>
              </a:xfrm>
              <a:custGeom>
                <a:avLst/>
                <a:gdLst/>
                <a:ahLst/>
                <a:cxnLst/>
                <a:rect l="l" t="t" r="r" b="b"/>
                <a:pathLst>
                  <a:path w="3569" h="6876" extrusionOk="0">
                    <a:moveTo>
                      <a:pt x="1741" y="0"/>
                    </a:moveTo>
                    <a:cubicBezTo>
                      <a:pt x="784" y="0"/>
                      <a:pt x="0" y="1567"/>
                      <a:pt x="0" y="3481"/>
                    </a:cubicBezTo>
                    <a:cubicBezTo>
                      <a:pt x="0" y="5396"/>
                      <a:pt x="784" y="6875"/>
                      <a:pt x="1741" y="6875"/>
                    </a:cubicBezTo>
                    <a:cubicBezTo>
                      <a:pt x="2785" y="6875"/>
                      <a:pt x="3568" y="5396"/>
                      <a:pt x="3568" y="3481"/>
                    </a:cubicBezTo>
                    <a:cubicBezTo>
                      <a:pt x="3568" y="1567"/>
                      <a:pt x="2785" y="0"/>
                      <a:pt x="1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3197575" y="2589900"/>
                <a:ext cx="89225" cy="171900"/>
              </a:xfrm>
              <a:custGeom>
                <a:avLst/>
                <a:gdLst/>
                <a:ahLst/>
                <a:cxnLst/>
                <a:rect l="l" t="t" r="r" b="b"/>
                <a:pathLst>
                  <a:path w="3569" h="6876" extrusionOk="0">
                    <a:moveTo>
                      <a:pt x="1828" y="0"/>
                    </a:moveTo>
                    <a:cubicBezTo>
                      <a:pt x="783" y="0"/>
                      <a:pt x="0" y="1567"/>
                      <a:pt x="0" y="3481"/>
                    </a:cubicBezTo>
                    <a:cubicBezTo>
                      <a:pt x="0" y="5396"/>
                      <a:pt x="783" y="6875"/>
                      <a:pt x="1828" y="6875"/>
                    </a:cubicBezTo>
                    <a:cubicBezTo>
                      <a:pt x="2785" y="6875"/>
                      <a:pt x="3568" y="5396"/>
                      <a:pt x="3568" y="3481"/>
                    </a:cubicBezTo>
                    <a:cubicBezTo>
                      <a:pt x="3568" y="1567"/>
                      <a:pt x="2785" y="0"/>
                      <a:pt x="1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1979250" y="239225"/>
                <a:ext cx="3139350" cy="2505150"/>
              </a:xfrm>
              <a:custGeom>
                <a:avLst/>
                <a:gdLst/>
                <a:ahLst/>
                <a:cxnLst/>
                <a:rect l="l" t="t" r="r" b="b"/>
                <a:pathLst>
                  <a:path w="125574" h="100206" extrusionOk="0">
                    <a:moveTo>
                      <a:pt x="90959" y="1"/>
                    </a:moveTo>
                    <a:cubicBezTo>
                      <a:pt x="88875" y="1"/>
                      <a:pt x="86872" y="947"/>
                      <a:pt x="85631" y="2654"/>
                    </a:cubicBezTo>
                    <a:cubicBezTo>
                      <a:pt x="84325" y="4655"/>
                      <a:pt x="83716" y="7005"/>
                      <a:pt x="83977" y="9354"/>
                    </a:cubicBezTo>
                    <a:cubicBezTo>
                      <a:pt x="84238" y="11617"/>
                      <a:pt x="84064" y="15098"/>
                      <a:pt x="85196" y="17099"/>
                    </a:cubicBezTo>
                    <a:cubicBezTo>
                      <a:pt x="82829" y="18261"/>
                      <a:pt x="80250" y="18742"/>
                      <a:pt x="77636" y="18742"/>
                    </a:cubicBezTo>
                    <a:cubicBezTo>
                      <a:pt x="74965" y="18742"/>
                      <a:pt x="72257" y="18239"/>
                      <a:pt x="69706" y="17448"/>
                    </a:cubicBezTo>
                    <a:cubicBezTo>
                      <a:pt x="64658" y="15881"/>
                      <a:pt x="60046" y="13357"/>
                      <a:pt x="55086" y="11356"/>
                    </a:cubicBezTo>
                    <a:cubicBezTo>
                      <a:pt x="47950" y="8397"/>
                      <a:pt x="40292" y="6744"/>
                      <a:pt x="32547" y="6396"/>
                    </a:cubicBezTo>
                    <a:cubicBezTo>
                      <a:pt x="31815" y="6366"/>
                      <a:pt x="31078" y="6350"/>
                      <a:pt x="30340" y="6350"/>
                    </a:cubicBezTo>
                    <a:cubicBezTo>
                      <a:pt x="24582" y="6350"/>
                      <a:pt x="18706" y="7333"/>
                      <a:pt x="13924" y="10573"/>
                    </a:cubicBezTo>
                    <a:cubicBezTo>
                      <a:pt x="11227" y="12487"/>
                      <a:pt x="8877" y="14924"/>
                      <a:pt x="7049" y="17709"/>
                    </a:cubicBezTo>
                    <a:cubicBezTo>
                      <a:pt x="5048" y="20667"/>
                      <a:pt x="3482" y="23974"/>
                      <a:pt x="2437" y="27542"/>
                    </a:cubicBezTo>
                    <a:cubicBezTo>
                      <a:pt x="1" y="35896"/>
                      <a:pt x="1567" y="45034"/>
                      <a:pt x="6788" y="52082"/>
                    </a:cubicBezTo>
                    <a:cubicBezTo>
                      <a:pt x="11012" y="57446"/>
                      <a:pt x="17147" y="60795"/>
                      <a:pt x="23760" y="61493"/>
                    </a:cubicBezTo>
                    <a:lnTo>
                      <a:pt x="23760" y="61493"/>
                    </a:lnTo>
                    <a:cubicBezTo>
                      <a:pt x="20539" y="62028"/>
                      <a:pt x="17475" y="63343"/>
                      <a:pt x="14881" y="65397"/>
                    </a:cubicBezTo>
                    <a:cubicBezTo>
                      <a:pt x="11053" y="68617"/>
                      <a:pt x="8703" y="73316"/>
                      <a:pt x="8355" y="78276"/>
                    </a:cubicBezTo>
                    <a:cubicBezTo>
                      <a:pt x="8181" y="80452"/>
                      <a:pt x="8529" y="82714"/>
                      <a:pt x="9573" y="84629"/>
                    </a:cubicBezTo>
                    <a:cubicBezTo>
                      <a:pt x="10356" y="86021"/>
                      <a:pt x="11488" y="87239"/>
                      <a:pt x="12793" y="88197"/>
                    </a:cubicBezTo>
                    <a:cubicBezTo>
                      <a:pt x="17418" y="91777"/>
                      <a:pt x="23257" y="93375"/>
                      <a:pt x="29105" y="93375"/>
                    </a:cubicBezTo>
                    <a:cubicBezTo>
                      <a:pt x="30080" y="93375"/>
                      <a:pt x="31055" y="93331"/>
                      <a:pt x="32025" y="93244"/>
                    </a:cubicBezTo>
                    <a:cubicBezTo>
                      <a:pt x="38726" y="92374"/>
                      <a:pt x="45252" y="90111"/>
                      <a:pt x="50996" y="86456"/>
                    </a:cubicBezTo>
                    <a:cubicBezTo>
                      <a:pt x="58045" y="82279"/>
                      <a:pt x="64310" y="76884"/>
                      <a:pt x="69619" y="70531"/>
                    </a:cubicBezTo>
                    <a:cubicBezTo>
                      <a:pt x="72196" y="67347"/>
                      <a:pt x="74575" y="63834"/>
                      <a:pt x="75433" y="59875"/>
                    </a:cubicBezTo>
                    <a:lnTo>
                      <a:pt x="75433" y="59875"/>
                    </a:lnTo>
                    <a:cubicBezTo>
                      <a:pt x="74589" y="67539"/>
                      <a:pt x="78126" y="75047"/>
                      <a:pt x="84586" y="79407"/>
                    </a:cubicBezTo>
                    <a:cubicBezTo>
                      <a:pt x="87088" y="81075"/>
                      <a:pt x="89988" y="82024"/>
                      <a:pt x="93059" y="82024"/>
                    </a:cubicBezTo>
                    <a:cubicBezTo>
                      <a:pt x="93193" y="82024"/>
                      <a:pt x="93328" y="82022"/>
                      <a:pt x="93463" y="82018"/>
                    </a:cubicBezTo>
                    <a:cubicBezTo>
                      <a:pt x="96944" y="81757"/>
                      <a:pt x="100250" y="80104"/>
                      <a:pt x="102600" y="77406"/>
                    </a:cubicBezTo>
                    <a:cubicBezTo>
                      <a:pt x="104863" y="74708"/>
                      <a:pt x="106429" y="71488"/>
                      <a:pt x="107125" y="68095"/>
                    </a:cubicBezTo>
                    <a:cubicBezTo>
                      <a:pt x="107473" y="71053"/>
                      <a:pt x="108169" y="73925"/>
                      <a:pt x="108953" y="76797"/>
                    </a:cubicBezTo>
                    <a:cubicBezTo>
                      <a:pt x="110084" y="81148"/>
                      <a:pt x="110693" y="85673"/>
                      <a:pt x="112260" y="89850"/>
                    </a:cubicBezTo>
                    <a:cubicBezTo>
                      <a:pt x="113739" y="94027"/>
                      <a:pt x="116350" y="98204"/>
                      <a:pt x="120353" y="100206"/>
                    </a:cubicBezTo>
                    <a:cubicBezTo>
                      <a:pt x="123050" y="87675"/>
                      <a:pt x="125574" y="74795"/>
                      <a:pt x="124182" y="62003"/>
                    </a:cubicBezTo>
                    <a:cubicBezTo>
                      <a:pt x="122789" y="49211"/>
                      <a:pt x="116524" y="36244"/>
                      <a:pt x="105211" y="30066"/>
                    </a:cubicBezTo>
                    <a:cubicBezTo>
                      <a:pt x="110606" y="26585"/>
                      <a:pt x="114783" y="20493"/>
                      <a:pt x="114783" y="13967"/>
                    </a:cubicBezTo>
                    <a:cubicBezTo>
                      <a:pt x="114783" y="12052"/>
                      <a:pt x="114261" y="9964"/>
                      <a:pt x="112695" y="8919"/>
                    </a:cubicBezTo>
                    <a:cubicBezTo>
                      <a:pt x="111977" y="8481"/>
                      <a:pt x="111167" y="8261"/>
                      <a:pt x="110350" y="8261"/>
                    </a:cubicBezTo>
                    <a:cubicBezTo>
                      <a:pt x="109385" y="8261"/>
                      <a:pt x="108409" y="8568"/>
                      <a:pt x="107560" y="9180"/>
                    </a:cubicBezTo>
                    <a:cubicBezTo>
                      <a:pt x="106081" y="10225"/>
                      <a:pt x="104950" y="11704"/>
                      <a:pt x="104253" y="13357"/>
                    </a:cubicBezTo>
                    <a:cubicBezTo>
                      <a:pt x="103470" y="15011"/>
                      <a:pt x="102861" y="16838"/>
                      <a:pt x="102513" y="18666"/>
                    </a:cubicBezTo>
                    <a:cubicBezTo>
                      <a:pt x="102600" y="12574"/>
                      <a:pt x="100250" y="6048"/>
                      <a:pt x="95638" y="2045"/>
                    </a:cubicBezTo>
                    <a:cubicBezTo>
                      <a:pt x="94507" y="1087"/>
                      <a:pt x="93202" y="304"/>
                      <a:pt x="91722" y="43"/>
                    </a:cubicBezTo>
                    <a:cubicBezTo>
                      <a:pt x="91468" y="15"/>
                      <a:pt x="91213" y="1"/>
                      <a:pt x="90959" y="1"/>
                    </a:cubicBezTo>
                    <a:close/>
                  </a:path>
                </a:pathLst>
              </a:custGeom>
              <a:solidFill>
                <a:srgbClr val="3D2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127200" y="579675"/>
                <a:ext cx="1879700" cy="666075"/>
              </a:xfrm>
              <a:custGeom>
                <a:avLst/>
                <a:gdLst/>
                <a:ahLst/>
                <a:cxnLst/>
                <a:rect l="l" t="t" r="r" b="b"/>
                <a:pathLst>
                  <a:path w="75188" h="26643" extrusionOk="0">
                    <a:moveTo>
                      <a:pt x="4438" y="1"/>
                    </a:moveTo>
                    <a:cubicBezTo>
                      <a:pt x="3307" y="1306"/>
                      <a:pt x="2176" y="2611"/>
                      <a:pt x="1219" y="4091"/>
                    </a:cubicBezTo>
                    <a:cubicBezTo>
                      <a:pt x="783" y="4700"/>
                      <a:pt x="348" y="5396"/>
                      <a:pt x="0" y="6005"/>
                    </a:cubicBezTo>
                    <a:cubicBezTo>
                      <a:pt x="2089" y="7136"/>
                      <a:pt x="3916" y="8616"/>
                      <a:pt x="5570" y="10269"/>
                    </a:cubicBezTo>
                    <a:cubicBezTo>
                      <a:pt x="8267" y="12967"/>
                      <a:pt x="11139" y="15491"/>
                      <a:pt x="14272" y="17840"/>
                    </a:cubicBezTo>
                    <a:cubicBezTo>
                      <a:pt x="22065" y="23302"/>
                      <a:pt x="31590" y="26643"/>
                      <a:pt x="41106" y="26643"/>
                    </a:cubicBezTo>
                    <a:cubicBezTo>
                      <a:pt x="45085" y="26643"/>
                      <a:pt x="49062" y="26059"/>
                      <a:pt x="52910" y="24802"/>
                    </a:cubicBezTo>
                    <a:cubicBezTo>
                      <a:pt x="62830" y="21582"/>
                      <a:pt x="70923" y="14272"/>
                      <a:pt x="75188" y="4874"/>
                    </a:cubicBezTo>
                    <a:lnTo>
                      <a:pt x="75188" y="4874"/>
                    </a:lnTo>
                    <a:cubicBezTo>
                      <a:pt x="74068" y="5060"/>
                      <a:pt x="72924" y="5147"/>
                      <a:pt x="71768" y="5147"/>
                    </a:cubicBezTo>
                    <a:cubicBezTo>
                      <a:pt x="70767" y="5147"/>
                      <a:pt x="69758" y="5082"/>
                      <a:pt x="68748" y="4961"/>
                    </a:cubicBezTo>
                    <a:cubicBezTo>
                      <a:pt x="67181" y="7049"/>
                      <a:pt x="65180" y="8877"/>
                      <a:pt x="63004" y="10443"/>
                    </a:cubicBezTo>
                    <a:cubicBezTo>
                      <a:pt x="57960" y="13839"/>
                      <a:pt x="52228" y="15258"/>
                      <a:pt x="46400" y="15258"/>
                    </a:cubicBezTo>
                    <a:cubicBezTo>
                      <a:pt x="42074" y="15258"/>
                      <a:pt x="37694" y="14476"/>
                      <a:pt x="33504" y="13141"/>
                    </a:cubicBezTo>
                    <a:cubicBezTo>
                      <a:pt x="27934" y="11139"/>
                      <a:pt x="22626" y="8616"/>
                      <a:pt x="17492" y="5570"/>
                    </a:cubicBezTo>
                    <a:cubicBezTo>
                      <a:pt x="13576" y="3307"/>
                      <a:pt x="9138" y="610"/>
                      <a:pt x="4438"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31475" y="238125"/>
                <a:ext cx="2719475" cy="1577850"/>
              </a:xfrm>
              <a:custGeom>
                <a:avLst/>
                <a:gdLst/>
                <a:ahLst/>
                <a:cxnLst/>
                <a:rect l="l" t="t" r="r" b="b"/>
                <a:pathLst>
                  <a:path w="108779" h="63114" extrusionOk="0">
                    <a:moveTo>
                      <a:pt x="88937" y="0"/>
                    </a:moveTo>
                    <a:cubicBezTo>
                      <a:pt x="89285" y="2872"/>
                      <a:pt x="89285" y="5743"/>
                      <a:pt x="89111" y="8615"/>
                    </a:cubicBezTo>
                    <a:cubicBezTo>
                      <a:pt x="88589" y="14272"/>
                      <a:pt x="87458" y="19928"/>
                      <a:pt x="85804" y="25324"/>
                    </a:cubicBezTo>
                    <a:cubicBezTo>
                      <a:pt x="83107" y="34548"/>
                      <a:pt x="78320" y="42728"/>
                      <a:pt x="70575" y="48559"/>
                    </a:cubicBezTo>
                    <a:cubicBezTo>
                      <a:pt x="62917" y="54302"/>
                      <a:pt x="53780" y="57696"/>
                      <a:pt x="44295" y="58392"/>
                    </a:cubicBezTo>
                    <a:cubicBezTo>
                      <a:pt x="42614" y="58502"/>
                      <a:pt x="40924" y="58560"/>
                      <a:pt x="39234" y="58560"/>
                    </a:cubicBezTo>
                    <a:cubicBezTo>
                      <a:pt x="35587" y="58560"/>
                      <a:pt x="31938" y="58291"/>
                      <a:pt x="28370" y="57696"/>
                    </a:cubicBezTo>
                    <a:cubicBezTo>
                      <a:pt x="23235" y="56913"/>
                      <a:pt x="18188" y="55520"/>
                      <a:pt x="13402" y="53519"/>
                    </a:cubicBezTo>
                    <a:cubicBezTo>
                      <a:pt x="8964" y="51430"/>
                      <a:pt x="5135" y="48384"/>
                      <a:pt x="2176" y="44643"/>
                    </a:cubicBezTo>
                    <a:cubicBezTo>
                      <a:pt x="1393" y="43772"/>
                      <a:pt x="696" y="42815"/>
                      <a:pt x="0" y="41858"/>
                    </a:cubicBezTo>
                    <a:lnTo>
                      <a:pt x="0" y="41858"/>
                    </a:lnTo>
                    <a:cubicBezTo>
                      <a:pt x="783" y="45600"/>
                      <a:pt x="2437" y="49081"/>
                      <a:pt x="4786" y="52126"/>
                    </a:cubicBezTo>
                    <a:cubicBezTo>
                      <a:pt x="8876" y="57348"/>
                      <a:pt x="14881" y="60742"/>
                      <a:pt x="21495" y="61525"/>
                    </a:cubicBezTo>
                    <a:cubicBezTo>
                      <a:pt x="20799" y="61699"/>
                      <a:pt x="20102" y="61873"/>
                      <a:pt x="19406" y="62047"/>
                    </a:cubicBezTo>
                    <a:cubicBezTo>
                      <a:pt x="22844" y="62830"/>
                      <a:pt x="26411" y="63113"/>
                      <a:pt x="29969" y="63113"/>
                    </a:cubicBezTo>
                    <a:cubicBezTo>
                      <a:pt x="33526" y="63113"/>
                      <a:pt x="37072" y="62830"/>
                      <a:pt x="40466" y="62482"/>
                    </a:cubicBezTo>
                    <a:cubicBezTo>
                      <a:pt x="56652" y="60916"/>
                      <a:pt x="72751" y="55607"/>
                      <a:pt x="85630" y="45426"/>
                    </a:cubicBezTo>
                    <a:cubicBezTo>
                      <a:pt x="91461" y="40814"/>
                      <a:pt x="96421" y="35331"/>
                      <a:pt x="100511" y="29153"/>
                    </a:cubicBezTo>
                    <a:cubicBezTo>
                      <a:pt x="104253" y="23061"/>
                      <a:pt x="107038" y="16447"/>
                      <a:pt x="108778" y="9572"/>
                    </a:cubicBezTo>
                    <a:cubicBezTo>
                      <a:pt x="108430" y="9224"/>
                      <a:pt x="108343" y="8789"/>
                      <a:pt x="108430" y="8354"/>
                    </a:cubicBezTo>
                    <a:cubicBezTo>
                      <a:pt x="107473" y="8354"/>
                      <a:pt x="106429" y="8702"/>
                      <a:pt x="105558" y="9224"/>
                    </a:cubicBezTo>
                    <a:cubicBezTo>
                      <a:pt x="104079" y="10269"/>
                      <a:pt x="102948" y="11748"/>
                      <a:pt x="102164" y="13488"/>
                    </a:cubicBezTo>
                    <a:cubicBezTo>
                      <a:pt x="101381" y="15142"/>
                      <a:pt x="100772" y="16882"/>
                      <a:pt x="100424" y="18710"/>
                    </a:cubicBezTo>
                    <a:cubicBezTo>
                      <a:pt x="100511" y="12618"/>
                      <a:pt x="98161" y="6092"/>
                      <a:pt x="93549" y="2089"/>
                    </a:cubicBezTo>
                    <a:cubicBezTo>
                      <a:pt x="92418" y="1044"/>
                      <a:pt x="91113" y="348"/>
                      <a:pt x="89633" y="87"/>
                    </a:cubicBezTo>
                    <a:cubicBezTo>
                      <a:pt x="89372" y="0"/>
                      <a:pt x="89198" y="0"/>
                      <a:pt x="88937"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253375" y="486125"/>
                <a:ext cx="1562075" cy="451325"/>
              </a:xfrm>
              <a:custGeom>
                <a:avLst/>
                <a:gdLst/>
                <a:ahLst/>
                <a:cxnLst/>
                <a:rect l="l" t="t" r="r" b="b"/>
                <a:pathLst>
                  <a:path w="62483" h="18053" extrusionOk="0">
                    <a:moveTo>
                      <a:pt x="4004" y="1"/>
                    </a:moveTo>
                    <a:lnTo>
                      <a:pt x="2959" y="697"/>
                    </a:lnTo>
                    <a:cubicBezTo>
                      <a:pt x="1915" y="1393"/>
                      <a:pt x="958" y="2263"/>
                      <a:pt x="0" y="3133"/>
                    </a:cubicBezTo>
                    <a:cubicBezTo>
                      <a:pt x="4178" y="3655"/>
                      <a:pt x="8094" y="5657"/>
                      <a:pt x="11749" y="7746"/>
                    </a:cubicBezTo>
                    <a:cubicBezTo>
                      <a:pt x="20783" y="12862"/>
                      <a:pt x="30772" y="18053"/>
                      <a:pt x="41446" y="18053"/>
                    </a:cubicBezTo>
                    <a:cubicBezTo>
                      <a:pt x="42391" y="18053"/>
                      <a:pt x="43340" y="18012"/>
                      <a:pt x="44295" y="17927"/>
                    </a:cubicBezTo>
                    <a:cubicBezTo>
                      <a:pt x="48994" y="17492"/>
                      <a:pt x="53432" y="15839"/>
                      <a:pt x="57348" y="13228"/>
                    </a:cubicBezTo>
                    <a:cubicBezTo>
                      <a:pt x="59350" y="11923"/>
                      <a:pt x="61003" y="10356"/>
                      <a:pt x="62483" y="8442"/>
                    </a:cubicBezTo>
                    <a:cubicBezTo>
                      <a:pt x="61177" y="8268"/>
                      <a:pt x="59959" y="8007"/>
                      <a:pt x="58741" y="7572"/>
                    </a:cubicBezTo>
                    <a:lnTo>
                      <a:pt x="58393" y="7484"/>
                    </a:lnTo>
                    <a:cubicBezTo>
                      <a:pt x="57087" y="8442"/>
                      <a:pt x="55695" y="9312"/>
                      <a:pt x="54215" y="10008"/>
                    </a:cubicBezTo>
                    <a:cubicBezTo>
                      <a:pt x="50844" y="11529"/>
                      <a:pt x="47272" y="12346"/>
                      <a:pt x="43652" y="12346"/>
                    </a:cubicBezTo>
                    <a:cubicBezTo>
                      <a:pt x="42506" y="12346"/>
                      <a:pt x="41355" y="12264"/>
                      <a:pt x="40205" y="12097"/>
                    </a:cubicBezTo>
                    <a:cubicBezTo>
                      <a:pt x="34983" y="11488"/>
                      <a:pt x="29936" y="9399"/>
                      <a:pt x="25150" y="7223"/>
                    </a:cubicBezTo>
                    <a:cubicBezTo>
                      <a:pt x="18623" y="4265"/>
                      <a:pt x="11313" y="610"/>
                      <a:pt x="4004"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3863300" y="1103975"/>
                <a:ext cx="1107375" cy="855200"/>
              </a:xfrm>
              <a:custGeom>
                <a:avLst/>
                <a:gdLst/>
                <a:ahLst/>
                <a:cxnLst/>
                <a:rect l="l" t="t" r="r" b="b"/>
                <a:pathLst>
                  <a:path w="44295" h="34208" extrusionOk="0">
                    <a:moveTo>
                      <a:pt x="36027" y="1"/>
                    </a:moveTo>
                    <a:cubicBezTo>
                      <a:pt x="34635" y="2176"/>
                      <a:pt x="33069" y="4352"/>
                      <a:pt x="31415" y="6354"/>
                    </a:cubicBezTo>
                    <a:cubicBezTo>
                      <a:pt x="26455" y="12445"/>
                      <a:pt x="20537" y="17754"/>
                      <a:pt x="13924" y="22018"/>
                    </a:cubicBezTo>
                    <a:cubicBezTo>
                      <a:pt x="9485" y="24715"/>
                      <a:pt x="4786" y="27065"/>
                      <a:pt x="0" y="28892"/>
                    </a:cubicBezTo>
                    <a:cubicBezTo>
                      <a:pt x="87" y="30720"/>
                      <a:pt x="435" y="32460"/>
                      <a:pt x="1044" y="34114"/>
                    </a:cubicBezTo>
                    <a:cubicBezTo>
                      <a:pt x="1653" y="34178"/>
                      <a:pt x="2259" y="34208"/>
                      <a:pt x="2864" y="34208"/>
                    </a:cubicBezTo>
                    <a:cubicBezTo>
                      <a:pt x="7193" y="34208"/>
                      <a:pt x="11422" y="32671"/>
                      <a:pt x="15316" y="31068"/>
                    </a:cubicBezTo>
                    <a:cubicBezTo>
                      <a:pt x="22713" y="27935"/>
                      <a:pt x="29675" y="23845"/>
                      <a:pt x="35940" y="18885"/>
                    </a:cubicBezTo>
                    <a:cubicBezTo>
                      <a:pt x="38899" y="16622"/>
                      <a:pt x="41684" y="14099"/>
                      <a:pt x="44294" y="11401"/>
                    </a:cubicBezTo>
                    <a:cubicBezTo>
                      <a:pt x="42293" y="7137"/>
                      <a:pt x="39508" y="3221"/>
                      <a:pt x="36027"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4683475" y="1821925"/>
                <a:ext cx="415550" cy="591775"/>
              </a:xfrm>
              <a:custGeom>
                <a:avLst/>
                <a:gdLst/>
                <a:ahLst/>
                <a:cxnLst/>
                <a:rect l="l" t="t" r="r" b="b"/>
                <a:pathLst>
                  <a:path w="16622" h="23671" extrusionOk="0">
                    <a:moveTo>
                      <a:pt x="16187" y="0"/>
                    </a:moveTo>
                    <a:lnTo>
                      <a:pt x="15752" y="348"/>
                    </a:lnTo>
                    <a:cubicBezTo>
                      <a:pt x="10791" y="4177"/>
                      <a:pt x="5570" y="7571"/>
                      <a:pt x="0" y="10443"/>
                    </a:cubicBezTo>
                    <a:cubicBezTo>
                      <a:pt x="262" y="11487"/>
                      <a:pt x="523" y="12445"/>
                      <a:pt x="784" y="13489"/>
                    </a:cubicBezTo>
                    <a:cubicBezTo>
                      <a:pt x="1741" y="16883"/>
                      <a:pt x="2263" y="20364"/>
                      <a:pt x="3220" y="23670"/>
                    </a:cubicBezTo>
                    <a:cubicBezTo>
                      <a:pt x="6440" y="23061"/>
                      <a:pt x="9573" y="21234"/>
                      <a:pt x="12358" y="19406"/>
                    </a:cubicBezTo>
                    <a:cubicBezTo>
                      <a:pt x="13489" y="18710"/>
                      <a:pt x="14620" y="17927"/>
                      <a:pt x="15752" y="17057"/>
                    </a:cubicBezTo>
                    <a:cubicBezTo>
                      <a:pt x="16448" y="11400"/>
                      <a:pt x="16622" y="5744"/>
                      <a:pt x="16187"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4126525" y="2137375"/>
                <a:ext cx="446025" cy="152525"/>
              </a:xfrm>
              <a:custGeom>
                <a:avLst/>
                <a:gdLst/>
                <a:ahLst/>
                <a:cxnLst/>
                <a:rect l="l" t="t" r="r" b="b"/>
                <a:pathLst>
                  <a:path w="17841" h="6101" extrusionOk="0">
                    <a:moveTo>
                      <a:pt x="17840" y="1"/>
                    </a:moveTo>
                    <a:lnTo>
                      <a:pt x="17840" y="1"/>
                    </a:lnTo>
                    <a:cubicBezTo>
                      <a:pt x="12769" y="2378"/>
                      <a:pt x="7192" y="4322"/>
                      <a:pt x="1636" y="4322"/>
                    </a:cubicBezTo>
                    <a:cubicBezTo>
                      <a:pt x="1090" y="4322"/>
                      <a:pt x="545" y="4304"/>
                      <a:pt x="1" y="4265"/>
                    </a:cubicBezTo>
                    <a:lnTo>
                      <a:pt x="1" y="4265"/>
                    </a:lnTo>
                    <a:cubicBezTo>
                      <a:pt x="2122" y="5488"/>
                      <a:pt x="4549" y="6100"/>
                      <a:pt x="7067" y="6100"/>
                    </a:cubicBezTo>
                    <a:cubicBezTo>
                      <a:pt x="7235" y="6100"/>
                      <a:pt x="7403" y="6098"/>
                      <a:pt x="7572" y="6092"/>
                    </a:cubicBezTo>
                    <a:cubicBezTo>
                      <a:pt x="11053" y="5831"/>
                      <a:pt x="14359" y="4178"/>
                      <a:pt x="16709" y="1480"/>
                    </a:cubicBezTo>
                    <a:cubicBezTo>
                      <a:pt x="17144" y="1045"/>
                      <a:pt x="17492" y="523"/>
                      <a:pt x="17840" y="1"/>
                    </a:cubicBezTo>
                    <a:close/>
                  </a:path>
                </a:pathLst>
              </a:custGeom>
              <a:solidFill>
                <a:srgbClr val="3D2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277300" y="1839325"/>
                <a:ext cx="1551200" cy="380450"/>
              </a:xfrm>
              <a:custGeom>
                <a:avLst/>
                <a:gdLst/>
                <a:ahLst/>
                <a:cxnLst/>
                <a:rect l="l" t="t" r="r" b="b"/>
                <a:pathLst>
                  <a:path w="62048" h="15218" extrusionOk="0">
                    <a:moveTo>
                      <a:pt x="62048" y="1"/>
                    </a:moveTo>
                    <a:lnTo>
                      <a:pt x="62048" y="1"/>
                    </a:lnTo>
                    <a:cubicBezTo>
                      <a:pt x="58915" y="1132"/>
                      <a:pt x="55782" y="2089"/>
                      <a:pt x="52562" y="2959"/>
                    </a:cubicBezTo>
                    <a:cubicBezTo>
                      <a:pt x="45002" y="4922"/>
                      <a:pt x="36940" y="6284"/>
                      <a:pt x="28965" y="6284"/>
                    </a:cubicBezTo>
                    <a:cubicBezTo>
                      <a:pt x="20324" y="6284"/>
                      <a:pt x="11784" y="4686"/>
                      <a:pt x="4091" y="523"/>
                    </a:cubicBezTo>
                    <a:cubicBezTo>
                      <a:pt x="3656" y="871"/>
                      <a:pt x="3308" y="1132"/>
                      <a:pt x="2959" y="1393"/>
                    </a:cubicBezTo>
                    <a:cubicBezTo>
                      <a:pt x="1828" y="2350"/>
                      <a:pt x="871" y="3394"/>
                      <a:pt x="1" y="4526"/>
                    </a:cubicBezTo>
                    <a:cubicBezTo>
                      <a:pt x="2785" y="7397"/>
                      <a:pt x="7137" y="8703"/>
                      <a:pt x="10704" y="9921"/>
                    </a:cubicBezTo>
                    <a:cubicBezTo>
                      <a:pt x="15491" y="11662"/>
                      <a:pt x="20451" y="13054"/>
                      <a:pt x="25498" y="14011"/>
                    </a:cubicBezTo>
                    <a:cubicBezTo>
                      <a:pt x="29576" y="14784"/>
                      <a:pt x="33767" y="15217"/>
                      <a:pt x="37934" y="15217"/>
                    </a:cubicBezTo>
                    <a:cubicBezTo>
                      <a:pt x="38925" y="15217"/>
                      <a:pt x="39915" y="15193"/>
                      <a:pt x="40901" y="15142"/>
                    </a:cubicBezTo>
                    <a:cubicBezTo>
                      <a:pt x="44295" y="14968"/>
                      <a:pt x="47689" y="14446"/>
                      <a:pt x="50996" y="13576"/>
                    </a:cubicBezTo>
                    <a:cubicBezTo>
                      <a:pt x="53345" y="11313"/>
                      <a:pt x="55608" y="8964"/>
                      <a:pt x="57697" y="6527"/>
                    </a:cubicBezTo>
                    <a:cubicBezTo>
                      <a:pt x="59350" y="4526"/>
                      <a:pt x="60829" y="2350"/>
                      <a:pt x="62048"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188100" y="2224400"/>
                <a:ext cx="885475" cy="347750"/>
              </a:xfrm>
              <a:custGeom>
                <a:avLst/>
                <a:gdLst/>
                <a:ahLst/>
                <a:cxnLst/>
                <a:rect l="l" t="t" r="r" b="b"/>
                <a:pathLst>
                  <a:path w="35419" h="13910" extrusionOk="0">
                    <a:moveTo>
                      <a:pt x="1" y="0"/>
                    </a:moveTo>
                    <a:cubicBezTo>
                      <a:pt x="1" y="1741"/>
                      <a:pt x="349" y="3568"/>
                      <a:pt x="1219" y="5222"/>
                    </a:cubicBezTo>
                    <a:cubicBezTo>
                      <a:pt x="2089" y="6614"/>
                      <a:pt x="3134" y="7832"/>
                      <a:pt x="4526" y="8790"/>
                    </a:cubicBezTo>
                    <a:cubicBezTo>
                      <a:pt x="9025" y="12256"/>
                      <a:pt x="14836" y="13910"/>
                      <a:pt x="20583" y="13910"/>
                    </a:cubicBezTo>
                    <a:cubicBezTo>
                      <a:pt x="21617" y="13910"/>
                      <a:pt x="22649" y="13856"/>
                      <a:pt x="23671" y="13750"/>
                    </a:cubicBezTo>
                    <a:cubicBezTo>
                      <a:pt x="27761" y="13315"/>
                      <a:pt x="31677" y="12271"/>
                      <a:pt x="35419" y="10704"/>
                    </a:cubicBezTo>
                    <a:lnTo>
                      <a:pt x="35419" y="10704"/>
                    </a:lnTo>
                    <a:cubicBezTo>
                      <a:pt x="34602" y="10734"/>
                      <a:pt x="33785" y="10750"/>
                      <a:pt x="32968" y="10750"/>
                    </a:cubicBezTo>
                    <a:cubicBezTo>
                      <a:pt x="26740" y="10750"/>
                      <a:pt x="20535" y="9873"/>
                      <a:pt x="14534" y="8181"/>
                    </a:cubicBezTo>
                    <a:cubicBezTo>
                      <a:pt x="9138" y="6614"/>
                      <a:pt x="3743" y="4091"/>
                      <a:pt x="1"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459100" y="1981275"/>
                <a:ext cx="2639825" cy="1240500"/>
              </a:xfrm>
              <a:custGeom>
                <a:avLst/>
                <a:gdLst/>
                <a:ahLst/>
                <a:cxnLst/>
                <a:rect l="l" t="t" r="r" b="b"/>
                <a:pathLst>
                  <a:path w="105593" h="49620" extrusionOk="0">
                    <a:moveTo>
                      <a:pt x="25956" y="2188"/>
                    </a:moveTo>
                    <a:cubicBezTo>
                      <a:pt x="27418" y="2188"/>
                      <a:pt x="28864" y="2281"/>
                      <a:pt x="30235" y="2416"/>
                    </a:cubicBezTo>
                    <a:cubicBezTo>
                      <a:pt x="35631" y="2938"/>
                      <a:pt x="40765" y="4330"/>
                      <a:pt x="45725" y="6506"/>
                    </a:cubicBezTo>
                    <a:cubicBezTo>
                      <a:pt x="47553" y="9290"/>
                      <a:pt x="47988" y="12858"/>
                      <a:pt x="48162" y="16339"/>
                    </a:cubicBezTo>
                    <a:cubicBezTo>
                      <a:pt x="47814" y="16687"/>
                      <a:pt x="47814" y="17209"/>
                      <a:pt x="48162" y="17557"/>
                    </a:cubicBezTo>
                    <a:cubicBezTo>
                      <a:pt x="48162" y="18341"/>
                      <a:pt x="48162" y="19124"/>
                      <a:pt x="48162" y="19907"/>
                    </a:cubicBezTo>
                    <a:cubicBezTo>
                      <a:pt x="48336" y="24867"/>
                      <a:pt x="48075" y="29915"/>
                      <a:pt x="47379" y="34875"/>
                    </a:cubicBezTo>
                    <a:cubicBezTo>
                      <a:pt x="47031" y="37312"/>
                      <a:pt x="46596" y="39661"/>
                      <a:pt x="45986" y="42098"/>
                    </a:cubicBezTo>
                    <a:cubicBezTo>
                      <a:pt x="45551" y="44273"/>
                      <a:pt x="43811" y="45927"/>
                      <a:pt x="41635" y="46362"/>
                    </a:cubicBezTo>
                    <a:cubicBezTo>
                      <a:pt x="39547" y="46884"/>
                      <a:pt x="37371" y="47058"/>
                      <a:pt x="35196" y="47058"/>
                    </a:cubicBezTo>
                    <a:cubicBezTo>
                      <a:pt x="34519" y="47081"/>
                      <a:pt x="33843" y="47092"/>
                      <a:pt x="33167" y="47092"/>
                    </a:cubicBezTo>
                    <a:cubicBezTo>
                      <a:pt x="31320" y="47092"/>
                      <a:pt x="29472" y="47011"/>
                      <a:pt x="27625" y="46884"/>
                    </a:cubicBezTo>
                    <a:cubicBezTo>
                      <a:pt x="23709" y="46536"/>
                      <a:pt x="19097" y="45753"/>
                      <a:pt x="16225" y="42620"/>
                    </a:cubicBezTo>
                    <a:cubicBezTo>
                      <a:pt x="13179" y="39400"/>
                      <a:pt x="12657" y="33918"/>
                      <a:pt x="12048" y="29654"/>
                    </a:cubicBezTo>
                    <a:cubicBezTo>
                      <a:pt x="11352" y="24606"/>
                      <a:pt x="11090" y="19559"/>
                      <a:pt x="11352" y="14512"/>
                    </a:cubicBezTo>
                    <a:cubicBezTo>
                      <a:pt x="11526" y="10248"/>
                      <a:pt x="12657" y="6245"/>
                      <a:pt x="16573" y="4156"/>
                    </a:cubicBezTo>
                    <a:cubicBezTo>
                      <a:pt x="19339" y="2653"/>
                      <a:pt x="22687" y="2188"/>
                      <a:pt x="25956" y="2188"/>
                    </a:cubicBezTo>
                    <a:close/>
                    <a:moveTo>
                      <a:pt x="81751" y="2449"/>
                    </a:moveTo>
                    <a:cubicBezTo>
                      <a:pt x="85000" y="2449"/>
                      <a:pt x="88325" y="2914"/>
                      <a:pt x="91151" y="4417"/>
                    </a:cubicBezTo>
                    <a:cubicBezTo>
                      <a:pt x="95241" y="6593"/>
                      <a:pt x="96198" y="10596"/>
                      <a:pt x="96372" y="14773"/>
                    </a:cubicBezTo>
                    <a:cubicBezTo>
                      <a:pt x="96633" y="19820"/>
                      <a:pt x="96372" y="24954"/>
                      <a:pt x="95676" y="30002"/>
                    </a:cubicBezTo>
                    <a:cubicBezTo>
                      <a:pt x="95067" y="34179"/>
                      <a:pt x="94545" y="39661"/>
                      <a:pt x="91499" y="42881"/>
                    </a:cubicBezTo>
                    <a:cubicBezTo>
                      <a:pt x="88627" y="46014"/>
                      <a:pt x="84015" y="46797"/>
                      <a:pt x="80099" y="47145"/>
                    </a:cubicBezTo>
                    <a:cubicBezTo>
                      <a:pt x="77576" y="47406"/>
                      <a:pt x="75052" y="47406"/>
                      <a:pt x="72528" y="47406"/>
                    </a:cubicBezTo>
                    <a:cubicBezTo>
                      <a:pt x="70353" y="47406"/>
                      <a:pt x="68177" y="47145"/>
                      <a:pt x="66089" y="46623"/>
                    </a:cubicBezTo>
                    <a:cubicBezTo>
                      <a:pt x="63913" y="46188"/>
                      <a:pt x="62260" y="44534"/>
                      <a:pt x="61825" y="42359"/>
                    </a:cubicBezTo>
                    <a:cubicBezTo>
                      <a:pt x="61215" y="40009"/>
                      <a:pt x="60780" y="37573"/>
                      <a:pt x="60432" y="35136"/>
                    </a:cubicBezTo>
                    <a:cubicBezTo>
                      <a:pt x="59736" y="30176"/>
                      <a:pt x="59388" y="25215"/>
                      <a:pt x="59562" y="20255"/>
                    </a:cubicBezTo>
                    <a:cubicBezTo>
                      <a:pt x="59562" y="18950"/>
                      <a:pt x="59562" y="17645"/>
                      <a:pt x="59649" y="16252"/>
                    </a:cubicBezTo>
                    <a:cubicBezTo>
                      <a:pt x="59736" y="16078"/>
                      <a:pt x="59736" y="15904"/>
                      <a:pt x="59649" y="15730"/>
                    </a:cubicBezTo>
                    <a:cubicBezTo>
                      <a:pt x="59823" y="12597"/>
                      <a:pt x="60345" y="9377"/>
                      <a:pt x="62086" y="6854"/>
                    </a:cubicBezTo>
                    <a:cubicBezTo>
                      <a:pt x="66959" y="4591"/>
                      <a:pt x="72093" y="3199"/>
                      <a:pt x="77489" y="2677"/>
                    </a:cubicBezTo>
                    <a:cubicBezTo>
                      <a:pt x="78860" y="2542"/>
                      <a:pt x="80298" y="2449"/>
                      <a:pt x="81751" y="2449"/>
                    </a:cubicBezTo>
                    <a:close/>
                    <a:moveTo>
                      <a:pt x="26201" y="0"/>
                    </a:moveTo>
                    <a:cubicBezTo>
                      <a:pt x="23387" y="0"/>
                      <a:pt x="20571" y="329"/>
                      <a:pt x="17965" y="1197"/>
                    </a:cubicBezTo>
                    <a:cubicBezTo>
                      <a:pt x="13875" y="2503"/>
                      <a:pt x="10742" y="5896"/>
                      <a:pt x="9785" y="10161"/>
                    </a:cubicBezTo>
                    <a:cubicBezTo>
                      <a:pt x="8741" y="15121"/>
                      <a:pt x="9002" y="20690"/>
                      <a:pt x="9524" y="25738"/>
                    </a:cubicBezTo>
                    <a:cubicBezTo>
                      <a:pt x="8778" y="25668"/>
                      <a:pt x="8025" y="25635"/>
                      <a:pt x="7272" y="25635"/>
                    </a:cubicBezTo>
                    <a:cubicBezTo>
                      <a:pt x="5213" y="25635"/>
                      <a:pt x="3145" y="25878"/>
                      <a:pt x="1170" y="26260"/>
                    </a:cubicBezTo>
                    <a:cubicBezTo>
                      <a:pt x="0" y="26427"/>
                      <a:pt x="194" y="28359"/>
                      <a:pt x="1290" y="28359"/>
                    </a:cubicBezTo>
                    <a:cubicBezTo>
                      <a:pt x="1335" y="28359"/>
                      <a:pt x="1382" y="28355"/>
                      <a:pt x="1431" y="28348"/>
                    </a:cubicBezTo>
                    <a:cubicBezTo>
                      <a:pt x="4216" y="28000"/>
                      <a:pt x="6913" y="27826"/>
                      <a:pt x="9698" y="27739"/>
                    </a:cubicBezTo>
                    <a:cubicBezTo>
                      <a:pt x="9959" y="30089"/>
                      <a:pt x="10307" y="32351"/>
                      <a:pt x="10829" y="34614"/>
                    </a:cubicBezTo>
                    <a:cubicBezTo>
                      <a:pt x="11177" y="37051"/>
                      <a:pt x="11961" y="39400"/>
                      <a:pt x="13005" y="41576"/>
                    </a:cubicBezTo>
                    <a:cubicBezTo>
                      <a:pt x="15181" y="45753"/>
                      <a:pt x="19445" y="47667"/>
                      <a:pt x="23883" y="48537"/>
                    </a:cubicBezTo>
                    <a:cubicBezTo>
                      <a:pt x="27028" y="49062"/>
                      <a:pt x="30236" y="49333"/>
                      <a:pt x="33431" y="49333"/>
                    </a:cubicBezTo>
                    <a:cubicBezTo>
                      <a:pt x="35541" y="49333"/>
                      <a:pt x="37644" y="49215"/>
                      <a:pt x="39721" y="48973"/>
                    </a:cubicBezTo>
                    <a:cubicBezTo>
                      <a:pt x="41809" y="48799"/>
                      <a:pt x="43811" y="48102"/>
                      <a:pt x="45551" y="46971"/>
                    </a:cubicBezTo>
                    <a:cubicBezTo>
                      <a:pt x="47466" y="45492"/>
                      <a:pt x="48075" y="43229"/>
                      <a:pt x="48597" y="41054"/>
                    </a:cubicBezTo>
                    <a:cubicBezTo>
                      <a:pt x="49902" y="34875"/>
                      <a:pt x="50599" y="28522"/>
                      <a:pt x="50599" y="22257"/>
                    </a:cubicBezTo>
                    <a:cubicBezTo>
                      <a:pt x="50599" y="20690"/>
                      <a:pt x="50599" y="19211"/>
                      <a:pt x="50512" y="17732"/>
                    </a:cubicBezTo>
                    <a:cubicBezTo>
                      <a:pt x="51643" y="17383"/>
                      <a:pt x="52861" y="17122"/>
                      <a:pt x="54080" y="16948"/>
                    </a:cubicBezTo>
                    <a:cubicBezTo>
                      <a:pt x="54689" y="16905"/>
                      <a:pt x="55276" y="16883"/>
                      <a:pt x="55853" y="16883"/>
                    </a:cubicBezTo>
                    <a:cubicBezTo>
                      <a:pt x="56429" y="16883"/>
                      <a:pt x="56995" y="16905"/>
                      <a:pt x="57560" y="16948"/>
                    </a:cubicBezTo>
                    <a:cubicBezTo>
                      <a:pt x="57473" y="18863"/>
                      <a:pt x="57386" y="20690"/>
                      <a:pt x="57386" y="22518"/>
                    </a:cubicBezTo>
                    <a:cubicBezTo>
                      <a:pt x="57386" y="28870"/>
                      <a:pt x="58083" y="35136"/>
                      <a:pt x="59388" y="41315"/>
                    </a:cubicBezTo>
                    <a:cubicBezTo>
                      <a:pt x="59823" y="43577"/>
                      <a:pt x="60432" y="45840"/>
                      <a:pt x="62347" y="47232"/>
                    </a:cubicBezTo>
                    <a:cubicBezTo>
                      <a:pt x="64087" y="48450"/>
                      <a:pt x="66089" y="49147"/>
                      <a:pt x="68177" y="49234"/>
                    </a:cubicBezTo>
                    <a:cubicBezTo>
                      <a:pt x="70385" y="49487"/>
                      <a:pt x="72592" y="49620"/>
                      <a:pt x="74794" y="49620"/>
                    </a:cubicBezTo>
                    <a:cubicBezTo>
                      <a:pt x="77886" y="49620"/>
                      <a:pt x="80965" y="49358"/>
                      <a:pt x="84015" y="48799"/>
                    </a:cubicBezTo>
                    <a:cubicBezTo>
                      <a:pt x="88453" y="47928"/>
                      <a:pt x="92717" y="46014"/>
                      <a:pt x="94893" y="41837"/>
                    </a:cubicBezTo>
                    <a:cubicBezTo>
                      <a:pt x="95937" y="39661"/>
                      <a:pt x="96720" y="37312"/>
                      <a:pt x="97069" y="34875"/>
                    </a:cubicBezTo>
                    <a:cubicBezTo>
                      <a:pt x="97417" y="33135"/>
                      <a:pt x="97678" y="31307"/>
                      <a:pt x="97939" y="29480"/>
                    </a:cubicBezTo>
                    <a:cubicBezTo>
                      <a:pt x="100027" y="29480"/>
                      <a:pt x="102203" y="29306"/>
                      <a:pt x="104204" y="29219"/>
                    </a:cubicBezTo>
                    <a:cubicBezTo>
                      <a:pt x="105483" y="29133"/>
                      <a:pt x="105593" y="27127"/>
                      <a:pt x="104288" y="27127"/>
                    </a:cubicBezTo>
                    <a:cubicBezTo>
                      <a:pt x="104261" y="27127"/>
                      <a:pt x="104233" y="27128"/>
                      <a:pt x="104204" y="27130"/>
                    </a:cubicBezTo>
                    <a:cubicBezTo>
                      <a:pt x="102203" y="27130"/>
                      <a:pt x="100114" y="27217"/>
                      <a:pt x="98113" y="27391"/>
                    </a:cubicBezTo>
                    <a:cubicBezTo>
                      <a:pt x="98113" y="27043"/>
                      <a:pt x="98200" y="26782"/>
                      <a:pt x="98287" y="26434"/>
                    </a:cubicBezTo>
                    <a:cubicBezTo>
                      <a:pt x="98722" y="21212"/>
                      <a:pt x="99157" y="15556"/>
                      <a:pt x="98026" y="10509"/>
                    </a:cubicBezTo>
                    <a:cubicBezTo>
                      <a:pt x="97069" y="6245"/>
                      <a:pt x="93936" y="2764"/>
                      <a:pt x="89846" y="1545"/>
                    </a:cubicBezTo>
                    <a:cubicBezTo>
                      <a:pt x="87182" y="623"/>
                      <a:pt x="84368" y="304"/>
                      <a:pt x="81563" y="304"/>
                    </a:cubicBezTo>
                    <a:cubicBezTo>
                      <a:pt x="79602" y="304"/>
                      <a:pt x="77646" y="460"/>
                      <a:pt x="75748" y="675"/>
                    </a:cubicBezTo>
                    <a:cubicBezTo>
                      <a:pt x="70788" y="1284"/>
                      <a:pt x="66002" y="2764"/>
                      <a:pt x="61563" y="5026"/>
                    </a:cubicBezTo>
                    <a:cubicBezTo>
                      <a:pt x="61429" y="4981"/>
                      <a:pt x="61299" y="4960"/>
                      <a:pt x="61178" y="4960"/>
                    </a:cubicBezTo>
                    <a:cubicBezTo>
                      <a:pt x="60828" y="4960"/>
                      <a:pt x="60539" y="5139"/>
                      <a:pt x="60345" y="5461"/>
                    </a:cubicBezTo>
                    <a:cubicBezTo>
                      <a:pt x="58866" y="7724"/>
                      <a:pt x="57996" y="10422"/>
                      <a:pt x="57821" y="13119"/>
                    </a:cubicBezTo>
                    <a:cubicBezTo>
                      <a:pt x="57734" y="13641"/>
                      <a:pt x="57734" y="14251"/>
                      <a:pt x="57647" y="14773"/>
                    </a:cubicBezTo>
                    <a:cubicBezTo>
                      <a:pt x="57003" y="14706"/>
                      <a:pt x="56358" y="14673"/>
                      <a:pt x="55716" y="14673"/>
                    </a:cubicBezTo>
                    <a:cubicBezTo>
                      <a:pt x="53846" y="14673"/>
                      <a:pt x="52000" y="14951"/>
                      <a:pt x="50251" y="15469"/>
                    </a:cubicBezTo>
                    <a:cubicBezTo>
                      <a:pt x="50164" y="14599"/>
                      <a:pt x="50076" y="13729"/>
                      <a:pt x="49989" y="12858"/>
                    </a:cubicBezTo>
                    <a:cubicBezTo>
                      <a:pt x="49815" y="10074"/>
                      <a:pt x="48858" y="7463"/>
                      <a:pt x="47379" y="5113"/>
                    </a:cubicBezTo>
                    <a:cubicBezTo>
                      <a:pt x="47163" y="4825"/>
                      <a:pt x="46827" y="4656"/>
                      <a:pt x="46520" y="4656"/>
                    </a:cubicBezTo>
                    <a:cubicBezTo>
                      <a:pt x="46457" y="4656"/>
                      <a:pt x="46394" y="4663"/>
                      <a:pt x="46335" y="4678"/>
                    </a:cubicBezTo>
                    <a:cubicBezTo>
                      <a:pt x="41809" y="2503"/>
                      <a:pt x="37023" y="1023"/>
                      <a:pt x="32063" y="414"/>
                    </a:cubicBezTo>
                    <a:cubicBezTo>
                      <a:pt x="30159" y="163"/>
                      <a:pt x="28180" y="0"/>
                      <a:pt x="26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3475100" y="3482400"/>
                <a:ext cx="679175" cy="231875"/>
              </a:xfrm>
              <a:custGeom>
                <a:avLst/>
                <a:gdLst/>
                <a:ahLst/>
                <a:cxnLst/>
                <a:rect l="l" t="t" r="r" b="b"/>
                <a:pathLst>
                  <a:path w="27167" h="9275" extrusionOk="0">
                    <a:moveTo>
                      <a:pt x="15879" y="0"/>
                    </a:moveTo>
                    <a:cubicBezTo>
                      <a:pt x="14735" y="0"/>
                      <a:pt x="13599" y="100"/>
                      <a:pt x="12482" y="328"/>
                    </a:cubicBezTo>
                    <a:cubicBezTo>
                      <a:pt x="10046" y="763"/>
                      <a:pt x="7870" y="1807"/>
                      <a:pt x="5956" y="3286"/>
                    </a:cubicBezTo>
                    <a:cubicBezTo>
                      <a:pt x="3780" y="4766"/>
                      <a:pt x="1866" y="6593"/>
                      <a:pt x="212" y="8595"/>
                    </a:cubicBezTo>
                    <a:cubicBezTo>
                      <a:pt x="0" y="8877"/>
                      <a:pt x="247" y="9274"/>
                      <a:pt x="534" y="9274"/>
                    </a:cubicBezTo>
                    <a:cubicBezTo>
                      <a:pt x="600" y="9274"/>
                      <a:pt x="669" y="9253"/>
                      <a:pt x="734" y="9204"/>
                    </a:cubicBezTo>
                    <a:cubicBezTo>
                      <a:pt x="2562" y="7637"/>
                      <a:pt x="4041" y="5810"/>
                      <a:pt x="5956" y="4418"/>
                    </a:cubicBezTo>
                    <a:cubicBezTo>
                      <a:pt x="7957" y="2764"/>
                      <a:pt x="10307" y="1633"/>
                      <a:pt x="12917" y="1111"/>
                    </a:cubicBezTo>
                    <a:cubicBezTo>
                      <a:pt x="13884" y="928"/>
                      <a:pt x="14847" y="849"/>
                      <a:pt x="15806" y="849"/>
                    </a:cubicBezTo>
                    <a:cubicBezTo>
                      <a:pt x="19423" y="849"/>
                      <a:pt x="22985" y="1975"/>
                      <a:pt x="26493" y="2938"/>
                    </a:cubicBezTo>
                    <a:cubicBezTo>
                      <a:pt x="26516" y="2943"/>
                      <a:pt x="26538" y="2945"/>
                      <a:pt x="26560" y="2945"/>
                    </a:cubicBezTo>
                    <a:cubicBezTo>
                      <a:pt x="26953" y="2945"/>
                      <a:pt x="27166" y="2237"/>
                      <a:pt x="26754" y="2155"/>
                    </a:cubicBezTo>
                    <a:cubicBezTo>
                      <a:pt x="23304" y="1027"/>
                      <a:pt x="19550" y="0"/>
                      <a:pt x="15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4230425" y="2091600"/>
                <a:ext cx="296425" cy="105700"/>
              </a:xfrm>
              <a:custGeom>
                <a:avLst/>
                <a:gdLst/>
                <a:ahLst/>
                <a:cxnLst/>
                <a:rect l="l" t="t" r="r" b="b"/>
                <a:pathLst>
                  <a:path w="11857" h="4228" extrusionOk="0">
                    <a:moveTo>
                      <a:pt x="2788" y="1"/>
                    </a:moveTo>
                    <a:cubicBezTo>
                      <a:pt x="268" y="1"/>
                      <a:pt x="0" y="1674"/>
                      <a:pt x="2633" y="2354"/>
                    </a:cubicBezTo>
                    <a:lnTo>
                      <a:pt x="9072" y="4007"/>
                    </a:lnTo>
                    <a:cubicBezTo>
                      <a:pt x="9470" y="4126"/>
                      <a:pt x="9903" y="4227"/>
                      <a:pt x="10307" y="4227"/>
                    </a:cubicBezTo>
                    <a:cubicBezTo>
                      <a:pt x="10787" y="4227"/>
                      <a:pt x="11225" y="4085"/>
                      <a:pt x="11509" y="3659"/>
                    </a:cubicBezTo>
                    <a:cubicBezTo>
                      <a:pt x="11857" y="3050"/>
                      <a:pt x="11683" y="2354"/>
                      <a:pt x="11248" y="1919"/>
                    </a:cubicBezTo>
                    <a:cubicBezTo>
                      <a:pt x="10726" y="1483"/>
                      <a:pt x="10116" y="1135"/>
                      <a:pt x="9507" y="1048"/>
                    </a:cubicBezTo>
                    <a:cubicBezTo>
                      <a:pt x="7419" y="352"/>
                      <a:pt x="5156" y="4"/>
                      <a:pt x="2981" y="4"/>
                    </a:cubicBezTo>
                    <a:cubicBezTo>
                      <a:pt x="2915" y="2"/>
                      <a:pt x="2851" y="1"/>
                      <a:pt x="2788" y="1"/>
                    </a:cubicBezTo>
                    <a:close/>
                  </a:path>
                </a:pathLst>
              </a:custGeom>
              <a:solidFill>
                <a:srgbClr val="684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3099675" y="2479025"/>
                <a:ext cx="300250" cy="78250"/>
              </a:xfrm>
              <a:custGeom>
                <a:avLst/>
                <a:gdLst/>
                <a:ahLst/>
                <a:cxnLst/>
                <a:rect l="l" t="t" r="r" b="b"/>
                <a:pathLst>
                  <a:path w="12010" h="3130" extrusionOk="0">
                    <a:moveTo>
                      <a:pt x="4824" y="0"/>
                    </a:moveTo>
                    <a:cubicBezTo>
                      <a:pt x="4122" y="0"/>
                      <a:pt x="3414" y="29"/>
                      <a:pt x="2698" y="84"/>
                    </a:cubicBezTo>
                    <a:cubicBezTo>
                      <a:pt x="2089" y="84"/>
                      <a:pt x="1393" y="258"/>
                      <a:pt x="870" y="519"/>
                    </a:cubicBezTo>
                    <a:cubicBezTo>
                      <a:pt x="261" y="867"/>
                      <a:pt x="0" y="1564"/>
                      <a:pt x="174" y="2260"/>
                    </a:cubicBezTo>
                    <a:cubicBezTo>
                      <a:pt x="522" y="3043"/>
                      <a:pt x="1654" y="3130"/>
                      <a:pt x="2524" y="3130"/>
                    </a:cubicBezTo>
                    <a:lnTo>
                      <a:pt x="9138" y="2782"/>
                    </a:lnTo>
                    <a:cubicBezTo>
                      <a:pt x="11922" y="2695"/>
                      <a:pt x="12009" y="867"/>
                      <a:pt x="9312" y="432"/>
                    </a:cubicBezTo>
                    <a:cubicBezTo>
                      <a:pt x="7825" y="135"/>
                      <a:pt x="6338" y="0"/>
                      <a:pt x="4824" y="0"/>
                    </a:cubicBezTo>
                    <a:close/>
                  </a:path>
                </a:pathLst>
              </a:custGeom>
              <a:solidFill>
                <a:srgbClr val="684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177225" y="4496900"/>
                <a:ext cx="3430875" cy="888625"/>
              </a:xfrm>
              <a:custGeom>
                <a:avLst/>
                <a:gdLst/>
                <a:ahLst/>
                <a:cxnLst/>
                <a:rect l="l" t="t" r="r" b="b"/>
                <a:pathLst>
                  <a:path w="137235" h="35545" extrusionOk="0">
                    <a:moveTo>
                      <a:pt x="71570" y="0"/>
                    </a:moveTo>
                    <a:cubicBezTo>
                      <a:pt x="64150" y="0"/>
                      <a:pt x="56715" y="865"/>
                      <a:pt x="49429" y="2476"/>
                    </a:cubicBezTo>
                    <a:cubicBezTo>
                      <a:pt x="40379" y="4303"/>
                      <a:pt x="31677" y="7784"/>
                      <a:pt x="23932" y="12657"/>
                    </a:cubicBezTo>
                    <a:cubicBezTo>
                      <a:pt x="14795" y="18662"/>
                      <a:pt x="7398" y="27190"/>
                      <a:pt x="1" y="35544"/>
                    </a:cubicBezTo>
                    <a:lnTo>
                      <a:pt x="137235" y="35544"/>
                    </a:lnTo>
                    <a:cubicBezTo>
                      <a:pt x="126966" y="22056"/>
                      <a:pt x="112608" y="8393"/>
                      <a:pt x="97118" y="3694"/>
                    </a:cubicBezTo>
                    <a:cubicBezTo>
                      <a:pt x="88793" y="1168"/>
                      <a:pt x="80191" y="0"/>
                      <a:pt x="7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638450" y="4725175"/>
                <a:ext cx="2547600" cy="660350"/>
              </a:xfrm>
              <a:custGeom>
                <a:avLst/>
                <a:gdLst/>
                <a:ahLst/>
                <a:cxnLst/>
                <a:rect l="l" t="t" r="r" b="b"/>
                <a:pathLst>
                  <a:path w="101904" h="26414" extrusionOk="0">
                    <a:moveTo>
                      <a:pt x="52660" y="1"/>
                    </a:moveTo>
                    <a:cubicBezTo>
                      <a:pt x="47300" y="1"/>
                      <a:pt x="41924" y="619"/>
                      <a:pt x="36637" y="1873"/>
                    </a:cubicBezTo>
                    <a:cubicBezTo>
                      <a:pt x="29936" y="3178"/>
                      <a:pt x="23496" y="5789"/>
                      <a:pt x="17666" y="9444"/>
                    </a:cubicBezTo>
                    <a:cubicBezTo>
                      <a:pt x="10965" y="13882"/>
                      <a:pt x="5396" y="20147"/>
                      <a:pt x="0" y="26413"/>
                    </a:cubicBezTo>
                    <a:lnTo>
                      <a:pt x="101904" y="26413"/>
                    </a:lnTo>
                    <a:cubicBezTo>
                      <a:pt x="94246" y="16405"/>
                      <a:pt x="83542" y="6224"/>
                      <a:pt x="72055" y="2743"/>
                    </a:cubicBezTo>
                    <a:cubicBezTo>
                      <a:pt x="65738" y="924"/>
                      <a:pt x="59210" y="1"/>
                      <a:pt x="52660"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773325" y="5048000"/>
                <a:ext cx="115925" cy="336425"/>
              </a:xfrm>
              <a:custGeom>
                <a:avLst/>
                <a:gdLst/>
                <a:ahLst/>
                <a:cxnLst/>
                <a:rect l="l" t="t" r="r" b="b"/>
                <a:pathLst>
                  <a:path w="4637" h="13457" extrusionOk="0">
                    <a:moveTo>
                      <a:pt x="4202" y="0"/>
                    </a:moveTo>
                    <a:cubicBezTo>
                      <a:pt x="4068" y="0"/>
                      <a:pt x="3926" y="58"/>
                      <a:pt x="3830" y="186"/>
                    </a:cubicBezTo>
                    <a:cubicBezTo>
                      <a:pt x="3221" y="1143"/>
                      <a:pt x="2699" y="2100"/>
                      <a:pt x="2263" y="3144"/>
                    </a:cubicBezTo>
                    <a:cubicBezTo>
                      <a:pt x="1828" y="4189"/>
                      <a:pt x="1480" y="5320"/>
                      <a:pt x="1132" y="6364"/>
                    </a:cubicBezTo>
                    <a:cubicBezTo>
                      <a:pt x="523" y="8540"/>
                      <a:pt x="88" y="10802"/>
                      <a:pt x="1" y="13065"/>
                    </a:cubicBezTo>
                    <a:cubicBezTo>
                      <a:pt x="1" y="13326"/>
                      <a:pt x="175" y="13457"/>
                      <a:pt x="360" y="13457"/>
                    </a:cubicBezTo>
                    <a:cubicBezTo>
                      <a:pt x="545" y="13457"/>
                      <a:pt x="741" y="13326"/>
                      <a:pt x="784" y="13065"/>
                    </a:cubicBezTo>
                    <a:lnTo>
                      <a:pt x="697" y="13065"/>
                    </a:lnTo>
                    <a:cubicBezTo>
                      <a:pt x="958" y="10889"/>
                      <a:pt x="1393" y="8714"/>
                      <a:pt x="2089" y="6538"/>
                    </a:cubicBezTo>
                    <a:cubicBezTo>
                      <a:pt x="2350" y="5494"/>
                      <a:pt x="2786" y="4450"/>
                      <a:pt x="3134" y="3492"/>
                    </a:cubicBezTo>
                    <a:cubicBezTo>
                      <a:pt x="3569" y="2448"/>
                      <a:pt x="4091" y="1491"/>
                      <a:pt x="4526" y="447"/>
                    </a:cubicBezTo>
                    <a:cubicBezTo>
                      <a:pt x="4636" y="171"/>
                      <a:pt x="4433" y="0"/>
                      <a:pt x="4202" y="0"/>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4962900" y="5012275"/>
                <a:ext cx="90450" cy="374325"/>
              </a:xfrm>
              <a:custGeom>
                <a:avLst/>
                <a:gdLst/>
                <a:ahLst/>
                <a:cxnLst/>
                <a:rect l="l" t="t" r="r" b="b"/>
                <a:pathLst>
                  <a:path w="3618" h="14973" extrusionOk="0">
                    <a:moveTo>
                      <a:pt x="294" y="1"/>
                    </a:moveTo>
                    <a:cubicBezTo>
                      <a:pt x="144" y="1"/>
                      <a:pt x="1" y="114"/>
                      <a:pt x="49" y="309"/>
                    </a:cubicBezTo>
                    <a:lnTo>
                      <a:pt x="136" y="309"/>
                    </a:lnTo>
                    <a:cubicBezTo>
                      <a:pt x="1007" y="2572"/>
                      <a:pt x="1616" y="4921"/>
                      <a:pt x="2051" y="7271"/>
                    </a:cubicBezTo>
                    <a:cubicBezTo>
                      <a:pt x="2312" y="8489"/>
                      <a:pt x="2486" y="9708"/>
                      <a:pt x="2573" y="10926"/>
                    </a:cubicBezTo>
                    <a:cubicBezTo>
                      <a:pt x="2660" y="11535"/>
                      <a:pt x="2660" y="12057"/>
                      <a:pt x="2747" y="12666"/>
                    </a:cubicBezTo>
                    <a:cubicBezTo>
                      <a:pt x="2747" y="13276"/>
                      <a:pt x="2747" y="13972"/>
                      <a:pt x="2834" y="14581"/>
                    </a:cubicBezTo>
                    <a:cubicBezTo>
                      <a:pt x="2834" y="14842"/>
                      <a:pt x="3030" y="14973"/>
                      <a:pt x="3226" y="14973"/>
                    </a:cubicBezTo>
                    <a:cubicBezTo>
                      <a:pt x="3421" y="14973"/>
                      <a:pt x="3617" y="14842"/>
                      <a:pt x="3617" y="14581"/>
                    </a:cubicBezTo>
                    <a:cubicBezTo>
                      <a:pt x="3617" y="13363"/>
                      <a:pt x="3530" y="12144"/>
                      <a:pt x="3356" y="10926"/>
                    </a:cubicBezTo>
                    <a:cubicBezTo>
                      <a:pt x="3182" y="9708"/>
                      <a:pt x="3008" y="8489"/>
                      <a:pt x="2747" y="7271"/>
                    </a:cubicBezTo>
                    <a:cubicBezTo>
                      <a:pt x="2225" y="4834"/>
                      <a:pt x="1529" y="2485"/>
                      <a:pt x="572" y="222"/>
                    </a:cubicBezTo>
                    <a:cubicBezTo>
                      <a:pt x="533" y="70"/>
                      <a:pt x="412" y="1"/>
                      <a:pt x="294"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3362900" y="3934400"/>
                <a:ext cx="1024725" cy="942900"/>
              </a:xfrm>
              <a:custGeom>
                <a:avLst/>
                <a:gdLst/>
                <a:ahLst/>
                <a:cxnLst/>
                <a:rect l="l" t="t" r="r" b="b"/>
                <a:pathLst>
                  <a:path w="40989" h="37716" extrusionOk="0">
                    <a:moveTo>
                      <a:pt x="24773" y="0"/>
                    </a:moveTo>
                    <a:cubicBezTo>
                      <a:pt x="16574" y="0"/>
                      <a:pt x="8413" y="1276"/>
                      <a:pt x="523" y="3829"/>
                    </a:cubicBezTo>
                    <a:cubicBezTo>
                      <a:pt x="2002" y="7745"/>
                      <a:pt x="2525" y="11835"/>
                      <a:pt x="2263" y="15925"/>
                    </a:cubicBezTo>
                    <a:cubicBezTo>
                      <a:pt x="1915" y="20015"/>
                      <a:pt x="1132" y="24018"/>
                      <a:pt x="1" y="27934"/>
                    </a:cubicBezTo>
                    <a:cubicBezTo>
                      <a:pt x="2351" y="32808"/>
                      <a:pt x="6702" y="35157"/>
                      <a:pt x="11314" y="36463"/>
                    </a:cubicBezTo>
                    <a:cubicBezTo>
                      <a:pt x="13913" y="37301"/>
                      <a:pt x="16613" y="37715"/>
                      <a:pt x="19317" y="37715"/>
                    </a:cubicBezTo>
                    <a:cubicBezTo>
                      <a:pt x="22226" y="37715"/>
                      <a:pt x="25139" y="37236"/>
                      <a:pt x="27935" y="36288"/>
                    </a:cubicBezTo>
                    <a:cubicBezTo>
                      <a:pt x="33679" y="34200"/>
                      <a:pt x="38291" y="29936"/>
                      <a:pt x="40988" y="24453"/>
                    </a:cubicBezTo>
                    <a:cubicBezTo>
                      <a:pt x="38465" y="18188"/>
                      <a:pt x="36985" y="11574"/>
                      <a:pt x="36724" y="4873"/>
                    </a:cubicBezTo>
                    <a:cubicBezTo>
                      <a:pt x="36637" y="3568"/>
                      <a:pt x="36724" y="2263"/>
                      <a:pt x="37072" y="957"/>
                    </a:cubicBezTo>
                    <a:cubicBezTo>
                      <a:pt x="32982" y="319"/>
                      <a:pt x="28873" y="0"/>
                      <a:pt x="24773" y="0"/>
                    </a:cubicBezTo>
                    <a:close/>
                  </a:path>
                </a:pathLst>
              </a:custGeom>
              <a:solidFill>
                <a:srgbClr val="DDA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3534775" y="3982250"/>
                <a:ext cx="852850" cy="563500"/>
              </a:xfrm>
              <a:custGeom>
                <a:avLst/>
                <a:gdLst/>
                <a:ahLst/>
                <a:cxnLst/>
                <a:rect l="l" t="t" r="r" b="b"/>
                <a:pathLst>
                  <a:path w="34114" h="22540" extrusionOk="0">
                    <a:moveTo>
                      <a:pt x="30023" y="1"/>
                    </a:moveTo>
                    <a:cubicBezTo>
                      <a:pt x="22164" y="3871"/>
                      <a:pt x="11005" y="4482"/>
                      <a:pt x="4740" y="4482"/>
                    </a:cubicBezTo>
                    <a:cubicBezTo>
                      <a:pt x="1849" y="4482"/>
                      <a:pt x="1" y="4352"/>
                      <a:pt x="1" y="4352"/>
                    </a:cubicBezTo>
                    <a:lnTo>
                      <a:pt x="1" y="4352"/>
                    </a:lnTo>
                    <a:cubicBezTo>
                      <a:pt x="23410" y="8007"/>
                      <a:pt x="34113" y="22539"/>
                      <a:pt x="34113" y="22539"/>
                    </a:cubicBezTo>
                    <a:cubicBezTo>
                      <a:pt x="28631" y="9138"/>
                      <a:pt x="30023" y="1"/>
                      <a:pt x="30023" y="1"/>
                    </a:cubicBezTo>
                    <a:close/>
                  </a:path>
                </a:pathLst>
              </a:custGeom>
              <a:solidFill>
                <a:srgbClr val="000000">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245425" y="4534850"/>
                <a:ext cx="1266200" cy="394575"/>
              </a:xfrm>
              <a:custGeom>
                <a:avLst/>
                <a:gdLst/>
                <a:ahLst/>
                <a:cxnLst/>
                <a:rect l="l" t="t" r="r" b="b"/>
                <a:pathLst>
                  <a:path w="50648" h="15783" extrusionOk="0">
                    <a:moveTo>
                      <a:pt x="45513" y="0"/>
                    </a:moveTo>
                    <a:cubicBezTo>
                      <a:pt x="45513" y="0"/>
                      <a:pt x="36534" y="9141"/>
                      <a:pt x="24174" y="9141"/>
                    </a:cubicBezTo>
                    <a:cubicBezTo>
                      <a:pt x="18404" y="9141"/>
                      <a:pt x="11897" y="7149"/>
                      <a:pt x="5222" y="1306"/>
                    </a:cubicBezTo>
                    <a:lnTo>
                      <a:pt x="1" y="2698"/>
                    </a:lnTo>
                    <a:cubicBezTo>
                      <a:pt x="1" y="2698"/>
                      <a:pt x="10207" y="15782"/>
                      <a:pt x="24811" y="15782"/>
                    </a:cubicBezTo>
                    <a:cubicBezTo>
                      <a:pt x="32489" y="15782"/>
                      <a:pt x="41382" y="12166"/>
                      <a:pt x="50648" y="1132"/>
                    </a:cubicBezTo>
                    <a:lnTo>
                      <a:pt x="45513" y="0"/>
                    </a:lnTo>
                    <a:close/>
                  </a:path>
                </a:pathLst>
              </a:custGeom>
              <a:solidFill>
                <a:srgbClr val="AD6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3352600" y="4654500"/>
                <a:ext cx="69075" cy="48175"/>
              </a:xfrm>
              <a:custGeom>
                <a:avLst/>
                <a:gdLst/>
                <a:ahLst/>
                <a:cxnLst/>
                <a:rect l="l" t="t" r="r" b="b"/>
                <a:pathLst>
                  <a:path w="2763" h="1927" extrusionOk="0">
                    <a:moveTo>
                      <a:pt x="2414" y="1"/>
                    </a:moveTo>
                    <a:cubicBezTo>
                      <a:pt x="2327" y="1"/>
                      <a:pt x="2153" y="1"/>
                      <a:pt x="2066" y="88"/>
                    </a:cubicBezTo>
                    <a:lnTo>
                      <a:pt x="1805" y="262"/>
                    </a:lnTo>
                    <a:cubicBezTo>
                      <a:pt x="1631" y="349"/>
                      <a:pt x="1457" y="523"/>
                      <a:pt x="1283" y="610"/>
                    </a:cubicBezTo>
                    <a:lnTo>
                      <a:pt x="239" y="1306"/>
                    </a:lnTo>
                    <a:cubicBezTo>
                      <a:pt x="1" y="1544"/>
                      <a:pt x="197" y="1926"/>
                      <a:pt x="497" y="1926"/>
                    </a:cubicBezTo>
                    <a:cubicBezTo>
                      <a:pt x="526" y="1926"/>
                      <a:pt x="556" y="1923"/>
                      <a:pt x="587" y="1915"/>
                    </a:cubicBezTo>
                    <a:lnTo>
                      <a:pt x="1631" y="1219"/>
                    </a:lnTo>
                    <a:cubicBezTo>
                      <a:pt x="1805" y="1132"/>
                      <a:pt x="2066" y="958"/>
                      <a:pt x="2153" y="871"/>
                    </a:cubicBezTo>
                    <a:lnTo>
                      <a:pt x="2501" y="610"/>
                    </a:lnTo>
                    <a:cubicBezTo>
                      <a:pt x="2588" y="523"/>
                      <a:pt x="2675" y="436"/>
                      <a:pt x="2675" y="349"/>
                    </a:cubicBezTo>
                    <a:cubicBezTo>
                      <a:pt x="2763" y="175"/>
                      <a:pt x="2588" y="1"/>
                      <a:pt x="2414" y="1"/>
                    </a:cubicBezTo>
                    <a:close/>
                  </a:path>
                </a:pathLst>
              </a:custGeom>
              <a:solidFill>
                <a:srgbClr val="ECB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3466400" y="4721950"/>
                <a:ext cx="55350" cy="62125"/>
              </a:xfrm>
              <a:custGeom>
                <a:avLst/>
                <a:gdLst/>
                <a:ahLst/>
                <a:cxnLst/>
                <a:rect l="l" t="t" r="r" b="b"/>
                <a:pathLst>
                  <a:path w="2214" h="2485" extrusionOk="0">
                    <a:moveTo>
                      <a:pt x="1952" y="0"/>
                    </a:moveTo>
                    <a:cubicBezTo>
                      <a:pt x="1778" y="87"/>
                      <a:pt x="1604" y="348"/>
                      <a:pt x="1430" y="522"/>
                    </a:cubicBezTo>
                    <a:lnTo>
                      <a:pt x="995" y="957"/>
                    </a:lnTo>
                    <a:lnTo>
                      <a:pt x="212" y="2089"/>
                    </a:lnTo>
                    <a:cubicBezTo>
                      <a:pt x="1" y="2230"/>
                      <a:pt x="188" y="2484"/>
                      <a:pt x="360" y="2484"/>
                    </a:cubicBezTo>
                    <a:cubicBezTo>
                      <a:pt x="400" y="2484"/>
                      <a:pt x="440" y="2470"/>
                      <a:pt x="473" y="2437"/>
                    </a:cubicBezTo>
                    <a:lnTo>
                      <a:pt x="560" y="2350"/>
                    </a:lnTo>
                    <a:lnTo>
                      <a:pt x="1430" y="1306"/>
                    </a:lnTo>
                    <a:lnTo>
                      <a:pt x="1865" y="870"/>
                    </a:lnTo>
                    <a:cubicBezTo>
                      <a:pt x="1952" y="783"/>
                      <a:pt x="2039" y="696"/>
                      <a:pt x="2127" y="609"/>
                    </a:cubicBezTo>
                    <a:cubicBezTo>
                      <a:pt x="2127" y="522"/>
                      <a:pt x="2214" y="522"/>
                      <a:pt x="2214" y="435"/>
                    </a:cubicBezTo>
                    <a:cubicBezTo>
                      <a:pt x="2214" y="348"/>
                      <a:pt x="2214" y="261"/>
                      <a:pt x="2214" y="261"/>
                    </a:cubicBezTo>
                    <a:cubicBezTo>
                      <a:pt x="2214" y="87"/>
                      <a:pt x="2127" y="0"/>
                      <a:pt x="1952" y="0"/>
                    </a:cubicBezTo>
                    <a:close/>
                  </a:path>
                </a:pathLst>
              </a:custGeom>
              <a:solidFill>
                <a:srgbClr val="ECB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3604400" y="4777675"/>
                <a:ext cx="38150" cy="85325"/>
              </a:xfrm>
              <a:custGeom>
                <a:avLst/>
                <a:gdLst/>
                <a:ahLst/>
                <a:cxnLst/>
                <a:rect l="l" t="t" r="r" b="b"/>
                <a:pathLst>
                  <a:path w="1526" h="3413" extrusionOk="0">
                    <a:moveTo>
                      <a:pt x="1262" y="0"/>
                    </a:moveTo>
                    <a:cubicBezTo>
                      <a:pt x="1137" y="0"/>
                      <a:pt x="999" y="85"/>
                      <a:pt x="958" y="208"/>
                    </a:cubicBezTo>
                    <a:cubicBezTo>
                      <a:pt x="784" y="730"/>
                      <a:pt x="610" y="1165"/>
                      <a:pt x="436" y="1687"/>
                    </a:cubicBezTo>
                    <a:lnTo>
                      <a:pt x="261" y="2383"/>
                    </a:lnTo>
                    <a:cubicBezTo>
                      <a:pt x="261" y="2470"/>
                      <a:pt x="174" y="2644"/>
                      <a:pt x="87" y="2732"/>
                    </a:cubicBezTo>
                    <a:cubicBezTo>
                      <a:pt x="87" y="2819"/>
                      <a:pt x="0" y="2993"/>
                      <a:pt x="0" y="3167"/>
                    </a:cubicBezTo>
                    <a:cubicBezTo>
                      <a:pt x="0" y="3290"/>
                      <a:pt x="174" y="3413"/>
                      <a:pt x="338" y="3413"/>
                    </a:cubicBezTo>
                    <a:cubicBezTo>
                      <a:pt x="406" y="3413"/>
                      <a:pt x="472" y="3392"/>
                      <a:pt x="523" y="3341"/>
                    </a:cubicBezTo>
                    <a:cubicBezTo>
                      <a:pt x="610" y="3080"/>
                      <a:pt x="697" y="2819"/>
                      <a:pt x="784" y="2557"/>
                    </a:cubicBezTo>
                    <a:lnTo>
                      <a:pt x="1045" y="1861"/>
                    </a:lnTo>
                    <a:cubicBezTo>
                      <a:pt x="1132" y="1339"/>
                      <a:pt x="1306" y="904"/>
                      <a:pt x="1480" y="382"/>
                    </a:cubicBezTo>
                    <a:cubicBezTo>
                      <a:pt x="1526" y="106"/>
                      <a:pt x="1402" y="0"/>
                      <a:pt x="1262" y="0"/>
                    </a:cubicBezTo>
                    <a:close/>
                  </a:path>
                </a:pathLst>
              </a:custGeom>
              <a:solidFill>
                <a:srgbClr val="ECB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3776275" y="4813325"/>
                <a:ext cx="30475" cy="95325"/>
              </a:xfrm>
              <a:custGeom>
                <a:avLst/>
                <a:gdLst/>
                <a:ahLst/>
                <a:cxnLst/>
                <a:rect l="l" t="t" r="r" b="b"/>
                <a:pathLst>
                  <a:path w="1219" h="3813" extrusionOk="0">
                    <a:moveTo>
                      <a:pt x="174" y="0"/>
                    </a:moveTo>
                    <a:cubicBezTo>
                      <a:pt x="87" y="0"/>
                      <a:pt x="0" y="87"/>
                      <a:pt x="0" y="174"/>
                    </a:cubicBezTo>
                    <a:cubicBezTo>
                      <a:pt x="0" y="783"/>
                      <a:pt x="87" y="1393"/>
                      <a:pt x="174" y="2002"/>
                    </a:cubicBezTo>
                    <a:cubicBezTo>
                      <a:pt x="174" y="2263"/>
                      <a:pt x="261" y="2611"/>
                      <a:pt x="348" y="2872"/>
                    </a:cubicBezTo>
                    <a:cubicBezTo>
                      <a:pt x="435" y="3133"/>
                      <a:pt x="522" y="3481"/>
                      <a:pt x="696" y="3742"/>
                    </a:cubicBezTo>
                    <a:cubicBezTo>
                      <a:pt x="745" y="3791"/>
                      <a:pt x="807" y="3812"/>
                      <a:pt x="871" y="3812"/>
                    </a:cubicBezTo>
                    <a:cubicBezTo>
                      <a:pt x="1038" y="3812"/>
                      <a:pt x="1218" y="3669"/>
                      <a:pt x="1218" y="3481"/>
                    </a:cubicBezTo>
                    <a:cubicBezTo>
                      <a:pt x="1218" y="3220"/>
                      <a:pt x="1131" y="2959"/>
                      <a:pt x="1044" y="2698"/>
                    </a:cubicBezTo>
                    <a:cubicBezTo>
                      <a:pt x="957" y="2437"/>
                      <a:pt x="870" y="2176"/>
                      <a:pt x="783" y="1915"/>
                    </a:cubicBezTo>
                    <a:cubicBezTo>
                      <a:pt x="609" y="1306"/>
                      <a:pt x="522" y="783"/>
                      <a:pt x="435" y="174"/>
                    </a:cubicBezTo>
                    <a:cubicBezTo>
                      <a:pt x="435" y="87"/>
                      <a:pt x="348" y="0"/>
                      <a:pt x="174" y="0"/>
                    </a:cubicBezTo>
                    <a:close/>
                  </a:path>
                </a:pathLst>
              </a:custGeom>
              <a:solidFill>
                <a:srgbClr val="ECB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3911875" y="4803650"/>
                <a:ext cx="49350" cy="92000"/>
              </a:xfrm>
              <a:custGeom>
                <a:avLst/>
                <a:gdLst/>
                <a:ahLst/>
                <a:cxnLst/>
                <a:rect l="l" t="t" r="r" b="b"/>
                <a:pathLst>
                  <a:path w="1974" h="3680" extrusionOk="0">
                    <a:moveTo>
                      <a:pt x="387" y="0"/>
                    </a:moveTo>
                    <a:cubicBezTo>
                      <a:pt x="213" y="0"/>
                      <a:pt x="1" y="155"/>
                      <a:pt x="59" y="387"/>
                    </a:cubicBezTo>
                    <a:lnTo>
                      <a:pt x="59" y="300"/>
                    </a:lnTo>
                    <a:lnTo>
                      <a:pt x="755" y="1954"/>
                    </a:lnTo>
                    <a:lnTo>
                      <a:pt x="1103" y="2737"/>
                    </a:lnTo>
                    <a:cubicBezTo>
                      <a:pt x="1190" y="3085"/>
                      <a:pt x="1277" y="3346"/>
                      <a:pt x="1451" y="3607"/>
                    </a:cubicBezTo>
                    <a:cubicBezTo>
                      <a:pt x="1502" y="3658"/>
                      <a:pt x="1568" y="3679"/>
                      <a:pt x="1636" y="3679"/>
                    </a:cubicBezTo>
                    <a:cubicBezTo>
                      <a:pt x="1799" y="3679"/>
                      <a:pt x="1973" y="3556"/>
                      <a:pt x="1973" y="3433"/>
                    </a:cubicBezTo>
                    <a:cubicBezTo>
                      <a:pt x="1886" y="3085"/>
                      <a:pt x="1799" y="2824"/>
                      <a:pt x="1625" y="2563"/>
                    </a:cubicBezTo>
                    <a:lnTo>
                      <a:pt x="1277" y="1693"/>
                    </a:lnTo>
                    <a:lnTo>
                      <a:pt x="581" y="126"/>
                    </a:lnTo>
                    <a:cubicBezTo>
                      <a:pt x="552" y="39"/>
                      <a:pt x="474" y="0"/>
                      <a:pt x="387" y="0"/>
                    </a:cubicBezTo>
                    <a:close/>
                  </a:path>
                </a:pathLst>
              </a:custGeom>
              <a:solidFill>
                <a:srgbClr val="ECB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4062100" y="4756350"/>
                <a:ext cx="36175" cy="102875"/>
              </a:xfrm>
              <a:custGeom>
                <a:avLst/>
                <a:gdLst/>
                <a:ahLst/>
                <a:cxnLst/>
                <a:rect l="l" t="t" r="r" b="b"/>
                <a:pathLst>
                  <a:path w="1447" h="4115" extrusionOk="0">
                    <a:moveTo>
                      <a:pt x="365" y="1"/>
                    </a:moveTo>
                    <a:cubicBezTo>
                      <a:pt x="179" y="1"/>
                      <a:pt x="0" y="150"/>
                      <a:pt x="54" y="365"/>
                    </a:cubicBezTo>
                    <a:cubicBezTo>
                      <a:pt x="228" y="974"/>
                      <a:pt x="315" y="1583"/>
                      <a:pt x="489" y="2192"/>
                    </a:cubicBezTo>
                    <a:cubicBezTo>
                      <a:pt x="489" y="2540"/>
                      <a:pt x="576" y="2801"/>
                      <a:pt x="663" y="3149"/>
                    </a:cubicBezTo>
                    <a:cubicBezTo>
                      <a:pt x="663" y="3410"/>
                      <a:pt x="663" y="3846"/>
                      <a:pt x="924" y="4020"/>
                    </a:cubicBezTo>
                    <a:cubicBezTo>
                      <a:pt x="958" y="4086"/>
                      <a:pt x="1016" y="4114"/>
                      <a:pt x="1081" y="4114"/>
                    </a:cubicBezTo>
                    <a:cubicBezTo>
                      <a:pt x="1185" y="4114"/>
                      <a:pt x="1306" y="4040"/>
                      <a:pt x="1359" y="3933"/>
                    </a:cubicBezTo>
                    <a:cubicBezTo>
                      <a:pt x="1446" y="3672"/>
                      <a:pt x="1446" y="3323"/>
                      <a:pt x="1272" y="2975"/>
                    </a:cubicBezTo>
                    <a:cubicBezTo>
                      <a:pt x="1272" y="2714"/>
                      <a:pt x="1185" y="2366"/>
                      <a:pt x="1098" y="2105"/>
                    </a:cubicBezTo>
                    <a:cubicBezTo>
                      <a:pt x="924" y="1409"/>
                      <a:pt x="837" y="800"/>
                      <a:pt x="663" y="191"/>
                    </a:cubicBezTo>
                    <a:cubicBezTo>
                      <a:pt x="597" y="58"/>
                      <a:pt x="480" y="1"/>
                      <a:pt x="365" y="1"/>
                    </a:cubicBezTo>
                    <a:close/>
                  </a:path>
                </a:pathLst>
              </a:custGeom>
              <a:solidFill>
                <a:srgbClr val="ECB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173675" y="4720975"/>
                <a:ext cx="50300" cy="72025"/>
              </a:xfrm>
              <a:custGeom>
                <a:avLst/>
                <a:gdLst/>
                <a:ahLst/>
                <a:cxnLst/>
                <a:rect l="l" t="t" r="r" b="b"/>
                <a:pathLst>
                  <a:path w="2012" h="2881" extrusionOk="0">
                    <a:moveTo>
                      <a:pt x="323" y="1"/>
                    </a:moveTo>
                    <a:cubicBezTo>
                      <a:pt x="155" y="1"/>
                      <a:pt x="0" y="155"/>
                      <a:pt x="116" y="387"/>
                    </a:cubicBezTo>
                    <a:cubicBezTo>
                      <a:pt x="290" y="822"/>
                      <a:pt x="551" y="1171"/>
                      <a:pt x="725" y="1606"/>
                    </a:cubicBezTo>
                    <a:lnTo>
                      <a:pt x="1074" y="2128"/>
                    </a:lnTo>
                    <a:cubicBezTo>
                      <a:pt x="1161" y="2389"/>
                      <a:pt x="1248" y="2563"/>
                      <a:pt x="1422" y="2824"/>
                    </a:cubicBezTo>
                    <a:cubicBezTo>
                      <a:pt x="1480" y="2863"/>
                      <a:pt x="1544" y="2880"/>
                      <a:pt x="1605" y="2880"/>
                    </a:cubicBezTo>
                    <a:cubicBezTo>
                      <a:pt x="1817" y="2880"/>
                      <a:pt x="2011" y="2678"/>
                      <a:pt x="1944" y="2476"/>
                    </a:cubicBezTo>
                    <a:cubicBezTo>
                      <a:pt x="1857" y="2215"/>
                      <a:pt x="1770" y="2041"/>
                      <a:pt x="1596" y="1867"/>
                    </a:cubicBezTo>
                    <a:lnTo>
                      <a:pt x="1248" y="1258"/>
                    </a:lnTo>
                    <a:cubicBezTo>
                      <a:pt x="1074" y="909"/>
                      <a:pt x="812" y="474"/>
                      <a:pt x="551" y="126"/>
                    </a:cubicBezTo>
                    <a:cubicBezTo>
                      <a:pt x="493" y="39"/>
                      <a:pt x="406" y="1"/>
                      <a:pt x="323" y="1"/>
                    </a:cubicBezTo>
                    <a:close/>
                  </a:path>
                </a:pathLst>
              </a:custGeom>
              <a:solidFill>
                <a:srgbClr val="ECB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4281450" y="4658500"/>
                <a:ext cx="60475" cy="62150"/>
              </a:xfrm>
              <a:custGeom>
                <a:avLst/>
                <a:gdLst/>
                <a:ahLst/>
                <a:cxnLst/>
                <a:rect l="l" t="t" r="r" b="b"/>
                <a:pathLst>
                  <a:path w="2419" h="2486" extrusionOk="0">
                    <a:moveTo>
                      <a:pt x="337" y="1"/>
                    </a:moveTo>
                    <a:cubicBezTo>
                      <a:pt x="123" y="1"/>
                      <a:pt x="1" y="304"/>
                      <a:pt x="156" y="537"/>
                    </a:cubicBezTo>
                    <a:cubicBezTo>
                      <a:pt x="592" y="711"/>
                      <a:pt x="853" y="1059"/>
                      <a:pt x="1201" y="1407"/>
                    </a:cubicBezTo>
                    <a:cubicBezTo>
                      <a:pt x="1288" y="1494"/>
                      <a:pt x="1462" y="1668"/>
                      <a:pt x="1549" y="1842"/>
                    </a:cubicBezTo>
                    <a:cubicBezTo>
                      <a:pt x="1723" y="2103"/>
                      <a:pt x="1810" y="2364"/>
                      <a:pt x="2071" y="2451"/>
                    </a:cubicBezTo>
                    <a:cubicBezTo>
                      <a:pt x="2094" y="2475"/>
                      <a:pt x="2130" y="2485"/>
                      <a:pt x="2170" y="2485"/>
                    </a:cubicBezTo>
                    <a:cubicBezTo>
                      <a:pt x="2279" y="2485"/>
                      <a:pt x="2419" y="2405"/>
                      <a:pt x="2419" y="2277"/>
                    </a:cubicBezTo>
                    <a:cubicBezTo>
                      <a:pt x="2419" y="2016"/>
                      <a:pt x="2245" y="1755"/>
                      <a:pt x="2071" y="1581"/>
                    </a:cubicBezTo>
                    <a:cubicBezTo>
                      <a:pt x="1984" y="1320"/>
                      <a:pt x="1810" y="1146"/>
                      <a:pt x="1636" y="972"/>
                    </a:cubicBezTo>
                    <a:cubicBezTo>
                      <a:pt x="1288" y="624"/>
                      <a:pt x="853" y="276"/>
                      <a:pt x="417" y="15"/>
                    </a:cubicBezTo>
                    <a:cubicBezTo>
                      <a:pt x="390" y="5"/>
                      <a:pt x="363" y="1"/>
                      <a:pt x="337" y="1"/>
                    </a:cubicBezTo>
                    <a:close/>
                  </a:path>
                </a:pathLst>
              </a:custGeom>
              <a:solidFill>
                <a:srgbClr val="ECB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4361500" y="4594850"/>
                <a:ext cx="56575" cy="50975"/>
              </a:xfrm>
              <a:custGeom>
                <a:avLst/>
                <a:gdLst/>
                <a:ahLst/>
                <a:cxnLst/>
                <a:rect l="l" t="t" r="r" b="b"/>
                <a:pathLst>
                  <a:path w="2263" h="2039" extrusionOk="0">
                    <a:moveTo>
                      <a:pt x="341" y="1"/>
                    </a:moveTo>
                    <a:cubicBezTo>
                      <a:pt x="254" y="1"/>
                      <a:pt x="149" y="62"/>
                      <a:pt x="87" y="124"/>
                    </a:cubicBezTo>
                    <a:cubicBezTo>
                      <a:pt x="0" y="298"/>
                      <a:pt x="0" y="472"/>
                      <a:pt x="174" y="559"/>
                    </a:cubicBezTo>
                    <a:lnTo>
                      <a:pt x="174" y="646"/>
                    </a:lnTo>
                    <a:cubicBezTo>
                      <a:pt x="348" y="733"/>
                      <a:pt x="435" y="820"/>
                      <a:pt x="609" y="907"/>
                    </a:cubicBezTo>
                    <a:lnTo>
                      <a:pt x="696" y="907"/>
                    </a:lnTo>
                    <a:lnTo>
                      <a:pt x="783" y="1081"/>
                    </a:lnTo>
                    <a:lnTo>
                      <a:pt x="957" y="1255"/>
                    </a:lnTo>
                    <a:cubicBezTo>
                      <a:pt x="1131" y="1342"/>
                      <a:pt x="1218" y="1429"/>
                      <a:pt x="1306" y="1603"/>
                    </a:cubicBezTo>
                    <a:lnTo>
                      <a:pt x="1480" y="1777"/>
                    </a:lnTo>
                    <a:lnTo>
                      <a:pt x="1741" y="2038"/>
                    </a:lnTo>
                    <a:lnTo>
                      <a:pt x="2089" y="2038"/>
                    </a:lnTo>
                    <a:cubicBezTo>
                      <a:pt x="2176" y="1951"/>
                      <a:pt x="2263" y="1777"/>
                      <a:pt x="2263" y="1603"/>
                    </a:cubicBezTo>
                    <a:cubicBezTo>
                      <a:pt x="2176" y="1516"/>
                      <a:pt x="2176" y="1429"/>
                      <a:pt x="2089" y="1342"/>
                    </a:cubicBezTo>
                    <a:cubicBezTo>
                      <a:pt x="2002" y="1255"/>
                      <a:pt x="1915" y="1168"/>
                      <a:pt x="1915" y="1081"/>
                    </a:cubicBezTo>
                    <a:cubicBezTo>
                      <a:pt x="1828" y="994"/>
                      <a:pt x="1567" y="820"/>
                      <a:pt x="1480" y="646"/>
                    </a:cubicBezTo>
                    <a:cubicBezTo>
                      <a:pt x="1131" y="472"/>
                      <a:pt x="783" y="211"/>
                      <a:pt x="435" y="37"/>
                    </a:cubicBezTo>
                    <a:cubicBezTo>
                      <a:pt x="410" y="11"/>
                      <a:pt x="377" y="1"/>
                      <a:pt x="341" y="1"/>
                    </a:cubicBezTo>
                    <a:close/>
                  </a:path>
                </a:pathLst>
              </a:custGeom>
              <a:solidFill>
                <a:srgbClr val="ECB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26"/>
            <p:cNvGrpSpPr/>
            <p:nvPr/>
          </p:nvGrpSpPr>
          <p:grpSpPr>
            <a:xfrm>
              <a:off x="5169140" y="199716"/>
              <a:ext cx="691548" cy="419207"/>
              <a:chOff x="223700" y="640825"/>
              <a:chExt cx="6992400" cy="4238700"/>
            </a:xfrm>
          </p:grpSpPr>
          <p:sp>
            <p:nvSpPr>
              <p:cNvPr id="328" name="Google Shape;328;p26"/>
              <p:cNvSpPr/>
              <p:nvPr/>
            </p:nvSpPr>
            <p:spPr>
              <a:xfrm>
                <a:off x="2407900" y="640825"/>
                <a:ext cx="2869075" cy="3476450"/>
              </a:xfrm>
              <a:custGeom>
                <a:avLst/>
                <a:gdLst/>
                <a:ahLst/>
                <a:cxnLst/>
                <a:rect l="l" t="t" r="r" b="b"/>
                <a:pathLst>
                  <a:path w="114763" h="139058" extrusionOk="0">
                    <a:moveTo>
                      <a:pt x="86600" y="20184"/>
                    </a:moveTo>
                    <a:cubicBezTo>
                      <a:pt x="87049" y="20365"/>
                      <a:pt x="87498" y="20558"/>
                      <a:pt x="87946" y="20761"/>
                    </a:cubicBezTo>
                    <a:lnTo>
                      <a:pt x="86600" y="20184"/>
                    </a:lnTo>
                    <a:close/>
                    <a:moveTo>
                      <a:pt x="89965" y="21915"/>
                    </a:moveTo>
                    <a:cubicBezTo>
                      <a:pt x="90481" y="22328"/>
                      <a:pt x="91035" y="22778"/>
                      <a:pt x="91585" y="23265"/>
                    </a:cubicBezTo>
                    <a:lnTo>
                      <a:pt x="91585" y="23265"/>
                    </a:lnTo>
                    <a:lnTo>
                      <a:pt x="89965" y="21915"/>
                    </a:lnTo>
                    <a:close/>
                    <a:moveTo>
                      <a:pt x="18167" y="36332"/>
                    </a:moveTo>
                    <a:lnTo>
                      <a:pt x="17122" y="37585"/>
                    </a:lnTo>
                    <a:lnTo>
                      <a:pt x="17122" y="37585"/>
                    </a:lnTo>
                    <a:cubicBezTo>
                      <a:pt x="17414" y="37159"/>
                      <a:pt x="17753" y="36745"/>
                      <a:pt x="18167" y="36332"/>
                    </a:cubicBezTo>
                    <a:close/>
                    <a:moveTo>
                      <a:pt x="96596" y="36909"/>
                    </a:moveTo>
                    <a:lnTo>
                      <a:pt x="96596" y="36909"/>
                    </a:lnTo>
                    <a:cubicBezTo>
                      <a:pt x="96564" y="37267"/>
                      <a:pt x="96524" y="37626"/>
                      <a:pt x="96477" y="37984"/>
                    </a:cubicBezTo>
                    <a:lnTo>
                      <a:pt x="96477" y="37984"/>
                    </a:lnTo>
                    <a:lnTo>
                      <a:pt x="96596" y="36909"/>
                    </a:lnTo>
                    <a:close/>
                    <a:moveTo>
                      <a:pt x="15942" y="39851"/>
                    </a:moveTo>
                    <a:cubicBezTo>
                      <a:pt x="15943" y="39857"/>
                      <a:pt x="15944" y="39862"/>
                      <a:pt x="15946" y="39868"/>
                    </a:cubicBezTo>
                    <a:lnTo>
                      <a:pt x="15946" y="39868"/>
                    </a:lnTo>
                    <a:cubicBezTo>
                      <a:pt x="15943" y="39874"/>
                      <a:pt x="15941" y="39879"/>
                      <a:pt x="15939" y="39885"/>
                    </a:cubicBezTo>
                    <a:lnTo>
                      <a:pt x="15939" y="39885"/>
                    </a:lnTo>
                    <a:cubicBezTo>
                      <a:pt x="15940" y="39873"/>
                      <a:pt x="15941" y="39862"/>
                      <a:pt x="15942" y="39851"/>
                    </a:cubicBezTo>
                    <a:close/>
                    <a:moveTo>
                      <a:pt x="15938" y="39898"/>
                    </a:moveTo>
                    <a:lnTo>
                      <a:pt x="15901" y="39984"/>
                    </a:lnTo>
                    <a:lnTo>
                      <a:pt x="15932" y="40057"/>
                    </a:lnTo>
                    <a:lnTo>
                      <a:pt x="15932" y="40057"/>
                    </a:lnTo>
                    <a:cubicBezTo>
                      <a:pt x="15933" y="40004"/>
                      <a:pt x="15935" y="39951"/>
                      <a:pt x="15938" y="39898"/>
                    </a:cubicBezTo>
                    <a:close/>
                    <a:moveTo>
                      <a:pt x="15966" y="39957"/>
                    </a:moveTo>
                    <a:cubicBezTo>
                      <a:pt x="15957" y="39998"/>
                      <a:pt x="15949" y="40039"/>
                      <a:pt x="15942" y="40080"/>
                    </a:cubicBezTo>
                    <a:lnTo>
                      <a:pt x="15942" y="40080"/>
                    </a:lnTo>
                    <a:lnTo>
                      <a:pt x="15932" y="40057"/>
                    </a:lnTo>
                    <a:lnTo>
                      <a:pt x="15932" y="40057"/>
                    </a:lnTo>
                    <a:cubicBezTo>
                      <a:pt x="15932" y="40083"/>
                      <a:pt x="15932" y="40109"/>
                      <a:pt x="15932" y="40135"/>
                    </a:cubicBezTo>
                    <a:lnTo>
                      <a:pt x="15932" y="40135"/>
                    </a:lnTo>
                    <a:cubicBezTo>
                      <a:pt x="15932" y="40137"/>
                      <a:pt x="15932" y="40140"/>
                      <a:pt x="15931" y="40142"/>
                    </a:cubicBezTo>
                    <a:lnTo>
                      <a:pt x="15931" y="40142"/>
                    </a:lnTo>
                    <a:cubicBezTo>
                      <a:pt x="15932" y="40143"/>
                      <a:pt x="15932" y="40143"/>
                      <a:pt x="15933" y="40144"/>
                    </a:cubicBezTo>
                    <a:lnTo>
                      <a:pt x="15933" y="40144"/>
                    </a:lnTo>
                    <a:cubicBezTo>
                      <a:pt x="15934" y="40212"/>
                      <a:pt x="15938" y="40280"/>
                      <a:pt x="15945" y="40349"/>
                    </a:cubicBezTo>
                    <a:lnTo>
                      <a:pt x="15945" y="40349"/>
                    </a:lnTo>
                    <a:lnTo>
                      <a:pt x="15969" y="40184"/>
                    </a:lnTo>
                    <a:lnTo>
                      <a:pt x="15969" y="40184"/>
                    </a:lnTo>
                    <a:cubicBezTo>
                      <a:pt x="15980" y="40196"/>
                      <a:pt x="15991" y="40208"/>
                      <a:pt x="16002" y="40220"/>
                    </a:cubicBezTo>
                    <a:lnTo>
                      <a:pt x="16002" y="40220"/>
                    </a:lnTo>
                    <a:lnTo>
                      <a:pt x="15973" y="40153"/>
                    </a:lnTo>
                    <a:lnTo>
                      <a:pt x="15983" y="40081"/>
                    </a:lnTo>
                    <a:lnTo>
                      <a:pt x="15983" y="40081"/>
                    </a:lnTo>
                    <a:lnTo>
                      <a:pt x="15966" y="39957"/>
                    </a:lnTo>
                    <a:close/>
                    <a:moveTo>
                      <a:pt x="16168" y="40607"/>
                    </a:moveTo>
                    <a:lnTo>
                      <a:pt x="16437" y="41234"/>
                    </a:lnTo>
                    <a:cubicBezTo>
                      <a:pt x="16344" y="41048"/>
                      <a:pt x="16251" y="40833"/>
                      <a:pt x="16168" y="40607"/>
                    </a:cubicBezTo>
                    <a:close/>
                    <a:moveTo>
                      <a:pt x="94874" y="44579"/>
                    </a:moveTo>
                    <a:lnTo>
                      <a:pt x="94874" y="44579"/>
                    </a:lnTo>
                    <a:cubicBezTo>
                      <a:pt x="94689" y="45106"/>
                      <a:pt x="94494" y="45625"/>
                      <a:pt x="94290" y="46136"/>
                    </a:cubicBezTo>
                    <a:lnTo>
                      <a:pt x="94874" y="44579"/>
                    </a:lnTo>
                    <a:close/>
                    <a:moveTo>
                      <a:pt x="91522" y="50703"/>
                    </a:moveTo>
                    <a:lnTo>
                      <a:pt x="91522" y="50703"/>
                    </a:lnTo>
                    <a:cubicBezTo>
                      <a:pt x="91123" y="51309"/>
                      <a:pt x="90702" y="51901"/>
                      <a:pt x="90253" y="52479"/>
                    </a:cubicBezTo>
                    <a:lnTo>
                      <a:pt x="91522" y="50703"/>
                    </a:lnTo>
                    <a:close/>
                    <a:moveTo>
                      <a:pt x="51903" y="83909"/>
                    </a:moveTo>
                    <a:lnTo>
                      <a:pt x="51615" y="84486"/>
                    </a:lnTo>
                    <a:lnTo>
                      <a:pt x="51615" y="84486"/>
                    </a:lnTo>
                    <a:cubicBezTo>
                      <a:pt x="51615" y="84467"/>
                      <a:pt x="51615" y="84448"/>
                      <a:pt x="51615" y="84429"/>
                    </a:cubicBezTo>
                    <a:lnTo>
                      <a:pt x="51615" y="84429"/>
                    </a:lnTo>
                    <a:cubicBezTo>
                      <a:pt x="51703" y="84275"/>
                      <a:pt x="51803" y="84109"/>
                      <a:pt x="51903" y="83909"/>
                    </a:cubicBezTo>
                    <a:close/>
                    <a:moveTo>
                      <a:pt x="49532" y="87183"/>
                    </a:moveTo>
                    <a:lnTo>
                      <a:pt x="49308" y="87369"/>
                    </a:lnTo>
                    <a:cubicBezTo>
                      <a:pt x="49370" y="87307"/>
                      <a:pt x="49446" y="87245"/>
                      <a:pt x="49532" y="87183"/>
                    </a:cubicBezTo>
                    <a:close/>
                    <a:moveTo>
                      <a:pt x="72087" y="1"/>
                    </a:moveTo>
                    <a:cubicBezTo>
                      <a:pt x="67762" y="289"/>
                      <a:pt x="63725" y="577"/>
                      <a:pt x="59688" y="1154"/>
                    </a:cubicBezTo>
                    <a:cubicBezTo>
                      <a:pt x="51903" y="2307"/>
                      <a:pt x="44406" y="4037"/>
                      <a:pt x="36909" y="6344"/>
                    </a:cubicBezTo>
                    <a:cubicBezTo>
                      <a:pt x="28835" y="8939"/>
                      <a:pt x="21050" y="12688"/>
                      <a:pt x="13841" y="17590"/>
                    </a:cubicBezTo>
                    <a:cubicBezTo>
                      <a:pt x="9805" y="20185"/>
                      <a:pt x="6344" y="23933"/>
                      <a:pt x="3749" y="27970"/>
                    </a:cubicBezTo>
                    <a:cubicBezTo>
                      <a:pt x="1154" y="31430"/>
                      <a:pt x="1" y="36044"/>
                      <a:pt x="1" y="40657"/>
                    </a:cubicBezTo>
                    <a:cubicBezTo>
                      <a:pt x="289" y="43252"/>
                      <a:pt x="1154" y="46136"/>
                      <a:pt x="2596" y="48442"/>
                    </a:cubicBezTo>
                    <a:cubicBezTo>
                      <a:pt x="3749" y="50173"/>
                      <a:pt x="5479" y="51326"/>
                      <a:pt x="7498" y="51903"/>
                    </a:cubicBezTo>
                    <a:cubicBezTo>
                      <a:pt x="8213" y="52107"/>
                      <a:pt x="8928" y="52203"/>
                      <a:pt x="9630" y="52203"/>
                    </a:cubicBezTo>
                    <a:cubicBezTo>
                      <a:pt x="10910" y="52203"/>
                      <a:pt x="12148" y="51885"/>
                      <a:pt x="13265" y="51326"/>
                    </a:cubicBezTo>
                    <a:cubicBezTo>
                      <a:pt x="17013" y="49019"/>
                      <a:pt x="18455" y="44117"/>
                      <a:pt x="16148" y="40369"/>
                    </a:cubicBezTo>
                    <a:cubicBezTo>
                      <a:pt x="16117" y="40338"/>
                      <a:pt x="16086" y="40307"/>
                      <a:pt x="16056" y="40275"/>
                    </a:cubicBezTo>
                    <a:lnTo>
                      <a:pt x="16056" y="40275"/>
                    </a:lnTo>
                    <a:cubicBezTo>
                      <a:pt x="16032" y="40198"/>
                      <a:pt x="16009" y="40120"/>
                      <a:pt x="15989" y="40043"/>
                    </a:cubicBezTo>
                    <a:lnTo>
                      <a:pt x="15989" y="40043"/>
                    </a:lnTo>
                    <a:lnTo>
                      <a:pt x="15983" y="40081"/>
                    </a:lnTo>
                    <a:lnTo>
                      <a:pt x="15983" y="40081"/>
                    </a:lnTo>
                    <a:lnTo>
                      <a:pt x="16004" y="40221"/>
                    </a:lnTo>
                    <a:lnTo>
                      <a:pt x="16004" y="40221"/>
                    </a:lnTo>
                    <a:cubicBezTo>
                      <a:pt x="16003" y="40221"/>
                      <a:pt x="16002" y="40220"/>
                      <a:pt x="16002" y="40220"/>
                    </a:cubicBezTo>
                    <a:lnTo>
                      <a:pt x="16002" y="40220"/>
                    </a:lnTo>
                    <a:lnTo>
                      <a:pt x="16004" y="40225"/>
                    </a:lnTo>
                    <a:lnTo>
                      <a:pt x="16004" y="40225"/>
                    </a:lnTo>
                    <a:lnTo>
                      <a:pt x="16148" y="41234"/>
                    </a:lnTo>
                    <a:cubicBezTo>
                      <a:pt x="16040" y="40908"/>
                      <a:pt x="15972" y="40623"/>
                      <a:pt x="15945" y="40349"/>
                    </a:cubicBezTo>
                    <a:lnTo>
                      <a:pt x="15945" y="40349"/>
                    </a:lnTo>
                    <a:lnTo>
                      <a:pt x="15860" y="40946"/>
                    </a:lnTo>
                    <a:cubicBezTo>
                      <a:pt x="15860" y="40697"/>
                      <a:pt x="15884" y="40425"/>
                      <a:pt x="15931" y="40142"/>
                    </a:cubicBezTo>
                    <a:lnTo>
                      <a:pt x="15931" y="40142"/>
                    </a:lnTo>
                    <a:cubicBezTo>
                      <a:pt x="15909" y="40117"/>
                      <a:pt x="15888" y="40091"/>
                      <a:pt x="15867" y="40065"/>
                    </a:cubicBezTo>
                    <a:lnTo>
                      <a:pt x="15867" y="40065"/>
                    </a:lnTo>
                    <a:lnTo>
                      <a:pt x="15860" y="40081"/>
                    </a:lnTo>
                    <a:cubicBezTo>
                      <a:pt x="15862" y="40075"/>
                      <a:pt x="15864" y="40070"/>
                      <a:pt x="15866" y="40064"/>
                    </a:cubicBezTo>
                    <a:lnTo>
                      <a:pt x="15866" y="40064"/>
                    </a:lnTo>
                    <a:cubicBezTo>
                      <a:pt x="15866" y="40065"/>
                      <a:pt x="15866" y="40065"/>
                      <a:pt x="15867" y="40065"/>
                    </a:cubicBezTo>
                    <a:lnTo>
                      <a:pt x="15867" y="40065"/>
                    </a:lnTo>
                    <a:lnTo>
                      <a:pt x="15901" y="39984"/>
                    </a:lnTo>
                    <a:lnTo>
                      <a:pt x="15900" y="39981"/>
                    </a:lnTo>
                    <a:lnTo>
                      <a:pt x="15900" y="39981"/>
                    </a:lnTo>
                    <a:cubicBezTo>
                      <a:pt x="15889" y="40009"/>
                      <a:pt x="15877" y="40037"/>
                      <a:pt x="15866" y="40064"/>
                    </a:cubicBezTo>
                    <a:lnTo>
                      <a:pt x="15866" y="40064"/>
                    </a:lnTo>
                    <a:cubicBezTo>
                      <a:pt x="15698" y="39852"/>
                      <a:pt x="15572" y="39597"/>
                      <a:pt x="15572" y="39215"/>
                    </a:cubicBezTo>
                    <a:lnTo>
                      <a:pt x="15572" y="39215"/>
                    </a:lnTo>
                    <a:lnTo>
                      <a:pt x="15900" y="39981"/>
                    </a:lnTo>
                    <a:lnTo>
                      <a:pt x="15900" y="39981"/>
                    </a:lnTo>
                    <a:cubicBezTo>
                      <a:pt x="15913" y="39949"/>
                      <a:pt x="15926" y="39917"/>
                      <a:pt x="15939" y="39885"/>
                    </a:cubicBezTo>
                    <a:lnTo>
                      <a:pt x="15939" y="39885"/>
                    </a:lnTo>
                    <a:cubicBezTo>
                      <a:pt x="15939" y="39889"/>
                      <a:pt x="15938" y="39893"/>
                      <a:pt x="15938" y="39898"/>
                    </a:cubicBezTo>
                    <a:lnTo>
                      <a:pt x="15938" y="39898"/>
                    </a:lnTo>
                    <a:lnTo>
                      <a:pt x="15947" y="39876"/>
                    </a:lnTo>
                    <a:lnTo>
                      <a:pt x="15947" y="39876"/>
                    </a:lnTo>
                    <a:cubicBezTo>
                      <a:pt x="15953" y="39900"/>
                      <a:pt x="15959" y="39924"/>
                      <a:pt x="15965" y="39948"/>
                    </a:cubicBezTo>
                    <a:lnTo>
                      <a:pt x="15965" y="39948"/>
                    </a:lnTo>
                    <a:lnTo>
                      <a:pt x="15953" y="39864"/>
                    </a:lnTo>
                    <a:lnTo>
                      <a:pt x="16025" y="39696"/>
                    </a:lnTo>
                    <a:lnTo>
                      <a:pt x="16025" y="39696"/>
                    </a:lnTo>
                    <a:cubicBezTo>
                      <a:pt x="16003" y="39783"/>
                      <a:pt x="15983" y="39869"/>
                      <a:pt x="15966" y="39955"/>
                    </a:cubicBezTo>
                    <a:lnTo>
                      <a:pt x="15966" y="39955"/>
                    </a:lnTo>
                    <a:cubicBezTo>
                      <a:pt x="15966" y="39953"/>
                      <a:pt x="15965" y="39951"/>
                      <a:pt x="15965" y="39948"/>
                    </a:cubicBezTo>
                    <a:lnTo>
                      <a:pt x="15965" y="39948"/>
                    </a:lnTo>
                    <a:lnTo>
                      <a:pt x="15966" y="39957"/>
                    </a:lnTo>
                    <a:lnTo>
                      <a:pt x="15966" y="39957"/>
                    </a:lnTo>
                    <a:cubicBezTo>
                      <a:pt x="15966" y="39956"/>
                      <a:pt x="15966" y="39955"/>
                      <a:pt x="15966" y="39955"/>
                    </a:cubicBezTo>
                    <a:lnTo>
                      <a:pt x="15966" y="39955"/>
                    </a:lnTo>
                    <a:cubicBezTo>
                      <a:pt x="15973" y="39984"/>
                      <a:pt x="15981" y="40014"/>
                      <a:pt x="15989" y="40043"/>
                    </a:cubicBezTo>
                    <a:lnTo>
                      <a:pt x="15989" y="40043"/>
                    </a:lnTo>
                    <a:lnTo>
                      <a:pt x="16045" y="39648"/>
                    </a:lnTo>
                    <a:lnTo>
                      <a:pt x="16309" y="39032"/>
                    </a:lnTo>
                    <a:lnTo>
                      <a:pt x="16309" y="39032"/>
                    </a:lnTo>
                    <a:cubicBezTo>
                      <a:pt x="16220" y="39222"/>
                      <a:pt x="16134" y="39418"/>
                      <a:pt x="16049" y="39618"/>
                    </a:cubicBezTo>
                    <a:lnTo>
                      <a:pt x="16049" y="39618"/>
                    </a:lnTo>
                    <a:lnTo>
                      <a:pt x="16055" y="39580"/>
                    </a:lnTo>
                    <a:lnTo>
                      <a:pt x="16055" y="39580"/>
                    </a:lnTo>
                    <a:cubicBezTo>
                      <a:pt x="16049" y="39603"/>
                      <a:pt x="16043" y="39626"/>
                      <a:pt x="16037" y="39649"/>
                    </a:cubicBezTo>
                    <a:lnTo>
                      <a:pt x="16037" y="39649"/>
                    </a:lnTo>
                    <a:cubicBezTo>
                      <a:pt x="16008" y="39717"/>
                      <a:pt x="15980" y="39785"/>
                      <a:pt x="15951" y="39855"/>
                    </a:cubicBezTo>
                    <a:lnTo>
                      <a:pt x="15951" y="39855"/>
                    </a:lnTo>
                    <a:lnTo>
                      <a:pt x="15945" y="39812"/>
                    </a:lnTo>
                    <a:lnTo>
                      <a:pt x="15945" y="39812"/>
                    </a:lnTo>
                    <a:cubicBezTo>
                      <a:pt x="15944" y="39825"/>
                      <a:pt x="15943" y="39838"/>
                      <a:pt x="15942" y="39851"/>
                    </a:cubicBezTo>
                    <a:lnTo>
                      <a:pt x="15942" y="39851"/>
                    </a:lnTo>
                    <a:cubicBezTo>
                      <a:pt x="15890" y="39622"/>
                      <a:pt x="15860" y="39403"/>
                      <a:pt x="15860" y="39215"/>
                    </a:cubicBezTo>
                    <a:lnTo>
                      <a:pt x="15860" y="39215"/>
                    </a:lnTo>
                    <a:lnTo>
                      <a:pt x="15945" y="39812"/>
                    </a:lnTo>
                    <a:lnTo>
                      <a:pt x="15945" y="39812"/>
                    </a:lnTo>
                    <a:cubicBezTo>
                      <a:pt x="15972" y="39538"/>
                      <a:pt x="16040" y="39253"/>
                      <a:pt x="16148" y="38927"/>
                    </a:cubicBezTo>
                    <a:lnTo>
                      <a:pt x="16148" y="38927"/>
                    </a:lnTo>
                    <a:lnTo>
                      <a:pt x="16055" y="39580"/>
                    </a:lnTo>
                    <a:lnTo>
                      <a:pt x="16055" y="39580"/>
                    </a:lnTo>
                    <a:cubicBezTo>
                      <a:pt x="16199" y="39050"/>
                      <a:pt x="16422" y="38516"/>
                      <a:pt x="16725" y="38062"/>
                    </a:cubicBezTo>
                    <a:lnTo>
                      <a:pt x="16725" y="38062"/>
                    </a:lnTo>
                    <a:lnTo>
                      <a:pt x="16309" y="39032"/>
                    </a:lnTo>
                    <a:lnTo>
                      <a:pt x="16309" y="39032"/>
                    </a:lnTo>
                    <a:cubicBezTo>
                      <a:pt x="16546" y="38524"/>
                      <a:pt x="16806" y="38049"/>
                      <a:pt x="17120" y="37589"/>
                    </a:cubicBezTo>
                    <a:lnTo>
                      <a:pt x="17120" y="37589"/>
                    </a:lnTo>
                    <a:cubicBezTo>
                      <a:pt x="18432" y="36021"/>
                      <a:pt x="19766" y="34497"/>
                      <a:pt x="21338" y="33449"/>
                    </a:cubicBezTo>
                    <a:lnTo>
                      <a:pt x="21338" y="33449"/>
                    </a:lnTo>
                    <a:lnTo>
                      <a:pt x="19608" y="34602"/>
                    </a:lnTo>
                    <a:cubicBezTo>
                      <a:pt x="24510" y="31142"/>
                      <a:pt x="29700" y="27970"/>
                      <a:pt x="35179" y="25663"/>
                    </a:cubicBezTo>
                    <a:lnTo>
                      <a:pt x="35179" y="25663"/>
                    </a:lnTo>
                    <a:lnTo>
                      <a:pt x="33161" y="26817"/>
                    </a:lnTo>
                    <a:cubicBezTo>
                      <a:pt x="43253" y="22492"/>
                      <a:pt x="53921" y="19896"/>
                      <a:pt x="64879" y="18455"/>
                    </a:cubicBezTo>
                    <a:lnTo>
                      <a:pt x="64879" y="18455"/>
                    </a:lnTo>
                    <a:lnTo>
                      <a:pt x="62572" y="18743"/>
                    </a:lnTo>
                    <a:cubicBezTo>
                      <a:pt x="65747" y="18267"/>
                      <a:pt x="69009" y="18053"/>
                      <a:pt x="72310" y="18053"/>
                    </a:cubicBezTo>
                    <a:cubicBezTo>
                      <a:pt x="75006" y="18053"/>
                      <a:pt x="77727" y="18195"/>
                      <a:pt x="80449" y="18455"/>
                    </a:cubicBezTo>
                    <a:lnTo>
                      <a:pt x="78142" y="18166"/>
                    </a:lnTo>
                    <a:lnTo>
                      <a:pt x="78142" y="18166"/>
                    </a:lnTo>
                    <a:cubicBezTo>
                      <a:pt x="81045" y="18408"/>
                      <a:pt x="83745" y="19056"/>
                      <a:pt x="86412" y="20110"/>
                    </a:cubicBezTo>
                    <a:lnTo>
                      <a:pt x="86412" y="20110"/>
                    </a:lnTo>
                    <a:cubicBezTo>
                      <a:pt x="88229" y="20931"/>
                      <a:pt x="90028" y="21986"/>
                      <a:pt x="91596" y="23275"/>
                    </a:cubicBezTo>
                    <a:lnTo>
                      <a:pt x="91596" y="23275"/>
                    </a:lnTo>
                    <a:cubicBezTo>
                      <a:pt x="92579" y="24146"/>
                      <a:pt x="93552" y="25134"/>
                      <a:pt x="94290" y="26240"/>
                    </a:cubicBezTo>
                    <a:lnTo>
                      <a:pt x="92848" y="24510"/>
                    </a:lnTo>
                    <a:lnTo>
                      <a:pt x="92848" y="24510"/>
                    </a:lnTo>
                    <a:cubicBezTo>
                      <a:pt x="93842" y="25753"/>
                      <a:pt x="94623" y="27210"/>
                      <a:pt x="95373" y="28697"/>
                    </a:cubicBezTo>
                    <a:lnTo>
                      <a:pt x="95373" y="28697"/>
                    </a:lnTo>
                    <a:cubicBezTo>
                      <a:pt x="95835" y="30010"/>
                      <a:pt x="96186" y="31387"/>
                      <a:pt x="96425" y="32691"/>
                    </a:cubicBezTo>
                    <a:lnTo>
                      <a:pt x="96425" y="32691"/>
                    </a:lnTo>
                    <a:cubicBezTo>
                      <a:pt x="96568" y="34596"/>
                      <a:pt x="96557" y="36527"/>
                      <a:pt x="96390" y="38595"/>
                    </a:cubicBezTo>
                    <a:lnTo>
                      <a:pt x="96390" y="38595"/>
                    </a:lnTo>
                    <a:cubicBezTo>
                      <a:pt x="96106" y="40450"/>
                      <a:pt x="95642" y="42287"/>
                      <a:pt x="95055" y="44048"/>
                    </a:cubicBezTo>
                    <a:lnTo>
                      <a:pt x="95055" y="44048"/>
                    </a:lnTo>
                    <a:cubicBezTo>
                      <a:pt x="93990" y="46382"/>
                      <a:pt x="92917" y="48558"/>
                      <a:pt x="91605" y="50576"/>
                    </a:cubicBezTo>
                    <a:lnTo>
                      <a:pt x="91605" y="50576"/>
                    </a:lnTo>
                    <a:cubicBezTo>
                      <a:pt x="89716" y="52986"/>
                      <a:pt x="87577" y="55146"/>
                      <a:pt x="85188" y="57055"/>
                    </a:cubicBezTo>
                    <a:lnTo>
                      <a:pt x="85188" y="57055"/>
                    </a:lnTo>
                    <a:cubicBezTo>
                      <a:pt x="81677" y="59429"/>
                      <a:pt x="78108" y="61397"/>
                      <a:pt x="74106" y="63148"/>
                    </a:cubicBezTo>
                    <a:lnTo>
                      <a:pt x="76412" y="61995"/>
                    </a:lnTo>
                    <a:lnTo>
                      <a:pt x="76412" y="61995"/>
                    </a:lnTo>
                    <a:cubicBezTo>
                      <a:pt x="71222" y="64301"/>
                      <a:pt x="66032" y="65743"/>
                      <a:pt x="60842" y="66897"/>
                    </a:cubicBezTo>
                    <a:cubicBezTo>
                      <a:pt x="58247" y="67473"/>
                      <a:pt x="55363" y="68050"/>
                      <a:pt x="52768" y="68338"/>
                    </a:cubicBezTo>
                    <a:cubicBezTo>
                      <a:pt x="50173" y="68627"/>
                      <a:pt x="47866" y="69203"/>
                      <a:pt x="45271" y="69780"/>
                    </a:cubicBezTo>
                    <a:cubicBezTo>
                      <a:pt x="40369" y="70933"/>
                      <a:pt x="36332" y="74682"/>
                      <a:pt x="34602" y="79584"/>
                    </a:cubicBezTo>
                    <a:cubicBezTo>
                      <a:pt x="33449" y="83332"/>
                      <a:pt x="33449" y="87657"/>
                      <a:pt x="34602" y="91694"/>
                    </a:cubicBezTo>
                    <a:cubicBezTo>
                      <a:pt x="35467" y="98038"/>
                      <a:pt x="36621" y="104670"/>
                      <a:pt x="37774" y="111013"/>
                    </a:cubicBezTo>
                    <a:lnTo>
                      <a:pt x="39504" y="121970"/>
                    </a:lnTo>
                    <a:lnTo>
                      <a:pt x="40369" y="127449"/>
                    </a:lnTo>
                    <a:cubicBezTo>
                      <a:pt x="40369" y="128314"/>
                      <a:pt x="40369" y="129179"/>
                      <a:pt x="40658" y="130044"/>
                    </a:cubicBezTo>
                    <a:cubicBezTo>
                      <a:pt x="40946" y="130909"/>
                      <a:pt x="41234" y="132062"/>
                      <a:pt x="41523" y="132927"/>
                    </a:cubicBezTo>
                    <a:cubicBezTo>
                      <a:pt x="42388" y="134946"/>
                      <a:pt x="43541" y="136676"/>
                      <a:pt x="45559" y="137829"/>
                    </a:cubicBezTo>
                    <a:cubicBezTo>
                      <a:pt x="46746" y="138541"/>
                      <a:pt x="48323" y="139058"/>
                      <a:pt x="49808" y="139058"/>
                    </a:cubicBezTo>
                    <a:cubicBezTo>
                      <a:pt x="50128" y="139058"/>
                      <a:pt x="50443" y="139034"/>
                      <a:pt x="50750" y="138983"/>
                    </a:cubicBezTo>
                    <a:cubicBezTo>
                      <a:pt x="55075" y="138406"/>
                      <a:pt x="57958" y="134946"/>
                      <a:pt x="57958" y="130621"/>
                    </a:cubicBezTo>
                    <a:cubicBezTo>
                      <a:pt x="58247" y="128891"/>
                      <a:pt x="57958" y="127449"/>
                      <a:pt x="57958" y="125719"/>
                    </a:cubicBezTo>
                    <a:lnTo>
                      <a:pt x="57670" y="122835"/>
                    </a:lnTo>
                    <a:lnTo>
                      <a:pt x="56805" y="117357"/>
                    </a:lnTo>
                    <a:lnTo>
                      <a:pt x="55075" y="106111"/>
                    </a:lnTo>
                    <a:cubicBezTo>
                      <a:pt x="54055" y="99483"/>
                      <a:pt x="52810" y="93081"/>
                      <a:pt x="51738" y="86505"/>
                    </a:cubicBezTo>
                    <a:lnTo>
                      <a:pt x="51738" y="86505"/>
                    </a:lnTo>
                    <a:cubicBezTo>
                      <a:pt x="54196" y="85906"/>
                      <a:pt x="56654" y="85555"/>
                      <a:pt x="59112" y="85351"/>
                    </a:cubicBezTo>
                    <a:cubicBezTo>
                      <a:pt x="62860" y="84774"/>
                      <a:pt x="66609" y="83909"/>
                      <a:pt x="70357" y="82755"/>
                    </a:cubicBezTo>
                    <a:cubicBezTo>
                      <a:pt x="78142" y="81025"/>
                      <a:pt x="85639" y="77565"/>
                      <a:pt x="92560" y="73240"/>
                    </a:cubicBezTo>
                    <a:cubicBezTo>
                      <a:pt x="99480" y="68915"/>
                      <a:pt x="104959" y="62860"/>
                      <a:pt x="108995" y="55939"/>
                    </a:cubicBezTo>
                    <a:cubicBezTo>
                      <a:pt x="112744" y="49019"/>
                      <a:pt x="114762" y="41234"/>
                      <a:pt x="114474" y="33449"/>
                    </a:cubicBezTo>
                    <a:cubicBezTo>
                      <a:pt x="114186" y="25087"/>
                      <a:pt x="110725" y="17013"/>
                      <a:pt x="104670" y="11246"/>
                    </a:cubicBezTo>
                    <a:cubicBezTo>
                      <a:pt x="99192" y="5768"/>
                      <a:pt x="91983" y="2307"/>
                      <a:pt x="84198" y="1154"/>
                    </a:cubicBezTo>
                    <a:cubicBezTo>
                      <a:pt x="80161" y="577"/>
                      <a:pt x="76124" y="1"/>
                      <a:pt x="72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3388275" y="4331625"/>
                <a:ext cx="555100" cy="450575"/>
              </a:xfrm>
              <a:custGeom>
                <a:avLst/>
                <a:gdLst/>
                <a:ahLst/>
                <a:cxnLst/>
                <a:rect l="l" t="t" r="r" b="b"/>
                <a:pathLst>
                  <a:path w="22204" h="18023" extrusionOk="0">
                    <a:moveTo>
                      <a:pt x="10093" y="1"/>
                    </a:moveTo>
                    <a:cubicBezTo>
                      <a:pt x="9228" y="1"/>
                      <a:pt x="8074" y="1"/>
                      <a:pt x="7209" y="289"/>
                    </a:cubicBezTo>
                    <a:lnTo>
                      <a:pt x="6633" y="578"/>
                    </a:lnTo>
                    <a:cubicBezTo>
                      <a:pt x="2308" y="1731"/>
                      <a:pt x="1" y="6056"/>
                      <a:pt x="1154" y="10381"/>
                    </a:cubicBezTo>
                    <a:cubicBezTo>
                      <a:pt x="1443" y="11535"/>
                      <a:pt x="2308" y="12976"/>
                      <a:pt x="3173" y="13841"/>
                    </a:cubicBezTo>
                    <a:cubicBezTo>
                      <a:pt x="3749" y="14706"/>
                      <a:pt x="4614" y="15571"/>
                      <a:pt x="5768" y="15860"/>
                    </a:cubicBezTo>
                    <a:cubicBezTo>
                      <a:pt x="6633" y="16437"/>
                      <a:pt x="7786" y="17013"/>
                      <a:pt x="8940" y="17302"/>
                    </a:cubicBezTo>
                    <a:lnTo>
                      <a:pt x="10093" y="17590"/>
                    </a:lnTo>
                    <a:lnTo>
                      <a:pt x="10381" y="17590"/>
                    </a:lnTo>
                    <a:cubicBezTo>
                      <a:pt x="11246" y="17878"/>
                      <a:pt x="12111" y="18022"/>
                      <a:pt x="12940" y="18022"/>
                    </a:cubicBezTo>
                    <a:cubicBezTo>
                      <a:pt x="13769" y="18022"/>
                      <a:pt x="14562" y="17878"/>
                      <a:pt x="15283" y="17590"/>
                    </a:cubicBezTo>
                    <a:lnTo>
                      <a:pt x="15860" y="17590"/>
                    </a:lnTo>
                    <a:lnTo>
                      <a:pt x="17878" y="16725"/>
                    </a:lnTo>
                    <a:lnTo>
                      <a:pt x="19608" y="15571"/>
                    </a:lnTo>
                    <a:lnTo>
                      <a:pt x="21050" y="13841"/>
                    </a:lnTo>
                    <a:cubicBezTo>
                      <a:pt x="21627" y="12976"/>
                      <a:pt x="21915" y="11823"/>
                      <a:pt x="21915" y="10670"/>
                    </a:cubicBezTo>
                    <a:cubicBezTo>
                      <a:pt x="22203" y="9805"/>
                      <a:pt x="22203" y="9228"/>
                      <a:pt x="21915" y="8363"/>
                    </a:cubicBezTo>
                    <a:cubicBezTo>
                      <a:pt x="21915" y="7786"/>
                      <a:pt x="21915" y="6921"/>
                      <a:pt x="21338" y="6344"/>
                    </a:cubicBezTo>
                    <a:cubicBezTo>
                      <a:pt x="21338" y="5479"/>
                      <a:pt x="20762" y="4903"/>
                      <a:pt x="20473" y="4326"/>
                    </a:cubicBezTo>
                    <a:cubicBezTo>
                      <a:pt x="19608" y="3461"/>
                      <a:pt x="19032" y="2596"/>
                      <a:pt x="17878" y="2308"/>
                    </a:cubicBezTo>
                    <a:lnTo>
                      <a:pt x="17590" y="1731"/>
                    </a:lnTo>
                    <a:cubicBezTo>
                      <a:pt x="16725" y="1154"/>
                      <a:pt x="15860" y="866"/>
                      <a:pt x="14995" y="578"/>
                    </a:cubicBezTo>
                    <a:lnTo>
                      <a:pt x="13553" y="289"/>
                    </a:lnTo>
                    <a:cubicBezTo>
                      <a:pt x="12688" y="1"/>
                      <a:pt x="11535" y="1"/>
                      <a:pt x="10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4837225" y="2399725"/>
                <a:ext cx="2378875" cy="2090100"/>
              </a:xfrm>
              <a:custGeom>
                <a:avLst/>
                <a:gdLst/>
                <a:ahLst/>
                <a:cxnLst/>
                <a:rect l="l" t="t" r="r" b="b"/>
                <a:pathLst>
                  <a:path w="95155" h="83604" extrusionOk="0">
                    <a:moveTo>
                      <a:pt x="39503" y="12207"/>
                    </a:moveTo>
                    <a:lnTo>
                      <a:pt x="40657" y="12399"/>
                    </a:lnTo>
                    <a:cubicBezTo>
                      <a:pt x="40272" y="12303"/>
                      <a:pt x="39888" y="12239"/>
                      <a:pt x="39503" y="12207"/>
                    </a:cubicBezTo>
                    <a:close/>
                    <a:moveTo>
                      <a:pt x="34230" y="13059"/>
                    </a:moveTo>
                    <a:lnTo>
                      <a:pt x="34169" y="13120"/>
                    </a:lnTo>
                    <a:lnTo>
                      <a:pt x="34169" y="13120"/>
                    </a:lnTo>
                    <a:cubicBezTo>
                      <a:pt x="34188" y="13106"/>
                      <a:pt x="34207" y="13092"/>
                      <a:pt x="34226" y="13078"/>
                    </a:cubicBezTo>
                    <a:lnTo>
                      <a:pt x="34226" y="13078"/>
                    </a:lnTo>
                    <a:cubicBezTo>
                      <a:pt x="34227" y="13072"/>
                      <a:pt x="34229" y="13065"/>
                      <a:pt x="34230" y="13059"/>
                    </a:cubicBezTo>
                    <a:close/>
                    <a:moveTo>
                      <a:pt x="35178" y="12688"/>
                    </a:moveTo>
                    <a:lnTo>
                      <a:pt x="34602" y="12976"/>
                    </a:lnTo>
                    <a:cubicBezTo>
                      <a:pt x="34584" y="12976"/>
                      <a:pt x="34567" y="12977"/>
                      <a:pt x="34552" y="12979"/>
                    </a:cubicBezTo>
                    <a:lnTo>
                      <a:pt x="34552" y="12979"/>
                    </a:lnTo>
                    <a:cubicBezTo>
                      <a:pt x="34437" y="13073"/>
                      <a:pt x="34349" y="13145"/>
                      <a:pt x="34372" y="13145"/>
                    </a:cubicBezTo>
                    <a:cubicBezTo>
                      <a:pt x="34402" y="13145"/>
                      <a:pt x="34613" y="13027"/>
                      <a:pt x="35178" y="12688"/>
                    </a:cubicBezTo>
                    <a:close/>
                    <a:moveTo>
                      <a:pt x="34088" y="13529"/>
                    </a:moveTo>
                    <a:cubicBezTo>
                      <a:pt x="33999" y="13656"/>
                      <a:pt x="33971" y="13737"/>
                      <a:pt x="33983" y="13737"/>
                    </a:cubicBezTo>
                    <a:cubicBezTo>
                      <a:pt x="33993" y="13737"/>
                      <a:pt x="34032" y="13676"/>
                      <a:pt x="34088" y="13529"/>
                    </a:cubicBezTo>
                    <a:close/>
                    <a:moveTo>
                      <a:pt x="81211" y="38806"/>
                    </a:moveTo>
                    <a:lnTo>
                      <a:pt x="81211" y="38806"/>
                    </a:lnTo>
                    <a:cubicBezTo>
                      <a:pt x="81267" y="38881"/>
                      <a:pt x="81314" y="38927"/>
                      <a:pt x="81314" y="38927"/>
                    </a:cubicBezTo>
                    <a:cubicBezTo>
                      <a:pt x="81380" y="39127"/>
                      <a:pt x="81401" y="39204"/>
                      <a:pt x="81393" y="39204"/>
                    </a:cubicBezTo>
                    <a:cubicBezTo>
                      <a:pt x="81380" y="39204"/>
                      <a:pt x="81296" y="39009"/>
                      <a:pt x="81211" y="38806"/>
                    </a:cubicBezTo>
                    <a:close/>
                    <a:moveTo>
                      <a:pt x="81629" y="47206"/>
                    </a:moveTo>
                    <a:lnTo>
                      <a:pt x="81629" y="47206"/>
                    </a:lnTo>
                    <a:cubicBezTo>
                      <a:pt x="81615" y="47323"/>
                      <a:pt x="81602" y="47457"/>
                      <a:pt x="81602" y="47577"/>
                    </a:cubicBezTo>
                    <a:cubicBezTo>
                      <a:pt x="81597" y="47587"/>
                      <a:pt x="81592" y="47596"/>
                      <a:pt x="81588" y="47606"/>
                    </a:cubicBezTo>
                    <a:lnTo>
                      <a:pt x="81588" y="47606"/>
                    </a:lnTo>
                    <a:cubicBezTo>
                      <a:pt x="81602" y="47500"/>
                      <a:pt x="81602" y="47395"/>
                      <a:pt x="81602" y="47289"/>
                    </a:cubicBezTo>
                    <a:cubicBezTo>
                      <a:pt x="81611" y="47262"/>
                      <a:pt x="81620" y="47234"/>
                      <a:pt x="81629" y="47206"/>
                    </a:cubicBezTo>
                    <a:close/>
                    <a:moveTo>
                      <a:pt x="77565" y="52479"/>
                    </a:moveTo>
                    <a:cubicBezTo>
                      <a:pt x="77451" y="52593"/>
                      <a:pt x="77203" y="52796"/>
                      <a:pt x="76998" y="52965"/>
                    </a:cubicBezTo>
                    <a:lnTo>
                      <a:pt x="76998" y="52965"/>
                    </a:lnTo>
                    <a:cubicBezTo>
                      <a:pt x="77187" y="52858"/>
                      <a:pt x="77376" y="52669"/>
                      <a:pt x="77565" y="52479"/>
                    </a:cubicBezTo>
                    <a:close/>
                    <a:moveTo>
                      <a:pt x="30276" y="54786"/>
                    </a:moveTo>
                    <a:lnTo>
                      <a:pt x="30029" y="54827"/>
                    </a:lnTo>
                    <a:lnTo>
                      <a:pt x="30029" y="54827"/>
                    </a:lnTo>
                    <a:cubicBezTo>
                      <a:pt x="30040" y="54813"/>
                      <a:pt x="30050" y="54800"/>
                      <a:pt x="30060" y="54786"/>
                    </a:cubicBezTo>
                    <a:close/>
                    <a:moveTo>
                      <a:pt x="27970" y="54786"/>
                    </a:moveTo>
                    <a:cubicBezTo>
                      <a:pt x="28174" y="54786"/>
                      <a:pt x="28377" y="54786"/>
                      <a:pt x="28581" y="54888"/>
                    </a:cubicBezTo>
                    <a:lnTo>
                      <a:pt x="28581" y="54888"/>
                    </a:lnTo>
                    <a:lnTo>
                      <a:pt x="27970" y="54786"/>
                    </a:lnTo>
                    <a:close/>
                    <a:moveTo>
                      <a:pt x="38062" y="1"/>
                    </a:moveTo>
                    <a:cubicBezTo>
                      <a:pt x="31430" y="577"/>
                      <a:pt x="23933" y="3749"/>
                      <a:pt x="22491" y="10958"/>
                    </a:cubicBezTo>
                    <a:cubicBezTo>
                      <a:pt x="22203" y="12399"/>
                      <a:pt x="22491" y="13841"/>
                      <a:pt x="23068" y="15283"/>
                    </a:cubicBezTo>
                    <a:cubicBezTo>
                      <a:pt x="23933" y="16436"/>
                      <a:pt x="25086" y="17301"/>
                      <a:pt x="26528" y="17878"/>
                    </a:cubicBezTo>
                    <a:cubicBezTo>
                      <a:pt x="26938" y="17952"/>
                      <a:pt x="27343" y="17988"/>
                      <a:pt x="27739" y="17988"/>
                    </a:cubicBezTo>
                    <a:cubicBezTo>
                      <a:pt x="30411" y="17988"/>
                      <a:pt x="32695" y="16352"/>
                      <a:pt x="33448" y="13841"/>
                    </a:cubicBezTo>
                    <a:lnTo>
                      <a:pt x="34025" y="13553"/>
                    </a:lnTo>
                    <a:cubicBezTo>
                      <a:pt x="34025" y="13460"/>
                      <a:pt x="34025" y="13368"/>
                      <a:pt x="34034" y="13275"/>
                    </a:cubicBezTo>
                    <a:lnTo>
                      <a:pt x="34034" y="13275"/>
                    </a:lnTo>
                    <a:cubicBezTo>
                      <a:pt x="33882" y="13407"/>
                      <a:pt x="33737" y="13553"/>
                      <a:pt x="33737" y="13553"/>
                    </a:cubicBezTo>
                    <a:lnTo>
                      <a:pt x="34025" y="13264"/>
                    </a:lnTo>
                    <a:cubicBezTo>
                      <a:pt x="34029" y="13264"/>
                      <a:pt x="34032" y="13264"/>
                      <a:pt x="34036" y="13264"/>
                    </a:cubicBezTo>
                    <a:lnTo>
                      <a:pt x="34036" y="13264"/>
                    </a:lnTo>
                    <a:cubicBezTo>
                      <a:pt x="34035" y="13268"/>
                      <a:pt x="34035" y="13271"/>
                      <a:pt x="34034" y="13275"/>
                    </a:cubicBezTo>
                    <a:lnTo>
                      <a:pt x="34034" y="13275"/>
                    </a:lnTo>
                    <a:cubicBezTo>
                      <a:pt x="34039" y="13271"/>
                      <a:pt x="34043" y="13268"/>
                      <a:pt x="34047" y="13264"/>
                    </a:cubicBezTo>
                    <a:lnTo>
                      <a:pt x="34047" y="13264"/>
                    </a:lnTo>
                    <a:cubicBezTo>
                      <a:pt x="34043" y="13264"/>
                      <a:pt x="34040" y="13264"/>
                      <a:pt x="34036" y="13264"/>
                    </a:cubicBezTo>
                    <a:lnTo>
                      <a:pt x="34036" y="13264"/>
                    </a:lnTo>
                    <a:cubicBezTo>
                      <a:pt x="34036" y="13260"/>
                      <a:pt x="34037" y="13256"/>
                      <a:pt x="34037" y="13252"/>
                    </a:cubicBezTo>
                    <a:lnTo>
                      <a:pt x="34037" y="13252"/>
                    </a:lnTo>
                    <a:lnTo>
                      <a:pt x="34169" y="13120"/>
                    </a:lnTo>
                    <a:lnTo>
                      <a:pt x="34169" y="13120"/>
                    </a:lnTo>
                    <a:cubicBezTo>
                      <a:pt x="34126" y="13153"/>
                      <a:pt x="34083" y="13185"/>
                      <a:pt x="34042" y="13216"/>
                    </a:cubicBezTo>
                    <a:lnTo>
                      <a:pt x="34042" y="13216"/>
                    </a:lnTo>
                    <a:cubicBezTo>
                      <a:pt x="34069" y="13040"/>
                      <a:pt x="34137" y="12864"/>
                      <a:pt x="34313" y="12688"/>
                    </a:cubicBezTo>
                    <a:lnTo>
                      <a:pt x="34313" y="12688"/>
                    </a:lnTo>
                    <a:cubicBezTo>
                      <a:pt x="34285" y="12827"/>
                      <a:pt x="34257" y="12951"/>
                      <a:pt x="34230" y="13059"/>
                    </a:cubicBezTo>
                    <a:lnTo>
                      <a:pt x="34230" y="13059"/>
                    </a:lnTo>
                    <a:lnTo>
                      <a:pt x="34313" y="12976"/>
                    </a:lnTo>
                    <a:cubicBezTo>
                      <a:pt x="34463" y="12877"/>
                      <a:pt x="34526" y="12837"/>
                      <a:pt x="34533" y="12837"/>
                    </a:cubicBezTo>
                    <a:lnTo>
                      <a:pt x="34533" y="12837"/>
                    </a:lnTo>
                    <a:cubicBezTo>
                      <a:pt x="34545" y="12837"/>
                      <a:pt x="34394" y="12952"/>
                      <a:pt x="34226" y="13078"/>
                    </a:cubicBezTo>
                    <a:lnTo>
                      <a:pt x="34226" y="13078"/>
                    </a:lnTo>
                    <a:cubicBezTo>
                      <a:pt x="34221" y="13097"/>
                      <a:pt x="34216" y="13115"/>
                      <a:pt x="34211" y="13133"/>
                    </a:cubicBezTo>
                    <a:lnTo>
                      <a:pt x="34211" y="13133"/>
                    </a:lnTo>
                    <a:cubicBezTo>
                      <a:pt x="34161" y="13169"/>
                      <a:pt x="34104" y="13215"/>
                      <a:pt x="34047" y="13264"/>
                    </a:cubicBezTo>
                    <a:lnTo>
                      <a:pt x="34047" y="13264"/>
                    </a:lnTo>
                    <a:cubicBezTo>
                      <a:pt x="34103" y="13261"/>
                      <a:pt x="34148" y="13246"/>
                      <a:pt x="34186" y="13225"/>
                    </a:cubicBezTo>
                    <a:lnTo>
                      <a:pt x="34186" y="13225"/>
                    </a:lnTo>
                    <a:cubicBezTo>
                      <a:pt x="34150" y="13352"/>
                      <a:pt x="34117" y="13453"/>
                      <a:pt x="34088" y="13529"/>
                    </a:cubicBezTo>
                    <a:lnTo>
                      <a:pt x="34088" y="13529"/>
                    </a:lnTo>
                    <a:cubicBezTo>
                      <a:pt x="34140" y="13455"/>
                      <a:pt x="34214" y="13364"/>
                      <a:pt x="34313" y="13264"/>
                    </a:cubicBezTo>
                    <a:cubicBezTo>
                      <a:pt x="34372" y="13147"/>
                      <a:pt x="34383" y="13090"/>
                      <a:pt x="34363" y="13072"/>
                    </a:cubicBezTo>
                    <a:lnTo>
                      <a:pt x="34363" y="13072"/>
                    </a:lnTo>
                    <a:cubicBezTo>
                      <a:pt x="34412" y="13028"/>
                      <a:pt x="34469" y="12990"/>
                      <a:pt x="34552" y="12979"/>
                    </a:cubicBezTo>
                    <a:lnTo>
                      <a:pt x="34552" y="12979"/>
                    </a:lnTo>
                    <a:cubicBezTo>
                      <a:pt x="34664" y="12887"/>
                      <a:pt x="34803" y="12775"/>
                      <a:pt x="34890" y="12688"/>
                    </a:cubicBezTo>
                    <a:cubicBezTo>
                      <a:pt x="35467" y="12399"/>
                      <a:pt x="36043" y="12399"/>
                      <a:pt x="36620" y="12399"/>
                    </a:cubicBezTo>
                    <a:lnTo>
                      <a:pt x="37197" y="12399"/>
                    </a:lnTo>
                    <a:cubicBezTo>
                      <a:pt x="37773" y="12255"/>
                      <a:pt x="38350" y="12183"/>
                      <a:pt x="38927" y="12183"/>
                    </a:cubicBezTo>
                    <a:cubicBezTo>
                      <a:pt x="39119" y="12183"/>
                      <a:pt x="39311" y="12191"/>
                      <a:pt x="39503" y="12207"/>
                    </a:cubicBezTo>
                    <a:lnTo>
                      <a:pt x="39503" y="12207"/>
                    </a:lnTo>
                    <a:lnTo>
                      <a:pt x="38927" y="12111"/>
                    </a:lnTo>
                    <a:lnTo>
                      <a:pt x="41522" y="12399"/>
                    </a:lnTo>
                    <a:lnTo>
                      <a:pt x="39792" y="12399"/>
                    </a:lnTo>
                    <a:cubicBezTo>
                      <a:pt x="43829" y="12976"/>
                      <a:pt x="47865" y="13841"/>
                      <a:pt x="51614" y="15571"/>
                    </a:cubicBezTo>
                    <a:lnTo>
                      <a:pt x="52263" y="15787"/>
                    </a:lnTo>
                    <a:lnTo>
                      <a:pt x="52263" y="15787"/>
                    </a:lnTo>
                    <a:lnTo>
                      <a:pt x="53344" y="16436"/>
                    </a:lnTo>
                    <a:lnTo>
                      <a:pt x="56227" y="17878"/>
                    </a:lnTo>
                    <a:cubicBezTo>
                      <a:pt x="58246" y="18743"/>
                      <a:pt x="59976" y="19608"/>
                      <a:pt x="61706" y="20761"/>
                    </a:cubicBezTo>
                    <a:cubicBezTo>
                      <a:pt x="63436" y="21915"/>
                      <a:pt x="65166" y="23068"/>
                      <a:pt x="66896" y="24222"/>
                    </a:cubicBezTo>
                    <a:lnTo>
                      <a:pt x="69203" y="25663"/>
                    </a:lnTo>
                    <a:lnTo>
                      <a:pt x="70356" y="26528"/>
                    </a:lnTo>
                    <a:lnTo>
                      <a:pt x="70933" y="26817"/>
                    </a:lnTo>
                    <a:cubicBezTo>
                      <a:pt x="70705" y="26588"/>
                      <a:pt x="70637" y="26501"/>
                      <a:pt x="70661" y="26501"/>
                    </a:cubicBezTo>
                    <a:cubicBezTo>
                      <a:pt x="70729" y="26501"/>
                      <a:pt x="71510" y="27181"/>
                      <a:pt x="71510" y="27393"/>
                    </a:cubicBezTo>
                    <a:lnTo>
                      <a:pt x="72663" y="28258"/>
                    </a:lnTo>
                    <a:cubicBezTo>
                      <a:pt x="73240" y="28835"/>
                      <a:pt x="74105" y="29412"/>
                      <a:pt x="74682" y="30277"/>
                    </a:cubicBezTo>
                    <a:cubicBezTo>
                      <a:pt x="76123" y="31430"/>
                      <a:pt x="77277" y="32872"/>
                      <a:pt x="78430" y="34314"/>
                    </a:cubicBezTo>
                    <a:lnTo>
                      <a:pt x="78142" y="33737"/>
                    </a:lnTo>
                    <a:lnTo>
                      <a:pt x="78142" y="33737"/>
                    </a:lnTo>
                    <a:cubicBezTo>
                      <a:pt x="78430" y="34025"/>
                      <a:pt x="78430" y="34314"/>
                      <a:pt x="78718" y="34602"/>
                    </a:cubicBezTo>
                    <a:cubicBezTo>
                      <a:pt x="79007" y="34890"/>
                      <a:pt x="79295" y="35467"/>
                      <a:pt x="79583" y="35755"/>
                    </a:cubicBezTo>
                    <a:cubicBezTo>
                      <a:pt x="80160" y="36620"/>
                      <a:pt x="80448" y="37485"/>
                      <a:pt x="81025" y="38350"/>
                    </a:cubicBezTo>
                    <a:cubicBezTo>
                      <a:pt x="81025" y="38927"/>
                      <a:pt x="81314" y="39215"/>
                      <a:pt x="81602" y="39792"/>
                    </a:cubicBezTo>
                    <a:cubicBezTo>
                      <a:pt x="81890" y="40657"/>
                      <a:pt x="82179" y="41811"/>
                      <a:pt x="82179" y="42964"/>
                    </a:cubicBezTo>
                    <a:lnTo>
                      <a:pt x="82179" y="40946"/>
                    </a:lnTo>
                    <a:cubicBezTo>
                      <a:pt x="82397" y="42258"/>
                      <a:pt x="82450" y="43404"/>
                      <a:pt x="82337" y="44636"/>
                    </a:cubicBezTo>
                    <a:lnTo>
                      <a:pt x="82337" y="44636"/>
                    </a:lnTo>
                    <a:cubicBezTo>
                      <a:pt x="82101" y="45574"/>
                      <a:pt x="81865" y="46484"/>
                      <a:pt x="81629" y="47206"/>
                    </a:cubicBezTo>
                    <a:lnTo>
                      <a:pt x="81629" y="47206"/>
                    </a:lnTo>
                    <a:cubicBezTo>
                      <a:pt x="81652" y="47029"/>
                      <a:pt x="81678" y="46890"/>
                      <a:pt x="81673" y="46890"/>
                    </a:cubicBezTo>
                    <a:lnTo>
                      <a:pt x="81673" y="46890"/>
                    </a:lnTo>
                    <a:cubicBezTo>
                      <a:pt x="81666" y="46890"/>
                      <a:pt x="81588" y="47194"/>
                      <a:pt x="81320" y="48131"/>
                    </a:cubicBezTo>
                    <a:lnTo>
                      <a:pt x="81320" y="48131"/>
                    </a:lnTo>
                    <a:cubicBezTo>
                      <a:pt x="81409" y="47962"/>
                      <a:pt x="81499" y="47784"/>
                      <a:pt x="81588" y="47606"/>
                    </a:cubicBezTo>
                    <a:lnTo>
                      <a:pt x="81588" y="47606"/>
                    </a:lnTo>
                    <a:cubicBezTo>
                      <a:pt x="81563" y="47789"/>
                      <a:pt x="81496" y="47971"/>
                      <a:pt x="81314" y="48154"/>
                    </a:cubicBezTo>
                    <a:cubicBezTo>
                      <a:pt x="81316" y="48146"/>
                      <a:pt x="81318" y="48139"/>
                      <a:pt x="81320" y="48131"/>
                    </a:cubicBezTo>
                    <a:lnTo>
                      <a:pt x="81320" y="48131"/>
                    </a:lnTo>
                    <a:cubicBezTo>
                      <a:pt x="81126" y="48499"/>
                      <a:pt x="80931" y="48825"/>
                      <a:pt x="80737" y="49019"/>
                    </a:cubicBezTo>
                    <a:cubicBezTo>
                      <a:pt x="80187" y="49569"/>
                      <a:pt x="79899" y="49857"/>
                      <a:pt x="79623" y="50383"/>
                    </a:cubicBezTo>
                    <a:lnTo>
                      <a:pt x="79623" y="50383"/>
                    </a:lnTo>
                    <a:cubicBezTo>
                      <a:pt x="79805" y="50152"/>
                      <a:pt x="80243" y="49640"/>
                      <a:pt x="80293" y="49640"/>
                    </a:cubicBezTo>
                    <a:cubicBezTo>
                      <a:pt x="80311" y="49640"/>
                      <a:pt x="80277" y="49708"/>
                      <a:pt x="80160" y="49884"/>
                    </a:cubicBezTo>
                    <a:lnTo>
                      <a:pt x="79583" y="50461"/>
                    </a:lnTo>
                    <a:cubicBezTo>
                      <a:pt x="79597" y="50434"/>
                      <a:pt x="79610" y="50409"/>
                      <a:pt x="79623" y="50383"/>
                    </a:cubicBezTo>
                    <a:lnTo>
                      <a:pt x="79623" y="50383"/>
                    </a:lnTo>
                    <a:cubicBezTo>
                      <a:pt x="79570" y="50450"/>
                      <a:pt x="79539" y="50494"/>
                      <a:pt x="79546" y="50494"/>
                    </a:cubicBezTo>
                    <a:cubicBezTo>
                      <a:pt x="79549" y="50494"/>
                      <a:pt x="79561" y="50484"/>
                      <a:pt x="79583" y="50461"/>
                    </a:cubicBezTo>
                    <a:lnTo>
                      <a:pt x="79583" y="50461"/>
                    </a:lnTo>
                    <a:cubicBezTo>
                      <a:pt x="78718" y="51614"/>
                      <a:pt x="77853" y="52191"/>
                      <a:pt x="76988" y="53056"/>
                    </a:cubicBezTo>
                    <a:cubicBezTo>
                      <a:pt x="76780" y="53195"/>
                      <a:pt x="76689" y="53250"/>
                      <a:pt x="76674" y="53250"/>
                    </a:cubicBezTo>
                    <a:cubicBezTo>
                      <a:pt x="76652" y="53250"/>
                      <a:pt x="76807" y="53122"/>
                      <a:pt x="76998" y="52965"/>
                    </a:cubicBezTo>
                    <a:lnTo>
                      <a:pt x="76998" y="52965"/>
                    </a:lnTo>
                    <a:cubicBezTo>
                      <a:pt x="76898" y="53022"/>
                      <a:pt x="76799" y="53056"/>
                      <a:pt x="76700" y="53056"/>
                    </a:cubicBezTo>
                    <a:lnTo>
                      <a:pt x="75258" y="53921"/>
                    </a:lnTo>
                    <a:cubicBezTo>
                      <a:pt x="74549" y="54630"/>
                      <a:pt x="73646" y="54952"/>
                      <a:pt x="72707" y="55363"/>
                    </a:cubicBezTo>
                    <a:lnTo>
                      <a:pt x="72663" y="55363"/>
                    </a:lnTo>
                    <a:lnTo>
                      <a:pt x="71798" y="55651"/>
                    </a:lnTo>
                    <a:lnTo>
                      <a:pt x="70068" y="56228"/>
                    </a:lnTo>
                    <a:cubicBezTo>
                      <a:pt x="69174" y="56451"/>
                      <a:pt x="68280" y="56675"/>
                      <a:pt x="67386" y="56898"/>
                    </a:cubicBezTo>
                    <a:lnTo>
                      <a:pt x="67386" y="56898"/>
                    </a:lnTo>
                    <a:cubicBezTo>
                      <a:pt x="66433" y="56980"/>
                      <a:pt x="65511" y="57021"/>
                      <a:pt x="64589" y="57021"/>
                    </a:cubicBezTo>
                    <a:cubicBezTo>
                      <a:pt x="63364" y="57021"/>
                      <a:pt x="62139" y="56949"/>
                      <a:pt x="60841" y="56804"/>
                    </a:cubicBezTo>
                    <a:lnTo>
                      <a:pt x="60841" y="56804"/>
                    </a:lnTo>
                    <a:lnTo>
                      <a:pt x="62571" y="57093"/>
                    </a:lnTo>
                    <a:cubicBezTo>
                      <a:pt x="60264" y="56804"/>
                      <a:pt x="57958" y="56228"/>
                      <a:pt x="55939" y="55363"/>
                    </a:cubicBezTo>
                    <a:cubicBezTo>
                      <a:pt x="54786" y="55074"/>
                      <a:pt x="53632" y="54786"/>
                      <a:pt x="52479" y="54209"/>
                    </a:cubicBezTo>
                    <a:lnTo>
                      <a:pt x="50749" y="53344"/>
                    </a:lnTo>
                    <a:cubicBezTo>
                      <a:pt x="46424" y="51326"/>
                      <a:pt x="42387" y="49019"/>
                      <a:pt x="38638" y="46136"/>
                    </a:cubicBezTo>
                    <a:cubicBezTo>
                      <a:pt x="36332" y="44406"/>
                      <a:pt x="34025" y="43252"/>
                      <a:pt x="31430" y="42387"/>
                    </a:cubicBezTo>
                    <a:cubicBezTo>
                      <a:pt x="30483" y="42117"/>
                      <a:pt x="29537" y="41989"/>
                      <a:pt x="28609" y="41989"/>
                    </a:cubicBezTo>
                    <a:cubicBezTo>
                      <a:pt x="25579" y="41989"/>
                      <a:pt x="22748" y="43352"/>
                      <a:pt x="20761" y="45559"/>
                    </a:cubicBezTo>
                    <a:cubicBezTo>
                      <a:pt x="19031" y="47866"/>
                      <a:pt x="17301" y="50461"/>
                      <a:pt x="15571" y="52768"/>
                    </a:cubicBezTo>
                    <a:lnTo>
                      <a:pt x="11246" y="59400"/>
                    </a:lnTo>
                    <a:lnTo>
                      <a:pt x="6055" y="66608"/>
                    </a:lnTo>
                    <a:cubicBezTo>
                      <a:pt x="4037" y="68915"/>
                      <a:pt x="2307" y="71510"/>
                      <a:pt x="865" y="74393"/>
                    </a:cubicBezTo>
                    <a:cubicBezTo>
                      <a:pt x="289" y="75835"/>
                      <a:pt x="0" y="77565"/>
                      <a:pt x="289" y="79007"/>
                    </a:cubicBezTo>
                    <a:cubicBezTo>
                      <a:pt x="865" y="80449"/>
                      <a:pt x="1442" y="81602"/>
                      <a:pt x="2595" y="82467"/>
                    </a:cubicBezTo>
                    <a:cubicBezTo>
                      <a:pt x="3616" y="83233"/>
                      <a:pt x="4863" y="83603"/>
                      <a:pt x="6136" y="83603"/>
                    </a:cubicBezTo>
                    <a:cubicBezTo>
                      <a:pt x="7739" y="83603"/>
                      <a:pt x="9383" y="83016"/>
                      <a:pt x="10669" y="81890"/>
                    </a:cubicBezTo>
                    <a:cubicBezTo>
                      <a:pt x="12976" y="79295"/>
                      <a:pt x="14994" y="76412"/>
                      <a:pt x="17013" y="73528"/>
                    </a:cubicBezTo>
                    <a:lnTo>
                      <a:pt x="22491" y="65743"/>
                    </a:lnTo>
                    <a:lnTo>
                      <a:pt x="27681" y="58246"/>
                    </a:lnTo>
                    <a:cubicBezTo>
                      <a:pt x="28299" y="57217"/>
                      <a:pt x="28917" y="56334"/>
                      <a:pt x="29534" y="55494"/>
                    </a:cubicBezTo>
                    <a:lnTo>
                      <a:pt x="29534" y="55494"/>
                    </a:lnTo>
                    <a:lnTo>
                      <a:pt x="30276" y="55939"/>
                    </a:lnTo>
                    <a:cubicBezTo>
                      <a:pt x="31430" y="56804"/>
                      <a:pt x="32872" y="57669"/>
                      <a:pt x="34025" y="58535"/>
                    </a:cubicBezTo>
                    <a:cubicBezTo>
                      <a:pt x="36620" y="60265"/>
                      <a:pt x="38927" y="61706"/>
                      <a:pt x="41522" y="63148"/>
                    </a:cubicBezTo>
                    <a:cubicBezTo>
                      <a:pt x="47000" y="66320"/>
                      <a:pt x="52767" y="68338"/>
                      <a:pt x="59111" y="69203"/>
                    </a:cubicBezTo>
                    <a:cubicBezTo>
                      <a:pt x="61090" y="69599"/>
                      <a:pt x="63069" y="69791"/>
                      <a:pt x="65036" y="69791"/>
                    </a:cubicBezTo>
                    <a:cubicBezTo>
                      <a:pt x="68802" y="69791"/>
                      <a:pt x="72525" y="69087"/>
                      <a:pt x="76123" y="67762"/>
                    </a:cubicBezTo>
                    <a:cubicBezTo>
                      <a:pt x="81314" y="66031"/>
                      <a:pt x="85927" y="62860"/>
                      <a:pt x="89387" y="58535"/>
                    </a:cubicBezTo>
                    <a:cubicBezTo>
                      <a:pt x="93136" y="53921"/>
                      <a:pt x="95154" y="48154"/>
                      <a:pt x="94866" y="42099"/>
                    </a:cubicBezTo>
                    <a:cubicBezTo>
                      <a:pt x="94289" y="35755"/>
                      <a:pt x="91694" y="29412"/>
                      <a:pt x="87369" y="24798"/>
                    </a:cubicBezTo>
                    <a:cubicBezTo>
                      <a:pt x="83620" y="20473"/>
                      <a:pt x="79295" y="16725"/>
                      <a:pt x="74393" y="13553"/>
                    </a:cubicBezTo>
                    <a:cubicBezTo>
                      <a:pt x="69491" y="10093"/>
                      <a:pt x="64301" y="7209"/>
                      <a:pt x="58823" y="4902"/>
                    </a:cubicBezTo>
                    <a:cubicBezTo>
                      <a:pt x="55362" y="3461"/>
                      <a:pt x="51902" y="2019"/>
                      <a:pt x="48154" y="1154"/>
                    </a:cubicBezTo>
                    <a:cubicBezTo>
                      <a:pt x="44982" y="289"/>
                      <a:pt x="41522" y="1"/>
                      <a:pt x="38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4505625" y="4506450"/>
                <a:ext cx="346025" cy="373075"/>
              </a:xfrm>
              <a:custGeom>
                <a:avLst/>
                <a:gdLst/>
                <a:ahLst/>
                <a:cxnLst/>
                <a:rect l="l" t="t" r="r" b="b"/>
                <a:pathLst>
                  <a:path w="13841" h="14923" extrusionOk="0">
                    <a:moveTo>
                      <a:pt x="5767" y="0"/>
                    </a:moveTo>
                    <a:cubicBezTo>
                      <a:pt x="5263" y="0"/>
                      <a:pt x="4758" y="72"/>
                      <a:pt x="4325" y="217"/>
                    </a:cubicBezTo>
                    <a:cubicBezTo>
                      <a:pt x="3460" y="505"/>
                      <a:pt x="2884" y="793"/>
                      <a:pt x="2307" y="1370"/>
                    </a:cubicBezTo>
                    <a:cubicBezTo>
                      <a:pt x="1730" y="1658"/>
                      <a:pt x="1154" y="2235"/>
                      <a:pt x="865" y="2812"/>
                    </a:cubicBezTo>
                    <a:cubicBezTo>
                      <a:pt x="298" y="3663"/>
                      <a:pt x="9" y="4794"/>
                      <a:pt x="1" y="5929"/>
                    </a:cubicBezTo>
                    <a:lnTo>
                      <a:pt x="1" y="5929"/>
                    </a:lnTo>
                    <a:cubicBezTo>
                      <a:pt x="0" y="5851"/>
                      <a:pt x="0" y="5773"/>
                      <a:pt x="0" y="5695"/>
                    </a:cubicBezTo>
                    <a:lnTo>
                      <a:pt x="0" y="5983"/>
                    </a:lnTo>
                    <a:cubicBezTo>
                      <a:pt x="0" y="5965"/>
                      <a:pt x="0" y="5947"/>
                      <a:pt x="1" y="5929"/>
                    </a:cubicBezTo>
                    <a:lnTo>
                      <a:pt x="1" y="5929"/>
                    </a:lnTo>
                    <a:cubicBezTo>
                      <a:pt x="3" y="6716"/>
                      <a:pt x="26" y="7503"/>
                      <a:pt x="289" y="8290"/>
                    </a:cubicBezTo>
                    <a:cubicBezTo>
                      <a:pt x="577" y="8867"/>
                      <a:pt x="865" y="9732"/>
                      <a:pt x="1154" y="10597"/>
                    </a:cubicBezTo>
                    <a:lnTo>
                      <a:pt x="1730" y="11462"/>
                    </a:lnTo>
                    <a:cubicBezTo>
                      <a:pt x="2307" y="12615"/>
                      <a:pt x="3172" y="13192"/>
                      <a:pt x="4037" y="13769"/>
                    </a:cubicBezTo>
                    <a:lnTo>
                      <a:pt x="4325" y="14057"/>
                    </a:lnTo>
                    <a:lnTo>
                      <a:pt x="5767" y="14634"/>
                    </a:lnTo>
                    <a:lnTo>
                      <a:pt x="7497" y="14922"/>
                    </a:lnTo>
                    <a:lnTo>
                      <a:pt x="9227" y="14634"/>
                    </a:lnTo>
                    <a:cubicBezTo>
                      <a:pt x="9804" y="14634"/>
                      <a:pt x="10669" y="14057"/>
                      <a:pt x="11246" y="13769"/>
                    </a:cubicBezTo>
                    <a:cubicBezTo>
                      <a:pt x="11822" y="13480"/>
                      <a:pt x="12111" y="12904"/>
                      <a:pt x="12399" y="12615"/>
                    </a:cubicBezTo>
                    <a:cubicBezTo>
                      <a:pt x="12687" y="12039"/>
                      <a:pt x="12976" y="11750"/>
                      <a:pt x="13264" y="11174"/>
                    </a:cubicBezTo>
                    <a:cubicBezTo>
                      <a:pt x="13553" y="10597"/>
                      <a:pt x="13553" y="10309"/>
                      <a:pt x="13553" y="9732"/>
                    </a:cubicBezTo>
                    <a:cubicBezTo>
                      <a:pt x="13841" y="8867"/>
                      <a:pt x="13841" y="8002"/>
                      <a:pt x="13553" y="7137"/>
                    </a:cubicBezTo>
                    <a:lnTo>
                      <a:pt x="13553" y="6848"/>
                    </a:lnTo>
                    <a:cubicBezTo>
                      <a:pt x="13553" y="5983"/>
                      <a:pt x="13264" y="5407"/>
                      <a:pt x="12687" y="4830"/>
                    </a:cubicBezTo>
                    <a:lnTo>
                      <a:pt x="12111" y="4253"/>
                    </a:lnTo>
                    <a:cubicBezTo>
                      <a:pt x="11822" y="3677"/>
                      <a:pt x="11246" y="3100"/>
                      <a:pt x="10957" y="2523"/>
                    </a:cubicBezTo>
                    <a:lnTo>
                      <a:pt x="10669" y="2235"/>
                    </a:lnTo>
                    <a:cubicBezTo>
                      <a:pt x="10092" y="1658"/>
                      <a:pt x="9516" y="1370"/>
                      <a:pt x="8939" y="1082"/>
                    </a:cubicBezTo>
                    <a:cubicBezTo>
                      <a:pt x="8362" y="793"/>
                      <a:pt x="7786" y="505"/>
                      <a:pt x="7209" y="217"/>
                    </a:cubicBezTo>
                    <a:cubicBezTo>
                      <a:pt x="6776" y="72"/>
                      <a:pt x="6272" y="0"/>
                      <a:pt x="5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23700" y="1751150"/>
                <a:ext cx="1758925" cy="2144400"/>
              </a:xfrm>
              <a:custGeom>
                <a:avLst/>
                <a:gdLst/>
                <a:ahLst/>
                <a:cxnLst/>
                <a:rect l="l" t="t" r="r" b="b"/>
                <a:pathLst>
                  <a:path w="70357" h="85776" extrusionOk="0">
                    <a:moveTo>
                      <a:pt x="58301" y="16590"/>
                    </a:moveTo>
                    <a:lnTo>
                      <a:pt x="58301" y="16590"/>
                    </a:lnTo>
                    <a:cubicBezTo>
                      <a:pt x="58353" y="16770"/>
                      <a:pt x="58479" y="17044"/>
                      <a:pt x="58521" y="17044"/>
                    </a:cubicBezTo>
                    <a:cubicBezTo>
                      <a:pt x="58529" y="17044"/>
                      <a:pt x="58534" y="17032"/>
                      <a:pt x="58534" y="17005"/>
                    </a:cubicBezTo>
                    <a:cubicBezTo>
                      <a:pt x="58457" y="16849"/>
                      <a:pt x="58379" y="16715"/>
                      <a:pt x="58301" y="16590"/>
                    </a:cubicBezTo>
                    <a:close/>
                    <a:moveTo>
                      <a:pt x="10266" y="27642"/>
                    </a:moveTo>
                    <a:lnTo>
                      <a:pt x="10266" y="27642"/>
                    </a:lnTo>
                    <a:cubicBezTo>
                      <a:pt x="10266" y="27646"/>
                      <a:pt x="10266" y="27650"/>
                      <a:pt x="10267" y="27654"/>
                    </a:cubicBezTo>
                    <a:lnTo>
                      <a:pt x="10267" y="27654"/>
                    </a:lnTo>
                    <a:cubicBezTo>
                      <a:pt x="10259" y="27675"/>
                      <a:pt x="10254" y="27685"/>
                      <a:pt x="10253" y="27685"/>
                    </a:cubicBezTo>
                    <a:cubicBezTo>
                      <a:pt x="10251" y="27685"/>
                      <a:pt x="10255" y="27671"/>
                      <a:pt x="10266" y="27642"/>
                    </a:cubicBezTo>
                    <a:close/>
                    <a:moveTo>
                      <a:pt x="33737" y="54490"/>
                    </a:moveTo>
                    <a:lnTo>
                      <a:pt x="33521" y="54705"/>
                    </a:lnTo>
                    <a:lnTo>
                      <a:pt x="33521" y="54705"/>
                    </a:lnTo>
                    <a:cubicBezTo>
                      <a:pt x="33369" y="54696"/>
                      <a:pt x="33334" y="54624"/>
                      <a:pt x="33737" y="54490"/>
                    </a:cubicBezTo>
                    <a:close/>
                    <a:moveTo>
                      <a:pt x="34025" y="54490"/>
                    </a:moveTo>
                    <a:cubicBezTo>
                      <a:pt x="34025" y="54624"/>
                      <a:pt x="33774" y="54696"/>
                      <a:pt x="33595" y="54705"/>
                    </a:cubicBezTo>
                    <a:lnTo>
                      <a:pt x="33595" y="54705"/>
                    </a:lnTo>
                    <a:lnTo>
                      <a:pt x="34025" y="54490"/>
                    </a:lnTo>
                    <a:close/>
                    <a:moveTo>
                      <a:pt x="47297" y="0"/>
                    </a:moveTo>
                    <a:cubicBezTo>
                      <a:pt x="46051" y="0"/>
                      <a:pt x="44796" y="93"/>
                      <a:pt x="43540" y="281"/>
                    </a:cubicBezTo>
                    <a:cubicBezTo>
                      <a:pt x="37774" y="858"/>
                      <a:pt x="32007" y="2299"/>
                      <a:pt x="26528" y="4318"/>
                    </a:cubicBezTo>
                    <a:cubicBezTo>
                      <a:pt x="19608" y="6336"/>
                      <a:pt x="13264" y="9796"/>
                      <a:pt x="7786" y="14410"/>
                    </a:cubicBezTo>
                    <a:cubicBezTo>
                      <a:pt x="4902" y="16717"/>
                      <a:pt x="2595" y="19600"/>
                      <a:pt x="1442" y="23060"/>
                    </a:cubicBezTo>
                    <a:cubicBezTo>
                      <a:pt x="0" y="26809"/>
                      <a:pt x="577" y="31134"/>
                      <a:pt x="3172" y="34017"/>
                    </a:cubicBezTo>
                    <a:cubicBezTo>
                      <a:pt x="4154" y="35000"/>
                      <a:pt x="5416" y="35517"/>
                      <a:pt x="6692" y="35517"/>
                    </a:cubicBezTo>
                    <a:cubicBezTo>
                      <a:pt x="7663" y="35517"/>
                      <a:pt x="8643" y="35217"/>
                      <a:pt x="9516" y="34594"/>
                    </a:cubicBezTo>
                    <a:cubicBezTo>
                      <a:pt x="11534" y="33152"/>
                      <a:pt x="12111" y="30269"/>
                      <a:pt x="10669" y="28250"/>
                    </a:cubicBezTo>
                    <a:lnTo>
                      <a:pt x="10573" y="28058"/>
                    </a:lnTo>
                    <a:lnTo>
                      <a:pt x="10573" y="28058"/>
                    </a:lnTo>
                    <a:cubicBezTo>
                      <a:pt x="10541" y="28058"/>
                      <a:pt x="10477" y="27962"/>
                      <a:pt x="10381" y="27674"/>
                    </a:cubicBezTo>
                    <a:lnTo>
                      <a:pt x="10381" y="27674"/>
                    </a:lnTo>
                    <a:lnTo>
                      <a:pt x="10573" y="28058"/>
                    </a:lnTo>
                    <a:lnTo>
                      <a:pt x="10573" y="28058"/>
                    </a:lnTo>
                    <a:cubicBezTo>
                      <a:pt x="10637" y="28058"/>
                      <a:pt x="10573" y="27674"/>
                      <a:pt x="10381" y="27674"/>
                    </a:cubicBezTo>
                    <a:cubicBezTo>
                      <a:pt x="10381" y="27567"/>
                      <a:pt x="10381" y="27472"/>
                      <a:pt x="10381" y="27385"/>
                    </a:cubicBezTo>
                    <a:cubicBezTo>
                      <a:pt x="10381" y="26809"/>
                      <a:pt x="10669" y="26232"/>
                      <a:pt x="10669" y="26232"/>
                    </a:cubicBezTo>
                    <a:cubicBezTo>
                      <a:pt x="10669" y="25944"/>
                      <a:pt x="10957" y="25655"/>
                      <a:pt x="11246" y="25367"/>
                    </a:cubicBezTo>
                    <a:lnTo>
                      <a:pt x="11487" y="24644"/>
                    </a:lnTo>
                    <a:lnTo>
                      <a:pt x="11487" y="24644"/>
                    </a:lnTo>
                    <a:cubicBezTo>
                      <a:pt x="11380" y="24776"/>
                      <a:pt x="11265" y="24908"/>
                      <a:pt x="11251" y="24908"/>
                    </a:cubicBezTo>
                    <a:cubicBezTo>
                      <a:pt x="11239" y="24908"/>
                      <a:pt x="11308" y="24804"/>
                      <a:pt x="11534" y="24502"/>
                    </a:cubicBezTo>
                    <a:lnTo>
                      <a:pt x="11534" y="24502"/>
                    </a:lnTo>
                    <a:lnTo>
                      <a:pt x="11487" y="24644"/>
                    </a:lnTo>
                    <a:lnTo>
                      <a:pt x="11487" y="24644"/>
                    </a:lnTo>
                    <a:cubicBezTo>
                      <a:pt x="11593" y="24512"/>
                      <a:pt x="11692" y="24381"/>
                      <a:pt x="11672" y="24381"/>
                    </a:cubicBezTo>
                    <a:cubicBezTo>
                      <a:pt x="11662" y="24381"/>
                      <a:pt x="11621" y="24415"/>
                      <a:pt x="11534" y="24502"/>
                    </a:cubicBezTo>
                    <a:lnTo>
                      <a:pt x="12687" y="23349"/>
                    </a:lnTo>
                    <a:cubicBezTo>
                      <a:pt x="13264" y="23060"/>
                      <a:pt x="13841" y="22484"/>
                      <a:pt x="14129" y="22195"/>
                    </a:cubicBezTo>
                    <a:lnTo>
                      <a:pt x="14994" y="21618"/>
                    </a:lnTo>
                    <a:lnTo>
                      <a:pt x="15571" y="21042"/>
                    </a:lnTo>
                    <a:lnTo>
                      <a:pt x="15283" y="21330"/>
                    </a:lnTo>
                    <a:cubicBezTo>
                      <a:pt x="17301" y="19600"/>
                      <a:pt x="19608" y="18158"/>
                      <a:pt x="22203" y="17005"/>
                    </a:cubicBezTo>
                    <a:lnTo>
                      <a:pt x="23933" y="16140"/>
                    </a:lnTo>
                    <a:lnTo>
                      <a:pt x="24798" y="15852"/>
                    </a:lnTo>
                    <a:lnTo>
                      <a:pt x="28835" y="14698"/>
                    </a:lnTo>
                    <a:cubicBezTo>
                      <a:pt x="31430" y="13833"/>
                      <a:pt x="33737" y="12968"/>
                      <a:pt x="36332" y="12391"/>
                    </a:cubicBezTo>
                    <a:cubicBezTo>
                      <a:pt x="37485" y="11815"/>
                      <a:pt x="38927" y="11526"/>
                      <a:pt x="40080" y="11526"/>
                    </a:cubicBezTo>
                    <a:lnTo>
                      <a:pt x="41810" y="11238"/>
                    </a:lnTo>
                    <a:lnTo>
                      <a:pt x="42675" y="11238"/>
                    </a:lnTo>
                    <a:cubicBezTo>
                      <a:pt x="43829" y="11094"/>
                      <a:pt x="45054" y="11022"/>
                      <a:pt x="46280" y="11022"/>
                    </a:cubicBezTo>
                    <a:cubicBezTo>
                      <a:pt x="47330" y="11022"/>
                      <a:pt x="48381" y="11075"/>
                      <a:pt x="49386" y="11181"/>
                    </a:cubicBezTo>
                    <a:lnTo>
                      <a:pt x="49386" y="11181"/>
                    </a:lnTo>
                    <a:cubicBezTo>
                      <a:pt x="49437" y="11197"/>
                      <a:pt x="49506" y="11216"/>
                      <a:pt x="49596" y="11238"/>
                    </a:cubicBezTo>
                    <a:lnTo>
                      <a:pt x="50461" y="11238"/>
                    </a:lnTo>
                    <a:cubicBezTo>
                      <a:pt x="51037" y="11238"/>
                      <a:pt x="51614" y="11238"/>
                      <a:pt x="52191" y="11526"/>
                    </a:cubicBezTo>
                    <a:cubicBezTo>
                      <a:pt x="52479" y="11815"/>
                      <a:pt x="53056" y="11815"/>
                      <a:pt x="53633" y="12103"/>
                    </a:cubicBezTo>
                    <a:lnTo>
                      <a:pt x="52767" y="11815"/>
                    </a:lnTo>
                    <a:lnTo>
                      <a:pt x="52767" y="11815"/>
                    </a:lnTo>
                    <a:lnTo>
                      <a:pt x="53344" y="12103"/>
                    </a:lnTo>
                    <a:lnTo>
                      <a:pt x="54209" y="12391"/>
                    </a:lnTo>
                    <a:lnTo>
                      <a:pt x="55651" y="13257"/>
                    </a:lnTo>
                    <a:lnTo>
                      <a:pt x="56228" y="13833"/>
                    </a:lnTo>
                    <a:cubicBezTo>
                      <a:pt x="56489" y="14094"/>
                      <a:pt x="56750" y="14593"/>
                      <a:pt x="57226" y="14898"/>
                    </a:cubicBezTo>
                    <a:lnTo>
                      <a:pt x="57226" y="14898"/>
                    </a:lnTo>
                    <a:lnTo>
                      <a:pt x="57669" y="15563"/>
                    </a:lnTo>
                    <a:cubicBezTo>
                      <a:pt x="57880" y="15984"/>
                      <a:pt x="58090" y="16252"/>
                      <a:pt x="58301" y="16590"/>
                    </a:cubicBezTo>
                    <a:lnTo>
                      <a:pt x="58301" y="16590"/>
                    </a:lnTo>
                    <a:cubicBezTo>
                      <a:pt x="58276" y="16502"/>
                      <a:pt x="58268" y="16437"/>
                      <a:pt x="58296" y="16437"/>
                    </a:cubicBezTo>
                    <a:cubicBezTo>
                      <a:pt x="58326" y="16437"/>
                      <a:pt x="58398" y="16512"/>
                      <a:pt x="58534" y="16717"/>
                    </a:cubicBezTo>
                    <a:cubicBezTo>
                      <a:pt x="58534" y="16717"/>
                      <a:pt x="58534" y="17005"/>
                      <a:pt x="58534" y="17293"/>
                    </a:cubicBezTo>
                    <a:cubicBezTo>
                      <a:pt x="58534" y="17870"/>
                      <a:pt x="58823" y="18158"/>
                      <a:pt x="59111" y="18735"/>
                    </a:cubicBezTo>
                    <a:cubicBezTo>
                      <a:pt x="59111" y="19023"/>
                      <a:pt x="59111" y="19312"/>
                      <a:pt x="59111" y="19600"/>
                    </a:cubicBezTo>
                    <a:cubicBezTo>
                      <a:pt x="59166" y="19819"/>
                      <a:pt x="59200" y="19903"/>
                      <a:pt x="59219" y="19903"/>
                    </a:cubicBezTo>
                    <a:cubicBezTo>
                      <a:pt x="59224" y="19903"/>
                      <a:pt x="59228" y="19897"/>
                      <a:pt x="59231" y="19887"/>
                    </a:cubicBezTo>
                    <a:lnTo>
                      <a:pt x="59231" y="19887"/>
                    </a:lnTo>
                    <a:cubicBezTo>
                      <a:pt x="59391" y="20848"/>
                      <a:pt x="59351" y="21810"/>
                      <a:pt x="59111" y="22772"/>
                    </a:cubicBezTo>
                    <a:lnTo>
                      <a:pt x="59111" y="23060"/>
                    </a:lnTo>
                    <a:cubicBezTo>
                      <a:pt x="59111" y="23637"/>
                      <a:pt x="59111" y="24214"/>
                      <a:pt x="58823" y="24790"/>
                    </a:cubicBezTo>
                    <a:cubicBezTo>
                      <a:pt x="58554" y="25865"/>
                      <a:pt x="58285" y="26689"/>
                      <a:pt x="57783" y="27730"/>
                    </a:cubicBezTo>
                    <a:lnTo>
                      <a:pt x="57783" y="27730"/>
                    </a:lnTo>
                    <a:cubicBezTo>
                      <a:pt x="57835" y="27592"/>
                      <a:pt x="57876" y="27475"/>
                      <a:pt x="57872" y="27475"/>
                    </a:cubicBezTo>
                    <a:lnTo>
                      <a:pt x="57872" y="27475"/>
                    </a:lnTo>
                    <a:cubicBezTo>
                      <a:pt x="57868" y="27475"/>
                      <a:pt x="57814" y="27602"/>
                      <a:pt x="57669" y="27962"/>
                    </a:cubicBezTo>
                    <a:lnTo>
                      <a:pt x="57381" y="28539"/>
                    </a:lnTo>
                    <a:cubicBezTo>
                      <a:pt x="57093" y="28827"/>
                      <a:pt x="56804" y="29404"/>
                      <a:pt x="56516" y="29980"/>
                    </a:cubicBezTo>
                    <a:lnTo>
                      <a:pt x="55598" y="31357"/>
                    </a:lnTo>
                    <a:lnTo>
                      <a:pt x="55598" y="31357"/>
                    </a:lnTo>
                    <a:cubicBezTo>
                      <a:pt x="55553" y="31457"/>
                      <a:pt x="55483" y="31557"/>
                      <a:pt x="55398" y="31657"/>
                    </a:cubicBezTo>
                    <a:lnTo>
                      <a:pt x="55398" y="31657"/>
                    </a:lnTo>
                    <a:lnTo>
                      <a:pt x="55598" y="31357"/>
                    </a:lnTo>
                    <a:lnTo>
                      <a:pt x="55598" y="31357"/>
                    </a:lnTo>
                    <a:cubicBezTo>
                      <a:pt x="55632" y="31282"/>
                      <a:pt x="55651" y="31208"/>
                      <a:pt x="55651" y="31134"/>
                    </a:cubicBezTo>
                    <a:lnTo>
                      <a:pt x="55651" y="31134"/>
                    </a:lnTo>
                    <a:cubicBezTo>
                      <a:pt x="55103" y="31682"/>
                      <a:pt x="55018" y="31883"/>
                      <a:pt x="55103" y="31883"/>
                    </a:cubicBezTo>
                    <a:cubicBezTo>
                      <a:pt x="55141" y="31883"/>
                      <a:pt x="55214" y="31842"/>
                      <a:pt x="55295" y="31773"/>
                    </a:cubicBezTo>
                    <a:lnTo>
                      <a:pt x="55295" y="31773"/>
                    </a:lnTo>
                    <a:cubicBezTo>
                      <a:pt x="55331" y="31735"/>
                      <a:pt x="55365" y="31696"/>
                      <a:pt x="55398" y="31657"/>
                    </a:cubicBezTo>
                    <a:lnTo>
                      <a:pt x="55398" y="31657"/>
                    </a:lnTo>
                    <a:lnTo>
                      <a:pt x="55363" y="31711"/>
                    </a:lnTo>
                    <a:cubicBezTo>
                      <a:pt x="55340" y="31733"/>
                      <a:pt x="55317" y="31754"/>
                      <a:pt x="55295" y="31773"/>
                    </a:cubicBezTo>
                    <a:lnTo>
                      <a:pt x="55295" y="31773"/>
                    </a:lnTo>
                    <a:cubicBezTo>
                      <a:pt x="55225" y="31848"/>
                      <a:pt x="55149" y="31924"/>
                      <a:pt x="55074" y="31999"/>
                    </a:cubicBezTo>
                    <a:cubicBezTo>
                      <a:pt x="54209" y="32864"/>
                      <a:pt x="53344" y="33729"/>
                      <a:pt x="52479" y="34594"/>
                    </a:cubicBezTo>
                    <a:lnTo>
                      <a:pt x="51902" y="35171"/>
                    </a:lnTo>
                    <a:lnTo>
                      <a:pt x="51902" y="35171"/>
                    </a:lnTo>
                    <a:cubicBezTo>
                      <a:pt x="51902" y="35139"/>
                      <a:pt x="51888" y="35124"/>
                      <a:pt x="51862" y="35124"/>
                    </a:cubicBezTo>
                    <a:cubicBezTo>
                      <a:pt x="51657" y="35124"/>
                      <a:pt x="50717" y="36036"/>
                      <a:pt x="50461" y="36036"/>
                    </a:cubicBezTo>
                    <a:cubicBezTo>
                      <a:pt x="49307" y="36901"/>
                      <a:pt x="48154" y="37766"/>
                      <a:pt x="46712" y="38342"/>
                    </a:cubicBezTo>
                    <a:lnTo>
                      <a:pt x="45270" y="39207"/>
                    </a:lnTo>
                    <a:cubicBezTo>
                      <a:pt x="44799" y="39443"/>
                      <a:pt x="44327" y="39679"/>
                      <a:pt x="43856" y="39757"/>
                    </a:cubicBezTo>
                    <a:lnTo>
                      <a:pt x="43856" y="39757"/>
                    </a:lnTo>
                    <a:lnTo>
                      <a:pt x="44117" y="39496"/>
                    </a:lnTo>
                    <a:lnTo>
                      <a:pt x="44117" y="39496"/>
                    </a:lnTo>
                    <a:lnTo>
                      <a:pt x="43540" y="39784"/>
                    </a:lnTo>
                    <a:cubicBezTo>
                      <a:pt x="43646" y="39784"/>
                      <a:pt x="43751" y="39775"/>
                      <a:pt x="43856" y="39757"/>
                    </a:cubicBezTo>
                    <a:lnTo>
                      <a:pt x="43856" y="39757"/>
                    </a:lnTo>
                    <a:lnTo>
                      <a:pt x="43829" y="39784"/>
                    </a:lnTo>
                    <a:lnTo>
                      <a:pt x="42964" y="40073"/>
                    </a:lnTo>
                    <a:lnTo>
                      <a:pt x="40945" y="40938"/>
                    </a:lnTo>
                    <a:cubicBezTo>
                      <a:pt x="38350" y="41803"/>
                      <a:pt x="35755" y="42379"/>
                      <a:pt x="33160" y="43244"/>
                    </a:cubicBezTo>
                    <a:cubicBezTo>
                      <a:pt x="29412" y="44109"/>
                      <a:pt x="25375" y="45551"/>
                      <a:pt x="23933" y="49876"/>
                    </a:cubicBezTo>
                    <a:cubicBezTo>
                      <a:pt x="23645" y="53913"/>
                      <a:pt x="24221" y="57950"/>
                      <a:pt x="25663" y="61698"/>
                    </a:cubicBezTo>
                    <a:lnTo>
                      <a:pt x="28258" y="71790"/>
                    </a:lnTo>
                    <a:cubicBezTo>
                      <a:pt x="29123" y="75827"/>
                      <a:pt x="30277" y="79576"/>
                      <a:pt x="32007" y="83324"/>
                    </a:cubicBezTo>
                    <a:cubicBezTo>
                      <a:pt x="33018" y="85010"/>
                      <a:pt x="34642" y="85776"/>
                      <a:pt x="36265" y="85776"/>
                    </a:cubicBezTo>
                    <a:cubicBezTo>
                      <a:pt x="38807" y="85776"/>
                      <a:pt x="41346" y="83897"/>
                      <a:pt x="41522" y="80729"/>
                    </a:cubicBezTo>
                    <a:cubicBezTo>
                      <a:pt x="40945" y="76981"/>
                      <a:pt x="40369" y="73520"/>
                      <a:pt x="39215" y="70060"/>
                    </a:cubicBezTo>
                    <a:lnTo>
                      <a:pt x="36620" y="59968"/>
                    </a:lnTo>
                    <a:lnTo>
                      <a:pt x="35178" y="55355"/>
                    </a:lnTo>
                    <a:cubicBezTo>
                      <a:pt x="35178" y="54921"/>
                      <a:pt x="35106" y="54486"/>
                      <a:pt x="34997" y="54088"/>
                    </a:cubicBezTo>
                    <a:lnTo>
                      <a:pt x="34997" y="54088"/>
                    </a:lnTo>
                    <a:lnTo>
                      <a:pt x="38639" y="53048"/>
                    </a:lnTo>
                    <a:cubicBezTo>
                      <a:pt x="49596" y="49876"/>
                      <a:pt x="61706" y="44686"/>
                      <a:pt x="66896" y="34017"/>
                    </a:cubicBezTo>
                    <a:cubicBezTo>
                      <a:pt x="69491" y="28827"/>
                      <a:pt x="70357" y="22772"/>
                      <a:pt x="69491" y="17005"/>
                    </a:cubicBezTo>
                    <a:cubicBezTo>
                      <a:pt x="68626" y="11238"/>
                      <a:pt x="65166" y="6336"/>
                      <a:pt x="59976" y="3453"/>
                    </a:cubicBezTo>
                    <a:cubicBezTo>
                      <a:pt x="56141" y="1197"/>
                      <a:pt x="51777" y="0"/>
                      <a:pt x="47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016650" y="4028875"/>
                <a:ext cx="331625" cy="264950"/>
              </a:xfrm>
              <a:custGeom>
                <a:avLst/>
                <a:gdLst/>
                <a:ahLst/>
                <a:cxnLst/>
                <a:rect l="l" t="t" r="r" b="b"/>
                <a:pathLst>
                  <a:path w="13265" h="10598" extrusionOk="0">
                    <a:moveTo>
                      <a:pt x="5479" y="0"/>
                    </a:moveTo>
                    <a:cubicBezTo>
                      <a:pt x="4902" y="289"/>
                      <a:pt x="4325" y="289"/>
                      <a:pt x="3749" y="289"/>
                    </a:cubicBezTo>
                    <a:cubicBezTo>
                      <a:pt x="3460" y="577"/>
                      <a:pt x="2884" y="865"/>
                      <a:pt x="2307" y="1154"/>
                    </a:cubicBezTo>
                    <a:cubicBezTo>
                      <a:pt x="1730" y="1442"/>
                      <a:pt x="1154" y="2019"/>
                      <a:pt x="577" y="2884"/>
                    </a:cubicBezTo>
                    <a:cubicBezTo>
                      <a:pt x="289" y="3172"/>
                      <a:pt x="0" y="4037"/>
                      <a:pt x="0" y="4614"/>
                    </a:cubicBezTo>
                    <a:cubicBezTo>
                      <a:pt x="0" y="5191"/>
                      <a:pt x="0" y="5767"/>
                      <a:pt x="0" y="6632"/>
                    </a:cubicBezTo>
                    <a:cubicBezTo>
                      <a:pt x="289" y="7209"/>
                      <a:pt x="865" y="8074"/>
                      <a:pt x="1442" y="8651"/>
                    </a:cubicBezTo>
                    <a:lnTo>
                      <a:pt x="1730" y="8651"/>
                    </a:lnTo>
                    <a:cubicBezTo>
                      <a:pt x="2019" y="8939"/>
                      <a:pt x="2307" y="9227"/>
                      <a:pt x="2884" y="9516"/>
                    </a:cubicBezTo>
                    <a:cubicBezTo>
                      <a:pt x="3460" y="9804"/>
                      <a:pt x="3749" y="10092"/>
                      <a:pt x="4325" y="10092"/>
                    </a:cubicBezTo>
                    <a:cubicBezTo>
                      <a:pt x="4614" y="10381"/>
                      <a:pt x="4902" y="10381"/>
                      <a:pt x="5190" y="10381"/>
                    </a:cubicBezTo>
                    <a:lnTo>
                      <a:pt x="6056" y="10381"/>
                    </a:lnTo>
                    <a:cubicBezTo>
                      <a:pt x="6488" y="10525"/>
                      <a:pt x="6993" y="10597"/>
                      <a:pt x="7497" y="10597"/>
                    </a:cubicBezTo>
                    <a:cubicBezTo>
                      <a:pt x="8002" y="10597"/>
                      <a:pt x="8506" y="10525"/>
                      <a:pt x="8939" y="10381"/>
                    </a:cubicBezTo>
                    <a:lnTo>
                      <a:pt x="9227" y="10381"/>
                    </a:lnTo>
                    <a:lnTo>
                      <a:pt x="10669" y="9804"/>
                    </a:lnTo>
                    <a:lnTo>
                      <a:pt x="11534" y="9227"/>
                    </a:lnTo>
                    <a:lnTo>
                      <a:pt x="12399" y="8074"/>
                    </a:lnTo>
                    <a:cubicBezTo>
                      <a:pt x="12687" y="7497"/>
                      <a:pt x="12976" y="6921"/>
                      <a:pt x="12976" y="6056"/>
                    </a:cubicBezTo>
                    <a:cubicBezTo>
                      <a:pt x="13264" y="5767"/>
                      <a:pt x="13264" y="5191"/>
                      <a:pt x="12976" y="4902"/>
                    </a:cubicBezTo>
                    <a:cubicBezTo>
                      <a:pt x="12976" y="4326"/>
                      <a:pt x="12976" y="3749"/>
                      <a:pt x="12687" y="3461"/>
                    </a:cubicBezTo>
                    <a:cubicBezTo>
                      <a:pt x="12687" y="2884"/>
                      <a:pt x="12399" y="2596"/>
                      <a:pt x="12111" y="2307"/>
                    </a:cubicBezTo>
                    <a:cubicBezTo>
                      <a:pt x="11534" y="1731"/>
                      <a:pt x="11246" y="1442"/>
                      <a:pt x="10669" y="1154"/>
                    </a:cubicBezTo>
                    <a:lnTo>
                      <a:pt x="10092" y="865"/>
                    </a:lnTo>
                    <a:cubicBezTo>
                      <a:pt x="9516" y="289"/>
                      <a:pt x="8939" y="0"/>
                      <a:pt x="8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p:nvPr/>
        </p:nvSpPr>
        <p:spPr>
          <a:xfrm rot="5400000">
            <a:off x="2998084" y="-1080566"/>
            <a:ext cx="3392907" cy="7983113"/>
          </a:xfrm>
          <a:prstGeom prst="roundRect">
            <a:avLst>
              <a:gd name="adj" fmla="val 654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27"/>
          <p:cNvSpPr txBox="1">
            <a:spLocks noGrp="1"/>
          </p:cNvSpPr>
          <p:nvPr>
            <p:ph type="title"/>
          </p:nvPr>
        </p:nvSpPr>
        <p:spPr>
          <a:xfrm>
            <a:off x="2293800" y="128033"/>
            <a:ext cx="4556400" cy="6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u="sng" spc="-150" dirty="0">
                <a:latin typeface="Times New Roman" panose="02020603050405020304" pitchFamily="18" charset="0"/>
                <a:cs typeface="Times New Roman" panose="02020603050405020304" pitchFamily="18" charset="0"/>
              </a:rPr>
              <a:t>PROBLEM</a:t>
            </a:r>
            <a:r>
              <a:rPr lang="en-US" sz="2800" b="1" spc="-150" dirty="0">
                <a:latin typeface="Times New Roman" panose="02020603050405020304" pitchFamily="18" charset="0"/>
                <a:cs typeface="Times New Roman" panose="02020603050405020304" pitchFamily="18" charset="0"/>
              </a:rPr>
              <a:t> </a:t>
            </a:r>
            <a:r>
              <a:rPr lang="en-US" sz="2800" b="1" u="sng" spc="-150" dirty="0">
                <a:latin typeface="Times New Roman" panose="02020603050405020304" pitchFamily="18" charset="0"/>
                <a:cs typeface="Times New Roman" panose="02020603050405020304" pitchFamily="18" charset="0"/>
              </a:rPr>
              <a:t>STATEMENT</a:t>
            </a:r>
          </a:p>
        </p:txBody>
      </p:sp>
      <p:sp>
        <p:nvSpPr>
          <p:cNvPr id="341" name="Google Shape;341;p27"/>
          <p:cNvSpPr txBox="1">
            <a:spLocks noGrp="1"/>
          </p:cNvSpPr>
          <p:nvPr>
            <p:ph type="subTitle" idx="1"/>
          </p:nvPr>
        </p:nvSpPr>
        <p:spPr>
          <a:xfrm>
            <a:off x="1492629" y="1306686"/>
            <a:ext cx="6786590" cy="557700"/>
          </a:xfrm>
          <a:prstGeom prst="rect">
            <a:avLst/>
          </a:prstGeom>
        </p:spPr>
        <p:txBody>
          <a:bodyPr spcFirstLastPara="1" wrap="square" lIns="91425" tIns="91425" rIns="91425" bIns="91425" anchor="t" anchorCtr="0">
            <a:noAutofit/>
          </a:bodyPr>
          <a:lstStyle/>
          <a:p>
            <a:pPr marL="0" indent="0" algn="just">
              <a:lnSpc>
                <a:spcPct val="150000"/>
              </a:lnSpc>
              <a:spcAft>
                <a:spcPts val="1600"/>
              </a:spcAft>
            </a:pPr>
            <a:r>
              <a:rPr lang="en-IN" sz="1400" dirty="0">
                <a:solidFill>
                  <a:srgbClr val="000000"/>
                </a:solidFill>
                <a:latin typeface="Times New Roman" panose="02020603050405020304" pitchFamily="18" charset="0"/>
                <a:cs typeface="Times New Roman" panose="02020603050405020304" pitchFamily="18" charset="0"/>
              </a:rPr>
              <a:t>Autism is an integral neurodevelopment disorder that affects the functioning of the brain. It can occur at any age but usually occur in childhood; mostly children at the age of 2 or 3 have more chances of having ASD. It occurs due to the combination of both genetic and environmental factors. Autism is not an illness or a disease rather it is a neurological condition in which a child is unable to concentrate, think, learn, focus and solve problems. They find difficulty in explaining things through facial expressions or by making Gestures. It is the fastest-growing developmental disability in all over the world including India. According to Autism Centre for Excellence(ACE), 1 in 68 children is suffering from ASD. So, there is a need to diagnose this disability at an early age. </a:t>
            </a:r>
          </a:p>
          <a:p>
            <a:pPr marL="0" lvl="0" indent="0" algn="just" rtl="0">
              <a:lnSpc>
                <a:spcPct val="150000"/>
              </a:lnSpc>
              <a:spcBef>
                <a:spcPts val="0"/>
              </a:spcBef>
              <a:spcAft>
                <a:spcPts val="1600"/>
              </a:spcAft>
              <a:buNone/>
            </a:pPr>
            <a:endParaRPr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8"/>
          <p:cNvSpPr txBox="1">
            <a:spLocks noGrp="1"/>
          </p:cNvSpPr>
          <p:nvPr>
            <p:ph type="title"/>
          </p:nvPr>
        </p:nvSpPr>
        <p:spPr>
          <a:xfrm>
            <a:off x="900900" y="-772520"/>
            <a:ext cx="7342200" cy="229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u="sng" dirty="0">
                <a:latin typeface="Times New Roman" panose="02020603050405020304" pitchFamily="18" charset="0"/>
                <a:cs typeface="Times New Roman" panose="02020603050405020304" pitchFamily="18" charset="0"/>
              </a:rPr>
              <a:t>EXISTING</a:t>
            </a:r>
            <a:r>
              <a:rPr lang="en-US" sz="3200" u="sng" dirty="0"/>
              <a:t> </a:t>
            </a:r>
            <a:r>
              <a:rPr lang="en-US" sz="2400" b="1" u="sng" dirty="0">
                <a:latin typeface="Times New Roman" panose="02020603050405020304" pitchFamily="18" charset="0"/>
                <a:cs typeface="Times New Roman" panose="02020603050405020304" pitchFamily="18" charset="0"/>
              </a:rPr>
              <a:t>SYSTEM</a:t>
            </a:r>
          </a:p>
        </p:txBody>
      </p:sp>
      <p:sp>
        <p:nvSpPr>
          <p:cNvPr id="348" name="Google Shape;348;p28"/>
          <p:cNvSpPr txBox="1">
            <a:spLocks noGrp="1"/>
          </p:cNvSpPr>
          <p:nvPr>
            <p:ph type="subTitle" idx="1"/>
          </p:nvPr>
        </p:nvSpPr>
        <p:spPr>
          <a:xfrm>
            <a:off x="900900" y="986176"/>
            <a:ext cx="7342200" cy="3310053"/>
          </a:xfrm>
          <a:prstGeom prst="rect">
            <a:avLst/>
          </a:prstGeom>
        </p:spPr>
        <p:txBody>
          <a:bodyPr spcFirstLastPara="1" wrap="square" lIns="91425" tIns="91425" rIns="91425" bIns="91425" anchor="t" anchorCtr="0">
            <a:noAutofit/>
          </a:bodyPr>
          <a:lstStyle/>
          <a:p>
            <a:pPr marL="0" indent="0" algn="just">
              <a:lnSpc>
                <a:spcPct val="150000"/>
              </a:lnSpc>
              <a:spcAft>
                <a:spcPts val="16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existing systems use older machine learning algorithms like logistic regression, Decision Tree. Which are efficient in processing but fails to generate good accuracy. There are some systems which use Deep learning for autism detection but they require high processing power and are a bit complex to use.</a:t>
            </a: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lnSpc>
                <a:spcPct val="150000"/>
              </a:lnSpc>
              <a:spcBef>
                <a:spcPts val="0"/>
              </a:spcBef>
              <a:spcAft>
                <a:spcPts val="1600"/>
              </a:spcAft>
              <a:buNone/>
            </a:pPr>
            <a:endParaRPr sz="1600" dirty="0">
              <a:solidFill>
                <a:srgbClr val="000000"/>
              </a:solidFill>
              <a:latin typeface="Times New Roman" panose="02020603050405020304" pitchFamily="18" charset="0"/>
              <a:cs typeface="Times New Roman" panose="02020603050405020304" pitchFamily="18" charset="0"/>
            </a:endParaRPr>
          </a:p>
        </p:txBody>
      </p:sp>
      <p:sp>
        <p:nvSpPr>
          <p:cNvPr id="2" name="Google Shape;353;p29">
            <a:extLst>
              <a:ext uri="{FF2B5EF4-FFF2-40B4-BE49-F238E27FC236}">
                <a16:creationId xmlns:a16="http://schemas.microsoft.com/office/drawing/2014/main" id="{C94040FD-3FE0-5FC0-F998-BFBDB1547E8E}"/>
              </a:ext>
            </a:extLst>
          </p:cNvPr>
          <p:cNvSpPr txBox="1">
            <a:spLocks/>
          </p:cNvSpPr>
          <p:nvPr/>
        </p:nvSpPr>
        <p:spPr>
          <a:xfrm>
            <a:off x="1982653" y="2598266"/>
            <a:ext cx="4643683" cy="14273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dk2"/>
              </a:buClr>
              <a:buSzPts val="1300"/>
              <a:buFont typeface="Poppins"/>
              <a:buNone/>
              <a:defRPr sz="1400" b="0" i="0" u="none" strike="noStrike" cap="none">
                <a:solidFill>
                  <a:schemeClr val="dk2"/>
                </a:solidFill>
                <a:latin typeface="Poppins"/>
                <a:ea typeface="Poppins"/>
                <a:cs typeface="Poppins"/>
                <a:sym typeface="Poppins"/>
              </a:defRPr>
            </a:lvl1pPr>
            <a:lvl2pPr marL="914400" marR="0" lvl="1"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800100" lvl="1" indent="-342900"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Low accuracy</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High complexity</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Difficult to scales</a:t>
            </a:r>
            <a:endParaRPr 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2" name="Google Shape;362;p30"/>
          <p:cNvSpPr txBox="1">
            <a:spLocks noGrp="1"/>
          </p:cNvSpPr>
          <p:nvPr>
            <p:ph type="title"/>
          </p:nvPr>
        </p:nvSpPr>
        <p:spPr>
          <a:xfrm>
            <a:off x="576142" y="6150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u="sng" dirty="0">
                <a:latin typeface="Times New Roman" panose="02020603050405020304" pitchFamily="18" charset="0"/>
                <a:cs typeface="Times New Roman" panose="02020603050405020304" pitchFamily="18" charset="0"/>
              </a:rPr>
              <a:t>PROPOSED</a:t>
            </a:r>
            <a:r>
              <a:rPr lang="en-US"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SYSTEM</a:t>
            </a:r>
            <a:endParaRPr sz="2400" b="1" u="sn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5670DD1-E0DB-B14B-E644-9CBC690BA220}"/>
              </a:ext>
            </a:extLst>
          </p:cNvPr>
          <p:cNvSpPr txBox="1"/>
          <p:nvPr/>
        </p:nvSpPr>
        <p:spPr>
          <a:xfrm>
            <a:off x="576142" y="1054663"/>
            <a:ext cx="7717500" cy="2099934"/>
          </a:xfrm>
          <a:prstGeom prst="rect">
            <a:avLst/>
          </a:prstGeom>
          <a:noFill/>
        </p:spPr>
        <p:txBody>
          <a:bodyPr wrap="square">
            <a:spAutoFit/>
          </a:bodyPr>
          <a:lstStyle/>
          <a:p>
            <a:pPr algn="just">
              <a:lnSpc>
                <a:spcPct val="150000"/>
              </a:lnSpc>
              <a:spcAft>
                <a:spcPts val="1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With the advancement of machine learning (ML), autism can be predicted at quite an early stage. The main aim of this project is to analyze various Machine learning algorithms, used by various researchers like SVM (Support Vector Machine), Random Forest, Decision Trees, Logistic Regression, and compare the result based on their accuracy and efficiency.</a:t>
            </a:r>
          </a:p>
          <a:p>
            <a:pPr marL="0" lvl="0" indent="0" algn="just" rtl="0">
              <a:lnSpc>
                <a:spcPct val="150000"/>
              </a:lnSpc>
              <a:spcBef>
                <a:spcPts val="0"/>
              </a:spcBef>
              <a:spcAft>
                <a:spcPts val="1600"/>
              </a:spcAft>
              <a:buNone/>
            </a:pP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4C7DD7-8DDF-7CA1-A2AF-1C92286BBAA5}"/>
              </a:ext>
            </a:extLst>
          </p:cNvPr>
          <p:cNvSpPr txBox="1"/>
          <p:nvPr/>
        </p:nvSpPr>
        <p:spPr>
          <a:xfrm>
            <a:off x="2171379" y="3065672"/>
            <a:ext cx="5251836" cy="1023165"/>
          </a:xfrm>
          <a:prstGeom prst="rect">
            <a:avLst/>
          </a:prstGeom>
          <a:noFill/>
        </p:spPr>
        <p:txBody>
          <a:bodyPr wrap="square">
            <a:spAutoFit/>
          </a:bodyPr>
          <a:lstStyle/>
          <a:p>
            <a:pPr marL="800100" lvl="1"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accuracy</a:t>
            </a:r>
          </a:p>
          <a:p>
            <a:pPr marL="800100" lvl="1"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 complexity</a:t>
            </a:r>
            <a:endParaRPr lang="en-IN"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scale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2" name="Google Shape;362;p30"/>
          <p:cNvSpPr txBox="1">
            <a:spLocks noGrp="1"/>
          </p:cNvSpPr>
          <p:nvPr>
            <p:ph type="title"/>
          </p:nvPr>
        </p:nvSpPr>
        <p:spPr>
          <a:xfrm>
            <a:off x="576142" y="6150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u="sng" dirty="0">
                <a:latin typeface="Times New Roman" panose="02020603050405020304" pitchFamily="18" charset="0"/>
                <a:cs typeface="Times New Roman" panose="02020603050405020304" pitchFamily="18" charset="0"/>
              </a:rPr>
              <a:t>DATASET</a:t>
            </a:r>
            <a:endParaRPr sz="2400" b="1" u="sng"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A311FBA-9F7D-1AD0-9105-7DF93792ED75}"/>
              </a:ext>
            </a:extLst>
          </p:cNvPr>
          <p:cNvPicPr>
            <a:picLocks noChangeAspect="1"/>
          </p:cNvPicPr>
          <p:nvPr/>
        </p:nvPicPr>
        <p:blipFill rotWithShape="1">
          <a:blip r:embed="rId3"/>
          <a:srcRect l="9207" t="38660" r="11508" b="30300"/>
          <a:stretch/>
        </p:blipFill>
        <p:spPr>
          <a:xfrm>
            <a:off x="947057" y="980073"/>
            <a:ext cx="7249885" cy="1596572"/>
          </a:xfrm>
          <a:prstGeom prst="rect">
            <a:avLst/>
          </a:prstGeom>
        </p:spPr>
      </p:pic>
      <p:pic>
        <p:nvPicPr>
          <p:cNvPr id="4" name="Picture 3">
            <a:extLst>
              <a:ext uri="{FF2B5EF4-FFF2-40B4-BE49-F238E27FC236}">
                <a16:creationId xmlns:a16="http://schemas.microsoft.com/office/drawing/2014/main" id="{FDF14B81-D65A-61D8-447B-8CA2DDD6A72D}"/>
              </a:ext>
            </a:extLst>
          </p:cNvPr>
          <p:cNvPicPr>
            <a:picLocks noChangeAspect="1"/>
          </p:cNvPicPr>
          <p:nvPr/>
        </p:nvPicPr>
        <p:blipFill rotWithShape="1">
          <a:blip r:embed="rId4"/>
          <a:srcRect l="69761" t="39788" r="11508" b="28184"/>
          <a:stretch/>
        </p:blipFill>
        <p:spPr>
          <a:xfrm>
            <a:off x="3715656" y="3133924"/>
            <a:ext cx="1712686" cy="1647372"/>
          </a:xfrm>
          <a:prstGeom prst="rect">
            <a:avLst/>
          </a:prstGeom>
        </p:spPr>
      </p:pic>
    </p:spTree>
    <p:extLst>
      <p:ext uri="{BB962C8B-B14F-4D97-AF65-F5344CB8AC3E}">
        <p14:creationId xmlns:p14="http://schemas.microsoft.com/office/powerpoint/2010/main" val="164470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 name="Title 2">
            <a:extLst>
              <a:ext uri="{FF2B5EF4-FFF2-40B4-BE49-F238E27FC236}">
                <a16:creationId xmlns:a16="http://schemas.microsoft.com/office/drawing/2014/main" id="{507D141B-1085-A1F5-3EE0-0AA8AAFAFA12}"/>
              </a:ext>
            </a:extLst>
          </p:cNvPr>
          <p:cNvSpPr>
            <a:spLocks noGrp="1"/>
          </p:cNvSpPr>
          <p:nvPr>
            <p:ph type="title"/>
          </p:nvPr>
        </p:nvSpPr>
        <p:spPr>
          <a:xfrm>
            <a:off x="695700" y="0"/>
            <a:ext cx="7752600" cy="572700"/>
          </a:xfrm>
        </p:spPr>
        <p:txBody>
          <a:bodyPr/>
          <a:lstStyle/>
          <a:p>
            <a:r>
              <a:rPr lang="en-US" sz="2400" u="sng" dirty="0">
                <a:latin typeface="Times New Roman" panose="02020603050405020304" pitchFamily="18" charset="0"/>
                <a:cs typeface="Times New Roman" panose="02020603050405020304" pitchFamily="18" charset="0"/>
              </a:rPr>
              <a:t>ALGORITHMS</a:t>
            </a:r>
            <a:r>
              <a:rPr lang="en-US" sz="2400" b="1" u="sng"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USED</a:t>
            </a:r>
          </a:p>
        </p:txBody>
      </p:sp>
      <p:sp>
        <p:nvSpPr>
          <p:cNvPr id="10" name="Google Shape;2306;p55">
            <a:extLst>
              <a:ext uri="{FF2B5EF4-FFF2-40B4-BE49-F238E27FC236}">
                <a16:creationId xmlns:a16="http://schemas.microsoft.com/office/drawing/2014/main" id="{CC74514D-72B7-455A-BF2D-790DB3E01116}"/>
              </a:ext>
            </a:extLst>
          </p:cNvPr>
          <p:cNvSpPr/>
          <p:nvPr/>
        </p:nvSpPr>
        <p:spPr>
          <a:xfrm>
            <a:off x="0" y="809083"/>
            <a:ext cx="2927499" cy="410113"/>
          </a:xfrm>
          <a:prstGeom prst="homePlate">
            <a:avLst>
              <a:gd name="adj" fmla="val 50000"/>
            </a:avLst>
          </a:prstGeom>
          <a:solidFill>
            <a:schemeClr val="accent1">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91425" rIns="91425" bIns="91425" anchor="ctr"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SUPPORT VECTOR MACHINE</a:t>
            </a:r>
            <a:endParaRPr dirty="0">
              <a:latin typeface="Times New Roman" panose="02020603050405020304" pitchFamily="18" charset="0"/>
              <a:cs typeface="Times New Roman" panose="02020603050405020304" pitchFamily="18" charset="0"/>
            </a:endParaRPr>
          </a:p>
        </p:txBody>
      </p:sp>
      <p:sp>
        <p:nvSpPr>
          <p:cNvPr id="15" name="Google Shape;859;p43">
            <a:extLst>
              <a:ext uri="{FF2B5EF4-FFF2-40B4-BE49-F238E27FC236}">
                <a16:creationId xmlns:a16="http://schemas.microsoft.com/office/drawing/2014/main" id="{5F0B5F4A-8751-8C6E-4C44-371A538C8847}"/>
              </a:ext>
            </a:extLst>
          </p:cNvPr>
          <p:cNvSpPr/>
          <p:nvPr/>
        </p:nvSpPr>
        <p:spPr>
          <a:xfrm>
            <a:off x="2828259" y="1219196"/>
            <a:ext cx="5429693" cy="3778106"/>
          </a:xfrm>
          <a:prstGeom prst="roundRect">
            <a:avLst>
              <a:gd name="adj" fmla="val 6549"/>
            </a:avLst>
          </a:prstGeom>
          <a:solidFill>
            <a:schemeClr val="lt1"/>
          </a:solidFill>
          <a:ln>
            <a:noFill/>
          </a:ln>
        </p:spPr>
        <p:txBody>
          <a:bodyPr spcFirstLastPara="1" wrap="square" lIns="91425" tIns="91425" rIns="91425" bIns="91425" anchor="ctr" anchorCtr="0">
            <a:noAutofit/>
          </a:bodyPr>
          <a:lstStyle/>
          <a:p>
            <a:pPr marL="457200" indent="-457200" algn="just">
              <a:lnSpc>
                <a:spcPct val="150000"/>
              </a:lnSpc>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457200" indent="-457200" algn="just">
              <a:lnSpc>
                <a:spcPct val="150000"/>
              </a:lnSpc>
              <a:buFont typeface="Arial" panose="020B0604020202020204" pitchFamily="34" charset="0"/>
              <a:buChar char="•"/>
            </a:pPr>
            <a:endParaRPr lang="en-US" sz="1400" b="0" i="0" dirty="0">
              <a:solidFill>
                <a:srgbClr val="333333"/>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SVM chooses the extreme points/vectors that help in creating the hyperplane. These extreme cases are called support vectors, and hence algorithm is termed a Support Vector Machine.</a:t>
            </a:r>
          </a:p>
          <a:p>
            <a:pPr marL="285750" lvl="0" indent="-285750" algn="just" rtl="0">
              <a:spcBef>
                <a:spcPts val="0"/>
              </a:spcBef>
              <a:spcAft>
                <a:spcPts val="0"/>
              </a:spcAft>
              <a:buFont typeface="Arial" panose="020B0604020202020204" pitchFamily="34" charset="0"/>
              <a:buChar char="•"/>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10"/>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Autism Awareness by Slidesgo">
  <a:themeElements>
    <a:clrScheme name="Simple Light">
      <a:dk1>
        <a:srgbClr val="3D85C6"/>
      </a:dk1>
      <a:lt1>
        <a:srgbClr val="FFFFFF"/>
      </a:lt1>
      <a:dk2>
        <a:srgbClr val="595959"/>
      </a:dk2>
      <a:lt2>
        <a:srgbClr val="FD7A8B"/>
      </a:lt2>
      <a:accent1>
        <a:srgbClr val="3D85C6"/>
      </a:accent1>
      <a:accent2>
        <a:srgbClr val="3E6D97"/>
      </a:accent2>
      <a:accent3>
        <a:srgbClr val="D5E6F5"/>
      </a:accent3>
      <a:accent4>
        <a:srgbClr val="F0576B"/>
      </a:accent4>
      <a:accent5>
        <a:srgbClr val="DB3B56"/>
      </a:accent5>
      <a:accent6>
        <a:srgbClr val="F7D87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2074</Words>
  <Application>Microsoft Office PowerPoint</Application>
  <PresentationFormat>On-screen Show (16:9)</PresentationFormat>
  <Paragraphs>135</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Courier New</vt:lpstr>
      <vt:lpstr>Roboto Condensed Light</vt:lpstr>
      <vt:lpstr>Arial</vt:lpstr>
      <vt:lpstr>Poppins SemiBold</vt:lpstr>
      <vt:lpstr>Calibri</vt:lpstr>
      <vt:lpstr>Poppins</vt:lpstr>
      <vt:lpstr>Wingdings</vt:lpstr>
      <vt:lpstr>Times New Roman</vt:lpstr>
      <vt:lpstr>Symbol</vt:lpstr>
      <vt:lpstr>Autism Awareness by Slidesgo</vt:lpstr>
      <vt:lpstr>ANALYSIS OF AUTISM SPECTRUM DISORDER DETECTION TECHNIQUES </vt:lpstr>
      <vt:lpstr>PowerPoint Presentation</vt:lpstr>
      <vt:lpstr>PowerPoint Presentation</vt:lpstr>
      <vt:lpstr>ABSTRACT</vt:lpstr>
      <vt:lpstr>PROBLEM STATEMENT</vt:lpstr>
      <vt:lpstr>EXISTING SYSTEM</vt:lpstr>
      <vt:lpstr>PROPOSED SYSTEM</vt:lpstr>
      <vt:lpstr>DATASET</vt:lpstr>
      <vt:lpstr>ALGORITHMS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AUTISM SPECTRUM DISORDER DETECTION TECHNIQUES</dc:title>
  <dc:creator>Sampath Kumar</dc:creator>
  <cp:lastModifiedBy>santhosh darling</cp:lastModifiedBy>
  <cp:revision>65</cp:revision>
  <dcterms:modified xsi:type="dcterms:W3CDTF">2024-05-11T15:27:45Z</dcterms:modified>
</cp:coreProperties>
</file>