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467" r:id="rId2"/>
    <p:sldId id="496" r:id="rId3"/>
    <p:sldId id="497" r:id="rId4"/>
    <p:sldId id="498"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7" r:id="rId22"/>
    <p:sldId id="516" r:id="rId23"/>
    <p:sldId id="518" r:id="rId24"/>
    <p:sldId id="47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osh darling" initials="sd" lastIdx="2" clrIdx="0">
    <p:extLst>
      <p:ext uri="{19B8F6BF-5375-455C-9EA6-DF929625EA0E}">
        <p15:presenceInfo xmlns:p15="http://schemas.microsoft.com/office/powerpoint/2012/main" userId="5e3a4804144616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6"/>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FF33"/>
    <a:srgbClr val="55F040"/>
    <a:srgbClr val="C6ED97"/>
    <a:srgbClr val="33CCCC"/>
    <a:srgbClr val="D3D0F8"/>
    <a:srgbClr val="0066CC"/>
    <a:srgbClr val="346F84"/>
    <a:srgbClr val="B1E670"/>
    <a:srgbClr val="B3E7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67" autoAdjust="0"/>
    <p:restoredTop sz="86428" autoAdjust="0"/>
  </p:normalViewPr>
  <p:slideViewPr>
    <p:cSldViewPr snapToGrid="0" showGuides="1">
      <p:cViewPr varScale="1">
        <p:scale>
          <a:sx n="127" d="100"/>
          <a:sy n="127" d="100"/>
        </p:scale>
        <p:origin x="340" y="84"/>
      </p:cViewPr>
      <p:guideLst>
        <p:guide orient="horz" pos="1620"/>
        <p:guide pos="2880"/>
      </p:guideLst>
    </p:cSldViewPr>
  </p:slideViewPr>
  <p:outlineViewPr>
    <p:cViewPr>
      <p:scale>
        <a:sx n="33" d="100"/>
        <a:sy n="33" d="100"/>
      </p:scale>
      <p:origin x="246" y="11627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darling" userId="5e3a480414461682" providerId="LiveId" clId="{E368D87F-D0C9-4652-8442-E93FC961914C}"/>
    <pc:docChg chg="custSel addSld delSld modSld">
      <pc:chgData name="santhosh darling" userId="5e3a480414461682" providerId="LiveId" clId="{E368D87F-D0C9-4652-8442-E93FC961914C}" dt="2024-05-14T05:16:02.881" v="962" actId="478"/>
      <pc:docMkLst>
        <pc:docMk/>
      </pc:docMkLst>
      <pc:sldChg chg="modSp mod">
        <pc:chgData name="santhosh darling" userId="5e3a480414461682" providerId="LiveId" clId="{E368D87F-D0C9-4652-8442-E93FC961914C}" dt="2024-05-08T03:43:56.572" v="56" actId="20577"/>
        <pc:sldMkLst>
          <pc:docMk/>
          <pc:sldMk cId="3204807383" sldId="467"/>
        </pc:sldMkLst>
        <pc:spChg chg="mod">
          <ac:chgData name="santhosh darling" userId="5e3a480414461682" providerId="LiveId" clId="{E368D87F-D0C9-4652-8442-E93FC961914C}" dt="2024-05-08T03:43:56.572" v="56" actId="20577"/>
          <ac:spMkLst>
            <pc:docMk/>
            <pc:sldMk cId="3204807383" sldId="467"/>
            <ac:spMk id="11" creationId="{00000000-0000-0000-0000-000000000000}"/>
          </ac:spMkLst>
        </pc:spChg>
      </pc:sldChg>
      <pc:sldChg chg="delSp mod delAnim">
        <pc:chgData name="santhosh darling" userId="5e3a480414461682" providerId="LiveId" clId="{E368D87F-D0C9-4652-8442-E93FC961914C}" dt="2024-05-14T05:16:02.881" v="962" actId="478"/>
        <pc:sldMkLst>
          <pc:docMk/>
          <pc:sldMk cId="2417439855" sldId="471"/>
        </pc:sldMkLst>
        <pc:picChg chg="del">
          <ac:chgData name="santhosh darling" userId="5e3a480414461682" providerId="LiveId" clId="{E368D87F-D0C9-4652-8442-E93FC961914C}" dt="2024-05-14T05:16:02.881" v="962" actId="478"/>
          <ac:picMkLst>
            <pc:docMk/>
            <pc:sldMk cId="2417439855" sldId="471"/>
            <ac:picMk id="7" creationId="{00000000-0000-0000-0000-000000000000}"/>
          </ac:picMkLst>
        </pc:picChg>
      </pc:sldChg>
      <pc:sldChg chg="modSp mod">
        <pc:chgData name="santhosh darling" userId="5e3a480414461682" providerId="LiveId" clId="{E368D87F-D0C9-4652-8442-E93FC961914C}" dt="2024-05-14T04:26:58.321" v="930" actId="20577"/>
        <pc:sldMkLst>
          <pc:docMk/>
          <pc:sldMk cId="2417439855" sldId="496"/>
        </pc:sldMkLst>
        <pc:spChg chg="mod">
          <ac:chgData name="santhosh darling" userId="5e3a480414461682" providerId="LiveId" clId="{E368D87F-D0C9-4652-8442-E93FC961914C}" dt="2024-05-14T04:26:58.321" v="930" actId="20577"/>
          <ac:spMkLst>
            <pc:docMk/>
            <pc:sldMk cId="2417439855" sldId="496"/>
            <ac:spMk id="4" creationId="{00000000-0000-0000-0000-000000000000}"/>
          </ac:spMkLst>
        </pc:spChg>
        <pc:spChg chg="mod">
          <ac:chgData name="santhosh darling" userId="5e3a480414461682" providerId="LiveId" clId="{E368D87F-D0C9-4652-8442-E93FC961914C}" dt="2024-05-14T03:57:10.871" v="910" actId="122"/>
          <ac:spMkLst>
            <pc:docMk/>
            <pc:sldMk cId="2417439855" sldId="496"/>
            <ac:spMk id="5" creationId="{00000000-0000-0000-0000-000000000000}"/>
          </ac:spMkLst>
        </pc:spChg>
      </pc:sldChg>
      <pc:sldChg chg="modSp new mod">
        <pc:chgData name="santhosh darling" userId="5e3a480414461682" providerId="LiveId" clId="{E368D87F-D0C9-4652-8442-E93FC961914C}" dt="2024-05-08T03:49:15.900" v="104" actId="115"/>
        <pc:sldMkLst>
          <pc:docMk/>
          <pc:sldMk cId="1666126657" sldId="497"/>
        </pc:sldMkLst>
        <pc:spChg chg="mod">
          <ac:chgData name="santhosh darling" userId="5e3a480414461682" providerId="LiveId" clId="{E368D87F-D0C9-4652-8442-E93FC961914C}" dt="2024-05-08T03:49:15.900" v="104" actId="115"/>
          <ac:spMkLst>
            <pc:docMk/>
            <pc:sldMk cId="1666126657" sldId="497"/>
            <ac:spMk id="2" creationId="{9B8D849B-F0C0-FEFB-CCEF-D16C4A186ED0}"/>
          </ac:spMkLst>
        </pc:spChg>
        <pc:spChg chg="mod">
          <ac:chgData name="santhosh darling" userId="5e3a480414461682" providerId="LiveId" clId="{E368D87F-D0C9-4652-8442-E93FC961914C}" dt="2024-05-08T03:48:02.723" v="96" actId="403"/>
          <ac:spMkLst>
            <pc:docMk/>
            <pc:sldMk cId="1666126657" sldId="497"/>
            <ac:spMk id="3" creationId="{C44AB5E4-97CB-FD2D-E773-4419E60CC766}"/>
          </ac:spMkLst>
        </pc:spChg>
      </pc:sldChg>
      <pc:sldChg chg="del">
        <pc:chgData name="santhosh darling" userId="5e3a480414461682" providerId="LiveId" clId="{E368D87F-D0C9-4652-8442-E93FC961914C}" dt="2024-05-08T03:44:48.527" v="59" actId="2696"/>
        <pc:sldMkLst>
          <pc:docMk/>
          <pc:sldMk cId="1849131129" sldId="497"/>
        </pc:sldMkLst>
      </pc:sldChg>
      <pc:sldChg chg="del">
        <pc:chgData name="santhosh darling" userId="5e3a480414461682" providerId="LiveId" clId="{E368D87F-D0C9-4652-8442-E93FC961914C}" dt="2024-05-08T03:44:27.761" v="57" actId="2696"/>
        <pc:sldMkLst>
          <pc:docMk/>
          <pc:sldMk cId="1821643913" sldId="498"/>
        </pc:sldMkLst>
      </pc:sldChg>
      <pc:sldChg chg="modSp new mod">
        <pc:chgData name="santhosh darling" userId="5e3a480414461682" providerId="LiveId" clId="{E368D87F-D0C9-4652-8442-E93FC961914C}" dt="2024-05-08T06:50:50.078" v="909" actId="27636"/>
        <pc:sldMkLst>
          <pc:docMk/>
          <pc:sldMk cId="3126150319" sldId="498"/>
        </pc:sldMkLst>
        <pc:spChg chg="mod">
          <ac:chgData name="santhosh darling" userId="5e3a480414461682" providerId="LiveId" clId="{E368D87F-D0C9-4652-8442-E93FC961914C}" dt="2024-05-08T03:50:12.838" v="122" actId="20577"/>
          <ac:spMkLst>
            <pc:docMk/>
            <pc:sldMk cId="3126150319" sldId="498"/>
            <ac:spMk id="2" creationId="{E097F54A-F1EC-7D77-6605-034C700A4F72}"/>
          </ac:spMkLst>
        </pc:spChg>
        <pc:spChg chg="mod">
          <ac:chgData name="santhosh darling" userId="5e3a480414461682" providerId="LiveId" clId="{E368D87F-D0C9-4652-8442-E93FC961914C}" dt="2024-05-08T06:50:50.078" v="909" actId="27636"/>
          <ac:spMkLst>
            <pc:docMk/>
            <pc:sldMk cId="3126150319" sldId="498"/>
            <ac:spMk id="3" creationId="{AAE08C5F-6C31-3A43-6BBD-E101E4909E6E}"/>
          </ac:spMkLst>
        </pc:spChg>
      </pc:sldChg>
      <pc:sldChg chg="modSp new del mod">
        <pc:chgData name="santhosh darling" userId="5e3a480414461682" providerId="LiveId" clId="{E368D87F-D0C9-4652-8442-E93FC961914C}" dt="2024-05-14T04:18:43.832" v="922" actId="47"/>
        <pc:sldMkLst>
          <pc:docMk/>
          <pc:sldMk cId="51617939" sldId="499"/>
        </pc:sldMkLst>
        <pc:spChg chg="mod">
          <ac:chgData name="santhosh darling" userId="5e3a480414461682" providerId="LiveId" clId="{E368D87F-D0C9-4652-8442-E93FC961914C}" dt="2024-05-08T04:43:00.490" v="373" actId="20577"/>
          <ac:spMkLst>
            <pc:docMk/>
            <pc:sldMk cId="51617939" sldId="499"/>
            <ac:spMk id="2" creationId="{073FA7D7-F3B4-D096-2FA0-8BFDA6428F15}"/>
          </ac:spMkLst>
        </pc:spChg>
        <pc:spChg chg="mod">
          <ac:chgData name="santhosh darling" userId="5e3a480414461682" providerId="LiveId" clId="{E368D87F-D0C9-4652-8442-E93FC961914C}" dt="2024-05-08T06:49:42.999" v="900" actId="404"/>
          <ac:spMkLst>
            <pc:docMk/>
            <pc:sldMk cId="51617939" sldId="499"/>
            <ac:spMk id="3" creationId="{F268C4FC-C26B-3034-4A91-D207DF0675B9}"/>
          </ac:spMkLst>
        </pc:spChg>
      </pc:sldChg>
      <pc:sldChg chg="new del">
        <pc:chgData name="santhosh darling" userId="5e3a480414461682" providerId="LiveId" clId="{E368D87F-D0C9-4652-8442-E93FC961914C}" dt="2024-05-08T03:44:39.981" v="58" actId="2696"/>
        <pc:sldMkLst>
          <pc:docMk/>
          <pc:sldMk cId="1437284877" sldId="499"/>
        </pc:sldMkLst>
      </pc:sldChg>
      <pc:sldChg chg="modSp new del mod">
        <pc:chgData name="santhosh darling" userId="5e3a480414461682" providerId="LiveId" clId="{E368D87F-D0C9-4652-8442-E93FC961914C}" dt="2024-05-08T03:45:23.287" v="60" actId="2696"/>
        <pc:sldMkLst>
          <pc:docMk/>
          <pc:sldMk cId="1259324297" sldId="500"/>
        </pc:sldMkLst>
        <pc:spChg chg="mod">
          <ac:chgData name="santhosh darling" userId="5e3a480414461682" providerId="LiveId" clId="{E368D87F-D0C9-4652-8442-E93FC961914C}" dt="2024-05-08T03:41:46.526" v="6" actId="5793"/>
          <ac:spMkLst>
            <pc:docMk/>
            <pc:sldMk cId="1259324297" sldId="500"/>
            <ac:spMk id="3" creationId="{919E5F98-19EC-8920-363C-650EB57A962C}"/>
          </ac:spMkLst>
        </pc:spChg>
      </pc:sldChg>
      <pc:sldChg chg="modSp new mod">
        <pc:chgData name="santhosh darling" userId="5e3a480414461682" providerId="LiveId" clId="{E368D87F-D0C9-4652-8442-E93FC961914C}" dt="2024-05-08T04:51:17.388" v="470" actId="2710"/>
        <pc:sldMkLst>
          <pc:docMk/>
          <pc:sldMk cId="2233399585" sldId="500"/>
        </pc:sldMkLst>
        <pc:spChg chg="mod">
          <ac:chgData name="santhosh darling" userId="5e3a480414461682" providerId="LiveId" clId="{E368D87F-D0C9-4652-8442-E93FC961914C}" dt="2024-05-08T04:45:40.409" v="391" actId="20577"/>
          <ac:spMkLst>
            <pc:docMk/>
            <pc:sldMk cId="2233399585" sldId="500"/>
            <ac:spMk id="2" creationId="{DE990241-327E-178D-E2E8-D4A2D244F445}"/>
          </ac:spMkLst>
        </pc:spChg>
        <pc:spChg chg="mod">
          <ac:chgData name="santhosh darling" userId="5e3a480414461682" providerId="LiveId" clId="{E368D87F-D0C9-4652-8442-E93FC961914C}" dt="2024-05-08T04:51:17.388" v="470" actId="2710"/>
          <ac:spMkLst>
            <pc:docMk/>
            <pc:sldMk cId="2233399585" sldId="500"/>
            <ac:spMk id="3" creationId="{B429C2DB-58B3-D1C6-8C5C-76EA2CD514B0}"/>
          </ac:spMkLst>
        </pc:spChg>
      </pc:sldChg>
      <pc:sldChg chg="modSp new mod">
        <pc:chgData name="santhosh darling" userId="5e3a480414461682" providerId="LiveId" clId="{E368D87F-D0C9-4652-8442-E93FC961914C}" dt="2024-05-08T06:49:28.965" v="899" actId="2711"/>
        <pc:sldMkLst>
          <pc:docMk/>
          <pc:sldMk cId="1491489883" sldId="501"/>
        </pc:sldMkLst>
        <pc:spChg chg="mod">
          <ac:chgData name="santhosh darling" userId="5e3a480414461682" providerId="LiveId" clId="{E368D87F-D0C9-4652-8442-E93FC961914C}" dt="2024-05-08T04:52:53.203" v="494" actId="255"/>
          <ac:spMkLst>
            <pc:docMk/>
            <pc:sldMk cId="1491489883" sldId="501"/>
            <ac:spMk id="2" creationId="{0EFB0A09-339D-A6E4-4609-58E403D0C3F8}"/>
          </ac:spMkLst>
        </pc:spChg>
        <pc:spChg chg="mod">
          <ac:chgData name="santhosh darling" userId="5e3a480414461682" providerId="LiveId" clId="{E368D87F-D0C9-4652-8442-E93FC961914C}" dt="2024-05-08T06:49:28.965" v="899" actId="2711"/>
          <ac:spMkLst>
            <pc:docMk/>
            <pc:sldMk cId="1491489883" sldId="501"/>
            <ac:spMk id="3" creationId="{16722383-C9B4-2FAA-EA6A-592F7C5D5697}"/>
          </ac:spMkLst>
        </pc:spChg>
      </pc:sldChg>
      <pc:sldChg chg="modSp new mod">
        <pc:chgData name="santhosh darling" userId="5e3a480414461682" providerId="LiveId" clId="{E368D87F-D0C9-4652-8442-E93FC961914C}" dt="2024-05-08T06:49:12.955" v="897" actId="404"/>
        <pc:sldMkLst>
          <pc:docMk/>
          <pc:sldMk cId="3682433871" sldId="502"/>
        </pc:sldMkLst>
        <pc:spChg chg="mod">
          <ac:chgData name="santhosh darling" userId="5e3a480414461682" providerId="LiveId" clId="{E368D87F-D0C9-4652-8442-E93FC961914C}" dt="2024-05-08T04:59:15.266" v="636" actId="27636"/>
          <ac:spMkLst>
            <pc:docMk/>
            <pc:sldMk cId="3682433871" sldId="502"/>
            <ac:spMk id="2" creationId="{AAF90CEA-7808-8FD0-7596-97773677F56B}"/>
          </ac:spMkLst>
        </pc:spChg>
        <pc:spChg chg="mod">
          <ac:chgData name="santhosh darling" userId="5e3a480414461682" providerId="LiveId" clId="{E368D87F-D0C9-4652-8442-E93FC961914C}" dt="2024-05-08T06:49:12.955" v="897" actId="404"/>
          <ac:spMkLst>
            <pc:docMk/>
            <pc:sldMk cId="3682433871" sldId="502"/>
            <ac:spMk id="3" creationId="{382DFDF6-3722-11D3-A962-0D7236C3D415}"/>
          </ac:spMkLst>
        </pc:spChg>
      </pc:sldChg>
      <pc:sldChg chg="modSp new mod">
        <pc:chgData name="santhosh darling" userId="5e3a480414461682" providerId="LiveId" clId="{E368D87F-D0C9-4652-8442-E93FC961914C}" dt="2024-05-08T06:48:58.563" v="896" actId="20577"/>
        <pc:sldMkLst>
          <pc:docMk/>
          <pc:sldMk cId="403816097" sldId="503"/>
        </pc:sldMkLst>
        <pc:spChg chg="mod">
          <ac:chgData name="santhosh darling" userId="5e3a480414461682" providerId="LiveId" clId="{E368D87F-D0C9-4652-8442-E93FC961914C}" dt="2024-05-08T06:44:26.025" v="845" actId="20577"/>
          <ac:spMkLst>
            <pc:docMk/>
            <pc:sldMk cId="403816097" sldId="503"/>
            <ac:spMk id="2" creationId="{6D9E88E8-1511-12E4-E75B-E9E2BFDA9C84}"/>
          </ac:spMkLst>
        </pc:spChg>
        <pc:spChg chg="mod">
          <ac:chgData name="santhosh darling" userId="5e3a480414461682" providerId="LiveId" clId="{E368D87F-D0C9-4652-8442-E93FC961914C}" dt="2024-05-08T06:48:58.563" v="896" actId="20577"/>
          <ac:spMkLst>
            <pc:docMk/>
            <pc:sldMk cId="403816097" sldId="503"/>
            <ac:spMk id="3" creationId="{72D64BFC-93C3-C612-1C5B-47801616BEA3}"/>
          </ac:spMkLst>
        </pc:spChg>
      </pc:sldChg>
      <pc:sldChg chg="modSp mod">
        <pc:chgData name="santhosh darling" userId="5e3a480414461682" providerId="LiveId" clId="{E368D87F-D0C9-4652-8442-E93FC961914C}" dt="2024-05-14T04:35:59.590" v="961" actId="1076"/>
        <pc:sldMkLst>
          <pc:docMk/>
          <pc:sldMk cId="430340407" sldId="504"/>
        </pc:sldMkLst>
        <pc:picChg chg="mod">
          <ac:chgData name="santhosh darling" userId="5e3a480414461682" providerId="LiveId" clId="{E368D87F-D0C9-4652-8442-E93FC961914C}" dt="2024-05-14T04:35:59.590" v="961" actId="1076"/>
          <ac:picMkLst>
            <pc:docMk/>
            <pc:sldMk cId="430340407" sldId="504"/>
            <ac:picMk id="6" creationId="{37727B14-8950-165C-89BC-FCCA3F920EDE}"/>
          </ac:picMkLst>
        </pc:picChg>
      </pc:sldChg>
      <pc:sldChg chg="addSp delSp modSp new mod">
        <pc:chgData name="santhosh darling" userId="5e3a480414461682" providerId="LiveId" clId="{E368D87F-D0C9-4652-8442-E93FC961914C}" dt="2024-05-14T04:31:48.397" v="960" actId="14100"/>
        <pc:sldMkLst>
          <pc:docMk/>
          <pc:sldMk cId="1413610332" sldId="518"/>
        </pc:sldMkLst>
        <pc:spChg chg="mod">
          <ac:chgData name="santhosh darling" userId="5e3a480414461682" providerId="LiveId" clId="{E368D87F-D0C9-4652-8442-E93FC961914C}" dt="2024-05-14T04:30:02.054" v="946" actId="115"/>
          <ac:spMkLst>
            <pc:docMk/>
            <pc:sldMk cId="1413610332" sldId="518"/>
            <ac:spMk id="2" creationId="{AEFE887B-9344-8CFF-1124-D8A0EC0F7A38}"/>
          </ac:spMkLst>
        </pc:spChg>
        <pc:spChg chg="del mod">
          <ac:chgData name="santhosh darling" userId="5e3a480414461682" providerId="LiveId" clId="{E368D87F-D0C9-4652-8442-E93FC961914C}" dt="2024-05-14T04:29:46.102" v="945"/>
          <ac:spMkLst>
            <pc:docMk/>
            <pc:sldMk cId="1413610332" sldId="518"/>
            <ac:spMk id="3" creationId="{59BA4695-8242-8339-6914-86C692884F3A}"/>
          </ac:spMkLst>
        </pc:spChg>
        <pc:spChg chg="mod">
          <ac:chgData name="santhosh darling" userId="5e3a480414461682" providerId="LiveId" clId="{E368D87F-D0C9-4652-8442-E93FC961914C}" dt="2024-05-14T04:31:48.397" v="960" actId="14100"/>
          <ac:spMkLst>
            <pc:docMk/>
            <pc:sldMk cId="1413610332" sldId="518"/>
            <ac:spMk id="4" creationId="{806EBA63-EE9B-DDB2-A8D1-9CE7944110BD}"/>
          </ac:spMkLst>
        </pc:spChg>
        <pc:graphicFrameChg chg="add mod modGraphic">
          <ac:chgData name="santhosh darling" userId="5e3a480414461682" providerId="LiveId" clId="{E368D87F-D0C9-4652-8442-E93FC961914C}" dt="2024-05-14T04:30:33.104" v="947" actId="20577"/>
          <ac:graphicFrameMkLst>
            <pc:docMk/>
            <pc:sldMk cId="1413610332" sldId="518"/>
            <ac:graphicFrameMk id="6" creationId="{B56E5DCD-38C6-FCDF-4257-961655F291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B20D47-B2D3-4343-97C1-4621CC251366}" type="datetimeFigureOut">
              <a:rPr lang="en-US" smtClean="0"/>
              <a:pPr/>
              <a:t>5/14/2024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B7F8EA-6D0C-4946-BDF1-E3FACA6F1CA1}" type="slidenum">
              <a:rPr lang="en-US" smtClean="0"/>
              <a:pPr/>
              <a:t>‹#›</a:t>
            </a:fld>
            <a:endParaRPr lang="en-US" dirty="0"/>
          </a:p>
        </p:txBody>
      </p:sp>
    </p:spTree>
    <p:extLst>
      <p:ext uri="{BB962C8B-B14F-4D97-AF65-F5344CB8AC3E}">
        <p14:creationId xmlns:p14="http://schemas.microsoft.com/office/powerpoint/2010/main" val="25275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7F8EA-6D0C-4946-BDF1-E3FACA6F1CA1}"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5655E53-FA2B-472C-8B11-89621BFFF084}" type="datetime1">
              <a:rPr lang="en-US" smtClean="0"/>
              <a:pPr/>
              <a:t>5/14/2024</a:t>
            </a:fld>
            <a:endParaRPr lang="en-US" dirty="0"/>
          </a:p>
        </p:txBody>
      </p:sp>
      <p:sp>
        <p:nvSpPr>
          <p:cNvPr id="19" name="Footer Placeholder 18"/>
          <p:cNvSpPr>
            <a:spLocks noGrp="1"/>
          </p:cNvSpPr>
          <p:nvPr>
            <p:ph type="ftr" sz="quarter" idx="11"/>
          </p:nvPr>
        </p:nvSpPr>
        <p:spPr/>
        <p:txBody>
          <a:bodyPr/>
          <a:lstStyle/>
          <a:p>
            <a:r>
              <a:rPr lang="en-US"/>
              <a:t>10-2-2024</a:t>
            </a:r>
            <a:endParaRPr lang="en-US" dirty="0"/>
          </a:p>
        </p:txBody>
      </p:sp>
      <p:sp>
        <p:nvSpPr>
          <p:cNvPr id="27" name="Slide Number Placeholder 26"/>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21F10-74A1-4346-B234-21D2A87394BB}" type="datetime1">
              <a:rPr lang="en-US" smtClean="0"/>
              <a:pPr/>
              <a:t>5/14/2024</a:t>
            </a:fld>
            <a:endParaRPr lang="en-US" dirty="0"/>
          </a:p>
        </p:txBody>
      </p:sp>
      <p:sp>
        <p:nvSpPr>
          <p:cNvPr id="5" name="Footer Placeholder 4"/>
          <p:cNvSpPr>
            <a:spLocks noGrp="1"/>
          </p:cNvSpPr>
          <p:nvPr>
            <p:ph type="ftr" sz="quarter" idx="11"/>
          </p:nvPr>
        </p:nvSpPr>
        <p:spPr/>
        <p:txBody>
          <a:bodyPr/>
          <a:lstStyle/>
          <a:p>
            <a:r>
              <a:rPr lang="en-US"/>
              <a:t>10-2-2024</a:t>
            </a:r>
            <a:endParaRPr lang="en-US" dirty="0"/>
          </a:p>
        </p:txBody>
      </p:sp>
      <p:sp>
        <p:nvSpPr>
          <p:cNvPr id="6" name="Slide Number Placeholder 5"/>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7198E6-65A3-451C-9339-7C4324975744}" type="datetime1">
              <a:rPr lang="en-US" smtClean="0"/>
              <a:pPr/>
              <a:t>5/14/2024</a:t>
            </a:fld>
            <a:endParaRPr lang="en-US" dirty="0"/>
          </a:p>
        </p:txBody>
      </p:sp>
      <p:sp>
        <p:nvSpPr>
          <p:cNvPr id="5" name="Footer Placeholder 4"/>
          <p:cNvSpPr>
            <a:spLocks noGrp="1"/>
          </p:cNvSpPr>
          <p:nvPr>
            <p:ph type="ftr" sz="quarter" idx="11"/>
          </p:nvPr>
        </p:nvSpPr>
        <p:spPr/>
        <p:txBody>
          <a:bodyPr/>
          <a:lstStyle/>
          <a:p>
            <a:r>
              <a:rPr lang="en-US"/>
              <a:t>10-2-2024</a:t>
            </a:r>
            <a:endParaRPr lang="en-US" dirty="0"/>
          </a:p>
        </p:txBody>
      </p:sp>
      <p:sp>
        <p:nvSpPr>
          <p:cNvPr id="6" name="Slide Number Placeholder 5"/>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851647-D16D-4672-B685-C079BA96A09E}" type="datetime1">
              <a:rPr lang="en-US" smtClean="0"/>
              <a:pPr/>
              <a:t>5/14/2024</a:t>
            </a:fld>
            <a:endParaRPr lang="en-US" dirty="0"/>
          </a:p>
        </p:txBody>
      </p:sp>
      <p:sp>
        <p:nvSpPr>
          <p:cNvPr id="5" name="Footer Placeholder 4"/>
          <p:cNvSpPr>
            <a:spLocks noGrp="1"/>
          </p:cNvSpPr>
          <p:nvPr>
            <p:ph type="ftr" sz="quarter" idx="11"/>
          </p:nvPr>
        </p:nvSpPr>
        <p:spPr/>
        <p:txBody>
          <a:bodyPr/>
          <a:lstStyle/>
          <a:p>
            <a:r>
              <a:rPr lang="en-US"/>
              <a:t>10-2-2024</a:t>
            </a:r>
            <a:endParaRPr lang="en-US" dirty="0"/>
          </a:p>
        </p:txBody>
      </p:sp>
      <p:sp>
        <p:nvSpPr>
          <p:cNvPr id="6" name="Slide Number Placeholder 5"/>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0D3C67D-0E27-4A79-BF15-5E798F8BE4EF}" type="datetime1">
              <a:rPr lang="en-US" smtClean="0"/>
              <a:pPr/>
              <a:t>5/14/2024</a:t>
            </a:fld>
            <a:endParaRPr lang="en-US" dirty="0"/>
          </a:p>
        </p:txBody>
      </p:sp>
      <p:sp>
        <p:nvSpPr>
          <p:cNvPr id="5" name="Footer Placeholder 4"/>
          <p:cNvSpPr>
            <a:spLocks noGrp="1"/>
          </p:cNvSpPr>
          <p:nvPr>
            <p:ph type="ftr" sz="quarter" idx="11"/>
          </p:nvPr>
        </p:nvSpPr>
        <p:spPr/>
        <p:txBody>
          <a:bodyPr/>
          <a:lstStyle/>
          <a:p>
            <a:r>
              <a:rPr lang="en-US"/>
              <a:t>10-2-2024</a:t>
            </a:r>
            <a:endParaRPr lang="en-US" dirty="0"/>
          </a:p>
        </p:txBody>
      </p:sp>
      <p:sp>
        <p:nvSpPr>
          <p:cNvPr id="6" name="Slide Number Placeholder 5"/>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CDDD410-EEC6-406A-80A7-22BE81ADEE4C}" type="datetime1">
              <a:rPr lang="en-US" smtClean="0"/>
              <a:pPr/>
              <a:t>5/14/2024</a:t>
            </a:fld>
            <a:endParaRPr lang="en-US" dirty="0"/>
          </a:p>
        </p:txBody>
      </p:sp>
      <p:sp>
        <p:nvSpPr>
          <p:cNvPr id="6" name="Footer Placeholder 5"/>
          <p:cNvSpPr>
            <a:spLocks noGrp="1"/>
          </p:cNvSpPr>
          <p:nvPr>
            <p:ph type="ftr" sz="quarter" idx="11"/>
          </p:nvPr>
        </p:nvSpPr>
        <p:spPr/>
        <p:txBody>
          <a:bodyPr/>
          <a:lstStyle/>
          <a:p>
            <a:r>
              <a:rPr lang="en-US"/>
              <a:t>10-2-2024</a:t>
            </a:r>
            <a:endParaRPr lang="en-US" dirty="0"/>
          </a:p>
        </p:txBody>
      </p:sp>
      <p:sp>
        <p:nvSpPr>
          <p:cNvPr id="7" name="Slide Number Placeholder 6"/>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E4A756-5A3A-40EC-A735-F611C4C4A3AD}" type="datetime1">
              <a:rPr lang="en-US" smtClean="0"/>
              <a:pPr/>
              <a:t>5/14/2024</a:t>
            </a:fld>
            <a:endParaRPr lang="en-US" dirty="0"/>
          </a:p>
        </p:txBody>
      </p:sp>
      <p:sp>
        <p:nvSpPr>
          <p:cNvPr id="8" name="Footer Placeholder 7"/>
          <p:cNvSpPr>
            <a:spLocks noGrp="1"/>
          </p:cNvSpPr>
          <p:nvPr>
            <p:ph type="ftr" sz="quarter" idx="11"/>
          </p:nvPr>
        </p:nvSpPr>
        <p:spPr/>
        <p:txBody>
          <a:bodyPr/>
          <a:lstStyle/>
          <a:p>
            <a:r>
              <a:rPr lang="en-US"/>
              <a:t>10-2-2024</a:t>
            </a:r>
            <a:endParaRPr lang="en-US" dirty="0"/>
          </a:p>
        </p:txBody>
      </p:sp>
      <p:sp>
        <p:nvSpPr>
          <p:cNvPr id="9" name="Slide Number Placeholder 8"/>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05213B1-5F4A-48EB-A3D3-AFD65B251631}" type="datetime1">
              <a:rPr lang="en-US" smtClean="0"/>
              <a:pPr/>
              <a:t>5/14/2024</a:t>
            </a:fld>
            <a:endParaRPr lang="en-US" dirty="0"/>
          </a:p>
        </p:txBody>
      </p:sp>
      <p:sp>
        <p:nvSpPr>
          <p:cNvPr id="4" name="Footer Placeholder 3"/>
          <p:cNvSpPr>
            <a:spLocks noGrp="1"/>
          </p:cNvSpPr>
          <p:nvPr>
            <p:ph type="ftr" sz="quarter" idx="11"/>
          </p:nvPr>
        </p:nvSpPr>
        <p:spPr/>
        <p:txBody>
          <a:bodyPr/>
          <a:lstStyle/>
          <a:p>
            <a:r>
              <a:rPr lang="en-US"/>
              <a:t>10-2-2024</a:t>
            </a:r>
            <a:endParaRPr lang="en-US" dirty="0"/>
          </a:p>
        </p:txBody>
      </p:sp>
      <p:sp>
        <p:nvSpPr>
          <p:cNvPr id="5" name="Slide Number Placeholder 4"/>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23B1F-2E98-4D40-BCB2-DA67484490C8}" type="datetime1">
              <a:rPr lang="en-US" smtClean="0"/>
              <a:pPr/>
              <a:t>5/14/2024</a:t>
            </a:fld>
            <a:endParaRPr lang="en-US" dirty="0"/>
          </a:p>
        </p:txBody>
      </p:sp>
      <p:sp>
        <p:nvSpPr>
          <p:cNvPr id="3" name="Footer Placeholder 2"/>
          <p:cNvSpPr>
            <a:spLocks noGrp="1"/>
          </p:cNvSpPr>
          <p:nvPr>
            <p:ph type="ftr" sz="quarter" idx="11"/>
          </p:nvPr>
        </p:nvSpPr>
        <p:spPr/>
        <p:txBody>
          <a:bodyPr/>
          <a:lstStyle/>
          <a:p>
            <a:r>
              <a:rPr lang="en-US"/>
              <a:t>10-2-2024</a:t>
            </a:r>
            <a:endParaRPr lang="en-US" dirty="0"/>
          </a:p>
        </p:txBody>
      </p:sp>
      <p:sp>
        <p:nvSpPr>
          <p:cNvPr id="4" name="Slide Number Placeholder 3"/>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6655C1-6BF2-4503-8873-D0A0A2D0ED87}" type="datetime1">
              <a:rPr lang="en-US" smtClean="0"/>
              <a:pPr/>
              <a:t>5/14/2024</a:t>
            </a:fld>
            <a:endParaRPr lang="en-US" dirty="0"/>
          </a:p>
        </p:txBody>
      </p:sp>
      <p:sp>
        <p:nvSpPr>
          <p:cNvPr id="6" name="Footer Placeholder 5"/>
          <p:cNvSpPr>
            <a:spLocks noGrp="1"/>
          </p:cNvSpPr>
          <p:nvPr>
            <p:ph type="ftr" sz="quarter" idx="11"/>
          </p:nvPr>
        </p:nvSpPr>
        <p:spPr/>
        <p:txBody>
          <a:bodyPr/>
          <a:lstStyle/>
          <a:p>
            <a:r>
              <a:rPr lang="en-US"/>
              <a:t>10-2-2024</a:t>
            </a:r>
            <a:endParaRPr lang="en-US" dirty="0"/>
          </a:p>
        </p:txBody>
      </p:sp>
      <p:sp>
        <p:nvSpPr>
          <p:cNvPr id="7" name="Slide Number Placeholder 6"/>
          <p:cNvSpPr>
            <a:spLocks noGrp="1"/>
          </p:cNvSpPr>
          <p:nvPr>
            <p:ph type="sldNum" sz="quarter" idx="12"/>
          </p:nvPr>
        </p:nvSpPr>
        <p:spPr/>
        <p:txBody>
          <a:bodyPr/>
          <a:lstStyle/>
          <a:p>
            <a:fld id="{02A20841-BBF8-4CB2-B4F4-0551243A581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48F373-3545-4CFD-A352-1B00BF8F94E6}" type="datetime1">
              <a:rPr lang="en-US" smtClean="0"/>
              <a:pPr/>
              <a:t>5/14/2024</a:t>
            </a:fld>
            <a:endParaRPr lang="en-US" dirty="0"/>
          </a:p>
        </p:txBody>
      </p:sp>
      <p:sp>
        <p:nvSpPr>
          <p:cNvPr id="6" name="Footer Placeholder 5"/>
          <p:cNvSpPr>
            <a:spLocks noGrp="1"/>
          </p:cNvSpPr>
          <p:nvPr>
            <p:ph type="ftr" sz="quarter" idx="11"/>
          </p:nvPr>
        </p:nvSpPr>
        <p:spPr/>
        <p:txBody>
          <a:bodyPr/>
          <a:lstStyle/>
          <a:p>
            <a:r>
              <a:rPr lang="en-US"/>
              <a:t>10-2-2024</a:t>
            </a:r>
            <a:endParaRPr lang="en-US" dirty="0"/>
          </a:p>
        </p:txBody>
      </p:sp>
      <p:sp>
        <p:nvSpPr>
          <p:cNvPr id="7" name="Slide Number Placeholder 6"/>
          <p:cNvSpPr>
            <a:spLocks noGrp="1"/>
          </p:cNvSpPr>
          <p:nvPr>
            <p:ph type="sldNum" sz="quarter" idx="12"/>
          </p:nvPr>
        </p:nvSpPr>
        <p:spPr>
          <a:xfrm>
            <a:off x="8077200" y="4767263"/>
            <a:ext cx="609600" cy="273844"/>
          </a:xfrm>
        </p:spPr>
        <p:txBody>
          <a:bodyPr/>
          <a:lstStyle/>
          <a:p>
            <a:fld id="{02A20841-BBF8-4CB2-B4F4-0551243A5819}" type="slidenum">
              <a:rPr lang="en-US" smtClean="0"/>
              <a:pPr/>
              <a:t>‹#›</a:t>
            </a:fld>
            <a:endParaRPr lang="en-US"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6FAA388-C575-478A-B758-4542E379E4EF}" type="datetime1">
              <a:rPr lang="en-US" smtClean="0"/>
              <a:pPr/>
              <a:t>5/14/2024</a:t>
            </a:fld>
            <a:endParaRPr lang="en-US" dirty="0"/>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10-2-2024</a:t>
            </a:r>
            <a:endParaRPr lang="en-US" dirty="0"/>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A20841-BBF8-4CB2-B4F4-0551243A5819}" type="slidenum">
              <a:rPr lang="en-US" smtClean="0"/>
              <a:pPr/>
              <a:t>‹#›</a:t>
            </a:fld>
            <a:endParaRPr lang="en-US" dirty="0"/>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654441" y="1773259"/>
            <a:ext cx="5835117" cy="1486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2257425" y="1181100"/>
            <a:ext cx="3829050" cy="369332"/>
          </a:xfrm>
          <a:prstGeom prst="rect">
            <a:avLst/>
          </a:prstGeom>
          <a:noFill/>
        </p:spPr>
        <p:txBody>
          <a:bodyPr wrap="square" rtlCol="0">
            <a:spAutoFit/>
          </a:bodyPr>
          <a:lstStyle/>
          <a:p>
            <a:endParaRPr lang="en-IN" dirty="0"/>
          </a:p>
        </p:txBody>
      </p:sp>
      <p:sp>
        <p:nvSpPr>
          <p:cNvPr id="10" name="TextBox 9"/>
          <p:cNvSpPr txBox="1"/>
          <p:nvPr/>
        </p:nvSpPr>
        <p:spPr>
          <a:xfrm>
            <a:off x="6667500" y="3857625"/>
            <a:ext cx="2095500" cy="1077218"/>
          </a:xfrm>
          <a:prstGeom prst="rect">
            <a:avLst/>
          </a:prstGeom>
          <a:noFill/>
        </p:spPr>
        <p:txBody>
          <a:bodyPr wrap="square" rtlCol="0">
            <a:spAutoFit/>
          </a:bodyPr>
          <a:lstStyle/>
          <a:p>
            <a:r>
              <a:rPr lang="en-US" sz="1600" dirty="0">
                <a:latin typeface="Times New Roman" pitchFamily="18" charset="0"/>
                <a:cs typeface="Times New Roman" pitchFamily="18" charset="0"/>
              </a:rPr>
              <a:t>Under the Guidance of</a:t>
            </a:r>
          </a:p>
          <a:p>
            <a:r>
              <a:rPr lang="en-US" sz="1600" dirty="0">
                <a:latin typeface="Times New Roman" pitchFamily="18" charset="0"/>
                <a:cs typeface="Times New Roman" pitchFamily="18" charset="0"/>
              </a:rPr>
              <a:t>K. Venkatesh Babu</a:t>
            </a:r>
          </a:p>
          <a:p>
            <a:r>
              <a:rPr lang="en-US" sz="1600" dirty="0">
                <a:latin typeface="Times New Roman" pitchFamily="18" charset="0"/>
                <a:cs typeface="Times New Roman" pitchFamily="18" charset="0"/>
              </a:rPr>
              <a:t>Asst /Assoc/Prof</a:t>
            </a:r>
          </a:p>
          <a:p>
            <a:r>
              <a:rPr lang="en-US" sz="1600" dirty="0">
                <a:latin typeface="Times New Roman" pitchFamily="18" charset="0"/>
                <a:cs typeface="Times New Roman" pitchFamily="18" charset="0"/>
              </a:rPr>
              <a:t>Dept of IT</a:t>
            </a:r>
            <a:endParaRPr lang="en-IN" sz="1600" dirty="0">
              <a:latin typeface="Times New Roman" pitchFamily="18" charset="0"/>
              <a:cs typeface="Times New Roman" pitchFamily="18" charset="0"/>
            </a:endParaRPr>
          </a:p>
        </p:txBody>
      </p:sp>
      <p:sp>
        <p:nvSpPr>
          <p:cNvPr id="11" name="TextBox 10"/>
          <p:cNvSpPr txBox="1"/>
          <p:nvPr/>
        </p:nvSpPr>
        <p:spPr>
          <a:xfrm>
            <a:off x="247650" y="3914775"/>
            <a:ext cx="3429000" cy="830997"/>
          </a:xfrm>
          <a:prstGeom prst="rect">
            <a:avLst/>
          </a:prstGeom>
          <a:noFill/>
        </p:spPr>
        <p:txBody>
          <a:bodyPr wrap="square" rtlCol="0">
            <a:spAutoFit/>
          </a:bodyPr>
          <a:lstStyle/>
          <a:p>
            <a:r>
              <a:rPr lang="en-US" sz="1600" dirty="0">
                <a:latin typeface="Times New Roman" pitchFamily="18" charset="0"/>
                <a:cs typeface="Times New Roman" pitchFamily="18" charset="0"/>
              </a:rPr>
              <a:t>K. Santhosh kumar</a:t>
            </a:r>
          </a:p>
          <a:p>
            <a:r>
              <a:rPr lang="en-US" sz="1600" dirty="0">
                <a:latin typeface="Times New Roman" pitchFamily="18" charset="0"/>
                <a:cs typeface="Times New Roman" pitchFamily="18" charset="0"/>
              </a:rPr>
              <a:t>Dept of  IT</a:t>
            </a:r>
          </a:p>
          <a:p>
            <a:r>
              <a:rPr lang="en-US" sz="1600" dirty="0">
                <a:latin typeface="Times New Roman" pitchFamily="18" charset="0"/>
                <a:cs typeface="Times New Roman" pitchFamily="18" charset="0"/>
              </a:rPr>
              <a:t>22L31F0021</a:t>
            </a:r>
            <a:endParaRPr lang="en-IN" sz="1600" dirty="0">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02A20841-BBF8-4CB2-B4F4-0551243A5819}" type="slidenum">
              <a:rPr lang="en-US" smtClean="0"/>
              <a:pPr/>
              <a:t>1</a:t>
            </a:fld>
            <a:endParaRPr lang="en-US" dirty="0"/>
          </a:p>
        </p:txBody>
      </p:sp>
      <p:sp>
        <p:nvSpPr>
          <p:cNvPr id="12" name="TextBox 11"/>
          <p:cNvSpPr txBox="1"/>
          <p:nvPr/>
        </p:nvSpPr>
        <p:spPr>
          <a:xfrm>
            <a:off x="1714501" y="1828799"/>
            <a:ext cx="6410324" cy="923330"/>
          </a:xfrm>
          <a:prstGeom prst="rect">
            <a:avLst/>
          </a:prstGeom>
          <a:noFill/>
        </p:spPr>
        <p:txBody>
          <a:bodyPr wrap="square" rtlCol="0">
            <a:spAutoFit/>
          </a:bodyPr>
          <a:lstStyle/>
          <a:p>
            <a:pPr algn="ctr"/>
            <a:r>
              <a:rPr lang="en-US" dirty="0"/>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ANALYSIS OF AUTISM SPECTRUM      	     DISORDER DETECTION TECHNIQUES</a:t>
            </a:r>
            <a:br>
              <a:rPr lang="en-US" sz="1800" b="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pic>
        <p:nvPicPr>
          <p:cNvPr id="16" name="Picture 15" descr="logo.png"/>
          <p:cNvPicPr>
            <a:picLocks noChangeAspect="1"/>
          </p:cNvPicPr>
          <p:nvPr/>
        </p:nvPicPr>
        <p:blipFill>
          <a:blip r:embed="rId3"/>
          <a:stretch>
            <a:fillRect/>
          </a:stretch>
        </p:blipFill>
        <p:spPr>
          <a:xfrm>
            <a:off x="1209674" y="200025"/>
            <a:ext cx="6181725" cy="1085850"/>
          </a:xfrm>
          <a:prstGeom prst="rect">
            <a:avLst/>
          </a:prstGeom>
        </p:spPr>
      </p:pic>
    </p:spTree>
    <p:extLst>
      <p:ext uri="{BB962C8B-B14F-4D97-AF65-F5344CB8AC3E}">
        <p14:creationId xmlns:p14="http://schemas.microsoft.com/office/powerpoint/2010/main" val="3204807383"/>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6477-3838-CEF0-A281-F0F4EDCF0175}"/>
              </a:ext>
            </a:extLst>
          </p:cNvPr>
          <p:cNvSpPr>
            <a:spLocks noGrp="1"/>
          </p:cNvSpPr>
          <p:nvPr>
            <p:ph type="title"/>
          </p:nvPr>
        </p:nvSpPr>
        <p:spPr/>
        <p:txBody>
          <a:bodyPr>
            <a:normAutofit/>
          </a:bodyPr>
          <a:lstStyle/>
          <a:p>
            <a:pPr algn="ctr"/>
            <a:r>
              <a:rPr lang="en-IN" sz="2400" dirty="0"/>
              <a:t>UML DIAGRAMS</a:t>
            </a:r>
          </a:p>
        </p:txBody>
      </p:sp>
      <p:sp>
        <p:nvSpPr>
          <p:cNvPr id="3" name="Content Placeholder 2">
            <a:extLst>
              <a:ext uri="{FF2B5EF4-FFF2-40B4-BE49-F238E27FC236}">
                <a16:creationId xmlns:a16="http://schemas.microsoft.com/office/drawing/2014/main" id="{79A29CC6-F165-7320-F01F-399A5199DD5A}"/>
              </a:ext>
            </a:extLst>
          </p:cNvPr>
          <p:cNvSpPr>
            <a:spLocks noGrp="1"/>
          </p:cNvSpPr>
          <p:nvPr>
            <p:ph idx="1"/>
          </p:nvPr>
        </p:nvSpPr>
        <p:spPr/>
        <p:txBody>
          <a:bodyPr/>
          <a:lstStyle/>
          <a:p>
            <a:pPr marL="0" indent="0">
              <a:buNone/>
            </a:pPr>
            <a:r>
              <a:rPr lang="en-IN" sz="1800" dirty="0">
                <a:latin typeface="Times New Roman" panose="02020603050405020304" pitchFamily="18" charset="0"/>
                <a:cs typeface="Times New Roman" panose="02020603050405020304" pitchFamily="18" charset="0"/>
              </a:rPr>
              <a:t>Use case Diagram</a:t>
            </a:r>
            <a:r>
              <a:rPr lang="en-IN" dirty="0"/>
              <a:t>:</a:t>
            </a:r>
          </a:p>
        </p:txBody>
      </p:sp>
      <p:sp>
        <p:nvSpPr>
          <p:cNvPr id="4" name="Footer Placeholder 3">
            <a:extLst>
              <a:ext uri="{FF2B5EF4-FFF2-40B4-BE49-F238E27FC236}">
                <a16:creationId xmlns:a16="http://schemas.microsoft.com/office/drawing/2014/main" id="{7B7883BE-8CB5-47DC-E427-738A2B1DBEC2}"/>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FA7E6D08-C348-8972-32C5-B8F57CC41939}"/>
              </a:ext>
            </a:extLst>
          </p:cNvPr>
          <p:cNvSpPr>
            <a:spLocks noGrp="1"/>
          </p:cNvSpPr>
          <p:nvPr>
            <p:ph type="sldNum" sz="quarter" idx="12"/>
          </p:nvPr>
        </p:nvSpPr>
        <p:spPr/>
        <p:txBody>
          <a:bodyPr/>
          <a:lstStyle/>
          <a:p>
            <a:fld id="{02A20841-BBF8-4CB2-B4F4-0551243A5819}" type="slidenum">
              <a:rPr lang="en-US" smtClean="0"/>
              <a:pPr/>
              <a:t>10</a:t>
            </a:fld>
            <a:endParaRPr lang="en-US" dirty="0"/>
          </a:p>
        </p:txBody>
      </p:sp>
      <p:pic>
        <p:nvPicPr>
          <p:cNvPr id="6" name="Picture 5">
            <a:extLst>
              <a:ext uri="{FF2B5EF4-FFF2-40B4-BE49-F238E27FC236}">
                <a16:creationId xmlns:a16="http://schemas.microsoft.com/office/drawing/2014/main" id="{F1B8CD46-D111-1D8C-AD17-7B0CFD4EA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837" y="1385316"/>
            <a:ext cx="4704586" cy="3655791"/>
          </a:xfrm>
          <a:prstGeom prst="rect">
            <a:avLst/>
          </a:prstGeom>
        </p:spPr>
      </p:pic>
    </p:spTree>
    <p:extLst>
      <p:ext uri="{BB962C8B-B14F-4D97-AF65-F5344CB8AC3E}">
        <p14:creationId xmlns:p14="http://schemas.microsoft.com/office/powerpoint/2010/main" val="407116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8A27-8733-FE8A-C7E7-30153F8BA0C9}"/>
              </a:ext>
            </a:extLst>
          </p:cNvPr>
          <p:cNvSpPr>
            <a:spLocks noGrp="1"/>
          </p:cNvSpPr>
          <p:nvPr>
            <p:ph type="title"/>
          </p:nvPr>
        </p:nvSpPr>
        <p:spPr/>
        <p:txBody>
          <a:bodyPr>
            <a:normAutofit/>
          </a:bodyPr>
          <a:lstStyle/>
          <a:p>
            <a:pPr algn="ctr"/>
            <a:r>
              <a:rPr lang="en-IN" sz="2400" dirty="0"/>
              <a:t>ACTIVITY DIAGRAM</a:t>
            </a:r>
          </a:p>
        </p:txBody>
      </p:sp>
      <p:sp>
        <p:nvSpPr>
          <p:cNvPr id="3" name="Content Placeholder 2">
            <a:extLst>
              <a:ext uri="{FF2B5EF4-FFF2-40B4-BE49-F238E27FC236}">
                <a16:creationId xmlns:a16="http://schemas.microsoft.com/office/drawing/2014/main" id="{3BD926DE-96C1-432D-EC30-799B700C2158}"/>
              </a:ext>
            </a:extLst>
          </p:cNvPr>
          <p:cNvSpPr>
            <a:spLocks noGrp="1"/>
          </p:cNvSpPr>
          <p:nvPr>
            <p:ph idx="1"/>
          </p:nvPr>
        </p:nvSpPr>
        <p:spPr/>
        <p:txBody>
          <a:bodyPr/>
          <a:lstStyle/>
          <a:p>
            <a:pPr marL="0" indent="0">
              <a:buNone/>
            </a:pPr>
            <a:r>
              <a:rPr lang="en-IN" sz="1800" dirty="0"/>
              <a:t>Activity Diagram</a:t>
            </a:r>
            <a:r>
              <a:rPr lang="en-IN" dirty="0"/>
              <a:t>:</a:t>
            </a:r>
          </a:p>
        </p:txBody>
      </p:sp>
      <p:sp>
        <p:nvSpPr>
          <p:cNvPr id="4" name="Footer Placeholder 3">
            <a:extLst>
              <a:ext uri="{FF2B5EF4-FFF2-40B4-BE49-F238E27FC236}">
                <a16:creationId xmlns:a16="http://schemas.microsoft.com/office/drawing/2014/main" id="{37F44672-4A27-1D6B-DF59-D01F9C4EB1A6}"/>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E1C03A6E-3F84-1D72-516F-B155382C8FC8}"/>
              </a:ext>
            </a:extLst>
          </p:cNvPr>
          <p:cNvSpPr>
            <a:spLocks noGrp="1"/>
          </p:cNvSpPr>
          <p:nvPr>
            <p:ph type="sldNum" sz="quarter" idx="12"/>
          </p:nvPr>
        </p:nvSpPr>
        <p:spPr/>
        <p:txBody>
          <a:bodyPr/>
          <a:lstStyle/>
          <a:p>
            <a:fld id="{02A20841-BBF8-4CB2-B4F4-0551243A5819}" type="slidenum">
              <a:rPr lang="en-US" smtClean="0"/>
              <a:pPr/>
              <a:t>11</a:t>
            </a:fld>
            <a:endParaRPr lang="en-US" dirty="0"/>
          </a:p>
        </p:txBody>
      </p:sp>
      <p:pic>
        <p:nvPicPr>
          <p:cNvPr id="6" name="Picture 5">
            <a:extLst>
              <a:ext uri="{FF2B5EF4-FFF2-40B4-BE49-F238E27FC236}">
                <a16:creationId xmlns:a16="http://schemas.microsoft.com/office/drawing/2014/main" id="{09B9B794-BE47-DFF1-4484-4E430659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448" y="1451610"/>
            <a:ext cx="5139732" cy="3416816"/>
          </a:xfrm>
          <a:prstGeom prst="rect">
            <a:avLst/>
          </a:prstGeom>
        </p:spPr>
      </p:pic>
    </p:spTree>
    <p:extLst>
      <p:ext uri="{BB962C8B-B14F-4D97-AF65-F5344CB8AC3E}">
        <p14:creationId xmlns:p14="http://schemas.microsoft.com/office/powerpoint/2010/main" val="83351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126D-8BA6-5106-C87A-DE44AF6CB41D}"/>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SEQUENCE DIAGRAM</a:t>
            </a:r>
          </a:p>
        </p:txBody>
      </p:sp>
      <p:sp>
        <p:nvSpPr>
          <p:cNvPr id="3" name="Content Placeholder 2">
            <a:extLst>
              <a:ext uri="{FF2B5EF4-FFF2-40B4-BE49-F238E27FC236}">
                <a16:creationId xmlns:a16="http://schemas.microsoft.com/office/drawing/2014/main" id="{8473490E-B5A9-90A0-E5BE-96AB94F3A615}"/>
              </a:ext>
            </a:extLst>
          </p:cNvPr>
          <p:cNvSpPr>
            <a:spLocks noGrp="1"/>
          </p:cNvSpPr>
          <p:nvPr>
            <p:ph idx="1"/>
          </p:nvPr>
        </p:nvSpPr>
        <p:spPr>
          <a:xfrm>
            <a:off x="457200" y="1482132"/>
            <a:ext cx="8229600" cy="3261318"/>
          </a:xfrm>
        </p:spPr>
        <p:txBody>
          <a:bodyPr/>
          <a:lstStyle/>
          <a:p>
            <a:pPr marL="0" indent="0">
              <a:buNone/>
            </a:pPr>
            <a:r>
              <a:rPr lang="en-IN" sz="1800" dirty="0"/>
              <a:t>Sequence Diagram</a:t>
            </a:r>
            <a:r>
              <a:rPr lang="en-IN" dirty="0"/>
              <a:t>:</a:t>
            </a:r>
          </a:p>
        </p:txBody>
      </p:sp>
      <p:sp>
        <p:nvSpPr>
          <p:cNvPr id="4" name="Footer Placeholder 3">
            <a:extLst>
              <a:ext uri="{FF2B5EF4-FFF2-40B4-BE49-F238E27FC236}">
                <a16:creationId xmlns:a16="http://schemas.microsoft.com/office/drawing/2014/main" id="{423E0C72-8101-BD88-0427-28C910214DA4}"/>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301387D8-656E-5645-B8D6-6DB78EB63D35}"/>
              </a:ext>
            </a:extLst>
          </p:cNvPr>
          <p:cNvSpPr>
            <a:spLocks noGrp="1"/>
          </p:cNvSpPr>
          <p:nvPr>
            <p:ph type="sldNum" sz="quarter" idx="12"/>
          </p:nvPr>
        </p:nvSpPr>
        <p:spPr/>
        <p:txBody>
          <a:bodyPr/>
          <a:lstStyle/>
          <a:p>
            <a:fld id="{02A20841-BBF8-4CB2-B4F4-0551243A5819}" type="slidenum">
              <a:rPr lang="en-US" smtClean="0"/>
              <a:pPr/>
              <a:t>12</a:t>
            </a:fld>
            <a:endParaRPr lang="en-US" dirty="0"/>
          </a:p>
        </p:txBody>
      </p:sp>
      <p:pic>
        <p:nvPicPr>
          <p:cNvPr id="6" name="Picture 5">
            <a:extLst>
              <a:ext uri="{FF2B5EF4-FFF2-40B4-BE49-F238E27FC236}">
                <a16:creationId xmlns:a16="http://schemas.microsoft.com/office/drawing/2014/main" id="{85EC36AD-BD57-9EE9-6733-6EEAA16C1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0" y="1409128"/>
            <a:ext cx="4943172" cy="3522499"/>
          </a:xfrm>
          <a:prstGeom prst="rect">
            <a:avLst/>
          </a:prstGeom>
        </p:spPr>
      </p:pic>
    </p:spTree>
    <p:extLst>
      <p:ext uri="{BB962C8B-B14F-4D97-AF65-F5344CB8AC3E}">
        <p14:creationId xmlns:p14="http://schemas.microsoft.com/office/powerpoint/2010/main" val="406571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8927-683F-0337-D56F-3C7E5AEDA4D5}"/>
              </a:ext>
            </a:extLst>
          </p:cNvPr>
          <p:cNvSpPr>
            <a:spLocks noGrp="1"/>
          </p:cNvSpPr>
          <p:nvPr>
            <p:ph type="title"/>
          </p:nvPr>
        </p:nvSpPr>
        <p:spPr/>
        <p:txBody>
          <a:bodyPr>
            <a:normAutofit/>
          </a:bodyPr>
          <a:lstStyle/>
          <a:p>
            <a:pPr algn="ctr"/>
            <a:r>
              <a:rPr lang="en-IN" sz="2400" dirty="0"/>
              <a:t>CLASS DIAGRAM</a:t>
            </a:r>
          </a:p>
        </p:txBody>
      </p:sp>
      <p:sp>
        <p:nvSpPr>
          <p:cNvPr id="4" name="Footer Placeholder 3">
            <a:extLst>
              <a:ext uri="{FF2B5EF4-FFF2-40B4-BE49-F238E27FC236}">
                <a16:creationId xmlns:a16="http://schemas.microsoft.com/office/drawing/2014/main" id="{A6613C12-8E18-3083-7CAD-34528EEE0241}"/>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B9EB6B9F-480D-3A2C-2A8B-A615560C3750}"/>
              </a:ext>
            </a:extLst>
          </p:cNvPr>
          <p:cNvSpPr>
            <a:spLocks noGrp="1"/>
          </p:cNvSpPr>
          <p:nvPr>
            <p:ph type="sldNum" sz="quarter" idx="12"/>
          </p:nvPr>
        </p:nvSpPr>
        <p:spPr/>
        <p:txBody>
          <a:bodyPr/>
          <a:lstStyle/>
          <a:p>
            <a:fld id="{02A20841-BBF8-4CB2-B4F4-0551243A5819}" type="slidenum">
              <a:rPr lang="en-US" smtClean="0"/>
              <a:pPr/>
              <a:t>13</a:t>
            </a:fld>
            <a:endParaRPr lang="en-US" dirty="0"/>
          </a:p>
        </p:txBody>
      </p:sp>
      <p:pic>
        <p:nvPicPr>
          <p:cNvPr id="6" name="Content Placeholder 5">
            <a:extLst>
              <a:ext uri="{FF2B5EF4-FFF2-40B4-BE49-F238E27FC236}">
                <a16:creationId xmlns:a16="http://schemas.microsoft.com/office/drawing/2014/main" id="{BE188E41-1238-4538-5F35-9DE3BFAA6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475" y="1787525"/>
            <a:ext cx="7639050" cy="2619375"/>
          </a:xfrm>
          <a:prstGeom prst="rect">
            <a:avLst/>
          </a:prstGeom>
        </p:spPr>
      </p:pic>
    </p:spTree>
    <p:extLst>
      <p:ext uri="{BB962C8B-B14F-4D97-AF65-F5344CB8AC3E}">
        <p14:creationId xmlns:p14="http://schemas.microsoft.com/office/powerpoint/2010/main" val="157003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F8E6-0929-1C68-B891-FE07281F8FFE}"/>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631C0894-C8E0-2F26-DC68-32683B5AB268}"/>
              </a:ext>
            </a:extLst>
          </p:cNvPr>
          <p:cNvSpPr>
            <a:spLocks noGrp="1"/>
          </p:cNvSpPr>
          <p:nvPr>
            <p:ph idx="1"/>
          </p:nvPr>
        </p:nvSpPr>
        <p:spPr/>
        <p:txBody>
          <a:bodyPr/>
          <a:lstStyle/>
          <a:p>
            <a:pPr marL="0" indent="0">
              <a:buNone/>
            </a:pPr>
            <a:r>
              <a:rPr lang="en-IN" sz="1800" dirty="0"/>
              <a:t>Home page</a:t>
            </a:r>
            <a:r>
              <a:rPr lang="en-IN" dirty="0"/>
              <a:t>:</a:t>
            </a:r>
          </a:p>
        </p:txBody>
      </p:sp>
      <p:sp>
        <p:nvSpPr>
          <p:cNvPr id="4" name="Footer Placeholder 3">
            <a:extLst>
              <a:ext uri="{FF2B5EF4-FFF2-40B4-BE49-F238E27FC236}">
                <a16:creationId xmlns:a16="http://schemas.microsoft.com/office/drawing/2014/main" id="{B72000FA-9D83-AC63-240F-E823785EA40E}"/>
              </a:ext>
            </a:extLst>
          </p:cNvPr>
          <p:cNvSpPr>
            <a:spLocks noGrp="1"/>
          </p:cNvSpPr>
          <p:nvPr>
            <p:ph type="ftr" sz="quarter" idx="11"/>
          </p:nvPr>
        </p:nvSpPr>
        <p:spPr>
          <a:xfrm>
            <a:off x="240323" y="4743450"/>
            <a:ext cx="8248532" cy="273844"/>
          </a:xfrm>
        </p:spPr>
        <p:txBody>
          <a:bodyPr/>
          <a:lstStyle/>
          <a:p>
            <a:r>
              <a:rPr lang="en-US" sz="1200" b="1" dirty="0">
                <a:effectLst/>
                <a:latin typeface="Times New Roman" panose="02020603050405020304" pitchFamily="18" charset="0"/>
                <a:ea typeface="Calibri" panose="020F0502020204030204" pitchFamily="34" charset="0"/>
              </a:rPr>
              <a:t>                                                                     Dataset page: </a:t>
            </a:r>
            <a:r>
              <a:rPr lang="en-US" sz="1200" dirty="0">
                <a:effectLst/>
                <a:latin typeface="Times New Roman" panose="02020603050405020304" pitchFamily="18" charset="0"/>
                <a:ea typeface="Calibri" panose="020F0502020204030204" pitchFamily="34" charset="0"/>
              </a:rPr>
              <a:t>In this page we upload the .csv file of the autism spectrum prediction</a:t>
            </a:r>
            <a:endParaRPr lang="en-US" dirty="0"/>
          </a:p>
        </p:txBody>
      </p:sp>
      <p:sp>
        <p:nvSpPr>
          <p:cNvPr id="5" name="Slide Number Placeholder 4">
            <a:extLst>
              <a:ext uri="{FF2B5EF4-FFF2-40B4-BE49-F238E27FC236}">
                <a16:creationId xmlns:a16="http://schemas.microsoft.com/office/drawing/2014/main" id="{5D0A69A3-8FD7-3985-2251-5F9EE598B32C}"/>
              </a:ext>
            </a:extLst>
          </p:cNvPr>
          <p:cNvSpPr>
            <a:spLocks noGrp="1"/>
          </p:cNvSpPr>
          <p:nvPr>
            <p:ph type="sldNum" sz="quarter" idx="12"/>
          </p:nvPr>
        </p:nvSpPr>
        <p:spPr/>
        <p:txBody>
          <a:bodyPr/>
          <a:lstStyle/>
          <a:p>
            <a:fld id="{02A20841-BBF8-4CB2-B4F4-0551243A5819}" type="slidenum">
              <a:rPr lang="en-US" smtClean="0"/>
              <a:pPr/>
              <a:t>14</a:t>
            </a:fld>
            <a:endParaRPr lang="en-US" dirty="0"/>
          </a:p>
        </p:txBody>
      </p:sp>
      <p:pic>
        <p:nvPicPr>
          <p:cNvPr id="10" name="Picture 9">
            <a:extLst>
              <a:ext uri="{FF2B5EF4-FFF2-40B4-BE49-F238E27FC236}">
                <a16:creationId xmlns:a16="http://schemas.microsoft.com/office/drawing/2014/main" id="{7878AC05-DA78-56BF-6731-85D261226E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1895" y="1562519"/>
            <a:ext cx="5957730" cy="3247226"/>
          </a:xfrm>
          <a:prstGeom prst="rect">
            <a:avLst/>
          </a:prstGeom>
        </p:spPr>
      </p:pic>
    </p:spTree>
    <p:extLst>
      <p:ext uri="{BB962C8B-B14F-4D97-AF65-F5344CB8AC3E}">
        <p14:creationId xmlns:p14="http://schemas.microsoft.com/office/powerpoint/2010/main" val="223240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79B7-1C42-2E19-E4C1-A538E41B9527}"/>
              </a:ext>
            </a:extLst>
          </p:cNvPr>
          <p:cNvSpPr>
            <a:spLocks noGrp="1"/>
          </p:cNvSpPr>
          <p:nvPr>
            <p:ph type="title"/>
          </p:nvPr>
        </p:nvSpPr>
        <p:spPr/>
        <p:txBody>
          <a:bodyPr>
            <a:normAutofit/>
          </a:bodyPr>
          <a:lstStyle/>
          <a:p>
            <a:r>
              <a:rPr lang="en-IN" sz="2400" dirty="0"/>
              <a:t>Dataset page:</a:t>
            </a:r>
          </a:p>
        </p:txBody>
      </p:sp>
      <p:sp>
        <p:nvSpPr>
          <p:cNvPr id="4" name="Footer Placeholder 3">
            <a:extLst>
              <a:ext uri="{FF2B5EF4-FFF2-40B4-BE49-F238E27FC236}">
                <a16:creationId xmlns:a16="http://schemas.microsoft.com/office/drawing/2014/main" id="{80C9E0EF-35E6-B203-25FC-1DA9533F5628}"/>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AFB551DD-6E89-EDB1-E9E2-81807D038E43}"/>
              </a:ext>
            </a:extLst>
          </p:cNvPr>
          <p:cNvSpPr>
            <a:spLocks noGrp="1"/>
          </p:cNvSpPr>
          <p:nvPr>
            <p:ph type="sldNum" sz="quarter" idx="12"/>
          </p:nvPr>
        </p:nvSpPr>
        <p:spPr/>
        <p:txBody>
          <a:bodyPr/>
          <a:lstStyle/>
          <a:p>
            <a:fld id="{02A20841-BBF8-4CB2-B4F4-0551243A5819}" type="slidenum">
              <a:rPr lang="en-US" smtClean="0"/>
              <a:pPr/>
              <a:t>15</a:t>
            </a:fld>
            <a:endParaRPr lang="en-US" dirty="0"/>
          </a:p>
        </p:txBody>
      </p:sp>
      <p:pic>
        <p:nvPicPr>
          <p:cNvPr id="6" name="Content Placeholder 5">
            <a:extLst>
              <a:ext uri="{FF2B5EF4-FFF2-40B4-BE49-F238E27FC236}">
                <a16:creationId xmlns:a16="http://schemas.microsoft.com/office/drawing/2014/main" id="{75F9F7D7-5D59-F112-BEF8-D60E309102CB}"/>
              </a:ext>
            </a:extLst>
          </p:cNvPr>
          <p:cNvPicPr>
            <a:picLocks noGrp="1" noChangeAspect="1"/>
          </p:cNvPicPr>
          <p:nvPr>
            <p:ph idx="1"/>
          </p:nvPr>
        </p:nvPicPr>
        <p:blipFill>
          <a:blip r:embed="rId2"/>
          <a:stretch>
            <a:fillRect/>
          </a:stretch>
        </p:blipFill>
        <p:spPr>
          <a:xfrm>
            <a:off x="2452512" y="1265081"/>
            <a:ext cx="5853288" cy="3292475"/>
          </a:xfrm>
          <a:prstGeom prst="rect">
            <a:avLst/>
          </a:prstGeom>
        </p:spPr>
      </p:pic>
    </p:spTree>
    <p:extLst>
      <p:ext uri="{BB962C8B-B14F-4D97-AF65-F5344CB8AC3E}">
        <p14:creationId xmlns:p14="http://schemas.microsoft.com/office/powerpoint/2010/main" val="156209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8B09-4127-A0BD-713A-9E9AD7669DBA}"/>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Dataset page:</a:t>
            </a:r>
          </a:p>
        </p:txBody>
      </p:sp>
      <p:sp>
        <p:nvSpPr>
          <p:cNvPr id="4" name="Footer Placeholder 3">
            <a:extLst>
              <a:ext uri="{FF2B5EF4-FFF2-40B4-BE49-F238E27FC236}">
                <a16:creationId xmlns:a16="http://schemas.microsoft.com/office/drawing/2014/main" id="{531A539F-18D6-4022-1A3B-3B4A03C1B4F3}"/>
              </a:ext>
            </a:extLst>
          </p:cNvPr>
          <p:cNvSpPr>
            <a:spLocks noGrp="1"/>
          </p:cNvSpPr>
          <p:nvPr>
            <p:ph type="ftr" sz="quarter" idx="11"/>
          </p:nvPr>
        </p:nvSpPr>
        <p:spPr>
          <a:xfrm>
            <a:off x="2336241" y="4521758"/>
            <a:ext cx="6089301" cy="519349"/>
          </a:xfrm>
        </p:spPr>
        <p:txBody>
          <a:bodyPr/>
          <a:lstStyle/>
          <a:p>
            <a:r>
              <a:rPr lang="en-US" sz="1200" b="1" kern="100" dirty="0">
                <a:effectLst/>
                <a:latin typeface="Times New Roman" panose="02020603050405020304" pitchFamily="18" charset="0"/>
                <a:ea typeface="Calibri" panose="020F0502020204030204" pitchFamily="34" charset="0"/>
                <a:cs typeface="Times New Roman" panose="02020603050405020304" pitchFamily="18" charset="0"/>
              </a:rPr>
              <a:t>Dataset page: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uploaded .csv file will be shown here and all attributes will be displayed.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2716EB0F-6520-716B-A471-B83982B8D5AF}"/>
              </a:ext>
            </a:extLst>
          </p:cNvPr>
          <p:cNvSpPr>
            <a:spLocks noGrp="1"/>
          </p:cNvSpPr>
          <p:nvPr>
            <p:ph type="sldNum" sz="quarter" idx="12"/>
          </p:nvPr>
        </p:nvSpPr>
        <p:spPr/>
        <p:txBody>
          <a:bodyPr/>
          <a:lstStyle/>
          <a:p>
            <a:fld id="{02A20841-BBF8-4CB2-B4F4-0551243A5819}" type="slidenum">
              <a:rPr lang="en-US" smtClean="0"/>
              <a:pPr/>
              <a:t>16</a:t>
            </a:fld>
            <a:endParaRPr lang="en-US" dirty="0"/>
          </a:p>
        </p:txBody>
      </p:sp>
      <p:pic>
        <p:nvPicPr>
          <p:cNvPr id="10" name="Content Placeholder 9">
            <a:extLst>
              <a:ext uri="{FF2B5EF4-FFF2-40B4-BE49-F238E27FC236}">
                <a16:creationId xmlns:a16="http://schemas.microsoft.com/office/drawing/2014/main" id="{08EC6A4E-FF77-D559-736D-9F83B4F0948E}"/>
              </a:ext>
            </a:extLst>
          </p:cNvPr>
          <p:cNvPicPr>
            <a:picLocks noGrp="1" noChangeAspect="1"/>
          </p:cNvPicPr>
          <p:nvPr>
            <p:ph idx="1"/>
          </p:nvPr>
        </p:nvPicPr>
        <p:blipFill>
          <a:blip r:embed="rId2"/>
          <a:stretch>
            <a:fillRect/>
          </a:stretch>
        </p:blipFill>
        <p:spPr>
          <a:xfrm>
            <a:off x="2288450" y="1033969"/>
            <a:ext cx="5853288" cy="3292475"/>
          </a:xfrm>
          <a:prstGeom prst="rect">
            <a:avLst/>
          </a:prstGeom>
        </p:spPr>
      </p:pic>
    </p:spTree>
    <p:extLst>
      <p:ext uri="{BB962C8B-B14F-4D97-AF65-F5344CB8AC3E}">
        <p14:creationId xmlns:p14="http://schemas.microsoft.com/office/powerpoint/2010/main" val="198619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3D7E-FCA0-8D5F-37FE-E30887F345CF}"/>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Graph Page:</a:t>
            </a:r>
          </a:p>
        </p:txBody>
      </p:sp>
      <p:sp>
        <p:nvSpPr>
          <p:cNvPr id="4" name="Footer Placeholder 3">
            <a:extLst>
              <a:ext uri="{FF2B5EF4-FFF2-40B4-BE49-F238E27FC236}">
                <a16:creationId xmlns:a16="http://schemas.microsoft.com/office/drawing/2014/main" id="{12DE04B6-3A10-00C8-95CE-B291D9E2CA18}"/>
              </a:ext>
            </a:extLst>
          </p:cNvPr>
          <p:cNvSpPr>
            <a:spLocks noGrp="1"/>
          </p:cNvSpPr>
          <p:nvPr>
            <p:ph type="ftr" sz="quarter" idx="11"/>
          </p:nvPr>
        </p:nvSpPr>
        <p:spPr>
          <a:xfrm>
            <a:off x="2666999" y="4667459"/>
            <a:ext cx="5482213" cy="373648"/>
          </a:xfrm>
        </p:spPr>
        <p:txBody>
          <a:bodyPr/>
          <a:lstStyle/>
          <a:p>
            <a:r>
              <a:rPr lang="en-US" sz="1200" b="1" dirty="0">
                <a:effectLst/>
                <a:latin typeface="Times New Roman" panose="02020603050405020304" pitchFamily="18" charset="0"/>
                <a:ea typeface="Calibri" panose="020F0502020204030204" pitchFamily="34" charset="0"/>
              </a:rPr>
              <a:t>             Graph page: </a:t>
            </a:r>
            <a:r>
              <a:rPr lang="en-US" sz="1200" dirty="0">
                <a:effectLst/>
                <a:latin typeface="Times New Roman" panose="02020603050405020304" pitchFamily="18" charset="0"/>
                <a:ea typeface="Calibri" panose="020F0502020204030204" pitchFamily="34" charset="0"/>
              </a:rPr>
              <a:t>Graphs of different attributes will be shown here.</a:t>
            </a:r>
            <a:endParaRPr lang="en-US" dirty="0"/>
          </a:p>
          <a:p>
            <a:endParaRPr lang="en-US" dirty="0"/>
          </a:p>
        </p:txBody>
      </p:sp>
      <p:sp>
        <p:nvSpPr>
          <p:cNvPr id="5" name="Slide Number Placeholder 4">
            <a:extLst>
              <a:ext uri="{FF2B5EF4-FFF2-40B4-BE49-F238E27FC236}">
                <a16:creationId xmlns:a16="http://schemas.microsoft.com/office/drawing/2014/main" id="{26B01B63-2C0E-579D-EC51-88E5B4F7633A}"/>
              </a:ext>
            </a:extLst>
          </p:cNvPr>
          <p:cNvSpPr>
            <a:spLocks noGrp="1"/>
          </p:cNvSpPr>
          <p:nvPr>
            <p:ph type="sldNum" sz="quarter" idx="12"/>
          </p:nvPr>
        </p:nvSpPr>
        <p:spPr/>
        <p:txBody>
          <a:bodyPr/>
          <a:lstStyle/>
          <a:p>
            <a:fld id="{02A20841-BBF8-4CB2-B4F4-0551243A5819}" type="slidenum">
              <a:rPr lang="en-US" smtClean="0"/>
              <a:pPr/>
              <a:t>17</a:t>
            </a:fld>
            <a:endParaRPr lang="en-US" dirty="0"/>
          </a:p>
        </p:txBody>
      </p:sp>
      <p:pic>
        <p:nvPicPr>
          <p:cNvPr id="6" name="Content Placeholder 5">
            <a:extLst>
              <a:ext uri="{FF2B5EF4-FFF2-40B4-BE49-F238E27FC236}">
                <a16:creationId xmlns:a16="http://schemas.microsoft.com/office/drawing/2014/main" id="{0E8F119D-8F54-E4CB-A464-3AC598C45808}"/>
              </a:ext>
            </a:extLst>
          </p:cNvPr>
          <p:cNvPicPr>
            <a:picLocks noGrp="1" noChangeAspect="1"/>
          </p:cNvPicPr>
          <p:nvPr>
            <p:ph idx="1"/>
          </p:nvPr>
        </p:nvPicPr>
        <p:blipFill>
          <a:blip r:embed="rId2"/>
          <a:stretch>
            <a:fillRect/>
          </a:stretch>
        </p:blipFill>
        <p:spPr>
          <a:xfrm>
            <a:off x="2398982" y="1154549"/>
            <a:ext cx="5853288" cy="3292475"/>
          </a:xfrm>
          <a:prstGeom prst="rect">
            <a:avLst/>
          </a:prstGeom>
        </p:spPr>
      </p:pic>
    </p:spTree>
    <p:extLst>
      <p:ext uri="{BB962C8B-B14F-4D97-AF65-F5344CB8AC3E}">
        <p14:creationId xmlns:p14="http://schemas.microsoft.com/office/powerpoint/2010/main" val="182967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B767-A86D-882E-3A78-62D262B876E3}"/>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Model Selection Page:</a:t>
            </a:r>
          </a:p>
        </p:txBody>
      </p:sp>
      <p:sp>
        <p:nvSpPr>
          <p:cNvPr id="4" name="Footer Placeholder 3">
            <a:extLst>
              <a:ext uri="{FF2B5EF4-FFF2-40B4-BE49-F238E27FC236}">
                <a16:creationId xmlns:a16="http://schemas.microsoft.com/office/drawing/2014/main" id="{324B7F1E-D8F0-C28B-81C8-033B03D18852}"/>
              </a:ext>
            </a:extLst>
          </p:cNvPr>
          <p:cNvSpPr>
            <a:spLocks noGrp="1"/>
          </p:cNvSpPr>
          <p:nvPr>
            <p:ph type="ftr" sz="quarter" idx="11"/>
          </p:nvPr>
        </p:nvSpPr>
        <p:spPr>
          <a:xfrm>
            <a:off x="2606634" y="4615434"/>
            <a:ext cx="5937662" cy="425673"/>
          </a:xfrm>
        </p:spPr>
        <p:txBody>
          <a:bodyPr/>
          <a:lstStyle/>
          <a:p>
            <a:r>
              <a:rPr lang="en-US" b="1" kern="100" dirty="0">
                <a:latin typeface="Times New Roman" panose="02020603050405020304" pitchFamily="18" charset="0"/>
                <a:ea typeface="Calibri" panose="020F0502020204030204" pitchFamily="34" charset="0"/>
                <a:cs typeface="Times New Roman" panose="02020603050405020304" pitchFamily="18" charset="0"/>
              </a:rPr>
              <a:t>                                         Model selection: </a:t>
            </a:r>
            <a:r>
              <a:rPr lang="en-US" kern="100" dirty="0">
                <a:latin typeface="Times New Roman" panose="02020603050405020304" pitchFamily="18" charset="0"/>
                <a:ea typeface="Calibri" panose="020F0502020204030204" pitchFamily="34" charset="0"/>
                <a:cs typeface="Times New Roman" panose="02020603050405020304" pitchFamily="18" charset="0"/>
              </a:rPr>
              <a:t>In this we can select the required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0D292982-F47A-37AD-721E-B6AD6327CD73}"/>
              </a:ext>
            </a:extLst>
          </p:cNvPr>
          <p:cNvSpPr>
            <a:spLocks noGrp="1"/>
          </p:cNvSpPr>
          <p:nvPr>
            <p:ph type="sldNum" sz="quarter" idx="12"/>
          </p:nvPr>
        </p:nvSpPr>
        <p:spPr/>
        <p:txBody>
          <a:bodyPr/>
          <a:lstStyle/>
          <a:p>
            <a:fld id="{02A20841-BBF8-4CB2-B4F4-0551243A5819}" type="slidenum">
              <a:rPr lang="en-US" smtClean="0"/>
              <a:pPr/>
              <a:t>18</a:t>
            </a:fld>
            <a:endParaRPr lang="en-US" dirty="0"/>
          </a:p>
        </p:txBody>
      </p:sp>
      <p:pic>
        <p:nvPicPr>
          <p:cNvPr id="6" name="Content Placeholder 5">
            <a:extLst>
              <a:ext uri="{FF2B5EF4-FFF2-40B4-BE49-F238E27FC236}">
                <a16:creationId xmlns:a16="http://schemas.microsoft.com/office/drawing/2014/main" id="{9C6A7128-E7A2-6A7F-45F6-A04A5860F8F1}"/>
              </a:ext>
            </a:extLst>
          </p:cNvPr>
          <p:cNvPicPr>
            <a:picLocks noGrp="1" noChangeAspect="1"/>
          </p:cNvPicPr>
          <p:nvPr>
            <p:ph idx="1"/>
          </p:nvPr>
        </p:nvPicPr>
        <p:blipFill>
          <a:blip r:embed="rId2"/>
          <a:stretch>
            <a:fillRect/>
          </a:stretch>
        </p:blipFill>
        <p:spPr>
          <a:xfrm>
            <a:off x="3358600" y="960704"/>
            <a:ext cx="5594482" cy="3292475"/>
          </a:xfrm>
          <a:prstGeom prst="rect">
            <a:avLst/>
          </a:prstGeom>
        </p:spPr>
      </p:pic>
    </p:spTree>
    <p:extLst>
      <p:ext uri="{BB962C8B-B14F-4D97-AF65-F5344CB8AC3E}">
        <p14:creationId xmlns:p14="http://schemas.microsoft.com/office/powerpoint/2010/main" val="132706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BB13-CF78-2858-C873-017F66F50E47}"/>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Prediction Page</a:t>
            </a:r>
          </a:p>
        </p:txBody>
      </p:sp>
      <p:sp>
        <p:nvSpPr>
          <p:cNvPr id="4" name="Footer Placeholder 3">
            <a:extLst>
              <a:ext uri="{FF2B5EF4-FFF2-40B4-BE49-F238E27FC236}">
                <a16:creationId xmlns:a16="http://schemas.microsoft.com/office/drawing/2014/main" id="{9779E4E6-A841-8838-7C5F-56FF7B053715}"/>
              </a:ext>
            </a:extLst>
          </p:cNvPr>
          <p:cNvSpPr>
            <a:spLocks noGrp="1"/>
          </p:cNvSpPr>
          <p:nvPr>
            <p:ph type="ftr" sz="quarter" idx="11"/>
          </p:nvPr>
        </p:nvSpPr>
        <p:spPr>
          <a:xfrm>
            <a:off x="1853921" y="4767263"/>
            <a:ext cx="6179735" cy="273844"/>
          </a:xfrm>
        </p:spPr>
        <p:txBody>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Prediction page: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In this we can give our input values</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predict</a:t>
            </a:r>
            <a:endParaRPr lang="en-US" dirty="0"/>
          </a:p>
        </p:txBody>
      </p:sp>
      <p:sp>
        <p:nvSpPr>
          <p:cNvPr id="5" name="Slide Number Placeholder 4">
            <a:extLst>
              <a:ext uri="{FF2B5EF4-FFF2-40B4-BE49-F238E27FC236}">
                <a16:creationId xmlns:a16="http://schemas.microsoft.com/office/drawing/2014/main" id="{ECBEAF8A-0AE9-8DE5-BF21-96EE66A6D06E}"/>
              </a:ext>
            </a:extLst>
          </p:cNvPr>
          <p:cNvSpPr>
            <a:spLocks noGrp="1"/>
          </p:cNvSpPr>
          <p:nvPr>
            <p:ph type="sldNum" sz="quarter" idx="12"/>
          </p:nvPr>
        </p:nvSpPr>
        <p:spPr/>
        <p:txBody>
          <a:bodyPr/>
          <a:lstStyle/>
          <a:p>
            <a:fld id="{02A20841-BBF8-4CB2-B4F4-0551243A5819}" type="slidenum">
              <a:rPr lang="en-US" smtClean="0"/>
              <a:pPr/>
              <a:t>19</a:t>
            </a:fld>
            <a:endParaRPr lang="en-US" dirty="0"/>
          </a:p>
        </p:txBody>
      </p:sp>
      <p:pic>
        <p:nvPicPr>
          <p:cNvPr id="6" name="Content Placeholder 5">
            <a:extLst>
              <a:ext uri="{FF2B5EF4-FFF2-40B4-BE49-F238E27FC236}">
                <a16:creationId xmlns:a16="http://schemas.microsoft.com/office/drawing/2014/main" id="{1A946BCE-A3DD-3A9C-579C-3DF0DAFAA615}"/>
              </a:ext>
            </a:extLst>
          </p:cNvPr>
          <p:cNvPicPr>
            <a:picLocks noGrp="1" noChangeAspect="1"/>
          </p:cNvPicPr>
          <p:nvPr>
            <p:ph idx="1"/>
          </p:nvPr>
        </p:nvPicPr>
        <p:blipFill>
          <a:blip r:embed="rId2"/>
          <a:stretch>
            <a:fillRect/>
          </a:stretch>
        </p:blipFill>
        <p:spPr>
          <a:xfrm>
            <a:off x="1645356" y="1450975"/>
            <a:ext cx="5853288" cy="3292475"/>
          </a:xfrm>
          <a:prstGeom prst="rect">
            <a:avLst/>
          </a:prstGeom>
        </p:spPr>
      </p:pic>
    </p:spTree>
    <p:extLst>
      <p:ext uri="{BB962C8B-B14F-4D97-AF65-F5344CB8AC3E}">
        <p14:creationId xmlns:p14="http://schemas.microsoft.com/office/powerpoint/2010/main" val="412992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 y="1514475"/>
            <a:ext cx="8896350" cy="3354765"/>
          </a:xfrm>
          <a:prstGeom prst="rect">
            <a:avLst/>
          </a:prstGeom>
          <a:noFill/>
        </p:spPr>
        <p:txBody>
          <a:bodyPr wrap="square" rtlCol="0">
            <a:spAutoFit/>
          </a:bodyPr>
          <a:lstStyle/>
          <a:p>
            <a:pPr>
              <a:buFont typeface="Wingdings" pitchFamily="2" charset="2"/>
              <a:buChar char="§"/>
            </a:pPr>
            <a:r>
              <a:rPr lang="en-US" sz="1600" dirty="0">
                <a:latin typeface="+mj-lt"/>
              </a:rPr>
              <a:t>Abstract</a:t>
            </a:r>
          </a:p>
          <a:p>
            <a:pPr>
              <a:buFont typeface="Wingdings" pitchFamily="2" charset="2"/>
              <a:buChar char="§"/>
            </a:pPr>
            <a:r>
              <a:rPr lang="en-US" sz="1600" dirty="0">
                <a:latin typeface="+mj-lt"/>
              </a:rPr>
              <a:t>Introduction</a:t>
            </a:r>
          </a:p>
          <a:p>
            <a:pPr>
              <a:buFont typeface="Wingdings" pitchFamily="2" charset="2"/>
              <a:buChar char="§"/>
            </a:pPr>
            <a:r>
              <a:rPr lang="en-US" sz="1600" dirty="0">
                <a:latin typeface="+mj-lt"/>
              </a:rPr>
              <a:t>Existing System</a:t>
            </a:r>
          </a:p>
          <a:p>
            <a:pPr>
              <a:buFont typeface="Wingdings" pitchFamily="2" charset="2"/>
              <a:buChar char="§"/>
            </a:pPr>
            <a:r>
              <a:rPr lang="en-US" sz="1600" dirty="0">
                <a:latin typeface="+mj-lt"/>
              </a:rPr>
              <a:t>Proposed System</a:t>
            </a:r>
          </a:p>
          <a:p>
            <a:pPr>
              <a:buFont typeface="Wingdings" pitchFamily="2" charset="2"/>
              <a:buChar char="§"/>
            </a:pPr>
            <a:r>
              <a:rPr lang="en-US" sz="1600" dirty="0">
                <a:latin typeface="+mj-lt"/>
              </a:rPr>
              <a:t>Literature Survey</a:t>
            </a:r>
          </a:p>
          <a:p>
            <a:pPr>
              <a:buFont typeface="Wingdings" pitchFamily="2" charset="2"/>
              <a:buChar char="§"/>
            </a:pPr>
            <a:r>
              <a:rPr lang="en-US" sz="1600" dirty="0">
                <a:latin typeface="+mj-lt"/>
              </a:rPr>
              <a:t>Methodology(algorithm)</a:t>
            </a:r>
          </a:p>
          <a:p>
            <a:pPr>
              <a:buFont typeface="Wingdings" pitchFamily="2" charset="2"/>
              <a:buChar char="§"/>
            </a:pPr>
            <a:r>
              <a:rPr lang="en-US" sz="1600" dirty="0">
                <a:latin typeface="+mj-lt"/>
              </a:rPr>
              <a:t>System Design(architecture Diagram + UML Diagrams)</a:t>
            </a:r>
          </a:p>
          <a:p>
            <a:pPr>
              <a:buFont typeface="Wingdings" pitchFamily="2" charset="2"/>
              <a:buChar char="§"/>
            </a:pPr>
            <a:r>
              <a:rPr lang="en-US" sz="1600" dirty="0">
                <a:latin typeface="+mj-lt"/>
              </a:rPr>
              <a:t>Results</a:t>
            </a:r>
          </a:p>
          <a:p>
            <a:pPr>
              <a:buFont typeface="Wingdings" pitchFamily="2" charset="2"/>
              <a:buChar char="§"/>
            </a:pPr>
            <a:r>
              <a:rPr lang="en-US" sz="1600" dirty="0">
                <a:latin typeface="+mj-lt"/>
              </a:rPr>
              <a:t>Test Cases</a:t>
            </a:r>
          </a:p>
          <a:p>
            <a:pPr>
              <a:buFont typeface="Wingdings" pitchFamily="2" charset="2"/>
              <a:buChar char="§"/>
            </a:pPr>
            <a:r>
              <a:rPr lang="en-US" sz="1600" dirty="0">
                <a:latin typeface="+mj-lt"/>
              </a:rPr>
              <a:t>Conclusion</a:t>
            </a:r>
          </a:p>
          <a:p>
            <a:endParaRPr lang="en-US" sz="1600" dirty="0">
              <a:latin typeface="+mj-lt"/>
            </a:endParaRPr>
          </a:p>
          <a:p>
            <a:endParaRPr lang="en-IN" dirty="0"/>
          </a:p>
          <a:p>
            <a:endParaRPr lang="en-IN" dirty="0"/>
          </a:p>
        </p:txBody>
      </p:sp>
      <p:sp>
        <p:nvSpPr>
          <p:cNvPr id="5" name="TextBox 4"/>
          <p:cNvSpPr txBox="1"/>
          <p:nvPr/>
        </p:nvSpPr>
        <p:spPr>
          <a:xfrm>
            <a:off x="2381250" y="714375"/>
            <a:ext cx="4143375" cy="369332"/>
          </a:xfrm>
          <a:prstGeom prst="rect">
            <a:avLst/>
          </a:prstGeom>
          <a:noFill/>
        </p:spPr>
        <p:txBody>
          <a:bodyPr wrap="square" rtlCol="0">
            <a:spAutoFit/>
          </a:bodyPr>
          <a:lstStyle/>
          <a:p>
            <a:pPr algn="ctr"/>
            <a:r>
              <a:rPr lang="en-US" dirty="0"/>
              <a:t>  CONTENTS</a:t>
            </a:r>
            <a:endParaRPr lang="en-IN"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02A20841-BBF8-4CB2-B4F4-0551243A5819}" type="slidenum">
              <a:rPr lang="en-US" smtClean="0"/>
              <a:pPr/>
              <a:t>2</a:t>
            </a:fld>
            <a:endParaRPr lang="en-US" dirty="0"/>
          </a:p>
        </p:txBody>
      </p:sp>
      <p:sp>
        <p:nvSpPr>
          <p:cNvPr id="9" name="Footer Placeholder 8"/>
          <p:cNvSpPr>
            <a:spLocks noGrp="1"/>
          </p:cNvSpPr>
          <p:nvPr>
            <p:ph type="ftr" sz="quarter" idx="11"/>
          </p:nvPr>
        </p:nvSpPr>
        <p:spPr/>
        <p:txBody>
          <a:bodyPr/>
          <a:lstStyle/>
          <a:p>
            <a:r>
              <a:rPr lang="en-US" dirty="0"/>
              <a:t>14-05-2024</a:t>
            </a:r>
          </a:p>
        </p:txBody>
      </p:sp>
    </p:spTree>
    <p:extLst>
      <p:ext uri="{BB962C8B-B14F-4D97-AF65-F5344CB8AC3E}">
        <p14:creationId xmlns:p14="http://schemas.microsoft.com/office/powerpoint/2010/main" val="2417439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9D2D-4392-1DE5-2E0D-BC6D7D33911B}"/>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Output:</a:t>
            </a:r>
          </a:p>
        </p:txBody>
      </p:sp>
      <p:sp>
        <p:nvSpPr>
          <p:cNvPr id="4" name="Footer Placeholder 3">
            <a:extLst>
              <a:ext uri="{FF2B5EF4-FFF2-40B4-BE49-F238E27FC236}">
                <a16:creationId xmlns:a16="http://schemas.microsoft.com/office/drawing/2014/main" id="{B2875A6C-DA28-DF3D-F2DA-FD2BB13DBC01}"/>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2E75A81C-1611-A4C2-6030-182EB83C0EED}"/>
              </a:ext>
            </a:extLst>
          </p:cNvPr>
          <p:cNvSpPr>
            <a:spLocks noGrp="1"/>
          </p:cNvSpPr>
          <p:nvPr>
            <p:ph type="sldNum" sz="quarter" idx="12"/>
          </p:nvPr>
        </p:nvSpPr>
        <p:spPr/>
        <p:txBody>
          <a:bodyPr/>
          <a:lstStyle/>
          <a:p>
            <a:fld id="{02A20841-BBF8-4CB2-B4F4-0551243A5819}" type="slidenum">
              <a:rPr lang="en-US" smtClean="0"/>
              <a:pPr/>
              <a:t>20</a:t>
            </a:fld>
            <a:endParaRPr lang="en-US" dirty="0"/>
          </a:p>
        </p:txBody>
      </p:sp>
      <p:pic>
        <p:nvPicPr>
          <p:cNvPr id="10" name="Content Placeholder 9">
            <a:extLst>
              <a:ext uri="{FF2B5EF4-FFF2-40B4-BE49-F238E27FC236}">
                <a16:creationId xmlns:a16="http://schemas.microsoft.com/office/drawing/2014/main" id="{0175140A-46B5-0D82-63C5-FC5C41D7B6C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2644" y="1450975"/>
            <a:ext cx="4938712" cy="3292475"/>
          </a:xfrm>
        </p:spPr>
      </p:pic>
    </p:spTree>
    <p:extLst>
      <p:ext uri="{BB962C8B-B14F-4D97-AF65-F5344CB8AC3E}">
        <p14:creationId xmlns:p14="http://schemas.microsoft.com/office/powerpoint/2010/main" val="89288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B1CC-C7FA-0467-BC85-848EEDE09C4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TEST CASES</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D42D2F0-D41E-F536-7079-4801F23690FD}"/>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D4FF300E-2FED-C807-CE68-1425567A4A7C}"/>
              </a:ext>
            </a:extLst>
          </p:cNvPr>
          <p:cNvSpPr>
            <a:spLocks noGrp="1"/>
          </p:cNvSpPr>
          <p:nvPr>
            <p:ph type="sldNum" sz="quarter" idx="12"/>
          </p:nvPr>
        </p:nvSpPr>
        <p:spPr/>
        <p:txBody>
          <a:bodyPr/>
          <a:lstStyle/>
          <a:p>
            <a:fld id="{02A20841-BBF8-4CB2-B4F4-0551243A5819}" type="slidenum">
              <a:rPr lang="en-US" smtClean="0"/>
              <a:pPr/>
              <a:t>21</a:t>
            </a:fld>
            <a:endParaRPr lang="en-US" dirty="0"/>
          </a:p>
        </p:txBody>
      </p:sp>
      <p:pic>
        <p:nvPicPr>
          <p:cNvPr id="6" name="Content Placeholder 5">
            <a:extLst>
              <a:ext uri="{FF2B5EF4-FFF2-40B4-BE49-F238E27FC236}">
                <a16:creationId xmlns:a16="http://schemas.microsoft.com/office/drawing/2014/main" id="{F906C36E-DCA2-44E6-9AD9-5D6AD67DF5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42" r="2081" b="4912"/>
          <a:stretch/>
        </p:blipFill>
        <p:spPr bwMode="auto">
          <a:xfrm>
            <a:off x="3456634" y="678264"/>
            <a:ext cx="3737986" cy="42052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341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731F-9008-C64C-9560-2FB0FF83FD60}"/>
              </a:ext>
            </a:extLst>
          </p:cNvPr>
          <p:cNvSpPr>
            <a:spLocks noGrp="1"/>
          </p:cNvSpPr>
          <p:nvPr>
            <p:ph type="title"/>
          </p:nvPr>
        </p:nvSpPr>
        <p:spPr/>
        <p:txBody>
          <a:bodyPr>
            <a:normAutofit/>
          </a:bodyPr>
          <a:lstStyle/>
          <a:p>
            <a:pPr algn="ctr"/>
            <a:r>
              <a:rPr lang="en-US" sz="3200" u="sng" dirty="0"/>
              <a:t>CONCLUSION</a:t>
            </a:r>
            <a:endParaRPr lang="en-IN" sz="3200" u="sng" dirty="0"/>
          </a:p>
        </p:txBody>
      </p:sp>
      <p:sp>
        <p:nvSpPr>
          <p:cNvPr id="3" name="Content Placeholder 2">
            <a:extLst>
              <a:ext uri="{FF2B5EF4-FFF2-40B4-BE49-F238E27FC236}">
                <a16:creationId xmlns:a16="http://schemas.microsoft.com/office/drawing/2014/main" id="{9F6E6CEE-C4BC-9B59-BA53-88F47CAA9CF5}"/>
              </a:ext>
            </a:extLst>
          </p:cNvPr>
          <p:cNvSpPr>
            <a:spLocks noGrp="1"/>
          </p:cNvSpPr>
          <p:nvPr>
            <p:ph idx="1"/>
          </p:nvPr>
        </p:nvSpPr>
        <p:spPr/>
        <p:txBody>
          <a:bodyPr>
            <a:normAutofit/>
          </a:bodyPr>
          <a:lstStyle/>
          <a:p>
            <a:pPr marL="0" indent="0" algn="jus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Autism is one of the vital issues which cannot be prevented but can be treated and it’s a big challenge for any family to have a child with autistic disorder. Therefore, it’s importance to diagnose it, as early as possible. One of the major issues in today’s research is to have improved diagnostic tools to have faster, effective and accurate result. Machine learning techniques have shown favorable results. Machine learning with its leverage methods can be used to diagnose ASD. Use of machine Learning are to create algorithms that are vigorous and have contrive instruments. By using different ML algorithms researchers were able to build such model which shows improved results in terms of accuracy and precisions. In this analysis various classifiers have been used like SVM, Random Forest, decision tree, LMT, KNN, Naïve Bayes’, LDA and so on. Among all SVM have shown the best result with an accuracy of 98.27%.</a:t>
            </a:r>
          </a:p>
          <a:p>
            <a:pPr marL="0" indent="0">
              <a:buNone/>
            </a:pPr>
            <a:endParaRPr lang="en-IN" dirty="0"/>
          </a:p>
        </p:txBody>
      </p:sp>
      <p:sp>
        <p:nvSpPr>
          <p:cNvPr id="4" name="Footer Placeholder 3">
            <a:extLst>
              <a:ext uri="{FF2B5EF4-FFF2-40B4-BE49-F238E27FC236}">
                <a16:creationId xmlns:a16="http://schemas.microsoft.com/office/drawing/2014/main" id="{7B1EE300-C215-7454-1F08-77D1A3BECE4D}"/>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C1AE14A6-4CAF-00AC-0668-C82E77198968}"/>
              </a:ext>
            </a:extLst>
          </p:cNvPr>
          <p:cNvSpPr>
            <a:spLocks noGrp="1"/>
          </p:cNvSpPr>
          <p:nvPr>
            <p:ph type="sldNum" sz="quarter" idx="12"/>
          </p:nvPr>
        </p:nvSpPr>
        <p:spPr/>
        <p:txBody>
          <a:bodyPr/>
          <a:lstStyle/>
          <a:p>
            <a:fld id="{02A20841-BBF8-4CB2-B4F4-0551243A5819}" type="slidenum">
              <a:rPr lang="en-US" smtClean="0"/>
              <a:pPr/>
              <a:t>22</a:t>
            </a:fld>
            <a:endParaRPr lang="en-US" dirty="0"/>
          </a:p>
        </p:txBody>
      </p:sp>
    </p:spTree>
    <p:extLst>
      <p:ext uri="{BB962C8B-B14F-4D97-AF65-F5344CB8AC3E}">
        <p14:creationId xmlns:p14="http://schemas.microsoft.com/office/powerpoint/2010/main" val="411063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887B-9344-8CFF-1124-D8A0EC0F7A38}"/>
              </a:ext>
            </a:extLst>
          </p:cNvPr>
          <p:cNvSpPr>
            <a:spLocks noGrp="1"/>
          </p:cNvSpPr>
          <p:nvPr>
            <p:ph type="title"/>
          </p:nvPr>
        </p:nvSpPr>
        <p:spPr/>
        <p:txBody>
          <a:bodyPr>
            <a:normAutofit/>
          </a:bodyPr>
          <a:lstStyle/>
          <a:p>
            <a:pPr algn="ctr"/>
            <a:r>
              <a:rPr lang="en-IN" sz="2800" u="sng" dirty="0"/>
              <a:t>REFERENCES</a:t>
            </a:r>
          </a:p>
        </p:txBody>
      </p:sp>
      <p:graphicFrame>
        <p:nvGraphicFramePr>
          <p:cNvPr id="6" name="Content Placeholder 5">
            <a:extLst>
              <a:ext uri="{FF2B5EF4-FFF2-40B4-BE49-F238E27FC236}">
                <a16:creationId xmlns:a16="http://schemas.microsoft.com/office/drawing/2014/main" id="{B56E5DCD-38C6-FCDF-4257-961655F291F8}"/>
              </a:ext>
            </a:extLst>
          </p:cNvPr>
          <p:cNvGraphicFramePr>
            <a:graphicFrameLocks noGrp="1"/>
          </p:cNvGraphicFramePr>
          <p:nvPr>
            <p:ph idx="1"/>
            <p:extLst>
              <p:ext uri="{D42A27DB-BD31-4B8C-83A1-F6EECF244321}">
                <p14:modId xmlns:p14="http://schemas.microsoft.com/office/powerpoint/2010/main" val="339247402"/>
              </p:ext>
            </p:extLst>
          </p:nvPr>
        </p:nvGraphicFramePr>
        <p:xfrm>
          <a:off x="2443460" y="1450975"/>
          <a:ext cx="4257079" cy="3478244"/>
        </p:xfrm>
        <a:graphic>
          <a:graphicData uri="http://schemas.openxmlformats.org/drawingml/2006/table">
            <a:tbl>
              <a:tblPr firstRow="1" firstCol="1" bandRow="1">
                <a:tableStyleId>{5C22544A-7EE6-4342-B048-85BDC9FD1C3A}</a:tableStyleId>
              </a:tblPr>
              <a:tblGrid>
                <a:gridCol w="4257079">
                  <a:extLst>
                    <a:ext uri="{9D8B030D-6E8A-4147-A177-3AD203B41FA5}">
                      <a16:colId xmlns:a16="http://schemas.microsoft.com/office/drawing/2014/main" val="394450752"/>
                    </a:ext>
                  </a:extLst>
                </a:gridCol>
              </a:tblGrid>
              <a:tr h="403041">
                <a:tc>
                  <a:txBody>
                    <a:bodyPr/>
                    <a:lstStyle/>
                    <a:p>
                      <a:pPr algn="just">
                        <a:lnSpc>
                          <a:spcPct val="150000"/>
                        </a:lnSpc>
                        <a:spcAft>
                          <a:spcPts val="800"/>
                        </a:spcAft>
                      </a:pPr>
                      <a:r>
                        <a:rPr lang="en-US" sz="900" kern="100">
                          <a:effectLst/>
                        </a:rPr>
                        <a:t>[1] U. Frith and F. Happé, “autism spectrum disorder,” Current biology, vol. 15, no. 19, pp. R786–R790, 2005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3220" marR="53220" marT="0" marB="0"/>
                </a:tc>
                <a:extLst>
                  <a:ext uri="{0D108BD9-81ED-4DB2-BD59-A6C34878D82A}">
                    <a16:rowId xmlns:a16="http://schemas.microsoft.com/office/drawing/2014/main" val="1275141374"/>
                  </a:ext>
                </a:extLst>
              </a:tr>
              <a:tr h="403041">
                <a:tc>
                  <a:txBody>
                    <a:bodyPr/>
                    <a:lstStyle/>
                    <a:p>
                      <a:pPr algn="just">
                        <a:lnSpc>
                          <a:spcPct val="150000"/>
                        </a:lnSpc>
                        <a:spcAft>
                          <a:spcPts val="800"/>
                        </a:spcAft>
                      </a:pPr>
                      <a:r>
                        <a:rPr lang="en-US" sz="900" kern="100">
                          <a:effectLst/>
                        </a:rPr>
                        <a:t>[2] Dr. Archana Nayar, “http://www.csrmandate.org/autism-centre-forexcellence-unlocking-unlimited-potentials-for-autistic-children”, 2017.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3220" marR="53220" marT="0" marB="0"/>
                </a:tc>
                <a:extLst>
                  <a:ext uri="{0D108BD9-81ED-4DB2-BD59-A6C34878D82A}">
                    <a16:rowId xmlns:a16="http://schemas.microsoft.com/office/drawing/2014/main" val="2978933214"/>
                  </a:ext>
                </a:extLst>
              </a:tr>
              <a:tr h="828798">
                <a:tc>
                  <a:txBody>
                    <a:bodyPr/>
                    <a:lstStyle/>
                    <a:p>
                      <a:pPr algn="just">
                        <a:lnSpc>
                          <a:spcPct val="150000"/>
                        </a:lnSpc>
                        <a:spcAft>
                          <a:spcPts val="800"/>
                        </a:spcAft>
                      </a:pPr>
                      <a:r>
                        <a:rPr lang="en-US" sz="900" kern="100">
                          <a:effectLst/>
                        </a:rPr>
                        <a:t>[3] Paul Fergus, Basma Abdulrahman, Chris Carter, Sheena Round, “Interactive Mobile Technology for Children with Autism Spectrum Condition (ASC)”, “IEEE 11th Consumer Communications and Networking Conference (CCNC)”, 10.1109/CCNC.2014.7111685, 2014.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3220" marR="53220" marT="0" marB="0"/>
                </a:tc>
                <a:extLst>
                  <a:ext uri="{0D108BD9-81ED-4DB2-BD59-A6C34878D82A}">
                    <a16:rowId xmlns:a16="http://schemas.microsoft.com/office/drawing/2014/main" val="3949988079"/>
                  </a:ext>
                </a:extLst>
              </a:tr>
              <a:tr h="615919">
                <a:tc>
                  <a:txBody>
                    <a:bodyPr/>
                    <a:lstStyle/>
                    <a:p>
                      <a:pPr algn="just">
                        <a:lnSpc>
                          <a:spcPct val="150000"/>
                        </a:lnSpc>
                        <a:spcAft>
                          <a:spcPts val="800"/>
                        </a:spcAft>
                      </a:pPr>
                      <a:r>
                        <a:rPr lang="en-US" sz="900" kern="100">
                          <a:effectLst/>
                        </a:rPr>
                        <a:t>[4] Wando Liu, Ming Li, and Li Yi, " Identifying Children with Autism Spectrum Disorder Based on Their Face Processing Abnormality: A Machine Learning Framework”, International Society for Autism Research, Wiley Periodicals,2016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3220" marR="53220" marT="0" marB="0"/>
                </a:tc>
                <a:extLst>
                  <a:ext uri="{0D108BD9-81ED-4DB2-BD59-A6C34878D82A}">
                    <a16:rowId xmlns:a16="http://schemas.microsoft.com/office/drawing/2014/main" val="748304898"/>
                  </a:ext>
                </a:extLst>
              </a:tr>
              <a:tr h="1041676">
                <a:tc>
                  <a:txBody>
                    <a:bodyPr/>
                    <a:lstStyle/>
                    <a:p>
                      <a:pPr>
                        <a:lnSpc>
                          <a:spcPct val="150000"/>
                        </a:lnSpc>
                        <a:spcAft>
                          <a:spcPts val="800"/>
                        </a:spcAft>
                      </a:pPr>
                      <a:r>
                        <a:rPr lang="en-US" sz="900" kern="100" dirty="0">
                          <a:effectLst/>
                        </a:rPr>
                        <a:t>[5] Kayleigh K. Hyde, Marlena N. Novack, Nicholas LaHaye, Chelsea </a:t>
                      </a:r>
                      <a:r>
                        <a:rPr lang="en-US" sz="900" kern="100" dirty="0" err="1">
                          <a:effectLst/>
                        </a:rPr>
                        <a:t>Parlett-Pelleriti,Raymond</a:t>
                      </a:r>
                      <a:r>
                        <a:rPr lang="en-US" sz="900" kern="100" dirty="0">
                          <a:effectLst/>
                        </a:rPr>
                        <a:t> Andean, Dennis R. Dixon. Erik Lin stead. “Applications of Supervised Machine Learning in Autism Spectrum Disorder Research: a Review”, “Review Journal of Autism and Developmental Disorders”, 2019., https://doi.org/10.1007/s40489-019- 00158-x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220" marR="53220" marT="0" marB="0"/>
                </a:tc>
                <a:extLst>
                  <a:ext uri="{0D108BD9-81ED-4DB2-BD59-A6C34878D82A}">
                    <a16:rowId xmlns:a16="http://schemas.microsoft.com/office/drawing/2014/main" val="1779180660"/>
                  </a:ext>
                </a:extLst>
              </a:tr>
            </a:tbl>
          </a:graphicData>
        </a:graphic>
      </p:graphicFrame>
      <p:sp>
        <p:nvSpPr>
          <p:cNvPr id="4" name="Footer Placeholder 3">
            <a:extLst>
              <a:ext uri="{FF2B5EF4-FFF2-40B4-BE49-F238E27FC236}">
                <a16:creationId xmlns:a16="http://schemas.microsoft.com/office/drawing/2014/main" id="{806EBA63-EE9B-DDB2-A8D1-9CE7944110BD}"/>
              </a:ext>
            </a:extLst>
          </p:cNvPr>
          <p:cNvSpPr>
            <a:spLocks noGrp="1"/>
          </p:cNvSpPr>
          <p:nvPr>
            <p:ph type="ftr" sz="quarter" idx="11"/>
          </p:nvPr>
        </p:nvSpPr>
        <p:spPr>
          <a:xfrm rot="10800000" flipH="1">
            <a:off x="376813" y="4995387"/>
            <a:ext cx="45719" cy="45719"/>
          </a:xfrm>
        </p:spPr>
        <p:txBody>
          <a:bodyPr/>
          <a:lstStyle/>
          <a:p>
            <a:endParaRPr lang="en-US" dirty="0"/>
          </a:p>
        </p:txBody>
      </p:sp>
      <p:sp>
        <p:nvSpPr>
          <p:cNvPr id="5" name="Slide Number Placeholder 4">
            <a:extLst>
              <a:ext uri="{FF2B5EF4-FFF2-40B4-BE49-F238E27FC236}">
                <a16:creationId xmlns:a16="http://schemas.microsoft.com/office/drawing/2014/main" id="{CBCB3116-9EE2-E5F0-E4A5-3F43ED32098D}"/>
              </a:ext>
            </a:extLst>
          </p:cNvPr>
          <p:cNvSpPr>
            <a:spLocks noGrp="1"/>
          </p:cNvSpPr>
          <p:nvPr>
            <p:ph type="sldNum" sz="quarter" idx="12"/>
          </p:nvPr>
        </p:nvSpPr>
        <p:spPr/>
        <p:txBody>
          <a:bodyPr/>
          <a:lstStyle/>
          <a:p>
            <a:fld id="{02A20841-BBF8-4CB2-B4F4-0551243A5819}" type="slidenum">
              <a:rPr lang="en-US" smtClean="0"/>
              <a:pPr/>
              <a:t>23</a:t>
            </a:fld>
            <a:endParaRPr lang="en-US" dirty="0"/>
          </a:p>
        </p:txBody>
      </p:sp>
    </p:spTree>
    <p:extLst>
      <p:ext uri="{BB962C8B-B14F-4D97-AF65-F5344CB8AC3E}">
        <p14:creationId xmlns:p14="http://schemas.microsoft.com/office/powerpoint/2010/main" val="1413610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87945" y="1980296"/>
            <a:ext cx="5768109" cy="1200329"/>
          </a:xfrm>
          <a:prstGeom prst="rect">
            <a:avLst/>
          </a:prstGeom>
          <a:solidFill>
            <a:srgbClr val="002060"/>
          </a:solidFill>
        </p:spPr>
        <p:txBody>
          <a:bodyPr wrap="square">
            <a:spAutoFit/>
          </a:bodyPr>
          <a:lstStyle/>
          <a:p>
            <a:pPr algn="ctr"/>
            <a:r>
              <a:rPr lang="en-US" sz="7200" b="1" dirty="0">
                <a:solidFill>
                  <a:schemeClr val="bg1"/>
                </a:solidFill>
                <a:latin typeface="Arial" pitchFamily="34" charset="0"/>
                <a:cs typeface="Arial" pitchFamily="34" charset="0"/>
              </a:rPr>
              <a:t>THANK YOU</a:t>
            </a:r>
            <a:endParaRPr lang="en-US" sz="7200" dirty="0">
              <a:solidFill>
                <a:schemeClr val="bg1"/>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02A20841-BBF8-4CB2-B4F4-0551243A5819}" type="slidenum">
              <a:rPr lang="en-US" smtClean="0"/>
              <a:pPr/>
              <a:t>24</a:t>
            </a:fld>
            <a:endParaRPr lang="en-US" dirty="0"/>
          </a:p>
        </p:txBody>
      </p:sp>
      <p:sp>
        <p:nvSpPr>
          <p:cNvPr id="9" name="Footer Placeholder 8"/>
          <p:cNvSpPr>
            <a:spLocks noGrp="1"/>
          </p:cNvSpPr>
          <p:nvPr>
            <p:ph type="ftr" sz="quarter" idx="11"/>
          </p:nvPr>
        </p:nvSpPr>
        <p:spPr/>
        <p:txBody>
          <a:bodyPr/>
          <a:lstStyle/>
          <a:p>
            <a:r>
              <a:rPr lang="en-US" dirty="0"/>
              <a:t>14-05-2024</a:t>
            </a:r>
          </a:p>
        </p:txBody>
      </p:sp>
    </p:spTree>
    <p:extLst>
      <p:ext uri="{BB962C8B-B14F-4D97-AF65-F5344CB8AC3E}">
        <p14:creationId xmlns:p14="http://schemas.microsoft.com/office/powerpoint/2010/main" val="241743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200" fill="hold"/>
                                        <p:tgtEl>
                                          <p:spTgt spid="6"/>
                                        </p:tgtEl>
                                        <p:attrNameLst>
                                          <p:attrName>ppt_w</p:attrName>
                                        </p:attrNameLst>
                                      </p:cBhvr>
                                      <p:tavLst>
                                        <p:tav tm="0">
                                          <p:val>
                                            <p:fltVal val="0"/>
                                          </p:val>
                                        </p:tav>
                                        <p:tav tm="100000">
                                          <p:val>
                                            <p:strVal val="#ppt_w"/>
                                          </p:val>
                                        </p:tav>
                                      </p:tavLst>
                                    </p:anim>
                                    <p:anim calcmode="lin" valueType="num">
                                      <p:cBhvr>
                                        <p:cTn id="8" dur="3200" fill="hold"/>
                                        <p:tgtEl>
                                          <p:spTgt spid="6"/>
                                        </p:tgtEl>
                                        <p:attrNameLst>
                                          <p:attrName>ppt_h</p:attrName>
                                        </p:attrNameLst>
                                      </p:cBhvr>
                                      <p:tavLst>
                                        <p:tav tm="0">
                                          <p:val>
                                            <p:fltVal val="0"/>
                                          </p:val>
                                        </p:tav>
                                        <p:tav tm="100000">
                                          <p:val>
                                            <p:strVal val="#ppt_h"/>
                                          </p:val>
                                        </p:tav>
                                      </p:tavLst>
                                    </p:anim>
                                    <p:animEffect transition="in" filter="fade">
                                      <p:cBhvr>
                                        <p:cTn id="9" dur="3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849B-F0C0-FEFB-CCEF-D16C4A186ED0}"/>
              </a:ext>
            </a:extLst>
          </p:cNvPr>
          <p:cNvSpPr>
            <a:spLocks noGrp="1"/>
          </p:cNvSpPr>
          <p:nvPr>
            <p:ph type="title"/>
          </p:nvPr>
        </p:nvSpPr>
        <p:spPr/>
        <p:txBody>
          <a:bodyPr>
            <a:normAutofit/>
          </a:bodyPr>
          <a:lstStyle/>
          <a:p>
            <a:r>
              <a:rPr lang="en-US" sz="2400" b="1" u="sng" dirty="0">
                <a:latin typeface="Times New Roman" panose="02020603050405020304" pitchFamily="18" charset="0"/>
                <a:cs typeface="Times New Roman" panose="02020603050405020304" pitchFamily="18" charset="0"/>
              </a:rPr>
              <a:t>ABSTRACT</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4AB5E4-97CB-FD2D-E773-4419E60CC766}"/>
              </a:ext>
            </a:extLst>
          </p:cNvPr>
          <p:cNvSpPr>
            <a:spLocks noGrp="1"/>
          </p:cNvSpPr>
          <p:nvPr>
            <p:ph idx="1"/>
          </p:nvPr>
        </p:nvSpPr>
        <p:spPr/>
        <p:txBody>
          <a:bodyPr>
            <a:normAutofit/>
          </a:bodyPr>
          <a:lstStyle/>
          <a:p>
            <a:pPr marL="0" indent="0">
              <a:buNone/>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Autism Spectrum Disorder (ASD) is a neurodevelopment disorder accompanied by sensory issues such as over-sensitivity or under-sensitivity to sounds, smells, or touch. Present-day Autism Spectrum Disorder (ASD) is gaining momentum faster than ever. Detecting autism traits through screening tests is very expensive and time-consuming. With the advancement of Machine Learning, autism can be predicted at quite an early stage. The main aim of this project is to analyze various Machine learning algorithms, used by various researchers like SVM (Support Vector Machine), Random Forest, Decision Trees, and Logistic Regression, Naïve bayes and compare the result based on their accuracy and efficiency. </a:t>
            </a:r>
            <a:endParaRPr lang="en-US" sz="16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3B0B33AD-9191-040D-2A5D-CB22B571C593}"/>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51B33909-F42F-16F2-ADF4-B73DD9FB2E47}"/>
              </a:ext>
            </a:extLst>
          </p:cNvPr>
          <p:cNvSpPr>
            <a:spLocks noGrp="1"/>
          </p:cNvSpPr>
          <p:nvPr>
            <p:ph type="sldNum" sz="quarter" idx="12"/>
          </p:nvPr>
        </p:nvSpPr>
        <p:spPr/>
        <p:txBody>
          <a:bodyPr/>
          <a:lstStyle/>
          <a:p>
            <a:fld id="{02A20841-BBF8-4CB2-B4F4-0551243A5819}" type="slidenum">
              <a:rPr lang="en-US" smtClean="0"/>
              <a:pPr/>
              <a:t>3</a:t>
            </a:fld>
            <a:endParaRPr lang="en-US" dirty="0"/>
          </a:p>
        </p:txBody>
      </p:sp>
    </p:spTree>
    <p:extLst>
      <p:ext uri="{BB962C8B-B14F-4D97-AF65-F5344CB8AC3E}">
        <p14:creationId xmlns:p14="http://schemas.microsoft.com/office/powerpoint/2010/main" val="166612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F54A-F1EC-7D77-6605-034C700A4F72}"/>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08C5F-6C31-3A43-6BBD-E101E4909E6E}"/>
              </a:ext>
            </a:extLst>
          </p:cNvPr>
          <p:cNvSpPr>
            <a:spLocks noGrp="1"/>
          </p:cNvSpPr>
          <p:nvPr>
            <p:ph idx="1"/>
          </p:nvPr>
        </p:nvSpPr>
        <p:spPr/>
        <p:txBody>
          <a:bodyPr>
            <a:normAutofit/>
          </a:bodyPr>
          <a:lstStyle/>
          <a:p>
            <a:pPr algn="just"/>
            <a:r>
              <a:rPr lang="en-US" sz="1400" dirty="0">
                <a:latin typeface="Times New Roman" panose="02020603050405020304" pitchFamily="18" charset="0"/>
                <a:cs typeface="Times New Roman" panose="02020603050405020304" pitchFamily="18" charset="0"/>
              </a:rPr>
              <a:t>Autism spectrum disorder (ASD) is a developmental disability caused by differences in the brain. Some people with ASD have a known difference, such as a genetic condition. Other causes are not yet known. Scientists believe there are multiple causes of ASD that act together to change the most common ways people develop.</a:t>
            </a:r>
          </a:p>
          <a:p>
            <a:pPr algn="just"/>
            <a:r>
              <a:rPr lang="en-US" sz="1400" dirty="0">
                <a:latin typeface="Times New Roman" panose="02020603050405020304" pitchFamily="18" charset="0"/>
                <a:cs typeface="Times New Roman" panose="02020603050405020304" pitchFamily="18" charset="0"/>
              </a:rPr>
              <a:t>People with ASD may behave, communicate, interact, and learn in ways that are different from most other people. There is often nothing about how they look that sets them apart from other people. The abilities of people with ASD can vary significantly.</a:t>
            </a:r>
          </a:p>
          <a:p>
            <a:pPr algn="just"/>
            <a:r>
              <a:rPr lang="en-US" sz="1400" dirty="0">
                <a:latin typeface="Times New Roman" panose="02020603050405020304" pitchFamily="18" charset="0"/>
                <a:cs typeface="Times New Roman" panose="02020603050405020304" pitchFamily="18" charset="0"/>
              </a:rPr>
              <a:t>For example, some people with ASD may have advanced conversation skills whereas others may be nonverbal. Some people with ASD need a lot of help in their daily lives; others can work and live with little to no support.</a:t>
            </a:r>
          </a:p>
          <a:p>
            <a:pPr algn="just"/>
            <a:r>
              <a:rPr lang="en-US" sz="1400" dirty="0">
                <a:latin typeface="Times New Roman" panose="02020603050405020304" pitchFamily="18" charset="0"/>
                <a:cs typeface="Times New Roman" panose="02020603050405020304" pitchFamily="18" charset="0"/>
              </a:rPr>
              <a:t> ASD begins before the age of 3 years and can last throughout a person’s life, although symptoms may improve over time. Some children show ASD symptoms within the first 12 months of life. </a:t>
            </a:r>
            <a:endParaRPr lang="en-IN" sz="9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F69C740-D863-94A2-68EA-10D7E5F5FC6A}"/>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530402B1-9FB6-13FA-7F93-E39EB3900ECD}"/>
              </a:ext>
            </a:extLst>
          </p:cNvPr>
          <p:cNvSpPr>
            <a:spLocks noGrp="1"/>
          </p:cNvSpPr>
          <p:nvPr>
            <p:ph type="sldNum" sz="quarter" idx="12"/>
          </p:nvPr>
        </p:nvSpPr>
        <p:spPr/>
        <p:txBody>
          <a:bodyPr/>
          <a:lstStyle/>
          <a:p>
            <a:fld id="{02A20841-BBF8-4CB2-B4F4-0551243A5819}" type="slidenum">
              <a:rPr lang="en-US" smtClean="0"/>
              <a:pPr/>
              <a:t>4</a:t>
            </a:fld>
            <a:endParaRPr lang="en-US" dirty="0"/>
          </a:p>
        </p:txBody>
      </p:sp>
    </p:spTree>
    <p:extLst>
      <p:ext uri="{BB962C8B-B14F-4D97-AF65-F5344CB8AC3E}">
        <p14:creationId xmlns:p14="http://schemas.microsoft.com/office/powerpoint/2010/main" val="312615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0241-327E-178D-E2E8-D4A2D244F445}"/>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EXISTING SYSTEM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29C2DB-58B3-D1C6-8C5C-76EA2CD514B0}"/>
              </a:ext>
            </a:extLst>
          </p:cNvPr>
          <p:cNvSpPr>
            <a:spLocks noGrp="1"/>
          </p:cNvSpPr>
          <p:nvPr>
            <p:ph idx="1"/>
          </p:nvPr>
        </p:nvSpPr>
        <p:spPr/>
        <p:txBody>
          <a:bodyPr>
            <a:normAutofit/>
          </a:bodyPr>
          <a:lstStyle/>
          <a:p>
            <a:pPr marL="0" indent="0">
              <a:buNone/>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existing systems use older machine learning algorithms like logistic regression, Decision Tree. Which are efficient in processing but fails to generate good accuracy. There are some systems which use Deep learning for autism detection but they require high processing power and are a bit complex to use.</a:t>
            </a: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buFont typeface="Wingdings" panose="05000000000000000000" pitchFamily="2" charset="2"/>
              <a:buChar char="Ø"/>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Low accuracy</a:t>
            </a:r>
          </a:p>
          <a:p>
            <a:pPr>
              <a:lnSpc>
                <a:spcPct val="200000"/>
              </a:lnSpc>
              <a:buFont typeface="Wingdings" panose="05000000000000000000" pitchFamily="2" charset="2"/>
              <a:buChar char="Ø"/>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High complexity</a:t>
            </a:r>
          </a:p>
          <a:p>
            <a:pPr>
              <a:lnSpc>
                <a:spcPct val="200000"/>
              </a:lnSpc>
              <a:buFont typeface="Wingdings" panose="05000000000000000000" pitchFamily="2" charset="2"/>
              <a:buChar char="Ø"/>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Difficult to scales			</a:t>
            </a:r>
            <a:r>
              <a:rPr lang="en-IN" sz="16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B2EE43C2-E12A-1B3B-0EDE-86D2018D3AD7}"/>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4554BA8C-A368-4E36-1BD5-6240A2E248C1}"/>
              </a:ext>
            </a:extLst>
          </p:cNvPr>
          <p:cNvSpPr>
            <a:spLocks noGrp="1"/>
          </p:cNvSpPr>
          <p:nvPr>
            <p:ph type="sldNum" sz="quarter" idx="12"/>
          </p:nvPr>
        </p:nvSpPr>
        <p:spPr/>
        <p:txBody>
          <a:bodyPr/>
          <a:lstStyle/>
          <a:p>
            <a:fld id="{02A20841-BBF8-4CB2-B4F4-0551243A5819}" type="slidenum">
              <a:rPr lang="en-US" smtClean="0"/>
              <a:pPr/>
              <a:t>5</a:t>
            </a:fld>
            <a:endParaRPr lang="en-US" dirty="0"/>
          </a:p>
        </p:txBody>
      </p:sp>
    </p:spTree>
    <p:extLst>
      <p:ext uri="{BB962C8B-B14F-4D97-AF65-F5344CB8AC3E}">
        <p14:creationId xmlns:p14="http://schemas.microsoft.com/office/powerpoint/2010/main" val="223339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0A09-339D-A6E4-4609-58E403D0C3F8}"/>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22383-C9B4-2FAA-EA6A-592F7C5D5697}"/>
              </a:ext>
            </a:extLst>
          </p:cNvPr>
          <p:cNvSpPr>
            <a:spLocks noGrp="1"/>
          </p:cNvSpPr>
          <p:nvPr>
            <p:ph idx="1"/>
          </p:nvPr>
        </p:nvSpPr>
        <p:spPr/>
        <p:txBody>
          <a:bodyPr>
            <a:normAutofit/>
          </a:bodyPr>
          <a:lstStyle/>
          <a:p>
            <a:pPr marL="0" indent="0">
              <a:buNone/>
            </a:pPr>
            <a:r>
              <a:rPr lang="en-US" sz="1400" dirty="0">
                <a:latin typeface="Times New Roman" panose="02020603050405020304" pitchFamily="18" charset="0"/>
                <a:ea typeface="Calibri" panose="020F0502020204030204" pitchFamily="34" charset="0"/>
                <a:cs typeface="Times New Roman" panose="02020603050405020304" pitchFamily="18" charset="0"/>
              </a:rPr>
              <a:t>With the advancement of machine learning (ML), autism can be predicted at quite an early stage. The main aim of this project is to analyze various Machine learning algorithms, used by various researchers like SVM (Support Vector Machine), Random Forest, Decision Trees, Logistic Regression, and compare the result based on their accuracy and efficiency.</a:t>
            </a:r>
          </a:p>
          <a:p>
            <a:pPr marL="0" indent="0">
              <a:buNone/>
            </a:pPr>
            <a:endParaRPr lang="en-I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High accuracy</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Low complexity</a:t>
            </a:r>
          </a:p>
          <a:p>
            <a:pPr>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Easy to scale</a:t>
            </a:r>
          </a:p>
        </p:txBody>
      </p:sp>
      <p:sp>
        <p:nvSpPr>
          <p:cNvPr id="4" name="Footer Placeholder 3">
            <a:extLst>
              <a:ext uri="{FF2B5EF4-FFF2-40B4-BE49-F238E27FC236}">
                <a16:creationId xmlns:a16="http://schemas.microsoft.com/office/drawing/2014/main" id="{6870E13B-4D61-401C-59A4-DF29D2531754}"/>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DDC55993-18D5-269E-E89A-6EC1D35707E8}"/>
              </a:ext>
            </a:extLst>
          </p:cNvPr>
          <p:cNvSpPr>
            <a:spLocks noGrp="1"/>
          </p:cNvSpPr>
          <p:nvPr>
            <p:ph type="sldNum" sz="quarter" idx="12"/>
          </p:nvPr>
        </p:nvSpPr>
        <p:spPr/>
        <p:txBody>
          <a:bodyPr/>
          <a:lstStyle/>
          <a:p>
            <a:fld id="{02A20841-BBF8-4CB2-B4F4-0551243A5819}" type="slidenum">
              <a:rPr lang="en-US" smtClean="0"/>
              <a:pPr/>
              <a:t>6</a:t>
            </a:fld>
            <a:endParaRPr lang="en-US" dirty="0"/>
          </a:p>
        </p:txBody>
      </p:sp>
    </p:spTree>
    <p:extLst>
      <p:ext uri="{BB962C8B-B14F-4D97-AF65-F5344CB8AC3E}">
        <p14:creationId xmlns:p14="http://schemas.microsoft.com/office/powerpoint/2010/main" val="14914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0CEA-7808-8FD0-7596-97773677F56B}"/>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LITERATURE SURVEY</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2DFDF6-3722-11D3-A962-0D7236C3D415}"/>
              </a:ext>
            </a:extLst>
          </p:cNvPr>
          <p:cNvSpPr>
            <a:spLocks noGrp="1"/>
          </p:cNvSpPr>
          <p:nvPr>
            <p:ph idx="1"/>
          </p:nvPr>
        </p:nvSpPr>
        <p:spPr/>
        <p:txBody>
          <a:bodyPr>
            <a:noAutofit/>
          </a:bodyPr>
          <a:lstStyle/>
          <a:p>
            <a:pPr algn="just">
              <a:buFont typeface="Arial" panose="020B0604020202020204" pitchFamily="34" charset="0"/>
              <a:buChar char="•"/>
            </a:pPr>
            <a:r>
              <a:rPr lang="en-US" sz="1400" b="1" i="0" dirty="0">
                <a:solidFill>
                  <a:srgbClr val="0D0D0D"/>
                </a:solidFill>
                <a:effectLst/>
                <a:highlight>
                  <a:srgbClr val="FFFFFF"/>
                </a:highlight>
                <a:latin typeface="Times New Roman" panose="02020603050405020304" pitchFamily="18" charset="0"/>
                <a:cs typeface="Times New Roman" panose="02020603050405020304" pitchFamily="18" charset="0"/>
              </a:rPr>
              <a:t>Early Detection of Autism Spectrum Disorder: A Machine Learning Approach</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study explores the use of machine learning algorithms for early detection of ASD using behavioral and genetic data. Various features such as eye contact, social interaction patterns, and genetic markers are used to train the model.</a:t>
            </a:r>
          </a:p>
          <a:p>
            <a:pPr marL="0" indent="0" algn="just">
              <a:buNone/>
            </a:pPr>
            <a:endPar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b="1" i="0" dirty="0">
                <a:solidFill>
                  <a:srgbClr val="0D0D0D"/>
                </a:solidFill>
                <a:effectLst/>
                <a:highlight>
                  <a:srgbClr val="FFFFFF"/>
                </a:highlight>
                <a:latin typeface="Times New Roman" panose="02020603050405020304" pitchFamily="18" charset="0"/>
                <a:cs typeface="Times New Roman" panose="02020603050405020304" pitchFamily="18" charset="0"/>
              </a:rPr>
              <a:t>Predicting Autism Spectrum Disorder Using Machine Learning Techniques</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paper investigates the prediction of ASD using machine learning techniques on neuroimaging data, such as MRI and fMRI scans. Features extracted from brain imaging data are fed into the model to classify individuals as ASD or neurotypical.</a:t>
            </a:r>
          </a:p>
          <a:p>
            <a:pPr marL="0" indent="0" algn="just">
              <a:buNone/>
            </a:pPr>
            <a:endPar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400" b="1" i="0" dirty="0">
                <a:solidFill>
                  <a:srgbClr val="0D0D0D"/>
                </a:solidFill>
                <a:effectLst/>
                <a:highlight>
                  <a:srgbClr val="FFFFFF"/>
                </a:highlight>
                <a:latin typeface="Times New Roman" panose="02020603050405020304" pitchFamily="18" charset="0"/>
                <a:cs typeface="Times New Roman" panose="02020603050405020304" pitchFamily="18" charset="0"/>
              </a:rPr>
              <a:t>Machine Learning for Autism Diagnosis and Prognosis</a:t>
            </a:r>
            <a:r>
              <a:rPr lang="en-US" sz="14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review article provides an overview of recent advancements in using machine learning for ASD diagnosis and prognosis.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703E97D-7191-0CF5-4B96-AD35D67DCD6C}"/>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FDB26666-E7D8-B17F-AEB4-F91AE99F0F74}"/>
              </a:ext>
            </a:extLst>
          </p:cNvPr>
          <p:cNvSpPr>
            <a:spLocks noGrp="1"/>
          </p:cNvSpPr>
          <p:nvPr>
            <p:ph type="sldNum" sz="quarter" idx="12"/>
          </p:nvPr>
        </p:nvSpPr>
        <p:spPr/>
        <p:txBody>
          <a:bodyPr/>
          <a:lstStyle/>
          <a:p>
            <a:fld id="{02A20841-BBF8-4CB2-B4F4-0551243A5819}" type="slidenum">
              <a:rPr lang="en-US" smtClean="0"/>
              <a:pPr/>
              <a:t>7</a:t>
            </a:fld>
            <a:endParaRPr lang="en-US" dirty="0"/>
          </a:p>
        </p:txBody>
      </p:sp>
    </p:spTree>
    <p:extLst>
      <p:ext uri="{BB962C8B-B14F-4D97-AF65-F5344CB8AC3E}">
        <p14:creationId xmlns:p14="http://schemas.microsoft.com/office/powerpoint/2010/main" val="368243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4AED-83FD-99E5-AECF-76E7771DF063}"/>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SYSTEM DESIGN</a:t>
            </a:r>
          </a:p>
        </p:txBody>
      </p:sp>
      <p:sp>
        <p:nvSpPr>
          <p:cNvPr id="4" name="Footer Placeholder 3">
            <a:extLst>
              <a:ext uri="{FF2B5EF4-FFF2-40B4-BE49-F238E27FC236}">
                <a16:creationId xmlns:a16="http://schemas.microsoft.com/office/drawing/2014/main" id="{291D7AD1-4C54-0850-E54D-E385C734F256}"/>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B603314E-82F1-5415-778B-EA9FBA63FD80}"/>
              </a:ext>
            </a:extLst>
          </p:cNvPr>
          <p:cNvSpPr>
            <a:spLocks noGrp="1"/>
          </p:cNvSpPr>
          <p:nvPr>
            <p:ph type="sldNum" sz="quarter" idx="12"/>
          </p:nvPr>
        </p:nvSpPr>
        <p:spPr/>
        <p:txBody>
          <a:bodyPr/>
          <a:lstStyle/>
          <a:p>
            <a:fld id="{02A20841-BBF8-4CB2-B4F4-0551243A5819}" type="slidenum">
              <a:rPr lang="en-US" smtClean="0"/>
              <a:pPr/>
              <a:t>8</a:t>
            </a:fld>
            <a:endParaRPr lang="en-US" dirty="0"/>
          </a:p>
        </p:txBody>
      </p:sp>
      <p:pic>
        <p:nvPicPr>
          <p:cNvPr id="6" name="Content Placeholder 5">
            <a:extLst>
              <a:ext uri="{FF2B5EF4-FFF2-40B4-BE49-F238E27FC236}">
                <a16:creationId xmlns:a16="http://schemas.microsoft.com/office/drawing/2014/main" id="{1EDD3A67-DC06-8B97-74D7-71F6DF525C3F}"/>
              </a:ext>
            </a:extLst>
          </p:cNvPr>
          <p:cNvPicPr>
            <a:picLocks noGrp="1"/>
          </p:cNvPicPr>
          <p:nvPr>
            <p:ph idx="1"/>
          </p:nvPr>
        </p:nvPicPr>
        <p:blipFill>
          <a:blip r:embed="rId2"/>
          <a:stretch>
            <a:fillRect/>
          </a:stretch>
        </p:blipFill>
        <p:spPr>
          <a:xfrm>
            <a:off x="2938557" y="1450975"/>
            <a:ext cx="3266885" cy="3292475"/>
          </a:xfrm>
          <a:prstGeom prst="rect">
            <a:avLst/>
          </a:prstGeom>
        </p:spPr>
      </p:pic>
    </p:spTree>
    <p:extLst>
      <p:ext uri="{BB962C8B-B14F-4D97-AF65-F5344CB8AC3E}">
        <p14:creationId xmlns:p14="http://schemas.microsoft.com/office/powerpoint/2010/main" val="378451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A1DA-C2CB-DF04-EC84-2C95961FBD35}"/>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DATASET</a:t>
            </a:r>
          </a:p>
        </p:txBody>
      </p:sp>
      <p:sp>
        <p:nvSpPr>
          <p:cNvPr id="4" name="Footer Placeholder 3">
            <a:extLst>
              <a:ext uri="{FF2B5EF4-FFF2-40B4-BE49-F238E27FC236}">
                <a16:creationId xmlns:a16="http://schemas.microsoft.com/office/drawing/2014/main" id="{E937DE45-A2F1-CE56-1F1F-89AC73F807A1}"/>
              </a:ext>
            </a:extLst>
          </p:cNvPr>
          <p:cNvSpPr>
            <a:spLocks noGrp="1"/>
          </p:cNvSpPr>
          <p:nvPr>
            <p:ph type="ftr" sz="quarter" idx="11"/>
          </p:nvPr>
        </p:nvSpPr>
        <p:spPr/>
        <p:txBody>
          <a:bodyPr/>
          <a:lstStyle/>
          <a:p>
            <a:r>
              <a:rPr lang="en-US" dirty="0"/>
              <a:t>14-05-2024</a:t>
            </a:r>
          </a:p>
        </p:txBody>
      </p:sp>
      <p:sp>
        <p:nvSpPr>
          <p:cNvPr id="5" name="Slide Number Placeholder 4">
            <a:extLst>
              <a:ext uri="{FF2B5EF4-FFF2-40B4-BE49-F238E27FC236}">
                <a16:creationId xmlns:a16="http://schemas.microsoft.com/office/drawing/2014/main" id="{10413679-1A2F-B199-52F3-FB738ED83295}"/>
              </a:ext>
            </a:extLst>
          </p:cNvPr>
          <p:cNvSpPr>
            <a:spLocks noGrp="1"/>
          </p:cNvSpPr>
          <p:nvPr>
            <p:ph type="sldNum" sz="quarter" idx="12"/>
          </p:nvPr>
        </p:nvSpPr>
        <p:spPr/>
        <p:txBody>
          <a:bodyPr/>
          <a:lstStyle/>
          <a:p>
            <a:fld id="{02A20841-BBF8-4CB2-B4F4-0551243A5819}" type="slidenum">
              <a:rPr lang="en-US" smtClean="0"/>
              <a:pPr/>
              <a:t>9</a:t>
            </a:fld>
            <a:endParaRPr lang="en-US" dirty="0"/>
          </a:p>
        </p:txBody>
      </p:sp>
      <p:pic>
        <p:nvPicPr>
          <p:cNvPr id="6" name="Content Placeholder 5">
            <a:extLst>
              <a:ext uri="{FF2B5EF4-FFF2-40B4-BE49-F238E27FC236}">
                <a16:creationId xmlns:a16="http://schemas.microsoft.com/office/drawing/2014/main" id="{37727B14-8950-165C-89BC-FCCA3F920EDE}"/>
              </a:ext>
            </a:extLst>
          </p:cNvPr>
          <p:cNvPicPr>
            <a:picLocks noGrp="1" noChangeAspect="1"/>
          </p:cNvPicPr>
          <p:nvPr>
            <p:ph idx="1"/>
          </p:nvPr>
        </p:nvPicPr>
        <p:blipFill rotWithShape="1">
          <a:blip r:embed="rId2"/>
          <a:srcRect l="9207" t="38660" r="11508" b="30300"/>
          <a:stretch/>
        </p:blipFill>
        <p:spPr>
          <a:xfrm>
            <a:off x="371789" y="1537144"/>
            <a:ext cx="8229600" cy="1808703"/>
          </a:xfrm>
          <a:prstGeom prst="rect">
            <a:avLst/>
          </a:prstGeom>
        </p:spPr>
      </p:pic>
      <p:pic>
        <p:nvPicPr>
          <p:cNvPr id="7" name="Picture 6">
            <a:extLst>
              <a:ext uri="{FF2B5EF4-FFF2-40B4-BE49-F238E27FC236}">
                <a16:creationId xmlns:a16="http://schemas.microsoft.com/office/drawing/2014/main" id="{C53F86CD-FBD7-A415-0E04-55EA3502F69B}"/>
              </a:ext>
            </a:extLst>
          </p:cNvPr>
          <p:cNvPicPr>
            <a:picLocks noChangeAspect="1"/>
          </p:cNvPicPr>
          <p:nvPr/>
        </p:nvPicPr>
        <p:blipFill rotWithShape="1">
          <a:blip r:embed="rId3"/>
          <a:srcRect l="69761" t="39788" r="11508" b="28184"/>
          <a:stretch/>
        </p:blipFill>
        <p:spPr>
          <a:xfrm>
            <a:off x="3715656" y="3411415"/>
            <a:ext cx="1712686" cy="1204020"/>
          </a:xfrm>
          <a:prstGeom prst="rect">
            <a:avLst/>
          </a:prstGeom>
        </p:spPr>
      </p:pic>
    </p:spTree>
    <p:extLst>
      <p:ext uri="{BB962C8B-B14F-4D97-AF65-F5344CB8AC3E}">
        <p14:creationId xmlns:p14="http://schemas.microsoft.com/office/powerpoint/2010/main" val="430340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6406</TotalTime>
  <Words>1187</Words>
  <Application>Microsoft Office PowerPoint</Application>
  <PresentationFormat>On-screen Show (16:9)</PresentationFormat>
  <Paragraphs>119</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Constantia</vt:lpstr>
      <vt:lpstr>Times New Roman</vt:lpstr>
      <vt:lpstr>Wingdings</vt:lpstr>
      <vt:lpstr>Wingdings 2</vt:lpstr>
      <vt:lpstr>Flow</vt:lpstr>
      <vt:lpstr>PowerPoint Presentation</vt:lpstr>
      <vt:lpstr>PowerPoint Presentation</vt:lpstr>
      <vt:lpstr>ABSTRACT</vt:lpstr>
      <vt:lpstr>INTRODUCTION</vt:lpstr>
      <vt:lpstr>EXISTING SYSTEM</vt:lpstr>
      <vt:lpstr>PROPOSED SYSTEM</vt:lpstr>
      <vt:lpstr>LITERATURE SURVEY</vt:lpstr>
      <vt:lpstr>SYSTEM DESIGN</vt:lpstr>
      <vt:lpstr>DATASET</vt:lpstr>
      <vt:lpstr>UML DIAGRAMS</vt:lpstr>
      <vt:lpstr>ACTIVITY DIAGRAM</vt:lpstr>
      <vt:lpstr>SEQUENCE DIAGRAM</vt:lpstr>
      <vt:lpstr>CLASS DIAGRAM</vt:lpstr>
      <vt:lpstr>RESULTS</vt:lpstr>
      <vt:lpstr>Dataset page:</vt:lpstr>
      <vt:lpstr>Dataset page:</vt:lpstr>
      <vt:lpstr>Graph Page:</vt:lpstr>
      <vt:lpstr>Model Selection Page:</vt:lpstr>
      <vt:lpstr>Prediction Page</vt:lpstr>
      <vt:lpstr>Output:</vt:lpstr>
      <vt:lpstr>TEST CASES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santhosh darling</cp:lastModifiedBy>
  <cp:revision>957</cp:revision>
  <dcterms:modified xsi:type="dcterms:W3CDTF">2024-05-14T05:16:08Z</dcterms:modified>
</cp:coreProperties>
</file>