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0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9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6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679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71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2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1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9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1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5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6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9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6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8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wesome.krastyo.com/http:/github.com/San-Diego/PHP-Teamwor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452" y="1990498"/>
            <a:ext cx="11178862" cy="3032259"/>
          </a:xfrm>
        </p:spPr>
        <p:txBody>
          <a:bodyPr>
            <a:normAutofit/>
          </a:bodyPr>
          <a:lstStyle/>
          <a:p>
            <a:pPr algn="just"/>
            <a:r>
              <a:rPr lang="en-US" sz="44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	</a:t>
            </a:r>
            <a:r>
              <a:rPr lang="en-US" sz="40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http</a:t>
            </a:r>
            <a:r>
              <a:rPr lang="en-US" sz="40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://</a:t>
            </a:r>
            <a:r>
              <a:rPr lang="en-US" sz="40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awesome.krastyo.com/</a:t>
            </a:r>
            <a:br>
              <a:rPr lang="en-US" sz="40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</a:br>
            <a:r>
              <a:rPr lang="en-US" sz="40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/>
            </a:r>
            <a:br>
              <a:rPr lang="en-US" sz="40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</a:br>
            <a:r>
              <a:rPr lang="en-US" sz="40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hlinkClick r:id="rId2"/>
              </a:rPr>
              <a:t>http://github.com/San-Diego/PHP-Teamwork/</a:t>
            </a:r>
            <a:r>
              <a:rPr lang="en-US" sz="44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/>
            </a:r>
            <a:br>
              <a:rPr lang="en-US" sz="4400" cap="none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</a:br>
            <a:endParaRPr lang="en-US" sz="4400" cap="none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26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BloG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PHP Teamwork</a:t>
            </a:r>
            <a:r>
              <a:rPr lang="en-US" dirty="0" smtClean="0"/>
              <a:t>, team </a:t>
            </a:r>
            <a:r>
              <a:rPr lang="en-US" dirty="0" smtClean="0"/>
              <a:t>SAN DIEGO</a:t>
            </a:r>
            <a:endParaRPr lang="en-US" dirty="0" smtClean="0"/>
          </a:p>
          <a:p>
            <a:r>
              <a:rPr lang="en-US" dirty="0" err="1" smtClean="0"/>
              <a:t>SoftUni</a:t>
            </a:r>
            <a:r>
              <a:rPr lang="en-US" dirty="0" smtClean="0"/>
              <a:t>, </a:t>
            </a:r>
            <a:r>
              <a:rPr lang="en-US" dirty="0" smtClean="0"/>
              <a:t>DECEMBER 2014</a:t>
            </a:r>
            <a:endParaRPr lang="en-US" dirty="0"/>
          </a:p>
        </p:txBody>
      </p:sp>
      <p:pic>
        <p:nvPicPr>
          <p:cNvPr id="3074" name="Picture 2" descr="https://fbcdn-sphotos-g-a.akamaihd.net/hphotos-ak-xap1/v/t1.0-9/9848_648911328480338_1621677021_n.png?oh=c128de1c1273999ee4f811f44563a19c&amp;oe=548765BE&amp;__gda__=1418635084_cdee03b3f46188854b056dbb37d516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243" y="4658933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name and purpose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6862" y="3138126"/>
            <a:ext cx="5934511" cy="35417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Name – </a:t>
            </a:r>
            <a:r>
              <a:rPr lang="en-US" sz="2800" dirty="0" smtClean="0"/>
              <a:t>“PHP BLOG”</a:t>
            </a:r>
            <a:endParaRPr lang="en-US" sz="2800" dirty="0" smtClean="0"/>
          </a:p>
          <a:p>
            <a:pPr marL="342900" indent="-342900">
              <a:buAutoNum type="arabicPeriod"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129"/>
          <a:stretch/>
        </p:blipFill>
        <p:spPr>
          <a:xfrm>
            <a:off x="5177307" y="2249486"/>
            <a:ext cx="6233375" cy="28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314" y="552463"/>
            <a:ext cx="5934508" cy="163988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Tools and resources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1280" y="2746141"/>
            <a:ext cx="5934511" cy="35417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GitHub, PHP, HTML, CSS, </a:t>
            </a:r>
            <a:r>
              <a:rPr lang="en-US" sz="2000" dirty="0" err="1" smtClean="0"/>
              <a:t>Coggle</a:t>
            </a:r>
            <a:r>
              <a:rPr lang="en-US" sz="2000" smtClean="0"/>
              <a:t>, Bootstrap</a:t>
            </a:r>
            <a:endParaRPr lang="en-US" sz="2000" dirty="0" smtClean="0"/>
          </a:p>
          <a:p>
            <a:r>
              <a:rPr lang="en-US" sz="2000" dirty="0" smtClean="0"/>
              <a:t>Facebook, Skype</a:t>
            </a:r>
          </a:p>
        </p:txBody>
      </p:sp>
      <p:pic>
        <p:nvPicPr>
          <p:cNvPr id="2050" name="Picture 2" descr="https://encrypted-tbn1.gstatic.com/images?q=tbn:ANd9GcTipb47xhLPHf6EnkoPwU3b1uj0VyJNIuoXU7JhKtoH9rYjmbX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9" y="19261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104</TotalTime>
  <Words>39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 http://awesome.krastyo.com/  http://github.com/San-Diego/PHP-Teamwork/ </vt:lpstr>
      <vt:lpstr>PHP BloG</vt:lpstr>
      <vt:lpstr>Project name and purpose </vt:lpstr>
      <vt:lpstr>Tools and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 ninja vs androids</dc:title>
  <dc:creator>Krastyo Krastev</dc:creator>
  <cp:lastModifiedBy>Krastyo Krastev</cp:lastModifiedBy>
  <cp:revision>11</cp:revision>
  <dcterms:created xsi:type="dcterms:W3CDTF">2014-09-18T06:53:52Z</dcterms:created>
  <dcterms:modified xsi:type="dcterms:W3CDTF">2014-12-18T13:50:53Z</dcterms:modified>
</cp:coreProperties>
</file>