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7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ArialNarrow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814f6ec3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814f6ec3c_3_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14f6ec3c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814f6ec3c_3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814f6ec3c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814f6ec3c_3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de9c0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de9c0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8de9c00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8de9c00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8de9c0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8de9c0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66842a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266842a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Gill Sans"/>
              <a:buNone/>
              <a:defRPr sz="27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35894" y="526617"/>
            <a:ext cx="8272212" cy="8915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35894" y="1755648"/>
            <a:ext cx="8272211" cy="272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35894" y="526617"/>
            <a:ext cx="8272212" cy="8915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35894" y="1755648"/>
            <a:ext cx="8272211" cy="272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334900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Gill Sans"/>
              <a:buNone/>
              <a:defRPr sz="27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435895" y="1795463"/>
            <a:ext cx="8272211" cy="16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Gill Sans"/>
              <a:buNone/>
              <a:defRPr b="0" sz="27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35895" y="1671002"/>
            <a:ext cx="3896075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12029" y="1671002"/>
            <a:ext cx="3896077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35893" y="1688168"/>
            <a:ext cx="3896077" cy="41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35895" y="2194539"/>
            <a:ext cx="389607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3" type="body"/>
          </p:nvPr>
        </p:nvSpPr>
        <p:spPr>
          <a:xfrm>
            <a:off x="4812029" y="1688169"/>
            <a:ext cx="3896078" cy="415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13" name="Google Shape;113;p21"/>
          <p:cNvSpPr txBox="1"/>
          <p:nvPr>
            <p:ph idx="4" type="body"/>
          </p:nvPr>
        </p:nvSpPr>
        <p:spPr>
          <a:xfrm>
            <a:off x="4812028" y="2194539"/>
            <a:ext cx="3896078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335863" y="450900"/>
            <a:ext cx="2762042" cy="4361606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575893" y="700088"/>
            <a:ext cx="2273889" cy="12918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b="0" sz="1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675696" y="884872"/>
            <a:ext cx="4988243" cy="349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575893" y="2127490"/>
            <a:ext cx="2273889" cy="22510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5704463" y="4842687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435894" y="4839442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918725" y="4842687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ill Sans"/>
              <a:buNone/>
              <a:defRPr b="0" sz="18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/>
          <p:nvPr>
            <p:ph idx="2" type="pic"/>
          </p:nvPr>
        </p:nvSpPr>
        <p:spPr>
          <a:xfrm>
            <a:off x="335863" y="481013"/>
            <a:ext cx="8468144" cy="273843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35894" y="3945095"/>
            <a:ext cx="8272213" cy="748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 rot="5400000">
            <a:off x="3202482" y="-1014587"/>
            <a:ext cx="2739035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6043613" y="449794"/>
            <a:ext cx="2765487" cy="436271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 rot="5400000">
            <a:off x="5521978" y="1278872"/>
            <a:ext cx="3605495" cy="234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 rot="5400000">
            <a:off x="1464054" y="-235162"/>
            <a:ext cx="3605495" cy="5371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51" name="Google Shape;151;p27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1"/>
            <a:ext cx="8272212" cy="2739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35894" y="1752001"/>
            <a:ext cx="8272212" cy="2739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5704463" y="4817936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918725" y="4817936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type="ctrTitle"/>
          </p:nvPr>
        </p:nvSpPr>
        <p:spPr>
          <a:xfrm>
            <a:off x="5826775" y="472325"/>
            <a:ext cx="25815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b="1" lang="en" sz="3000">
                <a:solidFill>
                  <a:schemeClr val="lt1"/>
                </a:solidFill>
              </a:rPr>
              <a:t>INFERNO PREDICTOR</a:t>
            </a:r>
            <a:endParaRPr sz="3000"/>
          </a:p>
        </p:txBody>
      </p:sp>
      <p:sp>
        <p:nvSpPr>
          <p:cNvPr id="164" name="Google Shape;164;p28"/>
          <p:cNvSpPr txBox="1"/>
          <p:nvPr>
            <p:ph idx="1" type="subTitle"/>
          </p:nvPr>
        </p:nvSpPr>
        <p:spPr>
          <a:xfrm>
            <a:off x="5941375" y="1692552"/>
            <a:ext cx="26334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solidFill>
                  <a:schemeClr val="lt1"/>
                </a:solidFill>
              </a:rPr>
              <a:t>FIRE PREDICTION SYSTEM FOR YOUR SAFETY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descr="The West is on fire. It took Trump 3 weeks to mention it" id="165" name="Google Shape;165;p28"/>
          <p:cNvPicPr preferRelativeResize="0"/>
          <p:nvPr/>
        </p:nvPicPr>
        <p:blipFill rotWithShape="1">
          <a:blip r:embed="rId3">
            <a:alphaModFix/>
          </a:blip>
          <a:srcRect b="-1" l="13317" r="13316" t="0"/>
          <a:stretch/>
        </p:blipFill>
        <p:spPr>
          <a:xfrm>
            <a:off x="-10" y="8"/>
            <a:ext cx="5653263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5800814" y="342900"/>
            <a:ext cx="2633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5800825" y="2971175"/>
            <a:ext cx="29145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Project Advisor: Ahmed Banafa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Group Number:  12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Members:</a:t>
            </a:r>
            <a:endParaRPr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Deep Patel</a:t>
            </a:r>
            <a:endParaRPr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Jay Solanki</a:t>
            </a:r>
            <a:endParaRPr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Nimay Patel</a:t>
            </a:r>
            <a:endParaRPr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Soumya Trivedi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5000272" y="342900"/>
            <a:ext cx="3758184" cy="685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5000843" y="450900"/>
            <a:ext cx="3756900" cy="43419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lin ang="5400012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5224663" y="616602"/>
            <a:ext cx="3291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Federo"/>
              <a:buNone/>
            </a:pPr>
            <a:r>
              <a:rPr b="1" lang="en" sz="3000">
                <a:latin typeface="Federo"/>
                <a:ea typeface="Federo"/>
                <a:cs typeface="Federo"/>
                <a:sym typeface="Federo"/>
              </a:rPr>
              <a:t>DESCRIPTION</a:t>
            </a:r>
            <a:r>
              <a:rPr b="1" lang="en" sz="3300">
                <a:latin typeface="Federo"/>
                <a:ea typeface="Federo"/>
                <a:cs typeface="Federo"/>
                <a:sym typeface="Federo"/>
              </a:rPr>
              <a:t> </a:t>
            </a:r>
            <a:endParaRPr sz="1100"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5224638" y="1755649"/>
            <a:ext cx="3291946" cy="284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◼"/>
            </a:pPr>
            <a:r>
              <a:rPr lang="en" sz="1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Inferno Alert is a system which predicts </a:t>
            </a:r>
            <a:r>
              <a:rPr i="0" lang="en" sz="1600" u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wildfires beforehand</a:t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◼"/>
            </a:pPr>
            <a:r>
              <a:rPr i="0" lang="en" sz="1600" u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fire alert applications don't alert people until the fire is ablaze</a:t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0" sz="1600" u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◼"/>
            </a:pPr>
            <a:r>
              <a:rPr i="0" lang="en" sz="1600" u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takes into consideration environmental factors such as wind, temperature and historical data into consideration. </a:t>
            </a:r>
            <a:endParaRPr sz="1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5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70075" y="411475"/>
            <a:ext cx="636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edero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edero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edero"/>
              <a:buNone/>
            </a:pPr>
            <a:r>
              <a:rPr b="1" lang="en" sz="40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TEA</a:t>
            </a:r>
            <a:r>
              <a:rPr b="1" i="0" lang="en" sz="40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M</a:t>
            </a:r>
            <a:r>
              <a:rPr b="1" lang="en" sz="40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b="1" i="0" lang="en" sz="40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M</a:t>
            </a:r>
            <a:r>
              <a:rPr b="1" lang="en" sz="40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E</a:t>
            </a:r>
            <a:r>
              <a:rPr b="1" i="0" lang="en" sz="40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M</a:t>
            </a:r>
            <a:r>
              <a:rPr b="1" lang="en" sz="40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BERS ROLE</a:t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6123735" y="342900"/>
            <a:ext cx="2633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70075" y="947050"/>
            <a:ext cx="5979300" cy="3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2000"/>
              <a:buFont typeface="Times New Roman"/>
              <a:buChar char="◼"/>
            </a:pPr>
            <a:r>
              <a:rPr lang="en" sz="2000">
                <a:solidFill>
                  <a:srgbClr val="ED8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Jay: User Interface Development</a:t>
            </a:r>
            <a:endParaRPr sz="20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2000"/>
              <a:buFont typeface="Times New Roman"/>
              <a:buChar char="◼"/>
            </a:pPr>
            <a:r>
              <a:rPr lang="en" sz="2000">
                <a:solidFill>
                  <a:srgbClr val="ED8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Nimay: Dataset Management and Software Testing.</a:t>
            </a:r>
            <a:endParaRPr sz="20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◼"/>
            </a:pPr>
            <a:r>
              <a:rPr lang="en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Soumya: API Development using Flask</a:t>
            </a:r>
            <a:endParaRPr sz="20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2000"/>
              <a:buFont typeface="Times New Roman"/>
              <a:buChar char="◼"/>
            </a:pPr>
            <a:r>
              <a:rPr lang="en" sz="2000">
                <a:solidFill>
                  <a:srgbClr val="ED8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Deep: Machine Learning Algorithm Development</a:t>
            </a:r>
            <a:endParaRPr sz="20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2000"/>
              <a:buFont typeface="Times New Roman"/>
              <a:buChar char="◼"/>
            </a:pPr>
            <a:r>
              <a:rPr lang="en" sz="2000">
                <a:solidFill>
                  <a:srgbClr val="ED8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individual responsibility management, we use a software called Jira.</a:t>
            </a:r>
            <a:endParaRPr sz="20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913" y="1668238"/>
            <a:ext cx="3037026" cy="180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35900" y="526624"/>
            <a:ext cx="8272200" cy="452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Demonstration Sample 1: </a:t>
            </a:r>
            <a:endParaRPr sz="300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0" y="1598575"/>
            <a:ext cx="4347000" cy="244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475" y="1598575"/>
            <a:ext cx="4347000" cy="244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</a:t>
            </a:r>
            <a:r>
              <a:rPr lang="en" sz="3000"/>
              <a:t>Demonstration</a:t>
            </a:r>
            <a:r>
              <a:rPr lang="en" sz="3000"/>
              <a:t> Sample 2:</a:t>
            </a:r>
            <a:endParaRPr sz="3000"/>
          </a:p>
        </p:txBody>
      </p:sp>
      <p:sp>
        <p:nvSpPr>
          <p:cNvPr id="197" name="Google Shape;197;p32"/>
          <p:cNvSpPr txBox="1"/>
          <p:nvPr>
            <p:ph idx="2" type="body"/>
          </p:nvPr>
        </p:nvSpPr>
        <p:spPr>
          <a:xfrm>
            <a:off x="4908629" y="1588465"/>
            <a:ext cx="3896100" cy="272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0" y="1540175"/>
            <a:ext cx="4325352" cy="24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000" y="1540175"/>
            <a:ext cx="4325352" cy="243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35900" y="375125"/>
            <a:ext cx="8272200" cy="736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Conclusion: </a:t>
            </a:r>
            <a:endParaRPr b="1" sz="3000"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35900" y="1003026"/>
            <a:ext cx="8272200" cy="3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1800"/>
              <a:buFont typeface="Times New Roman"/>
              <a:buChar char="◼"/>
            </a:pPr>
            <a:r>
              <a:rPr lang="en" sz="1800">
                <a:solidFill>
                  <a:srgbClr val="ED8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application lets all customers select any location and make a prediction on whether the risk of fire is there or not using the current weather conditions in the location.</a:t>
            </a:r>
            <a:endParaRPr sz="18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1800"/>
              <a:buFont typeface="Times New Roman"/>
              <a:buChar char="◼"/>
            </a:pPr>
            <a:r>
              <a:rPr lang="en" sz="1800">
                <a:solidFill>
                  <a:srgbClr val="ED8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web application does not store or sell any user device information for any 3rd party vendors and comes with cross browser compatibility.</a:t>
            </a:r>
            <a:endParaRPr sz="18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ts val="1800"/>
              <a:buFont typeface="Times New Roman"/>
              <a:buChar char="◼"/>
            </a:pPr>
            <a:r>
              <a:rPr lang="en" sz="1800">
                <a:solidFill>
                  <a:srgbClr val="ED84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distant future, we believe that there is room for analyzing historic weather data and proactively creating wildfire prediction data clusters over a period of years and determine which locations are not suitable for human inhabitation.</a:t>
            </a:r>
            <a:endParaRPr sz="1800">
              <a:solidFill>
                <a:srgbClr val="ED84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0"/>
            <a:ext cx="91378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>
            <p:ph type="title"/>
          </p:nvPr>
        </p:nvSpPr>
        <p:spPr>
          <a:xfrm>
            <a:off x="1981550" y="238475"/>
            <a:ext cx="5174700" cy="1090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11">
                <a:solidFill>
                  <a:srgbClr val="262626"/>
                </a:solidFill>
              </a:rPr>
              <a:t>THANK YOU!!!</a:t>
            </a:r>
            <a:endParaRPr b="1" sz="501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