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qS02YI5ez84fj9FVAG+BuZum9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055e58e1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055e58e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055e58e1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2055e58e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2055e58e1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2055e58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055e58e17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2055e58e1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2055e58e17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2055e58e1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206ade34f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206ade34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055e58e17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2055e58e1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5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4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4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 showMasterSp="0">
  <p:cSld name="Título y descripció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5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 showMasterSp="0">
  <p:cSld name="Cita con descripció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6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6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16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 showMasterSp="0">
  <p:cSld name="Tarjeta de nombr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7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18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18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18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18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18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18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8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19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19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19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19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2" name="Google Shape;212;p19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19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19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5" name="Google Shape;215;p19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19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9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9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0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20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21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1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21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7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7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9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2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12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3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13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4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4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Oee4HfCJgNSf-nNmCq-nBTSdB_VQLt2y/view" TargetMode="Externa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>
            <p:ph type="ctrTitle"/>
          </p:nvPr>
        </p:nvSpPr>
        <p:spPr>
          <a:xfrm>
            <a:off x="959875" y="1545950"/>
            <a:ext cx="152457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s-MX" sz="4300">
                <a:latin typeface="Arial"/>
                <a:ea typeface="Arial"/>
                <a:cs typeface="Arial"/>
                <a:sym typeface="Arial"/>
              </a:rPr>
              <a:t>PROYECTO AUTO LINK RIDE SHARING</a:t>
            </a:r>
            <a:endParaRPr sz="4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"/>
          <p:cNvSpPr txBox="1"/>
          <p:nvPr>
            <p:ph idx="1" type="subTitle"/>
          </p:nvPr>
        </p:nvSpPr>
        <p:spPr>
          <a:xfrm>
            <a:off x="852980" y="5107742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s-MX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NOMBRES: DANIEL FUENTES – PEDRO BELTRÁN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s-MX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PROFESOR: JORGE VIDELA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s-MX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SECCIÓN: 003V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7774" y="5601949"/>
            <a:ext cx="2291574" cy="5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450" y="2448862"/>
            <a:ext cx="2757100" cy="21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2055e58e17_0_10"/>
          <p:cNvSpPr txBox="1"/>
          <p:nvPr>
            <p:ph type="title"/>
          </p:nvPr>
        </p:nvSpPr>
        <p:spPr>
          <a:xfrm>
            <a:off x="1456929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CONCLUSIONES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g32055e58e1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375" y="1922893"/>
            <a:ext cx="4872431" cy="4872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32055e58e17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0700" y="2653048"/>
            <a:ext cx="3047726" cy="171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32055e58e17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4950" y="4935225"/>
            <a:ext cx="5237251" cy="18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/>
          <p:nvPr>
            <p:ph type="title"/>
          </p:nvPr>
        </p:nvSpPr>
        <p:spPr>
          <a:xfrm>
            <a:off x="4503065" y="1058074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CONTEXTO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"/>
          <p:cNvSpPr txBox="1"/>
          <p:nvPr>
            <p:ph idx="1" type="body"/>
          </p:nvPr>
        </p:nvSpPr>
        <p:spPr>
          <a:xfrm>
            <a:off x="426825" y="2368625"/>
            <a:ext cx="1165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808" lvl="0" marL="342900" rtl="0" algn="just">
              <a:spcBef>
                <a:spcPts val="0"/>
              </a:spcBef>
              <a:spcAft>
                <a:spcPts val="0"/>
              </a:spcAft>
              <a:buSzPts val="1740"/>
              <a:buFont typeface="Century Gothic"/>
              <a:buChar char="►"/>
            </a:pPr>
            <a:r>
              <a:rPr lang="es-MX" sz="2100"/>
              <a:t>En el contexto de la pandemia, </a:t>
            </a:r>
            <a:r>
              <a:rPr lang="es-MX" sz="2100"/>
              <a:t>las instituciones de educación superior</a:t>
            </a:r>
            <a:r>
              <a:rPr lang="es-MX" sz="2100"/>
              <a:t> lograron un regreso a la presencialidad. Sin embargo, surgieron nuevas dificultades, como el retorno de los estudiantes a sus hogares en horario vespertino debido a problemas como la falta de transporte público, los altos costos de servicios privados y la ausencia de movilización propia o institucional.</a:t>
            </a:r>
            <a:endParaRPr sz="21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088" y="4419175"/>
            <a:ext cx="2063825" cy="20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37774" y="5601949"/>
            <a:ext cx="2291574" cy="5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"/>
          <p:cNvSpPr txBox="1"/>
          <p:nvPr>
            <p:ph type="title"/>
          </p:nvPr>
        </p:nvSpPr>
        <p:spPr>
          <a:xfrm>
            <a:off x="1479329" y="1022393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SOLUCIÓN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"/>
          <p:cNvSpPr txBox="1"/>
          <p:nvPr>
            <p:ph idx="1" type="body"/>
          </p:nvPr>
        </p:nvSpPr>
        <p:spPr>
          <a:xfrm>
            <a:off x="1207051" y="2447650"/>
            <a:ext cx="9777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508" lvl="0" marL="342900" rtl="0" algn="just">
              <a:spcBef>
                <a:spcPts val="1000"/>
              </a:spcBef>
              <a:spcAft>
                <a:spcPts val="0"/>
              </a:spcAft>
              <a:buSzPts val="1940"/>
              <a:buChar char="►"/>
            </a:pPr>
            <a:r>
              <a:rPr lang="es-MX" sz="2300"/>
              <a:t>Para resolver esta situación, nosotros estudiantes de Duoc UC junto con nuestro equipo desarrollamos </a:t>
            </a:r>
            <a:r>
              <a:rPr b="1" lang="es-MX" sz="2300"/>
              <a:t>Auto Link Ride Sharing</a:t>
            </a:r>
            <a:r>
              <a:rPr lang="es-MX" sz="2300"/>
              <a:t>, una aplicación móvil disponible exclusivamente para Android, que permite a los alumnos ordenar un vehículo, facilitando su regreso seguro y económico a casa, así como también permitir a los choferes crear rutas, exclusivamente para los estudiantes vespertinos.</a:t>
            </a:r>
            <a:endParaRPr sz="2300"/>
          </a:p>
        </p:txBody>
      </p:sp>
      <p:pic>
        <p:nvPicPr>
          <p:cNvPr id="267" name="Google Shape;26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054" y="4919400"/>
            <a:ext cx="1646370" cy="1646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37774" y="5601949"/>
            <a:ext cx="2291574" cy="5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32055e58e17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413" y="566425"/>
            <a:ext cx="4474475" cy="616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32055e58e17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37774" y="5601949"/>
            <a:ext cx="2291574" cy="5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2055e58e17_0_0"/>
          <p:cNvSpPr txBox="1"/>
          <p:nvPr>
            <p:ph type="title"/>
          </p:nvPr>
        </p:nvSpPr>
        <p:spPr>
          <a:xfrm>
            <a:off x="1076225" y="1019275"/>
            <a:ext cx="112440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latin typeface="Arial"/>
                <a:ea typeface="Arial"/>
                <a:cs typeface="Arial"/>
                <a:sym typeface="Arial"/>
              </a:rPr>
              <a:t>SEGURIDAD Y ACCESO: </a:t>
            </a:r>
            <a:r>
              <a:rPr lang="es-MX" sz="2800">
                <a:latin typeface="Arial"/>
                <a:ea typeface="Arial"/>
                <a:cs typeface="Arial"/>
                <a:sym typeface="Arial"/>
              </a:rPr>
              <a:t>RESTABLECER</a:t>
            </a:r>
            <a:r>
              <a:rPr lang="es-MX" sz="2800">
                <a:latin typeface="Arial"/>
                <a:ea typeface="Arial"/>
                <a:cs typeface="Arial"/>
                <a:sym typeface="Arial"/>
              </a:rPr>
              <a:t> CONTRASEÑA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32055e58e1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00" y="2623388"/>
            <a:ext cx="5077275" cy="323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32055e58e1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37774" y="6117874"/>
            <a:ext cx="2291574" cy="5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32055e58e1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2999" y="2487500"/>
            <a:ext cx="4976351" cy="3504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055e58e17_1_3"/>
          <p:cNvSpPr txBox="1"/>
          <p:nvPr>
            <p:ph type="title"/>
          </p:nvPr>
        </p:nvSpPr>
        <p:spPr>
          <a:xfrm>
            <a:off x="1450079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DECISIONES TÉCNICAS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32055e58e17_1_3"/>
          <p:cNvSpPr txBox="1"/>
          <p:nvPr>
            <p:ph idx="1" type="body"/>
          </p:nvPr>
        </p:nvSpPr>
        <p:spPr>
          <a:xfrm>
            <a:off x="1184179" y="2194375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Stack Tecnológico: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dk1"/>
                </a:solidFill>
              </a:rPr>
              <a:t>Ionic Angular: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s-MX">
                <a:solidFill>
                  <a:schemeClr val="dk1"/>
                </a:solidFill>
              </a:rPr>
              <a:t>Razón:</a:t>
            </a:r>
            <a:r>
              <a:rPr lang="es-MX">
                <a:solidFill>
                  <a:schemeClr val="dk1"/>
                </a:solidFill>
              </a:rPr>
              <a:t> Framework híbrido que permite el desarrollo de aplicaciones para múltiples plataformas (iOS, Android y web) desde una única base de código.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b="1" lang="es-MX">
                <a:solidFill>
                  <a:schemeClr val="dk1"/>
                </a:solidFill>
              </a:rPr>
              <a:t>Ventajas: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s-MX" sz="1800">
                <a:solidFill>
                  <a:schemeClr val="dk1"/>
                </a:solidFill>
              </a:rPr>
              <a:t>Diseño responsivo adaptado a diferentes dispositivos.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s-MX" sz="1800">
                <a:solidFill>
                  <a:schemeClr val="dk1"/>
                </a:solidFill>
              </a:rPr>
              <a:t>Extensa biblioteca de componentes UI predefinidos, facilitando la creación de una interfaz moderna e intuitiva.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s-MX" sz="1800">
                <a:solidFill>
                  <a:schemeClr val="dk1"/>
                </a:solidFill>
              </a:rPr>
              <a:t>Rápido tiempo de desarrollo gracias a su compatibilidad con Angular.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289" name="Google Shape;289;g32055e58e17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7774" y="5601949"/>
            <a:ext cx="2291574" cy="5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055e58e17_1_18"/>
          <p:cNvSpPr txBox="1"/>
          <p:nvPr>
            <p:ph type="title"/>
          </p:nvPr>
        </p:nvSpPr>
        <p:spPr>
          <a:xfrm>
            <a:off x="1450079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DECISIONES TÉCNICAS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32055e58e17_1_18"/>
          <p:cNvSpPr txBox="1"/>
          <p:nvPr>
            <p:ph idx="1" type="body"/>
          </p:nvPr>
        </p:nvSpPr>
        <p:spPr>
          <a:xfrm>
            <a:off x="1184179" y="2194375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dk1"/>
                </a:solidFill>
              </a:rPr>
              <a:t>Firebase: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b="1" lang="es-MX">
                <a:solidFill>
                  <a:schemeClr val="dk1"/>
                </a:solidFill>
              </a:rPr>
              <a:t>Autenticación segura: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s-MX" sz="1800">
                <a:solidFill>
                  <a:schemeClr val="dk1"/>
                </a:solidFill>
              </a:rPr>
              <a:t>Gestión de usuarios mediante correo/contraseña, proporcionando accesos confiables.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s-MX" sz="1800">
                <a:solidFill>
                  <a:schemeClr val="dk1"/>
                </a:solidFill>
              </a:rPr>
              <a:t>Protección integrada contra accesos no autorizados.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b="1" lang="es-MX">
                <a:solidFill>
                  <a:schemeClr val="dk1"/>
                </a:solidFill>
              </a:rPr>
              <a:t>Base de datos en tiempo real: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s-MX" sz="1800">
                <a:solidFill>
                  <a:schemeClr val="dk1"/>
                </a:solidFill>
              </a:rPr>
              <a:t>Actualización instantánea de los datos de viajes y usuarios.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s-MX" sz="1800">
                <a:solidFill>
                  <a:schemeClr val="dk1"/>
                </a:solidFill>
              </a:rPr>
              <a:t>Permite sincronización inmediata entre conductores y pasajeros, asegurando una experiencia fluida.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296" name="Google Shape;296;g32055e58e17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50" y="4894625"/>
            <a:ext cx="5237251" cy="18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32055e58e17_1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37774" y="5601949"/>
            <a:ext cx="2291574" cy="5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206ade34fc_0_5"/>
          <p:cNvSpPr txBox="1"/>
          <p:nvPr>
            <p:ph type="title"/>
          </p:nvPr>
        </p:nvSpPr>
        <p:spPr>
          <a:xfrm>
            <a:off x="1450079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DECISIONES TÉCNICAS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3206ade34fc_0_5"/>
          <p:cNvSpPr txBox="1"/>
          <p:nvPr>
            <p:ph idx="1" type="body"/>
          </p:nvPr>
        </p:nvSpPr>
        <p:spPr>
          <a:xfrm>
            <a:off x="1184179" y="2194375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dk1"/>
                </a:solidFill>
              </a:rPr>
              <a:t>Herramientas Adicionales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b="1" lang="es-MX">
                <a:solidFill>
                  <a:schemeClr val="dk1"/>
                </a:solidFill>
              </a:rPr>
              <a:t>Control de versiones con GitHub:</a:t>
            </a:r>
            <a:br>
              <a:rPr b="1" lang="es-MX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1" lang="es-MX" sz="1800">
                <a:solidFill>
                  <a:schemeClr val="dk1"/>
                </a:solidFill>
              </a:rPr>
              <a:t>Uso:</a:t>
            </a:r>
            <a:r>
              <a:rPr lang="es-MX" sz="1800">
                <a:solidFill>
                  <a:schemeClr val="dk1"/>
                </a:solidFill>
              </a:rPr>
              <a:t> Gestión eficiente del código fuente, asegurando colaboración efectiva entre miembros del equipo.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1" lang="es-MX" sz="1800">
                <a:solidFill>
                  <a:schemeClr val="dk1"/>
                </a:solidFill>
              </a:rPr>
              <a:t>Beneficio:</a:t>
            </a:r>
            <a:r>
              <a:rPr lang="es-MX" sz="1800">
                <a:solidFill>
                  <a:schemeClr val="dk1"/>
                </a:solidFill>
              </a:rPr>
              <a:t> Seguimiento histórico de cambios y facilidad para revertir errores.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04" name="Google Shape;304;g3206ade34fc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7774" y="5601949"/>
            <a:ext cx="2291574" cy="5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3206ade34fc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50" y="4885873"/>
            <a:ext cx="3047726" cy="171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2055e58e17_1_8"/>
          <p:cNvSpPr txBox="1"/>
          <p:nvPr>
            <p:ph type="title"/>
          </p:nvPr>
        </p:nvSpPr>
        <p:spPr>
          <a:xfrm>
            <a:off x="1942429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DEMO </a:t>
            </a:r>
            <a:r>
              <a:rPr lang="es-MX">
                <a:latin typeface="Arial"/>
                <a:ea typeface="Arial"/>
                <a:cs typeface="Arial"/>
                <a:sym typeface="Arial"/>
              </a:rPr>
              <a:t>TÉCNICA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g32055e58e17_1_8" title="12_18_2024, 12_03_26 AM - Screen - Vídeo sin título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900" y="1720650"/>
            <a:ext cx="8948201" cy="48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ala de reuniones Ion">
  <a:themeElements>
    <a:clrScheme name="Sala de reuniones Ion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2024-12-18T00:18:38Z</dcterms:created>
  <dc:creator>Daniel Fuentes</dc:creator>
</cp:coreProperties>
</file>