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9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C5DC1-0F63-41E5-815B-5B6F3BFF397E}" v="3664" dt="2021-05-14T09:45:29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A5DF9-632F-4E19-8BBF-E09FF333F8F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1443B5-BDAB-490B-8EB7-9BEDA618568D}">
      <dgm:prSet/>
      <dgm:spPr/>
      <dgm:t>
        <a:bodyPr/>
        <a:lstStyle/>
        <a:p>
          <a:r>
            <a:rPr lang="en-US"/>
            <a:t>Version Control System: Git</a:t>
          </a:r>
        </a:p>
      </dgm:t>
    </dgm:pt>
    <dgm:pt modelId="{B0EA412B-9C03-4B5A-BFE5-F831F9D14F48}" type="parTrans" cxnId="{52ABB158-2F7B-455C-A5FE-C35DCFA15D43}">
      <dgm:prSet/>
      <dgm:spPr/>
      <dgm:t>
        <a:bodyPr/>
        <a:lstStyle/>
        <a:p>
          <a:endParaRPr lang="en-US"/>
        </a:p>
      </dgm:t>
    </dgm:pt>
    <dgm:pt modelId="{1A347DAF-839B-47F8-ABD1-BB22716BDEE0}" type="sibTrans" cxnId="{52ABB158-2F7B-455C-A5FE-C35DCFA15D43}">
      <dgm:prSet/>
      <dgm:spPr/>
      <dgm:t>
        <a:bodyPr/>
        <a:lstStyle/>
        <a:p>
          <a:endParaRPr lang="en-US"/>
        </a:p>
      </dgm:t>
    </dgm:pt>
    <dgm:pt modelId="{03C1EC85-981D-4C70-9D80-66A3B8F89F01}">
      <dgm:prSet/>
      <dgm:spPr/>
      <dgm:t>
        <a:bodyPr/>
        <a:lstStyle/>
        <a:p>
          <a:r>
            <a:rPr lang="en-US"/>
            <a:t>Source Code Management: GitHub</a:t>
          </a:r>
        </a:p>
      </dgm:t>
    </dgm:pt>
    <dgm:pt modelId="{1CC1BFBA-994A-4ABB-9166-80C1F467DC0A}" type="parTrans" cxnId="{BAADABD9-72C0-4D37-8A60-3D08F41C0920}">
      <dgm:prSet/>
      <dgm:spPr/>
      <dgm:t>
        <a:bodyPr/>
        <a:lstStyle/>
        <a:p>
          <a:endParaRPr lang="en-US"/>
        </a:p>
      </dgm:t>
    </dgm:pt>
    <dgm:pt modelId="{FBAD8F25-FCCF-4948-BFF9-1623F58E27F3}" type="sibTrans" cxnId="{BAADABD9-72C0-4D37-8A60-3D08F41C0920}">
      <dgm:prSet/>
      <dgm:spPr/>
      <dgm:t>
        <a:bodyPr/>
        <a:lstStyle/>
        <a:p>
          <a:endParaRPr lang="en-US"/>
        </a:p>
      </dgm:t>
    </dgm:pt>
    <dgm:pt modelId="{5116950C-62C9-434C-A17A-936276DA4F17}">
      <dgm:prSet/>
      <dgm:spPr/>
      <dgm:t>
        <a:bodyPr/>
        <a:lstStyle/>
        <a:p>
          <a:r>
            <a:rPr lang="en-US"/>
            <a:t>Kanban Board: Jira</a:t>
          </a:r>
        </a:p>
      </dgm:t>
    </dgm:pt>
    <dgm:pt modelId="{10F7E17E-DFA9-429D-AB06-9D608F46EC60}" type="parTrans" cxnId="{2E3634A2-F028-491D-80DC-8B78E2971216}">
      <dgm:prSet/>
      <dgm:spPr/>
      <dgm:t>
        <a:bodyPr/>
        <a:lstStyle/>
        <a:p>
          <a:endParaRPr lang="en-US"/>
        </a:p>
      </dgm:t>
    </dgm:pt>
    <dgm:pt modelId="{F5E6FC88-EC03-426B-8920-D704BB22C07F}" type="sibTrans" cxnId="{2E3634A2-F028-491D-80DC-8B78E2971216}">
      <dgm:prSet/>
      <dgm:spPr/>
      <dgm:t>
        <a:bodyPr/>
        <a:lstStyle/>
        <a:p>
          <a:endParaRPr lang="en-US"/>
        </a:p>
      </dgm:t>
    </dgm:pt>
    <dgm:pt modelId="{DD612850-5610-45CE-BB0D-9D19399D31B0}">
      <dgm:prSet/>
      <dgm:spPr/>
      <dgm:t>
        <a:bodyPr/>
        <a:lstStyle/>
        <a:p>
          <a:r>
            <a:rPr lang="en-US"/>
            <a:t>Database Management System: MySql and H2 database </a:t>
          </a:r>
        </a:p>
      </dgm:t>
    </dgm:pt>
    <dgm:pt modelId="{A8661D79-CDE4-4898-B51C-180585742729}" type="parTrans" cxnId="{1864CB9B-EEE3-4DE1-A5E1-53D90756AB9D}">
      <dgm:prSet/>
      <dgm:spPr/>
      <dgm:t>
        <a:bodyPr/>
        <a:lstStyle/>
        <a:p>
          <a:endParaRPr lang="en-US"/>
        </a:p>
      </dgm:t>
    </dgm:pt>
    <dgm:pt modelId="{23B60A9C-4CB2-452E-9CA1-595FEE06A0F6}" type="sibTrans" cxnId="{1864CB9B-EEE3-4DE1-A5E1-53D90756AB9D}">
      <dgm:prSet/>
      <dgm:spPr/>
      <dgm:t>
        <a:bodyPr/>
        <a:lstStyle/>
        <a:p>
          <a:endParaRPr lang="en-US"/>
        </a:p>
      </dgm:t>
    </dgm:pt>
    <dgm:pt modelId="{D1320547-958C-4A14-9042-7BD65E2C303B}">
      <dgm:prSet/>
      <dgm:spPr/>
      <dgm:t>
        <a:bodyPr/>
        <a:lstStyle/>
        <a:p>
          <a:r>
            <a:rPr lang="en-US"/>
            <a:t>Testing Database: Postman</a:t>
          </a:r>
        </a:p>
      </dgm:t>
    </dgm:pt>
    <dgm:pt modelId="{5E184488-4DE2-423C-80DF-D158615B4C11}" type="parTrans" cxnId="{329A2185-32B8-45F4-B29C-F890314ADFF9}">
      <dgm:prSet/>
      <dgm:spPr/>
      <dgm:t>
        <a:bodyPr/>
        <a:lstStyle/>
        <a:p>
          <a:endParaRPr lang="en-US"/>
        </a:p>
      </dgm:t>
    </dgm:pt>
    <dgm:pt modelId="{45F5140F-F47D-4103-B179-E86500D2FEB4}" type="sibTrans" cxnId="{329A2185-32B8-45F4-B29C-F890314ADFF9}">
      <dgm:prSet/>
      <dgm:spPr/>
      <dgm:t>
        <a:bodyPr/>
        <a:lstStyle/>
        <a:p>
          <a:endParaRPr lang="en-US"/>
        </a:p>
      </dgm:t>
    </dgm:pt>
    <dgm:pt modelId="{9127432A-DEFB-44FE-A364-668C1EAECCA1}">
      <dgm:prSet/>
      <dgm:spPr/>
      <dgm:t>
        <a:bodyPr/>
        <a:lstStyle/>
        <a:p>
          <a:r>
            <a:rPr lang="en-US"/>
            <a:t>Back-End Programming Language: Java Spring boot</a:t>
          </a:r>
        </a:p>
      </dgm:t>
    </dgm:pt>
    <dgm:pt modelId="{B553615F-45F3-4A0A-A59B-67DBAF59F82E}" type="parTrans" cxnId="{0E0B220F-277A-450F-9258-3812186E495B}">
      <dgm:prSet/>
      <dgm:spPr/>
      <dgm:t>
        <a:bodyPr/>
        <a:lstStyle/>
        <a:p>
          <a:endParaRPr lang="en-US"/>
        </a:p>
      </dgm:t>
    </dgm:pt>
    <dgm:pt modelId="{BB8DC899-A17F-4AD6-AF21-52C82BE5EB0E}" type="sibTrans" cxnId="{0E0B220F-277A-450F-9258-3812186E495B}">
      <dgm:prSet/>
      <dgm:spPr/>
      <dgm:t>
        <a:bodyPr/>
        <a:lstStyle/>
        <a:p>
          <a:endParaRPr lang="en-US"/>
        </a:p>
      </dgm:t>
    </dgm:pt>
    <dgm:pt modelId="{878E63F4-BA97-4378-AB62-27391BBE3779}">
      <dgm:prSet/>
      <dgm:spPr/>
      <dgm:t>
        <a:bodyPr/>
        <a:lstStyle/>
        <a:p>
          <a:r>
            <a:rPr lang="en-US"/>
            <a:t>Front-End Programming Language:  Vanilla JavaScript, HTML and CSS</a:t>
          </a:r>
        </a:p>
      </dgm:t>
    </dgm:pt>
    <dgm:pt modelId="{F957B1E0-B078-435B-94D7-0C2A4509B912}" type="parTrans" cxnId="{548DEAB7-2F3B-44B2-8FD7-9F3528444695}">
      <dgm:prSet/>
      <dgm:spPr/>
      <dgm:t>
        <a:bodyPr/>
        <a:lstStyle/>
        <a:p>
          <a:endParaRPr lang="en-US"/>
        </a:p>
      </dgm:t>
    </dgm:pt>
    <dgm:pt modelId="{19AC1282-19C1-41E0-B991-AE4E3045DCD6}" type="sibTrans" cxnId="{548DEAB7-2F3B-44B2-8FD7-9F3528444695}">
      <dgm:prSet/>
      <dgm:spPr/>
      <dgm:t>
        <a:bodyPr/>
        <a:lstStyle/>
        <a:p>
          <a:endParaRPr lang="en-US"/>
        </a:p>
      </dgm:t>
    </dgm:pt>
    <dgm:pt modelId="{D2330E13-0793-45CC-BF8F-482D6307BB54}">
      <dgm:prSet/>
      <dgm:spPr/>
      <dgm:t>
        <a:bodyPr/>
        <a:lstStyle/>
        <a:p>
          <a:r>
            <a:rPr lang="en-US"/>
            <a:t>API : Axios</a:t>
          </a:r>
        </a:p>
      </dgm:t>
    </dgm:pt>
    <dgm:pt modelId="{EF5AACC9-1D1C-43FC-AF5C-C2B0CB93341F}" type="parTrans" cxnId="{BBCFFCB0-EC34-44E3-859B-5B2ABF17CDF7}">
      <dgm:prSet/>
      <dgm:spPr/>
      <dgm:t>
        <a:bodyPr/>
        <a:lstStyle/>
        <a:p>
          <a:endParaRPr lang="en-US"/>
        </a:p>
      </dgm:t>
    </dgm:pt>
    <dgm:pt modelId="{FE1C330D-D60D-41B3-95A6-F9C5421DDECD}" type="sibTrans" cxnId="{BBCFFCB0-EC34-44E3-859B-5B2ABF17CDF7}">
      <dgm:prSet/>
      <dgm:spPr/>
      <dgm:t>
        <a:bodyPr/>
        <a:lstStyle/>
        <a:p>
          <a:endParaRPr lang="en-US"/>
        </a:p>
      </dgm:t>
    </dgm:pt>
    <dgm:pt modelId="{5A8CD4B1-3E1F-498D-8B13-5370D446F2CE}">
      <dgm:prSet/>
      <dgm:spPr/>
      <dgm:t>
        <a:bodyPr/>
        <a:lstStyle/>
        <a:p>
          <a:r>
            <a:rPr lang="en-US"/>
            <a:t>Build  Tool: Maven &amp; VS code</a:t>
          </a:r>
        </a:p>
      </dgm:t>
    </dgm:pt>
    <dgm:pt modelId="{6F14F058-E01D-414B-B591-0EA6FAFB735C}" type="parTrans" cxnId="{48DC3D0D-C08A-486C-ABA3-8612FDDCC3B6}">
      <dgm:prSet/>
      <dgm:spPr/>
      <dgm:t>
        <a:bodyPr/>
        <a:lstStyle/>
        <a:p>
          <a:endParaRPr lang="en-US"/>
        </a:p>
      </dgm:t>
    </dgm:pt>
    <dgm:pt modelId="{DEB43574-64B0-4AD8-A537-0E874961EB61}" type="sibTrans" cxnId="{48DC3D0D-C08A-486C-ABA3-8612FDDCC3B6}">
      <dgm:prSet/>
      <dgm:spPr/>
      <dgm:t>
        <a:bodyPr/>
        <a:lstStyle/>
        <a:p>
          <a:endParaRPr lang="en-US"/>
        </a:p>
      </dgm:t>
    </dgm:pt>
    <dgm:pt modelId="{4D43054E-E995-4173-A055-BC7B1E0A12B1}">
      <dgm:prSet/>
      <dgm:spPr/>
      <dgm:t>
        <a:bodyPr/>
        <a:lstStyle/>
        <a:p>
          <a:r>
            <a:rPr lang="en-US"/>
            <a:t>Unit Testing : JUnit, Mockito, Selenium </a:t>
          </a:r>
        </a:p>
      </dgm:t>
    </dgm:pt>
    <dgm:pt modelId="{2CD44A78-58BA-4EE1-B66D-6CDF00CBEC39}" type="parTrans" cxnId="{B8A867DA-6A2C-4673-9670-FB30CDB2566B}">
      <dgm:prSet/>
      <dgm:spPr/>
      <dgm:t>
        <a:bodyPr/>
        <a:lstStyle/>
        <a:p>
          <a:endParaRPr lang="en-US"/>
        </a:p>
      </dgm:t>
    </dgm:pt>
    <dgm:pt modelId="{86CFF2E5-A0B0-4264-B534-5B0CCCD5F6FE}" type="sibTrans" cxnId="{B8A867DA-6A2C-4673-9670-FB30CDB2566B}">
      <dgm:prSet/>
      <dgm:spPr/>
      <dgm:t>
        <a:bodyPr/>
        <a:lstStyle/>
        <a:p>
          <a:endParaRPr lang="en-US"/>
        </a:p>
      </dgm:t>
    </dgm:pt>
    <dgm:pt modelId="{9C729886-9525-45E6-92F4-20DCF48F5CBD}" type="pres">
      <dgm:prSet presAssocID="{6DEA5DF9-632F-4E19-8BBF-E09FF333F8FB}" presName="linear" presStyleCnt="0">
        <dgm:presLayoutVars>
          <dgm:animLvl val="lvl"/>
          <dgm:resizeHandles val="exact"/>
        </dgm:presLayoutVars>
      </dgm:prSet>
      <dgm:spPr/>
    </dgm:pt>
    <dgm:pt modelId="{45093077-E9F0-44FC-B9DB-5B2721EF0BA0}" type="pres">
      <dgm:prSet presAssocID="{181443B5-BDAB-490B-8EB7-9BEDA618568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04C49CEE-4E4A-4760-816B-51BE3888127D}" type="pres">
      <dgm:prSet presAssocID="{1A347DAF-839B-47F8-ABD1-BB22716BDEE0}" presName="spacer" presStyleCnt="0"/>
      <dgm:spPr/>
    </dgm:pt>
    <dgm:pt modelId="{6C34AE06-583E-4E97-BF7D-3D6BC15FE2F0}" type="pres">
      <dgm:prSet presAssocID="{03C1EC85-981D-4C70-9D80-66A3B8F89F0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4D30E666-8F8C-48AB-B771-86935EFB2A52}" type="pres">
      <dgm:prSet presAssocID="{FBAD8F25-FCCF-4948-BFF9-1623F58E27F3}" presName="spacer" presStyleCnt="0"/>
      <dgm:spPr/>
    </dgm:pt>
    <dgm:pt modelId="{52BC01BD-A844-4C4C-BEFC-275958C22028}" type="pres">
      <dgm:prSet presAssocID="{5116950C-62C9-434C-A17A-936276DA4F17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26AB4042-89C8-4297-8B28-C2F366EEFBB3}" type="pres">
      <dgm:prSet presAssocID="{F5E6FC88-EC03-426B-8920-D704BB22C07F}" presName="spacer" presStyleCnt="0"/>
      <dgm:spPr/>
    </dgm:pt>
    <dgm:pt modelId="{63470E4B-2F8A-4832-A4A7-26D1A77A8C8C}" type="pres">
      <dgm:prSet presAssocID="{DD612850-5610-45CE-BB0D-9D19399D31B0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6E57E6C6-5A25-4BDF-8BA1-346577C4B469}" type="pres">
      <dgm:prSet presAssocID="{23B60A9C-4CB2-452E-9CA1-595FEE06A0F6}" presName="spacer" presStyleCnt="0"/>
      <dgm:spPr/>
    </dgm:pt>
    <dgm:pt modelId="{E0497F13-E777-4AAC-9751-84BC0600DA5F}" type="pres">
      <dgm:prSet presAssocID="{D1320547-958C-4A14-9042-7BD65E2C303B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4C6307EB-33B7-4F2D-AD5F-56589A13CD86}" type="pres">
      <dgm:prSet presAssocID="{45F5140F-F47D-4103-B179-E86500D2FEB4}" presName="spacer" presStyleCnt="0"/>
      <dgm:spPr/>
    </dgm:pt>
    <dgm:pt modelId="{DFCD3812-9C19-4CF3-AFDB-1BFF5962C4A5}" type="pres">
      <dgm:prSet presAssocID="{9127432A-DEFB-44FE-A364-668C1EAECCA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BD113DF2-19A1-4C21-9CF7-E2573C8AF2A9}" type="pres">
      <dgm:prSet presAssocID="{BB8DC899-A17F-4AD6-AF21-52C82BE5EB0E}" presName="spacer" presStyleCnt="0"/>
      <dgm:spPr/>
    </dgm:pt>
    <dgm:pt modelId="{5E4A0AD7-82DD-4B65-A1BD-4CA77191749B}" type="pres">
      <dgm:prSet presAssocID="{878E63F4-BA97-4378-AB62-27391BBE3779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B0C8E5B4-4B3C-4E3B-929D-29D54E592160}" type="pres">
      <dgm:prSet presAssocID="{19AC1282-19C1-41E0-B991-AE4E3045DCD6}" presName="spacer" presStyleCnt="0"/>
      <dgm:spPr/>
    </dgm:pt>
    <dgm:pt modelId="{37B0E9A7-67C5-454D-B425-A308171E5D01}" type="pres">
      <dgm:prSet presAssocID="{D2330E13-0793-45CC-BF8F-482D6307BB54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04E2B9D2-7318-4953-BF9B-DF41D596269B}" type="pres">
      <dgm:prSet presAssocID="{FE1C330D-D60D-41B3-95A6-F9C5421DDECD}" presName="spacer" presStyleCnt="0"/>
      <dgm:spPr/>
    </dgm:pt>
    <dgm:pt modelId="{812B7123-1D1D-4A03-A27A-EED8AA3B777B}" type="pres">
      <dgm:prSet presAssocID="{5A8CD4B1-3E1F-498D-8B13-5370D446F2C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8861C67-A122-4440-B792-5FFF22379299}" type="pres">
      <dgm:prSet presAssocID="{DEB43574-64B0-4AD8-A537-0E874961EB61}" presName="spacer" presStyleCnt="0"/>
      <dgm:spPr/>
    </dgm:pt>
    <dgm:pt modelId="{21B18DCA-2BDE-4D21-9252-52526C359036}" type="pres">
      <dgm:prSet presAssocID="{4D43054E-E995-4173-A055-BC7B1E0A12B1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8DC3D0D-C08A-486C-ABA3-8612FDDCC3B6}" srcId="{6DEA5DF9-632F-4E19-8BBF-E09FF333F8FB}" destId="{5A8CD4B1-3E1F-498D-8B13-5370D446F2CE}" srcOrd="8" destOrd="0" parTransId="{6F14F058-E01D-414B-B591-0EA6FAFB735C}" sibTransId="{DEB43574-64B0-4AD8-A537-0E874961EB61}"/>
    <dgm:cxn modelId="{0E0B220F-277A-450F-9258-3812186E495B}" srcId="{6DEA5DF9-632F-4E19-8BBF-E09FF333F8FB}" destId="{9127432A-DEFB-44FE-A364-668C1EAECCA1}" srcOrd="5" destOrd="0" parTransId="{B553615F-45F3-4A0A-A59B-67DBAF59F82E}" sibTransId="{BB8DC899-A17F-4AD6-AF21-52C82BE5EB0E}"/>
    <dgm:cxn modelId="{216EB569-5C06-4D00-87F6-B35E1FAA3579}" type="presOf" srcId="{D1320547-958C-4A14-9042-7BD65E2C303B}" destId="{E0497F13-E777-4AAC-9751-84BC0600DA5F}" srcOrd="0" destOrd="0" presId="urn:microsoft.com/office/officeart/2005/8/layout/vList2"/>
    <dgm:cxn modelId="{8959646B-F301-4A43-9453-741E6D1A11DC}" type="presOf" srcId="{03C1EC85-981D-4C70-9D80-66A3B8F89F01}" destId="{6C34AE06-583E-4E97-BF7D-3D6BC15FE2F0}" srcOrd="0" destOrd="0" presId="urn:microsoft.com/office/officeart/2005/8/layout/vList2"/>
    <dgm:cxn modelId="{746D0B6E-7E49-42AB-A813-13A07391D5F5}" type="presOf" srcId="{D2330E13-0793-45CC-BF8F-482D6307BB54}" destId="{37B0E9A7-67C5-454D-B425-A308171E5D01}" srcOrd="0" destOrd="0" presId="urn:microsoft.com/office/officeart/2005/8/layout/vList2"/>
    <dgm:cxn modelId="{6827C074-4BB0-4B59-81AD-F627E12918BA}" type="presOf" srcId="{9127432A-DEFB-44FE-A364-668C1EAECCA1}" destId="{DFCD3812-9C19-4CF3-AFDB-1BFF5962C4A5}" srcOrd="0" destOrd="0" presId="urn:microsoft.com/office/officeart/2005/8/layout/vList2"/>
    <dgm:cxn modelId="{4028C754-E1FA-4EF9-A4A9-F5D1C50FCD9D}" type="presOf" srcId="{6DEA5DF9-632F-4E19-8BBF-E09FF333F8FB}" destId="{9C729886-9525-45E6-92F4-20DCF48F5CBD}" srcOrd="0" destOrd="0" presId="urn:microsoft.com/office/officeart/2005/8/layout/vList2"/>
    <dgm:cxn modelId="{52ABB158-2F7B-455C-A5FE-C35DCFA15D43}" srcId="{6DEA5DF9-632F-4E19-8BBF-E09FF333F8FB}" destId="{181443B5-BDAB-490B-8EB7-9BEDA618568D}" srcOrd="0" destOrd="0" parTransId="{B0EA412B-9C03-4B5A-BFE5-F831F9D14F48}" sibTransId="{1A347DAF-839B-47F8-ABD1-BB22716BDEE0}"/>
    <dgm:cxn modelId="{329A2185-32B8-45F4-B29C-F890314ADFF9}" srcId="{6DEA5DF9-632F-4E19-8BBF-E09FF333F8FB}" destId="{D1320547-958C-4A14-9042-7BD65E2C303B}" srcOrd="4" destOrd="0" parTransId="{5E184488-4DE2-423C-80DF-D158615B4C11}" sibTransId="{45F5140F-F47D-4103-B179-E86500D2FEB4}"/>
    <dgm:cxn modelId="{D7B19E95-6AE9-4BE4-BAB0-FD8E382FA321}" type="presOf" srcId="{5A8CD4B1-3E1F-498D-8B13-5370D446F2CE}" destId="{812B7123-1D1D-4A03-A27A-EED8AA3B777B}" srcOrd="0" destOrd="0" presId="urn:microsoft.com/office/officeart/2005/8/layout/vList2"/>
    <dgm:cxn modelId="{1864CB9B-EEE3-4DE1-A5E1-53D90756AB9D}" srcId="{6DEA5DF9-632F-4E19-8BBF-E09FF333F8FB}" destId="{DD612850-5610-45CE-BB0D-9D19399D31B0}" srcOrd="3" destOrd="0" parTransId="{A8661D79-CDE4-4898-B51C-180585742729}" sibTransId="{23B60A9C-4CB2-452E-9CA1-595FEE06A0F6}"/>
    <dgm:cxn modelId="{94EF5AA1-2313-4F72-BB81-ADDE491C4E32}" type="presOf" srcId="{878E63F4-BA97-4378-AB62-27391BBE3779}" destId="{5E4A0AD7-82DD-4B65-A1BD-4CA77191749B}" srcOrd="0" destOrd="0" presId="urn:microsoft.com/office/officeart/2005/8/layout/vList2"/>
    <dgm:cxn modelId="{2E3634A2-F028-491D-80DC-8B78E2971216}" srcId="{6DEA5DF9-632F-4E19-8BBF-E09FF333F8FB}" destId="{5116950C-62C9-434C-A17A-936276DA4F17}" srcOrd="2" destOrd="0" parTransId="{10F7E17E-DFA9-429D-AB06-9D608F46EC60}" sibTransId="{F5E6FC88-EC03-426B-8920-D704BB22C07F}"/>
    <dgm:cxn modelId="{BBCFFCB0-EC34-44E3-859B-5B2ABF17CDF7}" srcId="{6DEA5DF9-632F-4E19-8BBF-E09FF333F8FB}" destId="{D2330E13-0793-45CC-BF8F-482D6307BB54}" srcOrd="7" destOrd="0" parTransId="{EF5AACC9-1D1C-43FC-AF5C-C2B0CB93341F}" sibTransId="{FE1C330D-D60D-41B3-95A6-F9C5421DDECD}"/>
    <dgm:cxn modelId="{0E1306B7-82F6-43B3-8303-D43A4FFC227A}" type="presOf" srcId="{181443B5-BDAB-490B-8EB7-9BEDA618568D}" destId="{45093077-E9F0-44FC-B9DB-5B2721EF0BA0}" srcOrd="0" destOrd="0" presId="urn:microsoft.com/office/officeart/2005/8/layout/vList2"/>
    <dgm:cxn modelId="{548DEAB7-2F3B-44B2-8FD7-9F3528444695}" srcId="{6DEA5DF9-632F-4E19-8BBF-E09FF333F8FB}" destId="{878E63F4-BA97-4378-AB62-27391BBE3779}" srcOrd="6" destOrd="0" parTransId="{F957B1E0-B078-435B-94D7-0C2A4509B912}" sibTransId="{19AC1282-19C1-41E0-B991-AE4E3045DCD6}"/>
    <dgm:cxn modelId="{7617F9CB-7DD5-4329-A6F8-D284E07E7B97}" type="presOf" srcId="{DD612850-5610-45CE-BB0D-9D19399D31B0}" destId="{63470E4B-2F8A-4832-A4A7-26D1A77A8C8C}" srcOrd="0" destOrd="0" presId="urn:microsoft.com/office/officeart/2005/8/layout/vList2"/>
    <dgm:cxn modelId="{0AB74CD7-E384-4CCB-BF45-9E8EFBABC58D}" type="presOf" srcId="{4D43054E-E995-4173-A055-BC7B1E0A12B1}" destId="{21B18DCA-2BDE-4D21-9252-52526C359036}" srcOrd="0" destOrd="0" presId="urn:microsoft.com/office/officeart/2005/8/layout/vList2"/>
    <dgm:cxn modelId="{BAADABD9-72C0-4D37-8A60-3D08F41C0920}" srcId="{6DEA5DF9-632F-4E19-8BBF-E09FF333F8FB}" destId="{03C1EC85-981D-4C70-9D80-66A3B8F89F01}" srcOrd="1" destOrd="0" parTransId="{1CC1BFBA-994A-4ABB-9166-80C1F467DC0A}" sibTransId="{FBAD8F25-FCCF-4948-BFF9-1623F58E27F3}"/>
    <dgm:cxn modelId="{B8A867DA-6A2C-4673-9670-FB30CDB2566B}" srcId="{6DEA5DF9-632F-4E19-8BBF-E09FF333F8FB}" destId="{4D43054E-E995-4173-A055-BC7B1E0A12B1}" srcOrd="9" destOrd="0" parTransId="{2CD44A78-58BA-4EE1-B66D-6CDF00CBEC39}" sibTransId="{86CFF2E5-A0B0-4264-B534-5B0CCCD5F6FE}"/>
    <dgm:cxn modelId="{22A11EE3-B6BC-48BC-9056-EA1AEFC4FD50}" type="presOf" srcId="{5116950C-62C9-434C-A17A-936276DA4F17}" destId="{52BC01BD-A844-4C4C-BEFC-275958C22028}" srcOrd="0" destOrd="0" presId="urn:microsoft.com/office/officeart/2005/8/layout/vList2"/>
    <dgm:cxn modelId="{010C5B24-9870-4913-9C25-6FF5AF83A1B2}" type="presParOf" srcId="{9C729886-9525-45E6-92F4-20DCF48F5CBD}" destId="{45093077-E9F0-44FC-B9DB-5B2721EF0BA0}" srcOrd="0" destOrd="0" presId="urn:microsoft.com/office/officeart/2005/8/layout/vList2"/>
    <dgm:cxn modelId="{4871C20C-339C-4681-84B7-3A4966842C5D}" type="presParOf" srcId="{9C729886-9525-45E6-92F4-20DCF48F5CBD}" destId="{04C49CEE-4E4A-4760-816B-51BE3888127D}" srcOrd="1" destOrd="0" presId="urn:microsoft.com/office/officeart/2005/8/layout/vList2"/>
    <dgm:cxn modelId="{08F186AB-37D1-4ED7-A4C2-2EBE0AF81C47}" type="presParOf" srcId="{9C729886-9525-45E6-92F4-20DCF48F5CBD}" destId="{6C34AE06-583E-4E97-BF7D-3D6BC15FE2F0}" srcOrd="2" destOrd="0" presId="urn:microsoft.com/office/officeart/2005/8/layout/vList2"/>
    <dgm:cxn modelId="{4548D41A-1168-4C8B-B9D5-B08DFF85D226}" type="presParOf" srcId="{9C729886-9525-45E6-92F4-20DCF48F5CBD}" destId="{4D30E666-8F8C-48AB-B771-86935EFB2A52}" srcOrd="3" destOrd="0" presId="urn:microsoft.com/office/officeart/2005/8/layout/vList2"/>
    <dgm:cxn modelId="{7EFC2464-E715-40BC-BF5F-5FF33797DC5F}" type="presParOf" srcId="{9C729886-9525-45E6-92F4-20DCF48F5CBD}" destId="{52BC01BD-A844-4C4C-BEFC-275958C22028}" srcOrd="4" destOrd="0" presId="urn:microsoft.com/office/officeart/2005/8/layout/vList2"/>
    <dgm:cxn modelId="{3ED9701E-239E-42F3-8BA7-9B7576E3E15B}" type="presParOf" srcId="{9C729886-9525-45E6-92F4-20DCF48F5CBD}" destId="{26AB4042-89C8-4297-8B28-C2F366EEFBB3}" srcOrd="5" destOrd="0" presId="urn:microsoft.com/office/officeart/2005/8/layout/vList2"/>
    <dgm:cxn modelId="{7DDCB99C-FD2A-4E81-BEC7-973BD99F22A9}" type="presParOf" srcId="{9C729886-9525-45E6-92F4-20DCF48F5CBD}" destId="{63470E4B-2F8A-4832-A4A7-26D1A77A8C8C}" srcOrd="6" destOrd="0" presId="urn:microsoft.com/office/officeart/2005/8/layout/vList2"/>
    <dgm:cxn modelId="{1D558DCC-3A37-4F33-A20B-D35C3CB89B22}" type="presParOf" srcId="{9C729886-9525-45E6-92F4-20DCF48F5CBD}" destId="{6E57E6C6-5A25-4BDF-8BA1-346577C4B469}" srcOrd="7" destOrd="0" presId="urn:microsoft.com/office/officeart/2005/8/layout/vList2"/>
    <dgm:cxn modelId="{62B0FD60-C2DB-473A-B9A2-B0131252DA0D}" type="presParOf" srcId="{9C729886-9525-45E6-92F4-20DCF48F5CBD}" destId="{E0497F13-E777-4AAC-9751-84BC0600DA5F}" srcOrd="8" destOrd="0" presId="urn:microsoft.com/office/officeart/2005/8/layout/vList2"/>
    <dgm:cxn modelId="{5601D09C-1956-4D43-97E0-2EE589A80D69}" type="presParOf" srcId="{9C729886-9525-45E6-92F4-20DCF48F5CBD}" destId="{4C6307EB-33B7-4F2D-AD5F-56589A13CD86}" srcOrd="9" destOrd="0" presId="urn:microsoft.com/office/officeart/2005/8/layout/vList2"/>
    <dgm:cxn modelId="{B850AE75-A449-46F5-B8DD-4CD89E880362}" type="presParOf" srcId="{9C729886-9525-45E6-92F4-20DCF48F5CBD}" destId="{DFCD3812-9C19-4CF3-AFDB-1BFF5962C4A5}" srcOrd="10" destOrd="0" presId="urn:microsoft.com/office/officeart/2005/8/layout/vList2"/>
    <dgm:cxn modelId="{1B54BD3A-1404-4EE2-A5A8-C724846DBC49}" type="presParOf" srcId="{9C729886-9525-45E6-92F4-20DCF48F5CBD}" destId="{BD113DF2-19A1-4C21-9CF7-E2573C8AF2A9}" srcOrd="11" destOrd="0" presId="urn:microsoft.com/office/officeart/2005/8/layout/vList2"/>
    <dgm:cxn modelId="{23E5C234-1807-455C-A2E7-3A16B1619216}" type="presParOf" srcId="{9C729886-9525-45E6-92F4-20DCF48F5CBD}" destId="{5E4A0AD7-82DD-4B65-A1BD-4CA77191749B}" srcOrd="12" destOrd="0" presId="urn:microsoft.com/office/officeart/2005/8/layout/vList2"/>
    <dgm:cxn modelId="{4BCABB8B-E653-4D55-B3A7-334A4D7ED726}" type="presParOf" srcId="{9C729886-9525-45E6-92F4-20DCF48F5CBD}" destId="{B0C8E5B4-4B3C-4E3B-929D-29D54E592160}" srcOrd="13" destOrd="0" presId="urn:microsoft.com/office/officeart/2005/8/layout/vList2"/>
    <dgm:cxn modelId="{5E44F7E7-56CA-4624-9AA0-80DFCDF41659}" type="presParOf" srcId="{9C729886-9525-45E6-92F4-20DCF48F5CBD}" destId="{37B0E9A7-67C5-454D-B425-A308171E5D01}" srcOrd="14" destOrd="0" presId="urn:microsoft.com/office/officeart/2005/8/layout/vList2"/>
    <dgm:cxn modelId="{85AA4116-3C44-4216-BBC3-D7FB0098B655}" type="presParOf" srcId="{9C729886-9525-45E6-92F4-20DCF48F5CBD}" destId="{04E2B9D2-7318-4953-BF9B-DF41D596269B}" srcOrd="15" destOrd="0" presId="urn:microsoft.com/office/officeart/2005/8/layout/vList2"/>
    <dgm:cxn modelId="{551B8BEA-1D97-4F3B-A462-AAD572054463}" type="presParOf" srcId="{9C729886-9525-45E6-92F4-20DCF48F5CBD}" destId="{812B7123-1D1D-4A03-A27A-EED8AA3B777B}" srcOrd="16" destOrd="0" presId="urn:microsoft.com/office/officeart/2005/8/layout/vList2"/>
    <dgm:cxn modelId="{16C95C38-88DF-419D-968C-B86A4E4094E4}" type="presParOf" srcId="{9C729886-9525-45E6-92F4-20DCF48F5CBD}" destId="{C8861C67-A122-4440-B792-5FFF22379299}" srcOrd="17" destOrd="0" presId="urn:microsoft.com/office/officeart/2005/8/layout/vList2"/>
    <dgm:cxn modelId="{5620856D-D93E-425E-B7F6-4A5655B774BC}" type="presParOf" srcId="{9C729886-9525-45E6-92F4-20DCF48F5CBD}" destId="{21B18DCA-2BDE-4D21-9252-52526C359036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C2A96-F164-4DCF-8A04-C7556D0F0A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1E5EB0-8670-46F1-AECC-2B913E65A4A1}">
      <dgm:prSet/>
      <dgm:spPr/>
      <dgm:t>
        <a:bodyPr/>
        <a:lstStyle/>
        <a:p>
          <a:r>
            <a:rPr lang="en-US"/>
            <a:t>Git and GitHub</a:t>
          </a:r>
        </a:p>
      </dgm:t>
    </dgm:pt>
    <dgm:pt modelId="{70D92D55-FF75-4D56-BE00-97F6A0D3FDA2}" type="parTrans" cxnId="{3AF4C9CD-3A40-4D30-A975-98EA6FE8682E}">
      <dgm:prSet/>
      <dgm:spPr/>
      <dgm:t>
        <a:bodyPr/>
        <a:lstStyle/>
        <a:p>
          <a:endParaRPr lang="en-US"/>
        </a:p>
      </dgm:t>
    </dgm:pt>
    <dgm:pt modelId="{8FEE7FCF-4F80-4695-8038-0725A6CDA209}" type="sibTrans" cxnId="{3AF4C9CD-3A40-4D30-A975-98EA6FE8682E}">
      <dgm:prSet/>
      <dgm:spPr/>
      <dgm:t>
        <a:bodyPr/>
        <a:lstStyle/>
        <a:p>
          <a:endParaRPr lang="en-US"/>
        </a:p>
      </dgm:t>
    </dgm:pt>
    <dgm:pt modelId="{B4854D00-A6E2-4E22-9F08-3B9FBAB1F9D5}">
      <dgm:prSet/>
      <dgm:spPr/>
      <dgm:t>
        <a:bodyPr/>
        <a:lstStyle/>
        <a:p>
          <a:r>
            <a:rPr lang="en-US"/>
            <a:t>JUnit Testing (integration Testing &amp; selenium Testing)</a:t>
          </a:r>
        </a:p>
      </dgm:t>
    </dgm:pt>
    <dgm:pt modelId="{48DF1A48-FA04-4F55-9154-5EC4E56FA0D9}" type="parTrans" cxnId="{9D61E6EA-FFB5-4D82-97CF-9B1B4D90FCB8}">
      <dgm:prSet/>
      <dgm:spPr/>
      <dgm:t>
        <a:bodyPr/>
        <a:lstStyle/>
        <a:p>
          <a:endParaRPr lang="en-US"/>
        </a:p>
      </dgm:t>
    </dgm:pt>
    <dgm:pt modelId="{91036FFE-6F45-48CB-9422-EA44EA30139B}" type="sibTrans" cxnId="{9D61E6EA-FFB5-4D82-97CF-9B1B4D90FCB8}">
      <dgm:prSet/>
      <dgm:spPr/>
      <dgm:t>
        <a:bodyPr/>
        <a:lstStyle/>
        <a:p>
          <a:endParaRPr lang="en-US"/>
        </a:p>
      </dgm:t>
    </dgm:pt>
    <dgm:pt modelId="{670854ED-6BA6-4189-B3E2-6A1D70560306}">
      <dgm:prSet/>
      <dgm:spPr/>
      <dgm:t>
        <a:bodyPr/>
        <a:lstStyle/>
        <a:p>
          <a:r>
            <a:rPr lang="en-US"/>
            <a:t>Build Tool: Spring boot Maven &amp; VSCode</a:t>
          </a:r>
        </a:p>
      </dgm:t>
    </dgm:pt>
    <dgm:pt modelId="{05085F12-E8D0-4B1F-BEE6-4B975E5D2528}" type="parTrans" cxnId="{5197AD48-1CDD-4135-9C04-4C186355C76E}">
      <dgm:prSet/>
      <dgm:spPr/>
      <dgm:t>
        <a:bodyPr/>
        <a:lstStyle/>
        <a:p>
          <a:endParaRPr lang="en-US"/>
        </a:p>
      </dgm:t>
    </dgm:pt>
    <dgm:pt modelId="{24F22B02-D863-4E92-9F64-EE904182F2D3}" type="sibTrans" cxnId="{5197AD48-1CDD-4135-9C04-4C186355C76E}">
      <dgm:prSet/>
      <dgm:spPr/>
      <dgm:t>
        <a:bodyPr/>
        <a:lstStyle/>
        <a:p>
          <a:endParaRPr lang="en-US"/>
        </a:p>
      </dgm:t>
    </dgm:pt>
    <dgm:pt modelId="{EEE0EADA-37E9-477C-BD80-392AE5FCF2B0}">
      <dgm:prSet/>
      <dgm:spPr/>
      <dgm:t>
        <a:bodyPr/>
        <a:lstStyle/>
        <a:p>
          <a:r>
            <a:rPr lang="en-US"/>
            <a:t>Database: MySql and H2 </a:t>
          </a:r>
        </a:p>
      </dgm:t>
    </dgm:pt>
    <dgm:pt modelId="{FE64B9C6-EB49-4C2A-B379-24F0EE6F42DF}" type="parTrans" cxnId="{4AD52F08-9114-471A-80B5-8065B60860EC}">
      <dgm:prSet/>
      <dgm:spPr/>
      <dgm:t>
        <a:bodyPr/>
        <a:lstStyle/>
        <a:p>
          <a:endParaRPr lang="en-US"/>
        </a:p>
      </dgm:t>
    </dgm:pt>
    <dgm:pt modelId="{9AD67F32-7158-4AB1-92FE-C9E5F550CF99}" type="sibTrans" cxnId="{4AD52F08-9114-471A-80B5-8065B60860EC}">
      <dgm:prSet/>
      <dgm:spPr/>
      <dgm:t>
        <a:bodyPr/>
        <a:lstStyle/>
        <a:p>
          <a:endParaRPr lang="en-US"/>
        </a:p>
      </dgm:t>
    </dgm:pt>
    <dgm:pt modelId="{D7F8519A-FC43-4741-964B-28D432C4F4F0}" type="pres">
      <dgm:prSet presAssocID="{04EC2A96-F164-4DCF-8A04-C7556D0F0A5D}" presName="linear" presStyleCnt="0">
        <dgm:presLayoutVars>
          <dgm:animLvl val="lvl"/>
          <dgm:resizeHandles val="exact"/>
        </dgm:presLayoutVars>
      </dgm:prSet>
      <dgm:spPr/>
    </dgm:pt>
    <dgm:pt modelId="{A207B741-27DC-4D59-9FC2-D89ABDAA15DE}" type="pres">
      <dgm:prSet presAssocID="{B51E5EB0-8670-46F1-AECC-2B913E65A4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082BA5-2E63-494C-8FB3-63B195BB0CF7}" type="pres">
      <dgm:prSet presAssocID="{8FEE7FCF-4F80-4695-8038-0725A6CDA209}" presName="spacer" presStyleCnt="0"/>
      <dgm:spPr/>
    </dgm:pt>
    <dgm:pt modelId="{29641BD1-0669-437B-9072-9B2E1262C3F3}" type="pres">
      <dgm:prSet presAssocID="{B4854D00-A6E2-4E22-9F08-3B9FBAB1F9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8CC5A9-9141-459F-B480-DC7806BBB124}" type="pres">
      <dgm:prSet presAssocID="{91036FFE-6F45-48CB-9422-EA44EA30139B}" presName="spacer" presStyleCnt="0"/>
      <dgm:spPr/>
    </dgm:pt>
    <dgm:pt modelId="{994A18F1-BCA9-4607-8DEF-091DCA425EF2}" type="pres">
      <dgm:prSet presAssocID="{670854ED-6BA6-4189-B3E2-6A1D705603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227C2B-60F0-411E-A116-B54F9823DD1D}" type="pres">
      <dgm:prSet presAssocID="{24F22B02-D863-4E92-9F64-EE904182F2D3}" presName="spacer" presStyleCnt="0"/>
      <dgm:spPr/>
    </dgm:pt>
    <dgm:pt modelId="{EF5AEA80-C9BB-451F-B81C-7084679394A2}" type="pres">
      <dgm:prSet presAssocID="{EEE0EADA-37E9-477C-BD80-392AE5FCF2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D52F08-9114-471A-80B5-8065B60860EC}" srcId="{04EC2A96-F164-4DCF-8A04-C7556D0F0A5D}" destId="{EEE0EADA-37E9-477C-BD80-392AE5FCF2B0}" srcOrd="3" destOrd="0" parTransId="{FE64B9C6-EB49-4C2A-B379-24F0EE6F42DF}" sibTransId="{9AD67F32-7158-4AB1-92FE-C9E5F550CF99}"/>
    <dgm:cxn modelId="{53EA1018-E199-40F6-BEA4-C41BF5721323}" type="presOf" srcId="{B4854D00-A6E2-4E22-9F08-3B9FBAB1F9D5}" destId="{29641BD1-0669-437B-9072-9B2E1262C3F3}" srcOrd="0" destOrd="0" presId="urn:microsoft.com/office/officeart/2005/8/layout/vList2"/>
    <dgm:cxn modelId="{FB8CEF26-2284-4819-AF26-3A28EC342A9F}" type="presOf" srcId="{EEE0EADA-37E9-477C-BD80-392AE5FCF2B0}" destId="{EF5AEA80-C9BB-451F-B81C-7084679394A2}" srcOrd="0" destOrd="0" presId="urn:microsoft.com/office/officeart/2005/8/layout/vList2"/>
    <dgm:cxn modelId="{5197AD48-1CDD-4135-9C04-4C186355C76E}" srcId="{04EC2A96-F164-4DCF-8A04-C7556D0F0A5D}" destId="{670854ED-6BA6-4189-B3E2-6A1D70560306}" srcOrd="2" destOrd="0" parTransId="{05085F12-E8D0-4B1F-BEE6-4B975E5D2528}" sibTransId="{24F22B02-D863-4E92-9F64-EE904182F2D3}"/>
    <dgm:cxn modelId="{2A09E786-DFE4-444C-A3DE-74DC1761CD9B}" type="presOf" srcId="{04EC2A96-F164-4DCF-8A04-C7556D0F0A5D}" destId="{D7F8519A-FC43-4741-964B-28D432C4F4F0}" srcOrd="0" destOrd="0" presId="urn:microsoft.com/office/officeart/2005/8/layout/vList2"/>
    <dgm:cxn modelId="{3AF4C9CD-3A40-4D30-A975-98EA6FE8682E}" srcId="{04EC2A96-F164-4DCF-8A04-C7556D0F0A5D}" destId="{B51E5EB0-8670-46F1-AECC-2B913E65A4A1}" srcOrd="0" destOrd="0" parTransId="{70D92D55-FF75-4D56-BE00-97F6A0D3FDA2}" sibTransId="{8FEE7FCF-4F80-4695-8038-0725A6CDA209}"/>
    <dgm:cxn modelId="{CCDB21E7-4136-4637-8681-FE8C2DD06FB5}" type="presOf" srcId="{B51E5EB0-8670-46F1-AECC-2B913E65A4A1}" destId="{A207B741-27DC-4D59-9FC2-D89ABDAA15DE}" srcOrd="0" destOrd="0" presId="urn:microsoft.com/office/officeart/2005/8/layout/vList2"/>
    <dgm:cxn modelId="{9D61E6EA-FFB5-4D82-97CF-9B1B4D90FCB8}" srcId="{04EC2A96-F164-4DCF-8A04-C7556D0F0A5D}" destId="{B4854D00-A6E2-4E22-9F08-3B9FBAB1F9D5}" srcOrd="1" destOrd="0" parTransId="{48DF1A48-FA04-4F55-9154-5EC4E56FA0D9}" sibTransId="{91036FFE-6F45-48CB-9422-EA44EA30139B}"/>
    <dgm:cxn modelId="{625EF3F5-7FC8-4524-95D7-636BCEE0A15A}" type="presOf" srcId="{670854ED-6BA6-4189-B3E2-6A1D70560306}" destId="{994A18F1-BCA9-4607-8DEF-091DCA425EF2}" srcOrd="0" destOrd="0" presId="urn:microsoft.com/office/officeart/2005/8/layout/vList2"/>
    <dgm:cxn modelId="{08C71EE7-1D47-40E9-8B45-2F961CA5099A}" type="presParOf" srcId="{D7F8519A-FC43-4741-964B-28D432C4F4F0}" destId="{A207B741-27DC-4D59-9FC2-D89ABDAA15DE}" srcOrd="0" destOrd="0" presId="urn:microsoft.com/office/officeart/2005/8/layout/vList2"/>
    <dgm:cxn modelId="{DDD27F9C-20C4-4989-B70B-C7560E1F5C2A}" type="presParOf" srcId="{D7F8519A-FC43-4741-964B-28D432C4F4F0}" destId="{88082BA5-2E63-494C-8FB3-63B195BB0CF7}" srcOrd="1" destOrd="0" presId="urn:microsoft.com/office/officeart/2005/8/layout/vList2"/>
    <dgm:cxn modelId="{DA6303B6-2CE1-4A89-A1C8-33CC88610B9A}" type="presParOf" srcId="{D7F8519A-FC43-4741-964B-28D432C4F4F0}" destId="{29641BD1-0669-437B-9072-9B2E1262C3F3}" srcOrd="2" destOrd="0" presId="urn:microsoft.com/office/officeart/2005/8/layout/vList2"/>
    <dgm:cxn modelId="{5D7FD6E4-1110-44DC-80C8-7C6BB42E7406}" type="presParOf" srcId="{D7F8519A-FC43-4741-964B-28D432C4F4F0}" destId="{3A8CC5A9-9141-459F-B480-DC7806BBB124}" srcOrd="3" destOrd="0" presId="urn:microsoft.com/office/officeart/2005/8/layout/vList2"/>
    <dgm:cxn modelId="{8A4FB1C1-F9D1-49DB-8D1D-222ECA1B3C4A}" type="presParOf" srcId="{D7F8519A-FC43-4741-964B-28D432C4F4F0}" destId="{994A18F1-BCA9-4607-8DEF-091DCA425EF2}" srcOrd="4" destOrd="0" presId="urn:microsoft.com/office/officeart/2005/8/layout/vList2"/>
    <dgm:cxn modelId="{4D8CDF17-867C-43BF-AE69-B7289CDB7E03}" type="presParOf" srcId="{D7F8519A-FC43-4741-964B-28D432C4F4F0}" destId="{0A227C2B-60F0-411E-A116-B54F9823DD1D}" srcOrd="5" destOrd="0" presId="urn:microsoft.com/office/officeart/2005/8/layout/vList2"/>
    <dgm:cxn modelId="{FBEE0DED-43D6-43F9-A27F-9E5D3253D5AD}" type="presParOf" srcId="{D7F8519A-FC43-4741-964B-28D432C4F4F0}" destId="{EF5AEA80-C9BB-451F-B81C-7084679394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3077-E9F0-44FC-B9DB-5B2721EF0BA0}">
      <dsp:nvSpPr>
        <dsp:cNvPr id="0" name=""/>
        <dsp:cNvSpPr/>
      </dsp:nvSpPr>
      <dsp:spPr>
        <a:xfrm>
          <a:off x="0" y="128881"/>
          <a:ext cx="6289466" cy="442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Version Control System: Git</a:t>
          </a:r>
        </a:p>
      </dsp:txBody>
      <dsp:txXfrm>
        <a:off x="21589" y="150470"/>
        <a:ext cx="6246288" cy="399082"/>
      </dsp:txXfrm>
    </dsp:sp>
    <dsp:sp modelId="{6C34AE06-583E-4E97-BF7D-3D6BC15FE2F0}">
      <dsp:nvSpPr>
        <dsp:cNvPr id="0" name=""/>
        <dsp:cNvSpPr/>
      </dsp:nvSpPr>
      <dsp:spPr>
        <a:xfrm>
          <a:off x="0" y="622981"/>
          <a:ext cx="6289466" cy="442260"/>
        </a:xfrm>
        <a:prstGeom prst="roundRect">
          <a:avLst/>
        </a:prstGeom>
        <a:solidFill>
          <a:schemeClr val="accent2">
            <a:hueOff val="-2098391"/>
            <a:satOff val="4039"/>
            <a:lumOff val="-27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Source Code Management: GitHub</a:t>
          </a:r>
        </a:p>
      </dsp:txBody>
      <dsp:txXfrm>
        <a:off x="21589" y="644570"/>
        <a:ext cx="6246288" cy="399082"/>
      </dsp:txXfrm>
    </dsp:sp>
    <dsp:sp modelId="{52BC01BD-A844-4C4C-BEFC-275958C22028}">
      <dsp:nvSpPr>
        <dsp:cNvPr id="0" name=""/>
        <dsp:cNvSpPr/>
      </dsp:nvSpPr>
      <dsp:spPr>
        <a:xfrm>
          <a:off x="0" y="1117081"/>
          <a:ext cx="6289466" cy="442260"/>
        </a:xfrm>
        <a:prstGeom prst="roundRect">
          <a:avLst/>
        </a:prstGeom>
        <a:solidFill>
          <a:schemeClr val="accent2">
            <a:hueOff val="-4196782"/>
            <a:satOff val="8078"/>
            <a:lumOff val="-55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Kanban Board: Jira</a:t>
          </a:r>
        </a:p>
      </dsp:txBody>
      <dsp:txXfrm>
        <a:off x="21589" y="1138670"/>
        <a:ext cx="6246288" cy="399082"/>
      </dsp:txXfrm>
    </dsp:sp>
    <dsp:sp modelId="{63470E4B-2F8A-4832-A4A7-26D1A77A8C8C}">
      <dsp:nvSpPr>
        <dsp:cNvPr id="0" name=""/>
        <dsp:cNvSpPr/>
      </dsp:nvSpPr>
      <dsp:spPr>
        <a:xfrm>
          <a:off x="0" y="1611181"/>
          <a:ext cx="6289466" cy="442260"/>
        </a:xfrm>
        <a:prstGeom prst="roundRect">
          <a:avLst/>
        </a:prstGeom>
        <a:solidFill>
          <a:schemeClr val="accent2">
            <a:hueOff val="-6295173"/>
            <a:satOff val="12117"/>
            <a:lumOff val="-8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Database Management System: MySql and H2 database </a:t>
          </a:r>
        </a:p>
      </dsp:txBody>
      <dsp:txXfrm>
        <a:off x="21589" y="1632770"/>
        <a:ext cx="6246288" cy="399082"/>
      </dsp:txXfrm>
    </dsp:sp>
    <dsp:sp modelId="{E0497F13-E777-4AAC-9751-84BC0600DA5F}">
      <dsp:nvSpPr>
        <dsp:cNvPr id="0" name=""/>
        <dsp:cNvSpPr/>
      </dsp:nvSpPr>
      <dsp:spPr>
        <a:xfrm>
          <a:off x="0" y="2105281"/>
          <a:ext cx="6289466" cy="442260"/>
        </a:xfrm>
        <a:prstGeom prst="roundRect">
          <a:avLst/>
        </a:prstGeom>
        <a:solidFill>
          <a:schemeClr val="accent2">
            <a:hueOff val="-8393564"/>
            <a:satOff val="16156"/>
            <a:lumOff val="-11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Testing Database: Postman</a:t>
          </a:r>
        </a:p>
      </dsp:txBody>
      <dsp:txXfrm>
        <a:off x="21589" y="2126870"/>
        <a:ext cx="6246288" cy="399082"/>
      </dsp:txXfrm>
    </dsp:sp>
    <dsp:sp modelId="{DFCD3812-9C19-4CF3-AFDB-1BFF5962C4A5}">
      <dsp:nvSpPr>
        <dsp:cNvPr id="0" name=""/>
        <dsp:cNvSpPr/>
      </dsp:nvSpPr>
      <dsp:spPr>
        <a:xfrm>
          <a:off x="0" y="2599380"/>
          <a:ext cx="6289466" cy="442260"/>
        </a:xfrm>
        <a:prstGeom prst="roundRect">
          <a:avLst/>
        </a:prstGeom>
        <a:solidFill>
          <a:schemeClr val="accent2">
            <a:hueOff val="-10491955"/>
            <a:satOff val="20195"/>
            <a:lumOff val="-139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Back-End Programming Language: Java Spring boot</a:t>
          </a:r>
        </a:p>
      </dsp:txBody>
      <dsp:txXfrm>
        <a:off x="21589" y="2620969"/>
        <a:ext cx="6246288" cy="399082"/>
      </dsp:txXfrm>
    </dsp:sp>
    <dsp:sp modelId="{5E4A0AD7-82DD-4B65-A1BD-4CA77191749B}">
      <dsp:nvSpPr>
        <dsp:cNvPr id="0" name=""/>
        <dsp:cNvSpPr/>
      </dsp:nvSpPr>
      <dsp:spPr>
        <a:xfrm>
          <a:off x="0" y="3093480"/>
          <a:ext cx="6289466" cy="442260"/>
        </a:xfrm>
        <a:prstGeom prst="roundRect">
          <a:avLst/>
        </a:prstGeom>
        <a:solidFill>
          <a:schemeClr val="accent2">
            <a:hueOff val="-12590346"/>
            <a:satOff val="24234"/>
            <a:lumOff val="-167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Front-End Programming Language:  Vanilla JavaScript, HTML and CSS</a:t>
          </a:r>
        </a:p>
      </dsp:txBody>
      <dsp:txXfrm>
        <a:off x="21589" y="3115069"/>
        <a:ext cx="6246288" cy="399082"/>
      </dsp:txXfrm>
    </dsp:sp>
    <dsp:sp modelId="{37B0E9A7-67C5-454D-B425-A308171E5D01}">
      <dsp:nvSpPr>
        <dsp:cNvPr id="0" name=""/>
        <dsp:cNvSpPr/>
      </dsp:nvSpPr>
      <dsp:spPr>
        <a:xfrm>
          <a:off x="0" y="3587580"/>
          <a:ext cx="6289466" cy="442260"/>
        </a:xfrm>
        <a:prstGeom prst="roundRect">
          <a:avLst/>
        </a:prstGeom>
        <a:solidFill>
          <a:schemeClr val="accent2">
            <a:hueOff val="-14688736"/>
            <a:satOff val="28273"/>
            <a:lumOff val="-195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API : Axios</a:t>
          </a:r>
        </a:p>
      </dsp:txBody>
      <dsp:txXfrm>
        <a:off x="21589" y="3609169"/>
        <a:ext cx="6246288" cy="399082"/>
      </dsp:txXfrm>
    </dsp:sp>
    <dsp:sp modelId="{812B7123-1D1D-4A03-A27A-EED8AA3B777B}">
      <dsp:nvSpPr>
        <dsp:cNvPr id="0" name=""/>
        <dsp:cNvSpPr/>
      </dsp:nvSpPr>
      <dsp:spPr>
        <a:xfrm>
          <a:off x="0" y="4081680"/>
          <a:ext cx="6289466" cy="442260"/>
        </a:xfrm>
        <a:prstGeom prst="roundRect">
          <a:avLst/>
        </a:prstGeom>
        <a:solidFill>
          <a:schemeClr val="accent2">
            <a:hueOff val="-16787128"/>
            <a:satOff val="32312"/>
            <a:lumOff val="-223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  Tool: Maven &amp; VS code</a:t>
          </a:r>
        </a:p>
      </dsp:txBody>
      <dsp:txXfrm>
        <a:off x="21589" y="4103269"/>
        <a:ext cx="6246288" cy="399082"/>
      </dsp:txXfrm>
    </dsp:sp>
    <dsp:sp modelId="{21B18DCA-2BDE-4D21-9252-52526C359036}">
      <dsp:nvSpPr>
        <dsp:cNvPr id="0" name=""/>
        <dsp:cNvSpPr/>
      </dsp:nvSpPr>
      <dsp:spPr>
        <a:xfrm>
          <a:off x="0" y="4575780"/>
          <a:ext cx="6289466" cy="442260"/>
        </a:xfrm>
        <a:prstGeom prst="roundRec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Unit Testing : JUnit, Mockito, Selenium </a:t>
          </a:r>
        </a:p>
      </dsp:txBody>
      <dsp:txXfrm>
        <a:off x="21589" y="4597369"/>
        <a:ext cx="6246288" cy="399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7B741-27DC-4D59-9FC2-D89ABDAA15DE}">
      <dsp:nvSpPr>
        <dsp:cNvPr id="0" name=""/>
        <dsp:cNvSpPr/>
      </dsp:nvSpPr>
      <dsp:spPr>
        <a:xfrm>
          <a:off x="0" y="48285"/>
          <a:ext cx="6289466" cy="11977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Git and GitHub</a:t>
          </a:r>
        </a:p>
      </dsp:txBody>
      <dsp:txXfrm>
        <a:off x="58471" y="106756"/>
        <a:ext cx="6172524" cy="1080845"/>
      </dsp:txXfrm>
    </dsp:sp>
    <dsp:sp modelId="{29641BD1-0669-437B-9072-9B2E1262C3F3}">
      <dsp:nvSpPr>
        <dsp:cNvPr id="0" name=""/>
        <dsp:cNvSpPr/>
      </dsp:nvSpPr>
      <dsp:spPr>
        <a:xfrm>
          <a:off x="0" y="1332473"/>
          <a:ext cx="6289466" cy="1197787"/>
        </a:xfrm>
        <a:prstGeom prst="roundRect">
          <a:avLst/>
        </a:prstGeom>
        <a:solidFill>
          <a:schemeClr val="accent2">
            <a:hueOff val="-6295173"/>
            <a:satOff val="12117"/>
            <a:lumOff val="-8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JUnit Testing (integration Testing &amp; selenium Testing)</a:t>
          </a:r>
        </a:p>
      </dsp:txBody>
      <dsp:txXfrm>
        <a:off x="58471" y="1390944"/>
        <a:ext cx="6172524" cy="1080845"/>
      </dsp:txXfrm>
    </dsp:sp>
    <dsp:sp modelId="{994A18F1-BCA9-4607-8DEF-091DCA425EF2}">
      <dsp:nvSpPr>
        <dsp:cNvPr id="0" name=""/>
        <dsp:cNvSpPr/>
      </dsp:nvSpPr>
      <dsp:spPr>
        <a:xfrm>
          <a:off x="0" y="2616661"/>
          <a:ext cx="6289466" cy="1197787"/>
        </a:xfrm>
        <a:prstGeom prst="roundRect">
          <a:avLst/>
        </a:prstGeom>
        <a:solidFill>
          <a:schemeClr val="accent2">
            <a:hueOff val="-12590346"/>
            <a:satOff val="24234"/>
            <a:lumOff val="-167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Build Tool: Spring boot Maven &amp; VSCode</a:t>
          </a:r>
        </a:p>
      </dsp:txBody>
      <dsp:txXfrm>
        <a:off x="58471" y="2675132"/>
        <a:ext cx="6172524" cy="1080845"/>
      </dsp:txXfrm>
    </dsp:sp>
    <dsp:sp modelId="{EF5AEA80-C9BB-451F-B81C-7084679394A2}">
      <dsp:nvSpPr>
        <dsp:cNvPr id="0" name=""/>
        <dsp:cNvSpPr/>
      </dsp:nvSpPr>
      <dsp:spPr>
        <a:xfrm>
          <a:off x="0" y="3900848"/>
          <a:ext cx="6289466" cy="1197787"/>
        </a:xfrm>
        <a:prstGeom prst="roundRec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Database: MySql and H2 </a:t>
          </a:r>
        </a:p>
      </dsp:txBody>
      <dsp:txXfrm>
        <a:off x="58471" y="3959319"/>
        <a:ext cx="6172524" cy="1080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5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5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8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350" y="541964"/>
            <a:ext cx="4768938" cy="3818667"/>
          </a:xfrm>
        </p:spPr>
        <p:txBody>
          <a:bodyPr>
            <a:normAutofit/>
          </a:bodyPr>
          <a:lstStyle/>
          <a:p>
            <a:pPr algn="l"/>
            <a:r>
              <a:rPr lang="en-US" sz="5000"/>
              <a:t>Hobby Web application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78BF1960-4183-4CE5-B598-F6848436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1981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6613B-5100-4043-8C6B-F527DC05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User Stories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E4C5204-A987-4B82-A96A-090BFB4E1581}"/>
              </a:ext>
            </a:extLst>
          </p:cNvPr>
          <p:cNvSpPr txBox="1"/>
          <p:nvPr/>
        </p:nvSpPr>
        <p:spPr>
          <a:xfrm>
            <a:off x="1104900" y="2205038"/>
            <a:ext cx="4405314" cy="411956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-- for this project </a:t>
            </a: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: Used Jira to design the User stories </a:t>
            </a: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-- easy to manage issues</a:t>
            </a: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-- Able to track development stages</a:t>
            </a: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- Story points</a:t>
            </a: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- Sprint</a:t>
            </a: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 defTabSz="9144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EF1098-58CE-4E0A-9D48-3306F769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08893"/>
            <a:ext cx="5562600" cy="32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12BAB-3D0B-4359-A9F1-A3A621B7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" y="104831"/>
            <a:ext cx="6933112" cy="987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kern="1200" cap="all" baseline="0" dirty="0">
                <a:latin typeface="+mj-lt"/>
                <a:ea typeface="+mj-ea"/>
                <a:cs typeface="+mj-cs"/>
              </a:rPr>
              <a:t>Sprint  Review</a:t>
            </a:r>
            <a:endParaRPr lang="en-US" sz="4800" i="1" kern="1200" cap="all" baseline="0" dirty="0">
              <a:latin typeface="+mj-lt"/>
            </a:endParaRPr>
          </a:p>
        </p:txBody>
      </p:sp>
      <p:pic>
        <p:nvPicPr>
          <p:cNvPr id="5" name="Picture 4" descr="Curved section of an athletics track in a sport stadium">
            <a:extLst>
              <a:ext uri="{FF2B5EF4-FFF2-40B4-BE49-F238E27FC236}">
                <a16:creationId xmlns:a16="http://schemas.microsoft.com/office/drawing/2014/main" id="{FC95A111-A06C-48C9-BB0E-E67CB3C84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7" r="49496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31F74E-229D-4842-8502-F2FB089266B1}"/>
              </a:ext>
            </a:extLst>
          </p:cNvPr>
          <p:cNvSpPr txBox="1"/>
          <p:nvPr/>
        </p:nvSpPr>
        <p:spPr>
          <a:xfrm>
            <a:off x="674318" y="2448838"/>
            <a:ext cx="537366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38/42 issues completed</a:t>
            </a:r>
            <a:endParaRPr lang="en-US" dirty="0"/>
          </a:p>
          <a:p>
            <a:r>
              <a:rPr lang="en-US"/>
              <a:t>2 issues were moved to a new sprint:</a:t>
            </a:r>
            <a:endParaRPr lang="en-US" dirty="0"/>
          </a:p>
          <a:p>
            <a:r>
              <a:rPr lang="en-US"/>
              <a:t>-Selenium (connect to a random port)</a:t>
            </a:r>
            <a:endParaRPr lang="en-US" dirty="0"/>
          </a:p>
          <a:p>
            <a:r>
              <a:rPr lang="en-US"/>
              <a:t>-find the correct chromedriver.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2 issues that were not completed  :</a:t>
            </a:r>
          </a:p>
          <a:p>
            <a:r>
              <a:rPr lang="en-US"/>
              <a:t>-Sonaqube</a:t>
            </a:r>
          </a:p>
          <a:p>
            <a:r>
              <a:rPr lang="en-US"/>
              <a:t>-Testing for bugs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9BDF8C-89A0-4650-AB77-A1D006FC1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19" y="3072878"/>
            <a:ext cx="6955631" cy="134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631F-4E46-4F8A-B1BF-BF4A3582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92870"/>
            <a:ext cx="9727407" cy="655875"/>
          </a:xfrm>
        </p:spPr>
        <p:txBody>
          <a:bodyPr>
            <a:normAutofit/>
          </a:bodyPr>
          <a:lstStyle/>
          <a:p>
            <a:r>
              <a:rPr lang="en-US" sz="3200"/>
              <a:t>Risk Assessment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5C562-9624-47C9-B0FB-F595DB49C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452341"/>
              </p:ext>
            </p:extLst>
          </p:nvPr>
        </p:nvGraphicFramePr>
        <p:xfrm>
          <a:off x="309563" y="750094"/>
          <a:ext cx="1101862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656">
                  <a:extLst>
                    <a:ext uri="{9D8B030D-6E8A-4147-A177-3AD203B41FA5}">
                      <a16:colId xmlns:a16="http://schemas.microsoft.com/office/drawing/2014/main" val="648442241"/>
                    </a:ext>
                  </a:extLst>
                </a:gridCol>
                <a:gridCol w="2754656">
                  <a:extLst>
                    <a:ext uri="{9D8B030D-6E8A-4147-A177-3AD203B41FA5}">
                      <a16:colId xmlns:a16="http://schemas.microsoft.com/office/drawing/2014/main" val="70813637"/>
                    </a:ext>
                  </a:extLst>
                </a:gridCol>
                <a:gridCol w="2754656">
                  <a:extLst>
                    <a:ext uri="{9D8B030D-6E8A-4147-A177-3AD203B41FA5}">
                      <a16:colId xmlns:a16="http://schemas.microsoft.com/office/drawing/2014/main" val="4020510106"/>
                    </a:ext>
                  </a:extLst>
                </a:gridCol>
                <a:gridCol w="2754656">
                  <a:extLst>
                    <a:ext uri="{9D8B030D-6E8A-4147-A177-3AD203B41FA5}">
                      <a16:colId xmlns:a16="http://schemas.microsoft.com/office/drawing/2014/main" val="689464083"/>
                    </a:ext>
                  </a:extLst>
                </a:gridCol>
              </a:tblGrid>
              <a:tr h="303089"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Evalution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Control 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75530"/>
                  </a:ext>
                </a:extLst>
              </a:tr>
              <a:tr h="2410283">
                <a:tc>
                  <a:txBody>
                    <a:bodyPr/>
                    <a:lstStyle/>
                    <a:p>
                      <a:r>
                        <a:rPr lang="en-US"/>
                        <a:t>Technical Hardware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Workstation breakdowns would result in failure to compelete website within </a:t>
                      </a:r>
                      <a:r>
                        <a:rPr lang="en-US"/>
                        <a:t>timeframe.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Utilize alternative workstation such as personal laptop or pc </a:t>
                      </a:r>
                      <a:r>
                        <a:rPr lang="en-US"/>
                        <a:t>whilst informing QA to issue a replacement.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Ensuring project follows iterative procedures (SCRUM). Project is therefore broken down and each progress is regularly committed to remote. Should any hardware issues occur; can simply pull source code to personal laptop and </a:t>
                      </a:r>
                      <a:r>
                        <a:rPr lang="en-US"/>
                        <a:t>continue working.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39722"/>
                  </a:ext>
                </a:extLst>
              </a:tr>
              <a:tr h="11401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Technical Software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If the tools necessary to implement, test and deploy code crashes, this would result in incompletion of </a:t>
                      </a:r>
                      <a:r>
                        <a:rPr lang="en-US"/>
                        <a:t>project within deadline.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Attempt to reinstall software and trouble-shoot </a:t>
                      </a:r>
                      <a:r>
                        <a:rPr lang="en-US"/>
                        <a:t>online for further support.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Ensure software is </a:t>
                      </a:r>
                      <a:r>
                        <a:rPr lang="en-US"/>
                        <a:t>regularly updated as it may prevent from bugs.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16653"/>
                  </a:ext>
                </a:extLst>
              </a:tr>
              <a:tr h="3030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Internet Connectivity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Internet goes down preventing access to online resources.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Contact internet Service Provider to resolve the problem.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Until internet is resolved locally, use mobile data where </a:t>
                      </a:r>
                      <a:r>
                        <a:rPr lang="en-US"/>
                        <a:t>required.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35098"/>
                  </a:ext>
                </a:extLst>
              </a:tr>
              <a:tr h="3030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Failing to fully understand the 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Unsure reviewing the project scope and hence failing to </a:t>
                      </a:r>
                      <a:r>
                        <a:rPr lang="en-US"/>
                        <a:t>meet MVP.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Review scope to ensure application is what's requested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Constantly </a:t>
                      </a:r>
                      <a:r>
                        <a:rPr lang="en-US"/>
                        <a:t>refer-back</a:t>
                      </a:r>
                      <a:r>
                        <a:rPr lang="en-US" dirty="0"/>
                        <a:t> to MVP checklist on scope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0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3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237-D9B7-47F8-8050-C9D249D5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AB55-164F-42B5-9453-68C7539C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49006"/>
            <a:ext cx="9906000" cy="3084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went well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/>
              <a:t>What could be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3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31606-BFDE-45AA-AFC5-A5C117DA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21432"/>
            <a:ext cx="6468558" cy="1023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Conclusion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6" descr="Gavel">
            <a:extLst>
              <a:ext uri="{FF2B5EF4-FFF2-40B4-BE49-F238E27FC236}">
                <a16:creationId xmlns:a16="http://schemas.microsoft.com/office/drawing/2014/main" id="{A41E0128-E49A-4311-95D2-E0CF13238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63F50-EA1B-4608-BC6F-20F1C07AA5B6}"/>
              </a:ext>
            </a:extLst>
          </p:cNvPr>
          <p:cNvSpPr txBox="1"/>
          <p:nvPr/>
        </p:nvSpPr>
        <p:spPr>
          <a:xfrm>
            <a:off x="1402556" y="2307430"/>
            <a:ext cx="2743199" cy="34455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 Add more </a:t>
            </a:r>
            <a:r>
              <a:rPr lang="en-US">
                <a:ea typeface="+mn-lt"/>
                <a:cs typeface="+mn-lt"/>
              </a:rPr>
              <a:t>functionality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/>
              <a:t>- Add more fields</a:t>
            </a:r>
          </a:p>
          <a:p>
            <a:endParaRPr lang="en-US" dirty="0"/>
          </a:p>
          <a:p>
            <a:r>
              <a:rPr lang="en-US"/>
              <a:t>- Use validations </a:t>
            </a:r>
            <a:endParaRPr lang="en-US" dirty="0"/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/>
              <a:t>- </a:t>
            </a:r>
            <a:r>
              <a:rPr lang="en-US">
                <a:ea typeface="+mn-lt"/>
                <a:cs typeface="+mn-lt"/>
              </a:rPr>
              <a:t> More research and use different rescources 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- Practing more on testing </a:t>
            </a:r>
            <a:r>
              <a:rPr lang="en-US" dirty="0">
                <a:ea typeface="+mn-lt"/>
                <a:cs typeface="+mn-lt"/>
              </a:rPr>
              <a:t>and coding to do better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E782-87C7-4FE1-9E03-879663BB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68A9-62DE-43A9-BFBC-C0D84B64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Profile</a:t>
            </a:r>
          </a:p>
          <a:p>
            <a:pPr marL="0" indent="0">
              <a:buNone/>
            </a:pPr>
            <a:r>
              <a:rPr lang="en-US" dirty="0"/>
              <a:t>          - </a:t>
            </a:r>
            <a:r>
              <a:rPr lang="en-US" dirty="0" err="1"/>
              <a:t>Sanru</a:t>
            </a:r>
            <a:r>
              <a:rPr lang="en-US" dirty="0"/>
              <a:t> </a:t>
            </a:r>
            <a:r>
              <a:rPr lang="en-US" dirty="0" err="1"/>
              <a:t>Mathybalan</a:t>
            </a:r>
          </a:p>
          <a:p>
            <a:pPr marL="0" indent="0">
              <a:buNone/>
            </a:pPr>
            <a:r>
              <a:rPr lang="en-US" dirty="0"/>
              <a:t>         - QA Digital Consultant – Software Engineer</a:t>
            </a:r>
          </a:p>
          <a:p>
            <a:pPr marL="0" indent="0">
              <a:buNone/>
            </a:pPr>
            <a:r>
              <a:rPr lang="en-US" dirty="0"/>
              <a:t>         - Graduated at Cardiff University in Software Engineer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Assessment 2:</a:t>
            </a:r>
          </a:p>
          <a:p>
            <a:pPr marL="0" indent="0">
              <a:buNone/>
            </a:pPr>
            <a:r>
              <a:rPr lang="en-US" dirty="0"/>
              <a:t>I was required to build a functional </a:t>
            </a:r>
            <a:r>
              <a:rPr lang="en-US" dirty="0">
                <a:ea typeface="+mn-lt"/>
                <a:cs typeface="+mn-lt"/>
              </a:rPr>
              <a:t>OOP-based web application that an end user can interact via HTML page and perform various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8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105210-61FE-4E9D-9076-A5618FDA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3DC47-4F13-4D54-8F5C-41D0AB88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6008914" cy="1683487"/>
          </a:xfrm>
        </p:spPr>
        <p:txBody>
          <a:bodyPr>
            <a:normAutofit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07E9-A652-45FF-9F07-B0E06614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16886"/>
            <a:ext cx="6150926" cy="38170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Requirements</a:t>
            </a:r>
          </a:p>
          <a:p>
            <a:r>
              <a:rPr lang="en-US" dirty="0"/>
              <a:t>Spring Boot Application</a:t>
            </a:r>
          </a:p>
          <a:p>
            <a:r>
              <a:rPr lang="en-US" dirty="0"/>
              <a:t>ERD</a:t>
            </a:r>
          </a:p>
          <a:p>
            <a:r>
              <a:rPr lang="en-US" dirty="0"/>
              <a:t>Risk Assessment</a:t>
            </a:r>
          </a:p>
          <a:p>
            <a:r>
              <a:rPr lang="en-US" dirty="0"/>
              <a:t>UML</a:t>
            </a:r>
          </a:p>
          <a:p>
            <a:r>
              <a:rPr lang="en-US" dirty="0"/>
              <a:t>Project Management Tools - Jira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DF613-CD5C-4D37-9F6C-843AFBBB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B56F5D-A737-4E56-BCDD-0F992B89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4BA66ACB-C7B0-40EE-9F73-BFB1F6763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09" r="-3" b="-3"/>
          <a:stretch/>
        </p:blipFill>
        <p:spPr>
          <a:xfrm>
            <a:off x="7963785" y="10"/>
            <a:ext cx="42282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5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2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7278-C0D2-46B2-B6D3-E3AD23AD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US" sz="3100"/>
              <a:t>Consultancy Journey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95B05B2-F278-4EEE-AC3B-4C3C5D34D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265354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51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79BD9-17B4-406B-B887-BAD676ED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US" sz="2800"/>
              <a:t>Learned Technologies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B35795-8DFA-49CB-B35E-270F6570A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087631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3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C095-CB85-4C23-8689-D462A77F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 &amp; UML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7B4BC-4795-4625-A19B-C81D27340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80" y="2321553"/>
            <a:ext cx="5734051" cy="1245394"/>
          </a:xfrm>
        </p:spPr>
      </p:pic>
      <p:pic>
        <p:nvPicPr>
          <p:cNvPr id="5" name="Picture 5" descr="Diagram, line chart&#10;&#10;Description automatically generated">
            <a:extLst>
              <a:ext uri="{FF2B5EF4-FFF2-40B4-BE49-F238E27FC236}">
                <a16:creationId xmlns:a16="http://schemas.microsoft.com/office/drawing/2014/main" id="{96C8692A-C6C4-4AA6-BDB8-52B87BC50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9" y="4135454"/>
            <a:ext cx="5862637" cy="1373153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2F75E0E-5B71-4F2F-8833-CE24313DB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2036904"/>
            <a:ext cx="5148261" cy="36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1E450-73F3-452C-94A4-15FA93B4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US"/>
              <a:t>Continuous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93E7-9E9A-4D91-8D7F-AFE553A8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For this project I have used GIT for version control</a:t>
            </a:r>
          </a:p>
          <a:p>
            <a:pPr marL="344170" indent="-344170"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It is world's popular version control system</a:t>
            </a:r>
          </a:p>
          <a:p>
            <a:pPr marL="344170" indent="-344170"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Helped me manage my project files</a:t>
            </a:r>
          </a:p>
          <a:p>
            <a:r>
              <a:rPr lang="en-US" b="1">
                <a:ea typeface="+mn-lt"/>
                <a:cs typeface="+mn-lt"/>
              </a:rPr>
              <a:t>How Git Helped me with this project?</a:t>
            </a:r>
          </a:p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-History (git Tracks changes)</a:t>
            </a:r>
          </a:p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- Collabration (merge changes)</a:t>
            </a:r>
          </a:p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- Feature branches (able to work on different feature and merge when needed)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4ACFC-1F43-404F-93C2-AAC47457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19" y="-53611"/>
            <a:ext cx="6935872" cy="9580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pic>
        <p:nvPicPr>
          <p:cNvPr id="37" name="Picture 4" descr="Writing an appointment on a paper agenda">
            <a:extLst>
              <a:ext uri="{FF2B5EF4-FFF2-40B4-BE49-F238E27FC236}">
                <a16:creationId xmlns:a16="http://schemas.microsoft.com/office/drawing/2014/main" id="{BD039F6A-9E29-4EE4-8CA3-4D18C2B5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239" b="-3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DAF7AF-0816-4C35-B80B-3C8B3D7571A5}"/>
              </a:ext>
            </a:extLst>
          </p:cNvPr>
          <p:cNvSpPr txBox="1"/>
          <p:nvPr/>
        </p:nvSpPr>
        <p:spPr>
          <a:xfrm>
            <a:off x="4736306" y="1271587"/>
            <a:ext cx="6398417" cy="13162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4170" indent="-344170" algn="just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For this project I have used Junit testing and mockito for the Backend</a:t>
            </a:r>
            <a:endParaRPr lang="en-US"/>
          </a:p>
          <a:p>
            <a:pPr marL="344170" indent="-344170" algn="just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Selenium Testing for the front-end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0" name="Picture 40" descr="A picture containing chart&#10;&#10;Description automatically generated">
            <a:extLst>
              <a:ext uri="{FF2B5EF4-FFF2-40B4-BE49-F238E27FC236}">
                <a16:creationId xmlns:a16="http://schemas.microsoft.com/office/drawing/2014/main" id="{E7B0F541-185C-40B4-823A-5AD8731B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56" y="2274621"/>
            <a:ext cx="5124450" cy="21896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34396-69E6-48A4-B021-AF91D308672C}"/>
              </a:ext>
            </a:extLst>
          </p:cNvPr>
          <p:cNvSpPr txBox="1"/>
          <p:nvPr/>
        </p:nvSpPr>
        <p:spPr>
          <a:xfrm>
            <a:off x="5010150" y="560546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46" name="TextBox 1">
            <a:extLst>
              <a:ext uri="{FF2B5EF4-FFF2-40B4-BE49-F238E27FC236}">
                <a16:creationId xmlns:a16="http://schemas.microsoft.com/office/drawing/2014/main" id="{9064EC3F-66EE-4E4A-B585-8745BF41C56C}"/>
              </a:ext>
            </a:extLst>
          </p:cNvPr>
          <p:cNvSpPr txBox="1"/>
          <p:nvPr/>
        </p:nvSpPr>
        <p:spPr>
          <a:xfrm>
            <a:off x="5188744" y="4664868"/>
            <a:ext cx="6422231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har char="•"/>
            </a:pPr>
            <a:r>
              <a:rPr lang="en-US">
                <a:latin typeface="Arial"/>
                <a:cs typeface="Arial"/>
              </a:rPr>
              <a:t>Required dependencies:  ​</a:t>
            </a:r>
          </a:p>
          <a:p>
            <a:pPr lvl="2" algn="just">
              <a:buChar char="•"/>
            </a:pPr>
            <a:r>
              <a:rPr lang="en-US">
                <a:latin typeface="Arial"/>
                <a:cs typeface="Arial"/>
              </a:rPr>
              <a:t>Spring-boot-starter-data-jpa​</a:t>
            </a:r>
          </a:p>
          <a:p>
            <a:pPr lvl="2" algn="just">
              <a:buChar char="•"/>
            </a:pPr>
            <a:r>
              <a:rPr lang="en-US">
                <a:latin typeface="Arial"/>
                <a:cs typeface="Arial"/>
              </a:rPr>
              <a:t>Spring-boot-starter-test​</a:t>
            </a:r>
          </a:p>
          <a:p>
            <a:pPr lvl="2" algn="just">
              <a:buChar char="•"/>
            </a:pPr>
            <a:r>
              <a:rPr lang="en-US">
                <a:latin typeface="Arial"/>
                <a:cs typeface="Arial"/>
              </a:rPr>
              <a:t>MySql-driver</a:t>
            </a:r>
            <a:endParaRPr lang="en-US" dirty="0">
              <a:latin typeface="Arial"/>
              <a:cs typeface="Arial"/>
            </a:endParaRPr>
          </a:p>
          <a:p>
            <a:pPr lvl="2" algn="just">
              <a:buChar char="•"/>
            </a:pPr>
            <a:r>
              <a:rPr lang="en-US">
                <a:latin typeface="Arial"/>
                <a:cs typeface="Arial"/>
              </a:rPr>
              <a:t>Mockito</a:t>
            </a:r>
            <a:endParaRPr lang="en-US" dirty="0">
              <a:latin typeface="Arial"/>
              <a:cs typeface="Arial"/>
            </a:endParaRPr>
          </a:p>
          <a:p>
            <a:pPr lvl="2" algn="just">
              <a:buChar char="•"/>
            </a:pPr>
            <a:r>
              <a:rPr lang="en-US">
                <a:latin typeface="Arial"/>
                <a:cs typeface="Arial"/>
              </a:rPr>
              <a:t>H2 (in-memory database)​</a:t>
            </a:r>
          </a:p>
          <a:p>
            <a:pPr lvl="2" algn="just">
              <a:buChar char="•"/>
            </a:pPr>
            <a:r>
              <a:rPr lang="en-US">
                <a:latin typeface="Arial"/>
                <a:cs typeface="Arial"/>
              </a:rPr>
              <a:t>JUnit Testing </a:t>
            </a:r>
          </a:p>
        </p:txBody>
      </p:sp>
    </p:spTree>
    <p:extLst>
      <p:ext uri="{BB962C8B-B14F-4D97-AF65-F5344CB8AC3E}">
        <p14:creationId xmlns:p14="http://schemas.microsoft.com/office/powerpoint/2010/main" val="210837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B2AAC-352B-4216-BAD7-24258C7D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Demonstration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stwatch face">
            <a:extLst>
              <a:ext uri="{FF2B5EF4-FFF2-40B4-BE49-F238E27FC236}">
                <a16:creationId xmlns:a16="http://schemas.microsoft.com/office/drawing/2014/main" id="{06FAC33A-3AF4-41B2-9C9D-34ECA7EB1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" r="-2" b="13756"/>
          <a:stretch/>
        </p:blipFill>
        <p:spPr>
          <a:xfrm>
            <a:off x="2793346" y="533400"/>
            <a:ext cx="6605307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0823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AngleLinesVTI</vt:lpstr>
      <vt:lpstr>Hobby Web application</vt:lpstr>
      <vt:lpstr>introduction</vt:lpstr>
      <vt:lpstr>The Approach</vt:lpstr>
      <vt:lpstr>Consultancy Journey</vt:lpstr>
      <vt:lpstr>Learned Technologies</vt:lpstr>
      <vt:lpstr>ERD &amp; UML Diagram</vt:lpstr>
      <vt:lpstr>Continuous Version Control</vt:lpstr>
      <vt:lpstr>Testing</vt:lpstr>
      <vt:lpstr>Demonstration</vt:lpstr>
      <vt:lpstr>User Stories</vt:lpstr>
      <vt:lpstr>Sprint  Review</vt:lpstr>
      <vt:lpstr>Risk Assessment </vt:lpstr>
      <vt:lpstr>Risk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396</cp:revision>
  <dcterms:created xsi:type="dcterms:W3CDTF">2021-05-13T13:16:05Z</dcterms:created>
  <dcterms:modified xsi:type="dcterms:W3CDTF">2021-05-14T09:46:01Z</dcterms:modified>
</cp:coreProperties>
</file>