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9CCCE8-DA5D-A440-9347-99FD8FAF1264}" type="doc">
      <dgm:prSet loTypeId="urn:microsoft.com/office/officeart/2005/8/layout/orgChart1" loCatId="hierarchy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454499FF-0855-A140-99F3-78A46C12771C}">
      <dgm:prSet phldrT="[Text]" custT="1"/>
      <dgm:spPr/>
      <dgm:t>
        <a:bodyPr/>
        <a:lstStyle/>
        <a:p>
          <a:r>
            <a:rPr lang="en-US" sz="1300" dirty="0" smtClean="0"/>
            <a:t>Personalized</a:t>
          </a:r>
          <a:endParaRPr lang="en-US" sz="1300" dirty="0"/>
        </a:p>
      </dgm:t>
    </dgm:pt>
    <dgm:pt modelId="{27307982-B0B3-F544-BDE6-F99ACEB1E14B}" type="parTrans" cxnId="{A81EF568-517C-0149-9570-2690A17F33B9}">
      <dgm:prSet/>
      <dgm:spPr/>
      <dgm:t>
        <a:bodyPr/>
        <a:lstStyle/>
        <a:p>
          <a:endParaRPr lang="en-US"/>
        </a:p>
      </dgm:t>
    </dgm:pt>
    <dgm:pt modelId="{806ECDCB-2368-5C41-9F55-8F76F9F6F230}" type="sibTrans" cxnId="{A81EF568-517C-0149-9570-2690A17F33B9}">
      <dgm:prSet/>
      <dgm:spPr/>
      <dgm:t>
        <a:bodyPr/>
        <a:lstStyle/>
        <a:p>
          <a:endParaRPr lang="en-US"/>
        </a:p>
      </dgm:t>
    </dgm:pt>
    <dgm:pt modelId="{81FD2BEA-879C-8C4C-994E-75E3DDFBF50C}" type="asst">
      <dgm:prSet phldrT="[Text]"/>
      <dgm:spPr/>
      <dgm:t>
        <a:bodyPr/>
        <a:lstStyle/>
        <a:p>
          <a:r>
            <a:rPr lang="en-US" dirty="0" smtClean="0"/>
            <a:t>Collaborative Filtering</a:t>
          </a:r>
          <a:endParaRPr lang="en-US" dirty="0"/>
        </a:p>
      </dgm:t>
    </dgm:pt>
    <dgm:pt modelId="{5BB88443-B1EB-5E40-B3EE-AF171CA72F45}" type="parTrans" cxnId="{2DDBE86A-79BB-1B43-A49C-CAE22881EB1A}">
      <dgm:prSet/>
      <dgm:spPr/>
      <dgm:t>
        <a:bodyPr/>
        <a:lstStyle/>
        <a:p>
          <a:endParaRPr lang="en-US"/>
        </a:p>
      </dgm:t>
    </dgm:pt>
    <dgm:pt modelId="{3878A198-FBEE-6044-962F-C93EC5BEF64C}" type="sibTrans" cxnId="{2DDBE86A-79BB-1B43-A49C-CAE22881EB1A}">
      <dgm:prSet/>
      <dgm:spPr/>
      <dgm:t>
        <a:bodyPr/>
        <a:lstStyle/>
        <a:p>
          <a:endParaRPr lang="en-US"/>
        </a:p>
      </dgm:t>
    </dgm:pt>
    <dgm:pt modelId="{0D7B748C-51F7-564C-96AE-32416083F018}">
      <dgm:prSet phldrT="[Text]"/>
      <dgm:spPr/>
      <dgm:t>
        <a:bodyPr/>
        <a:lstStyle/>
        <a:p>
          <a:r>
            <a:rPr lang="en-US" dirty="0" smtClean="0"/>
            <a:t>user-user</a:t>
          </a:r>
          <a:endParaRPr lang="en-US" dirty="0"/>
        </a:p>
      </dgm:t>
    </dgm:pt>
    <dgm:pt modelId="{72401C7E-4655-EE42-BA63-6CAD7CDA419A}" type="parTrans" cxnId="{009A135F-9839-AA4D-8BE3-7D5746395697}">
      <dgm:prSet/>
      <dgm:spPr/>
      <dgm:t>
        <a:bodyPr/>
        <a:lstStyle/>
        <a:p>
          <a:endParaRPr lang="en-US"/>
        </a:p>
      </dgm:t>
    </dgm:pt>
    <dgm:pt modelId="{1C6F9A37-0C0D-4A4D-944C-1DF8BD688BE3}" type="sibTrans" cxnId="{009A135F-9839-AA4D-8BE3-7D5746395697}">
      <dgm:prSet/>
      <dgm:spPr/>
      <dgm:t>
        <a:bodyPr/>
        <a:lstStyle/>
        <a:p>
          <a:endParaRPr lang="en-US"/>
        </a:p>
      </dgm:t>
    </dgm:pt>
    <dgm:pt modelId="{FCEE0343-E953-9242-9121-555424627550}">
      <dgm:prSet phldrT="[Text]"/>
      <dgm:spPr/>
      <dgm:t>
        <a:bodyPr/>
        <a:lstStyle/>
        <a:p>
          <a:r>
            <a:rPr lang="en-US" dirty="0" smtClean="0"/>
            <a:t>item-item</a:t>
          </a:r>
          <a:endParaRPr lang="en-US" dirty="0"/>
        </a:p>
      </dgm:t>
    </dgm:pt>
    <dgm:pt modelId="{CB4BEF2A-D360-6A42-A874-3DA9FC44E9D9}" type="parTrans" cxnId="{BACD4811-07DE-4142-A18C-EA75EB47B7DC}">
      <dgm:prSet/>
      <dgm:spPr/>
      <dgm:t>
        <a:bodyPr/>
        <a:lstStyle/>
        <a:p>
          <a:endParaRPr lang="en-US"/>
        </a:p>
      </dgm:t>
    </dgm:pt>
    <dgm:pt modelId="{C33ABC44-4BFA-0C4B-A8B9-EE688D7639CE}" type="sibTrans" cxnId="{BACD4811-07DE-4142-A18C-EA75EB47B7DC}">
      <dgm:prSet/>
      <dgm:spPr/>
      <dgm:t>
        <a:bodyPr/>
        <a:lstStyle/>
        <a:p>
          <a:endParaRPr lang="en-US"/>
        </a:p>
      </dgm:t>
    </dgm:pt>
    <dgm:pt modelId="{B08816B5-CB8D-024F-8A47-E563095C7D61}" type="pres">
      <dgm:prSet presAssocID="{F29CCCE8-DA5D-A440-9347-99FD8FAF12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182008A-5FA8-D849-84E1-85AB2690C187}" type="pres">
      <dgm:prSet presAssocID="{454499FF-0855-A140-99F3-78A46C12771C}" presName="hierRoot1" presStyleCnt="0">
        <dgm:presLayoutVars>
          <dgm:hierBranch val="init"/>
        </dgm:presLayoutVars>
      </dgm:prSet>
      <dgm:spPr/>
    </dgm:pt>
    <dgm:pt modelId="{2EDD9E7C-7251-6547-90DD-9FEF6C24BD31}" type="pres">
      <dgm:prSet presAssocID="{454499FF-0855-A140-99F3-78A46C12771C}" presName="rootComposite1" presStyleCnt="0"/>
      <dgm:spPr/>
    </dgm:pt>
    <dgm:pt modelId="{8CA203AD-D63C-C34D-AD28-A414B1228D52}" type="pres">
      <dgm:prSet presAssocID="{454499FF-0855-A140-99F3-78A46C12771C}" presName="rootText1" presStyleLbl="node0" presStyleIdx="0" presStyleCnt="1" custScaleX="176266" custScaleY="125665">
        <dgm:presLayoutVars>
          <dgm:chPref val="3"/>
        </dgm:presLayoutVars>
      </dgm:prSet>
      <dgm:spPr/>
    </dgm:pt>
    <dgm:pt modelId="{21E793E1-2FF0-3E42-A93B-220B413A066A}" type="pres">
      <dgm:prSet presAssocID="{454499FF-0855-A140-99F3-78A46C12771C}" presName="rootConnector1" presStyleLbl="node1" presStyleIdx="0" presStyleCnt="0"/>
      <dgm:spPr/>
    </dgm:pt>
    <dgm:pt modelId="{B4632775-E5E0-6F42-BDB3-18889C620195}" type="pres">
      <dgm:prSet presAssocID="{454499FF-0855-A140-99F3-78A46C12771C}" presName="hierChild2" presStyleCnt="0"/>
      <dgm:spPr/>
    </dgm:pt>
    <dgm:pt modelId="{F40B0238-6482-9345-95B0-99F3FFC3A834}" type="pres">
      <dgm:prSet presAssocID="{72401C7E-4655-EE42-BA63-6CAD7CDA419A}" presName="Name37" presStyleLbl="parChTrans1D2" presStyleIdx="0" presStyleCnt="3"/>
      <dgm:spPr/>
    </dgm:pt>
    <dgm:pt modelId="{CA74C27D-1B2A-BC42-B9A2-5FAC24125225}" type="pres">
      <dgm:prSet presAssocID="{0D7B748C-51F7-564C-96AE-32416083F018}" presName="hierRoot2" presStyleCnt="0">
        <dgm:presLayoutVars>
          <dgm:hierBranch val="init"/>
        </dgm:presLayoutVars>
      </dgm:prSet>
      <dgm:spPr/>
    </dgm:pt>
    <dgm:pt modelId="{631BE431-D632-1E4B-BC7E-82FFDBBFF8FD}" type="pres">
      <dgm:prSet presAssocID="{0D7B748C-51F7-564C-96AE-32416083F018}" presName="rootComposite" presStyleCnt="0"/>
      <dgm:spPr/>
    </dgm:pt>
    <dgm:pt modelId="{F5739D3E-4C56-E449-AF42-FA52882ABDEC}" type="pres">
      <dgm:prSet presAssocID="{0D7B748C-51F7-564C-96AE-32416083F018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3AB058-4B28-314A-B8B2-153E0ADFA8A4}" type="pres">
      <dgm:prSet presAssocID="{0D7B748C-51F7-564C-96AE-32416083F018}" presName="rootConnector" presStyleLbl="node2" presStyleIdx="0" presStyleCnt="2"/>
      <dgm:spPr/>
    </dgm:pt>
    <dgm:pt modelId="{7456C666-7A94-164E-BA5C-0D7BED2AC631}" type="pres">
      <dgm:prSet presAssocID="{0D7B748C-51F7-564C-96AE-32416083F018}" presName="hierChild4" presStyleCnt="0"/>
      <dgm:spPr/>
    </dgm:pt>
    <dgm:pt modelId="{00D60346-7A59-1440-813C-E062929CC91B}" type="pres">
      <dgm:prSet presAssocID="{0D7B748C-51F7-564C-96AE-32416083F018}" presName="hierChild5" presStyleCnt="0"/>
      <dgm:spPr/>
    </dgm:pt>
    <dgm:pt modelId="{1A05651E-FCC1-3E4B-ADC6-2BD36F70F620}" type="pres">
      <dgm:prSet presAssocID="{CB4BEF2A-D360-6A42-A874-3DA9FC44E9D9}" presName="Name37" presStyleLbl="parChTrans1D2" presStyleIdx="1" presStyleCnt="3"/>
      <dgm:spPr/>
    </dgm:pt>
    <dgm:pt modelId="{DB0B9952-534E-7C45-919B-6A6AE22D5D62}" type="pres">
      <dgm:prSet presAssocID="{FCEE0343-E953-9242-9121-555424627550}" presName="hierRoot2" presStyleCnt="0">
        <dgm:presLayoutVars>
          <dgm:hierBranch val="init"/>
        </dgm:presLayoutVars>
      </dgm:prSet>
      <dgm:spPr/>
    </dgm:pt>
    <dgm:pt modelId="{ABFD034D-D6C7-6344-A1DB-25A9C40F5F63}" type="pres">
      <dgm:prSet presAssocID="{FCEE0343-E953-9242-9121-555424627550}" presName="rootComposite" presStyleCnt="0"/>
      <dgm:spPr/>
    </dgm:pt>
    <dgm:pt modelId="{13C10920-A351-2946-9F4A-EB7ADF9A0DA8}" type="pres">
      <dgm:prSet presAssocID="{FCEE0343-E953-9242-9121-555424627550}" presName="rootText" presStyleLbl="node2" presStyleIdx="1" presStyleCnt="2">
        <dgm:presLayoutVars>
          <dgm:chPref val="3"/>
        </dgm:presLayoutVars>
      </dgm:prSet>
      <dgm:spPr/>
    </dgm:pt>
    <dgm:pt modelId="{497660EC-5F87-F945-8329-B1ED6A466529}" type="pres">
      <dgm:prSet presAssocID="{FCEE0343-E953-9242-9121-555424627550}" presName="rootConnector" presStyleLbl="node2" presStyleIdx="1" presStyleCnt="2"/>
      <dgm:spPr/>
    </dgm:pt>
    <dgm:pt modelId="{0F62CC44-DB5F-D64C-9A49-4850111095DC}" type="pres">
      <dgm:prSet presAssocID="{FCEE0343-E953-9242-9121-555424627550}" presName="hierChild4" presStyleCnt="0"/>
      <dgm:spPr/>
    </dgm:pt>
    <dgm:pt modelId="{B88F6F5F-785E-5548-9FFB-1ADB6BA38553}" type="pres">
      <dgm:prSet presAssocID="{FCEE0343-E953-9242-9121-555424627550}" presName="hierChild5" presStyleCnt="0"/>
      <dgm:spPr/>
    </dgm:pt>
    <dgm:pt modelId="{FA46356C-6DD4-A547-9DE3-A36BCBCA9712}" type="pres">
      <dgm:prSet presAssocID="{454499FF-0855-A140-99F3-78A46C12771C}" presName="hierChild3" presStyleCnt="0"/>
      <dgm:spPr/>
    </dgm:pt>
    <dgm:pt modelId="{6DE2FBEB-49D7-DA48-A085-3164AC0F234D}" type="pres">
      <dgm:prSet presAssocID="{5BB88443-B1EB-5E40-B3EE-AF171CA72F45}" presName="Name111" presStyleLbl="parChTrans1D2" presStyleIdx="2" presStyleCnt="3"/>
      <dgm:spPr/>
    </dgm:pt>
    <dgm:pt modelId="{6201EADC-5051-9243-8213-82AA49C92FC2}" type="pres">
      <dgm:prSet presAssocID="{81FD2BEA-879C-8C4C-994E-75E3DDFBF50C}" presName="hierRoot3" presStyleCnt="0">
        <dgm:presLayoutVars>
          <dgm:hierBranch val="init"/>
        </dgm:presLayoutVars>
      </dgm:prSet>
      <dgm:spPr/>
    </dgm:pt>
    <dgm:pt modelId="{E76F839E-56D8-484E-8CA0-DE34B7F1099F}" type="pres">
      <dgm:prSet presAssocID="{81FD2BEA-879C-8C4C-994E-75E3DDFBF50C}" presName="rootComposite3" presStyleCnt="0"/>
      <dgm:spPr/>
    </dgm:pt>
    <dgm:pt modelId="{00C05A6D-0367-F84A-BB50-73F4335D02CD}" type="pres">
      <dgm:prSet presAssocID="{81FD2BEA-879C-8C4C-994E-75E3DDFBF50C}" presName="rootText3" presStyleLbl="asst1" presStyleIdx="0" presStyleCnt="1">
        <dgm:presLayoutVars>
          <dgm:chPref val="3"/>
        </dgm:presLayoutVars>
      </dgm:prSet>
      <dgm:spPr/>
    </dgm:pt>
    <dgm:pt modelId="{72BCA001-F000-F44D-BCA2-F3B1EF70E54F}" type="pres">
      <dgm:prSet presAssocID="{81FD2BEA-879C-8C4C-994E-75E3DDFBF50C}" presName="rootConnector3" presStyleLbl="asst1" presStyleIdx="0" presStyleCnt="1"/>
      <dgm:spPr/>
    </dgm:pt>
    <dgm:pt modelId="{C9C12A46-5DE6-4445-A838-BF82934AD9BA}" type="pres">
      <dgm:prSet presAssocID="{81FD2BEA-879C-8C4C-994E-75E3DDFBF50C}" presName="hierChild6" presStyleCnt="0"/>
      <dgm:spPr/>
    </dgm:pt>
    <dgm:pt modelId="{F8A62551-DB8A-4B4B-BB36-3887A5A307C6}" type="pres">
      <dgm:prSet presAssocID="{81FD2BEA-879C-8C4C-994E-75E3DDFBF50C}" presName="hierChild7" presStyleCnt="0"/>
      <dgm:spPr/>
    </dgm:pt>
  </dgm:ptLst>
  <dgm:cxnLst>
    <dgm:cxn modelId="{BACD4811-07DE-4142-A18C-EA75EB47B7DC}" srcId="{454499FF-0855-A140-99F3-78A46C12771C}" destId="{FCEE0343-E953-9242-9121-555424627550}" srcOrd="2" destOrd="0" parTransId="{CB4BEF2A-D360-6A42-A874-3DA9FC44E9D9}" sibTransId="{C33ABC44-4BFA-0C4B-A8B9-EE688D7639CE}"/>
    <dgm:cxn modelId="{7B5C0CF0-44B6-6E4E-8A33-63638A6A40EB}" type="presOf" srcId="{0D7B748C-51F7-564C-96AE-32416083F018}" destId="{F5739D3E-4C56-E449-AF42-FA52882ABDEC}" srcOrd="0" destOrd="0" presId="urn:microsoft.com/office/officeart/2005/8/layout/orgChart1"/>
    <dgm:cxn modelId="{B9255A8B-3A3F-3C43-A179-D2EB5FA6B8CE}" type="presOf" srcId="{5BB88443-B1EB-5E40-B3EE-AF171CA72F45}" destId="{6DE2FBEB-49D7-DA48-A085-3164AC0F234D}" srcOrd="0" destOrd="0" presId="urn:microsoft.com/office/officeart/2005/8/layout/orgChart1"/>
    <dgm:cxn modelId="{2DDBE86A-79BB-1B43-A49C-CAE22881EB1A}" srcId="{454499FF-0855-A140-99F3-78A46C12771C}" destId="{81FD2BEA-879C-8C4C-994E-75E3DDFBF50C}" srcOrd="0" destOrd="0" parTransId="{5BB88443-B1EB-5E40-B3EE-AF171CA72F45}" sibTransId="{3878A198-FBEE-6044-962F-C93EC5BEF64C}"/>
    <dgm:cxn modelId="{879B19C2-2A0F-8047-88C8-91FEA88B2C9D}" type="presOf" srcId="{81FD2BEA-879C-8C4C-994E-75E3DDFBF50C}" destId="{00C05A6D-0367-F84A-BB50-73F4335D02CD}" srcOrd="0" destOrd="0" presId="urn:microsoft.com/office/officeart/2005/8/layout/orgChart1"/>
    <dgm:cxn modelId="{A81EF568-517C-0149-9570-2690A17F33B9}" srcId="{F29CCCE8-DA5D-A440-9347-99FD8FAF1264}" destId="{454499FF-0855-A140-99F3-78A46C12771C}" srcOrd="0" destOrd="0" parTransId="{27307982-B0B3-F544-BDE6-F99ACEB1E14B}" sibTransId="{806ECDCB-2368-5C41-9F55-8F76F9F6F230}"/>
    <dgm:cxn modelId="{32BC0B5D-E1F3-A04C-96AB-F21C1C34A906}" type="presOf" srcId="{F29CCCE8-DA5D-A440-9347-99FD8FAF1264}" destId="{B08816B5-CB8D-024F-8A47-E563095C7D61}" srcOrd="0" destOrd="0" presId="urn:microsoft.com/office/officeart/2005/8/layout/orgChart1"/>
    <dgm:cxn modelId="{20306D2E-4E3F-584A-AB02-780C14322B41}" type="presOf" srcId="{FCEE0343-E953-9242-9121-555424627550}" destId="{13C10920-A351-2946-9F4A-EB7ADF9A0DA8}" srcOrd="0" destOrd="0" presId="urn:microsoft.com/office/officeart/2005/8/layout/orgChart1"/>
    <dgm:cxn modelId="{30F5D690-120A-5E46-B7CA-192567D7ECF2}" type="presOf" srcId="{454499FF-0855-A140-99F3-78A46C12771C}" destId="{8CA203AD-D63C-C34D-AD28-A414B1228D52}" srcOrd="0" destOrd="0" presId="urn:microsoft.com/office/officeart/2005/8/layout/orgChart1"/>
    <dgm:cxn modelId="{3DCE71A5-0B84-5548-BBF1-1E322FB25F81}" type="presOf" srcId="{454499FF-0855-A140-99F3-78A46C12771C}" destId="{21E793E1-2FF0-3E42-A93B-220B413A066A}" srcOrd="1" destOrd="0" presId="urn:microsoft.com/office/officeart/2005/8/layout/orgChart1"/>
    <dgm:cxn modelId="{F746CDD3-DCD0-2D4A-BDB0-4346C281F9FC}" type="presOf" srcId="{81FD2BEA-879C-8C4C-994E-75E3DDFBF50C}" destId="{72BCA001-F000-F44D-BCA2-F3B1EF70E54F}" srcOrd="1" destOrd="0" presId="urn:microsoft.com/office/officeart/2005/8/layout/orgChart1"/>
    <dgm:cxn modelId="{3391C784-A1EF-BF4F-95EA-EF5D41FE6250}" type="presOf" srcId="{FCEE0343-E953-9242-9121-555424627550}" destId="{497660EC-5F87-F945-8329-B1ED6A466529}" srcOrd="1" destOrd="0" presId="urn:microsoft.com/office/officeart/2005/8/layout/orgChart1"/>
    <dgm:cxn modelId="{9EBEE589-1B9D-9246-A2D1-8062F16C3F12}" type="presOf" srcId="{72401C7E-4655-EE42-BA63-6CAD7CDA419A}" destId="{F40B0238-6482-9345-95B0-99F3FFC3A834}" srcOrd="0" destOrd="0" presId="urn:microsoft.com/office/officeart/2005/8/layout/orgChart1"/>
    <dgm:cxn modelId="{28783EDE-C20A-1048-AFBE-9B64D9FE6DE0}" type="presOf" srcId="{CB4BEF2A-D360-6A42-A874-3DA9FC44E9D9}" destId="{1A05651E-FCC1-3E4B-ADC6-2BD36F70F620}" srcOrd="0" destOrd="0" presId="urn:microsoft.com/office/officeart/2005/8/layout/orgChart1"/>
    <dgm:cxn modelId="{14E12F70-9F4F-3349-90A1-961AF387069C}" type="presOf" srcId="{0D7B748C-51F7-564C-96AE-32416083F018}" destId="{763AB058-4B28-314A-B8B2-153E0ADFA8A4}" srcOrd="1" destOrd="0" presId="urn:microsoft.com/office/officeart/2005/8/layout/orgChart1"/>
    <dgm:cxn modelId="{009A135F-9839-AA4D-8BE3-7D5746395697}" srcId="{454499FF-0855-A140-99F3-78A46C12771C}" destId="{0D7B748C-51F7-564C-96AE-32416083F018}" srcOrd="1" destOrd="0" parTransId="{72401C7E-4655-EE42-BA63-6CAD7CDA419A}" sibTransId="{1C6F9A37-0C0D-4A4D-944C-1DF8BD688BE3}"/>
    <dgm:cxn modelId="{A320BC9E-F216-604C-A364-11E8F39A15CF}" type="presParOf" srcId="{B08816B5-CB8D-024F-8A47-E563095C7D61}" destId="{3182008A-5FA8-D849-84E1-85AB2690C187}" srcOrd="0" destOrd="0" presId="urn:microsoft.com/office/officeart/2005/8/layout/orgChart1"/>
    <dgm:cxn modelId="{BD0A7E68-3B45-9A47-88F2-47D0A5EC0752}" type="presParOf" srcId="{3182008A-5FA8-D849-84E1-85AB2690C187}" destId="{2EDD9E7C-7251-6547-90DD-9FEF6C24BD31}" srcOrd="0" destOrd="0" presId="urn:microsoft.com/office/officeart/2005/8/layout/orgChart1"/>
    <dgm:cxn modelId="{27D9A0F8-B28E-5546-BD2C-27F946E00F86}" type="presParOf" srcId="{2EDD9E7C-7251-6547-90DD-9FEF6C24BD31}" destId="{8CA203AD-D63C-C34D-AD28-A414B1228D52}" srcOrd="0" destOrd="0" presId="urn:microsoft.com/office/officeart/2005/8/layout/orgChart1"/>
    <dgm:cxn modelId="{E9BD93CA-3F57-EE45-A2F9-C2302802B50C}" type="presParOf" srcId="{2EDD9E7C-7251-6547-90DD-9FEF6C24BD31}" destId="{21E793E1-2FF0-3E42-A93B-220B413A066A}" srcOrd="1" destOrd="0" presId="urn:microsoft.com/office/officeart/2005/8/layout/orgChart1"/>
    <dgm:cxn modelId="{4A9AC897-580A-F241-956D-0A3778F28E6B}" type="presParOf" srcId="{3182008A-5FA8-D849-84E1-85AB2690C187}" destId="{B4632775-E5E0-6F42-BDB3-18889C620195}" srcOrd="1" destOrd="0" presId="urn:microsoft.com/office/officeart/2005/8/layout/orgChart1"/>
    <dgm:cxn modelId="{84B0CA3B-DE90-C441-84CD-56796DDB13D9}" type="presParOf" srcId="{B4632775-E5E0-6F42-BDB3-18889C620195}" destId="{F40B0238-6482-9345-95B0-99F3FFC3A834}" srcOrd="0" destOrd="0" presId="urn:microsoft.com/office/officeart/2005/8/layout/orgChart1"/>
    <dgm:cxn modelId="{837580E3-FC22-3045-8F9B-CFAA81600F53}" type="presParOf" srcId="{B4632775-E5E0-6F42-BDB3-18889C620195}" destId="{CA74C27D-1B2A-BC42-B9A2-5FAC24125225}" srcOrd="1" destOrd="0" presId="urn:microsoft.com/office/officeart/2005/8/layout/orgChart1"/>
    <dgm:cxn modelId="{AFA9450F-523A-9A45-A3E0-EE4632628AB8}" type="presParOf" srcId="{CA74C27D-1B2A-BC42-B9A2-5FAC24125225}" destId="{631BE431-D632-1E4B-BC7E-82FFDBBFF8FD}" srcOrd="0" destOrd="0" presId="urn:microsoft.com/office/officeart/2005/8/layout/orgChart1"/>
    <dgm:cxn modelId="{A7BC806E-C8D0-D640-BC61-4BEFBAEC4012}" type="presParOf" srcId="{631BE431-D632-1E4B-BC7E-82FFDBBFF8FD}" destId="{F5739D3E-4C56-E449-AF42-FA52882ABDEC}" srcOrd="0" destOrd="0" presId="urn:microsoft.com/office/officeart/2005/8/layout/orgChart1"/>
    <dgm:cxn modelId="{4727A6B5-82EC-3045-8732-C04E279389C4}" type="presParOf" srcId="{631BE431-D632-1E4B-BC7E-82FFDBBFF8FD}" destId="{763AB058-4B28-314A-B8B2-153E0ADFA8A4}" srcOrd="1" destOrd="0" presId="urn:microsoft.com/office/officeart/2005/8/layout/orgChart1"/>
    <dgm:cxn modelId="{99F24A4B-5943-184F-8BF4-6828FEBE8D3A}" type="presParOf" srcId="{CA74C27D-1B2A-BC42-B9A2-5FAC24125225}" destId="{7456C666-7A94-164E-BA5C-0D7BED2AC631}" srcOrd="1" destOrd="0" presId="urn:microsoft.com/office/officeart/2005/8/layout/orgChart1"/>
    <dgm:cxn modelId="{6D3F12C1-81E6-914A-80A6-B88E637247FC}" type="presParOf" srcId="{CA74C27D-1B2A-BC42-B9A2-5FAC24125225}" destId="{00D60346-7A59-1440-813C-E062929CC91B}" srcOrd="2" destOrd="0" presId="urn:microsoft.com/office/officeart/2005/8/layout/orgChart1"/>
    <dgm:cxn modelId="{9635215A-9327-2A46-84E2-64E88298BBD8}" type="presParOf" srcId="{B4632775-E5E0-6F42-BDB3-18889C620195}" destId="{1A05651E-FCC1-3E4B-ADC6-2BD36F70F620}" srcOrd="2" destOrd="0" presId="urn:microsoft.com/office/officeart/2005/8/layout/orgChart1"/>
    <dgm:cxn modelId="{FCD5514A-F1A1-0F42-B688-2B5864B01BCE}" type="presParOf" srcId="{B4632775-E5E0-6F42-BDB3-18889C620195}" destId="{DB0B9952-534E-7C45-919B-6A6AE22D5D62}" srcOrd="3" destOrd="0" presId="urn:microsoft.com/office/officeart/2005/8/layout/orgChart1"/>
    <dgm:cxn modelId="{0E59C28E-B9FF-5942-B6F1-9608093D45DA}" type="presParOf" srcId="{DB0B9952-534E-7C45-919B-6A6AE22D5D62}" destId="{ABFD034D-D6C7-6344-A1DB-25A9C40F5F63}" srcOrd="0" destOrd="0" presId="urn:microsoft.com/office/officeart/2005/8/layout/orgChart1"/>
    <dgm:cxn modelId="{F5299E12-17C3-384D-A934-5DE594F09C42}" type="presParOf" srcId="{ABFD034D-D6C7-6344-A1DB-25A9C40F5F63}" destId="{13C10920-A351-2946-9F4A-EB7ADF9A0DA8}" srcOrd="0" destOrd="0" presId="urn:microsoft.com/office/officeart/2005/8/layout/orgChart1"/>
    <dgm:cxn modelId="{06EE7A0B-061F-5048-80A6-0DEE40B89B42}" type="presParOf" srcId="{ABFD034D-D6C7-6344-A1DB-25A9C40F5F63}" destId="{497660EC-5F87-F945-8329-B1ED6A466529}" srcOrd="1" destOrd="0" presId="urn:microsoft.com/office/officeart/2005/8/layout/orgChart1"/>
    <dgm:cxn modelId="{CF08663D-8215-5340-A278-BB80FF607FF3}" type="presParOf" srcId="{DB0B9952-534E-7C45-919B-6A6AE22D5D62}" destId="{0F62CC44-DB5F-D64C-9A49-4850111095DC}" srcOrd="1" destOrd="0" presId="urn:microsoft.com/office/officeart/2005/8/layout/orgChart1"/>
    <dgm:cxn modelId="{CF6656D3-B47A-3245-B2B1-ADFCAA9B7015}" type="presParOf" srcId="{DB0B9952-534E-7C45-919B-6A6AE22D5D62}" destId="{B88F6F5F-785E-5548-9FFB-1ADB6BA38553}" srcOrd="2" destOrd="0" presId="urn:microsoft.com/office/officeart/2005/8/layout/orgChart1"/>
    <dgm:cxn modelId="{6E70F528-9846-854E-8A5D-3FE0B2190643}" type="presParOf" srcId="{3182008A-5FA8-D849-84E1-85AB2690C187}" destId="{FA46356C-6DD4-A547-9DE3-A36BCBCA9712}" srcOrd="2" destOrd="0" presId="urn:microsoft.com/office/officeart/2005/8/layout/orgChart1"/>
    <dgm:cxn modelId="{782F7AB4-019B-A34F-8421-07CF7C1D6BC9}" type="presParOf" srcId="{FA46356C-6DD4-A547-9DE3-A36BCBCA9712}" destId="{6DE2FBEB-49D7-DA48-A085-3164AC0F234D}" srcOrd="0" destOrd="0" presId="urn:microsoft.com/office/officeart/2005/8/layout/orgChart1"/>
    <dgm:cxn modelId="{DF2C1A8E-5751-294E-AF37-64E9D5054296}" type="presParOf" srcId="{FA46356C-6DD4-A547-9DE3-A36BCBCA9712}" destId="{6201EADC-5051-9243-8213-82AA49C92FC2}" srcOrd="1" destOrd="0" presId="urn:microsoft.com/office/officeart/2005/8/layout/orgChart1"/>
    <dgm:cxn modelId="{06F8D25C-FF5D-BA40-842C-7B30CD2116E4}" type="presParOf" srcId="{6201EADC-5051-9243-8213-82AA49C92FC2}" destId="{E76F839E-56D8-484E-8CA0-DE34B7F1099F}" srcOrd="0" destOrd="0" presId="urn:microsoft.com/office/officeart/2005/8/layout/orgChart1"/>
    <dgm:cxn modelId="{E026810F-5976-7841-B27A-B885A9600989}" type="presParOf" srcId="{E76F839E-56D8-484E-8CA0-DE34B7F1099F}" destId="{00C05A6D-0367-F84A-BB50-73F4335D02CD}" srcOrd="0" destOrd="0" presId="urn:microsoft.com/office/officeart/2005/8/layout/orgChart1"/>
    <dgm:cxn modelId="{293ADDD3-1AFC-0243-9ABD-C073DCDD59C4}" type="presParOf" srcId="{E76F839E-56D8-484E-8CA0-DE34B7F1099F}" destId="{72BCA001-F000-F44D-BCA2-F3B1EF70E54F}" srcOrd="1" destOrd="0" presId="urn:microsoft.com/office/officeart/2005/8/layout/orgChart1"/>
    <dgm:cxn modelId="{D9BED52B-07A2-6B45-BE23-3CDE8FAE36B9}" type="presParOf" srcId="{6201EADC-5051-9243-8213-82AA49C92FC2}" destId="{C9C12A46-5DE6-4445-A838-BF82934AD9BA}" srcOrd="1" destOrd="0" presId="urn:microsoft.com/office/officeart/2005/8/layout/orgChart1"/>
    <dgm:cxn modelId="{DB077E86-32B3-9545-A4F7-0FE1A9F2B998}" type="presParOf" srcId="{6201EADC-5051-9243-8213-82AA49C92FC2}" destId="{F8A62551-DB8A-4B4B-BB36-3887A5A307C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7C60EC-3D58-AE40-A090-A39111505A2C}" type="doc">
      <dgm:prSet loTypeId="urn:microsoft.com/office/officeart/2005/8/layout/orgChart1" loCatId="hierarchy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BBC2577D-3F68-5944-A8F8-7B21016DE0C6}">
      <dgm:prSet phldrT="[Text]"/>
      <dgm:spPr/>
      <dgm:t>
        <a:bodyPr/>
        <a:lstStyle/>
        <a:p>
          <a:r>
            <a:rPr lang="en-US" dirty="0" smtClean="0"/>
            <a:t>Content Based</a:t>
          </a:r>
          <a:endParaRPr lang="en-US" dirty="0"/>
        </a:p>
      </dgm:t>
    </dgm:pt>
    <dgm:pt modelId="{5AC11500-122B-0A4C-B087-2700FC327DE6}" type="parTrans" cxnId="{22873C44-D559-B741-8A3C-127DF06798C2}">
      <dgm:prSet/>
      <dgm:spPr/>
      <dgm:t>
        <a:bodyPr/>
        <a:lstStyle/>
        <a:p>
          <a:endParaRPr lang="en-US"/>
        </a:p>
      </dgm:t>
    </dgm:pt>
    <dgm:pt modelId="{547E6616-BE1C-FE41-A92E-956AD8027A4A}" type="sibTrans" cxnId="{22873C44-D559-B741-8A3C-127DF06798C2}">
      <dgm:prSet/>
      <dgm:spPr/>
      <dgm:t>
        <a:bodyPr/>
        <a:lstStyle/>
        <a:p>
          <a:endParaRPr lang="en-US"/>
        </a:p>
      </dgm:t>
    </dgm:pt>
    <dgm:pt modelId="{D56BFAB5-0F7D-1049-AF80-7B4E39146B88}" type="asst">
      <dgm:prSet phldrT="[Text]"/>
      <dgm:spPr/>
      <dgm:t>
        <a:bodyPr/>
        <a:lstStyle/>
        <a:p>
          <a:r>
            <a:rPr lang="en-US" dirty="0" smtClean="0"/>
            <a:t>similarity &amp; NLP</a:t>
          </a:r>
          <a:endParaRPr lang="en-US" dirty="0"/>
        </a:p>
      </dgm:t>
    </dgm:pt>
    <dgm:pt modelId="{CC009E73-2E86-7F48-B24B-517FAD252902}" type="parTrans" cxnId="{63092FAD-9631-6C46-8B11-4333B884FFE5}">
      <dgm:prSet/>
      <dgm:spPr/>
      <dgm:t>
        <a:bodyPr/>
        <a:lstStyle/>
        <a:p>
          <a:endParaRPr lang="en-US"/>
        </a:p>
      </dgm:t>
    </dgm:pt>
    <dgm:pt modelId="{4F9CD30B-8429-6E40-A5B5-1B88DB85D797}" type="sibTrans" cxnId="{63092FAD-9631-6C46-8B11-4333B884FFE5}">
      <dgm:prSet/>
      <dgm:spPr/>
      <dgm:t>
        <a:bodyPr/>
        <a:lstStyle/>
        <a:p>
          <a:endParaRPr lang="en-US"/>
        </a:p>
      </dgm:t>
    </dgm:pt>
    <dgm:pt modelId="{7564168E-CB1B-3B42-90E4-529B155A516D}">
      <dgm:prSet phldrT="[Text]"/>
      <dgm:spPr/>
      <dgm:t>
        <a:bodyPr/>
        <a:lstStyle/>
        <a:p>
          <a:r>
            <a:rPr lang="en-US" dirty="0" smtClean="0"/>
            <a:t>Movie Overview</a:t>
          </a:r>
          <a:endParaRPr lang="en-US" dirty="0"/>
        </a:p>
      </dgm:t>
    </dgm:pt>
    <dgm:pt modelId="{4ACBC1E2-775D-934A-8414-0D721FFE31BD}" type="parTrans" cxnId="{48E582E6-5069-D047-BE7F-B69B4217883B}">
      <dgm:prSet/>
      <dgm:spPr/>
      <dgm:t>
        <a:bodyPr/>
        <a:lstStyle/>
        <a:p>
          <a:endParaRPr lang="en-US"/>
        </a:p>
      </dgm:t>
    </dgm:pt>
    <dgm:pt modelId="{8299165B-EA0F-8745-A0F6-25B22B28FC19}" type="sibTrans" cxnId="{48E582E6-5069-D047-BE7F-B69B4217883B}">
      <dgm:prSet/>
      <dgm:spPr/>
      <dgm:t>
        <a:bodyPr/>
        <a:lstStyle/>
        <a:p>
          <a:endParaRPr lang="en-US"/>
        </a:p>
      </dgm:t>
    </dgm:pt>
    <dgm:pt modelId="{808CA920-7DEB-6847-B44B-8FBC17A976E1}">
      <dgm:prSet phldrT="[Text]"/>
      <dgm:spPr/>
      <dgm:t>
        <a:bodyPr/>
        <a:lstStyle/>
        <a:p>
          <a:r>
            <a:rPr lang="en-US" dirty="0" smtClean="0"/>
            <a:t>Director</a:t>
          </a:r>
          <a:endParaRPr lang="en-US" dirty="0"/>
        </a:p>
      </dgm:t>
    </dgm:pt>
    <dgm:pt modelId="{108980B1-C116-D74F-9902-57DB1B8BACD6}" type="parTrans" cxnId="{C4AE9770-B74C-2F49-9973-4F836BAC8AE1}">
      <dgm:prSet/>
      <dgm:spPr/>
      <dgm:t>
        <a:bodyPr/>
        <a:lstStyle/>
        <a:p>
          <a:endParaRPr lang="en-US"/>
        </a:p>
      </dgm:t>
    </dgm:pt>
    <dgm:pt modelId="{7F5F73BF-7D53-0B41-9B69-0EEEB6CCFBA4}" type="sibTrans" cxnId="{C4AE9770-B74C-2F49-9973-4F836BAC8AE1}">
      <dgm:prSet/>
      <dgm:spPr/>
      <dgm:t>
        <a:bodyPr/>
        <a:lstStyle/>
        <a:p>
          <a:endParaRPr lang="en-US"/>
        </a:p>
      </dgm:t>
    </dgm:pt>
    <dgm:pt modelId="{27B6BFA8-FB9A-7C48-B3A3-7EF2BBE4EA73}">
      <dgm:prSet phldrT="[Text]"/>
      <dgm:spPr/>
      <dgm:t>
        <a:bodyPr/>
        <a:lstStyle/>
        <a:p>
          <a:r>
            <a:rPr lang="en-US" dirty="0" smtClean="0"/>
            <a:t>Main Cast</a:t>
          </a:r>
        </a:p>
      </dgm:t>
    </dgm:pt>
    <dgm:pt modelId="{66DC00D8-DFD3-B148-885F-F1C8A3CF8DAF}" type="parTrans" cxnId="{C72399A8-84D8-6240-B639-920CE5C1FDE2}">
      <dgm:prSet/>
      <dgm:spPr/>
      <dgm:t>
        <a:bodyPr/>
        <a:lstStyle/>
        <a:p>
          <a:endParaRPr lang="en-US"/>
        </a:p>
      </dgm:t>
    </dgm:pt>
    <dgm:pt modelId="{9EAB94CD-6CFD-FB4A-9CAF-BA47CD6F5858}" type="sibTrans" cxnId="{C72399A8-84D8-6240-B639-920CE5C1FDE2}">
      <dgm:prSet/>
      <dgm:spPr/>
      <dgm:t>
        <a:bodyPr/>
        <a:lstStyle/>
        <a:p>
          <a:endParaRPr lang="en-US"/>
        </a:p>
      </dgm:t>
    </dgm:pt>
    <dgm:pt modelId="{FA8AEC15-01CC-0A46-80ED-E634781DEDF1}" type="pres">
      <dgm:prSet presAssocID="{7E7C60EC-3D58-AE40-A090-A39111505A2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9788FA-EBBA-C54B-9187-587CCB55F56D}" type="pres">
      <dgm:prSet presAssocID="{BBC2577D-3F68-5944-A8F8-7B21016DE0C6}" presName="hierRoot1" presStyleCnt="0">
        <dgm:presLayoutVars>
          <dgm:hierBranch val="init"/>
        </dgm:presLayoutVars>
      </dgm:prSet>
      <dgm:spPr/>
    </dgm:pt>
    <dgm:pt modelId="{D9C4BEA4-3653-7E42-A7C6-A994B75318DA}" type="pres">
      <dgm:prSet presAssocID="{BBC2577D-3F68-5944-A8F8-7B21016DE0C6}" presName="rootComposite1" presStyleCnt="0"/>
      <dgm:spPr/>
    </dgm:pt>
    <dgm:pt modelId="{EB3BB420-5CE1-C148-971D-EDBF55B2CA15}" type="pres">
      <dgm:prSet presAssocID="{BBC2577D-3F68-5944-A8F8-7B21016DE0C6}" presName="rootText1" presStyleLbl="node0" presStyleIdx="0" presStyleCnt="1" custScaleX="191461" custScaleY="1376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3FA425-CA75-194F-AF3B-384DFBF2B995}" type="pres">
      <dgm:prSet presAssocID="{BBC2577D-3F68-5944-A8F8-7B21016DE0C6}" presName="rootConnector1" presStyleLbl="node1" presStyleIdx="0" presStyleCnt="0"/>
      <dgm:spPr/>
    </dgm:pt>
    <dgm:pt modelId="{8428854F-1DC1-1145-BB7A-8FFF70B2E8B4}" type="pres">
      <dgm:prSet presAssocID="{BBC2577D-3F68-5944-A8F8-7B21016DE0C6}" presName="hierChild2" presStyleCnt="0"/>
      <dgm:spPr/>
    </dgm:pt>
    <dgm:pt modelId="{096364E0-13AD-6440-819C-781B6C616949}" type="pres">
      <dgm:prSet presAssocID="{4ACBC1E2-775D-934A-8414-0D721FFE31BD}" presName="Name37" presStyleLbl="parChTrans1D2" presStyleIdx="0" presStyleCnt="4"/>
      <dgm:spPr/>
    </dgm:pt>
    <dgm:pt modelId="{46F67135-2A84-D844-B631-693F8FE3F007}" type="pres">
      <dgm:prSet presAssocID="{7564168E-CB1B-3B42-90E4-529B155A516D}" presName="hierRoot2" presStyleCnt="0">
        <dgm:presLayoutVars>
          <dgm:hierBranch val="init"/>
        </dgm:presLayoutVars>
      </dgm:prSet>
      <dgm:spPr/>
    </dgm:pt>
    <dgm:pt modelId="{B0A88951-C918-A94B-A313-DC023456836F}" type="pres">
      <dgm:prSet presAssocID="{7564168E-CB1B-3B42-90E4-529B155A516D}" presName="rootComposite" presStyleCnt="0"/>
      <dgm:spPr/>
    </dgm:pt>
    <dgm:pt modelId="{CF1F3345-8051-474C-B36E-CAD29AC0E14A}" type="pres">
      <dgm:prSet presAssocID="{7564168E-CB1B-3B42-90E4-529B155A516D}" presName="rootText" presStyleLbl="node2" presStyleIdx="0" presStyleCnt="3">
        <dgm:presLayoutVars>
          <dgm:chPref val="3"/>
        </dgm:presLayoutVars>
      </dgm:prSet>
      <dgm:spPr/>
    </dgm:pt>
    <dgm:pt modelId="{903156D5-D142-1648-867D-D26A15B4F1AA}" type="pres">
      <dgm:prSet presAssocID="{7564168E-CB1B-3B42-90E4-529B155A516D}" presName="rootConnector" presStyleLbl="node2" presStyleIdx="0" presStyleCnt="3"/>
      <dgm:spPr/>
    </dgm:pt>
    <dgm:pt modelId="{D791C1B7-C68A-5E4B-9085-0A9D61E3A09D}" type="pres">
      <dgm:prSet presAssocID="{7564168E-CB1B-3B42-90E4-529B155A516D}" presName="hierChild4" presStyleCnt="0"/>
      <dgm:spPr/>
    </dgm:pt>
    <dgm:pt modelId="{24A3B6D2-F619-504E-A42A-55D6F2E7DBFA}" type="pres">
      <dgm:prSet presAssocID="{7564168E-CB1B-3B42-90E4-529B155A516D}" presName="hierChild5" presStyleCnt="0"/>
      <dgm:spPr/>
    </dgm:pt>
    <dgm:pt modelId="{B28835FF-27B5-EB41-9F14-89659D158C0E}" type="pres">
      <dgm:prSet presAssocID="{108980B1-C116-D74F-9902-57DB1B8BACD6}" presName="Name37" presStyleLbl="parChTrans1D2" presStyleIdx="1" presStyleCnt="4"/>
      <dgm:spPr/>
    </dgm:pt>
    <dgm:pt modelId="{133F648E-6E9B-5140-B4CE-962E2099EF03}" type="pres">
      <dgm:prSet presAssocID="{808CA920-7DEB-6847-B44B-8FBC17A976E1}" presName="hierRoot2" presStyleCnt="0">
        <dgm:presLayoutVars>
          <dgm:hierBranch val="init"/>
        </dgm:presLayoutVars>
      </dgm:prSet>
      <dgm:spPr/>
    </dgm:pt>
    <dgm:pt modelId="{5698FD92-371B-EE45-8D45-3CB4CB672293}" type="pres">
      <dgm:prSet presAssocID="{808CA920-7DEB-6847-B44B-8FBC17A976E1}" presName="rootComposite" presStyleCnt="0"/>
      <dgm:spPr/>
    </dgm:pt>
    <dgm:pt modelId="{84D4DEF1-8450-674E-B3CD-CE37C99A2DAF}" type="pres">
      <dgm:prSet presAssocID="{808CA920-7DEB-6847-B44B-8FBC17A976E1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55AB5B-9EBE-CB47-B8C8-6115F96FA67C}" type="pres">
      <dgm:prSet presAssocID="{808CA920-7DEB-6847-B44B-8FBC17A976E1}" presName="rootConnector" presStyleLbl="node2" presStyleIdx="1" presStyleCnt="3"/>
      <dgm:spPr/>
    </dgm:pt>
    <dgm:pt modelId="{8EEBC566-74DB-ED41-90BB-228E3EA4D660}" type="pres">
      <dgm:prSet presAssocID="{808CA920-7DEB-6847-B44B-8FBC17A976E1}" presName="hierChild4" presStyleCnt="0"/>
      <dgm:spPr/>
    </dgm:pt>
    <dgm:pt modelId="{07D44369-2E24-DC44-9733-217137611898}" type="pres">
      <dgm:prSet presAssocID="{808CA920-7DEB-6847-B44B-8FBC17A976E1}" presName="hierChild5" presStyleCnt="0"/>
      <dgm:spPr/>
    </dgm:pt>
    <dgm:pt modelId="{B1D0DE62-08A1-3D4A-917A-B1C571BDDAE4}" type="pres">
      <dgm:prSet presAssocID="{66DC00D8-DFD3-B148-885F-F1C8A3CF8DAF}" presName="Name37" presStyleLbl="parChTrans1D2" presStyleIdx="2" presStyleCnt="4"/>
      <dgm:spPr/>
    </dgm:pt>
    <dgm:pt modelId="{A540EF3F-A0AD-F14A-AADB-B5DD8BD3CB2A}" type="pres">
      <dgm:prSet presAssocID="{27B6BFA8-FB9A-7C48-B3A3-7EF2BBE4EA73}" presName="hierRoot2" presStyleCnt="0">
        <dgm:presLayoutVars>
          <dgm:hierBranch val="init"/>
        </dgm:presLayoutVars>
      </dgm:prSet>
      <dgm:spPr/>
    </dgm:pt>
    <dgm:pt modelId="{F61CE4CF-D4DE-6040-B6CC-5618BA4A2248}" type="pres">
      <dgm:prSet presAssocID="{27B6BFA8-FB9A-7C48-B3A3-7EF2BBE4EA73}" presName="rootComposite" presStyleCnt="0"/>
      <dgm:spPr/>
    </dgm:pt>
    <dgm:pt modelId="{358A31D3-C070-F04F-A3E9-C5E02D265749}" type="pres">
      <dgm:prSet presAssocID="{27B6BFA8-FB9A-7C48-B3A3-7EF2BBE4EA7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C21A14-BED7-F44F-9EDE-4AF12A2ECE65}" type="pres">
      <dgm:prSet presAssocID="{27B6BFA8-FB9A-7C48-B3A3-7EF2BBE4EA73}" presName="rootConnector" presStyleLbl="node2" presStyleIdx="2" presStyleCnt="3"/>
      <dgm:spPr/>
    </dgm:pt>
    <dgm:pt modelId="{02FB8528-3EA6-D648-9B35-AA671152AA6D}" type="pres">
      <dgm:prSet presAssocID="{27B6BFA8-FB9A-7C48-B3A3-7EF2BBE4EA73}" presName="hierChild4" presStyleCnt="0"/>
      <dgm:spPr/>
    </dgm:pt>
    <dgm:pt modelId="{26F9517F-04E9-C443-9C65-04209EE09207}" type="pres">
      <dgm:prSet presAssocID="{27B6BFA8-FB9A-7C48-B3A3-7EF2BBE4EA73}" presName="hierChild5" presStyleCnt="0"/>
      <dgm:spPr/>
    </dgm:pt>
    <dgm:pt modelId="{1C48408C-369F-D249-B68C-5C9FF34BF41A}" type="pres">
      <dgm:prSet presAssocID="{BBC2577D-3F68-5944-A8F8-7B21016DE0C6}" presName="hierChild3" presStyleCnt="0"/>
      <dgm:spPr/>
    </dgm:pt>
    <dgm:pt modelId="{E4054741-4A9D-8548-88D2-CAE3AB48B82B}" type="pres">
      <dgm:prSet presAssocID="{CC009E73-2E86-7F48-B24B-517FAD252902}" presName="Name111" presStyleLbl="parChTrans1D2" presStyleIdx="3" presStyleCnt="4"/>
      <dgm:spPr/>
    </dgm:pt>
    <dgm:pt modelId="{E679EBA1-12A6-A145-A140-CD64B0343E63}" type="pres">
      <dgm:prSet presAssocID="{D56BFAB5-0F7D-1049-AF80-7B4E39146B88}" presName="hierRoot3" presStyleCnt="0">
        <dgm:presLayoutVars>
          <dgm:hierBranch val="init"/>
        </dgm:presLayoutVars>
      </dgm:prSet>
      <dgm:spPr/>
    </dgm:pt>
    <dgm:pt modelId="{F763DE8E-3FDD-0F49-A1FD-6F98DD7DD348}" type="pres">
      <dgm:prSet presAssocID="{D56BFAB5-0F7D-1049-AF80-7B4E39146B88}" presName="rootComposite3" presStyleCnt="0"/>
      <dgm:spPr/>
    </dgm:pt>
    <dgm:pt modelId="{27FBB2EC-A190-754A-B1C2-2D118CDC6E3D}" type="pres">
      <dgm:prSet presAssocID="{D56BFAB5-0F7D-1049-AF80-7B4E39146B88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468E06-3EBE-5D45-A4B6-91E3FAA4F338}" type="pres">
      <dgm:prSet presAssocID="{D56BFAB5-0F7D-1049-AF80-7B4E39146B88}" presName="rootConnector3" presStyleLbl="asst1" presStyleIdx="0" presStyleCnt="1"/>
      <dgm:spPr/>
    </dgm:pt>
    <dgm:pt modelId="{239C0300-A5D9-A64B-BCFB-59C8FD6EF977}" type="pres">
      <dgm:prSet presAssocID="{D56BFAB5-0F7D-1049-AF80-7B4E39146B88}" presName="hierChild6" presStyleCnt="0"/>
      <dgm:spPr/>
    </dgm:pt>
    <dgm:pt modelId="{C9C150E1-A279-644E-B213-56041E2BB565}" type="pres">
      <dgm:prSet presAssocID="{D56BFAB5-0F7D-1049-AF80-7B4E39146B88}" presName="hierChild7" presStyleCnt="0"/>
      <dgm:spPr/>
    </dgm:pt>
  </dgm:ptLst>
  <dgm:cxnLst>
    <dgm:cxn modelId="{58540CEA-9987-4C44-9F02-ACD7E9FDA695}" type="presOf" srcId="{7564168E-CB1B-3B42-90E4-529B155A516D}" destId="{CF1F3345-8051-474C-B36E-CAD29AC0E14A}" srcOrd="0" destOrd="0" presId="urn:microsoft.com/office/officeart/2005/8/layout/orgChart1"/>
    <dgm:cxn modelId="{C72399A8-84D8-6240-B639-920CE5C1FDE2}" srcId="{BBC2577D-3F68-5944-A8F8-7B21016DE0C6}" destId="{27B6BFA8-FB9A-7C48-B3A3-7EF2BBE4EA73}" srcOrd="3" destOrd="0" parTransId="{66DC00D8-DFD3-B148-885F-F1C8A3CF8DAF}" sibTransId="{9EAB94CD-6CFD-FB4A-9CAF-BA47CD6F5858}"/>
    <dgm:cxn modelId="{63092FAD-9631-6C46-8B11-4333B884FFE5}" srcId="{BBC2577D-3F68-5944-A8F8-7B21016DE0C6}" destId="{D56BFAB5-0F7D-1049-AF80-7B4E39146B88}" srcOrd="0" destOrd="0" parTransId="{CC009E73-2E86-7F48-B24B-517FAD252902}" sibTransId="{4F9CD30B-8429-6E40-A5B5-1B88DB85D797}"/>
    <dgm:cxn modelId="{98AD052E-6C1F-144C-854B-F819814530FF}" type="presOf" srcId="{27B6BFA8-FB9A-7C48-B3A3-7EF2BBE4EA73}" destId="{99C21A14-BED7-F44F-9EDE-4AF12A2ECE65}" srcOrd="1" destOrd="0" presId="urn:microsoft.com/office/officeart/2005/8/layout/orgChart1"/>
    <dgm:cxn modelId="{730E21C4-E2E1-F94E-8015-0801116779AD}" type="presOf" srcId="{7564168E-CB1B-3B42-90E4-529B155A516D}" destId="{903156D5-D142-1648-867D-D26A15B4F1AA}" srcOrd="1" destOrd="0" presId="urn:microsoft.com/office/officeart/2005/8/layout/orgChart1"/>
    <dgm:cxn modelId="{BDF9C9BE-3C50-B449-936F-E274D3CE5F79}" type="presOf" srcId="{D56BFAB5-0F7D-1049-AF80-7B4E39146B88}" destId="{AB468E06-3EBE-5D45-A4B6-91E3FAA4F338}" srcOrd="1" destOrd="0" presId="urn:microsoft.com/office/officeart/2005/8/layout/orgChart1"/>
    <dgm:cxn modelId="{C56B2CE6-C4CD-DE48-8919-2595D29C8B1B}" type="presOf" srcId="{808CA920-7DEB-6847-B44B-8FBC17A976E1}" destId="{84D4DEF1-8450-674E-B3CD-CE37C99A2DAF}" srcOrd="0" destOrd="0" presId="urn:microsoft.com/office/officeart/2005/8/layout/orgChart1"/>
    <dgm:cxn modelId="{48E582E6-5069-D047-BE7F-B69B4217883B}" srcId="{BBC2577D-3F68-5944-A8F8-7B21016DE0C6}" destId="{7564168E-CB1B-3B42-90E4-529B155A516D}" srcOrd="1" destOrd="0" parTransId="{4ACBC1E2-775D-934A-8414-0D721FFE31BD}" sibTransId="{8299165B-EA0F-8745-A0F6-25B22B28FC19}"/>
    <dgm:cxn modelId="{C4AE9770-B74C-2F49-9973-4F836BAC8AE1}" srcId="{BBC2577D-3F68-5944-A8F8-7B21016DE0C6}" destId="{808CA920-7DEB-6847-B44B-8FBC17A976E1}" srcOrd="2" destOrd="0" parTransId="{108980B1-C116-D74F-9902-57DB1B8BACD6}" sibTransId="{7F5F73BF-7D53-0B41-9B69-0EEEB6CCFBA4}"/>
    <dgm:cxn modelId="{9DF63080-E552-4C49-AFAD-442FA912F892}" type="presOf" srcId="{808CA920-7DEB-6847-B44B-8FBC17A976E1}" destId="{CA55AB5B-9EBE-CB47-B8C8-6115F96FA67C}" srcOrd="1" destOrd="0" presId="urn:microsoft.com/office/officeart/2005/8/layout/orgChart1"/>
    <dgm:cxn modelId="{4ABEA3A6-CB75-F44F-A15C-C4AB73192071}" type="presOf" srcId="{D56BFAB5-0F7D-1049-AF80-7B4E39146B88}" destId="{27FBB2EC-A190-754A-B1C2-2D118CDC6E3D}" srcOrd="0" destOrd="0" presId="urn:microsoft.com/office/officeart/2005/8/layout/orgChart1"/>
    <dgm:cxn modelId="{99C16ECC-C0F0-B44F-95BF-68C5A38AA1A2}" type="presOf" srcId="{7E7C60EC-3D58-AE40-A090-A39111505A2C}" destId="{FA8AEC15-01CC-0A46-80ED-E634781DEDF1}" srcOrd="0" destOrd="0" presId="urn:microsoft.com/office/officeart/2005/8/layout/orgChart1"/>
    <dgm:cxn modelId="{D2E860E6-F528-7F4C-8C55-2A89D12DF35D}" type="presOf" srcId="{CC009E73-2E86-7F48-B24B-517FAD252902}" destId="{E4054741-4A9D-8548-88D2-CAE3AB48B82B}" srcOrd="0" destOrd="0" presId="urn:microsoft.com/office/officeart/2005/8/layout/orgChart1"/>
    <dgm:cxn modelId="{9E5A2E02-E28E-EB4F-974B-500E485EF57C}" type="presOf" srcId="{27B6BFA8-FB9A-7C48-B3A3-7EF2BBE4EA73}" destId="{358A31D3-C070-F04F-A3E9-C5E02D265749}" srcOrd="0" destOrd="0" presId="urn:microsoft.com/office/officeart/2005/8/layout/orgChart1"/>
    <dgm:cxn modelId="{22873C44-D559-B741-8A3C-127DF06798C2}" srcId="{7E7C60EC-3D58-AE40-A090-A39111505A2C}" destId="{BBC2577D-3F68-5944-A8F8-7B21016DE0C6}" srcOrd="0" destOrd="0" parTransId="{5AC11500-122B-0A4C-B087-2700FC327DE6}" sibTransId="{547E6616-BE1C-FE41-A92E-956AD8027A4A}"/>
    <dgm:cxn modelId="{8A7CD0CE-8915-1D40-A068-FF56160BE969}" type="presOf" srcId="{66DC00D8-DFD3-B148-885F-F1C8A3CF8DAF}" destId="{B1D0DE62-08A1-3D4A-917A-B1C571BDDAE4}" srcOrd="0" destOrd="0" presId="urn:microsoft.com/office/officeart/2005/8/layout/orgChart1"/>
    <dgm:cxn modelId="{F9F0D018-B941-A849-9BD0-6431DE6D8DBC}" type="presOf" srcId="{4ACBC1E2-775D-934A-8414-0D721FFE31BD}" destId="{096364E0-13AD-6440-819C-781B6C616949}" srcOrd="0" destOrd="0" presId="urn:microsoft.com/office/officeart/2005/8/layout/orgChart1"/>
    <dgm:cxn modelId="{233ECA5F-0526-F943-86C8-C179D599CF76}" type="presOf" srcId="{108980B1-C116-D74F-9902-57DB1B8BACD6}" destId="{B28835FF-27B5-EB41-9F14-89659D158C0E}" srcOrd="0" destOrd="0" presId="urn:microsoft.com/office/officeart/2005/8/layout/orgChart1"/>
    <dgm:cxn modelId="{C2CD282B-5C19-B340-ADA8-DB32E69E9A62}" type="presOf" srcId="{BBC2577D-3F68-5944-A8F8-7B21016DE0C6}" destId="{EB3BB420-5CE1-C148-971D-EDBF55B2CA15}" srcOrd="0" destOrd="0" presId="urn:microsoft.com/office/officeart/2005/8/layout/orgChart1"/>
    <dgm:cxn modelId="{319B414A-F1ED-C845-8644-B1C8A8E4D6EC}" type="presOf" srcId="{BBC2577D-3F68-5944-A8F8-7B21016DE0C6}" destId="{533FA425-CA75-194F-AF3B-384DFBF2B995}" srcOrd="1" destOrd="0" presId="urn:microsoft.com/office/officeart/2005/8/layout/orgChart1"/>
    <dgm:cxn modelId="{77CCC911-03E5-9D47-B1E4-FAFEA71BC3CD}" type="presParOf" srcId="{FA8AEC15-01CC-0A46-80ED-E634781DEDF1}" destId="{4C9788FA-EBBA-C54B-9187-587CCB55F56D}" srcOrd="0" destOrd="0" presId="urn:microsoft.com/office/officeart/2005/8/layout/orgChart1"/>
    <dgm:cxn modelId="{EF97BCC6-EF3C-7C4B-AA41-C8F175FAE77C}" type="presParOf" srcId="{4C9788FA-EBBA-C54B-9187-587CCB55F56D}" destId="{D9C4BEA4-3653-7E42-A7C6-A994B75318DA}" srcOrd="0" destOrd="0" presId="urn:microsoft.com/office/officeart/2005/8/layout/orgChart1"/>
    <dgm:cxn modelId="{EAED2CED-2C4B-7E4A-B2DE-693AFAAF8142}" type="presParOf" srcId="{D9C4BEA4-3653-7E42-A7C6-A994B75318DA}" destId="{EB3BB420-5CE1-C148-971D-EDBF55B2CA15}" srcOrd="0" destOrd="0" presId="urn:microsoft.com/office/officeart/2005/8/layout/orgChart1"/>
    <dgm:cxn modelId="{CB39B47D-97D0-5E4A-8AA7-E0FA01C07BFB}" type="presParOf" srcId="{D9C4BEA4-3653-7E42-A7C6-A994B75318DA}" destId="{533FA425-CA75-194F-AF3B-384DFBF2B995}" srcOrd="1" destOrd="0" presId="urn:microsoft.com/office/officeart/2005/8/layout/orgChart1"/>
    <dgm:cxn modelId="{20844CEF-26F1-4844-8EEF-3D861A3BDF26}" type="presParOf" srcId="{4C9788FA-EBBA-C54B-9187-587CCB55F56D}" destId="{8428854F-1DC1-1145-BB7A-8FFF70B2E8B4}" srcOrd="1" destOrd="0" presId="urn:microsoft.com/office/officeart/2005/8/layout/orgChart1"/>
    <dgm:cxn modelId="{A5F3EE4A-4184-914A-B40F-27C0D238CEC6}" type="presParOf" srcId="{8428854F-1DC1-1145-BB7A-8FFF70B2E8B4}" destId="{096364E0-13AD-6440-819C-781B6C616949}" srcOrd="0" destOrd="0" presId="urn:microsoft.com/office/officeart/2005/8/layout/orgChart1"/>
    <dgm:cxn modelId="{D4C25199-FC57-7A4B-A603-1C132074DAEB}" type="presParOf" srcId="{8428854F-1DC1-1145-BB7A-8FFF70B2E8B4}" destId="{46F67135-2A84-D844-B631-693F8FE3F007}" srcOrd="1" destOrd="0" presId="urn:microsoft.com/office/officeart/2005/8/layout/orgChart1"/>
    <dgm:cxn modelId="{EE6FEA0C-B57C-5D4E-82EC-9124683C4339}" type="presParOf" srcId="{46F67135-2A84-D844-B631-693F8FE3F007}" destId="{B0A88951-C918-A94B-A313-DC023456836F}" srcOrd="0" destOrd="0" presId="urn:microsoft.com/office/officeart/2005/8/layout/orgChart1"/>
    <dgm:cxn modelId="{238414FA-EFD3-DB44-8A9C-7265A0849C08}" type="presParOf" srcId="{B0A88951-C918-A94B-A313-DC023456836F}" destId="{CF1F3345-8051-474C-B36E-CAD29AC0E14A}" srcOrd="0" destOrd="0" presId="urn:microsoft.com/office/officeart/2005/8/layout/orgChart1"/>
    <dgm:cxn modelId="{76460F59-B192-0749-9581-400B29A4852F}" type="presParOf" srcId="{B0A88951-C918-A94B-A313-DC023456836F}" destId="{903156D5-D142-1648-867D-D26A15B4F1AA}" srcOrd="1" destOrd="0" presId="urn:microsoft.com/office/officeart/2005/8/layout/orgChart1"/>
    <dgm:cxn modelId="{E0BC0C4C-3D98-874A-A995-821D51EF0877}" type="presParOf" srcId="{46F67135-2A84-D844-B631-693F8FE3F007}" destId="{D791C1B7-C68A-5E4B-9085-0A9D61E3A09D}" srcOrd="1" destOrd="0" presId="urn:microsoft.com/office/officeart/2005/8/layout/orgChart1"/>
    <dgm:cxn modelId="{4200C68C-7CBE-8F47-B0BE-E92FF7A13B0A}" type="presParOf" srcId="{46F67135-2A84-D844-B631-693F8FE3F007}" destId="{24A3B6D2-F619-504E-A42A-55D6F2E7DBFA}" srcOrd="2" destOrd="0" presId="urn:microsoft.com/office/officeart/2005/8/layout/orgChart1"/>
    <dgm:cxn modelId="{1BAA67F7-03EF-7F41-A22D-293ECE3AB36C}" type="presParOf" srcId="{8428854F-1DC1-1145-BB7A-8FFF70B2E8B4}" destId="{B28835FF-27B5-EB41-9F14-89659D158C0E}" srcOrd="2" destOrd="0" presId="urn:microsoft.com/office/officeart/2005/8/layout/orgChart1"/>
    <dgm:cxn modelId="{F0A3402B-E5D1-CF4A-BD4C-B2CB0B1DEF52}" type="presParOf" srcId="{8428854F-1DC1-1145-BB7A-8FFF70B2E8B4}" destId="{133F648E-6E9B-5140-B4CE-962E2099EF03}" srcOrd="3" destOrd="0" presId="urn:microsoft.com/office/officeart/2005/8/layout/orgChart1"/>
    <dgm:cxn modelId="{719EB8FC-366E-094E-A215-EA9972438FED}" type="presParOf" srcId="{133F648E-6E9B-5140-B4CE-962E2099EF03}" destId="{5698FD92-371B-EE45-8D45-3CB4CB672293}" srcOrd="0" destOrd="0" presId="urn:microsoft.com/office/officeart/2005/8/layout/orgChart1"/>
    <dgm:cxn modelId="{B62EC276-7310-7447-AB5B-C6EE817626FA}" type="presParOf" srcId="{5698FD92-371B-EE45-8D45-3CB4CB672293}" destId="{84D4DEF1-8450-674E-B3CD-CE37C99A2DAF}" srcOrd="0" destOrd="0" presId="urn:microsoft.com/office/officeart/2005/8/layout/orgChart1"/>
    <dgm:cxn modelId="{39BEB5BB-A81F-4A42-B0D9-EEACB4D38364}" type="presParOf" srcId="{5698FD92-371B-EE45-8D45-3CB4CB672293}" destId="{CA55AB5B-9EBE-CB47-B8C8-6115F96FA67C}" srcOrd="1" destOrd="0" presId="urn:microsoft.com/office/officeart/2005/8/layout/orgChart1"/>
    <dgm:cxn modelId="{FECDDC85-E8B2-0E43-A555-C9E9DA1E721E}" type="presParOf" srcId="{133F648E-6E9B-5140-B4CE-962E2099EF03}" destId="{8EEBC566-74DB-ED41-90BB-228E3EA4D660}" srcOrd="1" destOrd="0" presId="urn:microsoft.com/office/officeart/2005/8/layout/orgChart1"/>
    <dgm:cxn modelId="{0FDDFAE0-6235-8345-9E67-CD9D3018AD9E}" type="presParOf" srcId="{133F648E-6E9B-5140-B4CE-962E2099EF03}" destId="{07D44369-2E24-DC44-9733-217137611898}" srcOrd="2" destOrd="0" presId="urn:microsoft.com/office/officeart/2005/8/layout/orgChart1"/>
    <dgm:cxn modelId="{1083107D-6921-8E4F-97FA-29BCF95C3CAC}" type="presParOf" srcId="{8428854F-1DC1-1145-BB7A-8FFF70B2E8B4}" destId="{B1D0DE62-08A1-3D4A-917A-B1C571BDDAE4}" srcOrd="4" destOrd="0" presId="urn:microsoft.com/office/officeart/2005/8/layout/orgChart1"/>
    <dgm:cxn modelId="{DA197BEC-0FA3-E143-9670-8505B15B18F7}" type="presParOf" srcId="{8428854F-1DC1-1145-BB7A-8FFF70B2E8B4}" destId="{A540EF3F-A0AD-F14A-AADB-B5DD8BD3CB2A}" srcOrd="5" destOrd="0" presId="urn:microsoft.com/office/officeart/2005/8/layout/orgChart1"/>
    <dgm:cxn modelId="{7DEA5E39-C61A-9B4E-A740-BD0A6A4AA36E}" type="presParOf" srcId="{A540EF3F-A0AD-F14A-AADB-B5DD8BD3CB2A}" destId="{F61CE4CF-D4DE-6040-B6CC-5618BA4A2248}" srcOrd="0" destOrd="0" presId="urn:microsoft.com/office/officeart/2005/8/layout/orgChart1"/>
    <dgm:cxn modelId="{561562AD-4D0D-BB47-9087-F3E5AE4B3841}" type="presParOf" srcId="{F61CE4CF-D4DE-6040-B6CC-5618BA4A2248}" destId="{358A31D3-C070-F04F-A3E9-C5E02D265749}" srcOrd="0" destOrd="0" presId="urn:microsoft.com/office/officeart/2005/8/layout/orgChart1"/>
    <dgm:cxn modelId="{3FEE8805-53C7-8D4C-BCAA-023432B2FE95}" type="presParOf" srcId="{F61CE4CF-D4DE-6040-B6CC-5618BA4A2248}" destId="{99C21A14-BED7-F44F-9EDE-4AF12A2ECE65}" srcOrd="1" destOrd="0" presId="urn:microsoft.com/office/officeart/2005/8/layout/orgChart1"/>
    <dgm:cxn modelId="{B453A9F6-43BA-6E49-8944-46A7BEE9A800}" type="presParOf" srcId="{A540EF3F-A0AD-F14A-AADB-B5DD8BD3CB2A}" destId="{02FB8528-3EA6-D648-9B35-AA671152AA6D}" srcOrd="1" destOrd="0" presId="urn:microsoft.com/office/officeart/2005/8/layout/orgChart1"/>
    <dgm:cxn modelId="{390ECE97-0C8F-1A4A-A8EE-906B749DB811}" type="presParOf" srcId="{A540EF3F-A0AD-F14A-AADB-B5DD8BD3CB2A}" destId="{26F9517F-04E9-C443-9C65-04209EE09207}" srcOrd="2" destOrd="0" presId="urn:microsoft.com/office/officeart/2005/8/layout/orgChart1"/>
    <dgm:cxn modelId="{66414A1A-61AE-4141-A6AF-194AEDABD4EA}" type="presParOf" srcId="{4C9788FA-EBBA-C54B-9187-587CCB55F56D}" destId="{1C48408C-369F-D249-B68C-5C9FF34BF41A}" srcOrd="2" destOrd="0" presId="urn:microsoft.com/office/officeart/2005/8/layout/orgChart1"/>
    <dgm:cxn modelId="{98C5F7F2-85C7-8346-A7FE-D29D872FA856}" type="presParOf" srcId="{1C48408C-369F-D249-B68C-5C9FF34BF41A}" destId="{E4054741-4A9D-8548-88D2-CAE3AB48B82B}" srcOrd="0" destOrd="0" presId="urn:microsoft.com/office/officeart/2005/8/layout/orgChart1"/>
    <dgm:cxn modelId="{BF9C4B18-7E47-0940-B60A-A088A53098A1}" type="presParOf" srcId="{1C48408C-369F-D249-B68C-5C9FF34BF41A}" destId="{E679EBA1-12A6-A145-A140-CD64B0343E63}" srcOrd="1" destOrd="0" presId="urn:microsoft.com/office/officeart/2005/8/layout/orgChart1"/>
    <dgm:cxn modelId="{B5AC3BA8-464C-2A46-8798-7092CD99E235}" type="presParOf" srcId="{E679EBA1-12A6-A145-A140-CD64B0343E63}" destId="{F763DE8E-3FDD-0F49-A1FD-6F98DD7DD348}" srcOrd="0" destOrd="0" presId="urn:microsoft.com/office/officeart/2005/8/layout/orgChart1"/>
    <dgm:cxn modelId="{769E6912-19D4-A844-BE03-F848306F40A9}" type="presParOf" srcId="{F763DE8E-3FDD-0F49-A1FD-6F98DD7DD348}" destId="{27FBB2EC-A190-754A-B1C2-2D118CDC6E3D}" srcOrd="0" destOrd="0" presId="urn:microsoft.com/office/officeart/2005/8/layout/orgChart1"/>
    <dgm:cxn modelId="{B1ACDD69-AC0D-054C-8C2D-1F045774C5FF}" type="presParOf" srcId="{F763DE8E-3FDD-0F49-A1FD-6F98DD7DD348}" destId="{AB468E06-3EBE-5D45-A4B6-91E3FAA4F338}" srcOrd="1" destOrd="0" presId="urn:microsoft.com/office/officeart/2005/8/layout/orgChart1"/>
    <dgm:cxn modelId="{4EEF920D-FE38-2D41-B606-430748A82403}" type="presParOf" srcId="{E679EBA1-12A6-A145-A140-CD64B0343E63}" destId="{239C0300-A5D9-A64B-BCFB-59C8FD6EF977}" srcOrd="1" destOrd="0" presId="urn:microsoft.com/office/officeart/2005/8/layout/orgChart1"/>
    <dgm:cxn modelId="{73F6EA60-ECFE-EA47-A639-C6930096C4D2}" type="presParOf" srcId="{E679EBA1-12A6-A145-A140-CD64B0343E63}" destId="{C9C150E1-A279-644E-B213-56041E2BB565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E2FBEB-49D7-DA48-A085-3164AC0F234D}">
      <dsp:nvSpPr>
        <dsp:cNvPr id="0" name=""/>
        <dsp:cNvSpPr/>
      </dsp:nvSpPr>
      <dsp:spPr>
        <a:xfrm>
          <a:off x="1435006" y="552012"/>
          <a:ext cx="92092" cy="403454"/>
        </a:xfrm>
        <a:custGeom>
          <a:avLst/>
          <a:gdLst/>
          <a:ahLst/>
          <a:cxnLst/>
          <a:rect l="0" t="0" r="0" b="0"/>
          <a:pathLst>
            <a:path>
              <a:moveTo>
                <a:pt x="92092" y="0"/>
              </a:moveTo>
              <a:lnTo>
                <a:pt x="92092" y="403454"/>
              </a:lnTo>
              <a:lnTo>
                <a:pt x="0" y="403454"/>
              </a:lnTo>
            </a:path>
          </a:pathLst>
        </a:custGeom>
        <a:noFill/>
        <a:ln w="63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5651E-FCC1-3E4B-ADC6-2BD36F70F620}">
      <dsp:nvSpPr>
        <dsp:cNvPr id="0" name=""/>
        <dsp:cNvSpPr/>
      </dsp:nvSpPr>
      <dsp:spPr>
        <a:xfrm>
          <a:off x="1527099" y="552012"/>
          <a:ext cx="530630" cy="806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4816"/>
              </a:lnTo>
              <a:lnTo>
                <a:pt x="530630" y="714816"/>
              </a:lnTo>
              <a:lnTo>
                <a:pt x="530630" y="806909"/>
              </a:lnTo>
            </a:path>
          </a:pathLst>
        </a:custGeom>
        <a:noFill/>
        <a:ln w="63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B0238-6482-9345-95B0-99F3FFC3A834}">
      <dsp:nvSpPr>
        <dsp:cNvPr id="0" name=""/>
        <dsp:cNvSpPr/>
      </dsp:nvSpPr>
      <dsp:spPr>
        <a:xfrm>
          <a:off x="996468" y="552012"/>
          <a:ext cx="530630" cy="806909"/>
        </a:xfrm>
        <a:custGeom>
          <a:avLst/>
          <a:gdLst/>
          <a:ahLst/>
          <a:cxnLst/>
          <a:rect l="0" t="0" r="0" b="0"/>
          <a:pathLst>
            <a:path>
              <a:moveTo>
                <a:pt x="530630" y="0"/>
              </a:moveTo>
              <a:lnTo>
                <a:pt x="530630" y="714816"/>
              </a:lnTo>
              <a:lnTo>
                <a:pt x="0" y="714816"/>
              </a:lnTo>
              <a:lnTo>
                <a:pt x="0" y="806909"/>
              </a:lnTo>
            </a:path>
          </a:pathLst>
        </a:custGeom>
        <a:noFill/>
        <a:ln w="63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A203AD-D63C-C34D-AD28-A414B1228D52}">
      <dsp:nvSpPr>
        <dsp:cNvPr id="0" name=""/>
        <dsp:cNvSpPr/>
      </dsp:nvSpPr>
      <dsp:spPr>
        <a:xfrm>
          <a:off x="754106" y="924"/>
          <a:ext cx="1545986" cy="551088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Personalized</a:t>
          </a:r>
          <a:endParaRPr lang="en-US" sz="1300" kern="1200" dirty="0"/>
        </a:p>
      </dsp:txBody>
      <dsp:txXfrm>
        <a:off x="754106" y="924"/>
        <a:ext cx="1545986" cy="551088"/>
      </dsp:txXfrm>
    </dsp:sp>
    <dsp:sp modelId="{F5739D3E-4C56-E449-AF42-FA52882ABDEC}">
      <dsp:nvSpPr>
        <dsp:cNvPr id="0" name=""/>
        <dsp:cNvSpPr/>
      </dsp:nvSpPr>
      <dsp:spPr>
        <a:xfrm>
          <a:off x="557930" y="1358922"/>
          <a:ext cx="877075" cy="438537"/>
        </a:xfrm>
        <a:prstGeom prst="rect">
          <a:avLst/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user-user</a:t>
          </a:r>
          <a:endParaRPr lang="en-US" sz="1200" kern="1200" dirty="0"/>
        </a:p>
      </dsp:txBody>
      <dsp:txXfrm>
        <a:off x="557930" y="1358922"/>
        <a:ext cx="877075" cy="438537"/>
      </dsp:txXfrm>
    </dsp:sp>
    <dsp:sp modelId="{13C10920-A351-2946-9F4A-EB7ADF9A0DA8}">
      <dsp:nvSpPr>
        <dsp:cNvPr id="0" name=""/>
        <dsp:cNvSpPr/>
      </dsp:nvSpPr>
      <dsp:spPr>
        <a:xfrm>
          <a:off x="1619192" y="1358922"/>
          <a:ext cx="877075" cy="438537"/>
        </a:xfrm>
        <a:prstGeom prst="rect">
          <a:avLst/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item-item</a:t>
          </a:r>
          <a:endParaRPr lang="en-US" sz="1200" kern="1200" dirty="0"/>
        </a:p>
      </dsp:txBody>
      <dsp:txXfrm>
        <a:off x="1619192" y="1358922"/>
        <a:ext cx="877075" cy="438537"/>
      </dsp:txXfrm>
    </dsp:sp>
    <dsp:sp modelId="{00C05A6D-0367-F84A-BB50-73F4335D02CD}">
      <dsp:nvSpPr>
        <dsp:cNvPr id="0" name=""/>
        <dsp:cNvSpPr/>
      </dsp:nvSpPr>
      <dsp:spPr>
        <a:xfrm>
          <a:off x="557930" y="736198"/>
          <a:ext cx="877075" cy="438537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Collaborative Filtering</a:t>
          </a:r>
          <a:endParaRPr lang="en-US" sz="1200" kern="1200" dirty="0"/>
        </a:p>
      </dsp:txBody>
      <dsp:txXfrm>
        <a:off x="557930" y="736198"/>
        <a:ext cx="877075" cy="4385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54741-4A9D-8548-88D2-CAE3AB48B82B}">
      <dsp:nvSpPr>
        <dsp:cNvPr id="0" name=""/>
        <dsp:cNvSpPr/>
      </dsp:nvSpPr>
      <dsp:spPr>
        <a:xfrm>
          <a:off x="1199419" y="706396"/>
          <a:ext cx="91440" cy="356811"/>
        </a:xfrm>
        <a:custGeom>
          <a:avLst/>
          <a:gdLst/>
          <a:ahLst/>
          <a:cxnLst/>
          <a:rect l="0" t="0" r="0" b="0"/>
          <a:pathLst>
            <a:path>
              <a:moveTo>
                <a:pt x="127166" y="0"/>
              </a:moveTo>
              <a:lnTo>
                <a:pt x="127166" y="356811"/>
              </a:lnTo>
              <a:lnTo>
                <a:pt x="45720" y="356811"/>
              </a:lnTo>
            </a:path>
          </a:pathLst>
        </a:custGeom>
        <a:noFill/>
        <a:ln w="63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D0DE62-08A1-3D4A-917A-B1C571BDDAE4}">
      <dsp:nvSpPr>
        <dsp:cNvPr id="0" name=""/>
        <dsp:cNvSpPr/>
      </dsp:nvSpPr>
      <dsp:spPr>
        <a:xfrm>
          <a:off x="1326586" y="706396"/>
          <a:ext cx="938569" cy="713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176"/>
              </a:lnTo>
              <a:lnTo>
                <a:pt x="938569" y="632176"/>
              </a:lnTo>
              <a:lnTo>
                <a:pt x="938569" y="713622"/>
              </a:lnTo>
            </a:path>
          </a:pathLst>
        </a:custGeom>
        <a:noFill/>
        <a:ln w="63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835FF-27B5-EB41-9F14-89659D158C0E}">
      <dsp:nvSpPr>
        <dsp:cNvPr id="0" name=""/>
        <dsp:cNvSpPr/>
      </dsp:nvSpPr>
      <dsp:spPr>
        <a:xfrm>
          <a:off x="1280865" y="706396"/>
          <a:ext cx="91440" cy="7136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3622"/>
              </a:lnTo>
            </a:path>
          </a:pathLst>
        </a:custGeom>
        <a:noFill/>
        <a:ln w="63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364E0-13AD-6440-819C-781B6C616949}">
      <dsp:nvSpPr>
        <dsp:cNvPr id="0" name=""/>
        <dsp:cNvSpPr/>
      </dsp:nvSpPr>
      <dsp:spPr>
        <a:xfrm>
          <a:off x="388016" y="706396"/>
          <a:ext cx="938569" cy="713622"/>
        </a:xfrm>
        <a:custGeom>
          <a:avLst/>
          <a:gdLst/>
          <a:ahLst/>
          <a:cxnLst/>
          <a:rect l="0" t="0" r="0" b="0"/>
          <a:pathLst>
            <a:path>
              <a:moveTo>
                <a:pt x="938569" y="0"/>
              </a:moveTo>
              <a:lnTo>
                <a:pt x="938569" y="632176"/>
              </a:lnTo>
              <a:lnTo>
                <a:pt x="0" y="632176"/>
              </a:lnTo>
              <a:lnTo>
                <a:pt x="0" y="713622"/>
              </a:lnTo>
            </a:path>
          </a:pathLst>
        </a:custGeom>
        <a:noFill/>
        <a:ln w="63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3BB420-5CE1-C148-971D-EDBF55B2CA15}">
      <dsp:nvSpPr>
        <dsp:cNvPr id="0" name=""/>
        <dsp:cNvSpPr/>
      </dsp:nvSpPr>
      <dsp:spPr>
        <a:xfrm>
          <a:off x="584026" y="172680"/>
          <a:ext cx="1485119" cy="533716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Content Based</a:t>
          </a:r>
          <a:endParaRPr lang="en-US" sz="1300" kern="1200" dirty="0"/>
        </a:p>
      </dsp:txBody>
      <dsp:txXfrm>
        <a:off x="584026" y="172680"/>
        <a:ext cx="1485119" cy="533716"/>
      </dsp:txXfrm>
    </dsp:sp>
    <dsp:sp modelId="{CF1F3345-8051-474C-B36E-CAD29AC0E14A}">
      <dsp:nvSpPr>
        <dsp:cNvPr id="0" name=""/>
        <dsp:cNvSpPr/>
      </dsp:nvSpPr>
      <dsp:spPr>
        <a:xfrm>
          <a:off x="178" y="1420019"/>
          <a:ext cx="775677" cy="387838"/>
        </a:xfrm>
        <a:prstGeom prst="rect">
          <a:avLst/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Movie Overview</a:t>
          </a:r>
          <a:endParaRPr lang="en-US" sz="1300" kern="1200" dirty="0"/>
        </a:p>
      </dsp:txBody>
      <dsp:txXfrm>
        <a:off x="178" y="1420019"/>
        <a:ext cx="775677" cy="387838"/>
      </dsp:txXfrm>
    </dsp:sp>
    <dsp:sp modelId="{84D4DEF1-8450-674E-B3CD-CE37C99A2DAF}">
      <dsp:nvSpPr>
        <dsp:cNvPr id="0" name=""/>
        <dsp:cNvSpPr/>
      </dsp:nvSpPr>
      <dsp:spPr>
        <a:xfrm>
          <a:off x="938747" y="1420019"/>
          <a:ext cx="775677" cy="387838"/>
        </a:xfrm>
        <a:prstGeom prst="rect">
          <a:avLst/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Director</a:t>
          </a:r>
          <a:endParaRPr lang="en-US" sz="1300" kern="1200" dirty="0"/>
        </a:p>
      </dsp:txBody>
      <dsp:txXfrm>
        <a:off x="938747" y="1420019"/>
        <a:ext cx="775677" cy="387838"/>
      </dsp:txXfrm>
    </dsp:sp>
    <dsp:sp modelId="{358A31D3-C070-F04F-A3E9-C5E02D265749}">
      <dsp:nvSpPr>
        <dsp:cNvPr id="0" name=""/>
        <dsp:cNvSpPr/>
      </dsp:nvSpPr>
      <dsp:spPr>
        <a:xfrm>
          <a:off x="1877316" y="1420019"/>
          <a:ext cx="775677" cy="387838"/>
        </a:xfrm>
        <a:prstGeom prst="rect">
          <a:avLst/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Main Cast</a:t>
          </a:r>
        </a:p>
      </dsp:txBody>
      <dsp:txXfrm>
        <a:off x="1877316" y="1420019"/>
        <a:ext cx="775677" cy="387838"/>
      </dsp:txXfrm>
    </dsp:sp>
    <dsp:sp modelId="{27FBB2EC-A190-754A-B1C2-2D118CDC6E3D}">
      <dsp:nvSpPr>
        <dsp:cNvPr id="0" name=""/>
        <dsp:cNvSpPr/>
      </dsp:nvSpPr>
      <dsp:spPr>
        <a:xfrm>
          <a:off x="469462" y="869288"/>
          <a:ext cx="775677" cy="387838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similarity &amp; NLP</a:t>
          </a:r>
          <a:endParaRPr lang="en-US" sz="1300" kern="1200" dirty="0"/>
        </a:p>
      </dsp:txBody>
      <dsp:txXfrm>
        <a:off x="469462" y="869288"/>
        <a:ext cx="775677" cy="387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0A70-8FB3-8A4D-9F48-3F73C29F561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866F-D721-2047-B33A-5F24FD56E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5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0A70-8FB3-8A4D-9F48-3F73C29F561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866F-D721-2047-B33A-5F24FD56E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0A70-8FB3-8A4D-9F48-3F73C29F561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866F-D721-2047-B33A-5F24FD56E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2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0A70-8FB3-8A4D-9F48-3F73C29F561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866F-D721-2047-B33A-5F24FD56E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0A70-8FB3-8A4D-9F48-3F73C29F561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866F-D721-2047-B33A-5F24FD56E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4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0A70-8FB3-8A4D-9F48-3F73C29F561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866F-D721-2047-B33A-5F24FD56E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9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0A70-8FB3-8A4D-9F48-3F73C29F561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866F-D721-2047-B33A-5F24FD56E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9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0A70-8FB3-8A4D-9F48-3F73C29F561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866F-D721-2047-B33A-5F24FD56E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3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0A70-8FB3-8A4D-9F48-3F73C29F561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866F-D721-2047-B33A-5F24FD56E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3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0A70-8FB3-8A4D-9F48-3F73C29F561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866F-D721-2047-B33A-5F24FD56E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9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0A70-8FB3-8A4D-9F48-3F73C29F561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866F-D721-2047-B33A-5F24FD56E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7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E0A70-8FB3-8A4D-9F48-3F73C29F561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5866F-D721-2047-B33A-5F24FD56E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2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image" Target="../media/image1.png"/><Relationship Id="rId13" Type="http://schemas.openxmlformats.org/officeDocument/2006/relationships/image" Target="../media/image2.jpe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2061569465"/>
              </p:ext>
            </p:extLst>
          </p:nvPr>
        </p:nvGraphicFramePr>
        <p:xfrm>
          <a:off x="6793805" y="4033381"/>
          <a:ext cx="3054199" cy="1798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667017117"/>
              </p:ext>
            </p:extLst>
          </p:nvPr>
        </p:nvGraphicFramePr>
        <p:xfrm>
          <a:off x="3291994" y="3851227"/>
          <a:ext cx="2653172" cy="1980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56650" y="1810362"/>
            <a:ext cx="1991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Recommendation </a:t>
            </a:r>
          </a:p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82119" y="158887"/>
            <a:ext cx="154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Web API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6324" y="1810362"/>
            <a:ext cx="194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945166" y="479640"/>
            <a:ext cx="1014608" cy="610737"/>
          </a:xfrm>
          <a:prstGeom prst="roundRect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785461" y="2405764"/>
            <a:ext cx="1334021" cy="731254"/>
          </a:xfrm>
          <a:prstGeom prst="round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90374" y="2232345"/>
            <a:ext cx="1653435" cy="1078092"/>
          </a:xfrm>
          <a:prstGeom prst="roundRect">
            <a:avLst/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533144" y="479640"/>
            <a:ext cx="537031" cy="580248"/>
          </a:xfrm>
          <a:prstGeom prst="roundRect">
            <a:avLst/>
          </a:prstGeom>
          <a:blipFill dpi="0"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29878" y="158887"/>
            <a:ext cx="154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25" name="Left-Right Arrow 24"/>
          <p:cNvSpPr/>
          <p:nvPr/>
        </p:nvSpPr>
        <p:spPr>
          <a:xfrm>
            <a:off x="4451200" y="653484"/>
            <a:ext cx="1075128" cy="2334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>
            <a:off x="6363807" y="1239633"/>
            <a:ext cx="236430" cy="54523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-Right Arrow 26"/>
          <p:cNvSpPr/>
          <p:nvPr/>
        </p:nvSpPr>
        <p:spPr>
          <a:xfrm>
            <a:off x="3159503" y="2642769"/>
            <a:ext cx="1281449" cy="2572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-Right-Up Arrow 30"/>
          <p:cNvSpPr/>
          <p:nvPr/>
        </p:nvSpPr>
        <p:spPr>
          <a:xfrm>
            <a:off x="5630252" y="3401514"/>
            <a:ext cx="1703540" cy="54079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0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21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San</dc:creator>
  <cp:lastModifiedBy>Wang, San</cp:lastModifiedBy>
  <cp:revision>7</cp:revision>
  <dcterms:created xsi:type="dcterms:W3CDTF">2018-06-25T14:45:08Z</dcterms:created>
  <dcterms:modified xsi:type="dcterms:W3CDTF">2018-06-25T15:45:05Z</dcterms:modified>
</cp:coreProperties>
</file>