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Fall guys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為了能夠設計出一款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來突破重重的障礙，將會與另外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59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名玩家角逐晉級下一輪的資格，本次實驗中會使用螢幕與鍵盤擷取的方式，獲取機器學習的重要資料。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在實驗開始前，有些限制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是一款派對類吃雞遊戲，裡面有許多不同種的模式，本次實驗終將會限制在抵達終點線的模式，與玩家對戰的模式不在本次實驗範圍內。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在時限內或晉級名額額滿之前，抵達終點線。</a:t>
            </a: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人物可以前、後、左、右、跳躍。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被障礙擊倒掉落會回到上一個紀錄點。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Fall Guys(Steam)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fast.ai libs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7CC7B120-FB7E-4190-BFF4-3C6F5448AC1C}"/>
              </a:ext>
            </a:extLst>
          </p:cNvPr>
          <p:cNvGrpSpPr/>
          <p:nvPr/>
        </p:nvGrpSpPr>
        <p:grpSpPr>
          <a:xfrm>
            <a:off x="1557310" y="1759891"/>
            <a:ext cx="9077379" cy="3756182"/>
            <a:chOff x="779140" y="1724265"/>
            <a:chExt cx="9077379" cy="3756182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5B19DF12-0F8A-4A41-865E-7973AF2AABEB}"/>
                </a:ext>
              </a:extLst>
            </p:cNvPr>
            <p:cNvGrpSpPr/>
            <p:nvPr/>
          </p:nvGrpSpPr>
          <p:grpSpPr>
            <a:xfrm>
              <a:off x="779140" y="1724265"/>
              <a:ext cx="9077379" cy="3756182"/>
              <a:chOff x="1066800" y="1391757"/>
              <a:chExt cx="9077379" cy="375618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2AA415-6B6F-4141-AB1F-B457543638EA}"/>
                  </a:ext>
                </a:extLst>
              </p:cNvPr>
              <p:cNvSpPr/>
              <p:nvPr/>
            </p:nvSpPr>
            <p:spPr>
              <a:xfrm>
                <a:off x="1066800" y="3100362"/>
                <a:ext cx="1340735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Fall Guys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3AEF2901-10A2-402F-AD75-3220FB1735AC}"/>
                  </a:ext>
                </a:extLst>
              </p:cNvPr>
              <p:cNvGrpSpPr/>
              <p:nvPr/>
            </p:nvGrpSpPr>
            <p:grpSpPr>
              <a:xfrm>
                <a:off x="3124681" y="1391757"/>
                <a:ext cx="7019498" cy="2109585"/>
                <a:chOff x="3265024" y="1412311"/>
                <a:chExt cx="7019498" cy="2109585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8111110-B167-43E7-B7AC-FA319BB8E05E}"/>
                    </a:ext>
                  </a:extLst>
                </p:cNvPr>
                <p:cNvSpPr/>
                <p:nvPr/>
              </p:nvSpPr>
              <p:spPr>
                <a:xfrm>
                  <a:off x="3265024" y="2147303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玩家資料獲取</a:t>
                  </a: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8414A2A-0681-43E5-ABEC-4A337CBD38CB}"/>
                    </a:ext>
                  </a:extLst>
                </p:cNvPr>
                <p:cNvSpPr/>
                <p:nvPr/>
              </p:nvSpPr>
              <p:spPr>
                <a:xfrm>
                  <a:off x="5562601" y="1412311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grabScreen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1910FEB-BA91-4852-A839-E212777A770E}"/>
                    </a:ext>
                  </a:extLst>
                </p:cNvPr>
                <p:cNvSpPr/>
                <p:nvPr/>
              </p:nvSpPr>
              <p:spPr>
                <a:xfrm>
                  <a:off x="5562600" y="2147303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getKey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4F1984A-45AD-48EA-977F-20517208771D}"/>
                    </a:ext>
                  </a:extLst>
                </p:cNvPr>
                <p:cNvSpPr/>
                <p:nvPr/>
              </p:nvSpPr>
              <p:spPr>
                <a:xfrm>
                  <a:off x="5562600" y="2885288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createImage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5DB23C84-C09F-4A5A-8117-F32407E7693E}"/>
                    </a:ext>
                  </a:extLst>
                </p:cNvPr>
                <p:cNvCxnSpPr>
                  <a:stCxn id="8" idx="1"/>
                  <a:endCxn id="7" idx="3"/>
                </p:cNvCxnSpPr>
                <p:nvPr/>
              </p:nvCxnSpPr>
              <p:spPr>
                <a:xfrm flipH="1">
                  <a:off x="4846897" y="1730615"/>
                  <a:ext cx="715704" cy="73499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0E1888D1-FCDE-4F74-8042-3546284C0FE4}"/>
                    </a:ext>
                  </a:extLst>
                </p:cNvPr>
                <p:cNvCxnSpPr>
                  <a:stCxn id="9" idx="1"/>
                  <a:endCxn id="7" idx="3"/>
                </p:cNvCxnSpPr>
                <p:nvPr/>
              </p:nvCxnSpPr>
              <p:spPr>
                <a:xfrm flipH="1">
                  <a:off x="4846897" y="2465607"/>
                  <a:ext cx="71570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08DF6187-4A76-44CB-9AA4-B9B99ACCDDA6}"/>
                    </a:ext>
                  </a:extLst>
                </p:cNvPr>
                <p:cNvCxnSpPr>
                  <a:stCxn id="7" idx="3"/>
                  <a:endCxn id="14" idx="1"/>
                </p:cNvCxnSpPr>
                <p:nvPr/>
              </p:nvCxnSpPr>
              <p:spPr>
                <a:xfrm>
                  <a:off x="4846897" y="2465607"/>
                  <a:ext cx="715703" cy="7379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7CD191-871C-4DAD-A3C1-D7C3CC078BCA}"/>
                    </a:ext>
                  </a:extLst>
                </p:cNvPr>
                <p:cNvSpPr/>
                <p:nvPr/>
              </p:nvSpPr>
              <p:spPr>
                <a:xfrm>
                  <a:off x="7860175" y="2146038"/>
                  <a:ext cx="2424347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擷取前、左、右、跳的動作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8EA66C2-3EA7-4199-A53C-929BE8957CD2}"/>
                    </a:ext>
                  </a:extLst>
                </p:cNvPr>
                <p:cNvSpPr/>
                <p:nvPr/>
              </p:nvSpPr>
              <p:spPr>
                <a:xfrm>
                  <a:off x="7860175" y="2884390"/>
                  <a:ext cx="2424347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透過</a:t>
                  </a:r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numpy</a:t>
                  </a:r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產生的圖像</a:t>
                  </a:r>
                </a:p>
              </p:txBody>
            </p: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B08E9430-0402-4A85-9C38-ABE0E89ECE92}"/>
                  </a:ext>
                </a:extLst>
              </p:cNvPr>
              <p:cNvGrpSpPr/>
              <p:nvPr/>
            </p:nvGrpSpPr>
            <p:grpSpPr>
              <a:xfrm>
                <a:off x="3124681" y="3747403"/>
                <a:ext cx="6177025" cy="1400536"/>
                <a:chOff x="3124679" y="4005005"/>
                <a:chExt cx="6177025" cy="1400536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78FF1C3-E540-4C7A-B4FC-85C2A585B331}"/>
                    </a:ext>
                  </a:extLst>
                </p:cNvPr>
                <p:cNvSpPr/>
                <p:nvPr/>
              </p:nvSpPr>
              <p:spPr>
                <a:xfrm>
                  <a:off x="3124679" y="4323309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ML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6D21401-9B2B-4881-94BA-51827F0B001C}"/>
                    </a:ext>
                  </a:extLst>
                </p:cNvPr>
                <p:cNvSpPr/>
                <p:nvPr/>
              </p:nvSpPr>
              <p:spPr>
                <a:xfrm>
                  <a:off x="5422255" y="4768933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trainedAgent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A61EBB1-1607-4FE9-A1D7-CFF16AD9F0BC}"/>
                    </a:ext>
                  </a:extLst>
                </p:cNvPr>
                <p:cNvSpPr/>
                <p:nvPr/>
              </p:nvSpPr>
              <p:spPr>
                <a:xfrm>
                  <a:off x="5422256" y="4005005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traning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281D733-E5B0-4E53-8812-4A8E69199054}"/>
                    </a:ext>
                  </a:extLst>
                </p:cNvPr>
                <p:cNvSpPr/>
                <p:nvPr/>
              </p:nvSpPr>
              <p:spPr>
                <a:xfrm>
                  <a:off x="7719831" y="4768933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directKeys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12B92860-33A7-4379-9385-2B9662A5D7B3}"/>
                    </a:ext>
                  </a:extLst>
                </p:cNvPr>
                <p:cNvCxnSpPr>
                  <a:stCxn id="32" idx="1"/>
                  <a:endCxn id="16" idx="3"/>
                </p:cNvCxnSpPr>
                <p:nvPr/>
              </p:nvCxnSpPr>
              <p:spPr>
                <a:xfrm flipH="1">
                  <a:off x="7004128" y="5087237"/>
                  <a:ext cx="71570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C4251F17-D81E-4B16-B4AC-45B5DE3E2FC7}"/>
                    </a:ext>
                  </a:extLst>
                </p:cNvPr>
                <p:cNvCxnSpPr>
                  <a:stCxn id="17" idx="1"/>
                  <a:endCxn id="15" idx="3"/>
                </p:cNvCxnSpPr>
                <p:nvPr/>
              </p:nvCxnSpPr>
              <p:spPr>
                <a:xfrm flipH="1">
                  <a:off x="4706552" y="4323309"/>
                  <a:ext cx="715704" cy="3183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2BEC0434-A204-42A4-8CB1-F81200600A82}"/>
                    </a:ext>
                  </a:extLst>
                </p:cNvPr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4706552" y="4641613"/>
                  <a:ext cx="715703" cy="4456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8C93463D-A8AD-4C40-A1FB-BFB67560576B}"/>
                  </a:ext>
                </a:extLst>
              </p:cNvPr>
              <p:cNvCxnSpPr>
                <a:stCxn id="7" idx="1"/>
                <a:endCxn id="5" idx="3"/>
              </p:cNvCxnSpPr>
              <p:nvPr/>
            </p:nvCxnSpPr>
            <p:spPr>
              <a:xfrm flipH="1">
                <a:off x="2407535" y="2445053"/>
                <a:ext cx="717146" cy="9736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D447A225-4F4E-42B5-91EF-C40594B815D7}"/>
                  </a:ext>
                </a:extLst>
              </p:cNvPr>
              <p:cNvCxnSpPr>
                <a:stCxn id="5" idx="3"/>
                <a:endCxn id="15" idx="1"/>
              </p:cNvCxnSpPr>
              <p:nvPr/>
            </p:nvCxnSpPr>
            <p:spPr>
              <a:xfrm>
                <a:off x="2407535" y="3418666"/>
                <a:ext cx="717146" cy="96534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3EAB398F-A80F-4F08-A93D-C0245A9AC902}"/>
                </a:ext>
              </a:extLst>
            </p:cNvPr>
            <p:cNvCxnSpPr>
              <a:stCxn id="9" idx="3"/>
              <a:endCxn id="46" idx="1"/>
            </p:cNvCxnSpPr>
            <p:nvPr/>
          </p:nvCxnSpPr>
          <p:spPr>
            <a:xfrm flipV="1">
              <a:off x="6716470" y="2776296"/>
              <a:ext cx="715702" cy="12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BDE7A13-520B-4850-A451-68C0AF587EC4}"/>
                </a:ext>
              </a:extLst>
            </p:cNvPr>
            <p:cNvCxnSpPr>
              <a:cxnSpLocks/>
              <a:stCxn id="14" idx="3"/>
              <a:endCxn id="49" idx="1"/>
            </p:cNvCxnSpPr>
            <p:nvPr/>
          </p:nvCxnSpPr>
          <p:spPr>
            <a:xfrm flipV="1">
              <a:off x="6716470" y="3514648"/>
              <a:ext cx="715702" cy="8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A497278-5140-4FE4-8DD6-05C9F6808368}"/>
              </a:ext>
            </a:extLst>
          </p:cNvPr>
          <p:cNvGrpSpPr/>
          <p:nvPr/>
        </p:nvGrpSpPr>
        <p:grpSpPr>
          <a:xfrm>
            <a:off x="2222919" y="1697471"/>
            <a:ext cx="8387429" cy="4224021"/>
            <a:chOff x="2802577" y="1305585"/>
            <a:chExt cx="8387429" cy="4224021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6D3724C5-7B13-413B-B231-631EB8F022A7}"/>
                </a:ext>
              </a:extLst>
            </p:cNvPr>
            <p:cNvGrpSpPr/>
            <p:nvPr/>
          </p:nvGrpSpPr>
          <p:grpSpPr>
            <a:xfrm>
              <a:off x="3912073" y="1305585"/>
              <a:ext cx="1802236" cy="1345217"/>
              <a:chOff x="3912073" y="1305585"/>
              <a:chExt cx="1802236" cy="134521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AD4E79-3E7B-460C-9A99-D7E82590D014}"/>
                  </a:ext>
                </a:extLst>
              </p:cNvPr>
              <p:cNvSpPr/>
              <p:nvPr/>
            </p:nvSpPr>
            <p:spPr>
              <a:xfrm>
                <a:off x="3912074" y="2014194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createData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D2AEFB4-4853-488D-8583-C11CA49F73CF}"/>
                  </a:ext>
                </a:extLst>
              </p:cNvPr>
              <p:cNvSpPr txBox="1"/>
              <p:nvPr/>
            </p:nvSpPr>
            <p:spPr>
              <a:xfrm>
                <a:off x="3912073" y="1305585"/>
                <a:ext cx="180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</a:rPr>
                  <a:t>1.</a:t>
                </a:r>
                <a:r>
                  <a:rPr lang="zh-TW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擷取資料並創建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.</a:t>
                </a:r>
                <a:r>
                  <a:rPr lang="en-US" altLang="zh-TW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npy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A4F60BE-422A-4540-918E-630DD6358187}"/>
                </a:ext>
              </a:extLst>
            </p:cNvPr>
            <p:cNvGrpSpPr/>
            <p:nvPr/>
          </p:nvGrpSpPr>
          <p:grpSpPr>
            <a:xfrm>
              <a:off x="6399655" y="1305585"/>
              <a:ext cx="1781625" cy="1343952"/>
              <a:chOff x="6399655" y="1305585"/>
              <a:chExt cx="1781625" cy="134395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28AA7C-290F-4041-BBBC-F2D0CDDEB12F}"/>
                  </a:ext>
                </a:extLst>
              </p:cNvPr>
              <p:cNvSpPr/>
              <p:nvPr/>
            </p:nvSpPr>
            <p:spPr>
              <a:xfrm>
                <a:off x="6399655" y="201292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createImage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1EC2850-E67F-49D5-97A0-C2274AAEF56E}"/>
                  </a:ext>
                </a:extLst>
              </p:cNvPr>
              <p:cNvSpPr txBox="1"/>
              <p:nvPr/>
            </p:nvSpPr>
            <p:spPr>
              <a:xfrm>
                <a:off x="6399655" y="1305585"/>
                <a:ext cx="17816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2.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透過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.</a:t>
                </a:r>
                <a:r>
                  <a:rPr lang="en-US" altLang="zh-TW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py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檔產生圖像</a:t>
                </a:r>
              </a:p>
              <a:p>
                <a:endParaRPr lang="zh-TW" altLang="en-US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E1F6429-D097-42C4-97F7-04CA726E802A}"/>
                </a:ext>
              </a:extLst>
            </p:cNvPr>
            <p:cNvGrpSpPr/>
            <p:nvPr/>
          </p:nvGrpSpPr>
          <p:grpSpPr>
            <a:xfrm>
              <a:off x="9363693" y="1824655"/>
              <a:ext cx="1826313" cy="1647398"/>
              <a:chOff x="8851075" y="2099906"/>
              <a:chExt cx="1826313" cy="164739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F852C0F-ED38-474E-A8F0-0BE50FFDED4E}"/>
                  </a:ext>
                </a:extLst>
              </p:cNvPr>
              <p:cNvSpPr/>
              <p:nvPr/>
            </p:nvSpPr>
            <p:spPr>
              <a:xfrm>
                <a:off x="8851075" y="3110696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traning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75E96AC-8316-4F59-980A-B90D78C9D3E0}"/>
                  </a:ext>
                </a:extLst>
              </p:cNvPr>
              <p:cNvSpPr txBox="1"/>
              <p:nvPr/>
            </p:nvSpPr>
            <p:spPr>
              <a:xfrm>
                <a:off x="8851075" y="2099906"/>
                <a:ext cx="1826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3.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透過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numpy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產生的圖像，訓練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CNN)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p:grp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71CFAD92-F8B2-415F-BA74-47699B344792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 flipV="1">
              <a:off x="5493947" y="2331233"/>
              <a:ext cx="905708" cy="1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3357A88E-6AE0-4531-AD0B-8541F82F2C23}"/>
                </a:ext>
              </a:extLst>
            </p:cNvPr>
            <p:cNvGrpSpPr/>
            <p:nvPr/>
          </p:nvGrpSpPr>
          <p:grpSpPr>
            <a:xfrm>
              <a:off x="6249148" y="3880868"/>
              <a:ext cx="2180773" cy="1648738"/>
              <a:chOff x="6185897" y="3560853"/>
              <a:chExt cx="2180773" cy="16487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7C5CA84-62CA-4257-B169-CDDF1CB45D2F}"/>
                  </a:ext>
                </a:extLst>
              </p:cNvPr>
              <p:cNvSpPr/>
              <p:nvPr/>
            </p:nvSpPr>
            <p:spPr>
              <a:xfrm>
                <a:off x="6185897" y="4572983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trainedAgent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0486F31-02CF-4120-9B85-BC1AF63B1F2A}"/>
                  </a:ext>
                </a:extLst>
              </p:cNvPr>
              <p:cNvSpPr txBox="1"/>
              <p:nvPr/>
            </p:nvSpPr>
            <p:spPr>
              <a:xfrm>
                <a:off x="6185897" y="3560853"/>
                <a:ext cx="21807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透過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training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輸出和當前螢幕擷取的資料移動</a:t>
                </a:r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22FA37BF-5BE3-49C6-AD71-240FDA4DB9BA}"/>
                </a:ext>
              </a:extLst>
            </p:cNvPr>
            <p:cNvGrpSpPr/>
            <p:nvPr/>
          </p:nvGrpSpPr>
          <p:grpSpPr>
            <a:xfrm>
              <a:off x="3432622" y="4103796"/>
              <a:ext cx="2025590" cy="1400803"/>
              <a:chOff x="3342057" y="4079612"/>
              <a:chExt cx="2025590" cy="140080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256B000-0894-4A7E-959B-61990D5608F4}"/>
                  </a:ext>
                </a:extLst>
              </p:cNvPr>
              <p:cNvSpPr/>
              <p:nvPr/>
            </p:nvSpPr>
            <p:spPr>
              <a:xfrm>
                <a:off x="3453646" y="4843807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directKeys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AF4A74B-C182-4F40-AFE6-5144F629F17F}"/>
                  </a:ext>
                </a:extLst>
              </p:cNvPr>
              <p:cNvSpPr txBox="1"/>
              <p:nvPr/>
            </p:nvSpPr>
            <p:spPr>
              <a:xfrm>
                <a:off x="3342057" y="4079612"/>
                <a:ext cx="2025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5.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模擬鍵盤輸出，防止被判定成外掛</a:t>
                </a:r>
              </a:p>
            </p:txBody>
          </p:sp>
        </p:grp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4EEDBD49-1043-4810-8F52-FFEBC39CCABF}"/>
                </a:ext>
              </a:extLst>
            </p:cNvPr>
            <p:cNvCxnSpPr>
              <a:cxnSpLocks/>
              <a:stCxn id="14" idx="1"/>
              <a:endCxn id="16" idx="3"/>
            </p:cNvCxnSpPr>
            <p:nvPr/>
          </p:nvCxnSpPr>
          <p:spPr>
            <a:xfrm flipH="1" flipV="1">
              <a:off x="5126084" y="5186295"/>
              <a:ext cx="1123064" cy="2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505EBC4C-351C-4A61-BCFD-4EEF8CFE9680}"/>
                </a:ext>
              </a:extLst>
            </p:cNvPr>
            <p:cNvCxnSpPr>
              <a:stCxn id="15" idx="2"/>
              <a:endCxn id="14" idx="3"/>
            </p:cNvCxnSpPr>
            <p:nvPr/>
          </p:nvCxnSpPr>
          <p:spPr>
            <a:xfrm rot="5400000">
              <a:off x="8123202" y="3179873"/>
              <a:ext cx="1739249" cy="232360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D7624E9D-A9A8-4DFC-AA6F-748BD37BB6B7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981528" y="2331233"/>
              <a:ext cx="1382165" cy="82251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B5F5982E-6828-43A4-917D-5C59C82F7BE9}"/>
                </a:ext>
              </a:extLst>
            </p:cNvPr>
            <p:cNvCxnSpPr>
              <a:stCxn id="16" idx="1"/>
            </p:cNvCxnSpPr>
            <p:nvPr/>
          </p:nvCxnSpPr>
          <p:spPr>
            <a:xfrm rot="10800000">
              <a:off x="2802577" y="2331233"/>
              <a:ext cx="741634" cy="28550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5A9F9772-3FC7-4E1A-8C15-047BAE98FE57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2828307" y="2331233"/>
              <a:ext cx="1083767" cy="1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63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6C23DAD-DBB5-4487-B6B3-3D3E070E60A2}"/>
              </a:ext>
            </a:extLst>
          </p:cNvPr>
          <p:cNvGrpSpPr/>
          <p:nvPr/>
        </p:nvGrpSpPr>
        <p:grpSpPr>
          <a:xfrm>
            <a:off x="2154292" y="1531560"/>
            <a:ext cx="7883415" cy="3794880"/>
            <a:chOff x="1646120" y="1265407"/>
            <a:chExt cx="7883415" cy="37948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FEC97E-FA3B-44F7-B45B-AD4CC2BAA225}"/>
                </a:ext>
              </a:extLst>
            </p:cNvPr>
            <p:cNvSpPr/>
            <p:nvPr/>
          </p:nvSpPr>
          <p:spPr>
            <a:xfrm>
              <a:off x="1646120" y="3231779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E89273-DF14-4F52-B40A-AB6BD0F8DC4D}"/>
                </a:ext>
              </a:extLst>
            </p:cNvPr>
            <p:cNvSpPr/>
            <p:nvPr/>
          </p:nvSpPr>
          <p:spPr>
            <a:xfrm>
              <a:off x="4791102" y="2459882"/>
              <a:ext cx="1581873" cy="2468377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CNN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1427467-450B-4C65-941F-42CC0EF185A0}"/>
                </a:ext>
              </a:extLst>
            </p:cNvPr>
            <p:cNvGrpSpPr/>
            <p:nvPr/>
          </p:nvGrpSpPr>
          <p:grpSpPr>
            <a:xfrm>
              <a:off x="7936085" y="2211026"/>
              <a:ext cx="1581873" cy="2849261"/>
              <a:chOff x="7936085" y="2141578"/>
              <a:chExt cx="1581873" cy="2849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2B2C3D-17F9-42B9-B4CF-D31B849692FA}"/>
                  </a:ext>
                </a:extLst>
              </p:cNvPr>
              <p:cNvSpPr/>
              <p:nvPr/>
            </p:nvSpPr>
            <p:spPr>
              <a:xfrm>
                <a:off x="7936085" y="2141578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前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619390-D41B-4E25-8586-5BDB81EFFEB2}"/>
                  </a:ext>
                </a:extLst>
              </p:cNvPr>
              <p:cNvSpPr/>
              <p:nvPr/>
            </p:nvSpPr>
            <p:spPr>
              <a:xfrm>
                <a:off x="7936085" y="287912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左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6C9F619-EEFE-4C8E-A04F-09E91C43C7BA}"/>
                  </a:ext>
                </a:extLst>
              </p:cNvPr>
              <p:cNvSpPr/>
              <p:nvPr/>
            </p:nvSpPr>
            <p:spPr>
              <a:xfrm>
                <a:off x="7936085" y="361668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右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31E808-F9B8-4025-B4C3-A7130F7546C1}"/>
                  </a:ext>
                </a:extLst>
              </p:cNvPr>
              <p:cNvSpPr/>
              <p:nvPr/>
            </p:nvSpPr>
            <p:spPr>
              <a:xfrm>
                <a:off x="7936085" y="4354231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</a:t>
                </a:r>
              </a:p>
            </p:txBody>
          </p:sp>
        </p:grp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82E166E4-CAA4-4F09-A5CA-91D4210F07FE}"/>
                </a:ext>
              </a:extLst>
            </p:cNvPr>
            <p:cNvSpPr/>
            <p:nvPr/>
          </p:nvSpPr>
          <p:spPr>
            <a:xfrm rot="16200000">
              <a:off x="3616008" y="3102693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9119A3DA-4ED5-47C2-9796-226C8E8EDB2D}"/>
                </a:ext>
              </a:extLst>
            </p:cNvPr>
            <p:cNvSpPr/>
            <p:nvPr/>
          </p:nvSpPr>
          <p:spPr>
            <a:xfrm rot="16200000">
              <a:off x="6760991" y="3098069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D8D6B2-DCB7-47EC-83E9-DD864CA59C78}"/>
                </a:ext>
              </a:extLst>
            </p:cNvPr>
            <p:cNvSpPr txBox="1"/>
            <p:nvPr/>
          </p:nvSpPr>
          <p:spPr>
            <a:xfrm>
              <a:off x="1871530" y="1265408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07622E6-863A-43B9-AD0C-1E901B0475A3}"/>
                </a:ext>
              </a:extLst>
            </p:cNvPr>
            <p:cNvSpPr txBox="1"/>
            <p:nvPr/>
          </p:nvSpPr>
          <p:spPr>
            <a:xfrm>
              <a:off x="7947662" y="1265407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outputs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4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86</TotalTime>
  <Words>264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Century Gothic</vt:lpstr>
      <vt:lpstr>Garamond</vt:lpstr>
      <vt:lpstr>Times New Roman</vt:lpstr>
      <vt:lpstr>肥皂</vt:lpstr>
      <vt:lpstr>Fall guys</vt:lpstr>
      <vt:lpstr>情境</vt:lpstr>
      <vt:lpstr>需求</vt:lpstr>
      <vt:lpstr>分析</vt:lpstr>
      <vt:lpstr>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6</cp:revision>
  <dcterms:created xsi:type="dcterms:W3CDTF">2021-11-19T02:34:16Z</dcterms:created>
  <dcterms:modified xsi:type="dcterms:W3CDTF">2021-11-19T04:00:41Z</dcterms:modified>
</cp:coreProperties>
</file>