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3" r:id="rId5"/>
    <p:sldId id="262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tung 劉" initials="y劉" lastIdx="6" clrIdx="0">
    <p:extLst>
      <p:ext uri="{19B8F6BF-5375-455C-9EA6-DF929625EA0E}">
        <p15:presenceInfo xmlns:p15="http://schemas.microsoft.com/office/powerpoint/2012/main" userId="fcb576cb50ec2e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0AD47"/>
    <a:srgbClr val="FCFCFC"/>
    <a:srgbClr val="CDD1DF"/>
    <a:srgbClr val="000099"/>
    <a:srgbClr val="FFFFFF"/>
    <a:srgbClr val="0000FF"/>
    <a:srgbClr val="C2C2C2"/>
    <a:srgbClr val="EAEAE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6727" autoAdjust="0"/>
  </p:normalViewPr>
  <p:slideViewPr>
    <p:cSldViewPr snapToGrid="0">
      <p:cViewPr varScale="1">
        <p:scale>
          <a:sx n="106" d="100"/>
          <a:sy n="106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etung 劉" userId="fcb576cb50ec2ef1" providerId="LiveId" clId="{546883AB-6E88-4E50-BF06-D28AF1CFE29F}"/>
    <pc:docChg chg="undo custSel addSld delSld modSld sldOrd modSection">
      <pc:chgData name="yeetung 劉" userId="fcb576cb50ec2ef1" providerId="LiveId" clId="{546883AB-6E88-4E50-BF06-D28AF1CFE29F}" dt="2021-11-18T17:00:00.702" v="1181" actId="20577"/>
      <pc:docMkLst>
        <pc:docMk/>
      </pc:docMkLst>
      <pc:sldChg chg="modSp mod">
        <pc:chgData name="yeetung 劉" userId="fcb576cb50ec2ef1" providerId="LiveId" clId="{546883AB-6E88-4E50-BF06-D28AF1CFE29F}" dt="2021-11-18T10:05:07.204" v="0"/>
        <pc:sldMkLst>
          <pc:docMk/>
          <pc:sldMk cId="768206860" sldId="261"/>
        </pc:sldMkLst>
        <pc:spChg chg="mod">
          <ac:chgData name="yeetung 劉" userId="fcb576cb50ec2ef1" providerId="LiveId" clId="{546883AB-6E88-4E50-BF06-D28AF1CFE29F}" dt="2021-11-18T10:05:07.204" v="0"/>
          <ac:spMkLst>
            <pc:docMk/>
            <pc:sldMk cId="768206860" sldId="261"/>
            <ac:spMk id="2" creationId="{00000000-0000-0000-0000-000000000000}"/>
          </ac:spMkLst>
        </pc:spChg>
      </pc:sldChg>
      <pc:sldChg chg="modSp mod">
        <pc:chgData name="yeetung 劉" userId="fcb576cb50ec2ef1" providerId="LiveId" clId="{546883AB-6E88-4E50-BF06-D28AF1CFE29F}" dt="2021-11-18T17:00:00.702" v="1181" actId="20577"/>
        <pc:sldMkLst>
          <pc:docMk/>
          <pc:sldMk cId="2182458797" sldId="825"/>
        </pc:sldMkLst>
        <pc:spChg chg="mod">
          <ac:chgData name="yeetung 劉" userId="fcb576cb50ec2ef1" providerId="LiveId" clId="{546883AB-6E88-4E50-BF06-D28AF1CFE29F}" dt="2021-11-18T17:00:00.702" v="1181" actId="20577"/>
          <ac:spMkLst>
            <pc:docMk/>
            <pc:sldMk cId="2182458797" sldId="825"/>
            <ac:spMk id="2" creationId="{FE711C50-0908-4B59-ABD4-0B4BAE27824B}"/>
          </ac:spMkLst>
        </pc:spChg>
      </pc:sldChg>
      <pc:sldChg chg="addSp delSp modSp mod ord">
        <pc:chgData name="yeetung 劉" userId="fcb576cb50ec2ef1" providerId="LiveId" clId="{546883AB-6E88-4E50-BF06-D28AF1CFE29F}" dt="2021-11-18T16:44:34.431" v="1169"/>
        <pc:sldMkLst>
          <pc:docMk/>
          <pc:sldMk cId="2295630957" sldId="826"/>
        </pc:sldMkLst>
        <pc:spChg chg="mod">
          <ac:chgData name="yeetung 劉" userId="fcb576cb50ec2ef1" providerId="LiveId" clId="{546883AB-6E88-4E50-BF06-D28AF1CFE29F}" dt="2021-11-18T14:33:18.094" v="483"/>
          <ac:spMkLst>
            <pc:docMk/>
            <pc:sldMk cId="2295630957" sldId="826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12.307" v="781" actId="20577"/>
          <ac:spMkLst>
            <pc:docMk/>
            <pc:sldMk cId="2295630957" sldId="826"/>
            <ac:spMk id="3" creationId="{73215BF0-B7EE-483C-A98C-0F6380FB75FE}"/>
          </ac:spMkLst>
        </pc:spChg>
        <pc:picChg chg="add del mod">
          <ac:chgData name="yeetung 劉" userId="fcb576cb50ec2ef1" providerId="LiveId" clId="{546883AB-6E88-4E50-BF06-D28AF1CFE29F}" dt="2021-11-18T14:33:27.443" v="487" actId="478"/>
          <ac:picMkLst>
            <pc:docMk/>
            <pc:sldMk cId="2295630957" sldId="826"/>
            <ac:picMk id="5" creationId="{1C180D25-3E04-45F7-A90F-B1AA28D51925}"/>
          </ac:picMkLst>
        </pc:picChg>
        <pc:picChg chg="add mod">
          <ac:chgData name="yeetung 劉" userId="fcb576cb50ec2ef1" providerId="LiveId" clId="{546883AB-6E88-4E50-BF06-D28AF1CFE29F}" dt="2021-11-18T14:35:13.185" v="491" actId="1076"/>
          <ac:picMkLst>
            <pc:docMk/>
            <pc:sldMk cId="2295630957" sldId="826"/>
            <ac:picMk id="7" creationId="{83A4C2BD-DCCB-4FAF-A536-8C7C5A9F19F2}"/>
          </ac:picMkLst>
        </pc:picChg>
      </pc:sldChg>
      <pc:sldChg chg="addSp modSp mod">
        <pc:chgData name="yeetung 劉" userId="fcb576cb50ec2ef1" providerId="LiveId" clId="{546883AB-6E88-4E50-BF06-D28AF1CFE29F}" dt="2021-11-18T15:21:22.785" v="782"/>
        <pc:sldMkLst>
          <pc:docMk/>
          <pc:sldMk cId="3578076295" sldId="827"/>
        </pc:sldMkLst>
        <pc:spChg chg="mod">
          <ac:chgData name="yeetung 劉" userId="fcb576cb50ec2ef1" providerId="LiveId" clId="{546883AB-6E88-4E50-BF06-D28AF1CFE29F}" dt="2021-11-18T14:35:20.112" v="492"/>
          <ac:spMkLst>
            <pc:docMk/>
            <pc:sldMk cId="3578076295" sldId="827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2.785" v="782"/>
          <ac:spMkLst>
            <pc:docMk/>
            <pc:sldMk cId="3578076295" sldId="827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4:36:08.027" v="503" actId="164"/>
          <ac:spMkLst>
            <pc:docMk/>
            <pc:sldMk cId="3578076295" sldId="827"/>
            <ac:spMk id="6" creationId="{591E580C-C239-49ED-90F4-B5F519D76B7E}"/>
          </ac:spMkLst>
        </pc:spChg>
        <pc:grpChg chg="add mod">
          <ac:chgData name="yeetung 劉" userId="fcb576cb50ec2ef1" providerId="LiveId" clId="{546883AB-6E88-4E50-BF06-D28AF1CFE29F}" dt="2021-11-18T14:36:08.027" v="503" actId="164"/>
          <ac:grpSpMkLst>
            <pc:docMk/>
            <pc:sldMk cId="3578076295" sldId="827"/>
            <ac:grpSpMk id="7" creationId="{235FEDC1-85CA-4221-AFDB-08DFFCB3F62B}"/>
          </ac:grpSpMkLst>
        </pc:grpChg>
        <pc:picChg chg="add mod">
          <ac:chgData name="yeetung 劉" userId="fcb576cb50ec2ef1" providerId="LiveId" clId="{546883AB-6E88-4E50-BF06-D28AF1CFE29F}" dt="2021-11-18T14:36:08.027" v="503" actId="164"/>
          <ac:picMkLst>
            <pc:docMk/>
            <pc:sldMk cId="3578076295" sldId="827"/>
            <ac:picMk id="5" creationId="{4B295FCF-A31C-4071-8303-1487D09199EA}"/>
          </ac:picMkLst>
        </pc:picChg>
      </pc:sldChg>
      <pc:sldChg chg="addSp modSp mod">
        <pc:chgData name="yeetung 劉" userId="fcb576cb50ec2ef1" providerId="LiveId" clId="{546883AB-6E88-4E50-BF06-D28AF1CFE29F}" dt="2021-11-18T15:21:27.232" v="785"/>
        <pc:sldMkLst>
          <pc:docMk/>
          <pc:sldMk cId="2383229284" sldId="828"/>
        </pc:sldMkLst>
        <pc:spChg chg="mod">
          <ac:chgData name="yeetung 劉" userId="fcb576cb50ec2ef1" providerId="LiveId" clId="{546883AB-6E88-4E50-BF06-D28AF1CFE29F}" dt="2021-11-18T14:36:36.287" v="512"/>
          <ac:spMkLst>
            <pc:docMk/>
            <pc:sldMk cId="2383229284" sldId="828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7.232" v="785"/>
          <ac:spMkLst>
            <pc:docMk/>
            <pc:sldMk cId="2383229284" sldId="828"/>
            <ac:spMk id="3" creationId="{73215BF0-B7EE-483C-A98C-0F6380FB75FE}"/>
          </ac:spMkLst>
        </pc:spChg>
        <pc:spChg chg="mod">
          <ac:chgData name="yeetung 劉" userId="fcb576cb50ec2ef1" providerId="LiveId" clId="{546883AB-6E88-4E50-BF06-D28AF1CFE29F}" dt="2021-11-18T14:36:28.859" v="511" actId="14100"/>
          <ac:spMkLst>
            <pc:docMk/>
            <pc:sldMk cId="2383229284" sldId="828"/>
            <ac:spMk id="6" creationId="{48154108-8D0B-429F-BEE2-210FA99C952F}"/>
          </ac:spMkLst>
        </pc:spChg>
        <pc:grpChg chg="add mod">
          <ac:chgData name="yeetung 劉" userId="fcb576cb50ec2ef1" providerId="LiveId" clId="{546883AB-6E88-4E50-BF06-D28AF1CFE29F}" dt="2021-11-18T14:36:21.968" v="509" actId="1076"/>
          <ac:grpSpMkLst>
            <pc:docMk/>
            <pc:sldMk cId="2383229284" sldId="828"/>
            <ac:grpSpMk id="4" creationId="{75ED9355-15D2-4132-9CD2-C90A0B357289}"/>
          </ac:grpSpMkLst>
        </pc:grpChg>
        <pc:picChg chg="mod">
          <ac:chgData name="yeetung 劉" userId="fcb576cb50ec2ef1" providerId="LiveId" clId="{546883AB-6E88-4E50-BF06-D28AF1CFE29F}" dt="2021-11-18T14:36:17.806" v="507"/>
          <ac:picMkLst>
            <pc:docMk/>
            <pc:sldMk cId="2383229284" sldId="828"/>
            <ac:picMk id="5" creationId="{37C5F7A2-E2E5-4230-82BF-46E3315D46A4}"/>
          </ac:picMkLst>
        </pc:picChg>
      </pc:sldChg>
      <pc:sldChg chg="addSp modSp add mod">
        <pc:chgData name="yeetung 劉" userId="fcb576cb50ec2ef1" providerId="LiveId" clId="{546883AB-6E88-4E50-BF06-D28AF1CFE29F}" dt="2021-11-18T15:21:29.424" v="786"/>
        <pc:sldMkLst>
          <pc:docMk/>
          <pc:sldMk cId="595196524" sldId="829"/>
        </pc:sldMkLst>
        <pc:spChg chg="mod">
          <ac:chgData name="yeetung 劉" userId="fcb576cb50ec2ef1" providerId="LiveId" clId="{546883AB-6E88-4E50-BF06-D28AF1CFE29F}" dt="2021-11-18T14:36:44.720" v="513"/>
          <ac:spMkLst>
            <pc:docMk/>
            <pc:sldMk cId="595196524" sldId="829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9.424" v="786"/>
          <ac:spMkLst>
            <pc:docMk/>
            <pc:sldMk cId="595196524" sldId="829"/>
            <ac:spMk id="3" creationId="{73215BF0-B7EE-483C-A98C-0F6380FB75FE}"/>
          </ac:spMkLst>
        </pc:spChg>
        <pc:picChg chg="add mod">
          <ac:chgData name="yeetung 劉" userId="fcb576cb50ec2ef1" providerId="LiveId" clId="{546883AB-6E88-4E50-BF06-D28AF1CFE29F}" dt="2021-11-18T14:37:39.999" v="517" actId="1076"/>
          <ac:picMkLst>
            <pc:docMk/>
            <pc:sldMk cId="595196524" sldId="829"/>
            <ac:picMk id="5" creationId="{725FE76A-597C-44ED-B4BD-6FE5A1DF54DD}"/>
          </ac:picMkLst>
        </pc:picChg>
      </pc:sldChg>
      <pc:sldChg chg="addSp modSp add mod">
        <pc:chgData name="yeetung 劉" userId="fcb576cb50ec2ef1" providerId="LiveId" clId="{546883AB-6E88-4E50-BF06-D28AF1CFE29F}" dt="2021-11-18T15:21:31.666" v="787"/>
        <pc:sldMkLst>
          <pc:docMk/>
          <pc:sldMk cId="1029351742" sldId="830"/>
        </pc:sldMkLst>
        <pc:spChg chg="mod">
          <ac:chgData name="yeetung 劉" userId="fcb576cb50ec2ef1" providerId="LiveId" clId="{546883AB-6E88-4E50-BF06-D28AF1CFE29F}" dt="2021-11-18T14:42:01.792" v="598" actId="20577"/>
          <ac:spMkLst>
            <pc:docMk/>
            <pc:sldMk cId="1029351742" sldId="830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1.666" v="787"/>
          <ac:spMkLst>
            <pc:docMk/>
            <pc:sldMk cId="1029351742" sldId="830"/>
            <ac:spMk id="3" creationId="{73215BF0-B7EE-483C-A98C-0F6380FB75FE}"/>
          </ac:spMkLst>
        </pc:spChg>
        <pc:picChg chg="add mod">
          <ac:chgData name="yeetung 劉" userId="fcb576cb50ec2ef1" providerId="LiveId" clId="{546883AB-6E88-4E50-BF06-D28AF1CFE29F}" dt="2021-11-18T14:39:02.438" v="527" actId="1076"/>
          <ac:picMkLst>
            <pc:docMk/>
            <pc:sldMk cId="1029351742" sldId="830"/>
            <ac:picMk id="5" creationId="{18109244-99C2-4D33-97A2-1359F256160C}"/>
          </ac:picMkLst>
        </pc:picChg>
        <pc:picChg chg="add mod">
          <ac:chgData name="yeetung 劉" userId="fcb576cb50ec2ef1" providerId="LiveId" clId="{546883AB-6E88-4E50-BF06-D28AF1CFE29F}" dt="2021-11-18T14:39:01.321" v="526" actId="1076"/>
          <ac:picMkLst>
            <pc:docMk/>
            <pc:sldMk cId="1029351742" sldId="830"/>
            <ac:picMk id="7" creationId="{8C5CAF46-31B2-4A80-B3FC-39D7F7DFD6CE}"/>
          </ac:picMkLst>
        </pc:picChg>
      </pc:sldChg>
      <pc:sldChg chg="addSp delSp modSp add del mod ord">
        <pc:chgData name="yeetung 劉" userId="fcb576cb50ec2ef1" providerId="LiveId" clId="{546883AB-6E88-4E50-BF06-D28AF1CFE29F}" dt="2021-11-18T16:41:46.600" v="1131" actId="47"/>
        <pc:sldMkLst>
          <pc:docMk/>
          <pc:sldMk cId="1418222297" sldId="831"/>
        </pc:sldMkLst>
        <pc:spChg chg="mod">
          <ac:chgData name="yeetung 劉" userId="fcb576cb50ec2ef1" providerId="LiveId" clId="{546883AB-6E88-4E50-BF06-D28AF1CFE29F}" dt="2021-11-18T16:35:38.472" v="1126" actId="14100"/>
          <ac:spMkLst>
            <pc:docMk/>
            <pc:sldMk cId="1418222297" sldId="831"/>
            <ac:spMk id="2" creationId="{FE711C50-0908-4B59-ABD4-0B4BAE27824B}"/>
          </ac:spMkLst>
        </pc:spChg>
        <pc:picChg chg="add del mod">
          <ac:chgData name="yeetung 劉" userId="fcb576cb50ec2ef1" providerId="LiveId" clId="{546883AB-6E88-4E50-BF06-D28AF1CFE29F}" dt="2021-11-18T16:11:11.104" v="1067" actId="478"/>
          <ac:picMkLst>
            <pc:docMk/>
            <pc:sldMk cId="1418222297" sldId="831"/>
            <ac:picMk id="5" creationId="{52F9E62E-E1BC-4246-ADC9-2751F662B171}"/>
          </ac:picMkLst>
        </pc:picChg>
        <pc:picChg chg="add mod">
          <ac:chgData name="yeetung 劉" userId="fcb576cb50ec2ef1" providerId="LiveId" clId="{546883AB-6E88-4E50-BF06-D28AF1CFE29F}" dt="2021-11-18T16:11:36.870" v="1073" actId="1076"/>
          <ac:picMkLst>
            <pc:docMk/>
            <pc:sldMk cId="1418222297" sldId="831"/>
            <ac:picMk id="7" creationId="{BFD98EEB-41E4-4675-94D0-1C68F6641CB9}"/>
          </ac:picMkLst>
        </pc:picChg>
        <pc:picChg chg="add del mod">
          <ac:chgData name="yeetung 劉" userId="fcb576cb50ec2ef1" providerId="LiveId" clId="{546883AB-6E88-4E50-BF06-D28AF1CFE29F}" dt="2021-11-18T16:12:00.015" v="1080" actId="478"/>
          <ac:picMkLst>
            <pc:docMk/>
            <pc:sldMk cId="1418222297" sldId="831"/>
            <ac:picMk id="9" creationId="{9B5A81FB-8B95-4332-B207-1CED3598254C}"/>
          </ac:picMkLst>
        </pc:picChg>
        <pc:picChg chg="add mod">
          <ac:chgData name="yeetung 劉" userId="fcb576cb50ec2ef1" providerId="LiveId" clId="{546883AB-6E88-4E50-BF06-D28AF1CFE29F}" dt="2021-11-18T16:12:37.641" v="1088" actId="1076"/>
          <ac:picMkLst>
            <pc:docMk/>
            <pc:sldMk cId="1418222297" sldId="831"/>
            <ac:picMk id="11" creationId="{C076AE84-32A3-47A2-8337-F865BFD4935E}"/>
          </ac:picMkLst>
        </pc:picChg>
      </pc:sldChg>
      <pc:sldChg chg="addSp delSp modSp add mod">
        <pc:chgData name="yeetung 劉" userId="fcb576cb50ec2ef1" providerId="LiveId" clId="{546883AB-6E88-4E50-BF06-D28AF1CFE29F}" dt="2021-11-18T15:21:34.159" v="788"/>
        <pc:sldMkLst>
          <pc:docMk/>
          <pc:sldMk cId="1029181005" sldId="832"/>
        </pc:sldMkLst>
        <pc:spChg chg="del mod">
          <ac:chgData name="yeetung 劉" userId="fcb576cb50ec2ef1" providerId="LiveId" clId="{546883AB-6E88-4E50-BF06-D28AF1CFE29F}" dt="2021-11-18T15:06:45.854" v="739" actId="478"/>
          <ac:spMkLst>
            <pc:docMk/>
            <pc:sldMk cId="1029181005" sldId="832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4.159" v="788"/>
          <ac:spMkLst>
            <pc:docMk/>
            <pc:sldMk cId="1029181005" sldId="832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4" creationId="{4451F734-37E2-4C52-B249-CE902788C646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5" creationId="{97F3B0F7-DED1-4BF8-9B2D-28B8605D548B}"/>
          </ac:spMkLst>
        </pc:spChg>
        <pc:spChg chg="add mod">
          <ac:chgData name="yeetung 劉" userId="fcb576cb50ec2ef1" providerId="LiveId" clId="{546883AB-6E88-4E50-BF06-D28AF1CFE29F}" dt="2021-11-18T15:10:30.563" v="775" actId="164"/>
          <ac:spMkLst>
            <pc:docMk/>
            <pc:sldMk cId="1029181005" sldId="832"/>
            <ac:spMk id="6" creationId="{41AA3B48-609C-49E2-A6D7-AEEF6949E9DF}"/>
          </ac:spMkLst>
        </pc:spChg>
        <pc:spChg chg="add del mod">
          <ac:chgData name="yeetung 劉" userId="fcb576cb50ec2ef1" providerId="LiveId" clId="{546883AB-6E88-4E50-BF06-D28AF1CFE29F}" dt="2021-11-18T15:03:25.092" v="690" actId="478"/>
          <ac:spMkLst>
            <pc:docMk/>
            <pc:sldMk cId="1029181005" sldId="832"/>
            <ac:spMk id="9" creationId="{A5E154EE-684E-4175-A186-3593BC905926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10" creationId="{7837277D-EB50-4A64-A1FD-37A5BCBC63F5}"/>
          </ac:spMkLst>
        </pc:spChg>
        <pc:spChg chg="add mod">
          <ac:chgData name="yeetung 劉" userId="fcb576cb50ec2ef1" providerId="LiveId" clId="{546883AB-6E88-4E50-BF06-D28AF1CFE29F}" dt="2021-11-18T15:04:25.898" v="713"/>
          <ac:spMkLst>
            <pc:docMk/>
            <pc:sldMk cId="1029181005" sldId="832"/>
            <ac:spMk id="15" creationId="{4D9DCF9B-29C6-4637-8265-361001EF4BD1}"/>
          </ac:spMkLst>
        </pc:spChg>
        <pc:spChg chg="add mod">
          <ac:chgData name="yeetung 劉" userId="fcb576cb50ec2ef1" providerId="LiveId" clId="{546883AB-6E88-4E50-BF06-D28AF1CFE29F}" dt="2021-11-18T15:04:25.898" v="713"/>
          <ac:spMkLst>
            <pc:docMk/>
            <pc:sldMk cId="1029181005" sldId="832"/>
            <ac:spMk id="17" creationId="{FBEC63D6-A358-4C12-8BF7-79521053BF4B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0" creationId="{28D79E69-286D-4003-BB2B-02D8C8EC415A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4" creationId="{2E791E28-2029-46FD-8FAF-55A8BF99FFB8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6" creationId="{09A51C72-0928-496C-9236-C7CF8807C09D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7" creationId="{004A0676-2DD3-4FC3-AA88-3F34B03113FE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34" creationId="{4E2B8BA7-E86D-4E96-B67F-ACF341391B06}"/>
          </ac:spMkLst>
        </pc:spChg>
        <pc:spChg chg="add mod">
          <ac:chgData name="yeetung 劉" userId="fcb576cb50ec2ef1" providerId="LiveId" clId="{546883AB-6E88-4E50-BF06-D28AF1CFE29F}" dt="2021-11-18T15:10:24.311" v="773" actId="1076"/>
          <ac:spMkLst>
            <pc:docMk/>
            <pc:sldMk cId="1029181005" sldId="832"/>
            <ac:spMk id="56" creationId="{606256B6-49F6-4461-9826-126D10D3EC0B}"/>
          </ac:spMkLst>
        </pc:spChg>
        <pc:grpChg chg="add mod">
          <ac:chgData name="yeetung 劉" userId="fcb576cb50ec2ef1" providerId="LiveId" clId="{546883AB-6E88-4E50-BF06-D28AF1CFE29F}" dt="2021-11-18T15:10:30.563" v="775" actId="164"/>
          <ac:grpSpMkLst>
            <pc:docMk/>
            <pc:sldMk cId="1029181005" sldId="832"/>
            <ac:grpSpMk id="33" creationId="{04046F72-442C-4BB3-B78A-37C171705E8E}"/>
          </ac:grpSpMkLst>
        </pc:grpChg>
        <pc:grpChg chg="add mod">
          <ac:chgData name="yeetung 劉" userId="fcb576cb50ec2ef1" providerId="LiveId" clId="{546883AB-6E88-4E50-BF06-D28AF1CFE29F}" dt="2021-11-18T15:10:33.445" v="776" actId="1076"/>
          <ac:grpSpMkLst>
            <pc:docMk/>
            <pc:sldMk cId="1029181005" sldId="832"/>
            <ac:grpSpMk id="61" creationId="{6F496F28-6C66-49DC-ADB7-A60826AC703A}"/>
          </ac:grpSpMkLst>
        </pc:grp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8" creationId="{18666FE5-1242-4CCD-BBC4-FA461916A205}"/>
          </ac:cxnSpMkLst>
        </pc:cxnChg>
        <pc:cxnChg chg="add mod">
          <ac:chgData name="yeetung 劉" userId="fcb576cb50ec2ef1" providerId="LiveId" clId="{546883AB-6E88-4E50-BF06-D28AF1CFE29F}" dt="2021-11-18T15:04:25.898" v="713"/>
          <ac:cxnSpMkLst>
            <pc:docMk/>
            <pc:sldMk cId="1029181005" sldId="832"/>
            <ac:cxnSpMk id="16" creationId="{F14D2279-47A6-4B66-8243-2D9F01700B8F}"/>
          </ac:cxnSpMkLst>
        </pc:cxnChg>
        <pc:cxnChg chg="add del">
          <ac:chgData name="yeetung 劉" userId="fcb576cb50ec2ef1" providerId="LiveId" clId="{546883AB-6E88-4E50-BF06-D28AF1CFE29F}" dt="2021-11-18T15:04:34.514" v="715" actId="478"/>
          <ac:cxnSpMkLst>
            <pc:docMk/>
            <pc:sldMk cId="1029181005" sldId="832"/>
            <ac:cxnSpMk id="19" creationId="{0ECF231A-48D0-4C4D-964B-862EF718BCBA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2" creationId="{8F973ADE-E12E-40F0-B6A5-3F2AB11AFBED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5" creationId="{4B9721F1-734A-49F8-916B-E791346E505F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8" creationId="{B679D464-304F-4B69-BAA3-A5818C7DE8AA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30" creationId="{BE0E81AB-941F-4C0C-95A9-9086ED6A1108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32" creationId="{768921D2-4CC0-4527-853A-25C79E3A855F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36" creationId="{497A033D-6377-496F-AE86-1F6D9BB397EF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54" creationId="{B371AAA1-15E0-4BF5-9A86-EFABDBBF045A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58" creationId="{5EA606BD-088D-45A9-B2A4-B20A01661667}"/>
          </ac:cxnSpMkLst>
        </pc:cxnChg>
      </pc:sldChg>
      <pc:sldChg chg="addSp delSp modSp add mod">
        <pc:chgData name="yeetung 劉" userId="fcb576cb50ec2ef1" providerId="LiveId" clId="{546883AB-6E88-4E50-BF06-D28AF1CFE29F}" dt="2021-11-18T16:42:31.290" v="1145" actId="1076"/>
        <pc:sldMkLst>
          <pc:docMk/>
          <pc:sldMk cId="1008786623" sldId="833"/>
        </pc:sldMkLst>
        <pc:spChg chg="del mod">
          <ac:chgData name="yeetung 劉" userId="fcb576cb50ec2ef1" providerId="LiveId" clId="{546883AB-6E88-4E50-BF06-D28AF1CFE29F}" dt="2021-11-18T16:06:39.574" v="1003" actId="478"/>
          <ac:spMkLst>
            <pc:docMk/>
            <pc:sldMk cId="1008786623" sldId="833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7.535" v="789"/>
          <ac:spMkLst>
            <pc:docMk/>
            <pc:sldMk cId="1008786623" sldId="833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9" creationId="{6B4B348A-482A-4647-AB1A-112731C67B0F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0" creationId="{5D116CF5-508F-404D-A57F-2869AF882EB1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1" creationId="{6F604B15-B2C4-4D9C-9FDA-CEC38FA151AD}"/>
          </ac:spMkLst>
        </pc:spChg>
        <pc:spChg chg="add del mod">
          <ac:chgData name="yeetung 劉" userId="fcb576cb50ec2ef1" providerId="LiveId" clId="{546883AB-6E88-4E50-BF06-D28AF1CFE29F}" dt="2021-11-18T16:03:27.193" v="927" actId="478"/>
          <ac:spMkLst>
            <pc:docMk/>
            <pc:sldMk cId="1008786623" sldId="833"/>
            <ac:spMk id="13" creationId="{BD49A416-5B2C-4069-A981-16401C29CA26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4" creationId="{9E05B5FE-A23D-4156-9B52-CF5277F9B3F3}"/>
          </ac:spMkLst>
        </pc:spChg>
        <pc:spChg chg="add del mod">
          <ac:chgData name="yeetung 劉" userId="fcb576cb50ec2ef1" providerId="LiveId" clId="{546883AB-6E88-4E50-BF06-D28AF1CFE29F}" dt="2021-11-18T16:04:39.767" v="949" actId="478"/>
          <ac:spMkLst>
            <pc:docMk/>
            <pc:sldMk cId="1008786623" sldId="833"/>
            <ac:spMk id="15" creationId="{E56A5D9E-4870-4B21-9F87-A33F7789566A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6" creationId="{9DBBCC9C-6A47-4AEE-82E6-8187559C8CC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7" creationId="{0E8A0DFF-C970-433D-AF31-713AB0BC0C16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8" creationId="{BDD0EC34-289A-4C8A-9902-C7455201FFC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9" creationId="{7F5EBB9D-404E-4169-9054-454AB11A435D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0" creationId="{4D805323-C913-4079-B1D4-4FF4BD503E97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1" creationId="{E9BA6187-66B7-449B-9CC3-C8496346D436}"/>
          </ac:spMkLst>
        </pc:spChg>
        <pc:spChg chg="add del mod">
          <ac:chgData name="yeetung 劉" userId="fcb576cb50ec2ef1" providerId="LiveId" clId="{546883AB-6E88-4E50-BF06-D28AF1CFE29F}" dt="2021-11-18T16:05:54.167" v="990" actId="478"/>
          <ac:spMkLst>
            <pc:docMk/>
            <pc:sldMk cId="1008786623" sldId="833"/>
            <ac:spMk id="22" creationId="{F0575031-A332-41A8-8BDF-D174F6026B30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4" creationId="{87FCF35D-FE92-4DD1-B985-26C5F840D5CF}"/>
          </ac:spMkLst>
        </pc:spChg>
        <pc:spChg chg="add del mod">
          <ac:chgData name="yeetung 劉" userId="fcb576cb50ec2ef1" providerId="LiveId" clId="{546883AB-6E88-4E50-BF06-D28AF1CFE29F}" dt="2021-11-18T16:07:14.821" v="1017" actId="478"/>
          <ac:spMkLst>
            <pc:docMk/>
            <pc:sldMk cId="1008786623" sldId="833"/>
            <ac:spMk id="25" creationId="{6CD1537F-71C3-437A-A9E7-F4A5B2AAA1A6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26" creationId="{3424BB30-0FF9-4034-9252-D514B2593FE4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27" creationId="{0FC6BF0E-9A68-4959-A4C3-363FA1E175E5}"/>
          </ac:spMkLst>
        </pc:spChg>
        <pc:spChg chg="add del mod">
          <ac:chgData name="yeetung 劉" userId="fcb576cb50ec2ef1" providerId="LiveId" clId="{546883AB-6E88-4E50-BF06-D28AF1CFE29F}" dt="2021-11-18T16:07:14.821" v="1017" actId="478"/>
          <ac:spMkLst>
            <pc:docMk/>
            <pc:sldMk cId="1008786623" sldId="833"/>
            <ac:spMk id="29" creationId="{4610FDEA-32F6-4FA0-843B-248DF770B5AC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30" creationId="{B3B3A200-5D8A-4AE0-86A3-2A95FEF74ED7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31" creationId="{9D61C71B-2914-4E59-B647-09ED315E66E0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2" creationId="{0C872C37-62E8-45F7-93A6-EB1007E59488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4" creationId="{1460D9A8-6AD7-415F-8182-60FCC36AD424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5" creationId="{7248199A-1602-4023-B21E-1CD2060DAFE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6" creationId="{890D61F2-72A4-47CD-8415-8FCDE1DC0CFD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7" creationId="{D10D56A1-0C03-437B-B64D-DC93CC1039A1}"/>
          </ac:spMkLst>
        </pc:spChg>
        <pc:spChg chg="add mod">
          <ac:chgData name="yeetung 劉" userId="fcb576cb50ec2ef1" providerId="LiveId" clId="{546883AB-6E88-4E50-BF06-D28AF1CFE29F}" dt="2021-11-18T16:09:44.330" v="1056" actId="1076"/>
          <ac:spMkLst>
            <pc:docMk/>
            <pc:sldMk cId="1008786623" sldId="833"/>
            <ac:spMk id="38" creationId="{FDBFBFBA-EE96-474B-AA82-7F440E1CAB4B}"/>
          </ac:spMkLst>
        </pc:s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8" creationId="{B69A95BF-F9CF-4AA7-9A5A-13A7C65D039F}"/>
          </ac:grpSpMkLst>
        </pc:gr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12" creationId="{F8895065-2448-4DB8-A191-F64368F51E30}"/>
          </ac:grpSpMkLst>
        </pc:gr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23" creationId="{70D393DD-C699-48D3-95D9-CE7717D21098}"/>
          </ac:grpSpMkLst>
        </pc:grpChg>
        <pc:grpChg chg="add del mod">
          <ac:chgData name="yeetung 劉" userId="fcb576cb50ec2ef1" providerId="LiveId" clId="{546883AB-6E88-4E50-BF06-D28AF1CFE29F}" dt="2021-11-18T16:11:06.273" v="1064" actId="478"/>
          <ac:grpSpMkLst>
            <pc:docMk/>
            <pc:sldMk cId="1008786623" sldId="833"/>
            <ac:grpSpMk id="33" creationId="{16F570A3-E364-4202-B3F0-9F8A865D3F90}"/>
          </ac:grpSpMkLst>
        </pc:grpChg>
        <pc:picChg chg="add mod">
          <ac:chgData name="yeetung 劉" userId="fcb576cb50ec2ef1" providerId="LiveId" clId="{546883AB-6E88-4E50-BF06-D28AF1CFE29F}" dt="2021-11-18T16:42:21.246" v="1139" actId="1076"/>
          <ac:picMkLst>
            <pc:docMk/>
            <pc:sldMk cId="1008786623" sldId="833"/>
            <ac:picMk id="40" creationId="{6471AC28-63DB-47B5-985F-C9F1FA6898A0}"/>
          </ac:picMkLst>
        </pc:picChg>
        <pc:picChg chg="add mod">
          <ac:chgData name="yeetung 劉" userId="fcb576cb50ec2ef1" providerId="LiveId" clId="{546883AB-6E88-4E50-BF06-D28AF1CFE29F}" dt="2021-11-18T16:42:31.290" v="1145" actId="1076"/>
          <ac:picMkLst>
            <pc:docMk/>
            <pc:sldMk cId="1008786623" sldId="833"/>
            <ac:picMk id="41" creationId="{15526C66-DF24-4182-BF20-B11DA72B6DB4}"/>
          </ac:picMkLst>
        </pc:picChg>
        <pc:cxnChg chg="add mod">
          <ac:chgData name="yeetung 劉" userId="fcb576cb50ec2ef1" providerId="LiveId" clId="{546883AB-6E88-4E50-BF06-D28AF1CFE29F}" dt="2021-11-18T16:09:42.141" v="1055"/>
          <ac:cxnSpMkLst>
            <pc:docMk/>
            <pc:sldMk cId="1008786623" sldId="833"/>
            <ac:cxnSpMk id="5" creationId="{92F5BA3B-93E2-4AB3-91C7-58E10B2BB186}"/>
          </ac:cxnSpMkLst>
        </pc:cxnChg>
        <pc:cxnChg chg="add mod">
          <ac:chgData name="yeetung 劉" userId="fcb576cb50ec2ef1" providerId="LiveId" clId="{546883AB-6E88-4E50-BF06-D28AF1CFE29F}" dt="2021-11-18T16:09:42.141" v="1055"/>
          <ac:cxnSpMkLst>
            <pc:docMk/>
            <pc:sldMk cId="1008786623" sldId="833"/>
            <ac:cxnSpMk id="6" creationId="{086AE421-B43F-483E-B852-3364B02F7124}"/>
          </ac:cxnSpMkLst>
        </pc:cxnChg>
      </pc:sldChg>
      <pc:sldChg chg="addSp delSp modSp add del mod">
        <pc:chgData name="yeetung 劉" userId="fcb576cb50ec2ef1" providerId="LiveId" clId="{546883AB-6E88-4E50-BF06-D28AF1CFE29F}" dt="2021-11-18T16:43:08.933" v="1150" actId="47"/>
        <pc:sldMkLst>
          <pc:docMk/>
          <pc:sldMk cId="201439317" sldId="834"/>
        </pc:sldMkLst>
        <pc:picChg chg="add del mod">
          <ac:chgData name="yeetung 劉" userId="fcb576cb50ec2ef1" providerId="LiveId" clId="{546883AB-6E88-4E50-BF06-D28AF1CFE29F}" dt="2021-11-18T16:42:35.748" v="1146" actId="478"/>
          <ac:picMkLst>
            <pc:docMk/>
            <pc:sldMk cId="201439317" sldId="834"/>
            <ac:picMk id="4" creationId="{B9930E4B-3EF3-4677-B31F-3F6AA9508E74}"/>
          </ac:picMkLst>
        </pc:picChg>
        <pc:picChg chg="del">
          <ac:chgData name="yeetung 劉" userId="fcb576cb50ec2ef1" providerId="LiveId" clId="{546883AB-6E88-4E50-BF06-D28AF1CFE29F}" dt="2021-11-18T16:41:50.629" v="1133" actId="478"/>
          <ac:picMkLst>
            <pc:docMk/>
            <pc:sldMk cId="201439317" sldId="834"/>
            <ac:picMk id="40" creationId="{6471AC28-63DB-47B5-985F-C9F1FA6898A0}"/>
          </ac:picMkLst>
        </pc:picChg>
      </pc:sldChg>
      <pc:sldChg chg="delSp modSp add mod ord">
        <pc:chgData name="yeetung 劉" userId="fcb576cb50ec2ef1" providerId="LiveId" clId="{546883AB-6E88-4E50-BF06-D28AF1CFE29F}" dt="2021-11-18T16:43:21.361" v="1167" actId="20577"/>
        <pc:sldMkLst>
          <pc:docMk/>
          <pc:sldMk cId="480394464" sldId="835"/>
        </pc:sldMkLst>
        <pc:spChg chg="mod">
          <ac:chgData name="yeetung 劉" userId="fcb576cb50ec2ef1" providerId="LiveId" clId="{546883AB-6E88-4E50-BF06-D28AF1CFE29F}" dt="2021-11-18T16:43:21.361" v="1167" actId="20577"/>
          <ac:spMkLst>
            <pc:docMk/>
            <pc:sldMk cId="480394464" sldId="835"/>
            <ac:spMk id="2" creationId="{FE711C50-0908-4B59-ABD4-0B4BAE27824B}"/>
          </ac:spMkLst>
        </pc:spChg>
        <pc:picChg chg="del">
          <ac:chgData name="yeetung 劉" userId="fcb576cb50ec2ef1" providerId="LiveId" clId="{546883AB-6E88-4E50-BF06-D28AF1CFE29F}" dt="2021-11-18T16:43:11.970" v="1151" actId="478"/>
          <ac:picMkLst>
            <pc:docMk/>
            <pc:sldMk cId="480394464" sldId="835"/>
            <ac:picMk id="5" creationId="{725FE76A-597C-44ED-B4BD-6FE5A1DF54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6000" b="0" dirty="0"/>
              <a:t>系統晶片設計實習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人：劉益彤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D14B7BC-013D-509F-91C8-7493445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E481D1-FE3D-AA3E-FEA8-55DDF4EC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767" y="1312622"/>
            <a:ext cx="7716327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4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760018A-33BB-1A43-7BF5-D967E0C6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開啟中斷</a:t>
            </a:r>
            <a:r>
              <a:rPr lang="en-US" altLang="zh-TW" dirty="0"/>
              <a:t>(PS)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14B7BC-013D-509F-91C8-7493445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C1FAA0-67E7-7590-1515-C6975960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26" y="1348039"/>
            <a:ext cx="9421540" cy="45059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46E8FF-365B-A14B-A9F2-74C0BA7E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3" y="1921173"/>
            <a:ext cx="3096684" cy="19616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E57FB20-8BFC-DE67-09CA-CAAA94D6AC0E}"/>
              </a:ext>
            </a:extLst>
          </p:cNvPr>
          <p:cNvSpPr/>
          <p:nvPr/>
        </p:nvSpPr>
        <p:spPr>
          <a:xfrm>
            <a:off x="669956" y="2860896"/>
            <a:ext cx="778598" cy="307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A0469B-FCE6-5F8E-C3CA-7C45CF2B7B3D}"/>
              </a:ext>
            </a:extLst>
          </p:cNvPr>
          <p:cNvSpPr/>
          <p:nvPr/>
        </p:nvSpPr>
        <p:spPr>
          <a:xfrm>
            <a:off x="5593532" y="4199300"/>
            <a:ext cx="1142246" cy="264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1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760018A-33BB-1A43-7BF5-D967E0C6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開啟中斷</a:t>
            </a:r>
            <a:r>
              <a:rPr lang="en-US" altLang="zh-TW" dirty="0"/>
              <a:t>(GPIO)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14B7BC-013D-509F-91C8-7493445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B6B52C-6B97-1CC2-AB8C-16991EED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48" y="1335141"/>
            <a:ext cx="6640646" cy="49044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2EDFB54-CD15-9ADF-DCC1-E5CACB8BA0B2}"/>
              </a:ext>
            </a:extLst>
          </p:cNvPr>
          <p:cNvSpPr/>
          <p:nvPr/>
        </p:nvSpPr>
        <p:spPr>
          <a:xfrm>
            <a:off x="5421516" y="5524120"/>
            <a:ext cx="1033605" cy="29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1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D14B7BC-013D-509F-91C8-7493445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7F807AB-AD54-8881-CF3C-8A37C7978CFB}"/>
              </a:ext>
            </a:extLst>
          </p:cNvPr>
          <p:cNvGrpSpPr/>
          <p:nvPr/>
        </p:nvGrpSpPr>
        <p:grpSpPr>
          <a:xfrm>
            <a:off x="1385180" y="1493822"/>
            <a:ext cx="9823010" cy="3302757"/>
            <a:chOff x="1385180" y="1493822"/>
            <a:chExt cx="9823010" cy="3302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D8EFAAD-C1AB-7018-BE01-68D27C8B6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180" y="1863154"/>
              <a:ext cx="2344848" cy="176167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0CA129B-0539-DED6-224A-F1F7371061AB}"/>
                </a:ext>
              </a:extLst>
            </p:cNvPr>
            <p:cNvSpPr txBox="1"/>
            <p:nvPr/>
          </p:nvSpPr>
          <p:spPr>
            <a:xfrm>
              <a:off x="1385180" y="1493822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需要的</a:t>
              </a:r>
              <a:r>
                <a:rPr lang="en-US" altLang="zh-TW" dirty="0"/>
                <a:t>library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110261-8E1B-5738-11FB-7C1B61401500}"/>
                </a:ext>
              </a:extLst>
            </p:cNvPr>
            <p:cNvSpPr txBox="1"/>
            <p:nvPr/>
          </p:nvSpPr>
          <p:spPr>
            <a:xfrm>
              <a:off x="5430570" y="1493822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HW3</a:t>
              </a:r>
              <a:r>
                <a:rPr lang="zh-TW" altLang="en-US" dirty="0"/>
                <a:t> 定義的參數和函式</a:t>
              </a:r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F283D74-80AF-0B36-8316-63ACDB623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0570" y="1863154"/>
              <a:ext cx="5777620" cy="2933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30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D14B7BC-013D-509F-91C8-7493445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062CD2-EFED-67FD-756C-8274CE4A780C}"/>
              </a:ext>
            </a:extLst>
          </p:cNvPr>
          <p:cNvSpPr txBox="1"/>
          <p:nvPr/>
        </p:nvSpPr>
        <p:spPr>
          <a:xfrm>
            <a:off x="759028" y="1164947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主程式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LED</a:t>
            </a:r>
            <a:r>
              <a:rPr lang="zh-TW" altLang="en-US" dirty="0"/>
              <a:t>無限上數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0C13CCD-7C48-B7E7-134B-A346E068FAF2}"/>
              </a:ext>
            </a:extLst>
          </p:cNvPr>
          <p:cNvGrpSpPr/>
          <p:nvPr/>
        </p:nvGrpSpPr>
        <p:grpSpPr>
          <a:xfrm>
            <a:off x="1901283" y="1085125"/>
            <a:ext cx="7016380" cy="5830034"/>
            <a:chOff x="1901283" y="1085125"/>
            <a:chExt cx="7016380" cy="58300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C8BDB54-A4AE-F0F4-CFA5-41E47824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473" y="1085125"/>
              <a:ext cx="3969190" cy="5830034"/>
            </a:xfrm>
            <a:prstGeom prst="rect">
              <a:avLst/>
            </a:prstGeom>
          </p:spPr>
        </p:pic>
        <p:sp>
          <p:nvSpPr>
            <p:cNvPr id="7" name="右大括弧 6">
              <a:extLst>
                <a:ext uri="{FF2B5EF4-FFF2-40B4-BE49-F238E27FC236}">
                  <a16:creationId xmlns:a16="http://schemas.microsoft.com/office/drawing/2014/main" id="{3F95D5A5-73EB-3D37-9800-BDCA247D3F54}"/>
                </a:ext>
              </a:extLst>
            </p:cNvPr>
            <p:cNvSpPr/>
            <p:nvPr/>
          </p:nvSpPr>
          <p:spPr>
            <a:xfrm rot="10800000">
              <a:off x="4055951" y="2145670"/>
              <a:ext cx="1204111" cy="2761308"/>
            </a:xfrm>
            <a:prstGeom prst="rightBrace">
              <a:avLst>
                <a:gd name="adj1" fmla="val 8333"/>
                <a:gd name="adj2" fmla="val 5156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9AD9E7D-F589-91D5-D03A-7418892C15FF}"/>
                </a:ext>
              </a:extLst>
            </p:cNvPr>
            <p:cNvSpPr txBox="1"/>
            <p:nvPr/>
          </p:nvSpPr>
          <p:spPr>
            <a:xfrm>
              <a:off x="1901283" y="3296393"/>
              <a:ext cx="2108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初始化</a:t>
              </a:r>
              <a:r>
                <a:rPr lang="en-US" altLang="zh-TW" dirty="0">
                  <a:solidFill>
                    <a:srgbClr val="FF0000"/>
                  </a:solidFill>
                </a:rPr>
                <a:t>GPIO</a:t>
              </a:r>
              <a:r>
                <a:rPr lang="zh-TW" altLang="en-US" dirty="0">
                  <a:solidFill>
                    <a:srgbClr val="FF0000"/>
                  </a:solidFill>
                </a:rPr>
                <a:t>和中斷</a:t>
              </a:r>
            </a:p>
          </p:txBody>
        </p:sp>
        <p:sp>
          <p:nvSpPr>
            <p:cNvPr id="9" name="右大括弧 8">
              <a:extLst>
                <a:ext uri="{FF2B5EF4-FFF2-40B4-BE49-F238E27FC236}">
                  <a16:creationId xmlns:a16="http://schemas.microsoft.com/office/drawing/2014/main" id="{AF652850-C60F-17F5-DEC4-1DF4B9FD8A8F}"/>
                </a:ext>
              </a:extLst>
            </p:cNvPr>
            <p:cNvSpPr/>
            <p:nvPr/>
          </p:nvSpPr>
          <p:spPr>
            <a:xfrm rot="10800000">
              <a:off x="4102348" y="5413971"/>
              <a:ext cx="1157713" cy="1078903"/>
            </a:xfrm>
            <a:prstGeom prst="rightBrace">
              <a:avLst>
                <a:gd name="adj1" fmla="val 8333"/>
                <a:gd name="adj2" fmla="val 5156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77AD8C0-AA1C-07E7-ED9D-3A5CCEEE3FD0}"/>
                </a:ext>
              </a:extLst>
            </p:cNvPr>
            <p:cNvSpPr txBox="1"/>
            <p:nvPr/>
          </p:nvSpPr>
          <p:spPr>
            <a:xfrm>
              <a:off x="2209059" y="572926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無限迴圈，上數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18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760018A-33BB-1A43-7BF5-D967E0C6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按鈕中斷的內容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14B7BC-013D-509F-91C8-7493445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2DFCAC-DB80-E032-5627-62345FDCF8FA}"/>
              </a:ext>
            </a:extLst>
          </p:cNvPr>
          <p:cNvGrpSpPr/>
          <p:nvPr/>
        </p:nvGrpSpPr>
        <p:grpSpPr>
          <a:xfrm>
            <a:off x="1401738" y="1258002"/>
            <a:ext cx="9164830" cy="4925471"/>
            <a:chOff x="1401738" y="1258002"/>
            <a:chExt cx="9164830" cy="492547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2646293-0677-073D-05AF-809DCEC4B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0801" y="1258002"/>
              <a:ext cx="5435767" cy="4925471"/>
            </a:xfrm>
            <a:prstGeom prst="rect">
              <a:avLst/>
            </a:prstGeom>
          </p:spPr>
        </p:pic>
        <p:sp>
          <p:nvSpPr>
            <p:cNvPr id="6" name="左大括弧 5">
              <a:extLst>
                <a:ext uri="{FF2B5EF4-FFF2-40B4-BE49-F238E27FC236}">
                  <a16:creationId xmlns:a16="http://schemas.microsoft.com/office/drawing/2014/main" id="{9673BFA9-AFD7-7BF5-2EAD-69DFA6598893}"/>
                </a:ext>
              </a:extLst>
            </p:cNvPr>
            <p:cNvSpPr/>
            <p:nvPr/>
          </p:nvSpPr>
          <p:spPr>
            <a:xfrm>
              <a:off x="4274373" y="3308804"/>
              <a:ext cx="1139599" cy="1969366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792830-F7E1-F206-D6AB-81011CA7877B}"/>
                </a:ext>
              </a:extLst>
            </p:cNvPr>
            <p:cNvSpPr txBox="1"/>
            <p:nvPr/>
          </p:nvSpPr>
          <p:spPr>
            <a:xfrm>
              <a:off x="1401738" y="4090715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中斷觸發後，</a:t>
              </a:r>
              <a:r>
                <a:rPr lang="en-US" altLang="zh-TW" dirty="0">
                  <a:solidFill>
                    <a:srgbClr val="FF0000"/>
                  </a:solidFill>
                </a:rPr>
                <a:t>LED</a:t>
              </a:r>
              <a:r>
                <a:rPr lang="zh-TW" altLang="en-US" dirty="0">
                  <a:solidFill>
                    <a:srgbClr val="FF0000"/>
                  </a:solidFill>
                </a:rPr>
                <a:t>閃爍三次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26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760018A-33BB-1A43-7BF5-D967E0C6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編號定義在</a:t>
            </a:r>
            <a:r>
              <a:rPr lang="en-US" altLang="zh-TW" dirty="0" err="1"/>
              <a:t>bsp</a:t>
            </a:r>
            <a:r>
              <a:rPr lang="zh-TW" altLang="en-US" dirty="0"/>
              <a:t>資料夾底下的</a:t>
            </a:r>
            <a:r>
              <a:rPr lang="en-US" altLang="zh-TW" dirty="0"/>
              <a:t>ps7_cortexa9_0\include\</a:t>
            </a:r>
            <a:r>
              <a:rPr lang="en-US" altLang="zh-TW" dirty="0" err="1"/>
              <a:t>xparameters.h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編號為</a:t>
            </a:r>
            <a:r>
              <a:rPr lang="en-US" altLang="zh-TW" dirty="0"/>
              <a:t>61</a:t>
            </a:r>
            <a:r>
              <a:rPr lang="zh-TW" altLang="en-US" dirty="0"/>
              <a:t>號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14B7BC-013D-509F-91C8-7493445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IRQ</a:t>
            </a:r>
            <a:r>
              <a:rPr lang="zh-TW" altLang="en-US" dirty="0"/>
              <a:t>編號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CF7C3E-30E0-53AE-D5D8-1596446A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30" y="1830974"/>
            <a:ext cx="6415193" cy="36282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D548628-08AA-A398-12AC-C12D660B8D66}"/>
              </a:ext>
            </a:extLst>
          </p:cNvPr>
          <p:cNvSpPr/>
          <p:nvPr/>
        </p:nvSpPr>
        <p:spPr>
          <a:xfrm>
            <a:off x="3675707" y="2408221"/>
            <a:ext cx="3983526" cy="280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93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760018A-33BB-1A43-7BF5-D967E0C6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Zynq-7000 SoC-Technical Reference Manual</a:t>
            </a:r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231</a:t>
            </a:r>
            <a:r>
              <a:rPr lang="zh-TW" altLang="en-US" dirty="0"/>
              <a:t>頁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14B7BC-013D-509F-91C8-74934451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與中斷有關的暫存器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C5F682C-890E-59BB-FD50-EE8E88DCEDDE}"/>
              </a:ext>
            </a:extLst>
          </p:cNvPr>
          <p:cNvGrpSpPr/>
          <p:nvPr/>
        </p:nvGrpSpPr>
        <p:grpSpPr>
          <a:xfrm>
            <a:off x="5200180" y="1181481"/>
            <a:ext cx="6991820" cy="5037775"/>
            <a:chOff x="5200180" y="1181481"/>
            <a:chExt cx="6991820" cy="5037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21E84AF-B0B8-AA74-CD59-8EFC56A07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0180" y="1181481"/>
              <a:ext cx="6991820" cy="503777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7B0396-C3AC-A549-6071-567FD31DBD06}"/>
                </a:ext>
              </a:extLst>
            </p:cNvPr>
            <p:cNvSpPr/>
            <p:nvPr/>
          </p:nvSpPr>
          <p:spPr>
            <a:xfrm>
              <a:off x="6183517" y="2426330"/>
              <a:ext cx="5631255" cy="4798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60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34837</TotalTime>
  <Words>104</Words>
  <Application>Microsoft Office PowerPoint</Application>
  <PresentationFormat>寬螢幕</PresentationFormat>
  <Paragraphs>24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佈景主題</vt:lpstr>
      <vt:lpstr> 系統晶片設計實習</vt:lpstr>
      <vt:lpstr>Block Design</vt:lpstr>
      <vt:lpstr>Block Design</vt:lpstr>
      <vt:lpstr>Block Design</vt:lpstr>
      <vt:lpstr>SDK</vt:lpstr>
      <vt:lpstr>SDK</vt:lpstr>
      <vt:lpstr>SDK</vt:lpstr>
      <vt:lpstr>IRQ編號</vt:lpstr>
      <vt:lpstr>與中斷有關的暫存器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劉yeetung</dc:creator>
  <cp:lastModifiedBy>yeetung 劉</cp:lastModifiedBy>
  <cp:revision>1528</cp:revision>
  <dcterms:created xsi:type="dcterms:W3CDTF">2019-03-11T13:47:46Z</dcterms:created>
  <dcterms:modified xsi:type="dcterms:W3CDTF">2023-11-09T04:42:18Z</dcterms:modified>
</cp:coreProperties>
</file>