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63" r:id="rId6"/>
    <p:sldId id="266" r:id="rId7"/>
    <p:sldId id="265" r:id="rId8"/>
    <p:sldId id="267" r:id="rId9"/>
    <p:sldId id="264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8BF2433-7EB5-400B-A8BD-5DEB81C66647}">
          <p14:sldIdLst>
            <p14:sldId id="259"/>
          </p14:sldIdLst>
        </p14:section>
        <p14:section name="需求" id="{0500D4AD-3560-4A31-A210-7EF5D9A49E76}">
          <p14:sldIdLst>
            <p14:sldId id="260"/>
          </p14:sldIdLst>
        </p14:section>
        <p14:section name="Breakdown" id="{5081BBF1-938E-4B46-8C68-00E6D1E827EF}">
          <p14:sldIdLst>
            <p14:sldId id="261"/>
          </p14:sldIdLst>
        </p14:section>
        <p14:section name="設計" id="{1FE87A96-B92A-4E47-A1E7-73BF8C45C1ED}">
          <p14:sldIdLst>
            <p14:sldId id="262"/>
            <p14:sldId id="263"/>
            <p14:sldId id="266"/>
            <p14:sldId id="265"/>
            <p14:sldId id="267"/>
            <p14:sldId id="264"/>
            <p14:sldId id="268"/>
          </p14:sldIdLst>
        </p14:section>
        <p14:section name="api" id="{DC382ADD-B73D-4876-8F2D-0FDE0A58DF95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6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  <a:srgbClr val="FCFCFC"/>
    <a:srgbClr val="CDD1DF"/>
    <a:srgbClr val="000099"/>
    <a:srgbClr val="FFFFFF"/>
    <a:srgbClr val="0000FF"/>
    <a:srgbClr val="C2C2C2"/>
    <a:srgbClr val="EAEA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727" autoAdjust="0"/>
  </p:normalViewPr>
  <p:slideViewPr>
    <p:cSldViewPr snapToGrid="0">
      <p:cViewPr varScale="1">
        <p:scale>
          <a:sx n="106" d="100"/>
          <a:sy n="106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tung 劉" userId="fcb576cb50ec2ef1" providerId="LiveId" clId="{546883AB-6E88-4E50-BF06-D28AF1CFE29F}"/>
    <pc:docChg chg="undo custSel addSld delSld modSld sldOrd modSection">
      <pc:chgData name="yeetung 劉" userId="fcb576cb50ec2ef1" providerId="LiveId" clId="{546883AB-6E88-4E50-BF06-D28AF1CFE29F}" dt="2021-11-18T17:00:00.702" v="1181" actId="20577"/>
      <pc:docMkLst>
        <pc:docMk/>
      </pc:docMkLst>
      <pc:sldChg chg="modSp mod">
        <pc:chgData name="yeetung 劉" userId="fcb576cb50ec2ef1" providerId="LiveId" clId="{546883AB-6E88-4E50-BF06-D28AF1CFE29F}" dt="2021-11-18T10:05:07.204" v="0"/>
        <pc:sldMkLst>
          <pc:docMk/>
          <pc:sldMk cId="768206860" sldId="261"/>
        </pc:sldMkLst>
        <pc:spChg chg="mod">
          <ac:chgData name="yeetung 劉" userId="fcb576cb50ec2ef1" providerId="LiveId" clId="{546883AB-6E88-4E50-BF06-D28AF1CFE29F}" dt="2021-11-18T10:05:07.204" v="0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yeetung 劉" userId="fcb576cb50ec2ef1" providerId="LiveId" clId="{546883AB-6E88-4E50-BF06-D28AF1CFE29F}" dt="2021-11-18T17:00:00.702" v="1181" actId="20577"/>
        <pc:sldMkLst>
          <pc:docMk/>
          <pc:sldMk cId="2182458797" sldId="825"/>
        </pc:sldMkLst>
        <pc:spChg chg="mod">
          <ac:chgData name="yeetung 劉" userId="fcb576cb50ec2ef1" providerId="LiveId" clId="{546883AB-6E88-4E50-BF06-D28AF1CFE29F}" dt="2021-11-18T17:00:00.702" v="1181" actId="20577"/>
          <ac:spMkLst>
            <pc:docMk/>
            <pc:sldMk cId="2182458797" sldId="825"/>
            <ac:spMk id="2" creationId="{FE711C50-0908-4B59-ABD4-0B4BAE27824B}"/>
          </ac:spMkLst>
        </pc:spChg>
      </pc:sldChg>
      <pc:sldChg chg="addSp delSp modSp mod ord">
        <pc:chgData name="yeetung 劉" userId="fcb576cb50ec2ef1" providerId="LiveId" clId="{546883AB-6E88-4E50-BF06-D28AF1CFE29F}" dt="2021-11-18T16:44:34.431" v="1169"/>
        <pc:sldMkLst>
          <pc:docMk/>
          <pc:sldMk cId="2295630957" sldId="826"/>
        </pc:sldMkLst>
        <pc:spChg chg="mod">
          <ac:chgData name="yeetung 劉" userId="fcb576cb50ec2ef1" providerId="LiveId" clId="{546883AB-6E88-4E50-BF06-D28AF1CFE29F}" dt="2021-11-18T14:33:18.094" v="483"/>
          <ac:spMkLst>
            <pc:docMk/>
            <pc:sldMk cId="2295630957" sldId="826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12.307" v="781" actId="20577"/>
          <ac:spMkLst>
            <pc:docMk/>
            <pc:sldMk cId="2295630957" sldId="826"/>
            <ac:spMk id="3" creationId="{73215BF0-B7EE-483C-A98C-0F6380FB75FE}"/>
          </ac:spMkLst>
        </pc:spChg>
        <pc:picChg chg="add del mod">
          <ac:chgData name="yeetung 劉" userId="fcb576cb50ec2ef1" providerId="LiveId" clId="{546883AB-6E88-4E50-BF06-D28AF1CFE29F}" dt="2021-11-18T14:33:27.443" v="487" actId="478"/>
          <ac:picMkLst>
            <pc:docMk/>
            <pc:sldMk cId="2295630957" sldId="826"/>
            <ac:picMk id="5" creationId="{1C180D25-3E04-45F7-A90F-B1AA28D51925}"/>
          </ac:picMkLst>
        </pc:picChg>
        <pc:picChg chg="add mod">
          <ac:chgData name="yeetung 劉" userId="fcb576cb50ec2ef1" providerId="LiveId" clId="{546883AB-6E88-4E50-BF06-D28AF1CFE29F}" dt="2021-11-18T14:35:13.185" v="491" actId="1076"/>
          <ac:picMkLst>
            <pc:docMk/>
            <pc:sldMk cId="2295630957" sldId="826"/>
            <ac:picMk id="7" creationId="{83A4C2BD-DCCB-4FAF-A536-8C7C5A9F19F2}"/>
          </ac:picMkLst>
        </pc:picChg>
      </pc:sldChg>
      <pc:sldChg chg="addSp modSp mod">
        <pc:chgData name="yeetung 劉" userId="fcb576cb50ec2ef1" providerId="LiveId" clId="{546883AB-6E88-4E50-BF06-D28AF1CFE29F}" dt="2021-11-18T15:21:22.785" v="782"/>
        <pc:sldMkLst>
          <pc:docMk/>
          <pc:sldMk cId="3578076295" sldId="827"/>
        </pc:sldMkLst>
        <pc:spChg chg="mod">
          <ac:chgData name="yeetung 劉" userId="fcb576cb50ec2ef1" providerId="LiveId" clId="{546883AB-6E88-4E50-BF06-D28AF1CFE29F}" dt="2021-11-18T14:35:20.112" v="492"/>
          <ac:spMkLst>
            <pc:docMk/>
            <pc:sldMk cId="3578076295" sldId="827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2.785" v="782"/>
          <ac:spMkLst>
            <pc:docMk/>
            <pc:sldMk cId="3578076295" sldId="827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4:36:08.027" v="503" actId="164"/>
          <ac:spMkLst>
            <pc:docMk/>
            <pc:sldMk cId="3578076295" sldId="827"/>
            <ac:spMk id="6" creationId="{591E580C-C239-49ED-90F4-B5F519D76B7E}"/>
          </ac:spMkLst>
        </pc:spChg>
        <pc:grpChg chg="add mod">
          <ac:chgData name="yeetung 劉" userId="fcb576cb50ec2ef1" providerId="LiveId" clId="{546883AB-6E88-4E50-BF06-D28AF1CFE29F}" dt="2021-11-18T14:36:08.027" v="503" actId="164"/>
          <ac:grpSpMkLst>
            <pc:docMk/>
            <pc:sldMk cId="3578076295" sldId="827"/>
            <ac:grpSpMk id="7" creationId="{235FEDC1-85CA-4221-AFDB-08DFFCB3F62B}"/>
          </ac:grpSpMkLst>
        </pc:grpChg>
        <pc:picChg chg="add mod">
          <ac:chgData name="yeetung 劉" userId="fcb576cb50ec2ef1" providerId="LiveId" clId="{546883AB-6E88-4E50-BF06-D28AF1CFE29F}" dt="2021-11-18T14:36:08.027" v="503" actId="164"/>
          <ac:picMkLst>
            <pc:docMk/>
            <pc:sldMk cId="3578076295" sldId="827"/>
            <ac:picMk id="5" creationId="{4B295FCF-A31C-4071-8303-1487D09199EA}"/>
          </ac:picMkLst>
        </pc:picChg>
      </pc:sldChg>
      <pc:sldChg chg="addSp modSp mod">
        <pc:chgData name="yeetung 劉" userId="fcb576cb50ec2ef1" providerId="LiveId" clId="{546883AB-6E88-4E50-BF06-D28AF1CFE29F}" dt="2021-11-18T15:21:27.232" v="785"/>
        <pc:sldMkLst>
          <pc:docMk/>
          <pc:sldMk cId="2383229284" sldId="828"/>
        </pc:sldMkLst>
        <pc:spChg chg="mod">
          <ac:chgData name="yeetung 劉" userId="fcb576cb50ec2ef1" providerId="LiveId" clId="{546883AB-6E88-4E50-BF06-D28AF1CFE29F}" dt="2021-11-18T14:36:36.287" v="512"/>
          <ac:spMkLst>
            <pc:docMk/>
            <pc:sldMk cId="2383229284" sldId="828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7.232" v="785"/>
          <ac:spMkLst>
            <pc:docMk/>
            <pc:sldMk cId="2383229284" sldId="828"/>
            <ac:spMk id="3" creationId="{73215BF0-B7EE-483C-A98C-0F6380FB75FE}"/>
          </ac:spMkLst>
        </pc:spChg>
        <pc:spChg chg="mod">
          <ac:chgData name="yeetung 劉" userId="fcb576cb50ec2ef1" providerId="LiveId" clId="{546883AB-6E88-4E50-BF06-D28AF1CFE29F}" dt="2021-11-18T14:36:28.859" v="511" actId="14100"/>
          <ac:spMkLst>
            <pc:docMk/>
            <pc:sldMk cId="2383229284" sldId="828"/>
            <ac:spMk id="6" creationId="{48154108-8D0B-429F-BEE2-210FA99C952F}"/>
          </ac:spMkLst>
        </pc:spChg>
        <pc:grpChg chg="add mod">
          <ac:chgData name="yeetung 劉" userId="fcb576cb50ec2ef1" providerId="LiveId" clId="{546883AB-6E88-4E50-BF06-D28AF1CFE29F}" dt="2021-11-18T14:36:21.968" v="509" actId="1076"/>
          <ac:grpSpMkLst>
            <pc:docMk/>
            <pc:sldMk cId="2383229284" sldId="828"/>
            <ac:grpSpMk id="4" creationId="{75ED9355-15D2-4132-9CD2-C90A0B357289}"/>
          </ac:grpSpMkLst>
        </pc:grpChg>
        <pc:picChg chg="mod">
          <ac:chgData name="yeetung 劉" userId="fcb576cb50ec2ef1" providerId="LiveId" clId="{546883AB-6E88-4E50-BF06-D28AF1CFE29F}" dt="2021-11-18T14:36:17.806" v="507"/>
          <ac:picMkLst>
            <pc:docMk/>
            <pc:sldMk cId="2383229284" sldId="828"/>
            <ac:picMk id="5" creationId="{37C5F7A2-E2E5-4230-82BF-46E3315D46A4}"/>
          </ac:picMkLst>
        </pc:picChg>
      </pc:sldChg>
      <pc:sldChg chg="addSp modSp add mod">
        <pc:chgData name="yeetung 劉" userId="fcb576cb50ec2ef1" providerId="LiveId" clId="{546883AB-6E88-4E50-BF06-D28AF1CFE29F}" dt="2021-11-18T15:21:29.424" v="786"/>
        <pc:sldMkLst>
          <pc:docMk/>
          <pc:sldMk cId="595196524" sldId="829"/>
        </pc:sldMkLst>
        <pc:spChg chg="mod">
          <ac:chgData name="yeetung 劉" userId="fcb576cb50ec2ef1" providerId="LiveId" clId="{546883AB-6E88-4E50-BF06-D28AF1CFE29F}" dt="2021-11-18T14:36:44.720" v="513"/>
          <ac:spMkLst>
            <pc:docMk/>
            <pc:sldMk cId="595196524" sldId="829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9.424" v="786"/>
          <ac:spMkLst>
            <pc:docMk/>
            <pc:sldMk cId="595196524" sldId="829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7:39.999" v="517" actId="1076"/>
          <ac:picMkLst>
            <pc:docMk/>
            <pc:sldMk cId="595196524" sldId="829"/>
            <ac:picMk id="5" creationId="{725FE76A-597C-44ED-B4BD-6FE5A1DF54DD}"/>
          </ac:picMkLst>
        </pc:picChg>
      </pc:sldChg>
      <pc:sldChg chg="addSp modSp add mod">
        <pc:chgData name="yeetung 劉" userId="fcb576cb50ec2ef1" providerId="LiveId" clId="{546883AB-6E88-4E50-BF06-D28AF1CFE29F}" dt="2021-11-18T15:21:31.666" v="787"/>
        <pc:sldMkLst>
          <pc:docMk/>
          <pc:sldMk cId="1029351742" sldId="830"/>
        </pc:sldMkLst>
        <pc:spChg chg="mod">
          <ac:chgData name="yeetung 劉" userId="fcb576cb50ec2ef1" providerId="LiveId" clId="{546883AB-6E88-4E50-BF06-D28AF1CFE29F}" dt="2021-11-18T14:42:01.792" v="598" actId="20577"/>
          <ac:spMkLst>
            <pc:docMk/>
            <pc:sldMk cId="1029351742" sldId="830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1.666" v="787"/>
          <ac:spMkLst>
            <pc:docMk/>
            <pc:sldMk cId="1029351742" sldId="830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9:02.438" v="527" actId="1076"/>
          <ac:picMkLst>
            <pc:docMk/>
            <pc:sldMk cId="1029351742" sldId="830"/>
            <ac:picMk id="5" creationId="{18109244-99C2-4D33-97A2-1359F256160C}"/>
          </ac:picMkLst>
        </pc:picChg>
        <pc:picChg chg="add mod">
          <ac:chgData name="yeetung 劉" userId="fcb576cb50ec2ef1" providerId="LiveId" clId="{546883AB-6E88-4E50-BF06-D28AF1CFE29F}" dt="2021-11-18T14:39:01.321" v="526" actId="1076"/>
          <ac:picMkLst>
            <pc:docMk/>
            <pc:sldMk cId="1029351742" sldId="830"/>
            <ac:picMk id="7" creationId="{8C5CAF46-31B2-4A80-B3FC-39D7F7DFD6CE}"/>
          </ac:picMkLst>
        </pc:picChg>
      </pc:sldChg>
      <pc:sldChg chg="addSp delSp modSp add del mod ord">
        <pc:chgData name="yeetung 劉" userId="fcb576cb50ec2ef1" providerId="LiveId" clId="{546883AB-6E88-4E50-BF06-D28AF1CFE29F}" dt="2021-11-18T16:41:46.600" v="1131" actId="47"/>
        <pc:sldMkLst>
          <pc:docMk/>
          <pc:sldMk cId="1418222297" sldId="831"/>
        </pc:sldMkLst>
        <pc:spChg chg="mod">
          <ac:chgData name="yeetung 劉" userId="fcb576cb50ec2ef1" providerId="LiveId" clId="{546883AB-6E88-4E50-BF06-D28AF1CFE29F}" dt="2021-11-18T16:35:38.472" v="1126" actId="14100"/>
          <ac:spMkLst>
            <pc:docMk/>
            <pc:sldMk cId="1418222297" sldId="831"/>
            <ac:spMk id="2" creationId="{FE711C50-0908-4B59-ABD4-0B4BAE27824B}"/>
          </ac:spMkLst>
        </pc:spChg>
        <pc:picChg chg="add del mod">
          <ac:chgData name="yeetung 劉" userId="fcb576cb50ec2ef1" providerId="LiveId" clId="{546883AB-6E88-4E50-BF06-D28AF1CFE29F}" dt="2021-11-18T16:11:11.104" v="1067" actId="478"/>
          <ac:picMkLst>
            <pc:docMk/>
            <pc:sldMk cId="1418222297" sldId="831"/>
            <ac:picMk id="5" creationId="{52F9E62E-E1BC-4246-ADC9-2751F662B171}"/>
          </ac:picMkLst>
        </pc:picChg>
        <pc:picChg chg="add mod">
          <ac:chgData name="yeetung 劉" userId="fcb576cb50ec2ef1" providerId="LiveId" clId="{546883AB-6E88-4E50-BF06-D28AF1CFE29F}" dt="2021-11-18T16:11:36.870" v="1073" actId="1076"/>
          <ac:picMkLst>
            <pc:docMk/>
            <pc:sldMk cId="1418222297" sldId="831"/>
            <ac:picMk id="7" creationId="{BFD98EEB-41E4-4675-94D0-1C68F6641CB9}"/>
          </ac:picMkLst>
        </pc:picChg>
        <pc:picChg chg="add del mod">
          <ac:chgData name="yeetung 劉" userId="fcb576cb50ec2ef1" providerId="LiveId" clId="{546883AB-6E88-4E50-BF06-D28AF1CFE29F}" dt="2021-11-18T16:12:00.015" v="1080" actId="478"/>
          <ac:picMkLst>
            <pc:docMk/>
            <pc:sldMk cId="1418222297" sldId="831"/>
            <ac:picMk id="9" creationId="{9B5A81FB-8B95-4332-B207-1CED3598254C}"/>
          </ac:picMkLst>
        </pc:picChg>
        <pc:picChg chg="add mod">
          <ac:chgData name="yeetung 劉" userId="fcb576cb50ec2ef1" providerId="LiveId" clId="{546883AB-6E88-4E50-BF06-D28AF1CFE29F}" dt="2021-11-18T16:12:37.641" v="1088" actId="1076"/>
          <ac:picMkLst>
            <pc:docMk/>
            <pc:sldMk cId="1418222297" sldId="831"/>
            <ac:picMk id="11" creationId="{C076AE84-32A3-47A2-8337-F865BFD4935E}"/>
          </ac:picMkLst>
        </pc:picChg>
      </pc:sldChg>
      <pc:sldChg chg="addSp delSp modSp add mod">
        <pc:chgData name="yeetung 劉" userId="fcb576cb50ec2ef1" providerId="LiveId" clId="{546883AB-6E88-4E50-BF06-D28AF1CFE29F}" dt="2021-11-18T15:21:34.159" v="788"/>
        <pc:sldMkLst>
          <pc:docMk/>
          <pc:sldMk cId="1029181005" sldId="832"/>
        </pc:sldMkLst>
        <pc:spChg chg="del mod">
          <ac:chgData name="yeetung 劉" userId="fcb576cb50ec2ef1" providerId="LiveId" clId="{546883AB-6E88-4E50-BF06-D28AF1CFE29F}" dt="2021-11-18T15:06:45.854" v="739" actId="478"/>
          <ac:spMkLst>
            <pc:docMk/>
            <pc:sldMk cId="1029181005" sldId="832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4.159" v="788"/>
          <ac:spMkLst>
            <pc:docMk/>
            <pc:sldMk cId="1029181005" sldId="832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4" creationId="{4451F734-37E2-4C52-B249-CE902788C64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5" creationId="{97F3B0F7-DED1-4BF8-9B2D-28B8605D548B}"/>
          </ac:spMkLst>
        </pc:spChg>
        <pc:spChg chg="add mod">
          <ac:chgData name="yeetung 劉" userId="fcb576cb50ec2ef1" providerId="LiveId" clId="{546883AB-6E88-4E50-BF06-D28AF1CFE29F}" dt="2021-11-18T15:10:30.563" v="775" actId="164"/>
          <ac:spMkLst>
            <pc:docMk/>
            <pc:sldMk cId="1029181005" sldId="832"/>
            <ac:spMk id="6" creationId="{41AA3B48-609C-49E2-A6D7-AEEF6949E9DF}"/>
          </ac:spMkLst>
        </pc:spChg>
        <pc:spChg chg="add del mod">
          <ac:chgData name="yeetung 劉" userId="fcb576cb50ec2ef1" providerId="LiveId" clId="{546883AB-6E88-4E50-BF06-D28AF1CFE29F}" dt="2021-11-18T15:03:25.092" v="690" actId="478"/>
          <ac:spMkLst>
            <pc:docMk/>
            <pc:sldMk cId="1029181005" sldId="832"/>
            <ac:spMk id="9" creationId="{A5E154EE-684E-4175-A186-3593BC90592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10" creationId="{7837277D-EB50-4A64-A1FD-37A5BCBC63F5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5" creationId="{4D9DCF9B-29C6-4637-8265-361001EF4BD1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7" creationId="{FBEC63D6-A358-4C12-8BF7-79521053BF4B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0" creationId="{28D79E69-286D-4003-BB2B-02D8C8EC415A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4" creationId="{2E791E28-2029-46FD-8FAF-55A8BF99FFB8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6" creationId="{09A51C72-0928-496C-9236-C7CF8807C09D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7" creationId="{004A0676-2DD3-4FC3-AA88-3F34B03113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34" creationId="{4E2B8BA7-E86D-4E96-B67F-ACF341391B06}"/>
          </ac:spMkLst>
        </pc:spChg>
        <pc:spChg chg="add mod">
          <ac:chgData name="yeetung 劉" userId="fcb576cb50ec2ef1" providerId="LiveId" clId="{546883AB-6E88-4E50-BF06-D28AF1CFE29F}" dt="2021-11-18T15:10:24.311" v="773" actId="1076"/>
          <ac:spMkLst>
            <pc:docMk/>
            <pc:sldMk cId="1029181005" sldId="832"/>
            <ac:spMk id="56" creationId="{606256B6-49F6-4461-9826-126D10D3EC0B}"/>
          </ac:spMkLst>
        </pc:spChg>
        <pc:grpChg chg="add mod">
          <ac:chgData name="yeetung 劉" userId="fcb576cb50ec2ef1" providerId="LiveId" clId="{546883AB-6E88-4E50-BF06-D28AF1CFE29F}" dt="2021-11-18T15:10:30.563" v="775" actId="164"/>
          <ac:grpSpMkLst>
            <pc:docMk/>
            <pc:sldMk cId="1029181005" sldId="832"/>
            <ac:grpSpMk id="33" creationId="{04046F72-442C-4BB3-B78A-37C171705E8E}"/>
          </ac:grpSpMkLst>
        </pc:grpChg>
        <pc:grpChg chg="add mod">
          <ac:chgData name="yeetung 劉" userId="fcb576cb50ec2ef1" providerId="LiveId" clId="{546883AB-6E88-4E50-BF06-D28AF1CFE29F}" dt="2021-11-18T15:10:33.445" v="776" actId="1076"/>
          <ac:grpSpMkLst>
            <pc:docMk/>
            <pc:sldMk cId="1029181005" sldId="832"/>
            <ac:grpSpMk id="61" creationId="{6F496F28-6C66-49DC-ADB7-A60826AC703A}"/>
          </ac:grpSpMkLst>
        </pc:grp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8" creationId="{18666FE5-1242-4CCD-BBC4-FA461916A205}"/>
          </ac:cxnSpMkLst>
        </pc:cxnChg>
        <pc:cxnChg chg="add mod">
          <ac:chgData name="yeetung 劉" userId="fcb576cb50ec2ef1" providerId="LiveId" clId="{546883AB-6E88-4E50-BF06-D28AF1CFE29F}" dt="2021-11-18T15:04:25.898" v="713"/>
          <ac:cxnSpMkLst>
            <pc:docMk/>
            <pc:sldMk cId="1029181005" sldId="832"/>
            <ac:cxnSpMk id="16" creationId="{F14D2279-47A6-4B66-8243-2D9F01700B8F}"/>
          </ac:cxnSpMkLst>
        </pc:cxnChg>
        <pc:cxnChg chg="add del">
          <ac:chgData name="yeetung 劉" userId="fcb576cb50ec2ef1" providerId="LiveId" clId="{546883AB-6E88-4E50-BF06-D28AF1CFE29F}" dt="2021-11-18T15:04:34.514" v="715" actId="478"/>
          <ac:cxnSpMkLst>
            <pc:docMk/>
            <pc:sldMk cId="1029181005" sldId="832"/>
            <ac:cxnSpMk id="19" creationId="{0ECF231A-48D0-4C4D-964B-862EF718BCB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2" creationId="{8F973ADE-E12E-40F0-B6A5-3F2AB11AFBED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5" creationId="{4B9721F1-734A-49F8-916B-E791346E505F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8" creationId="{B679D464-304F-4B69-BAA3-A5818C7DE8A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0" creationId="{BE0E81AB-941F-4C0C-95A9-9086ED6A1108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2" creationId="{768921D2-4CC0-4527-853A-25C79E3A855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36" creationId="{497A033D-6377-496F-AE86-1F6D9BB397E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4" creationId="{B371AAA1-15E0-4BF5-9A86-EFABDBBF045A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8" creationId="{5EA606BD-088D-45A9-B2A4-B20A01661667}"/>
          </ac:cxnSpMkLst>
        </pc:cxnChg>
      </pc:sldChg>
      <pc:sldChg chg="addSp delSp modSp add mod">
        <pc:chgData name="yeetung 劉" userId="fcb576cb50ec2ef1" providerId="LiveId" clId="{546883AB-6E88-4E50-BF06-D28AF1CFE29F}" dt="2021-11-18T16:42:31.290" v="1145" actId="1076"/>
        <pc:sldMkLst>
          <pc:docMk/>
          <pc:sldMk cId="1008786623" sldId="833"/>
        </pc:sldMkLst>
        <pc:spChg chg="del mod">
          <ac:chgData name="yeetung 劉" userId="fcb576cb50ec2ef1" providerId="LiveId" clId="{546883AB-6E88-4E50-BF06-D28AF1CFE29F}" dt="2021-11-18T16:06:39.574" v="1003" actId="478"/>
          <ac:spMkLst>
            <pc:docMk/>
            <pc:sldMk cId="1008786623" sldId="833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7.535" v="789"/>
          <ac:spMkLst>
            <pc:docMk/>
            <pc:sldMk cId="1008786623" sldId="833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9" creationId="{6B4B348A-482A-4647-AB1A-112731C67B0F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0" creationId="{5D116CF5-508F-404D-A57F-2869AF882EB1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1" creationId="{6F604B15-B2C4-4D9C-9FDA-CEC38FA151AD}"/>
          </ac:spMkLst>
        </pc:spChg>
        <pc:spChg chg="add del mod">
          <ac:chgData name="yeetung 劉" userId="fcb576cb50ec2ef1" providerId="LiveId" clId="{546883AB-6E88-4E50-BF06-D28AF1CFE29F}" dt="2021-11-18T16:03:27.193" v="927" actId="478"/>
          <ac:spMkLst>
            <pc:docMk/>
            <pc:sldMk cId="1008786623" sldId="833"/>
            <ac:spMk id="13" creationId="{BD49A416-5B2C-4069-A981-16401C29CA2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4" creationId="{9E05B5FE-A23D-4156-9B52-CF5277F9B3F3}"/>
          </ac:spMkLst>
        </pc:spChg>
        <pc:spChg chg="add del mod">
          <ac:chgData name="yeetung 劉" userId="fcb576cb50ec2ef1" providerId="LiveId" clId="{546883AB-6E88-4E50-BF06-D28AF1CFE29F}" dt="2021-11-18T16:04:39.767" v="949" actId="478"/>
          <ac:spMkLst>
            <pc:docMk/>
            <pc:sldMk cId="1008786623" sldId="833"/>
            <ac:spMk id="15" creationId="{E56A5D9E-4870-4B21-9F87-A33F7789566A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6" creationId="{9DBBCC9C-6A47-4AEE-82E6-8187559C8C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7" creationId="{0E8A0DFF-C970-433D-AF31-713AB0BC0C1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8" creationId="{BDD0EC34-289A-4C8A-9902-C7455201FF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9" creationId="{7F5EBB9D-404E-4169-9054-454AB11A435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0" creationId="{4D805323-C913-4079-B1D4-4FF4BD503E97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1" creationId="{E9BA6187-66B7-449B-9CC3-C8496346D436}"/>
          </ac:spMkLst>
        </pc:spChg>
        <pc:spChg chg="add del mod">
          <ac:chgData name="yeetung 劉" userId="fcb576cb50ec2ef1" providerId="LiveId" clId="{546883AB-6E88-4E50-BF06-D28AF1CFE29F}" dt="2021-11-18T16:05:54.167" v="990" actId="478"/>
          <ac:spMkLst>
            <pc:docMk/>
            <pc:sldMk cId="1008786623" sldId="833"/>
            <ac:spMk id="22" creationId="{F0575031-A332-41A8-8BDF-D174F6026B3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4" creationId="{87FCF35D-FE92-4DD1-B985-26C5F840D5CF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5" creationId="{6CD1537F-71C3-437A-A9E7-F4A5B2AAA1A6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6" creationId="{3424BB30-0FF9-4034-9252-D514B2593FE4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7" creationId="{0FC6BF0E-9A68-4959-A4C3-363FA1E175E5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9" creationId="{4610FDEA-32F6-4FA0-843B-248DF770B5AC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0" creationId="{B3B3A200-5D8A-4AE0-86A3-2A95FEF74ED7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1" creationId="{9D61C71B-2914-4E59-B647-09ED315E66E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2" creationId="{0C872C37-62E8-45F7-93A6-EB1007E59488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4" creationId="{1460D9A8-6AD7-415F-8182-60FCC36AD424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5" creationId="{7248199A-1602-4023-B21E-1CD2060DAFE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6" creationId="{890D61F2-72A4-47CD-8415-8FCDE1DC0CF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7" creationId="{D10D56A1-0C03-437B-B64D-DC93CC1039A1}"/>
          </ac:spMkLst>
        </pc:spChg>
        <pc:spChg chg="add mod">
          <ac:chgData name="yeetung 劉" userId="fcb576cb50ec2ef1" providerId="LiveId" clId="{546883AB-6E88-4E50-BF06-D28AF1CFE29F}" dt="2021-11-18T16:09:44.330" v="1056" actId="1076"/>
          <ac:spMkLst>
            <pc:docMk/>
            <pc:sldMk cId="1008786623" sldId="833"/>
            <ac:spMk id="38" creationId="{FDBFBFBA-EE96-474B-AA82-7F440E1CAB4B}"/>
          </ac:spMkLst>
        </pc:s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8" creationId="{B69A95BF-F9CF-4AA7-9A5A-13A7C65D039F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12" creationId="{F8895065-2448-4DB8-A191-F64368F51E30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23" creationId="{70D393DD-C699-48D3-95D9-CE7717D21098}"/>
          </ac:grpSpMkLst>
        </pc:grpChg>
        <pc:grpChg chg="add del mod">
          <ac:chgData name="yeetung 劉" userId="fcb576cb50ec2ef1" providerId="LiveId" clId="{546883AB-6E88-4E50-BF06-D28AF1CFE29F}" dt="2021-11-18T16:11:06.273" v="1064" actId="478"/>
          <ac:grpSpMkLst>
            <pc:docMk/>
            <pc:sldMk cId="1008786623" sldId="833"/>
            <ac:grpSpMk id="33" creationId="{16F570A3-E364-4202-B3F0-9F8A865D3F90}"/>
          </ac:grpSpMkLst>
        </pc:grpChg>
        <pc:picChg chg="add mod">
          <ac:chgData name="yeetung 劉" userId="fcb576cb50ec2ef1" providerId="LiveId" clId="{546883AB-6E88-4E50-BF06-D28AF1CFE29F}" dt="2021-11-18T16:42:21.246" v="1139" actId="1076"/>
          <ac:picMkLst>
            <pc:docMk/>
            <pc:sldMk cId="1008786623" sldId="833"/>
            <ac:picMk id="40" creationId="{6471AC28-63DB-47B5-985F-C9F1FA6898A0}"/>
          </ac:picMkLst>
        </pc:picChg>
        <pc:picChg chg="add mod">
          <ac:chgData name="yeetung 劉" userId="fcb576cb50ec2ef1" providerId="LiveId" clId="{546883AB-6E88-4E50-BF06-D28AF1CFE29F}" dt="2021-11-18T16:42:31.290" v="1145" actId="1076"/>
          <ac:picMkLst>
            <pc:docMk/>
            <pc:sldMk cId="1008786623" sldId="833"/>
            <ac:picMk id="41" creationId="{15526C66-DF24-4182-BF20-B11DA72B6DB4}"/>
          </ac:picMkLst>
        </pc:pic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5" creationId="{92F5BA3B-93E2-4AB3-91C7-58E10B2BB186}"/>
          </ac:cxnSpMkLst>
        </pc:cxn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6" creationId="{086AE421-B43F-483E-B852-3364B02F7124}"/>
          </ac:cxnSpMkLst>
        </pc:cxnChg>
      </pc:sldChg>
      <pc:sldChg chg="addSp delSp modSp add del mod">
        <pc:chgData name="yeetung 劉" userId="fcb576cb50ec2ef1" providerId="LiveId" clId="{546883AB-6E88-4E50-BF06-D28AF1CFE29F}" dt="2021-11-18T16:43:08.933" v="1150" actId="47"/>
        <pc:sldMkLst>
          <pc:docMk/>
          <pc:sldMk cId="201439317" sldId="834"/>
        </pc:sldMkLst>
        <pc:picChg chg="add del mod">
          <ac:chgData name="yeetung 劉" userId="fcb576cb50ec2ef1" providerId="LiveId" clId="{546883AB-6E88-4E50-BF06-D28AF1CFE29F}" dt="2021-11-18T16:42:35.748" v="1146" actId="478"/>
          <ac:picMkLst>
            <pc:docMk/>
            <pc:sldMk cId="201439317" sldId="834"/>
            <ac:picMk id="4" creationId="{B9930E4B-3EF3-4677-B31F-3F6AA9508E74}"/>
          </ac:picMkLst>
        </pc:picChg>
        <pc:picChg chg="del">
          <ac:chgData name="yeetung 劉" userId="fcb576cb50ec2ef1" providerId="LiveId" clId="{546883AB-6E88-4E50-BF06-D28AF1CFE29F}" dt="2021-11-18T16:41:50.629" v="1133" actId="478"/>
          <ac:picMkLst>
            <pc:docMk/>
            <pc:sldMk cId="201439317" sldId="834"/>
            <ac:picMk id="40" creationId="{6471AC28-63DB-47B5-985F-C9F1FA6898A0}"/>
          </ac:picMkLst>
        </pc:picChg>
      </pc:sldChg>
      <pc:sldChg chg="delSp modSp add mod ord">
        <pc:chgData name="yeetung 劉" userId="fcb576cb50ec2ef1" providerId="LiveId" clId="{546883AB-6E88-4E50-BF06-D28AF1CFE29F}" dt="2021-11-18T16:43:21.361" v="1167" actId="20577"/>
        <pc:sldMkLst>
          <pc:docMk/>
          <pc:sldMk cId="480394464" sldId="835"/>
        </pc:sldMkLst>
        <pc:spChg chg="mod">
          <ac:chgData name="yeetung 劉" userId="fcb576cb50ec2ef1" providerId="LiveId" clId="{546883AB-6E88-4E50-BF06-D28AF1CFE29F}" dt="2021-11-18T16:43:21.361" v="1167" actId="20577"/>
          <ac:spMkLst>
            <pc:docMk/>
            <pc:sldMk cId="480394464" sldId="835"/>
            <ac:spMk id="2" creationId="{FE711C50-0908-4B59-ABD4-0B4BAE27824B}"/>
          </ac:spMkLst>
        </pc:spChg>
        <pc:picChg chg="del">
          <ac:chgData name="yeetung 劉" userId="fcb576cb50ec2ef1" providerId="LiveId" clId="{546883AB-6E88-4E50-BF06-D28AF1CFE29F}" dt="2021-11-18T16:43:11.970" v="1151" actId="478"/>
          <ac:picMkLst>
            <pc:docMk/>
            <pc:sldMk cId="480394464" sldId="835"/>
            <ac:picMk id="5" creationId="{725FE76A-597C-44ED-B4BD-6FE5A1DF54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Clk</a:t>
            </a:r>
            <a:r>
              <a:rPr lang="en-US" altLang="zh-TW" dirty="0"/>
              <a:t> = 10ns, frame = 720*480, FPS = 1/(</a:t>
            </a:r>
            <a:r>
              <a:rPr lang="en-US" altLang="zh-TW" dirty="0" err="1"/>
              <a:t>clk</a:t>
            </a:r>
            <a:r>
              <a:rPr lang="en-US" altLang="zh-TW" dirty="0"/>
              <a:t> *frame)  289.35185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6000" b="0" dirty="0"/>
              <a:t>影像處理之軟硬體協同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人：劉益彤、吳東穎</a:t>
            </a:r>
            <a:endParaRPr lang="en-US" altLang="zh-TW" dirty="0"/>
          </a:p>
          <a:p>
            <a:pPr algn="l"/>
            <a:r>
              <a:rPr lang="zh-TW" altLang="en-US" dirty="0"/>
              <a:t>開始日期</a:t>
            </a:r>
            <a:r>
              <a:rPr lang="en-US" altLang="zh-TW" dirty="0"/>
              <a:t>: 2023/11/09</a:t>
            </a:r>
          </a:p>
          <a:p>
            <a:pPr algn="l"/>
            <a:r>
              <a:rPr lang="zh-TW" altLang="en-US" dirty="0"/>
              <a:t>報告日期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2023/12/07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-PC</a:t>
            </a:r>
            <a:r>
              <a:rPr lang="zh-TW" altLang="en-US" dirty="0"/>
              <a:t>端 </a:t>
            </a:r>
            <a:r>
              <a:rPr lang="en-US" altLang="zh-TW" dirty="0"/>
              <a:t>MSC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5F1060-737F-72C1-DA1A-3D6C39FB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" y="1324870"/>
            <a:ext cx="10764050" cy="481338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5894300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58385"/>
              </p:ext>
            </p:extLst>
          </p:nvPr>
        </p:nvGraphicFramePr>
        <p:xfrm>
          <a:off x="838200" y="12017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10396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get_image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: (2-D array 720*480)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前端網頁向後端要特定幀的畫面，每次回傳一幀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58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89082"/>
              </p:ext>
            </p:extLst>
          </p:nvPr>
        </p:nvGraphicFramePr>
        <p:xfrm>
          <a:off x="838200" y="12017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6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29173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get_result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(string)</a:t>
                      </a:r>
                      <a:r>
                        <a:rPr lang="zh-TW" altLang="en-US" dirty="0"/>
                        <a:t>影像處理結果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前端網頁向後端要特定幀的結果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6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267188"/>
              </p:ext>
            </p:extLst>
          </p:nvPr>
        </p:nvGraphicFramePr>
        <p:xfrm>
          <a:off x="838200" y="1201738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udp_socket_server</a:t>
                      </a:r>
                      <a:r>
                        <a:rPr lang="en-US" altLang="zh-TW" dirty="0"/>
                        <a:t>(data, </a:t>
                      </a: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, port)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: (string)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 err="1"/>
                        <a:t>ip</a:t>
                      </a:r>
                      <a:r>
                        <a:rPr lang="zh-TW" altLang="en-US" dirty="0"/>
                        <a:t>位址，預設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dirty="0"/>
                        <a:t>0.0.0.0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port: (int)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/>
                        <a:t>port</a:t>
                      </a:r>
                      <a:r>
                        <a:rPr lang="zh-TW" altLang="en-US" dirty="0"/>
                        <a:t>，預設</a:t>
                      </a:r>
                      <a:r>
                        <a:rPr lang="en-US" altLang="zh-TW" dirty="0"/>
                        <a:t>8001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開啟一個</a:t>
                      </a:r>
                      <a:r>
                        <a:rPr lang="en-US" altLang="zh-TW" dirty="0"/>
                        <a:t>UDP socket server</a:t>
                      </a:r>
                      <a:r>
                        <a:rPr lang="zh-TW" altLang="en-US" dirty="0"/>
                        <a:t>，預設監聽所有</a:t>
                      </a:r>
                      <a:r>
                        <a:rPr lang="en-US" altLang="zh-TW" dirty="0"/>
                        <a:t>IP</a:t>
                      </a:r>
                      <a:r>
                        <a:rPr lang="zh-TW" altLang="en-US" dirty="0"/>
                        <a:t>的請求，收到請求後判斷是影像處理後的畫面還是結果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39905"/>
              </p:ext>
            </p:extLst>
          </p:nvPr>
        </p:nvGraphicFramePr>
        <p:xfrm>
          <a:off x="838200" y="12017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handle_image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將影像處理過的畫面存到對應的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4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550115"/>
              </p:ext>
            </p:extLst>
          </p:nvPr>
        </p:nvGraphicFramePr>
        <p:xfrm>
          <a:off x="838200" y="120173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handle_result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將影像處理過的結果存到對應的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D6A3B1-B17D-79E9-FD00-51DED4C6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5042169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輸入車道灰階影像</a:t>
            </a:r>
            <a:r>
              <a:rPr lang="en-US" altLang="zh-TW" dirty="0"/>
              <a:t>(720*480, </a:t>
            </a:r>
            <a:r>
              <a:rPr lang="zh-TW" altLang="en-US" dirty="0"/>
              <a:t>從</a:t>
            </a:r>
            <a:r>
              <a:rPr lang="en-US" altLang="zh-TW" dirty="0"/>
              <a:t>SD</a:t>
            </a:r>
            <a:r>
              <a:rPr lang="zh-TW" altLang="en-US" dirty="0"/>
              <a:t>卡讀取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r>
              <a:rPr lang="en-US" altLang="zh-TW" dirty="0"/>
              <a:t>ORB</a:t>
            </a:r>
            <a:r>
              <a:rPr lang="zh-TW" altLang="en-US" dirty="0"/>
              <a:t>演算出稀疏光流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透過</a:t>
            </a:r>
            <a:r>
              <a:rPr lang="en-US" altLang="zh-TW" dirty="0"/>
              <a:t>UDP</a:t>
            </a:r>
            <a:r>
              <a:rPr lang="zh-TW" altLang="en-US" dirty="0"/>
              <a:t>傳送至</a:t>
            </a:r>
            <a:r>
              <a:rPr lang="en-US" altLang="zh-TW" dirty="0"/>
              <a:t>host(PC)</a:t>
            </a:r>
          </a:p>
          <a:p>
            <a:pPr marL="541800" lvl="1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PC</a:t>
            </a:r>
            <a:r>
              <a:rPr lang="zh-TW" altLang="en-US" dirty="0"/>
              <a:t>上用網頁輸出影像處理的結果</a:t>
            </a:r>
            <a:r>
              <a:rPr lang="en-US" altLang="zh-TW" dirty="0"/>
              <a:t>(</a:t>
            </a:r>
            <a:r>
              <a:rPr lang="zh-TW" altLang="en-US" dirty="0"/>
              <a:t>畫光流方向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效能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處理速度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clock: 100MHz</a:t>
            </a:r>
          </a:p>
          <a:p>
            <a:pPr marL="999000" lvl="2" indent="0">
              <a:buNone/>
            </a:pPr>
            <a:r>
              <a:rPr lang="en-US" altLang="zh-TW" dirty="0"/>
              <a:t>FPS: 40~50</a:t>
            </a:r>
            <a:r>
              <a:rPr lang="zh-TW" altLang="en-US" dirty="0"/>
              <a:t>幀</a:t>
            </a:r>
            <a:r>
              <a:rPr lang="en-US" altLang="zh-TW" dirty="0"/>
              <a:t>	</a:t>
            </a:r>
          </a:p>
          <a:p>
            <a:pPr marL="541800" lvl="1" indent="0">
              <a:buNone/>
            </a:pPr>
            <a:r>
              <a:rPr lang="zh-TW" altLang="en-US" dirty="0"/>
              <a:t>呈現速度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FPS : 40~50</a:t>
            </a:r>
            <a:r>
              <a:rPr lang="zh-TW" altLang="en-US" dirty="0"/>
              <a:t>幀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網路傳輸速度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100Mbps(</a:t>
            </a:r>
            <a:r>
              <a:rPr lang="zh-TW" altLang="en-US" dirty="0"/>
              <a:t>待測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環境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 err="1"/>
              <a:t>Vivado</a:t>
            </a:r>
            <a:r>
              <a:rPr lang="en-US" altLang="zh-TW" dirty="0"/>
              <a:t> 2020.2</a:t>
            </a:r>
          </a:p>
          <a:p>
            <a:pPr marL="541800" lvl="1" indent="0">
              <a:buNone/>
            </a:pPr>
            <a:r>
              <a:rPr lang="en-US" altLang="zh-TW" dirty="0"/>
              <a:t>python3.8.10</a:t>
            </a:r>
          </a:p>
          <a:p>
            <a:pPr marL="541800" lvl="1" indent="0">
              <a:buNone/>
            </a:pPr>
            <a:r>
              <a:rPr lang="en-US" altLang="zh-TW" dirty="0"/>
              <a:t>flask/Django</a:t>
            </a:r>
          </a:p>
          <a:p>
            <a:pPr marL="541800" lvl="1" indent="0">
              <a:buNone/>
            </a:pPr>
            <a:r>
              <a:rPr lang="en-US" altLang="zh-TW" dirty="0" err="1"/>
              <a:t>zedboard</a:t>
            </a:r>
            <a:r>
              <a:rPr lang="en-US" altLang="zh-TW" dirty="0"/>
              <a:t>(xc7z020clg484-1)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6E45C3-2557-56B0-F2C9-A3B594A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B5BD75C6-D347-BED7-2583-1895605DE8A4}"/>
              </a:ext>
            </a:extLst>
          </p:cNvPr>
          <p:cNvSpPr txBox="1">
            <a:spLocks/>
          </p:cNvSpPr>
          <p:nvPr/>
        </p:nvSpPr>
        <p:spPr>
          <a:xfrm>
            <a:off x="6232555" y="1201850"/>
            <a:ext cx="5637228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/>
              <a:t>UDP/IP</a:t>
            </a:r>
          </a:p>
          <a:p>
            <a:pPr marL="541800" lvl="1" indent="0">
              <a:buNone/>
            </a:pPr>
            <a:r>
              <a:rPr lang="en-US" altLang="zh-TW" dirty="0"/>
              <a:t>AXI-stream</a:t>
            </a:r>
          </a:p>
          <a:p>
            <a:pPr marL="0" indent="0">
              <a:buNone/>
            </a:pPr>
            <a:r>
              <a:rPr lang="zh-TW" altLang="en-US" dirty="0"/>
              <a:t>驗收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驗功能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ILA</a:t>
            </a:r>
            <a:r>
              <a:rPr lang="zh-TW" altLang="en-US" dirty="0"/>
              <a:t>查</a:t>
            </a:r>
            <a:r>
              <a:rPr lang="en-US" altLang="zh-TW" dirty="0"/>
              <a:t>AXI</a:t>
            </a:r>
            <a:r>
              <a:rPr lang="zh-TW" altLang="en-US" dirty="0"/>
              <a:t>介面</a:t>
            </a:r>
            <a:r>
              <a:rPr lang="en-US" altLang="zh-TW" dirty="0"/>
              <a:t>(DMA</a:t>
            </a:r>
            <a:r>
              <a:rPr lang="en-US" altLang="zh-TW" dirty="0">
                <a:sym typeface="Wingdings" panose="05000000000000000000" pitchFamily="2" charset="2"/>
              </a:rPr>
              <a:t>ORB)</a:t>
            </a:r>
            <a:endParaRPr lang="en-US" altLang="zh-TW" dirty="0"/>
          </a:p>
          <a:p>
            <a:pPr marL="541800" lvl="1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直接開</a:t>
            </a:r>
            <a:r>
              <a:rPr lang="en-US" altLang="zh-TW" dirty="0"/>
              <a:t>SDK</a:t>
            </a:r>
            <a:r>
              <a:rPr lang="zh-TW" altLang="en-US" dirty="0"/>
              <a:t>看結果</a:t>
            </a:r>
            <a:r>
              <a:rPr lang="en-US" altLang="zh-TW" dirty="0"/>
              <a:t>(PL</a:t>
            </a:r>
            <a:r>
              <a:rPr lang="zh-TW" altLang="en-US" dirty="0"/>
              <a:t>端中斷、當前幀資料流</a:t>
            </a:r>
            <a:r>
              <a:rPr lang="en-US" altLang="zh-TW" dirty="0"/>
              <a:t>)</a:t>
            </a:r>
            <a:endParaRPr lang="zh-TW" altLang="en-US" dirty="0"/>
          </a:p>
          <a:p>
            <a:pPr marL="541800" lvl="1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PS</a:t>
            </a:r>
            <a:r>
              <a:rPr lang="zh-TW" altLang="en-US" dirty="0"/>
              <a:t>端用上數器測</a:t>
            </a:r>
            <a:r>
              <a:rPr lang="en-US" altLang="zh-TW" dirty="0"/>
              <a:t>PC</a:t>
            </a:r>
            <a:r>
              <a:rPr lang="zh-TW" altLang="en-US" dirty="0"/>
              <a:t>端是否掉封包</a:t>
            </a:r>
            <a:endParaRPr lang="en-US" altLang="zh-TW" dirty="0"/>
          </a:p>
          <a:p>
            <a:pPr marL="541800" lvl="1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用網頁看影像結果</a:t>
            </a:r>
            <a:r>
              <a:rPr lang="en-US" altLang="zh-TW" dirty="0"/>
              <a:t>(RGB444</a:t>
            </a:r>
            <a:r>
              <a:rPr lang="zh-TW" altLang="en-US" dirty="0"/>
              <a:t>、匹配座標、光流方向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驗效能</a:t>
            </a:r>
            <a:r>
              <a:rPr lang="en-US" altLang="zh-TW" dirty="0"/>
              <a:t>:</a:t>
            </a:r>
          </a:p>
          <a:p>
            <a:pPr marL="884700" lvl="1" indent="-342900">
              <a:buAutoNum type="arabicPeriod"/>
            </a:pPr>
            <a:r>
              <a:rPr lang="en-US" altLang="zh-TW" dirty="0"/>
              <a:t>SDK</a:t>
            </a:r>
            <a:r>
              <a:rPr lang="zh-TW" altLang="en-US" dirty="0"/>
              <a:t>查</a:t>
            </a:r>
            <a:r>
              <a:rPr lang="en-US" altLang="zh-TW" dirty="0"/>
              <a:t>DMA</a:t>
            </a:r>
            <a:r>
              <a:rPr lang="zh-TW" altLang="en-US" dirty="0"/>
              <a:t>搬運速度</a:t>
            </a:r>
            <a:endParaRPr lang="en-US" altLang="zh-TW" dirty="0"/>
          </a:p>
          <a:p>
            <a:pPr marL="884700" lvl="1" indent="-342900">
              <a:buAutoNum type="arabicPeriod"/>
            </a:pPr>
            <a:r>
              <a:rPr lang="en-US" altLang="zh-TW" dirty="0"/>
              <a:t>PC</a:t>
            </a:r>
            <a:r>
              <a:rPr lang="zh-TW" altLang="en-US" dirty="0"/>
              <a:t>端開工作管理員查</a:t>
            </a:r>
            <a:r>
              <a:rPr lang="en-US" altLang="zh-TW" dirty="0"/>
              <a:t>UDP socket</a:t>
            </a:r>
            <a:r>
              <a:rPr lang="zh-TW" altLang="en-US" dirty="0"/>
              <a:t>速度</a:t>
            </a:r>
            <a:endParaRPr lang="en-US" altLang="zh-TW" dirty="0"/>
          </a:p>
          <a:p>
            <a:pPr marL="884700" lvl="1" indent="-342900">
              <a:buAutoNum type="arabicPeriod"/>
            </a:pPr>
            <a:r>
              <a:rPr lang="zh-TW" altLang="en-US" dirty="0"/>
              <a:t>以軟體</a:t>
            </a:r>
            <a:r>
              <a:rPr lang="en-US" altLang="zh-TW" dirty="0"/>
              <a:t>(</a:t>
            </a:r>
            <a:r>
              <a:rPr lang="en-US" altLang="zh-TW" dirty="0" err="1"/>
              <a:t>opencv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 err="1"/>
              <a:t>groundtruth</a:t>
            </a:r>
            <a:r>
              <a:rPr lang="zh-TW" altLang="en-US" dirty="0"/>
              <a:t>，跟硬體加速做比較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734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FC2B913-332F-C64E-C816-8E3E429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00BD8D-E6F0-4E91-A520-3EC3CDBD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760"/>
            <a:ext cx="12192000" cy="37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F9FCA5-00CE-0C94-2659-A20C3EB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流程圖</a:t>
            </a:r>
            <a:r>
              <a:rPr lang="en-US" altLang="zh-TW" dirty="0"/>
              <a:t>(ver1)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BBB45B-5A7B-1D95-5741-043FF704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45" y="1429001"/>
            <a:ext cx="7624910" cy="45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318967" y="1494061"/>
            <a:ext cx="4808500" cy="4326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/>
              <a:t>影像處理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3083088" y="1550865"/>
            <a:ext cx="2092569" cy="37534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DDR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硬體架構圖</a:t>
            </a:r>
            <a:r>
              <a:rPr lang="en-US" altLang="zh-TW" dirty="0"/>
              <a:t>(ver1. </a:t>
            </a:r>
            <a:r>
              <a:rPr lang="zh-TW" altLang="en-US" dirty="0"/>
              <a:t>未架系統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D62673-CAAE-4DD5-AFDA-50CF52EC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551" y="1920063"/>
            <a:ext cx="11870118" cy="35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0B1FAC-B7EC-43D6-B295-A3F10B9EC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99" y="1210447"/>
            <a:ext cx="8954911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0ED87B0-989F-4223-9816-C28B4E6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-PL</a:t>
            </a:r>
            <a:r>
              <a:rPr lang="zh-TW" altLang="en-US" dirty="0"/>
              <a:t>端打包模組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06FFDB-6398-4A4F-B40C-F87BC133F0E0}"/>
              </a:ext>
            </a:extLst>
          </p:cNvPr>
          <p:cNvSpPr txBox="1"/>
          <p:nvPr/>
        </p:nvSpPr>
        <p:spPr>
          <a:xfrm>
            <a:off x="8752114" y="637290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圖源、</a:t>
            </a:r>
            <a:r>
              <a:rPr lang="en-US" altLang="zh-TW" dirty="0" err="1"/>
              <a:t>Gslab</a:t>
            </a:r>
            <a:r>
              <a:rPr lang="en-US" altLang="zh-TW" dirty="0"/>
              <a:t>_</a:t>
            </a:r>
            <a:r>
              <a:rPr lang="zh-TW" altLang="en-US" dirty="0"/>
              <a:t>影像組</a:t>
            </a:r>
          </a:p>
        </p:txBody>
      </p:sp>
    </p:spTree>
    <p:extLst>
      <p:ext uri="{BB962C8B-B14F-4D97-AF65-F5344CB8AC3E}">
        <p14:creationId xmlns:p14="http://schemas.microsoft.com/office/powerpoint/2010/main" val="347936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58FE81-799B-4329-93CE-FFD8F951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321" y="1336866"/>
            <a:ext cx="7601358" cy="484979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-PL</a:t>
            </a:r>
            <a:r>
              <a:rPr lang="zh-TW" altLang="en-US" dirty="0"/>
              <a:t>端介面訊號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5EC56A-BFCB-47E9-B3A7-396855F0C828}"/>
              </a:ext>
            </a:extLst>
          </p:cNvPr>
          <p:cNvSpPr txBox="1"/>
          <p:nvPr/>
        </p:nvSpPr>
        <p:spPr>
          <a:xfrm>
            <a:off x="838200" y="581732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MSC</a:t>
            </a:r>
            <a:r>
              <a:rPr lang="zh-TW" altLang="en-US" dirty="0"/>
              <a:t>圖、</a:t>
            </a:r>
            <a:r>
              <a:rPr lang="en-US" altLang="zh-TW" dirty="0"/>
              <a:t>ORB write 2 DMA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6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F35A770-53B1-49C0-AE79-4E4F8B2B2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067" y="157968"/>
            <a:ext cx="5479857" cy="65420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CA79AA3-8154-458C-AB35-D345AE722D4D}"/>
              </a:ext>
            </a:extLst>
          </p:cNvPr>
          <p:cNvSpPr txBox="1"/>
          <p:nvPr/>
        </p:nvSpPr>
        <p:spPr>
          <a:xfrm>
            <a:off x="1334588" y="400594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PS</a:t>
            </a:r>
            <a:r>
              <a:rPr lang="zh-TW" altLang="en-US" sz="3200" dirty="0"/>
              <a:t>端流程圖</a:t>
            </a:r>
          </a:p>
        </p:txBody>
      </p:sp>
    </p:spTree>
    <p:extLst>
      <p:ext uri="{BB962C8B-B14F-4D97-AF65-F5344CB8AC3E}">
        <p14:creationId xmlns:p14="http://schemas.microsoft.com/office/powerpoint/2010/main" val="20288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 PC</a:t>
            </a:r>
            <a:r>
              <a:rPr lang="zh-TW" altLang="en-US" dirty="0"/>
              <a:t>端 流程圖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cxnSpLocks/>
          </p:cNvCxnSpPr>
          <p:nvPr/>
        </p:nvCxnSpPr>
        <p:spPr>
          <a:xfrm>
            <a:off x="6220225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8A30FDC2-6338-B681-53EA-857FAE24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946"/>
            <a:ext cx="12192000" cy="27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9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35226</TotalTime>
  <Words>538</Words>
  <Application>Microsoft Office PowerPoint</Application>
  <PresentationFormat>寬螢幕</PresentationFormat>
  <Paragraphs>109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佈景主題</vt:lpstr>
      <vt:lpstr> 影像處理之軟硬體協同</vt:lpstr>
      <vt:lpstr>需求</vt:lpstr>
      <vt:lpstr>Breakdown</vt:lpstr>
      <vt:lpstr>設計-流程圖(ver1)</vt:lpstr>
      <vt:lpstr>設計-硬體架構圖(ver1. 未架系統)</vt:lpstr>
      <vt:lpstr>分析-PL端打包模組</vt:lpstr>
      <vt:lpstr>設計-PL端介面訊號</vt:lpstr>
      <vt:lpstr>PowerPoint 簡報</vt:lpstr>
      <vt:lpstr>設計- PC端 流程圖</vt:lpstr>
      <vt:lpstr>設計-PC端 MSC</vt:lpstr>
      <vt:lpstr>API-PC端</vt:lpstr>
      <vt:lpstr>API-PC端</vt:lpstr>
      <vt:lpstr>API-PC端</vt:lpstr>
      <vt:lpstr>API-PC端</vt:lpstr>
      <vt:lpstr>API-PC端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yeetung 劉</cp:lastModifiedBy>
  <cp:revision>1631</cp:revision>
  <dcterms:created xsi:type="dcterms:W3CDTF">2019-03-11T13:47:46Z</dcterms:created>
  <dcterms:modified xsi:type="dcterms:W3CDTF">2023-12-07T07:06:50Z</dcterms:modified>
</cp:coreProperties>
</file>