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275" r:id="rId4"/>
    <p:sldId id="261" r:id="rId5"/>
    <p:sldId id="266" r:id="rId6"/>
    <p:sldId id="281" r:id="rId7"/>
    <p:sldId id="262" r:id="rId8"/>
    <p:sldId id="263" r:id="rId9"/>
    <p:sldId id="280" r:id="rId10"/>
    <p:sldId id="265" r:id="rId11"/>
    <p:sldId id="267" r:id="rId12"/>
    <p:sldId id="264" r:id="rId13"/>
    <p:sldId id="268" r:id="rId14"/>
    <p:sldId id="269" r:id="rId15"/>
    <p:sldId id="278" r:id="rId16"/>
    <p:sldId id="277" r:id="rId17"/>
    <p:sldId id="274" r:id="rId18"/>
    <p:sldId id="270" r:id="rId19"/>
    <p:sldId id="271" r:id="rId20"/>
    <p:sldId id="272" r:id="rId21"/>
    <p:sldId id="273" r:id="rId22"/>
    <p:sldId id="27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8BF2433-7EB5-400B-A8BD-5DEB81C66647}">
          <p14:sldIdLst>
            <p14:sldId id="259"/>
          </p14:sldIdLst>
        </p14:section>
        <p14:section name="需求" id="{0500D4AD-3560-4A31-A210-7EF5D9A49E76}">
          <p14:sldIdLst>
            <p14:sldId id="260"/>
            <p14:sldId id="275"/>
          </p14:sldIdLst>
        </p14:section>
        <p14:section name="Breakdown" id="{5081BBF1-938E-4B46-8C68-00E6D1E827EF}">
          <p14:sldIdLst>
            <p14:sldId id="261"/>
            <p14:sldId id="266"/>
            <p14:sldId id="281"/>
          </p14:sldIdLst>
        </p14:section>
        <p14:section name="設計" id="{1FE87A96-B92A-4E47-A1E7-73BF8C45C1ED}">
          <p14:sldIdLst>
            <p14:sldId id="262"/>
            <p14:sldId id="263"/>
            <p14:sldId id="280"/>
            <p14:sldId id="265"/>
            <p14:sldId id="267"/>
            <p14:sldId id="264"/>
            <p14:sldId id="268"/>
          </p14:sldIdLst>
        </p14:section>
        <p14:section name="api" id="{DC382ADD-B73D-4876-8F2D-0FDE0A58DF95}">
          <p14:sldIdLst>
            <p14:sldId id="269"/>
            <p14:sldId id="278"/>
            <p14:sldId id="277"/>
            <p14:sldId id="274"/>
            <p14:sldId id="270"/>
            <p14:sldId id="271"/>
            <p14:sldId id="272"/>
            <p14:sldId id="273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tung 劉" initials="y劉" lastIdx="6" clrIdx="0">
    <p:extLst>
      <p:ext uri="{19B8F6BF-5375-455C-9EA6-DF929625EA0E}">
        <p15:presenceInfo xmlns:p15="http://schemas.microsoft.com/office/powerpoint/2012/main" userId="fcb576cb50ec2e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0AD47"/>
    <a:srgbClr val="FCFCFC"/>
    <a:srgbClr val="CDD1DF"/>
    <a:srgbClr val="000099"/>
    <a:srgbClr val="FFFFFF"/>
    <a:srgbClr val="0000FF"/>
    <a:srgbClr val="C2C2C2"/>
    <a:srgbClr val="EAEAE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6727" autoAdjust="0"/>
  </p:normalViewPr>
  <p:slideViewPr>
    <p:cSldViewPr snapToGrid="0">
      <p:cViewPr varScale="1">
        <p:scale>
          <a:sx n="103" d="100"/>
          <a:sy n="103" d="100"/>
        </p:scale>
        <p:origin x="9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etung 劉" userId="fcb576cb50ec2ef1" providerId="LiveId" clId="{546883AB-6E88-4E50-BF06-D28AF1CFE29F}"/>
    <pc:docChg chg="undo custSel addSld delSld modSld sldOrd modSection">
      <pc:chgData name="yeetung 劉" userId="fcb576cb50ec2ef1" providerId="LiveId" clId="{546883AB-6E88-4E50-BF06-D28AF1CFE29F}" dt="2021-11-18T17:00:00.702" v="1181" actId="20577"/>
      <pc:docMkLst>
        <pc:docMk/>
      </pc:docMkLst>
      <pc:sldChg chg="modSp mod">
        <pc:chgData name="yeetung 劉" userId="fcb576cb50ec2ef1" providerId="LiveId" clId="{546883AB-6E88-4E50-BF06-D28AF1CFE29F}" dt="2021-11-18T10:05:07.204" v="0"/>
        <pc:sldMkLst>
          <pc:docMk/>
          <pc:sldMk cId="768206860" sldId="261"/>
        </pc:sldMkLst>
        <pc:spChg chg="mod">
          <ac:chgData name="yeetung 劉" userId="fcb576cb50ec2ef1" providerId="LiveId" clId="{546883AB-6E88-4E50-BF06-D28AF1CFE29F}" dt="2021-11-18T10:05:07.204" v="0"/>
          <ac:spMkLst>
            <pc:docMk/>
            <pc:sldMk cId="768206860" sldId="261"/>
            <ac:spMk id="2" creationId="{00000000-0000-0000-0000-000000000000}"/>
          </ac:spMkLst>
        </pc:spChg>
      </pc:sldChg>
      <pc:sldChg chg="modSp mod">
        <pc:chgData name="yeetung 劉" userId="fcb576cb50ec2ef1" providerId="LiveId" clId="{546883AB-6E88-4E50-BF06-D28AF1CFE29F}" dt="2021-11-18T17:00:00.702" v="1181" actId="20577"/>
        <pc:sldMkLst>
          <pc:docMk/>
          <pc:sldMk cId="2182458797" sldId="825"/>
        </pc:sldMkLst>
        <pc:spChg chg="mod">
          <ac:chgData name="yeetung 劉" userId="fcb576cb50ec2ef1" providerId="LiveId" clId="{546883AB-6E88-4E50-BF06-D28AF1CFE29F}" dt="2021-11-18T17:00:00.702" v="1181" actId="20577"/>
          <ac:spMkLst>
            <pc:docMk/>
            <pc:sldMk cId="2182458797" sldId="825"/>
            <ac:spMk id="2" creationId="{FE711C50-0908-4B59-ABD4-0B4BAE27824B}"/>
          </ac:spMkLst>
        </pc:spChg>
      </pc:sldChg>
      <pc:sldChg chg="addSp delSp modSp mod ord">
        <pc:chgData name="yeetung 劉" userId="fcb576cb50ec2ef1" providerId="LiveId" clId="{546883AB-6E88-4E50-BF06-D28AF1CFE29F}" dt="2021-11-18T16:44:34.431" v="1169"/>
        <pc:sldMkLst>
          <pc:docMk/>
          <pc:sldMk cId="2295630957" sldId="826"/>
        </pc:sldMkLst>
        <pc:spChg chg="mod">
          <ac:chgData name="yeetung 劉" userId="fcb576cb50ec2ef1" providerId="LiveId" clId="{546883AB-6E88-4E50-BF06-D28AF1CFE29F}" dt="2021-11-18T14:33:18.094" v="483"/>
          <ac:spMkLst>
            <pc:docMk/>
            <pc:sldMk cId="2295630957" sldId="826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12.307" v="781" actId="20577"/>
          <ac:spMkLst>
            <pc:docMk/>
            <pc:sldMk cId="2295630957" sldId="826"/>
            <ac:spMk id="3" creationId="{73215BF0-B7EE-483C-A98C-0F6380FB75FE}"/>
          </ac:spMkLst>
        </pc:spChg>
        <pc:picChg chg="add del mod">
          <ac:chgData name="yeetung 劉" userId="fcb576cb50ec2ef1" providerId="LiveId" clId="{546883AB-6E88-4E50-BF06-D28AF1CFE29F}" dt="2021-11-18T14:33:27.443" v="487" actId="478"/>
          <ac:picMkLst>
            <pc:docMk/>
            <pc:sldMk cId="2295630957" sldId="826"/>
            <ac:picMk id="5" creationId="{1C180D25-3E04-45F7-A90F-B1AA28D51925}"/>
          </ac:picMkLst>
        </pc:picChg>
        <pc:picChg chg="add mod">
          <ac:chgData name="yeetung 劉" userId="fcb576cb50ec2ef1" providerId="LiveId" clId="{546883AB-6E88-4E50-BF06-D28AF1CFE29F}" dt="2021-11-18T14:35:13.185" v="491" actId="1076"/>
          <ac:picMkLst>
            <pc:docMk/>
            <pc:sldMk cId="2295630957" sldId="826"/>
            <ac:picMk id="7" creationId="{83A4C2BD-DCCB-4FAF-A536-8C7C5A9F19F2}"/>
          </ac:picMkLst>
        </pc:picChg>
      </pc:sldChg>
      <pc:sldChg chg="addSp modSp mod">
        <pc:chgData name="yeetung 劉" userId="fcb576cb50ec2ef1" providerId="LiveId" clId="{546883AB-6E88-4E50-BF06-D28AF1CFE29F}" dt="2021-11-18T15:21:22.785" v="782"/>
        <pc:sldMkLst>
          <pc:docMk/>
          <pc:sldMk cId="3578076295" sldId="827"/>
        </pc:sldMkLst>
        <pc:spChg chg="mod">
          <ac:chgData name="yeetung 劉" userId="fcb576cb50ec2ef1" providerId="LiveId" clId="{546883AB-6E88-4E50-BF06-D28AF1CFE29F}" dt="2021-11-18T14:35:20.112" v="492"/>
          <ac:spMkLst>
            <pc:docMk/>
            <pc:sldMk cId="3578076295" sldId="827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22.785" v="782"/>
          <ac:spMkLst>
            <pc:docMk/>
            <pc:sldMk cId="3578076295" sldId="827"/>
            <ac:spMk id="3" creationId="{73215BF0-B7EE-483C-A98C-0F6380FB75FE}"/>
          </ac:spMkLst>
        </pc:spChg>
        <pc:spChg chg="add mod">
          <ac:chgData name="yeetung 劉" userId="fcb576cb50ec2ef1" providerId="LiveId" clId="{546883AB-6E88-4E50-BF06-D28AF1CFE29F}" dt="2021-11-18T14:36:08.027" v="503" actId="164"/>
          <ac:spMkLst>
            <pc:docMk/>
            <pc:sldMk cId="3578076295" sldId="827"/>
            <ac:spMk id="6" creationId="{591E580C-C239-49ED-90F4-B5F519D76B7E}"/>
          </ac:spMkLst>
        </pc:spChg>
        <pc:grpChg chg="add mod">
          <ac:chgData name="yeetung 劉" userId="fcb576cb50ec2ef1" providerId="LiveId" clId="{546883AB-6E88-4E50-BF06-D28AF1CFE29F}" dt="2021-11-18T14:36:08.027" v="503" actId="164"/>
          <ac:grpSpMkLst>
            <pc:docMk/>
            <pc:sldMk cId="3578076295" sldId="827"/>
            <ac:grpSpMk id="7" creationId="{235FEDC1-85CA-4221-AFDB-08DFFCB3F62B}"/>
          </ac:grpSpMkLst>
        </pc:grpChg>
        <pc:picChg chg="add mod">
          <ac:chgData name="yeetung 劉" userId="fcb576cb50ec2ef1" providerId="LiveId" clId="{546883AB-6E88-4E50-BF06-D28AF1CFE29F}" dt="2021-11-18T14:36:08.027" v="503" actId="164"/>
          <ac:picMkLst>
            <pc:docMk/>
            <pc:sldMk cId="3578076295" sldId="827"/>
            <ac:picMk id="5" creationId="{4B295FCF-A31C-4071-8303-1487D09199EA}"/>
          </ac:picMkLst>
        </pc:picChg>
      </pc:sldChg>
      <pc:sldChg chg="addSp modSp mod">
        <pc:chgData name="yeetung 劉" userId="fcb576cb50ec2ef1" providerId="LiveId" clId="{546883AB-6E88-4E50-BF06-D28AF1CFE29F}" dt="2021-11-18T15:21:27.232" v="785"/>
        <pc:sldMkLst>
          <pc:docMk/>
          <pc:sldMk cId="2383229284" sldId="828"/>
        </pc:sldMkLst>
        <pc:spChg chg="mod">
          <ac:chgData name="yeetung 劉" userId="fcb576cb50ec2ef1" providerId="LiveId" clId="{546883AB-6E88-4E50-BF06-D28AF1CFE29F}" dt="2021-11-18T14:36:36.287" v="512"/>
          <ac:spMkLst>
            <pc:docMk/>
            <pc:sldMk cId="2383229284" sldId="828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27.232" v="785"/>
          <ac:spMkLst>
            <pc:docMk/>
            <pc:sldMk cId="2383229284" sldId="828"/>
            <ac:spMk id="3" creationId="{73215BF0-B7EE-483C-A98C-0F6380FB75FE}"/>
          </ac:spMkLst>
        </pc:spChg>
        <pc:spChg chg="mod">
          <ac:chgData name="yeetung 劉" userId="fcb576cb50ec2ef1" providerId="LiveId" clId="{546883AB-6E88-4E50-BF06-D28AF1CFE29F}" dt="2021-11-18T14:36:28.859" v="511" actId="14100"/>
          <ac:spMkLst>
            <pc:docMk/>
            <pc:sldMk cId="2383229284" sldId="828"/>
            <ac:spMk id="6" creationId="{48154108-8D0B-429F-BEE2-210FA99C952F}"/>
          </ac:spMkLst>
        </pc:spChg>
        <pc:grpChg chg="add mod">
          <ac:chgData name="yeetung 劉" userId="fcb576cb50ec2ef1" providerId="LiveId" clId="{546883AB-6E88-4E50-BF06-D28AF1CFE29F}" dt="2021-11-18T14:36:21.968" v="509" actId="1076"/>
          <ac:grpSpMkLst>
            <pc:docMk/>
            <pc:sldMk cId="2383229284" sldId="828"/>
            <ac:grpSpMk id="4" creationId="{75ED9355-15D2-4132-9CD2-C90A0B357289}"/>
          </ac:grpSpMkLst>
        </pc:grpChg>
        <pc:picChg chg="mod">
          <ac:chgData name="yeetung 劉" userId="fcb576cb50ec2ef1" providerId="LiveId" clId="{546883AB-6E88-4E50-BF06-D28AF1CFE29F}" dt="2021-11-18T14:36:17.806" v="507"/>
          <ac:picMkLst>
            <pc:docMk/>
            <pc:sldMk cId="2383229284" sldId="828"/>
            <ac:picMk id="5" creationId="{37C5F7A2-E2E5-4230-82BF-46E3315D46A4}"/>
          </ac:picMkLst>
        </pc:picChg>
      </pc:sldChg>
      <pc:sldChg chg="addSp modSp add mod">
        <pc:chgData name="yeetung 劉" userId="fcb576cb50ec2ef1" providerId="LiveId" clId="{546883AB-6E88-4E50-BF06-D28AF1CFE29F}" dt="2021-11-18T15:21:29.424" v="786"/>
        <pc:sldMkLst>
          <pc:docMk/>
          <pc:sldMk cId="595196524" sldId="829"/>
        </pc:sldMkLst>
        <pc:spChg chg="mod">
          <ac:chgData name="yeetung 劉" userId="fcb576cb50ec2ef1" providerId="LiveId" clId="{546883AB-6E88-4E50-BF06-D28AF1CFE29F}" dt="2021-11-18T14:36:44.720" v="513"/>
          <ac:spMkLst>
            <pc:docMk/>
            <pc:sldMk cId="595196524" sldId="829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29.424" v="786"/>
          <ac:spMkLst>
            <pc:docMk/>
            <pc:sldMk cId="595196524" sldId="829"/>
            <ac:spMk id="3" creationId="{73215BF0-B7EE-483C-A98C-0F6380FB75FE}"/>
          </ac:spMkLst>
        </pc:spChg>
        <pc:picChg chg="add mod">
          <ac:chgData name="yeetung 劉" userId="fcb576cb50ec2ef1" providerId="LiveId" clId="{546883AB-6E88-4E50-BF06-D28AF1CFE29F}" dt="2021-11-18T14:37:39.999" v="517" actId="1076"/>
          <ac:picMkLst>
            <pc:docMk/>
            <pc:sldMk cId="595196524" sldId="829"/>
            <ac:picMk id="5" creationId="{725FE76A-597C-44ED-B4BD-6FE5A1DF54DD}"/>
          </ac:picMkLst>
        </pc:picChg>
      </pc:sldChg>
      <pc:sldChg chg="addSp modSp add mod">
        <pc:chgData name="yeetung 劉" userId="fcb576cb50ec2ef1" providerId="LiveId" clId="{546883AB-6E88-4E50-BF06-D28AF1CFE29F}" dt="2021-11-18T15:21:31.666" v="787"/>
        <pc:sldMkLst>
          <pc:docMk/>
          <pc:sldMk cId="1029351742" sldId="830"/>
        </pc:sldMkLst>
        <pc:spChg chg="mod">
          <ac:chgData name="yeetung 劉" userId="fcb576cb50ec2ef1" providerId="LiveId" clId="{546883AB-6E88-4E50-BF06-D28AF1CFE29F}" dt="2021-11-18T14:42:01.792" v="598" actId="20577"/>
          <ac:spMkLst>
            <pc:docMk/>
            <pc:sldMk cId="1029351742" sldId="830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31.666" v="787"/>
          <ac:spMkLst>
            <pc:docMk/>
            <pc:sldMk cId="1029351742" sldId="830"/>
            <ac:spMk id="3" creationId="{73215BF0-B7EE-483C-A98C-0F6380FB75FE}"/>
          </ac:spMkLst>
        </pc:spChg>
        <pc:picChg chg="add mod">
          <ac:chgData name="yeetung 劉" userId="fcb576cb50ec2ef1" providerId="LiveId" clId="{546883AB-6E88-4E50-BF06-D28AF1CFE29F}" dt="2021-11-18T14:39:02.438" v="527" actId="1076"/>
          <ac:picMkLst>
            <pc:docMk/>
            <pc:sldMk cId="1029351742" sldId="830"/>
            <ac:picMk id="5" creationId="{18109244-99C2-4D33-97A2-1359F256160C}"/>
          </ac:picMkLst>
        </pc:picChg>
        <pc:picChg chg="add mod">
          <ac:chgData name="yeetung 劉" userId="fcb576cb50ec2ef1" providerId="LiveId" clId="{546883AB-6E88-4E50-BF06-D28AF1CFE29F}" dt="2021-11-18T14:39:01.321" v="526" actId="1076"/>
          <ac:picMkLst>
            <pc:docMk/>
            <pc:sldMk cId="1029351742" sldId="830"/>
            <ac:picMk id="7" creationId="{8C5CAF46-31B2-4A80-B3FC-39D7F7DFD6CE}"/>
          </ac:picMkLst>
        </pc:picChg>
      </pc:sldChg>
      <pc:sldChg chg="addSp delSp modSp add del mod ord">
        <pc:chgData name="yeetung 劉" userId="fcb576cb50ec2ef1" providerId="LiveId" clId="{546883AB-6E88-4E50-BF06-D28AF1CFE29F}" dt="2021-11-18T16:41:46.600" v="1131" actId="47"/>
        <pc:sldMkLst>
          <pc:docMk/>
          <pc:sldMk cId="1418222297" sldId="831"/>
        </pc:sldMkLst>
        <pc:spChg chg="mod">
          <ac:chgData name="yeetung 劉" userId="fcb576cb50ec2ef1" providerId="LiveId" clId="{546883AB-6E88-4E50-BF06-D28AF1CFE29F}" dt="2021-11-18T16:35:38.472" v="1126" actId="14100"/>
          <ac:spMkLst>
            <pc:docMk/>
            <pc:sldMk cId="1418222297" sldId="831"/>
            <ac:spMk id="2" creationId="{FE711C50-0908-4B59-ABD4-0B4BAE27824B}"/>
          </ac:spMkLst>
        </pc:spChg>
        <pc:picChg chg="add del mod">
          <ac:chgData name="yeetung 劉" userId="fcb576cb50ec2ef1" providerId="LiveId" clId="{546883AB-6E88-4E50-BF06-D28AF1CFE29F}" dt="2021-11-18T16:11:11.104" v="1067" actId="478"/>
          <ac:picMkLst>
            <pc:docMk/>
            <pc:sldMk cId="1418222297" sldId="831"/>
            <ac:picMk id="5" creationId="{52F9E62E-E1BC-4246-ADC9-2751F662B171}"/>
          </ac:picMkLst>
        </pc:picChg>
        <pc:picChg chg="add mod">
          <ac:chgData name="yeetung 劉" userId="fcb576cb50ec2ef1" providerId="LiveId" clId="{546883AB-6E88-4E50-BF06-D28AF1CFE29F}" dt="2021-11-18T16:11:36.870" v="1073" actId="1076"/>
          <ac:picMkLst>
            <pc:docMk/>
            <pc:sldMk cId="1418222297" sldId="831"/>
            <ac:picMk id="7" creationId="{BFD98EEB-41E4-4675-94D0-1C68F6641CB9}"/>
          </ac:picMkLst>
        </pc:picChg>
        <pc:picChg chg="add del mod">
          <ac:chgData name="yeetung 劉" userId="fcb576cb50ec2ef1" providerId="LiveId" clId="{546883AB-6E88-4E50-BF06-D28AF1CFE29F}" dt="2021-11-18T16:12:00.015" v="1080" actId="478"/>
          <ac:picMkLst>
            <pc:docMk/>
            <pc:sldMk cId="1418222297" sldId="831"/>
            <ac:picMk id="9" creationId="{9B5A81FB-8B95-4332-B207-1CED3598254C}"/>
          </ac:picMkLst>
        </pc:picChg>
        <pc:picChg chg="add mod">
          <ac:chgData name="yeetung 劉" userId="fcb576cb50ec2ef1" providerId="LiveId" clId="{546883AB-6E88-4E50-BF06-D28AF1CFE29F}" dt="2021-11-18T16:12:37.641" v="1088" actId="1076"/>
          <ac:picMkLst>
            <pc:docMk/>
            <pc:sldMk cId="1418222297" sldId="831"/>
            <ac:picMk id="11" creationId="{C076AE84-32A3-47A2-8337-F865BFD4935E}"/>
          </ac:picMkLst>
        </pc:picChg>
      </pc:sldChg>
      <pc:sldChg chg="addSp delSp modSp add mod">
        <pc:chgData name="yeetung 劉" userId="fcb576cb50ec2ef1" providerId="LiveId" clId="{546883AB-6E88-4E50-BF06-D28AF1CFE29F}" dt="2021-11-18T15:21:34.159" v="788"/>
        <pc:sldMkLst>
          <pc:docMk/>
          <pc:sldMk cId="1029181005" sldId="832"/>
        </pc:sldMkLst>
        <pc:spChg chg="del mod">
          <ac:chgData name="yeetung 劉" userId="fcb576cb50ec2ef1" providerId="LiveId" clId="{546883AB-6E88-4E50-BF06-D28AF1CFE29F}" dt="2021-11-18T15:06:45.854" v="739" actId="478"/>
          <ac:spMkLst>
            <pc:docMk/>
            <pc:sldMk cId="1029181005" sldId="832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34.159" v="788"/>
          <ac:spMkLst>
            <pc:docMk/>
            <pc:sldMk cId="1029181005" sldId="832"/>
            <ac:spMk id="3" creationId="{73215BF0-B7EE-483C-A98C-0F6380FB75FE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4" creationId="{4451F734-37E2-4C52-B249-CE902788C646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5" creationId="{97F3B0F7-DED1-4BF8-9B2D-28B8605D548B}"/>
          </ac:spMkLst>
        </pc:spChg>
        <pc:spChg chg="add mod">
          <ac:chgData name="yeetung 劉" userId="fcb576cb50ec2ef1" providerId="LiveId" clId="{546883AB-6E88-4E50-BF06-D28AF1CFE29F}" dt="2021-11-18T15:10:30.563" v="775" actId="164"/>
          <ac:spMkLst>
            <pc:docMk/>
            <pc:sldMk cId="1029181005" sldId="832"/>
            <ac:spMk id="6" creationId="{41AA3B48-609C-49E2-A6D7-AEEF6949E9DF}"/>
          </ac:spMkLst>
        </pc:spChg>
        <pc:spChg chg="add del mod">
          <ac:chgData name="yeetung 劉" userId="fcb576cb50ec2ef1" providerId="LiveId" clId="{546883AB-6E88-4E50-BF06-D28AF1CFE29F}" dt="2021-11-18T15:03:25.092" v="690" actId="478"/>
          <ac:spMkLst>
            <pc:docMk/>
            <pc:sldMk cId="1029181005" sldId="832"/>
            <ac:spMk id="9" creationId="{A5E154EE-684E-4175-A186-3593BC905926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10" creationId="{7837277D-EB50-4A64-A1FD-37A5BCBC63F5}"/>
          </ac:spMkLst>
        </pc:spChg>
        <pc:spChg chg="add mod">
          <ac:chgData name="yeetung 劉" userId="fcb576cb50ec2ef1" providerId="LiveId" clId="{546883AB-6E88-4E50-BF06-D28AF1CFE29F}" dt="2021-11-18T15:04:25.898" v="713"/>
          <ac:spMkLst>
            <pc:docMk/>
            <pc:sldMk cId="1029181005" sldId="832"/>
            <ac:spMk id="15" creationId="{4D9DCF9B-29C6-4637-8265-361001EF4BD1}"/>
          </ac:spMkLst>
        </pc:spChg>
        <pc:spChg chg="add mod">
          <ac:chgData name="yeetung 劉" userId="fcb576cb50ec2ef1" providerId="LiveId" clId="{546883AB-6E88-4E50-BF06-D28AF1CFE29F}" dt="2021-11-18T15:04:25.898" v="713"/>
          <ac:spMkLst>
            <pc:docMk/>
            <pc:sldMk cId="1029181005" sldId="832"/>
            <ac:spMk id="17" creationId="{FBEC63D6-A358-4C12-8BF7-79521053BF4B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20" creationId="{28D79E69-286D-4003-BB2B-02D8C8EC415A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24" creationId="{2E791E28-2029-46FD-8FAF-55A8BF99FFB8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26" creationId="{09A51C72-0928-496C-9236-C7CF8807C09D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27" creationId="{004A0676-2DD3-4FC3-AA88-3F34B03113FE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34" creationId="{4E2B8BA7-E86D-4E96-B67F-ACF341391B06}"/>
          </ac:spMkLst>
        </pc:spChg>
        <pc:spChg chg="add mod">
          <ac:chgData name="yeetung 劉" userId="fcb576cb50ec2ef1" providerId="LiveId" clId="{546883AB-6E88-4E50-BF06-D28AF1CFE29F}" dt="2021-11-18T15:10:24.311" v="773" actId="1076"/>
          <ac:spMkLst>
            <pc:docMk/>
            <pc:sldMk cId="1029181005" sldId="832"/>
            <ac:spMk id="56" creationId="{606256B6-49F6-4461-9826-126D10D3EC0B}"/>
          </ac:spMkLst>
        </pc:spChg>
        <pc:grpChg chg="add mod">
          <ac:chgData name="yeetung 劉" userId="fcb576cb50ec2ef1" providerId="LiveId" clId="{546883AB-6E88-4E50-BF06-D28AF1CFE29F}" dt="2021-11-18T15:10:30.563" v="775" actId="164"/>
          <ac:grpSpMkLst>
            <pc:docMk/>
            <pc:sldMk cId="1029181005" sldId="832"/>
            <ac:grpSpMk id="33" creationId="{04046F72-442C-4BB3-B78A-37C171705E8E}"/>
          </ac:grpSpMkLst>
        </pc:grpChg>
        <pc:grpChg chg="add mod">
          <ac:chgData name="yeetung 劉" userId="fcb576cb50ec2ef1" providerId="LiveId" clId="{546883AB-6E88-4E50-BF06-D28AF1CFE29F}" dt="2021-11-18T15:10:33.445" v="776" actId="1076"/>
          <ac:grpSpMkLst>
            <pc:docMk/>
            <pc:sldMk cId="1029181005" sldId="832"/>
            <ac:grpSpMk id="61" creationId="{6F496F28-6C66-49DC-ADB7-A60826AC703A}"/>
          </ac:grpSpMkLst>
        </pc:grp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8" creationId="{18666FE5-1242-4CCD-BBC4-FA461916A205}"/>
          </ac:cxnSpMkLst>
        </pc:cxnChg>
        <pc:cxnChg chg="add mod">
          <ac:chgData name="yeetung 劉" userId="fcb576cb50ec2ef1" providerId="LiveId" clId="{546883AB-6E88-4E50-BF06-D28AF1CFE29F}" dt="2021-11-18T15:04:25.898" v="713"/>
          <ac:cxnSpMkLst>
            <pc:docMk/>
            <pc:sldMk cId="1029181005" sldId="832"/>
            <ac:cxnSpMk id="16" creationId="{F14D2279-47A6-4B66-8243-2D9F01700B8F}"/>
          </ac:cxnSpMkLst>
        </pc:cxnChg>
        <pc:cxnChg chg="add del">
          <ac:chgData name="yeetung 劉" userId="fcb576cb50ec2ef1" providerId="LiveId" clId="{546883AB-6E88-4E50-BF06-D28AF1CFE29F}" dt="2021-11-18T15:04:34.514" v="715" actId="478"/>
          <ac:cxnSpMkLst>
            <pc:docMk/>
            <pc:sldMk cId="1029181005" sldId="832"/>
            <ac:cxnSpMk id="19" creationId="{0ECF231A-48D0-4C4D-964B-862EF718BCBA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22" creationId="{8F973ADE-E12E-40F0-B6A5-3F2AB11AFBED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25" creationId="{4B9721F1-734A-49F8-916B-E791346E505F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28" creationId="{B679D464-304F-4B69-BAA3-A5818C7DE8AA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30" creationId="{BE0E81AB-941F-4C0C-95A9-9086ED6A1108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32" creationId="{768921D2-4CC0-4527-853A-25C79E3A855F}"/>
          </ac:cxnSpMkLst>
        </pc:cxnChg>
        <pc:cxnChg chg="add mod">
          <ac:chgData name="yeetung 劉" userId="fcb576cb50ec2ef1" providerId="LiveId" clId="{546883AB-6E88-4E50-BF06-D28AF1CFE29F}" dt="2021-11-18T15:10:30.563" v="775" actId="164"/>
          <ac:cxnSpMkLst>
            <pc:docMk/>
            <pc:sldMk cId="1029181005" sldId="832"/>
            <ac:cxnSpMk id="36" creationId="{497A033D-6377-496F-AE86-1F6D9BB397EF}"/>
          </ac:cxnSpMkLst>
        </pc:cxnChg>
        <pc:cxnChg chg="add mod">
          <ac:chgData name="yeetung 劉" userId="fcb576cb50ec2ef1" providerId="LiveId" clId="{546883AB-6E88-4E50-BF06-D28AF1CFE29F}" dt="2021-11-18T15:10:30.563" v="775" actId="164"/>
          <ac:cxnSpMkLst>
            <pc:docMk/>
            <pc:sldMk cId="1029181005" sldId="832"/>
            <ac:cxnSpMk id="54" creationId="{B371AAA1-15E0-4BF5-9A86-EFABDBBF045A}"/>
          </ac:cxnSpMkLst>
        </pc:cxnChg>
        <pc:cxnChg chg="add mod">
          <ac:chgData name="yeetung 劉" userId="fcb576cb50ec2ef1" providerId="LiveId" clId="{546883AB-6E88-4E50-BF06-D28AF1CFE29F}" dt="2021-11-18T15:10:30.563" v="775" actId="164"/>
          <ac:cxnSpMkLst>
            <pc:docMk/>
            <pc:sldMk cId="1029181005" sldId="832"/>
            <ac:cxnSpMk id="58" creationId="{5EA606BD-088D-45A9-B2A4-B20A01661667}"/>
          </ac:cxnSpMkLst>
        </pc:cxnChg>
      </pc:sldChg>
      <pc:sldChg chg="addSp delSp modSp add mod">
        <pc:chgData name="yeetung 劉" userId="fcb576cb50ec2ef1" providerId="LiveId" clId="{546883AB-6E88-4E50-BF06-D28AF1CFE29F}" dt="2021-11-18T16:42:31.290" v="1145" actId="1076"/>
        <pc:sldMkLst>
          <pc:docMk/>
          <pc:sldMk cId="1008786623" sldId="833"/>
        </pc:sldMkLst>
        <pc:spChg chg="del mod">
          <ac:chgData name="yeetung 劉" userId="fcb576cb50ec2ef1" providerId="LiveId" clId="{546883AB-6E88-4E50-BF06-D28AF1CFE29F}" dt="2021-11-18T16:06:39.574" v="1003" actId="478"/>
          <ac:spMkLst>
            <pc:docMk/>
            <pc:sldMk cId="1008786623" sldId="833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37.535" v="789"/>
          <ac:spMkLst>
            <pc:docMk/>
            <pc:sldMk cId="1008786623" sldId="833"/>
            <ac:spMk id="3" creationId="{73215BF0-B7EE-483C-A98C-0F6380FB75FE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9" creationId="{6B4B348A-482A-4647-AB1A-112731C67B0F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0" creationId="{5D116CF5-508F-404D-A57F-2869AF882EB1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1" creationId="{6F604B15-B2C4-4D9C-9FDA-CEC38FA151AD}"/>
          </ac:spMkLst>
        </pc:spChg>
        <pc:spChg chg="add del mod">
          <ac:chgData name="yeetung 劉" userId="fcb576cb50ec2ef1" providerId="LiveId" clId="{546883AB-6E88-4E50-BF06-D28AF1CFE29F}" dt="2021-11-18T16:03:27.193" v="927" actId="478"/>
          <ac:spMkLst>
            <pc:docMk/>
            <pc:sldMk cId="1008786623" sldId="833"/>
            <ac:spMk id="13" creationId="{BD49A416-5B2C-4069-A981-16401C29CA26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4" creationId="{9E05B5FE-A23D-4156-9B52-CF5277F9B3F3}"/>
          </ac:spMkLst>
        </pc:spChg>
        <pc:spChg chg="add del mod">
          <ac:chgData name="yeetung 劉" userId="fcb576cb50ec2ef1" providerId="LiveId" clId="{546883AB-6E88-4E50-BF06-D28AF1CFE29F}" dt="2021-11-18T16:04:39.767" v="949" actId="478"/>
          <ac:spMkLst>
            <pc:docMk/>
            <pc:sldMk cId="1008786623" sldId="833"/>
            <ac:spMk id="15" creationId="{E56A5D9E-4870-4B21-9F87-A33F7789566A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6" creationId="{9DBBCC9C-6A47-4AEE-82E6-8187559C8CCC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7" creationId="{0E8A0DFF-C970-433D-AF31-713AB0BC0C16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8" creationId="{BDD0EC34-289A-4C8A-9902-C7455201FFCC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9" creationId="{7F5EBB9D-404E-4169-9054-454AB11A435D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20" creationId="{4D805323-C913-4079-B1D4-4FF4BD503E97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21" creationId="{E9BA6187-66B7-449B-9CC3-C8496346D436}"/>
          </ac:spMkLst>
        </pc:spChg>
        <pc:spChg chg="add del mod">
          <ac:chgData name="yeetung 劉" userId="fcb576cb50ec2ef1" providerId="LiveId" clId="{546883AB-6E88-4E50-BF06-D28AF1CFE29F}" dt="2021-11-18T16:05:54.167" v="990" actId="478"/>
          <ac:spMkLst>
            <pc:docMk/>
            <pc:sldMk cId="1008786623" sldId="833"/>
            <ac:spMk id="22" creationId="{F0575031-A332-41A8-8BDF-D174F6026B30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24" creationId="{87FCF35D-FE92-4DD1-B985-26C5F840D5CF}"/>
          </ac:spMkLst>
        </pc:spChg>
        <pc:spChg chg="add del mod">
          <ac:chgData name="yeetung 劉" userId="fcb576cb50ec2ef1" providerId="LiveId" clId="{546883AB-6E88-4E50-BF06-D28AF1CFE29F}" dt="2021-11-18T16:07:14.821" v="1017" actId="478"/>
          <ac:spMkLst>
            <pc:docMk/>
            <pc:sldMk cId="1008786623" sldId="833"/>
            <ac:spMk id="25" creationId="{6CD1537F-71C3-437A-A9E7-F4A5B2AAA1A6}"/>
          </ac:spMkLst>
        </pc:spChg>
        <pc:spChg chg="add del mod">
          <ac:chgData name="yeetung 劉" userId="fcb576cb50ec2ef1" providerId="LiveId" clId="{546883AB-6E88-4E50-BF06-D28AF1CFE29F}" dt="2021-11-18T16:07:12.997" v="1016" actId="478"/>
          <ac:spMkLst>
            <pc:docMk/>
            <pc:sldMk cId="1008786623" sldId="833"/>
            <ac:spMk id="26" creationId="{3424BB30-0FF9-4034-9252-D514B2593FE4}"/>
          </ac:spMkLst>
        </pc:spChg>
        <pc:spChg chg="add del mod">
          <ac:chgData name="yeetung 劉" userId="fcb576cb50ec2ef1" providerId="LiveId" clId="{546883AB-6E88-4E50-BF06-D28AF1CFE29F}" dt="2021-11-18T16:07:12.997" v="1016" actId="478"/>
          <ac:spMkLst>
            <pc:docMk/>
            <pc:sldMk cId="1008786623" sldId="833"/>
            <ac:spMk id="27" creationId="{0FC6BF0E-9A68-4959-A4C3-363FA1E175E5}"/>
          </ac:spMkLst>
        </pc:spChg>
        <pc:spChg chg="add del mod">
          <ac:chgData name="yeetung 劉" userId="fcb576cb50ec2ef1" providerId="LiveId" clId="{546883AB-6E88-4E50-BF06-D28AF1CFE29F}" dt="2021-11-18T16:07:14.821" v="1017" actId="478"/>
          <ac:spMkLst>
            <pc:docMk/>
            <pc:sldMk cId="1008786623" sldId="833"/>
            <ac:spMk id="29" creationId="{4610FDEA-32F6-4FA0-843B-248DF770B5AC}"/>
          </ac:spMkLst>
        </pc:spChg>
        <pc:spChg chg="add del mod">
          <ac:chgData name="yeetung 劉" userId="fcb576cb50ec2ef1" providerId="LiveId" clId="{546883AB-6E88-4E50-BF06-D28AF1CFE29F}" dt="2021-11-18T16:07:12.997" v="1016" actId="478"/>
          <ac:spMkLst>
            <pc:docMk/>
            <pc:sldMk cId="1008786623" sldId="833"/>
            <ac:spMk id="30" creationId="{B3B3A200-5D8A-4AE0-86A3-2A95FEF74ED7}"/>
          </ac:spMkLst>
        </pc:spChg>
        <pc:spChg chg="add del mod">
          <ac:chgData name="yeetung 劉" userId="fcb576cb50ec2ef1" providerId="LiveId" clId="{546883AB-6E88-4E50-BF06-D28AF1CFE29F}" dt="2021-11-18T16:07:12.997" v="1016" actId="478"/>
          <ac:spMkLst>
            <pc:docMk/>
            <pc:sldMk cId="1008786623" sldId="833"/>
            <ac:spMk id="31" creationId="{9D61C71B-2914-4E59-B647-09ED315E66E0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2" creationId="{0C872C37-62E8-45F7-93A6-EB1007E59488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4" creationId="{1460D9A8-6AD7-415F-8182-60FCC36AD424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5" creationId="{7248199A-1602-4023-B21E-1CD2060DAFEC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6" creationId="{890D61F2-72A4-47CD-8415-8FCDE1DC0CFD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7" creationId="{D10D56A1-0C03-437B-B64D-DC93CC1039A1}"/>
          </ac:spMkLst>
        </pc:spChg>
        <pc:spChg chg="add mod">
          <ac:chgData name="yeetung 劉" userId="fcb576cb50ec2ef1" providerId="LiveId" clId="{546883AB-6E88-4E50-BF06-D28AF1CFE29F}" dt="2021-11-18T16:09:44.330" v="1056" actId="1076"/>
          <ac:spMkLst>
            <pc:docMk/>
            <pc:sldMk cId="1008786623" sldId="833"/>
            <ac:spMk id="38" creationId="{FDBFBFBA-EE96-474B-AA82-7F440E1CAB4B}"/>
          </ac:spMkLst>
        </pc:spChg>
        <pc:grpChg chg="add mod">
          <ac:chgData name="yeetung 劉" userId="fcb576cb50ec2ef1" providerId="LiveId" clId="{546883AB-6E88-4E50-BF06-D28AF1CFE29F}" dt="2021-11-18T16:09:42.141" v="1055"/>
          <ac:grpSpMkLst>
            <pc:docMk/>
            <pc:sldMk cId="1008786623" sldId="833"/>
            <ac:grpSpMk id="8" creationId="{B69A95BF-F9CF-4AA7-9A5A-13A7C65D039F}"/>
          </ac:grpSpMkLst>
        </pc:grpChg>
        <pc:grpChg chg="add mod">
          <ac:chgData name="yeetung 劉" userId="fcb576cb50ec2ef1" providerId="LiveId" clId="{546883AB-6E88-4E50-BF06-D28AF1CFE29F}" dt="2021-11-18T16:09:42.141" v="1055"/>
          <ac:grpSpMkLst>
            <pc:docMk/>
            <pc:sldMk cId="1008786623" sldId="833"/>
            <ac:grpSpMk id="12" creationId="{F8895065-2448-4DB8-A191-F64368F51E30}"/>
          </ac:grpSpMkLst>
        </pc:grpChg>
        <pc:grpChg chg="add mod">
          <ac:chgData name="yeetung 劉" userId="fcb576cb50ec2ef1" providerId="LiveId" clId="{546883AB-6E88-4E50-BF06-D28AF1CFE29F}" dt="2021-11-18T16:09:42.141" v="1055"/>
          <ac:grpSpMkLst>
            <pc:docMk/>
            <pc:sldMk cId="1008786623" sldId="833"/>
            <ac:grpSpMk id="23" creationId="{70D393DD-C699-48D3-95D9-CE7717D21098}"/>
          </ac:grpSpMkLst>
        </pc:grpChg>
        <pc:grpChg chg="add del mod">
          <ac:chgData name="yeetung 劉" userId="fcb576cb50ec2ef1" providerId="LiveId" clId="{546883AB-6E88-4E50-BF06-D28AF1CFE29F}" dt="2021-11-18T16:11:06.273" v="1064" actId="478"/>
          <ac:grpSpMkLst>
            <pc:docMk/>
            <pc:sldMk cId="1008786623" sldId="833"/>
            <ac:grpSpMk id="33" creationId="{16F570A3-E364-4202-B3F0-9F8A865D3F90}"/>
          </ac:grpSpMkLst>
        </pc:grpChg>
        <pc:picChg chg="add mod">
          <ac:chgData name="yeetung 劉" userId="fcb576cb50ec2ef1" providerId="LiveId" clId="{546883AB-6E88-4E50-BF06-D28AF1CFE29F}" dt="2021-11-18T16:42:21.246" v="1139" actId="1076"/>
          <ac:picMkLst>
            <pc:docMk/>
            <pc:sldMk cId="1008786623" sldId="833"/>
            <ac:picMk id="40" creationId="{6471AC28-63DB-47B5-985F-C9F1FA6898A0}"/>
          </ac:picMkLst>
        </pc:picChg>
        <pc:picChg chg="add mod">
          <ac:chgData name="yeetung 劉" userId="fcb576cb50ec2ef1" providerId="LiveId" clId="{546883AB-6E88-4E50-BF06-D28AF1CFE29F}" dt="2021-11-18T16:42:31.290" v="1145" actId="1076"/>
          <ac:picMkLst>
            <pc:docMk/>
            <pc:sldMk cId="1008786623" sldId="833"/>
            <ac:picMk id="41" creationId="{15526C66-DF24-4182-BF20-B11DA72B6DB4}"/>
          </ac:picMkLst>
        </pc:picChg>
        <pc:cxnChg chg="add mod">
          <ac:chgData name="yeetung 劉" userId="fcb576cb50ec2ef1" providerId="LiveId" clId="{546883AB-6E88-4E50-BF06-D28AF1CFE29F}" dt="2021-11-18T16:09:42.141" v="1055"/>
          <ac:cxnSpMkLst>
            <pc:docMk/>
            <pc:sldMk cId="1008786623" sldId="833"/>
            <ac:cxnSpMk id="5" creationId="{92F5BA3B-93E2-4AB3-91C7-58E10B2BB186}"/>
          </ac:cxnSpMkLst>
        </pc:cxnChg>
        <pc:cxnChg chg="add mod">
          <ac:chgData name="yeetung 劉" userId="fcb576cb50ec2ef1" providerId="LiveId" clId="{546883AB-6E88-4E50-BF06-D28AF1CFE29F}" dt="2021-11-18T16:09:42.141" v="1055"/>
          <ac:cxnSpMkLst>
            <pc:docMk/>
            <pc:sldMk cId="1008786623" sldId="833"/>
            <ac:cxnSpMk id="6" creationId="{086AE421-B43F-483E-B852-3364B02F7124}"/>
          </ac:cxnSpMkLst>
        </pc:cxnChg>
      </pc:sldChg>
      <pc:sldChg chg="addSp delSp modSp add del mod">
        <pc:chgData name="yeetung 劉" userId="fcb576cb50ec2ef1" providerId="LiveId" clId="{546883AB-6E88-4E50-BF06-D28AF1CFE29F}" dt="2021-11-18T16:43:08.933" v="1150" actId="47"/>
        <pc:sldMkLst>
          <pc:docMk/>
          <pc:sldMk cId="201439317" sldId="834"/>
        </pc:sldMkLst>
        <pc:picChg chg="add del mod">
          <ac:chgData name="yeetung 劉" userId="fcb576cb50ec2ef1" providerId="LiveId" clId="{546883AB-6E88-4E50-BF06-D28AF1CFE29F}" dt="2021-11-18T16:42:35.748" v="1146" actId="478"/>
          <ac:picMkLst>
            <pc:docMk/>
            <pc:sldMk cId="201439317" sldId="834"/>
            <ac:picMk id="4" creationId="{B9930E4B-3EF3-4677-B31F-3F6AA9508E74}"/>
          </ac:picMkLst>
        </pc:picChg>
        <pc:picChg chg="del">
          <ac:chgData name="yeetung 劉" userId="fcb576cb50ec2ef1" providerId="LiveId" clId="{546883AB-6E88-4E50-BF06-D28AF1CFE29F}" dt="2021-11-18T16:41:50.629" v="1133" actId="478"/>
          <ac:picMkLst>
            <pc:docMk/>
            <pc:sldMk cId="201439317" sldId="834"/>
            <ac:picMk id="40" creationId="{6471AC28-63DB-47B5-985F-C9F1FA6898A0}"/>
          </ac:picMkLst>
        </pc:picChg>
      </pc:sldChg>
      <pc:sldChg chg="delSp modSp add mod ord">
        <pc:chgData name="yeetung 劉" userId="fcb576cb50ec2ef1" providerId="LiveId" clId="{546883AB-6E88-4E50-BF06-D28AF1CFE29F}" dt="2021-11-18T16:43:21.361" v="1167" actId="20577"/>
        <pc:sldMkLst>
          <pc:docMk/>
          <pc:sldMk cId="480394464" sldId="835"/>
        </pc:sldMkLst>
        <pc:spChg chg="mod">
          <ac:chgData name="yeetung 劉" userId="fcb576cb50ec2ef1" providerId="LiveId" clId="{546883AB-6E88-4E50-BF06-D28AF1CFE29F}" dt="2021-11-18T16:43:21.361" v="1167" actId="20577"/>
          <ac:spMkLst>
            <pc:docMk/>
            <pc:sldMk cId="480394464" sldId="835"/>
            <ac:spMk id="2" creationId="{FE711C50-0908-4B59-ABD4-0B4BAE27824B}"/>
          </ac:spMkLst>
        </pc:spChg>
        <pc:picChg chg="del">
          <ac:chgData name="yeetung 劉" userId="fcb576cb50ec2ef1" providerId="LiveId" clId="{546883AB-6E88-4E50-BF06-D28AF1CFE29F}" dt="2021-11-18T16:43:11.970" v="1151" actId="478"/>
          <ac:picMkLst>
            <pc:docMk/>
            <pc:sldMk cId="480394464" sldId="835"/>
            <ac:picMk id="5" creationId="{725FE76A-597C-44ED-B4BD-6FE5A1DF54D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Clk</a:t>
            </a:r>
            <a:r>
              <a:rPr lang="en-US" altLang="zh-TW" dirty="0"/>
              <a:t> = 10ns, frame = 720*480, FPS = 1/(</a:t>
            </a:r>
            <a:r>
              <a:rPr lang="en-US" altLang="zh-TW" dirty="0" err="1"/>
              <a:t>clk</a:t>
            </a:r>
            <a:r>
              <a:rPr lang="en-US" altLang="zh-TW" dirty="0"/>
              <a:t> *frame)  289.35185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0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81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Methods </a:t>
            </a:r>
            <a:r>
              <a:rPr lang="en-US" altLang="zh-TW"/>
              <a:t>: </a:t>
            </a:r>
            <a:r>
              <a:rPr lang="zh-TW" altLang="en-US"/>
              <a:t>如何使用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Methods </a:t>
            </a:r>
            <a:r>
              <a:rPr lang="en-US" altLang="zh-TW"/>
              <a:t>: </a:t>
            </a:r>
            <a:r>
              <a:rPr lang="zh-TW" altLang="en-US"/>
              <a:t>如何使用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743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Methods : </a:t>
            </a:r>
            <a:r>
              <a:rPr lang="zh-TW" altLang="en-US" dirty="0"/>
              <a:t>如何使用</a:t>
            </a:r>
            <a:endParaRPr lang="en-US" altLang="zh-TW" dirty="0"/>
          </a:p>
          <a:p>
            <a:r>
              <a:rPr lang="en-US" altLang="zh-TW" dirty="0"/>
              <a:t>//</a:t>
            </a:r>
            <a:r>
              <a:rPr lang="en-US" altLang="zh-TW" dirty="0" err="1"/>
              <a:t>XAxiDma_SimpleTransfer</a:t>
            </a:r>
            <a:r>
              <a:rPr lang="en-US" altLang="zh-TW" dirty="0"/>
              <a:t>((</a:t>
            </a:r>
            <a:r>
              <a:rPr lang="en-US" altLang="zh-TW" dirty="0" err="1"/>
              <a:t>XAxiDma</a:t>
            </a:r>
            <a:r>
              <a:rPr lang="en-US" altLang="zh-TW" dirty="0"/>
              <a:t>*)</a:t>
            </a:r>
            <a:r>
              <a:rPr lang="en-US" altLang="zh-TW" dirty="0" err="1"/>
              <a:t>CallBackRef</a:t>
            </a:r>
            <a:r>
              <a:rPr lang="en-US" altLang="zh-TW" dirty="0"/>
              <a:t>,(u32)&amp;</a:t>
            </a:r>
            <a:r>
              <a:rPr lang="en-US" altLang="zh-TW" dirty="0" err="1"/>
              <a:t>RX_buf</a:t>
            </a:r>
            <a:r>
              <a:rPr lang="en-US" altLang="zh-TW" dirty="0"/>
              <a:t>[0], </a:t>
            </a:r>
            <a:r>
              <a:rPr lang="en-US" altLang="zh-TW" dirty="0" err="1"/>
              <a:t>RX_length</a:t>
            </a:r>
            <a:r>
              <a:rPr lang="zh-TW" altLang="en-US" dirty="0"/>
              <a:t>*</a:t>
            </a:r>
            <a:r>
              <a:rPr lang="en-US" altLang="zh-TW" dirty="0"/>
              <a:t>4, XAXIDMA_DEVICE_TO_DMA);</a:t>
            </a:r>
          </a:p>
          <a:p>
            <a:r>
              <a:rPr lang="en-US" altLang="zh-TW" dirty="0"/>
              <a:t>//</a:t>
            </a:r>
            <a:r>
              <a:rPr lang="en-US" altLang="zh-TW" dirty="0" err="1"/>
              <a:t>Xil_DCacheFlushRange</a:t>
            </a:r>
            <a:r>
              <a:rPr lang="en-US" altLang="zh-TW" dirty="0"/>
              <a:t>((u32)</a:t>
            </a:r>
            <a:r>
              <a:rPr lang="en-US" altLang="zh-TW" dirty="0" err="1"/>
              <a:t>RX_buf</a:t>
            </a:r>
            <a:r>
              <a:rPr lang="en-US" altLang="zh-TW" dirty="0"/>
              <a:t>[0], </a:t>
            </a:r>
            <a:r>
              <a:rPr lang="en-US" altLang="zh-TW" dirty="0" err="1"/>
              <a:t>RX_length</a:t>
            </a:r>
            <a:r>
              <a:rPr lang="zh-TW" altLang="en-US" dirty="0"/>
              <a:t>*</a:t>
            </a:r>
            <a:r>
              <a:rPr lang="en-US" altLang="zh-TW" dirty="0"/>
              <a:t>4);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61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78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://127.0.0.1:8000/get_image/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get_result/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6000" b="0" dirty="0"/>
              <a:t>影像處理之軟硬體協同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人：劉益彤、吳東穎</a:t>
            </a:r>
            <a:endParaRPr lang="en-US" altLang="zh-TW" dirty="0"/>
          </a:p>
          <a:p>
            <a:pPr algn="l"/>
            <a:r>
              <a:rPr lang="zh-TW" altLang="en-US" dirty="0"/>
              <a:t>開始日期</a:t>
            </a:r>
            <a:r>
              <a:rPr lang="en-US" altLang="zh-TW" dirty="0"/>
              <a:t>: 2023/11/09</a:t>
            </a:r>
          </a:p>
          <a:p>
            <a:pPr algn="l"/>
            <a:r>
              <a:rPr lang="zh-TW" altLang="en-US" dirty="0"/>
              <a:t>報告日期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2024/01/04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880606A-9054-4962-90A1-A1575FA5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-PL</a:t>
            </a:r>
            <a:r>
              <a:rPr lang="zh-TW" altLang="en-US" dirty="0"/>
              <a:t>端</a:t>
            </a:r>
            <a:r>
              <a:rPr lang="en-US" altLang="zh-TW" dirty="0"/>
              <a:t>IRQ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60020A33-A756-4696-89F4-76683CDBE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993685"/>
            <a:ext cx="10667271" cy="606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BCA79AA3-8154-458C-AB35-D345AE722D4D}"/>
              </a:ext>
            </a:extLst>
          </p:cNvPr>
          <p:cNvSpPr txBox="1"/>
          <p:nvPr/>
        </p:nvSpPr>
        <p:spPr>
          <a:xfrm>
            <a:off x="4955303" y="95794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PS</a:t>
            </a:r>
            <a:r>
              <a:rPr lang="zh-TW" altLang="en-US" sz="3200" dirty="0"/>
              <a:t>端流程圖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DA77DC-2EE2-4C8B-88C2-41BBDB38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74" y="0"/>
            <a:ext cx="8493651" cy="6858000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E951B59-FED4-4AB5-A9CB-3040BD558108}"/>
              </a:ext>
            </a:extLst>
          </p:cNvPr>
          <p:cNvCxnSpPr>
            <a:cxnSpLocks/>
          </p:cNvCxnSpPr>
          <p:nvPr/>
        </p:nvCxnSpPr>
        <p:spPr>
          <a:xfrm flipH="1">
            <a:off x="5647509" y="3429000"/>
            <a:ext cx="2486298" cy="150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>
            <a:extLst>
              <a:ext uri="{FF2B5EF4-FFF2-40B4-BE49-F238E27FC236}">
                <a16:creationId xmlns:a16="http://schemas.microsoft.com/office/drawing/2014/main" id="{823ABE99-DC3E-4C1D-BFF5-7E355F4AC7A5}"/>
              </a:ext>
            </a:extLst>
          </p:cNvPr>
          <p:cNvSpPr/>
          <p:nvPr/>
        </p:nvSpPr>
        <p:spPr>
          <a:xfrm rot="5400000">
            <a:off x="5534298" y="2555965"/>
            <a:ext cx="226422" cy="49725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82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C146D7-1D11-E1CC-8937-EA5812DA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 PC</a:t>
            </a:r>
            <a:r>
              <a:rPr lang="zh-TW" altLang="en-US" dirty="0"/>
              <a:t>端 流程圖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D6DF95D-62C7-E7C4-A143-9FBFF2AB98B4}"/>
              </a:ext>
            </a:extLst>
          </p:cNvPr>
          <p:cNvCxnSpPr>
            <a:cxnSpLocks/>
          </p:cNvCxnSpPr>
          <p:nvPr/>
        </p:nvCxnSpPr>
        <p:spPr>
          <a:xfrm>
            <a:off x="6220225" y="1324870"/>
            <a:ext cx="0" cy="48133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8A30FDC2-6338-B681-53EA-857FAE24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3946"/>
            <a:ext cx="12192000" cy="271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9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C146D7-1D11-E1CC-8937-EA5812DA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-PC</a:t>
            </a:r>
            <a:r>
              <a:rPr lang="zh-TW" altLang="en-US" dirty="0"/>
              <a:t>端 </a:t>
            </a:r>
            <a:r>
              <a:rPr lang="en-US" altLang="zh-TW" dirty="0"/>
              <a:t>MSC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D6DF95D-62C7-E7C4-A143-9FBFF2AB98B4}"/>
              </a:ext>
            </a:extLst>
          </p:cNvPr>
          <p:cNvCxnSpPr>
            <a:cxnSpLocks/>
          </p:cNvCxnSpPr>
          <p:nvPr/>
        </p:nvCxnSpPr>
        <p:spPr>
          <a:xfrm>
            <a:off x="5894300" y="1324870"/>
            <a:ext cx="0" cy="48133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393D303D-D0AA-6A5C-7AAD-08577976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82" y="1424458"/>
            <a:ext cx="10318635" cy="4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3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API-PL</a:t>
            </a:r>
            <a:r>
              <a:rPr lang="zh-TW" altLang="en-US" dirty="0"/>
              <a:t>端</a:t>
            </a:r>
            <a:r>
              <a:rPr lang="en-US" altLang="zh-TW" dirty="0"/>
              <a:t>(ORB)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151178"/>
              </p:ext>
            </p:extLst>
          </p:nvPr>
        </p:nvGraphicFramePr>
        <p:xfrm>
          <a:off x="838200" y="1201738"/>
          <a:ext cx="105156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04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310396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AXIS_ORB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input    </a:t>
                      </a:r>
                      <a:r>
                        <a:rPr lang="en-US" altLang="zh-TW" dirty="0" err="1"/>
                        <a:t>axi_Mclk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 input    </a:t>
                      </a:r>
                      <a:r>
                        <a:rPr lang="en-US" altLang="zh-TW" dirty="0" err="1"/>
                        <a:t>axi_reset_n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 input  wire [32-1:0]  </a:t>
                      </a:r>
                      <a:r>
                        <a:rPr lang="en-US" altLang="zh-TW" dirty="0" err="1"/>
                        <a:t>s_axis_data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 input  wire                   </a:t>
                      </a:r>
                      <a:r>
                        <a:rPr lang="en-US" altLang="zh-TW" dirty="0" err="1"/>
                        <a:t>s_axis_valid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 input  wire    [3:0]          </a:t>
                      </a:r>
                      <a:r>
                        <a:rPr lang="en-US" altLang="zh-TW" dirty="0" err="1"/>
                        <a:t>s_axis_keep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 input  wire                   </a:t>
                      </a:r>
                      <a:r>
                        <a:rPr lang="en-US" altLang="zh-TW" dirty="0" err="1"/>
                        <a:t>m_axis_ready</a:t>
                      </a:r>
                      <a:r>
                        <a:rPr lang="en-US" altLang="zh-TW" dirty="0"/>
                        <a:t>,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                     	  </a:t>
                      </a:r>
                      <a:r>
                        <a:rPr lang="en-US" altLang="zh-TW" dirty="0" err="1"/>
                        <a:t>s_axis_ready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output  wire [32-1:0]  </a:t>
                      </a:r>
                      <a:r>
                        <a:rPr lang="en-US" altLang="zh-TW" dirty="0" err="1"/>
                        <a:t>m_axis_data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output                    </a:t>
                      </a:r>
                      <a:r>
                        <a:rPr lang="en-US" altLang="zh-TW" dirty="0" err="1"/>
                        <a:t>m_axis_valid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output </a:t>
                      </a:r>
                      <a:r>
                        <a:rPr lang="en-US" altLang="zh-TW" dirty="0" err="1"/>
                        <a:t>ORB_intr</a:t>
                      </a:r>
                      <a:r>
                        <a:rPr lang="en-US" altLang="zh-TW" dirty="0"/>
                        <a:t>,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DMA_rst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[9:0] </a:t>
                      </a:r>
                      <a:r>
                        <a:rPr lang="en-US" altLang="zh-TW" dirty="0" err="1"/>
                        <a:t>vga_vs_cnt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[9:0] </a:t>
                      </a:r>
                      <a:r>
                        <a:rPr lang="en-US" altLang="zh-TW" dirty="0" err="1"/>
                        <a:t>vga_hs_cnt</a:t>
                      </a:r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s_axis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altLang="zh-TW" dirty="0"/>
                        <a:t>DMA_1</a:t>
                      </a:r>
                      <a:r>
                        <a:rPr lang="zh-TW" altLang="en-US" dirty="0"/>
                        <a:t>收</a:t>
                      </a:r>
                      <a:r>
                        <a:rPr lang="en-US" altLang="zh-TW" dirty="0"/>
                        <a:t>DDR</a:t>
                      </a:r>
                      <a:r>
                        <a:rPr lang="zh-TW" altLang="en-US" dirty="0"/>
                        <a:t>影像</a:t>
                      </a:r>
                      <a:r>
                        <a:rPr lang="en-US" altLang="zh-TW" dirty="0"/>
                        <a:t>u32 </a:t>
                      </a:r>
                      <a:r>
                        <a:rPr lang="en-US" altLang="zh-TW" dirty="0" err="1"/>
                        <a:t>TX_buffer</a:t>
                      </a:r>
                      <a:r>
                        <a:rPr lang="en-US" altLang="zh-TW" dirty="0"/>
                        <a:t>[720*480]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m_axis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altLang="zh-TW" dirty="0"/>
                        <a:t>DMA_0</a:t>
                      </a:r>
                      <a:r>
                        <a:rPr lang="zh-TW" altLang="en-US" dirty="0"/>
                        <a:t>發影像到</a:t>
                      </a:r>
                      <a:r>
                        <a:rPr lang="en-US" altLang="zh-TW" dirty="0"/>
                        <a:t>DDR u32 </a:t>
                      </a:r>
                      <a:r>
                        <a:rPr lang="en-US" altLang="zh-TW" dirty="0" err="1"/>
                        <a:t>RX_buffer</a:t>
                      </a:r>
                      <a:r>
                        <a:rPr lang="en-US" altLang="zh-TW" dirty="0"/>
                        <a:t> [720]</a:t>
                      </a:r>
                    </a:p>
                    <a:p>
                      <a:r>
                        <a:rPr lang="en-US" altLang="zh-TW" dirty="0"/>
                        <a:t>ORB_intr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IRQ_F2P[61]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58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API-Zynq(</a:t>
            </a:r>
            <a:r>
              <a:rPr lang="en-US" altLang="zh-TW" dirty="0" err="1"/>
              <a:t>SD_read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959392"/>
              </p:ext>
            </p:extLst>
          </p:nvPr>
        </p:nvGraphicFramePr>
        <p:xfrm>
          <a:off x="304800" y="1202872"/>
          <a:ext cx="11582400" cy="5192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470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10254930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SD_Transfer_read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char *</a:t>
                      </a:r>
                      <a:r>
                        <a:rPr lang="en-US" altLang="zh-TW" dirty="0" err="1"/>
                        <a:t>FileName</a:t>
                      </a:r>
                      <a:r>
                        <a:rPr lang="en-US" altLang="zh-TW" dirty="0"/>
                        <a:t>, u32 </a:t>
                      </a:r>
                      <a:r>
                        <a:rPr lang="en-US" altLang="zh-TW" dirty="0" err="1"/>
                        <a:t>DestinationAddress</a:t>
                      </a:r>
                      <a:r>
                        <a:rPr lang="en-US" altLang="zh-TW" dirty="0"/>
                        <a:t>, u32 </a:t>
                      </a:r>
                      <a:r>
                        <a:rPr lang="en-US" altLang="zh-TW" dirty="0" err="1"/>
                        <a:t>ByteLength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427083">
                <a:tc>
                  <a:txBody>
                    <a:bodyPr/>
                    <a:lstStyle/>
                    <a:p>
                      <a:r>
                        <a:rPr lang="en-US" altLang="zh-TW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FRESULT </a:t>
                      </a:r>
                      <a:r>
                        <a:rPr lang="en-US" altLang="zh-TW" dirty="0" err="1"/>
                        <a:t>rc</a:t>
                      </a:r>
                      <a:r>
                        <a:rPr lang="en-US" altLang="zh-TW" dirty="0"/>
                        <a:t>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#define </a:t>
                      </a:r>
                      <a:r>
                        <a:rPr lang="en-US" altLang="zh-TW" dirty="0" err="1"/>
                        <a:t>imageSize</a:t>
                      </a:r>
                      <a:r>
                        <a:rPr lang="en-US" altLang="zh-TW" dirty="0"/>
                        <a:t> 345600	//720*480</a:t>
                      </a:r>
                    </a:p>
                    <a:p>
                      <a:r>
                        <a:rPr lang="en-US" altLang="zh-TW" dirty="0"/>
                        <a:t> FIL </a:t>
                      </a:r>
                      <a:r>
                        <a:rPr lang="en-US" altLang="zh-TW" dirty="0" err="1"/>
                        <a:t>fil</a:t>
                      </a:r>
                      <a:r>
                        <a:rPr lang="en-US" altLang="zh-TW" dirty="0"/>
                        <a:t>;</a:t>
                      </a:r>
                    </a:p>
                    <a:p>
                      <a:r>
                        <a:rPr lang="en-US" altLang="zh-TW" dirty="0"/>
                        <a:t>    FRESULT </a:t>
                      </a:r>
                      <a:r>
                        <a:rPr lang="en-US" altLang="zh-TW" dirty="0" err="1"/>
                        <a:t>rc</a:t>
                      </a:r>
                      <a:r>
                        <a:rPr lang="en-US" altLang="zh-TW" dirty="0"/>
                        <a:t>;</a:t>
                      </a:r>
                    </a:p>
                    <a:p>
                      <a:r>
                        <a:rPr lang="en-US" altLang="zh-TW" dirty="0"/>
                        <a:t>    UINT </a:t>
                      </a:r>
                      <a:r>
                        <a:rPr lang="en-US" altLang="zh-TW" dirty="0" err="1"/>
                        <a:t>br</a:t>
                      </a:r>
                      <a:r>
                        <a:rPr lang="en-US" altLang="zh-TW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   </a:t>
                      </a:r>
                      <a:r>
                        <a:rPr lang="en-US" altLang="zh-TW" dirty="0" err="1"/>
                        <a:t>f_open</a:t>
                      </a:r>
                      <a:r>
                        <a:rPr lang="en-US" altLang="zh-TW" dirty="0"/>
                        <a:t>(&amp;fil, </a:t>
                      </a:r>
                      <a:r>
                        <a:rPr lang="en-US" altLang="zh-TW" dirty="0" err="1"/>
                        <a:t>FileName</a:t>
                      </a:r>
                      <a:r>
                        <a:rPr lang="en-US" altLang="zh-TW" dirty="0"/>
                        <a:t>, FA_READ);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    // Move the file pointer</a:t>
                      </a:r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en-US" altLang="zh-TW" dirty="0" err="1"/>
                        <a:t>f_lseek</a:t>
                      </a:r>
                      <a:r>
                        <a:rPr lang="en-US" altLang="zh-TW" dirty="0"/>
                        <a:t>(&amp;fil, </a:t>
                      </a:r>
                      <a:r>
                        <a:rPr lang="en-US" altLang="zh-TW" dirty="0" err="1"/>
                        <a:t>file_pointer</a:t>
                      </a:r>
                      <a:r>
                        <a:rPr lang="en-US" altLang="zh-TW" dirty="0"/>
                        <a:t>);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    // Read data from the file</a:t>
                      </a:r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en-US" altLang="zh-TW" dirty="0" err="1"/>
                        <a:t>f_read</a:t>
                      </a:r>
                      <a:r>
                        <a:rPr lang="en-US" altLang="zh-TW" dirty="0"/>
                        <a:t>(&amp;fil, (void *) </a:t>
                      </a:r>
                      <a:r>
                        <a:rPr lang="en-US" altLang="zh-TW" dirty="0" err="1"/>
                        <a:t>DestinationAddress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ByteLength</a:t>
                      </a:r>
                      <a:r>
                        <a:rPr lang="en-US" altLang="zh-TW" dirty="0"/>
                        <a:t>, &amp;</a:t>
                      </a:r>
                      <a:r>
                        <a:rPr lang="en-US" altLang="zh-TW" dirty="0" err="1"/>
                        <a:t>br</a:t>
                      </a:r>
                      <a:r>
                        <a:rPr lang="en-US" altLang="zh-TW" dirty="0"/>
                        <a:t>);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    // Close the file</a:t>
                      </a:r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en-US" altLang="zh-TW" dirty="0" err="1"/>
                        <a:t>f_close</a:t>
                      </a:r>
                      <a:r>
                        <a:rPr lang="en-US" altLang="zh-TW" dirty="0"/>
                        <a:t>(&amp;fil);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36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</a:t>
            </a:r>
            <a:r>
              <a:rPr lang="en-US" altLang="zh-TW" dirty="0" err="1"/>
              <a:t>Zynq_ISR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318164"/>
              </p:ext>
            </p:extLst>
          </p:nvPr>
        </p:nvGraphicFramePr>
        <p:xfrm>
          <a:off x="-228600" y="1411877"/>
          <a:ext cx="1335405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520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11823530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imageProcISR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</a:t>
                      </a:r>
                      <a:r>
                        <a:rPr lang="en-US" altLang="zh-TW" dirty="0" err="1"/>
                        <a:t>XAxiDma</a:t>
                      </a:r>
                      <a:r>
                        <a:rPr lang="en-US" altLang="zh-TW" dirty="0"/>
                        <a:t> *</a:t>
                      </a:r>
                      <a:r>
                        <a:rPr lang="en-US" altLang="zh-TW" dirty="0" err="1"/>
                        <a:t>CallBackRef</a:t>
                      </a:r>
                      <a:r>
                        <a:rPr lang="en-US" altLang="zh-TW" dirty="0"/>
                        <a:t>, //</a:t>
                      </a:r>
                    </a:p>
                    <a:p>
                      <a:r>
                        <a:rPr lang="en-US" altLang="zh-TW" dirty="0"/>
                        <a:t>(u32*)&amp;</a:t>
                      </a:r>
                      <a:r>
                        <a:rPr lang="en-US" altLang="zh-TW" dirty="0" err="1"/>
                        <a:t>RX_buf_ptr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U32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bool </a:t>
                      </a:r>
                      <a:r>
                        <a:rPr lang="en-US" altLang="zh-TW" dirty="0" err="1"/>
                        <a:t>Rx_done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#define </a:t>
                      </a:r>
                      <a:r>
                        <a:rPr lang="en-US" altLang="zh-TW" dirty="0" err="1"/>
                        <a:t>RX_length</a:t>
                      </a:r>
                      <a:r>
                        <a:rPr lang="en-US" altLang="zh-TW" dirty="0"/>
                        <a:t> 720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udp_sendto</a:t>
                      </a:r>
                      <a:r>
                        <a:rPr lang="en-US" altLang="zh-TW" dirty="0"/>
                        <a:t>(&amp;</a:t>
                      </a:r>
                      <a:r>
                        <a:rPr lang="en-US" altLang="zh-TW" dirty="0" err="1"/>
                        <a:t>send_pcb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psnd</a:t>
                      </a:r>
                      <a:r>
                        <a:rPr lang="en-US" altLang="zh-TW" dirty="0"/>
                        <a:t>, &amp;</a:t>
                      </a:r>
                      <a:r>
                        <a:rPr lang="en-US" altLang="zh-TW" dirty="0" err="1"/>
                        <a:t>RemoteAddr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RemotePort</a:t>
                      </a:r>
                      <a:r>
                        <a:rPr lang="en-US" altLang="zh-TW" dirty="0"/>
                        <a:t>);   //</a:t>
                      </a:r>
                      <a:r>
                        <a:rPr lang="en-US" altLang="zh-TW" dirty="0" err="1"/>
                        <a:t>psnd</a:t>
                      </a:r>
                      <a:r>
                        <a:rPr lang="en-US" altLang="zh-TW" dirty="0"/>
                        <a:t>-&gt;payload = &amp;</a:t>
                      </a:r>
                      <a:r>
                        <a:rPr lang="en-US" altLang="zh-TW" dirty="0" err="1"/>
                        <a:t>RX_buf</a:t>
                      </a:r>
                      <a:r>
                        <a:rPr lang="en-US" altLang="zh-TW" dirty="0"/>
                        <a:t>;  //</a:t>
                      </a:r>
                      <a:r>
                        <a:rPr lang="en-US" altLang="zh-TW" dirty="0" err="1"/>
                        <a:t>RX_buf</a:t>
                      </a:r>
                      <a:r>
                        <a:rPr lang="en-US" altLang="zh-TW" dirty="0"/>
                        <a:t>[4+720+200]={row, RGB, match pos}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  <p:pic>
        <p:nvPicPr>
          <p:cNvPr id="2" name="圖片 1">
            <a:extLst>
              <a:ext uri="{FF2B5EF4-FFF2-40B4-BE49-F238E27FC236}">
                <a16:creationId xmlns:a16="http://schemas.microsoft.com/office/drawing/2014/main" id="{C88E4232-48D9-491E-9035-D95161704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02" y="4474923"/>
            <a:ext cx="9001221" cy="236267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A99845B-24A3-4A58-B136-971E50ADF311}"/>
              </a:ext>
            </a:extLst>
          </p:cNvPr>
          <p:cNvSpPr/>
          <p:nvPr/>
        </p:nvSpPr>
        <p:spPr>
          <a:xfrm>
            <a:off x="558803" y="6308209"/>
            <a:ext cx="3232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(u8)</a:t>
            </a:r>
            <a:r>
              <a:rPr lang="en-US" altLang="zh-TW" dirty="0" err="1"/>
              <a:t>RX_buffer</a:t>
            </a:r>
            <a:r>
              <a:rPr lang="zh-TW" altLang="en-US" dirty="0"/>
              <a:t>切分、</a:t>
            </a:r>
            <a:r>
              <a:rPr lang="en-US" altLang="zh-TW" dirty="0"/>
              <a:t>PC</a:t>
            </a:r>
            <a:r>
              <a:rPr lang="zh-TW" altLang="en-US" dirty="0"/>
              <a:t>端收包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AF6A9E-FC7B-49BF-8752-CE5246F884E6}"/>
              </a:ext>
            </a:extLst>
          </p:cNvPr>
          <p:cNvSpPr/>
          <p:nvPr/>
        </p:nvSpPr>
        <p:spPr>
          <a:xfrm>
            <a:off x="10029713" y="3722902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//</a:t>
            </a:r>
            <a:r>
              <a:rPr lang="zh-TW" altLang="en-US" dirty="0"/>
              <a:t>預估單行的</a:t>
            </a:r>
            <a:r>
              <a:rPr lang="en-US" altLang="zh-TW" dirty="0"/>
              <a:t>match&lt;200</a:t>
            </a:r>
            <a:r>
              <a:rPr lang="zh-TW" altLang="en-US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83875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API-PC</a:t>
            </a:r>
            <a:r>
              <a:rPr lang="zh-TW" altLang="en-US" dirty="0"/>
              <a:t>端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786144"/>
              </p:ext>
            </p:extLst>
          </p:nvPr>
        </p:nvGraphicFramePr>
        <p:xfrm>
          <a:off x="838200" y="1201738"/>
          <a:ext cx="10515600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04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310396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Get /</a:t>
                      </a:r>
                      <a:r>
                        <a:rPr lang="en-US" altLang="zh-TW" dirty="0" err="1"/>
                        <a:t>get_image</a:t>
                      </a:r>
                      <a:r>
                        <a:rPr lang="en-US" altLang="zh-TW" dirty="0"/>
                        <a:t>/&lt;frame&gt;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(int)</a:t>
                      </a:r>
                      <a:r>
                        <a:rPr lang="zh-TW" altLang="en-US" dirty="0"/>
                        <a:t>取某一幀的圖片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: (2-D array 720*480)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前端網頁向後端要特定幀的圖片，每次回傳一幀</a:t>
                      </a:r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Browser:</a:t>
                      </a:r>
                    </a:p>
                    <a:p>
                      <a:r>
                        <a:rPr lang="en-US" altLang="zh-TW" dirty="0">
                          <a:hlinkClick r:id="rId2"/>
                        </a:rPr>
                        <a:t>http://127.0.0.1:8000/get_image/0</a:t>
                      </a:r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3121D939-1A1A-91FE-641B-679D7A32C6C8}"/>
              </a:ext>
            </a:extLst>
          </p:cNvPr>
          <p:cNvGrpSpPr/>
          <p:nvPr/>
        </p:nvGrpSpPr>
        <p:grpSpPr>
          <a:xfrm>
            <a:off x="5624624" y="3221321"/>
            <a:ext cx="4278671" cy="2963670"/>
            <a:chOff x="5932535" y="3132369"/>
            <a:chExt cx="4278671" cy="296367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873F690-ABEB-6910-F3C9-9F4DAFB9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04442" y="2689275"/>
              <a:ext cx="2555073" cy="4258455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8FDEC4-9F98-6A7F-4604-3F5C6C50D3CD}"/>
                </a:ext>
              </a:extLst>
            </p:cNvPr>
            <p:cNvSpPr txBox="1"/>
            <p:nvPr/>
          </p:nvSpPr>
          <p:spPr>
            <a:xfrm>
              <a:off x="5932535" y="31323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Return: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524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API-PC</a:t>
            </a:r>
            <a:r>
              <a:rPr lang="zh-TW" altLang="en-US" dirty="0"/>
              <a:t>端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401518"/>
              </p:ext>
            </p:extLst>
          </p:nvPr>
        </p:nvGraphicFramePr>
        <p:xfrm>
          <a:off x="838200" y="1201738"/>
          <a:ext cx="10515600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65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291735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Get /</a:t>
                      </a:r>
                      <a:r>
                        <a:rPr lang="en-US" altLang="zh-TW" dirty="0" err="1"/>
                        <a:t>get_result</a:t>
                      </a:r>
                      <a:r>
                        <a:rPr lang="en-US" altLang="zh-TW" dirty="0"/>
                        <a:t>/&lt;frame&gt;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(int)</a:t>
                      </a:r>
                      <a:r>
                        <a:rPr lang="zh-TW" altLang="en-US" dirty="0"/>
                        <a:t>取某一幀的結果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result: (string)</a:t>
                      </a:r>
                      <a:r>
                        <a:rPr lang="zh-TW" altLang="en-US" dirty="0"/>
                        <a:t>影像處理結果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前端網頁向後端要特定幀的結果，每次回傳該幀的結果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Browser: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hlinkClick r:id="rId2"/>
                        </a:rPr>
                        <a:t>http://127.0.0.1:8000/get_result/0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4007F5EA-0488-6137-4507-1B8E307E9571}"/>
              </a:ext>
            </a:extLst>
          </p:cNvPr>
          <p:cNvSpPr txBox="1"/>
          <p:nvPr/>
        </p:nvSpPr>
        <p:spPr>
          <a:xfrm>
            <a:off x="6096000" y="3293706"/>
            <a:ext cx="1681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Return:</a:t>
            </a:r>
          </a:p>
          <a:p>
            <a:r>
              <a:rPr lang="en-US" altLang="zh-TW" dirty="0"/>
              <a:t>Test/test/test</a:t>
            </a:r>
          </a:p>
          <a:p>
            <a:r>
              <a:rPr lang="en-US" altLang="zh-TW" dirty="0"/>
              <a:t>Test2/test2/test2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786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API-PC</a:t>
            </a:r>
            <a:r>
              <a:rPr lang="zh-TW" altLang="en-US" dirty="0"/>
              <a:t>端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786301"/>
              </p:ext>
            </p:extLst>
          </p:nvPr>
        </p:nvGraphicFramePr>
        <p:xfrm>
          <a:off x="838200" y="1201738"/>
          <a:ext cx="105156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535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301065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udp_socket_server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ip</a:t>
                      </a:r>
                      <a:r>
                        <a:rPr lang="en-US" altLang="zh-TW" dirty="0"/>
                        <a:t>, port)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(string) </a:t>
                      </a:r>
                      <a:r>
                        <a:rPr lang="en-US" altLang="zh-TW" dirty="0" err="1"/>
                        <a:t>fpga</a:t>
                      </a:r>
                      <a:r>
                        <a:rPr lang="zh-TW" altLang="en-US" dirty="0"/>
                        <a:t>處理後的圖片或結果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response: (bool) True/False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ip</a:t>
                      </a:r>
                      <a:r>
                        <a:rPr lang="en-US" altLang="zh-TW" dirty="0"/>
                        <a:t>: (string)</a:t>
                      </a:r>
                      <a:r>
                        <a:rPr lang="zh-TW" altLang="en-US" dirty="0"/>
                        <a:t>監聽的</a:t>
                      </a:r>
                      <a:r>
                        <a:rPr lang="en-US" altLang="zh-TW" dirty="0" err="1"/>
                        <a:t>ip</a:t>
                      </a:r>
                      <a:r>
                        <a:rPr lang="zh-TW" altLang="en-US" dirty="0"/>
                        <a:t>位址，預設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TW" dirty="0"/>
                        <a:t>0.0.0.0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port: (int)</a:t>
                      </a:r>
                      <a:r>
                        <a:rPr lang="zh-TW" altLang="en-US" dirty="0"/>
                        <a:t>監聽的</a:t>
                      </a:r>
                      <a:r>
                        <a:rPr lang="en-US" altLang="zh-TW" dirty="0"/>
                        <a:t>port</a:t>
                      </a:r>
                      <a:r>
                        <a:rPr lang="zh-TW" altLang="en-US" dirty="0"/>
                        <a:t>，預設</a:t>
                      </a:r>
                      <a:r>
                        <a:rPr lang="en-US" altLang="zh-TW" dirty="0"/>
                        <a:t>8001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開啟一個</a:t>
                      </a:r>
                      <a:r>
                        <a:rPr lang="en-US" altLang="zh-TW" dirty="0"/>
                        <a:t>UDP socket server</a:t>
                      </a:r>
                      <a:r>
                        <a:rPr lang="zh-TW" altLang="en-US" dirty="0"/>
                        <a:t>，預設監聽所有</a:t>
                      </a:r>
                      <a:r>
                        <a:rPr lang="en-US" altLang="zh-TW" dirty="0"/>
                        <a:t>IP</a:t>
                      </a:r>
                      <a:r>
                        <a:rPr lang="zh-TW" altLang="en-US" dirty="0"/>
                        <a:t>的請求，收到請求後判斷是圖片還是結果</a:t>
                      </a:r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  <p:grpSp>
        <p:nvGrpSpPr>
          <p:cNvPr id="12" name="群組 11">
            <a:extLst>
              <a:ext uri="{FF2B5EF4-FFF2-40B4-BE49-F238E27FC236}">
                <a16:creationId xmlns:a16="http://schemas.microsoft.com/office/drawing/2014/main" id="{53B1CB8D-D97B-718E-05BB-86947E109EB8}"/>
              </a:ext>
            </a:extLst>
          </p:cNvPr>
          <p:cNvGrpSpPr/>
          <p:nvPr/>
        </p:nvGrpSpPr>
        <p:grpSpPr>
          <a:xfrm>
            <a:off x="2160542" y="3710895"/>
            <a:ext cx="7870915" cy="2038635"/>
            <a:chOff x="2490475" y="4024663"/>
            <a:chExt cx="7870915" cy="203863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75EE296-210A-2FE9-878C-3469848FF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475" y="4024663"/>
              <a:ext cx="4467849" cy="1914792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66611C3-BC6F-F74C-B9BC-4FC9C675A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5754" y="4024663"/>
              <a:ext cx="3305636" cy="203863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331295-9584-7AA0-8A9D-C2A4BE5696EE}"/>
                </a:ext>
              </a:extLst>
            </p:cNvPr>
            <p:cNvSpPr/>
            <p:nvPr/>
          </p:nvSpPr>
          <p:spPr>
            <a:xfrm>
              <a:off x="2771192" y="4236099"/>
              <a:ext cx="4187132" cy="4758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584BE4B-24A6-D6E6-520D-BF972C33CA08}"/>
                </a:ext>
              </a:extLst>
            </p:cNvPr>
            <p:cNvSpPr/>
            <p:nvPr/>
          </p:nvSpPr>
          <p:spPr>
            <a:xfrm>
              <a:off x="7055754" y="5463595"/>
              <a:ext cx="2645771" cy="2933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97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6D6A3B1-B17D-79E9-FD00-51DED4C6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5042169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541800" lvl="1" indent="0">
              <a:buNone/>
            </a:pPr>
            <a:r>
              <a:rPr lang="zh-TW" altLang="en-US" dirty="0"/>
              <a:t>輸入車道灰階影像</a:t>
            </a:r>
            <a:r>
              <a:rPr lang="en-US" altLang="zh-TW" dirty="0"/>
              <a:t>(720*480, </a:t>
            </a:r>
            <a:r>
              <a:rPr lang="zh-TW" altLang="en-US" dirty="0"/>
              <a:t>從</a:t>
            </a:r>
            <a:r>
              <a:rPr lang="en-US" altLang="zh-TW" dirty="0"/>
              <a:t>SD</a:t>
            </a:r>
            <a:r>
              <a:rPr lang="zh-TW" altLang="en-US" dirty="0"/>
              <a:t>卡讀取</a:t>
            </a:r>
            <a:r>
              <a:rPr lang="en-US" altLang="zh-TW" dirty="0"/>
              <a:t>)</a:t>
            </a:r>
          </a:p>
          <a:p>
            <a:pPr marL="541800" lvl="1" indent="0">
              <a:buNone/>
            </a:pPr>
            <a:r>
              <a:rPr lang="en-US" altLang="zh-TW" dirty="0"/>
              <a:t>ORB</a:t>
            </a:r>
            <a:r>
              <a:rPr lang="zh-TW" altLang="en-US" dirty="0"/>
              <a:t>演算出稀疏光流</a:t>
            </a:r>
            <a:endParaRPr lang="en-US" altLang="zh-TW" dirty="0"/>
          </a:p>
          <a:p>
            <a:pPr marL="541800" lvl="1" indent="0">
              <a:buNone/>
            </a:pPr>
            <a:r>
              <a:rPr lang="zh-TW" altLang="en-US" dirty="0"/>
              <a:t>透過</a:t>
            </a:r>
            <a:r>
              <a:rPr lang="en-US" altLang="zh-TW" dirty="0"/>
              <a:t>UDP</a:t>
            </a:r>
            <a:r>
              <a:rPr lang="zh-TW" altLang="en-US" dirty="0"/>
              <a:t>傳送至</a:t>
            </a:r>
            <a:r>
              <a:rPr lang="en-US" altLang="zh-TW" dirty="0"/>
              <a:t>host(PC)</a:t>
            </a:r>
          </a:p>
          <a:p>
            <a:pPr marL="541800" lvl="1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PC</a:t>
            </a:r>
            <a:r>
              <a:rPr lang="zh-TW" altLang="en-US" dirty="0"/>
              <a:t>上用網頁輸出影像處理的結果</a:t>
            </a:r>
            <a:r>
              <a:rPr lang="en-US" altLang="zh-TW" dirty="0"/>
              <a:t>(</a:t>
            </a:r>
            <a:r>
              <a:rPr lang="zh-TW" altLang="en-US" dirty="0"/>
              <a:t>畫光流方向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效能</a:t>
            </a:r>
            <a:r>
              <a:rPr lang="en-US" altLang="zh-TW" dirty="0"/>
              <a:t>:</a:t>
            </a:r>
          </a:p>
          <a:p>
            <a:pPr marL="541800" lvl="1" indent="0">
              <a:buNone/>
            </a:pPr>
            <a:r>
              <a:rPr lang="zh-TW" altLang="en-US" dirty="0"/>
              <a:t>處理速度</a:t>
            </a:r>
            <a:endParaRPr lang="en-US" altLang="zh-TW" dirty="0"/>
          </a:p>
          <a:p>
            <a:pPr marL="999000" lvl="2" indent="0">
              <a:buNone/>
            </a:pPr>
            <a:r>
              <a:rPr lang="en-US" altLang="zh-TW" dirty="0"/>
              <a:t>clock: 100MHz</a:t>
            </a:r>
          </a:p>
          <a:p>
            <a:pPr marL="999000" lvl="2" indent="0">
              <a:buNone/>
            </a:pPr>
            <a:r>
              <a:rPr lang="en-US" altLang="zh-TW" dirty="0"/>
              <a:t>FPS: 40~50</a:t>
            </a:r>
            <a:r>
              <a:rPr lang="zh-TW" altLang="en-US" dirty="0"/>
              <a:t>幀</a:t>
            </a:r>
            <a:r>
              <a:rPr lang="en-US" altLang="zh-TW" dirty="0"/>
              <a:t>	</a:t>
            </a:r>
          </a:p>
          <a:p>
            <a:pPr marL="541800" lvl="1" indent="0">
              <a:buNone/>
            </a:pPr>
            <a:r>
              <a:rPr lang="zh-TW" altLang="en-US" dirty="0"/>
              <a:t>呈現速度</a:t>
            </a:r>
            <a:endParaRPr lang="en-US" altLang="zh-TW" dirty="0"/>
          </a:p>
          <a:p>
            <a:pPr marL="999000" lvl="2" indent="0">
              <a:buNone/>
            </a:pPr>
            <a:r>
              <a:rPr lang="en-US" altLang="zh-TW" dirty="0"/>
              <a:t>FPS : 40~50</a:t>
            </a:r>
            <a:r>
              <a:rPr lang="zh-TW" altLang="en-US" dirty="0"/>
              <a:t>幀</a:t>
            </a:r>
            <a:endParaRPr lang="en-US" altLang="zh-TW" dirty="0"/>
          </a:p>
          <a:p>
            <a:pPr marL="541800" lvl="1" indent="0">
              <a:buNone/>
            </a:pPr>
            <a:r>
              <a:rPr lang="zh-TW" altLang="en-US" dirty="0"/>
              <a:t>網路傳輸速度</a:t>
            </a:r>
            <a:endParaRPr lang="en-US" altLang="zh-TW" dirty="0"/>
          </a:p>
          <a:p>
            <a:pPr marL="999000" lvl="2" indent="0">
              <a:buNone/>
            </a:pPr>
            <a:r>
              <a:rPr lang="en-US" altLang="zh-TW" dirty="0"/>
              <a:t>100Mbps(</a:t>
            </a:r>
            <a:r>
              <a:rPr lang="zh-TW" altLang="en-US" dirty="0"/>
              <a:t>待測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環境</a:t>
            </a:r>
            <a:r>
              <a:rPr lang="en-US" altLang="zh-TW" dirty="0"/>
              <a:t>:</a:t>
            </a:r>
          </a:p>
          <a:p>
            <a:pPr marL="541800" lvl="1" indent="0">
              <a:buNone/>
            </a:pPr>
            <a:r>
              <a:rPr lang="en-US" altLang="zh-TW" dirty="0" err="1"/>
              <a:t>Vivado</a:t>
            </a:r>
            <a:r>
              <a:rPr lang="en-US" altLang="zh-TW" dirty="0"/>
              <a:t> 2020.2</a:t>
            </a:r>
          </a:p>
          <a:p>
            <a:pPr marL="541800" lvl="1" indent="0">
              <a:buNone/>
            </a:pPr>
            <a:r>
              <a:rPr lang="en-US" altLang="zh-TW" dirty="0"/>
              <a:t>python3.8.10</a:t>
            </a:r>
          </a:p>
          <a:p>
            <a:pPr marL="541800" lvl="1" indent="0">
              <a:buNone/>
            </a:pPr>
            <a:r>
              <a:rPr lang="en-US" altLang="zh-TW" dirty="0"/>
              <a:t>flask/Django</a:t>
            </a:r>
          </a:p>
          <a:p>
            <a:pPr marL="541800" lvl="1" indent="0">
              <a:buNone/>
            </a:pPr>
            <a:r>
              <a:rPr lang="en-US" altLang="zh-TW" dirty="0" err="1"/>
              <a:t>zedboard</a:t>
            </a:r>
            <a:r>
              <a:rPr lang="en-US" altLang="zh-TW" dirty="0"/>
              <a:t>(xc7z020clg484-1)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6E45C3-2557-56B0-F2C9-A3B594AC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B5BD75C6-D347-BED7-2583-1895605DE8A4}"/>
              </a:ext>
            </a:extLst>
          </p:cNvPr>
          <p:cNvSpPr txBox="1">
            <a:spLocks/>
          </p:cNvSpPr>
          <p:nvPr/>
        </p:nvSpPr>
        <p:spPr>
          <a:xfrm>
            <a:off x="6232555" y="1201850"/>
            <a:ext cx="5637228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541800" lvl="1" indent="0">
              <a:buNone/>
            </a:pPr>
            <a:r>
              <a:rPr lang="en-US" altLang="zh-TW" dirty="0"/>
              <a:t>UDP/IP</a:t>
            </a:r>
          </a:p>
          <a:p>
            <a:pPr marL="541800" lvl="1" indent="0">
              <a:buNone/>
            </a:pPr>
            <a:r>
              <a:rPr lang="en-US" altLang="zh-TW" dirty="0"/>
              <a:t>AXI-stream</a:t>
            </a:r>
          </a:p>
        </p:txBody>
      </p:sp>
    </p:spTree>
    <p:extLst>
      <p:ext uri="{BB962C8B-B14F-4D97-AF65-F5344CB8AC3E}">
        <p14:creationId xmlns:p14="http://schemas.microsoft.com/office/powerpoint/2010/main" val="2037347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API-PC</a:t>
            </a:r>
            <a:r>
              <a:rPr lang="zh-TW" altLang="en-US" dirty="0"/>
              <a:t>端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225901"/>
              </p:ext>
            </p:extLst>
          </p:nvPr>
        </p:nvGraphicFramePr>
        <p:xfrm>
          <a:off x="838200" y="1201738"/>
          <a:ext cx="10515600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535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301065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handle_image</a:t>
                      </a:r>
                      <a:r>
                        <a:rPr lang="en-US" altLang="zh-TW" dirty="0"/>
                        <a:t>(data)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(string) </a:t>
                      </a:r>
                      <a:r>
                        <a:rPr lang="en-US" altLang="zh-TW" dirty="0" err="1"/>
                        <a:t>fpga</a:t>
                      </a:r>
                      <a:r>
                        <a:rPr lang="zh-TW" altLang="en-US" dirty="0"/>
                        <a:t>處理後的圖片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result: (bool) True/False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將影像處理過的圖片存到對應的</a:t>
                      </a:r>
                      <a:r>
                        <a:rPr lang="en-US" altLang="zh-TW" dirty="0"/>
                        <a:t>queue</a:t>
                      </a:r>
                      <a:r>
                        <a:rPr lang="zh-TW" altLang="en-US" dirty="0"/>
                        <a:t>，並回傳成功與否</a:t>
                      </a:r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Python:</a:t>
                      </a:r>
                    </a:p>
                    <a:p>
                      <a:pPr lvl="1"/>
                      <a:r>
                        <a:rPr lang="en-US" altLang="zh-TW" dirty="0"/>
                        <a:t>image = cv2.imread(“./test/test.png”)</a:t>
                      </a:r>
                    </a:p>
                    <a:p>
                      <a:pPr lvl="1"/>
                      <a:endParaRPr lang="en-US" altLang="zh-TW" dirty="0"/>
                    </a:p>
                    <a:p>
                      <a:pPr lvl="1"/>
                      <a:r>
                        <a:rPr lang="en-US" altLang="zh-TW" dirty="0"/>
                        <a:t>result = </a:t>
                      </a:r>
                      <a:r>
                        <a:rPr lang="en-US" altLang="zh-TW" dirty="0" err="1"/>
                        <a:t>handle_image</a:t>
                      </a:r>
                      <a:r>
                        <a:rPr lang="en-US" altLang="zh-TW" dirty="0"/>
                        <a:t>(image)</a:t>
                      </a:r>
                    </a:p>
                    <a:p>
                      <a:pPr lvl="1"/>
                      <a:r>
                        <a:rPr lang="en-US" altLang="zh-TW" dirty="0"/>
                        <a:t>print(result)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Return:</a:t>
                      </a:r>
                    </a:p>
                    <a:p>
                      <a:pPr lvl="1"/>
                      <a:r>
                        <a:rPr lang="en-US" altLang="zh-TW" dirty="0"/>
                        <a:t>True</a:t>
                      </a:r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24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API-PC</a:t>
            </a:r>
            <a:r>
              <a:rPr lang="zh-TW" altLang="en-US" dirty="0"/>
              <a:t>端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557371"/>
              </p:ext>
            </p:extLst>
          </p:nvPr>
        </p:nvGraphicFramePr>
        <p:xfrm>
          <a:off x="838200" y="1201738"/>
          <a:ext cx="10515600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535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301065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handle_result</a:t>
                      </a:r>
                      <a:r>
                        <a:rPr lang="en-US" altLang="zh-TW" dirty="0"/>
                        <a:t>(data)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(string) </a:t>
                      </a:r>
                      <a:r>
                        <a:rPr lang="en-US" altLang="zh-TW" dirty="0" err="1"/>
                        <a:t>fpga</a:t>
                      </a:r>
                      <a:r>
                        <a:rPr lang="zh-TW" altLang="en-US" dirty="0"/>
                        <a:t>處理後的結果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result: (bool) True/False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將影像處理過的結果存到對應的</a:t>
                      </a:r>
                      <a:r>
                        <a:rPr lang="en-US" altLang="zh-TW" dirty="0"/>
                        <a:t>queue</a:t>
                      </a:r>
                      <a:r>
                        <a:rPr lang="zh-TW" altLang="en-US" dirty="0"/>
                        <a:t>，並回傳成功與否</a:t>
                      </a:r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Python:</a:t>
                      </a:r>
                    </a:p>
                    <a:p>
                      <a:pPr lvl="1"/>
                      <a:r>
                        <a:rPr lang="en-US" altLang="zh-TW" dirty="0"/>
                        <a:t>path = “./test/test.txt”</a:t>
                      </a:r>
                    </a:p>
                    <a:p>
                      <a:pPr lvl="1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open(path, 'r') as file:</a:t>
                      </a:r>
                    </a:p>
                    <a:p>
                      <a:pPr lvl="2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=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file.read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TW" dirty="0"/>
                    </a:p>
                    <a:p>
                      <a:pPr lvl="1"/>
                      <a:r>
                        <a:rPr lang="en-US" altLang="zh-TW" dirty="0"/>
                        <a:t>result = </a:t>
                      </a:r>
                      <a:r>
                        <a:rPr lang="en-US" altLang="zh-TW" dirty="0" err="1"/>
                        <a:t>handle_result</a:t>
                      </a:r>
                      <a:r>
                        <a:rPr lang="en-US" altLang="zh-TW" dirty="0"/>
                        <a:t>(content)</a:t>
                      </a:r>
                    </a:p>
                    <a:p>
                      <a:pPr lvl="1"/>
                      <a:r>
                        <a:rPr lang="en-US" altLang="zh-TW" dirty="0"/>
                        <a:t>print(result)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Return:</a:t>
                      </a:r>
                    </a:p>
                    <a:p>
                      <a:pPr lvl="1"/>
                      <a:r>
                        <a:rPr lang="en-US" altLang="zh-TW" dirty="0"/>
                        <a:t>True</a:t>
                      </a:r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073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880606A-9054-4962-90A1-A1575FA5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</a:t>
            </a:r>
            <a:r>
              <a:rPr lang="en-US" altLang="zh-TW" dirty="0"/>
              <a:t>- axis</a:t>
            </a:r>
            <a:r>
              <a:rPr lang="zh-TW" altLang="en-US" dirty="0"/>
              <a:t>介面</a:t>
            </a:r>
          </a:p>
        </p:txBody>
      </p:sp>
      <p:pic>
        <p:nvPicPr>
          <p:cNvPr id="1026" name="Picture 2" descr="https://lh7-us.googleusercontent.com/L2EiG4Qxvxtbff9xQ-iRI1oIdyWLIo-pTI2OHofHDkoInwvfKz9wpHSVvnl1OssM1xQ41CmqQjdbvlfwbSB0KypgMzVczqX_P86AMzpjFZqMJ2waGSB4bjErGX7xdSD-WemJsKPSos3GqqxUPERpUkc">
            <a:extLst>
              <a:ext uri="{FF2B5EF4-FFF2-40B4-BE49-F238E27FC236}">
                <a16:creationId xmlns:a16="http://schemas.microsoft.com/office/drawing/2014/main" id="{94F2677F-5B19-4949-A42A-F598F211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3500" y="1803291"/>
            <a:ext cx="6938201" cy="356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7-us.googleusercontent.com/CRWvYC0N1gaASg315h4MAvHN4HZE3K-YJNTJ2CAEMKhUagW8J47dfwgobkeOTx5sMgic5nHwJ9BU5BmPt5r4O6ad5Ck9qJH92pWH-e29Yuemr4QqHb8EZTseBjcbtQyi9mdLMayvgz3758PA96E-ts4">
            <a:extLst>
              <a:ext uri="{FF2B5EF4-FFF2-40B4-BE49-F238E27FC236}">
                <a16:creationId xmlns:a16="http://schemas.microsoft.com/office/drawing/2014/main" id="{102E797A-A209-437E-A741-103B02406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77" y="3874641"/>
            <a:ext cx="56007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7-us.googleusercontent.com/HTXUv-_IRvfZVL2FYJMFzEljsakxK6ok9eK9Z-zZqBd_JixPzGn9yczoyU72FfMVszzRMBYtyGJlzCkoQ5uIYub_iVTePpmh2Q3PKqIUIMGcIV85_Fm0w6-ZuCDNn_YEZxKhqXYmdOmWMdS95EjC-t8">
            <a:extLst>
              <a:ext uri="{FF2B5EF4-FFF2-40B4-BE49-F238E27FC236}">
                <a16:creationId xmlns:a16="http://schemas.microsoft.com/office/drawing/2014/main" id="{7AA19B82-E1F0-415F-8F1A-0367392C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89" y="1046301"/>
            <a:ext cx="7579819" cy="313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F4A2E71-DC3D-45EC-945E-599CF0436A4B}"/>
              </a:ext>
            </a:extLst>
          </p:cNvPr>
          <p:cNvSpPr/>
          <p:nvPr/>
        </p:nvSpPr>
        <p:spPr>
          <a:xfrm>
            <a:off x="1473612" y="5389116"/>
            <a:ext cx="2672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AXI-stream</a:t>
            </a:r>
            <a:r>
              <a:rPr lang="zh-TW" altLang="en-US" dirty="0"/>
              <a:t>介面交握正確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多次</a:t>
            </a:r>
            <a:r>
              <a:rPr lang="en-US" altLang="zh-TW" dirty="0"/>
              <a:t>burst)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B02951-465E-427E-9B02-8B21A0371AE6}"/>
              </a:ext>
            </a:extLst>
          </p:cNvPr>
          <p:cNvSpPr/>
          <p:nvPr/>
        </p:nvSpPr>
        <p:spPr>
          <a:xfrm>
            <a:off x="8233093" y="6594129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Axis_data</a:t>
            </a:r>
            <a:r>
              <a:rPr lang="en-US" altLang="zh-TW" dirty="0"/>
              <a:t>, Mem</a:t>
            </a:r>
            <a:r>
              <a:rPr lang="zh-TW" altLang="en-US" dirty="0"/>
              <a:t>對應</a:t>
            </a:r>
          </a:p>
        </p:txBody>
      </p:sp>
      <p:sp>
        <p:nvSpPr>
          <p:cNvPr id="4" name="左右大括弧 3">
            <a:extLst>
              <a:ext uri="{FF2B5EF4-FFF2-40B4-BE49-F238E27FC236}">
                <a16:creationId xmlns:a16="http://schemas.microsoft.com/office/drawing/2014/main" id="{5FD23A66-281E-4A86-BEFD-A347A1F3041C}"/>
              </a:ext>
            </a:extLst>
          </p:cNvPr>
          <p:cNvSpPr/>
          <p:nvPr/>
        </p:nvSpPr>
        <p:spPr>
          <a:xfrm rot="5400000">
            <a:off x="1779408" y="1725791"/>
            <a:ext cx="3038478" cy="2539646"/>
          </a:xfrm>
          <a:prstGeom prst="bracePair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BD354-170B-4425-A320-D97E71581198}"/>
              </a:ext>
            </a:extLst>
          </p:cNvPr>
          <p:cNvSpPr/>
          <p:nvPr/>
        </p:nvSpPr>
        <p:spPr>
          <a:xfrm>
            <a:off x="1738248" y="1148472"/>
            <a:ext cx="3295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6"/>
                </a:solidFill>
              </a:rPr>
              <a:t>XDMA_busy</a:t>
            </a:r>
            <a:r>
              <a:rPr lang="zh-TW" altLang="en-US" dirty="0">
                <a:solidFill>
                  <a:schemeClr val="accent6"/>
                </a:solidFill>
              </a:rPr>
              <a:t>約</a:t>
            </a:r>
            <a:r>
              <a:rPr lang="en-US" altLang="zh-TW" dirty="0">
                <a:solidFill>
                  <a:schemeClr val="accent6"/>
                </a:solidFill>
              </a:rPr>
              <a:t>560 clock(5.6us)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0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8559827-CAC1-41E5-9A1C-C988B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驗收</a:t>
            </a:r>
            <a:r>
              <a:rPr lang="en-US" altLang="zh-TW" dirty="0"/>
              <a:t>:</a:t>
            </a:r>
          </a:p>
          <a:p>
            <a:pPr marL="541800" lvl="1" indent="0">
              <a:buNone/>
            </a:pPr>
            <a:r>
              <a:rPr lang="zh-TW" altLang="en-US" dirty="0"/>
              <a:t>驗功能</a:t>
            </a:r>
            <a:r>
              <a:rPr lang="en-US" altLang="zh-TW" dirty="0"/>
              <a:t>:</a:t>
            </a:r>
          </a:p>
          <a:p>
            <a:pPr marL="884700" lvl="1" indent="-342900">
              <a:buAutoNum type="arabicPeriod"/>
            </a:pPr>
            <a:r>
              <a:rPr lang="en-US" altLang="zh-TW" dirty="0"/>
              <a:t>ILA</a:t>
            </a:r>
            <a:r>
              <a:rPr lang="zh-TW" altLang="en-US" dirty="0"/>
              <a:t>查</a:t>
            </a:r>
            <a:r>
              <a:rPr lang="en-US" altLang="zh-TW" dirty="0"/>
              <a:t>AXI</a:t>
            </a:r>
            <a:r>
              <a:rPr lang="zh-TW" altLang="en-US" dirty="0"/>
              <a:t>介面</a:t>
            </a:r>
            <a:r>
              <a:rPr lang="en-US" altLang="zh-TW" dirty="0"/>
              <a:t>(DMA</a:t>
            </a:r>
            <a:r>
              <a:rPr lang="en-US" altLang="zh-TW" dirty="0">
                <a:sym typeface="Wingdings" panose="05000000000000000000" pitchFamily="2" charset="2"/>
              </a:rPr>
              <a:t>ORB)</a:t>
            </a:r>
          </a:p>
          <a:p>
            <a:pPr marL="884700" lvl="1" indent="-342900">
              <a:buAutoNum type="arabicPeriod"/>
            </a:pPr>
            <a:r>
              <a:rPr lang="zh-TW" altLang="en-US" dirty="0"/>
              <a:t>用網頁看影像結果</a:t>
            </a:r>
            <a:r>
              <a:rPr lang="en-US" altLang="zh-TW" dirty="0"/>
              <a:t>(RGB444)</a:t>
            </a:r>
          </a:p>
          <a:p>
            <a:pPr marL="541800" lvl="1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直接開</a:t>
            </a:r>
            <a:r>
              <a:rPr lang="en-US" altLang="zh-TW" dirty="0"/>
              <a:t>SDK</a:t>
            </a:r>
            <a:r>
              <a:rPr lang="zh-TW" altLang="en-US" dirty="0"/>
              <a:t>看結果</a:t>
            </a:r>
            <a:r>
              <a:rPr lang="en-US" altLang="zh-TW" dirty="0"/>
              <a:t>(PL</a:t>
            </a:r>
            <a:r>
              <a:rPr lang="zh-TW" altLang="en-US" dirty="0"/>
              <a:t>端中斷、當前幀資料流</a:t>
            </a:r>
            <a:r>
              <a:rPr lang="en-US" altLang="zh-TW" dirty="0"/>
              <a:t>)</a:t>
            </a:r>
            <a:endParaRPr lang="zh-TW" altLang="en-US" dirty="0"/>
          </a:p>
          <a:p>
            <a:pPr marL="541800" lvl="1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用網頁看影像結果</a:t>
            </a:r>
            <a:r>
              <a:rPr lang="en-US" altLang="zh-TW" dirty="0"/>
              <a:t>(RGB444</a:t>
            </a:r>
            <a:r>
              <a:rPr lang="zh-TW" altLang="en-US" dirty="0"/>
              <a:t>、匹配座標、光流方向</a:t>
            </a:r>
            <a:r>
              <a:rPr lang="en-US" altLang="zh-TW" dirty="0"/>
              <a:t>)</a:t>
            </a:r>
          </a:p>
          <a:p>
            <a:pPr marL="541800" lvl="1" indent="0">
              <a:buNone/>
            </a:pPr>
            <a:endParaRPr lang="en-US" altLang="zh-TW" dirty="0"/>
          </a:p>
          <a:p>
            <a:pPr marL="541800" lvl="1" indent="0">
              <a:buNone/>
            </a:pPr>
            <a:r>
              <a:rPr lang="zh-TW" altLang="en-US" dirty="0"/>
              <a:t>驗效能</a:t>
            </a:r>
            <a:r>
              <a:rPr lang="en-US" altLang="zh-TW" dirty="0"/>
              <a:t>:</a:t>
            </a:r>
          </a:p>
          <a:p>
            <a:pPr marL="884700" lvl="1" indent="-342900">
              <a:buAutoNum type="arabicPeriod"/>
            </a:pPr>
            <a:r>
              <a:rPr lang="en-US" altLang="zh-TW" dirty="0"/>
              <a:t>SDK</a:t>
            </a:r>
            <a:r>
              <a:rPr lang="zh-TW" altLang="en-US" dirty="0"/>
              <a:t>查</a:t>
            </a:r>
            <a:r>
              <a:rPr lang="en-US" altLang="zh-TW" dirty="0"/>
              <a:t>DMA</a:t>
            </a:r>
            <a:r>
              <a:rPr lang="zh-TW" altLang="en-US" dirty="0"/>
              <a:t>搬運速度</a:t>
            </a:r>
            <a:endParaRPr lang="en-US" altLang="zh-TW" dirty="0"/>
          </a:p>
          <a:p>
            <a:pPr marL="884700" lvl="1" indent="-342900">
              <a:buAutoNum type="arabicPeriod"/>
            </a:pPr>
            <a:r>
              <a:rPr lang="zh-TW" altLang="en-US" dirty="0"/>
              <a:t>以軟體</a:t>
            </a:r>
            <a:r>
              <a:rPr lang="en-US" altLang="zh-TW" dirty="0"/>
              <a:t>(</a:t>
            </a:r>
            <a:r>
              <a:rPr lang="en-US" altLang="zh-TW" dirty="0" err="1"/>
              <a:t>opencv</a:t>
            </a:r>
            <a:r>
              <a:rPr lang="en-US" altLang="zh-TW" dirty="0"/>
              <a:t>)</a:t>
            </a:r>
            <a:r>
              <a:rPr lang="zh-TW" altLang="en-US" dirty="0"/>
              <a:t>為</a:t>
            </a:r>
            <a:r>
              <a:rPr lang="en-US" altLang="zh-TW" dirty="0" err="1"/>
              <a:t>groundtruth</a:t>
            </a:r>
            <a:r>
              <a:rPr lang="zh-TW" altLang="en-US" dirty="0"/>
              <a:t>，跟硬體加速做比較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8D96159-6933-43B3-8D4C-81B42200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0D68A54D-A23E-4FB0-9BF3-578D66EC4C1A}"/>
              </a:ext>
            </a:extLst>
          </p:cNvPr>
          <p:cNvSpPr txBox="1">
            <a:spLocks/>
          </p:cNvSpPr>
          <p:nvPr/>
        </p:nvSpPr>
        <p:spPr>
          <a:xfrm>
            <a:off x="5671457" y="1201850"/>
            <a:ext cx="6404429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預期結果</a:t>
            </a:r>
            <a:r>
              <a:rPr lang="en-US" altLang="zh-TW" dirty="0"/>
              <a:t>:</a:t>
            </a:r>
          </a:p>
          <a:p>
            <a:pPr marL="541800" lvl="1" indent="0">
              <a:buFont typeface="Arial" panose="020B0604020202020204" pitchFamily="34" charset="0"/>
              <a:buNone/>
            </a:pPr>
            <a:r>
              <a:rPr lang="zh-TW" altLang="en-US" dirty="0"/>
              <a:t>驗功能</a:t>
            </a:r>
            <a:r>
              <a:rPr lang="en-US" altLang="zh-TW" dirty="0"/>
              <a:t>:</a:t>
            </a:r>
          </a:p>
          <a:p>
            <a:pPr marL="884700" lvl="1" indent="-342900">
              <a:buFont typeface="Arial" panose="020B0604020202020204" pitchFamily="34" charset="0"/>
              <a:buAutoNum type="arabicPeriod"/>
            </a:pPr>
            <a:r>
              <a:rPr lang="en-US" altLang="zh-TW" dirty="0"/>
              <a:t>AXI-stream</a:t>
            </a:r>
            <a:r>
              <a:rPr lang="zh-TW" altLang="en-US" dirty="0"/>
              <a:t>介面交握正確                              </a:t>
            </a:r>
            <a:r>
              <a:rPr lang="en-US" altLang="zh-TW" dirty="0"/>
              <a:t>socket</a:t>
            </a:r>
          </a:p>
          <a:p>
            <a:pPr marL="884700" lvl="1" indent="-342900">
              <a:buFont typeface="Arial" panose="020B0604020202020204" pitchFamily="34" charset="0"/>
              <a:buAutoNum type="arabicPeriod"/>
            </a:pPr>
            <a:r>
              <a:rPr lang="zh-TW" altLang="en-US" dirty="0"/>
              <a:t>以單張灰階影像</a:t>
            </a:r>
            <a:r>
              <a:rPr lang="en-US" altLang="zh-TW" dirty="0"/>
              <a:t>u8 [720</a:t>
            </a:r>
            <a:r>
              <a:rPr lang="zh-TW" altLang="en-US" dirty="0"/>
              <a:t>*</a:t>
            </a:r>
            <a:r>
              <a:rPr lang="en-US" altLang="zh-TW" dirty="0"/>
              <a:t>480] </a:t>
            </a:r>
            <a:r>
              <a:rPr lang="zh-TW" altLang="en-US" dirty="0"/>
              <a:t>測試</a:t>
            </a:r>
            <a:r>
              <a:rPr lang="en-US" altLang="zh-TW" dirty="0"/>
              <a:t>Zynq </a:t>
            </a:r>
            <a:r>
              <a:rPr lang="en-US" altLang="zh-TW" dirty="0">
                <a:sym typeface="Wingdings" panose="05000000000000000000" pitchFamily="2" charset="2"/>
              </a:rPr>
              <a:t>=====PC</a:t>
            </a:r>
            <a:endParaRPr lang="en-US" altLang="zh-TW" dirty="0"/>
          </a:p>
          <a:p>
            <a:pPr marL="884700" lvl="1" indent="-342900">
              <a:buFont typeface="Arial" panose="020B0604020202020204" pitchFamily="34" charset="0"/>
              <a:buAutoNum type="arabicPeriod"/>
            </a:pPr>
            <a:r>
              <a:rPr lang="en-US" altLang="zh-TW" dirty="0"/>
              <a:t>PL</a:t>
            </a:r>
            <a:r>
              <a:rPr lang="zh-TW" altLang="en-US" dirty="0"/>
              <a:t>端中斷後，當前幀行列數正確</a:t>
            </a:r>
            <a:endParaRPr lang="en-US" altLang="zh-TW" dirty="0"/>
          </a:p>
          <a:p>
            <a:pPr marL="884700" lvl="1" indent="-342900">
              <a:buFont typeface="Arial" panose="020B0604020202020204" pitchFamily="34" charset="0"/>
              <a:buAutoNum type="arabicPeriod"/>
            </a:pPr>
            <a:r>
              <a:rPr lang="en-US" altLang="zh-TW" dirty="0"/>
              <a:t>. </a:t>
            </a:r>
            <a:r>
              <a:rPr lang="zh-TW" altLang="en-US" dirty="0"/>
              <a:t>硬體處理後的灰階影像、匹配座標</a:t>
            </a:r>
            <a:r>
              <a:rPr lang="en-US" altLang="zh-TW" dirty="0"/>
              <a:t>(RGB444)</a:t>
            </a:r>
          </a:p>
          <a:p>
            <a:pPr marL="884700" lvl="1" indent="-342900">
              <a:buFont typeface="Arial" panose="020B0604020202020204" pitchFamily="34" charset="0"/>
              <a:buAutoNum type="arabicPeriod"/>
            </a:pPr>
            <a:endParaRPr lang="zh-TW" altLang="en-US" dirty="0"/>
          </a:p>
          <a:p>
            <a:pPr marL="541800" lvl="1" indent="0">
              <a:buFont typeface="Arial" panose="020B0604020202020204" pitchFamily="34" charset="0"/>
              <a:buNone/>
            </a:pPr>
            <a:r>
              <a:rPr lang="zh-TW" altLang="en-US" dirty="0"/>
              <a:t>驗效能</a:t>
            </a:r>
            <a:r>
              <a:rPr lang="en-US" altLang="zh-TW" dirty="0"/>
              <a:t>:</a:t>
            </a:r>
          </a:p>
          <a:p>
            <a:pPr marL="884700" lvl="1" indent="-342900">
              <a:buFont typeface="Arial" panose="020B0604020202020204" pitchFamily="34" charset="0"/>
              <a:buAutoNum type="arabicPeriod"/>
            </a:pPr>
            <a:r>
              <a:rPr lang="zh-TW" altLang="en-US" dirty="0"/>
              <a:t>以</a:t>
            </a:r>
            <a:r>
              <a:rPr lang="en-US" altLang="zh-TW" dirty="0" err="1"/>
              <a:t>xil_printf</a:t>
            </a:r>
            <a:r>
              <a:rPr lang="en-US" altLang="zh-TW" dirty="0"/>
              <a:t>()</a:t>
            </a:r>
            <a:r>
              <a:rPr lang="zh-TW" altLang="en-US" dirty="0"/>
              <a:t>在</a:t>
            </a:r>
            <a:r>
              <a:rPr lang="en-US" altLang="zh-TW" dirty="0"/>
              <a:t>Terminal</a:t>
            </a:r>
            <a:r>
              <a:rPr lang="zh-TW" altLang="en-US" dirty="0"/>
              <a:t>寫出</a:t>
            </a:r>
            <a:r>
              <a:rPr lang="en-US" altLang="zh-TW" dirty="0"/>
              <a:t>XXMB/s</a:t>
            </a:r>
          </a:p>
          <a:p>
            <a:pPr marL="884700" lvl="1" indent="-342900">
              <a:buFont typeface="Arial" panose="020B0604020202020204" pitchFamily="34" charset="0"/>
              <a:buAutoNum type="arabicPeriod"/>
            </a:pPr>
            <a:r>
              <a:rPr lang="zh-TW" altLang="en-US" dirty="0"/>
              <a:t>軟體跟硬體畫面同框比較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98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FC2B913-332F-C64E-C816-8E3E429A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934421-D62C-444F-8296-48D5A986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8199"/>
            <a:ext cx="12192000" cy="364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6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0B1FAC-B7EC-43D6-B295-A3F10B9EC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99" y="1210447"/>
            <a:ext cx="8954911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0ED87B0-989F-4223-9816-C28B4E62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-PL</a:t>
            </a:r>
            <a:r>
              <a:rPr lang="zh-TW" altLang="en-US" dirty="0"/>
              <a:t>端打包模組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06FFDB-6398-4A4F-B40C-F87BC133F0E0}"/>
              </a:ext>
            </a:extLst>
          </p:cNvPr>
          <p:cNvSpPr txBox="1"/>
          <p:nvPr/>
        </p:nvSpPr>
        <p:spPr>
          <a:xfrm>
            <a:off x="8752114" y="637290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圖源、</a:t>
            </a:r>
            <a:r>
              <a:rPr lang="en-US" altLang="zh-TW" dirty="0" err="1"/>
              <a:t>GSlab</a:t>
            </a:r>
            <a:r>
              <a:rPr lang="en-US" altLang="zh-TW" dirty="0"/>
              <a:t>_</a:t>
            </a:r>
            <a:r>
              <a:rPr lang="zh-TW" altLang="en-US" dirty="0"/>
              <a:t>影像組</a:t>
            </a:r>
          </a:p>
        </p:txBody>
      </p:sp>
    </p:spTree>
    <p:extLst>
      <p:ext uri="{BB962C8B-B14F-4D97-AF65-F5344CB8AC3E}">
        <p14:creationId xmlns:p14="http://schemas.microsoft.com/office/powerpoint/2010/main" val="347936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0ED87B0-989F-4223-9816-C28B4E62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-DMA</a:t>
            </a:r>
            <a:r>
              <a:rPr lang="zh-TW" altLang="en-US" dirty="0"/>
              <a:t>內部暫存器</a:t>
            </a:r>
          </a:p>
        </p:txBody>
      </p:sp>
      <p:pic>
        <p:nvPicPr>
          <p:cNvPr id="10" name="Picture 2" descr="https://lh7-us.googleusercontent.com/CoDMNbEE7NC4TtvU0T_VqQ9AdLIZq3MlwQOz_S7c_CLwA2yQNvbon-_KdNVgDXEElRBIk0FOQ4XsF0ElXQvt-yN5OJTxG9QfB6UL7O-dEjBMSwEvj1XlmqZbLM09VPNDgh0PSiPlmhG7wSZa_NhL1YU">
            <a:extLst>
              <a:ext uri="{FF2B5EF4-FFF2-40B4-BE49-F238E27FC236}">
                <a16:creationId xmlns:a16="http://schemas.microsoft.com/office/drawing/2014/main" id="{7CFA216C-E021-4346-8960-8753CF6C62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13" b="24724"/>
          <a:stretch/>
        </p:blipFill>
        <p:spPr bwMode="auto">
          <a:xfrm>
            <a:off x="2072079" y="2066355"/>
            <a:ext cx="8713487" cy="379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766DA8-5709-410D-A241-FBD5F954131C}"/>
              </a:ext>
            </a:extLst>
          </p:cNvPr>
          <p:cNvSpPr txBox="1"/>
          <p:nvPr/>
        </p:nvSpPr>
        <p:spPr>
          <a:xfrm>
            <a:off x="1302203" y="1435977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為了解</a:t>
            </a:r>
            <a:r>
              <a:rPr lang="en-US" altLang="zh-TW" dirty="0" err="1"/>
              <a:t>DMA_busy</a:t>
            </a:r>
            <a:r>
              <a:rPr lang="zh-TW" altLang="en-US" dirty="0"/>
              <a:t>、</a:t>
            </a:r>
            <a:r>
              <a:rPr lang="en-US" altLang="zh-TW" dirty="0"/>
              <a:t>DMA</a:t>
            </a:r>
            <a:r>
              <a:rPr lang="zh-TW" altLang="en-US" dirty="0"/>
              <a:t>預設</a:t>
            </a:r>
            <a:r>
              <a:rPr lang="en-US" altLang="zh-TW" dirty="0"/>
              <a:t>reg</a:t>
            </a:r>
            <a:r>
              <a:rPr lang="zh-TW" altLang="en-US" dirty="0"/>
              <a:t>值關係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6BB904-EB07-40F7-B3F0-3FFE5F5795C0}"/>
              </a:ext>
            </a:extLst>
          </p:cNvPr>
          <p:cNvSpPr txBox="1"/>
          <p:nvPr/>
        </p:nvSpPr>
        <p:spPr>
          <a:xfrm>
            <a:off x="5194662" y="594774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圖、以單次</a:t>
            </a:r>
            <a:r>
              <a:rPr lang="en-US" altLang="zh-TW" dirty="0"/>
              <a:t>burst</a:t>
            </a:r>
            <a:r>
              <a:rPr lang="zh-TW" altLang="en-US" dirty="0"/>
              <a:t>測試</a:t>
            </a:r>
          </a:p>
        </p:txBody>
      </p:sp>
    </p:spTree>
    <p:extLst>
      <p:ext uri="{BB962C8B-B14F-4D97-AF65-F5344CB8AC3E}">
        <p14:creationId xmlns:p14="http://schemas.microsoft.com/office/powerpoint/2010/main" val="8086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5F9FCA5-00CE-0C94-2659-A20C3EB4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</a:t>
            </a:r>
            <a:r>
              <a:rPr lang="zh-TW" altLang="en-US" dirty="0"/>
              <a:t>流程圖</a:t>
            </a:r>
            <a:r>
              <a:rPr lang="en-US" altLang="zh-TW" dirty="0"/>
              <a:t>(ver1)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BBBB45B-5A7B-1D95-5741-043FF704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545" y="1429001"/>
            <a:ext cx="7624910" cy="45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0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D85E6A61-7DC6-46FA-9491-D78C8AB287C6}"/>
              </a:ext>
            </a:extLst>
          </p:cNvPr>
          <p:cNvSpPr/>
          <p:nvPr/>
        </p:nvSpPr>
        <p:spPr>
          <a:xfrm>
            <a:off x="-1" y="1667031"/>
            <a:ext cx="2008681" cy="4326284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PS(CPU)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833161" y="1413386"/>
            <a:ext cx="4232455" cy="4406959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PL(AXI_ORB)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994663" y="3657203"/>
            <a:ext cx="2787698" cy="1128157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DDR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</a:t>
            </a:r>
            <a:r>
              <a:rPr lang="zh-TW" altLang="en-US" dirty="0"/>
              <a:t>硬體架構圖</a:t>
            </a:r>
            <a:r>
              <a:rPr lang="en-US" altLang="zh-TW" dirty="0"/>
              <a:t>(ver1. </a:t>
            </a:r>
            <a:r>
              <a:rPr lang="zh-TW" altLang="en-US" dirty="0"/>
              <a:t>未架系統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2CDDF4B0-0FCB-4DD1-958E-9265F654DD65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H="1">
            <a:off x="1518565" y="1152806"/>
            <a:ext cx="1041338" cy="2069789"/>
          </a:xfrm>
          <a:prstGeom prst="bentConnector4">
            <a:avLst>
              <a:gd name="adj1" fmla="val -21953"/>
              <a:gd name="adj2" fmla="val 742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C8F93F1-D927-455F-9F93-9DF1F50014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97094" y="3029822"/>
            <a:ext cx="714541" cy="540226"/>
          </a:xfrm>
          <a:prstGeom prst="bentConnector3">
            <a:avLst>
              <a:gd name="adj1" fmla="val 7681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55E3EBBB-D3F7-4D99-9858-701F7C244A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7083" y="-2114658"/>
            <a:ext cx="832990" cy="8442691"/>
          </a:xfrm>
          <a:prstGeom prst="bentConnector4">
            <a:avLst>
              <a:gd name="adj1" fmla="val -27443"/>
              <a:gd name="adj2" fmla="val 9993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413F8B3D-8F60-416C-ADA6-5C76593FC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6" y="1413386"/>
            <a:ext cx="12192000" cy="46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880606A-9054-4962-90A1-A1575FA5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</a:t>
            </a:r>
            <a:r>
              <a:rPr lang="en-US" altLang="zh-TW" dirty="0" err="1"/>
              <a:t>FSM_axis</a:t>
            </a:r>
            <a:endParaRPr lang="zh-TW" altLang="en-US" dirty="0"/>
          </a:p>
        </p:txBody>
      </p:sp>
      <p:pic>
        <p:nvPicPr>
          <p:cNvPr id="2050" name="Picture 2" descr="https://lh7-us.googleusercontent.com/iZRJGassRwV8UHJpQfohQ_lOxdmMQiFPYim_U5msxYE6Bpvo2FCFhGymyq5EjudUbY6UMO5-1Uy7_ZpXCBzAqp9Vvb9SEzTKuWlSAqYIutRc0ycGYKJDAAUk3hwpnC_AGjWrNNYAKdmdwP_MhnHb-NE">
            <a:extLst>
              <a:ext uri="{FF2B5EF4-FFF2-40B4-BE49-F238E27FC236}">
                <a16:creationId xmlns:a16="http://schemas.microsoft.com/office/drawing/2014/main" id="{181D20B2-3849-41AC-A9F2-969597D80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90" y="1858309"/>
            <a:ext cx="10158220" cy="41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80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35630</TotalTime>
  <Words>1232</Words>
  <Application>Microsoft Office PowerPoint</Application>
  <PresentationFormat>寬螢幕</PresentationFormat>
  <Paragraphs>255</Paragraphs>
  <Slides>22</Slides>
  <Notes>8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佈景主題</vt:lpstr>
      <vt:lpstr> 影像處理之軟硬體協同</vt:lpstr>
      <vt:lpstr>需求</vt:lpstr>
      <vt:lpstr>需求</vt:lpstr>
      <vt:lpstr>Breakdown</vt:lpstr>
      <vt:lpstr>分析-PL端打包模組</vt:lpstr>
      <vt:lpstr>分析-DMA內部暫存器</vt:lpstr>
      <vt:lpstr>設計-流程圖(ver1)</vt:lpstr>
      <vt:lpstr>設計-硬體架構圖(ver1. 未架系統)</vt:lpstr>
      <vt:lpstr>設計-FSM_axis</vt:lpstr>
      <vt:lpstr>設計-PL端IRQ</vt:lpstr>
      <vt:lpstr>PowerPoint 簡報</vt:lpstr>
      <vt:lpstr>設計- PC端 流程圖</vt:lpstr>
      <vt:lpstr>設計-PC端 MSC</vt:lpstr>
      <vt:lpstr>API-PL端(ORB)</vt:lpstr>
      <vt:lpstr>API-Zynq(SD_read)</vt:lpstr>
      <vt:lpstr>API-Zynq_ISR</vt:lpstr>
      <vt:lpstr>API-PC端</vt:lpstr>
      <vt:lpstr>API-PC端</vt:lpstr>
      <vt:lpstr>API-PC端</vt:lpstr>
      <vt:lpstr>API-PC端</vt:lpstr>
      <vt:lpstr>API-PC端</vt:lpstr>
      <vt:lpstr>驗證- axis介面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劉yeetung</dc:creator>
  <cp:lastModifiedBy>yeetung 劉</cp:lastModifiedBy>
  <cp:revision>1804</cp:revision>
  <dcterms:created xsi:type="dcterms:W3CDTF">2019-03-11T13:47:46Z</dcterms:created>
  <dcterms:modified xsi:type="dcterms:W3CDTF">2024-01-04T04:10:34Z</dcterms:modified>
</cp:coreProperties>
</file>