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ea9414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ea9414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ea9414f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ea9414f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824c7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824c7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824c8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824c8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ea9414f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ea9414f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ea941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ea941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- Do List Website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37150" y="2947457"/>
            <a:ext cx="412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Eisenhower Matrix</a:t>
            </a:r>
            <a:endParaRPr b="1"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24775" y="4178089"/>
            <a:ext cx="230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32</a:t>
            </a:r>
            <a:endParaRPr b="1"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550" y="489525"/>
            <a:ext cx="1521100" cy="15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875" y="3516852"/>
            <a:ext cx="2388125" cy="16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211050"/>
            <a:ext cx="70389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 we chose this topic?</a:t>
            </a:r>
            <a:endParaRPr b="1" sz="30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052550" y="1174050"/>
            <a:ext cx="70389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 Good </a:t>
            </a:r>
            <a:r>
              <a:rPr lang="en" sz="1800">
                <a:highlight>
                  <a:schemeClr val="accent6"/>
                </a:highlight>
              </a:rPr>
              <a:t>learning opportunity</a:t>
            </a:r>
            <a:r>
              <a:rPr lang="en" sz="1800"/>
              <a:t> in Web Development and Database Management Systems.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Web Development Industry has been </a:t>
            </a:r>
            <a:r>
              <a:rPr lang="en" sz="1800">
                <a:highlight>
                  <a:schemeClr val="accent6"/>
                </a:highlight>
              </a:rPr>
              <a:t>growing exponentially</a:t>
            </a:r>
            <a:r>
              <a:rPr lang="en" sz="1800"/>
              <a:t> from the past decade. (Full - Stack Developers)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/>
              <a:t>By the end of this we would have a working To-Do List that anyone can access. </a:t>
            </a:r>
            <a:r>
              <a:rPr lang="en" sz="2000">
                <a:highlight>
                  <a:schemeClr val="accent6"/>
                </a:highlight>
              </a:rPr>
              <a:t>Start Simple</a:t>
            </a:r>
            <a:r>
              <a:rPr lang="en" sz="2000"/>
              <a:t> when learning something new.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What are we using?</a:t>
            </a:r>
            <a:endParaRPr b="1" sz="37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208575"/>
            <a:ext cx="70389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930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99">
                <a:solidFill>
                  <a:schemeClr val="accent6"/>
                </a:solidFill>
              </a:rPr>
              <a:t>HTML and CSS</a:t>
            </a:r>
            <a:r>
              <a:rPr lang="en" sz="2799"/>
              <a:t> for initial web page design.</a:t>
            </a:r>
            <a:endParaRPr sz="27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99"/>
          </a:p>
          <a:p>
            <a:pPr indent="-3930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99">
                <a:solidFill>
                  <a:schemeClr val="accent6"/>
                </a:solidFill>
              </a:rPr>
              <a:t>Javascript</a:t>
            </a:r>
            <a:r>
              <a:rPr lang="en" sz="2799"/>
              <a:t> for a Dynamic Website look.</a:t>
            </a:r>
            <a:endParaRPr sz="279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99"/>
          </a:p>
          <a:p>
            <a:pPr indent="-3930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99">
                <a:solidFill>
                  <a:schemeClr val="accent6"/>
                </a:solidFill>
              </a:rPr>
              <a:t>JS Local storage</a:t>
            </a:r>
            <a:r>
              <a:rPr lang="en" sz="2799"/>
              <a:t> for Back-End Development.</a:t>
            </a:r>
            <a:endParaRPr sz="27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About Eisenhower Matrix</a:t>
            </a:r>
            <a:endParaRPr b="1" sz="3200"/>
          </a:p>
        </p:txBody>
      </p:sp>
      <p:sp>
        <p:nvSpPr>
          <p:cNvPr id="156" name="Google Shape;156;p16"/>
          <p:cNvSpPr txBox="1"/>
          <p:nvPr/>
        </p:nvSpPr>
        <p:spPr>
          <a:xfrm>
            <a:off x="1157400" y="1829750"/>
            <a:ext cx="7405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Tasks are segregated into four different quadrants. The 1st quadrant holds urgent and important tasks.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2nd quadrant holds important but not urgent tasks. The 3rd quadrant contains tasks that are not important but urgent.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4th quadrant contains tasks that are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neither urgent not important.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Eisenhower Matrix</a:t>
            </a:r>
            <a:endParaRPr b="1" sz="2000"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11124" l="11551" r="29059" t="38987"/>
          <a:stretch/>
        </p:blipFill>
        <p:spPr>
          <a:xfrm>
            <a:off x="812725" y="328125"/>
            <a:ext cx="7274726" cy="38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211050"/>
            <a:ext cx="70389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 Distribution</a:t>
            </a:r>
            <a:endParaRPr b="1"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09075" y="969750"/>
            <a:ext cx="8154900" cy="3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>
                <a:solidFill>
                  <a:schemeClr val="accent6"/>
                </a:solidFill>
              </a:rPr>
              <a:t>Initial Web page design</a:t>
            </a:r>
            <a:r>
              <a:rPr lang="en" sz="1629"/>
              <a:t> and Home Page design, using HTML. (Keerthana BP and Rahul KC) 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More Web pages design (about us, settings, etc) and </a:t>
            </a:r>
            <a:r>
              <a:rPr lang="en" sz="1629">
                <a:solidFill>
                  <a:schemeClr val="accent6"/>
                </a:solidFill>
              </a:rPr>
              <a:t>hyperlinks. </a:t>
            </a:r>
            <a:r>
              <a:rPr lang="en" sz="1629"/>
              <a:t>(Keerthana BP and Rahul KC)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Eisenhower Matrix front page complete(Sanath and Lochan)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800"/>
              <a:t>Javascript to make the</a:t>
            </a:r>
            <a:r>
              <a:rPr lang="en" sz="1800">
                <a:solidFill>
                  <a:schemeClr val="accent6"/>
                </a:solidFill>
              </a:rPr>
              <a:t> List part of website</a:t>
            </a:r>
            <a:r>
              <a:rPr lang="en" sz="1800"/>
              <a:t> more responsive.(Sanath)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Local Storage of data in browser(Sanath).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55200" y="9287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THANK YOU</a:t>
            </a:r>
            <a:endParaRPr b="1" sz="4700"/>
          </a:p>
        </p:txBody>
      </p:sp>
      <p:sp>
        <p:nvSpPr>
          <p:cNvPr id="174" name="Google Shape;174;p19"/>
          <p:cNvSpPr txBox="1"/>
          <p:nvPr/>
        </p:nvSpPr>
        <p:spPr>
          <a:xfrm>
            <a:off x="482500" y="2424350"/>
            <a:ext cx="3696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 -</a:t>
            </a:r>
            <a:endParaRPr b="1" sz="1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BP Keerthana(1CR19IS062)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Lochan HN(1CR19IS073)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Sanath(1CR19IS076)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Rahul KC(1CR19IS113)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262850" y="2838775"/>
            <a:ext cx="24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Guide-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Akhila Ma’am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