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14B7-5A68-91D2-20AE-02C30D8FE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FE82A-CE0B-07F9-BAC1-C6865531B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463E0-4D9C-85D2-9823-DD5DE9DF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0CEA-9347-432A-AF5E-F1BA71E2C591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F7DE3-67D2-9347-3F72-A9ED456F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23E1-C75A-1EDC-8C93-AD80B7E4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DF-F16D-4323-A506-BA4CEF02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0A98-2B24-F649-7BB1-13DF7957C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164EC-87BE-5379-515F-4F414BA7A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B40B1-B0B0-FA66-F254-556D46BB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0CEA-9347-432A-AF5E-F1BA71E2C591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C4E1C-190F-707F-2478-52E95E8F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7C6D3-50D8-40E2-C810-DA83484B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DF-F16D-4323-A506-BA4CEF02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0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DD405-8A08-1307-22BF-CDFD5D7AC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1C1F7-C2CF-26C9-8B9F-8E04B85FF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98843-A63B-BE21-17CA-35012350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0CEA-9347-432A-AF5E-F1BA71E2C591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263BD-5A43-4B2B-DF69-A6A99012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CEB03-B55B-4FF4-636F-A2064232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DF-F16D-4323-A506-BA4CEF02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1AB4-8601-E1C3-F00B-DAA63702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097E0-67B2-0FB9-266B-1B5643291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48766-93F9-7CAC-F354-D90817BA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0CEA-9347-432A-AF5E-F1BA71E2C591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6FCDB-2598-6D38-A55F-6AEA75A9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72E66-03E5-9240-C6ED-64B78CCE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DF-F16D-4323-A506-BA4CEF02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1D5D-86EF-3222-593C-7E21CD4C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32AB2-EF34-079D-CB4E-1A4A5E792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D2E0-AE0B-1B8D-0087-B6D6ACB4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0CEA-9347-432A-AF5E-F1BA71E2C591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E28C4-60E2-37B5-5CD6-D9C73AFC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BB43-14DC-A3A3-DBE4-B8F8A5ED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DF-F16D-4323-A506-BA4CEF02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5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E759-DAED-D02C-1659-8E165EF1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7E985-5544-8324-E341-61A910FAB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2D4C1-AFA0-C745-8D4C-91B4F5CDC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36830-1A09-D7FC-4337-08543162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0CEA-9347-432A-AF5E-F1BA71E2C591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20996-97F0-174A-558F-DAF1AD80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F930F-9A22-85CF-615D-AC3F970D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DF-F16D-4323-A506-BA4CEF02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6086-5817-1BA5-24DC-527A55DE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D8BD3-7450-E810-1239-A7CC04918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2F211-5F04-DB1E-56F0-43CE01616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BA2AA-B636-0BFB-FADF-37DED2168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BE308-E13E-707E-F967-1DC84ED94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F6529-8F64-6C57-E611-76A5FC3C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0CEA-9347-432A-AF5E-F1BA71E2C591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A8F0E-B07F-CF73-C691-69528833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637B0-29C1-D1DE-F287-D43FC8BB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DF-F16D-4323-A506-BA4CEF02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5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F324-E665-6DCC-8D90-DAB72D13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AD316-A8C4-45BF-42A5-AA43FB8D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0CEA-9347-432A-AF5E-F1BA71E2C591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C34E2-077A-9103-B9AF-DDE3ED7A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2DBA2-FD73-AE2F-4F7B-3741B130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DF-F16D-4323-A506-BA4CEF02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8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A7EAF-E67F-C9D2-9B24-4BAC03A2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0CEA-9347-432A-AF5E-F1BA71E2C591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C6F02-5ED2-D0DC-5C5E-A51FD51F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AC467-0334-F081-6F5E-DF93BBF3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DF-F16D-4323-A506-BA4CEF02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A8EF-81E5-2753-708A-E2B79C87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20579-DBA1-1083-A1FB-B137F05DC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82D36-8CD8-CD14-B1EB-57242FE59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8FEC2-7269-BEEF-60B3-340B4D62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0CEA-9347-432A-AF5E-F1BA71E2C591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0DA41-3CE2-E38C-7990-DFA045A2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DF283-94FE-D6B9-BF5B-B6286291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DF-F16D-4323-A506-BA4CEF02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5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6B61-4681-71B3-0196-F3CF3C52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43DAB5-9222-37E8-DF8F-04A1E9043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DE33E-143A-F5F5-900E-88C83EB8D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F9B48-B99E-C8BD-8F36-A8ADB593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0CEA-9347-432A-AF5E-F1BA71E2C591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5FF4-1B63-D396-EFCD-69B39917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75812-61EE-6CE8-A1B0-E0AC23CD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DF-F16D-4323-A506-BA4CEF02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5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2D2B58-3156-C952-D20F-5A75BFD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695FE-4FBA-6298-2851-2B9767DEB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CA3BF-0863-ABD7-E8EC-D0758336B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F0CEA-9347-432A-AF5E-F1BA71E2C591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62E04-DC40-1020-B471-EDE0E9240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6B96A-4002-3D80-C6A1-7C0BE5EF9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396DF-F16D-4323-A506-BA4CEF02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4EC2-EF33-7D93-90DF-068B19316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INFO-6088-(31)-25F</a:t>
            </a:r>
            <a:br>
              <a:rPr lang="en-US" dirty="0"/>
            </a:br>
            <a:r>
              <a:rPr lang="en-US" dirty="0"/>
              <a:t>Lab #4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FB83F-6025-A73E-1B4C-5B58C3F93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Submitted by Brian </a:t>
            </a:r>
            <a:r>
              <a:rPr lang="en-US" dirty="0" err="1"/>
              <a:t>Mwanjewe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05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54CBE2-504B-2528-6804-BCA89395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JOIN two columns FirstName &amp; LastName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AABD9E-A556-8BBD-CF6E-F3327D747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2488"/>
            <a:ext cx="7557251" cy="5465512"/>
          </a:xfrm>
        </p:spPr>
      </p:pic>
    </p:spTree>
    <p:extLst>
      <p:ext uri="{BB962C8B-B14F-4D97-AF65-F5344CB8AC3E}">
        <p14:creationId xmlns:p14="http://schemas.microsoft.com/office/powerpoint/2010/main" val="1676308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6919-1495-3477-5A26-CFF31A95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Returning </a:t>
            </a:r>
            <a:r>
              <a:rPr lang="en-US" dirty="0" err="1"/>
              <a:t>ListPrice</a:t>
            </a:r>
            <a:r>
              <a:rPr lang="en-US" dirty="0"/>
              <a:t> in a range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98D9B5-768C-03D0-457C-CA262E3FF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56657"/>
            <a:ext cx="7279105" cy="5406772"/>
          </a:xfrm>
        </p:spPr>
      </p:pic>
    </p:spTree>
    <p:extLst>
      <p:ext uri="{BB962C8B-B14F-4D97-AF65-F5344CB8AC3E}">
        <p14:creationId xmlns:p14="http://schemas.microsoft.com/office/powerpoint/2010/main" val="277343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4869-9974-51C8-A303-B134D869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Calculating </a:t>
            </a:r>
            <a:r>
              <a:rPr lang="en-US" dirty="0" err="1"/>
              <a:t>DiscountAmount</a:t>
            </a:r>
            <a:r>
              <a:rPr lang="en-US" dirty="0"/>
              <a:t> and </a:t>
            </a:r>
            <a:r>
              <a:rPr lang="en-US" dirty="0" err="1"/>
              <a:t>DiscountPrice</a:t>
            </a:r>
            <a:r>
              <a:rPr lang="en-US" dirty="0"/>
              <a:t> from previous columns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D8D273F-9AAC-061B-B1AF-2493C5F99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6900213" cy="5167313"/>
          </a:xfrm>
        </p:spPr>
      </p:pic>
    </p:spTree>
    <p:extLst>
      <p:ext uri="{BB962C8B-B14F-4D97-AF65-F5344CB8AC3E}">
        <p14:creationId xmlns:p14="http://schemas.microsoft.com/office/powerpoint/2010/main" val="319829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4E4F-20BE-E157-32B7-668EA38C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Calculating </a:t>
            </a:r>
            <a:r>
              <a:rPr lang="en-US" dirty="0" err="1"/>
              <a:t>PriceTotal</a:t>
            </a:r>
            <a:r>
              <a:rPr lang="en-US" dirty="0"/>
              <a:t>, </a:t>
            </a:r>
            <a:r>
              <a:rPr lang="en-US" dirty="0" err="1"/>
              <a:t>DiscountTotal</a:t>
            </a:r>
            <a:r>
              <a:rPr lang="en-US" dirty="0"/>
              <a:t>, </a:t>
            </a:r>
            <a:r>
              <a:rPr lang="en-US" dirty="0" err="1"/>
              <a:t>ItemTotal</a:t>
            </a:r>
            <a:r>
              <a:rPr lang="en-US" dirty="0"/>
              <a:t> and return rows </a:t>
            </a:r>
            <a:r>
              <a:rPr lang="en-US" dirty="0" err="1"/>
              <a:t>ItemTotal</a:t>
            </a:r>
            <a:r>
              <a:rPr lang="en-US" dirty="0"/>
              <a:t> &gt; 500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C0E741-1FB6-B5EE-1AEF-F12795819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7455568" cy="5173437"/>
          </a:xfrm>
        </p:spPr>
      </p:pic>
    </p:spTree>
    <p:extLst>
      <p:ext uri="{BB962C8B-B14F-4D97-AF65-F5344CB8AC3E}">
        <p14:creationId xmlns:p14="http://schemas.microsoft.com/office/powerpoint/2010/main" val="320498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39D8-8E5A-D2E3-8309-938B5A69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Returning </a:t>
            </a:r>
            <a:r>
              <a:rPr lang="en-US" dirty="0" err="1"/>
              <a:t>ShipDate</a:t>
            </a:r>
            <a:r>
              <a:rPr lang="en-US" dirty="0"/>
              <a:t> IS NULL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0EE0B-FF4E-A78C-F2C7-48C779903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2487"/>
            <a:ext cx="7375358" cy="5453093"/>
          </a:xfrm>
        </p:spPr>
      </p:pic>
    </p:spTree>
    <p:extLst>
      <p:ext uri="{BB962C8B-B14F-4D97-AF65-F5344CB8AC3E}">
        <p14:creationId xmlns:p14="http://schemas.microsoft.com/office/powerpoint/2010/main" val="443379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CAF0-CF1A-838C-4529-2FE6EA19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SELECT statement without FROM clause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F78EAA-3743-277C-6006-B613C79FD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76445"/>
            <a:ext cx="8161421" cy="5481193"/>
          </a:xfrm>
        </p:spPr>
      </p:pic>
    </p:spTree>
    <p:extLst>
      <p:ext uri="{BB962C8B-B14F-4D97-AF65-F5344CB8AC3E}">
        <p14:creationId xmlns:p14="http://schemas.microsoft.com/office/powerpoint/2010/main" val="415097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7ABD-D335-475C-AEF4-8F9603E9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Chapter 1</a:t>
            </a:r>
            <a:br>
              <a:rPr lang="en-US" dirty="0"/>
            </a:br>
            <a:r>
              <a:rPr lang="en-US" dirty="0"/>
              <a:t>Viewing data for Categories &amp; Products tables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6AD4638-2A46-A334-7A5F-731A8D944D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43" y="1973179"/>
            <a:ext cx="5089746" cy="3801979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17D4657-36EA-0AA8-E180-8AAD915271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89" y="1973179"/>
            <a:ext cx="5550111" cy="3179581"/>
          </a:xfrm>
        </p:spPr>
      </p:pic>
    </p:spTree>
    <p:extLst>
      <p:ext uri="{BB962C8B-B14F-4D97-AF65-F5344CB8AC3E}">
        <p14:creationId xmlns:p14="http://schemas.microsoft.com/office/powerpoint/2010/main" val="362629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F4D0-740B-D0A1-73D6-C7052CE1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SELECT statement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901543-1ADC-8F3B-B3A7-991937EFA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5663"/>
            <a:ext cx="7459579" cy="5462337"/>
          </a:xfrm>
        </p:spPr>
      </p:pic>
    </p:spTree>
    <p:extLst>
      <p:ext uri="{BB962C8B-B14F-4D97-AF65-F5344CB8AC3E}">
        <p14:creationId xmlns:p14="http://schemas.microsoft.com/office/powerpoint/2010/main" val="417318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03D1-8B9D-B08F-5D65-9A610B90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with an error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E66566-E64C-47C3-7CA2-728DE47D4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5874"/>
            <a:ext cx="7698743" cy="5017001"/>
          </a:xfrm>
        </p:spPr>
      </p:pic>
    </p:spTree>
    <p:extLst>
      <p:ext uri="{BB962C8B-B14F-4D97-AF65-F5344CB8AC3E}">
        <p14:creationId xmlns:p14="http://schemas.microsoft.com/office/powerpoint/2010/main" val="103382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450C-04E7-0068-978C-502CD171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returning number of products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E7A4D6-4F22-6584-E045-F47E3948F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252284" cy="5169560"/>
          </a:xfrm>
        </p:spPr>
      </p:pic>
    </p:spTree>
    <p:extLst>
      <p:ext uri="{BB962C8B-B14F-4D97-AF65-F5344CB8AC3E}">
        <p14:creationId xmlns:p14="http://schemas.microsoft.com/office/powerpoint/2010/main" val="420763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FDC0-ADC6-3E42-A66B-D22C59BD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ProductDetails.sql</a:t>
            </a:r>
            <a:r>
              <a:rPr lang="en-US" dirty="0"/>
              <a:t> script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485249-F3BA-D5BF-C331-4834AFF7A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11704"/>
            <a:ext cx="9781674" cy="5446295"/>
          </a:xfrm>
        </p:spPr>
      </p:pic>
    </p:spTree>
    <p:extLst>
      <p:ext uri="{BB962C8B-B14F-4D97-AF65-F5344CB8AC3E}">
        <p14:creationId xmlns:p14="http://schemas.microsoft.com/office/powerpoint/2010/main" val="254588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94DB-5AE9-0FF8-97F8-092D0C4E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ProductSummary.sql</a:t>
            </a:r>
            <a:r>
              <a:rPr lang="en-US" dirty="0"/>
              <a:t> script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D93792-30E6-644F-7DAA-D5F4B9B85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7975"/>
            <a:ext cx="8097253" cy="5450025"/>
          </a:xfrm>
        </p:spPr>
      </p:pic>
    </p:spTree>
    <p:extLst>
      <p:ext uri="{BB962C8B-B14F-4D97-AF65-F5344CB8AC3E}">
        <p14:creationId xmlns:p14="http://schemas.microsoft.com/office/powerpoint/2010/main" val="181499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C2CC-4927-57BB-D486-98DE97B8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ProductStatements.sql</a:t>
            </a:r>
            <a:r>
              <a:rPr lang="en-US" dirty="0"/>
              <a:t> script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B5388D-4106-14F0-BF26-7DB27A4B0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347536"/>
            <a:ext cx="8185354" cy="5510463"/>
          </a:xfrm>
        </p:spPr>
      </p:pic>
    </p:spTree>
    <p:extLst>
      <p:ext uri="{BB962C8B-B14F-4D97-AF65-F5344CB8AC3E}">
        <p14:creationId xmlns:p14="http://schemas.microsoft.com/office/powerpoint/2010/main" val="86967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1913-60A6-EDDF-3B6B-1B4659B9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Chapter 3</a:t>
            </a:r>
            <a:br>
              <a:rPr lang="en-US" b="1" dirty="0"/>
            </a:br>
            <a:r>
              <a:rPr lang="en-US" dirty="0"/>
              <a:t>1.</a:t>
            </a:r>
            <a:r>
              <a:rPr lang="en-US" b="1" dirty="0"/>
              <a:t> </a:t>
            </a:r>
            <a:r>
              <a:rPr lang="en-US" dirty="0"/>
              <a:t>ORDER BY </a:t>
            </a:r>
            <a:r>
              <a:rPr lang="en-US" dirty="0" err="1"/>
              <a:t>ListPrice</a:t>
            </a:r>
            <a:r>
              <a:rPr lang="en-US" dirty="0"/>
              <a:t> in Descending order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6986AA-41DA-7436-995D-2B4942354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8562474" cy="5167311"/>
          </a:xfrm>
        </p:spPr>
      </p:pic>
    </p:spTree>
    <p:extLst>
      <p:ext uri="{BB962C8B-B14F-4D97-AF65-F5344CB8AC3E}">
        <p14:creationId xmlns:p14="http://schemas.microsoft.com/office/powerpoint/2010/main" val="397470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115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INFO-6088-(31)-25F Lab #4 </vt:lpstr>
      <vt:lpstr>Chapter 1 Viewing data for Categories &amp; Products tables</vt:lpstr>
      <vt:lpstr>Basic SELECT statement</vt:lpstr>
      <vt:lpstr>SELECT statement with an error</vt:lpstr>
      <vt:lpstr>SELECT statement returning number of products</vt:lpstr>
      <vt:lpstr>Running ProductDetails.sql script</vt:lpstr>
      <vt:lpstr>Running ProductSummary.sql script</vt:lpstr>
      <vt:lpstr>Running ProductStatements.sql script</vt:lpstr>
      <vt:lpstr>Chapter 3 1. ORDER BY ListPrice in Descending order</vt:lpstr>
      <vt:lpstr>2. JOIN two columns FirstName &amp; LastName</vt:lpstr>
      <vt:lpstr>3. Returning ListPrice in a range</vt:lpstr>
      <vt:lpstr>4. Calculating DiscountAmount and DiscountPrice from previous columns</vt:lpstr>
      <vt:lpstr>5. Calculating PriceTotal, DiscountTotal, ItemTotal and return rows ItemTotal &gt; 500</vt:lpstr>
      <vt:lpstr>6. Returning ShipDate IS NULL</vt:lpstr>
      <vt:lpstr>7. SELECT statement without FROM clause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 Misunderstood</dc:creator>
  <cp:lastModifiedBy># Misunderstood</cp:lastModifiedBy>
  <cp:revision>1</cp:revision>
  <dcterms:created xsi:type="dcterms:W3CDTF">2025-10-21T00:25:52Z</dcterms:created>
  <dcterms:modified xsi:type="dcterms:W3CDTF">2025-10-21T00:57:40Z</dcterms:modified>
</cp:coreProperties>
</file>