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Notes Placeholder 1048707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Notes Placeholder 1048717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51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52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53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654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55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57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64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0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61" name="TextBox 13"/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C.SANDHIYA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/>
              <a:t>: </a:t>
            </a:r>
            <a:r>
              <a:rPr lang="en-US" sz="2400" smtClean="0"/>
              <a:t>22356</a:t>
            </a:r>
            <a:endParaRPr lang="zh-CN" altLang="en-US" dirty="0"/>
          </a:p>
          <a:p>
            <a:r>
              <a:rPr lang="en-US" sz="2400" dirty="0"/>
              <a:t>DEPARTMENT:CORPORATE SECRUTYSHIP</a:t>
            </a:r>
          </a:p>
          <a:p>
            <a:r>
              <a:rPr lang="en-US" sz="2400" dirty="0"/>
              <a:t>COLLEGE: SIVET COLLEGE </a:t>
            </a:r>
            <a:endParaRPr lang="zh-CN" altLang="en-US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334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2" name="TextBox 1048711"/>
          <p:cNvSpPr txBox="1"/>
          <p:nvPr/>
        </p:nvSpPr>
        <p:spPr>
          <a:xfrm>
            <a:off x="1167824" y="1140142"/>
            <a:ext cx="7145099" cy="48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3399FF"/>
                </a:solidFill>
              </a:rPr>
              <a:t>Collecting the data , which we are going to use it</a:t>
            </a:r>
          </a:p>
        </p:txBody>
      </p:sp>
      <p:sp>
        <p:nvSpPr>
          <p:cNvPr id="1048713" name="TextBox 1048712"/>
          <p:cNvSpPr txBox="1"/>
          <p:nvPr/>
        </p:nvSpPr>
        <p:spPr>
          <a:xfrm>
            <a:off x="1167823" y="1625281"/>
            <a:ext cx="6782448" cy="8788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3399FF"/>
                </a:solidFill>
              </a:rPr>
              <a:t>By selecting the column and filling with the colours so that it can be identified</a:t>
            </a:r>
          </a:p>
        </p:txBody>
      </p:sp>
      <p:sp>
        <p:nvSpPr>
          <p:cNvPr id="1048714" name="TextBox 1048713"/>
          <p:cNvSpPr txBox="1"/>
          <p:nvPr/>
        </p:nvSpPr>
        <p:spPr>
          <a:xfrm>
            <a:off x="1167823" y="2550159"/>
            <a:ext cx="7236757" cy="878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3399FF"/>
                </a:solidFill>
              </a:rPr>
              <a:t>If there are missing numbers in the column which we selected use conditional formatting to fill it .</a:t>
            </a:r>
          </a:p>
        </p:txBody>
      </p:sp>
      <p:sp>
        <p:nvSpPr>
          <p:cNvPr id="1048715" name="TextBox 1048714"/>
          <p:cNvSpPr txBox="1"/>
          <p:nvPr/>
        </p:nvSpPr>
        <p:spPr>
          <a:xfrm>
            <a:off x="1167824" y="3428999"/>
            <a:ext cx="7404136" cy="12725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3399FF"/>
                </a:solidFill>
              </a:rPr>
              <a:t>Click on the highlights in the more rules click on blank and choose format and click colour and choose what you want</a:t>
            </a:r>
          </a:p>
        </p:txBody>
      </p:sp>
      <p:sp>
        <p:nvSpPr>
          <p:cNvPr id="1048717" name="TextBox 1048716"/>
          <p:cNvSpPr txBox="1"/>
          <p:nvPr/>
        </p:nvSpPr>
        <p:spPr>
          <a:xfrm>
            <a:off x="1167823" y="4701539"/>
            <a:ext cx="10408963" cy="20599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3399FF"/>
                </a:solidFill>
              </a:rPr>
              <a:t>If you want to identify the missing value click on sort&amp;filter to remove the blanks it
fill the blank. Click on the column which has blank value&amp; click on sort &amp;filter
In that click no fill to remove the blank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334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9" name="TextBox 1048718"/>
          <p:cNvSpPr txBox="1"/>
          <p:nvPr/>
        </p:nvSpPr>
        <p:spPr>
          <a:xfrm>
            <a:off x="3810000" y="3238500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sp>
        <p:nvSpPr>
          <p:cNvPr id="1048720" name="TextBox 1048719"/>
          <p:cNvSpPr txBox="1"/>
          <p:nvPr/>
        </p:nvSpPr>
        <p:spPr>
          <a:xfrm>
            <a:off x="1666874" y="4395532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sp>
        <p:nvSpPr>
          <p:cNvPr id="1048721" name="TextBox 1048720"/>
          <p:cNvSpPr txBox="1"/>
          <p:nvPr/>
        </p:nvSpPr>
        <p:spPr>
          <a:xfrm>
            <a:off x="3810000" y="3238500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sp>
        <p:nvSpPr>
          <p:cNvPr id="1048722" name="TextBox 1048721"/>
          <p:cNvSpPr txBox="1"/>
          <p:nvPr/>
        </p:nvSpPr>
        <p:spPr>
          <a:xfrm>
            <a:off x="3810000" y="3238500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sp>
        <p:nvSpPr>
          <p:cNvPr id="1048723" name="TextBox 1048722"/>
          <p:cNvSpPr txBox="1"/>
          <p:nvPr/>
        </p:nvSpPr>
        <p:spPr>
          <a:xfrm>
            <a:off x="3810000" y="3238500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pic>
        <p:nvPicPr>
          <p:cNvPr id="2097169" name="Picture 209716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55331" y="1695450"/>
            <a:ext cx="9287683" cy="53153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4" name="TextBox 1048723"/>
          <p:cNvSpPr txBox="1"/>
          <p:nvPr/>
        </p:nvSpPr>
        <p:spPr>
          <a:xfrm>
            <a:off x="590367" y="1544344"/>
            <a:ext cx="6555830" cy="1424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99FF"/>
                </a:solidFill>
              </a:rPr>
              <a:t>From this analysing we come know about the employee performance by using excel </a:t>
            </a:r>
            <a:endParaRPr lang="en-US" sz="2800">
              <a:solidFill>
                <a:srgbClr val="3399FF"/>
              </a:solidFill>
            </a:endParaRPr>
          </a:p>
        </p:txBody>
      </p:sp>
      <p:sp>
        <p:nvSpPr>
          <p:cNvPr id="1048725" name="TextBox 1048724"/>
          <p:cNvSpPr txBox="1"/>
          <p:nvPr/>
        </p:nvSpPr>
        <p:spPr>
          <a:xfrm>
            <a:off x="590367" y="3429000"/>
            <a:ext cx="6089564" cy="980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99FF"/>
                </a:solidFill>
              </a:rPr>
              <a:t>We also created pivot table for visualising and easy to understand </a:t>
            </a:r>
            <a:endParaRPr lang="en-US" sz="2800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00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44" name="TextBox 22"/>
          <p:cNvSpPr txBox="1"/>
          <p:nvPr/>
        </p:nvSpPr>
        <p:spPr>
          <a:xfrm>
            <a:off x="1217522" y="2123271"/>
            <a:ext cx="8593228" cy="131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1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7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6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2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2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334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2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22" name="TextBox 22"/>
          <p:cNvSpPr txBox="1"/>
          <p:nvPr/>
        </p:nvSpPr>
        <p:spPr>
          <a:xfrm>
            <a:off x="2509807" y="1041533"/>
            <a:ext cx="5029200" cy="4028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59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59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00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59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703" name="TextBox 1048702"/>
          <p:cNvSpPr txBox="1"/>
          <p:nvPr/>
        </p:nvSpPr>
        <p:spPr>
          <a:xfrm>
            <a:off x="834071" y="3277235"/>
            <a:ext cx="6696101" cy="2313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99FF"/>
                </a:solidFill>
              </a:rPr>
              <a:t>It means how well the employee doing his job , or if any  training should be given to get better results , if he is doing his best performance to give incentive</a:t>
            </a:r>
            <a:endParaRPr lang="en-US" sz="2800">
              <a:solidFill>
                <a:srgbClr val="3399FF"/>
              </a:solidFill>
            </a:endParaRPr>
          </a:p>
        </p:txBody>
      </p:sp>
      <p:sp>
        <p:nvSpPr>
          <p:cNvPr id="1048704" name="TextBox 1048703"/>
          <p:cNvSpPr txBox="1"/>
          <p:nvPr/>
        </p:nvSpPr>
        <p:spPr>
          <a:xfrm>
            <a:off x="676275" y="1751330"/>
            <a:ext cx="6350719" cy="1183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0080"/>
                </a:solidFill>
              </a:rPr>
              <a:t>Employee performance analysis:</a:t>
            </a:r>
            <a:endParaRPr lang="en-US" sz="2800" b="1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0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0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00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05" name="TextBox 10"/>
          <p:cNvSpPr txBox="1"/>
          <p:nvPr/>
        </p:nvSpPr>
        <p:spPr>
          <a:xfrm>
            <a:off x="990600" y="2133600"/>
            <a:ext cx="7924800" cy="75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5" name="TextBox 1048704"/>
          <p:cNvSpPr txBox="1"/>
          <p:nvPr/>
        </p:nvSpPr>
        <p:spPr>
          <a:xfrm>
            <a:off x="533399" y="1695450"/>
            <a:ext cx="4572000" cy="5867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0080"/>
                </a:solidFill>
              </a:rPr>
              <a:t>Performance analysis</a:t>
            </a:r>
            <a:endParaRPr lang="en-US" sz="2800" b="1">
              <a:solidFill>
                <a:srgbClr val="000080"/>
              </a:solidFill>
            </a:endParaRPr>
          </a:p>
        </p:txBody>
      </p:sp>
      <p:sp>
        <p:nvSpPr>
          <p:cNvPr id="1048706" name="TextBox 1048705"/>
          <p:cNvSpPr txBox="1"/>
          <p:nvPr/>
        </p:nvSpPr>
        <p:spPr>
          <a:xfrm>
            <a:off x="990599" y="2647949"/>
            <a:ext cx="6531708" cy="1869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99FF"/>
                </a:solidFill>
              </a:rPr>
              <a:t>Here to analyse the performance of employees I used employee name , business unit, gender , performance rating</a:t>
            </a:r>
            <a:endParaRPr lang="en-US" sz="2800">
              <a:solidFill>
                <a:srgbClr val="3399FF"/>
              </a:solidFill>
            </a:endParaRPr>
          </a:p>
        </p:txBody>
      </p:sp>
      <p:sp>
        <p:nvSpPr>
          <p:cNvPr id="1048707" name="TextBox 1048706"/>
          <p:cNvSpPr txBox="1"/>
          <p:nvPr/>
        </p:nvSpPr>
        <p:spPr>
          <a:xfrm>
            <a:off x="990599" y="4552950"/>
            <a:ext cx="6057144" cy="980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99FF"/>
                </a:solidFill>
              </a:rPr>
              <a:t>I also created a pivot table for analysing</a:t>
            </a:r>
            <a:endParaRPr lang="en-US" sz="2800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610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5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27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2097168" name="Picture 209716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27130">
            <a:off x="1743642" y="1883289"/>
            <a:ext cx="6590166" cy="5793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4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86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710" name="TextBox 1048709"/>
          <p:cNvSpPr txBox="1"/>
          <p:nvPr/>
        </p:nvSpPr>
        <p:spPr>
          <a:xfrm>
            <a:off x="3153726" y="2023109"/>
            <a:ext cx="5936261" cy="4815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Conditional formatting: </a:t>
            </a:r>
            <a:r>
              <a:rPr lang="en-US" sz="2800" b="0" i="0">
                <a:solidFill>
                  <a:srgbClr val="3399FF"/>
                </a:solidFill>
                <a:latin typeface="Calibri,sans-serif"/>
              </a:rPr>
              <a:t>It is us</a:t>
            </a:r>
            <a:r>
              <a:rPr sz="2800" b="0" i="0">
                <a:solidFill>
                  <a:srgbClr val="3399FF"/>
                </a:solidFill>
                <a:latin typeface="Calibri,sans-serif"/>
              </a:rPr>
              <a:t>ed find the missing value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Sort &amp;filter: It is used remove missing value and to fill it.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IPS: This formula is used for multiple condition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And to rate the employee performance through this formula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Pivot table: It is used to summarize what we have done.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Graph: This is used for visual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 </a:t>
            </a:r>
            <a:endParaRPr sz="2400" b="0" i="0">
              <a:solidFill>
                <a:srgbClr val="3399FF"/>
              </a:solidFill>
              <a:latin typeface="Calibri,sans-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711" name="TextBox 1048710"/>
          <p:cNvSpPr txBox="1"/>
          <p:nvPr/>
        </p:nvSpPr>
        <p:spPr>
          <a:xfrm>
            <a:off x="755331" y="1897379"/>
            <a:ext cx="6488872" cy="4028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Employee=kaggle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26 features 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9 features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Employ Id : Number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Name: Text 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Business unit: Text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Employee type: full time, contract, part time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Performance level: Very high, High,Med,Low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Gender: male, female</a:t>
            </a:r>
            <a:endParaRPr sz="2400" b="0" i="0">
              <a:solidFill>
                <a:srgbClr val="3399FF"/>
              </a:solidFill>
              <a:latin typeface="Calibri,sans-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00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87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369</Words>
  <Application>Microsoft Office PowerPoint</Application>
  <PresentationFormat>Custom</PresentationFormat>
  <Paragraphs>74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5</cp:revision>
  <dcterms:created xsi:type="dcterms:W3CDTF">2024-03-28T17:07:22Z</dcterms:created>
  <dcterms:modified xsi:type="dcterms:W3CDTF">2024-09-30T10:16:12Z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7be54e31857c4a8888e3095c1435d9ad</vt:lpwstr>
  </property>
</Properties>
</file>