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8" d="100"/>
          <a:sy n="68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64b341c3-66f9-461b-8496-a3efc9ed7505}">
  <we:reference id="WA200003233" version="2.0.0.3" store="en-US" storeType="OMEX"/>
  <we:alternateReferences/>
  <we:properties>
    <we:property name="Microsoft.Office.CampaignId" value="&quot;none&quot;"/>
    <we:property name="reportUrl" value="&quot;/groups/01bb6a45-0a73-4e1f-98c1-3d22b7a19270/reports/abaa7676-dcc8-4cee-bda3-ccec3717eca3/ReportSection1a2e021a1eaef1f35a84?bookmarkGuid=8459a39a-59e1-4970-b3d8-2de89fc80645&amp;bookmarkUsage=1&amp;ctid=6258a91f-e0b9-43b8-b178-d398a8084dca&amp;fromEntryPoint=export&quot;"/>
    <we:property name="reportState" value="&quot;CONNECTED&quot;"/>
    <we:property name="reportEmbeddedTime" value="&quot;2023-10-20T20:44:51.834Z&quot;"/>
    <we:property name="creatorSessionId" value="&quot;8a7dc1b4-14c2-4bf2-b591-85a683c1709c&quot;"/>
    <we:property name="creatorUserId" value="&quot;10032002F5E37356&quot;"/>
    <we:property name="creatorTenantId" value="&quot;6258a91f-e0b9-43b8-b178-d398a8084dca&quot;"/>
    <we:property name="reportName" value="&quot;business_insights_360&quot;"/>
    <we:property name="isFiltersActionButtonVisible" value="true"/>
    <we:property name="initialStateBookmark" value="&quot;H4sIAAAAAAAAA+0bXW/bOPKvGMbu9cUoKIr66lubZnuHbtpsXXQPOBTBkBw62siSV6KTeIv89x1Rduo4ceQ6tuO780siUeR8z3CGHH/r6rQaZTD5AEPsvuq+KYqLIZQXHb/b6+bTsY8f35+8/vT+7MPrk2MaLkY2LfKq++pb10I5QPslrcaQ1RBo8D9fe13IslMY1G8Gsgp73RGWVZFDlv6FzWT6ZMsx3vS6eD3KihJqkH0LFmuwlzSd3gm397ImBJRNL7GPyjajn3BUlHb67gFHxj3wENB4xg8gFrSmar46Mtvn10gdYUdFbiHNiYB6TKFJhJAR8oB5EKE0flyPmzSz0ylycnw9KolvksZkVMvriLgYFGWqIOs6/kqsGna+dY+KbDx0T8d3xvvFuFT4CY37lNvUTgiSSSsCcjZBKLs3JKvTsiBJNp8mZxor5YbPi6ujEgmr7r5iN19ppErzQTYV9XfePjf0VVmqsKwVKf8gkTguhkiKrB8GSLzXi4ifUYMuxeo7z3efvswUxXvdX8pi6JZNTckQhgc56XUbQojUXvf3cyzRLSPJ69RO5fGvBRlV0ykrSK95cQQslRkh/gLZ2Nkrwf01tQ3T35phmvuCM847x5V9UU//ekN/bm7cQg0WHhDPsNBOgOis4WGYb6BKVQ2wATczbCLxjzlrvaVsK+ZSs9HrcsFEgCoSgLEfGB5HgdqhYet0eKZrZ18g87cxlA7/ps16f5W2gigalakAJPgCE67Bl4aHTMEeqGxi9dnEDg4am5PEVGHIQmBRrEhfvhYy8cH52KMysXhtZXF9RygOmoGA1vsmirXEMDJayl1uRTXTdWKAdpHtEgf1yvv67+2UjLnRPTHDt7RCF1f5zBLrnCSb5TD3IFaW5GP7jtC+m9cC36VWWzXyFn1/bbI3yKtZ7tYgKovMPc2QE+MZXmLWfP1zjOWEsLkZ37G8nIKlyWlFpGYwqmr91VkiDWl0hL3HybaYqfGepnk+Q1qb7zJap7CW0HoXDE0qi8Ipc8bFTCn5OMumypNSUY6ZIFJ2KmItIhVHO/ZuMkc9VvckVOFgSGTv0L+XEKIaJJPnp2R++BBrNhNrWq1vQ9FmiuflDPDW4k07QytFnBm9t9a/a4Ln3O7HKJ7B20SUpGTqPM10iY01L05ZUsL1bVHCAF80pK8D4fiaxnLIOv0iS3XHmV3nbUm2X72YCeRzMSA3umWkdhDnI7Hvh5yxOEl8zSLpRXEgdhzS1biyBYWXezqdHz9EsM1EsBWE3dQFUajjJORaR76IQlQs0NBaF1TnQP/vVQUoJTIDaCJfKSWV560AKx2SV9yH5SUqoeKSKc4CwZhWwmuvV5bACjWGARMeC1XoMx6oWIdrw4qTWISekbHhUiY8AV+vC0snirEIGDNGm8gkIVVo68JSoQpkiKACL46Mx6XwvHVhGeQsCcBEEImEhzImNteFxQBDriKlgyAMQogSiHhr4HmtLyFXFAMWo84JQjUucVVPoA2oM1uy4Agf+p2fHk3edkDDu5O9oOHn509i9yavX55N72OBsQs/QduhV5Pa57fVOVoestnWbGGUXhb2M8hsIU7RS6mxfDNxMehtWs52eq+3QPIWDL4W4U5QzllUndA8mHN8Kq62VmL0tlQHtJVijqc1CrFD1fU/UHW9xerCFqMl9VFvZTgUeq6K8oKiy9NBFRZlUVw8GdAplunovB5eVv+tDutudbo+nNdKkaHR5vhITdrUPEmivMgTwgDTLPAl9xUuTwynt/+/uI9hzClD9Xz0FQftMyNYQhH9we15tevh0fz18GnnH51fOy5s7Op2eLTocmS3irRrb8+D226I35VFVXVOoBykeSP5JRM/EgrX4ABZh0jDvMJH53/fdOcun5+W9swJ+FG2nzXZaIicin2NZOOKZpZU6GdH51Da3SQcqwp26f5/NIv0P75/rIq7OXZIwvq0wfcU6CDWSRII/siV/8H7N+X9nwtLfn/08V3/4M0/4s26yMf2RzyZL3ry1nh5fmeODFeCfNmPdBJqGWqjo9bzoiVniJEXxoEPHggRMU9HIjLtZ3VL+xR0ov3YZ0yKAGJIwA+SdsqWQuNcJInRMQiKP1IjBmF708vhLGt/zrIO5yV72BKzWzKWNgjt4PRo4x6/jXOcp/bZrHLcslKXzTM2wPBAqgjBCKTk1HgyYaz9AmTptiE8zqm81TF6XIsQY7HCJgROmW/G1pKE7oFMfA0YegQ0RJlEWgfQ3qGzDzvR/9dtwn9Dl9COCdEpmfkeFARPvUuoSLfkak8q7jeefW2jFFj1IPvfDvbGQ8m0e1mj0gDIjUaIPJSe394N8HgIZR4Yw2MVBAKkp4GrRB9C6CGEHkLoE8utQ+jco9BJHxZ+SviuLMYjx1kUhL7HJfgsDrhI/EAmDkVa/TPVur5nm/4q0gvB0xjSVMU1iPp3WvLuRNfQ1qB7qBOvGNtqBApPIccH+udcPaFRT59bu+YcT2ldiD2+oCb/tsvu5uZv30nAel86AAA=&quot;"/>
    <we:property name="bookmark" value="&quot;H4sIAAAAAAAAA+1bbW/bOBL+K4Zxd/1iFBQpvqjfmjQtFtd0s3XRw+FQFHwZJtrIkleS03qL/PcdSZZrO3Hs2I7tvTYIEomihs+8cGY4pL51XVwMEz1+pwfQfdE9ybLrgc6vO6zb66bzbcZ5Lr2nXrqIAIlCrxT2yoZlnKVF98W3bqnzSyg/xsVIJxVBbPzfp15XJ8mFvqzuvE4K6HWHkBdZqpP4T2g646MyH8Ftrwtfh0mW64pkv9QlVGRvsDveI5TgeYVL2zK+gT7Ysml9D8MsLyf3XnEHkVUiZAEHwU3kPb5TNE9rmKv7V4PWwE6ztNRxigCqNskMDQyzSmnJteCaKV21+zgpJ13M+OzrMEe+URrjYSW+U+TiMstjq5NuzV8ORcPOt+5plowG9dXZXHs/G+UW3kON5Cwt43KMlHxcIJHPY9B59xZldZFnKMnm0fizg8LWzVfZl9MccFTXfUFuP2FLEaeXyUTU33n70OArkthCXinS/I4iqbkYACqyurgE5L16CfkZNsPFUHznef7qY6so2uu+zrNB/drEsiol3MtJr9sAQai97n+uIIf6NZS8i8uJPH5ZkFEx6bKG9JqbGsBSmeHAH3Uyqu0V6b6Ny4bpb00z9n1GCaWds6J8VnX/dIt/bm/rF50u9T3iGWSuFiDU1nA/zRNdxLYi2JBrDRsh/j5jrVNkT2IuFRu9LmOBRfNnwgXOgKDMELpHw3bx4LOrJvsCzN9GOq/H37VZH6/S1hBFozKvLJfWcsK5igIpjRHsCFQ2Lt3ncXn5U2MzkmgUZrSKlNWAOhP4w4lzQUXoQZmU8LU02dc5odTUlCQhEZEylOFFSCPJxZ7VX+UEUC6yncNl9eZd/ff2CmOm9UjM8BW+4bIvaWuJVU6StDnMHYpFifIp+zXQft1vBf06tXpSI1+h709N9qbTos3dmoHyLKmv2sGR8QRuIGme/jGCfIyj1T2+j/J8QhY7xwVCTfSwqPRXZYnY5KAG9m8YPxUz1bgXcZq2g1bmuwzrhNYSrPNksFOeZbUyWy5apaSjJJkoj4SW85CAl9oYBgE6jX3PbjRHN7J3JFTA5QBh73F+LwFim0HGh0cy2/zT1+zG16y0vh15m8k4z1vCT+ZvVjO0lsdp8U6tf9+AZ6bd4xC39HbhJXtdexUnLofGmhe7LFnC9css15fwrIG+CYWzr9iW6qTTz5LYdWqz67zK0faLZ61APmSXOI2mjFQTpJ4jljpjQwdccEFMBCoyas8u3Y6KMkP3ckens+0/PdhuPNgawm7WBdRKpZUIAmO1UjQyUbR6XVBcafx/Z1WgiQ4CjQYWyIB6AgqtbCWteICz4i4tw0ETSkDTwAY2tEKR1biW0BK4OnHacqeVC42QwnG+KS3tNBVgqBVgkcfIiDXWUctwKccCaSPvGUf2tCdSbUrLB4IIgWKiIjSBC4yzG/NIiMffgIfahUxYpqzXm9KKuJYhYzRAgoQJg0w+kEtOar6v64fIC1ASMGCWaseID0mEA9zrnNarAg5nq4AXnX913nbeZ1+KvRUBh4vT8RUUNo/rEvZ6hcA3eVYUnXOdX8Zp4/SXdPyQlRgpTn9905+pGW7nxGcE9iAb8148eLKEeKmPu9IYzJMHU/OX7kanFlsXYZyDLkY5rIsDU5xO+8oCjHf9zj82iWkuS0fl6ZXOy/nZhDe5g/xkXBveqzhv4xEa+tnT8lBZ5r0x6rTNx3YcpaYabIJUxCQ1SnpOPQimvY/s6sCytHhFaRhSDgAU0Kmg06WObE4NQKoqIghKnQqYDnC9vDk1EalIRujzQqkAlPCgw5V52uGMea8T6s155597Wm8XI/P5zyy9A2Gu/ZC+BcoO3vq4XCGSPWB5HxfXB8dweng5VDo5y/MsPzyUl2US/9E579+LZGUAGsY3WflBmwQOH4DmOFkahuqc5PEhaI1ZvrLQUw/9QJmnpfV8SnSHhVqlvfME832CIY3RSCkWrYwWH7Lhu7UzZkRds9NdVHG/fYDXv7UXD1Fys7n3XPD/nn33pr2vZ3vP2sdcqt4uth+diLvl6+Le9MhADAn2w2F+3anZT0FcP5BtoZK6L3idEjT80hnhrCPKp13IPCC/Gn3tPJa+PTWqSQXkILWl40pdDhcj9xAOnkSfuw4Ga1fNtgwIs+M8nxLeYVAQlHDiIIiodVxqwSP5wNGMnxWXFRWXKq3r66StsS/pdZFD55f0JostdF5BtdWAA6xRoLnIinLJi8dRsjmGteVe9lFdjF7v/rMjP0s2j5He5ICYFWEYWBZyLiLClJJcrkxNd6foPs7ak/NFlCeQ2qvqvMTuz/Tt7qhqMesyJ3zsy13ecRNzElvDW94Unbf/fbJTqjvehquC6swu3JK5GmyXzqxhiUvn6sZbgGsMOpmmPoqIVQ68UuC54IEye5ymy04vLh4e/sFT9wpDq89HOq3rYXy3ymyrsjI3FBM9CKznIMN9H/A6cq0fU4H13cWute8l41EQBRKqLQuGk7/2nxvtWARaCC8EoxFXgXTOr7O5vpRaKA1nXjmmjJNC+tAGW2ADAhrhCO4hDELLnTerv5j5/8t4j32u9dG6N9srvde+IfChj5RwHpinoVShhZ/ebRbK6wyzG40rz5fWjnJtx4d3cvdAwkxyZzbhJITWUaWlZMxGinm9hV/hwkoGAqgJXcAVl6DFFh7U2cjKiDPOtWPaAqLco71u9F3fcRUIfpA08JiSku22GJM4hX6p7TW4xlhPs4HJHlNBubMq+1tUUB7xUaQjxgopDGAoo8SGNDAPfBQ5V8Y1RnMShJQwIEQ454CG25VxB7M1ieaDkwKVBWsVJt41Jet5+eyiWjFYlOG5TkcedYZKzderV2QlYi6mBYvtK66zwnkY3T6yv+P37ee1vDr9SmCb+ZI8NiZLt/IdTyDUA3sP44kC6bTT4LSRnrpodU4xORmw983Y2f2GYzmd0Na5j+FwwrTm/nc8m3BXkHs+mvB9x+IQJxMe/dXeD5fV7u1cwpZufy1tPsWphJWDNi5fUCs4Z7gkDcES41Qg3OaLUs8UE1Zb6kjIvKBeWr/FghkpuUApGWEiyyMlgdvNqRHKmTNOIkFOrBFauNUlxyXfLJFQKsGksSZUimhNOVldLNrDrDg5xydFUX1Ts8HcsDp3i7zW7N63dZmNymKoLVzoFO7ZVqtPuzhwk+v1vmm7vf0LNCy6PtxJAAA=&quot;"/>
    <we:property name="datasetId" value="&quot;f8f3bf80-932d-4bf7-a84d-17022ce8efc2&quot;"/>
    <we:property name="embedUrl" value="&quot;/reportEmbed?reportId=abaa7676-dcc8-4cee-bda3-ccec3717eca3&amp;groupId=01bb6a45-0a73-4e1f-98c1-3d22b7a19270&amp;w=2&amp;config=eyJjbHVzdGVyVXJsIjoiaHR0cHM6Ly9XQUJJLUlORElBLUNFTlRSQUwtQS1QUklNQVJZLXJlZGlyZWN0LmFuYWx5c2lzLndpbmRvd3MubmV0IiwiZW1iZWRGZWF0dXJlcyI6eyJ1c2FnZU1ldHJpY3NWTmV4dCI6dHJ1ZX19&amp;disableSensitivityBanner=true&quot;"/>
    <we:property name="pageName" value="&quot;ReportSection1a2e021a1eaef1f35a84&quot;"/>
    <we:property name="pageDisplayName" value="&quot;Marketing View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SANJAY BS</cp:lastModifiedBy>
  <cp:revision>3</cp:revision>
  <dcterms:created xsi:type="dcterms:W3CDTF">2018-06-07T21:39:02Z</dcterms:created>
  <dcterms:modified xsi:type="dcterms:W3CDTF">2023-10-20T20:48:31Z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defa4170-0d19-0005-0004-bc88714345d2_Enabled">
    <vt:lpwstr>true</vt:lpwstr>
  </property>
  <property fmtid="{D5CDD505-2E9C-101B-9397-08002B2CF9AE}" pid="11" name="MSIP_Label_defa4170-0d19-0005-0004-bc88714345d2_SetDate">
    <vt:lpwstr>2023-10-20T20:46:55Z</vt:lpwstr>
  </property>
  <property fmtid="{D5CDD505-2E9C-101B-9397-08002B2CF9AE}" pid="12" name="MSIP_Label_defa4170-0d19-0005-0004-bc88714345d2_Method">
    <vt:lpwstr>Standard</vt:lpwstr>
  </property>
  <property fmtid="{D5CDD505-2E9C-101B-9397-08002B2CF9AE}" pid="13" name="MSIP_Label_defa4170-0d19-0005-0004-bc88714345d2_Name">
    <vt:lpwstr>defa4170-0d19-0005-0004-bc88714345d2</vt:lpwstr>
  </property>
  <property fmtid="{D5CDD505-2E9C-101B-9397-08002B2CF9AE}" pid="14" name="MSIP_Label_defa4170-0d19-0005-0004-bc88714345d2_SiteId">
    <vt:lpwstr>6258a91f-e0b9-43b8-b178-d398a8084dca</vt:lpwstr>
  </property>
  <property fmtid="{D5CDD505-2E9C-101B-9397-08002B2CF9AE}" pid="15" name="MSIP_Label_defa4170-0d19-0005-0004-bc88714345d2_ActionId">
    <vt:lpwstr>ba050b44-3166-4eda-b47b-8512ed1920ce</vt:lpwstr>
  </property>
  <property fmtid="{D5CDD505-2E9C-101B-9397-08002B2CF9AE}" pid="16" name="MSIP_Label_defa4170-0d19-0005-0004-bc88714345d2_ContentBits">
    <vt:lpwstr>0</vt:lpwstr>
  </property>
</Properties>
</file>