
<file path=[Content_Types].xml><?xml version="1.0" encoding="utf-8"?>
<Types xmlns="http://schemas.openxmlformats.org/package/2006/content-types">
  <Default Extension="jp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CF749D-790B-4E4E-AB74-79A022DE2003}" type="datetimeFigureOut">
              <a:rPr lang="pt-PT" smtClean="0"/>
              <a:t>23/03/2020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68C2AE-3C68-49D3-9981-FCB51BF9E97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434499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68C2AE-3C68-49D3-9981-FCB51BF9E97F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758279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68C2AE-3C68-49D3-9981-FCB51BF9E97F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694525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8D417-AEDC-467B-ACB0-BBE99331DB28}" type="datetimeFigureOut">
              <a:rPr lang="pt-PT" smtClean="0"/>
              <a:t>23/03/2020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5E9A3-BA5E-41BF-B130-942AFC432BC6}" type="slidenum">
              <a:rPr lang="pt-PT" smtClean="0"/>
              <a:t>‹nº›</a:t>
            </a:fld>
            <a:endParaRPr lang="pt-P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9511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8D417-AEDC-467B-ACB0-BBE99331DB28}" type="datetimeFigureOut">
              <a:rPr lang="pt-PT" smtClean="0"/>
              <a:t>23/03/2020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5E9A3-BA5E-41BF-B130-942AFC432BC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934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8D417-AEDC-467B-ACB0-BBE99331DB28}" type="datetimeFigureOut">
              <a:rPr lang="pt-PT" smtClean="0"/>
              <a:t>23/03/2020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5E9A3-BA5E-41BF-B130-942AFC432BC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64194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8D417-AEDC-467B-ACB0-BBE99331DB28}" type="datetimeFigureOut">
              <a:rPr lang="pt-PT" smtClean="0"/>
              <a:t>23/03/2020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5E9A3-BA5E-41BF-B130-942AFC432BC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23018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8D417-AEDC-467B-ACB0-BBE99331DB28}" type="datetimeFigureOut">
              <a:rPr lang="pt-PT" smtClean="0"/>
              <a:t>23/03/2020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5E9A3-BA5E-41BF-B130-942AFC432BC6}" type="slidenum">
              <a:rPr lang="pt-PT" smtClean="0"/>
              <a:t>‹nº›</a:t>
            </a:fld>
            <a:endParaRPr lang="pt-P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7550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8D417-AEDC-467B-ACB0-BBE99331DB28}" type="datetimeFigureOut">
              <a:rPr lang="pt-PT" smtClean="0"/>
              <a:t>23/03/2020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5E9A3-BA5E-41BF-B130-942AFC432BC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04364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8D417-AEDC-467B-ACB0-BBE99331DB28}" type="datetimeFigureOut">
              <a:rPr lang="pt-PT" smtClean="0"/>
              <a:t>23/03/2020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5E9A3-BA5E-41BF-B130-942AFC432BC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43071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8D417-AEDC-467B-ACB0-BBE99331DB28}" type="datetimeFigureOut">
              <a:rPr lang="pt-PT" smtClean="0"/>
              <a:t>23/03/2020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5E9A3-BA5E-41BF-B130-942AFC432BC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85477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8D417-AEDC-467B-ACB0-BBE99331DB28}" type="datetimeFigureOut">
              <a:rPr lang="pt-PT" smtClean="0"/>
              <a:t>23/03/2020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5E9A3-BA5E-41BF-B130-942AFC432BC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0034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588D417-AEDC-467B-ACB0-BBE99331DB28}" type="datetimeFigureOut">
              <a:rPr lang="pt-PT" smtClean="0"/>
              <a:t>23/03/2020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AC5E9A3-BA5E-41BF-B130-942AFC432BC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73940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8D417-AEDC-467B-ACB0-BBE99331DB28}" type="datetimeFigureOut">
              <a:rPr lang="pt-PT" smtClean="0"/>
              <a:t>23/03/2020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5E9A3-BA5E-41BF-B130-942AFC432BC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35521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588D417-AEDC-467B-ACB0-BBE99331DB28}" type="datetimeFigureOut">
              <a:rPr lang="pt-PT" smtClean="0"/>
              <a:t>23/03/2020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AC5E9A3-BA5E-41BF-B130-942AFC432BC6}" type="slidenum">
              <a:rPr lang="pt-PT" smtClean="0"/>
              <a:t>‹nº›</a:t>
            </a:fld>
            <a:endParaRPr lang="pt-PT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8370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3.png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6" Type="http://schemas.openxmlformats.org/officeDocument/2006/relationships/image" Target="../media/image3.png"/><Relationship Id="rId5" Type="http://schemas.openxmlformats.org/officeDocument/2006/relationships/image" Target="../media/image6.png"/><Relationship Id="rId4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A1B47C8-47A0-4A88-8830-6DEA3B5DE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2EE963E-C85C-4C0A-950C-60A2195385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991" y="2004498"/>
            <a:ext cx="6275667" cy="186701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84BBFDD-E720-4805-A9C8-129FBBF6DD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613486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6DE2506-7580-416C-9FCB-11E9E21196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49309" y="640080"/>
            <a:ext cx="4006822" cy="2297923"/>
          </a:xfrm>
        </p:spPr>
        <p:txBody>
          <a:bodyPr>
            <a:normAutofit/>
          </a:bodyPr>
          <a:lstStyle/>
          <a:p>
            <a:r>
              <a:rPr lang="pt-PT" sz="44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Mobile </a:t>
            </a:r>
            <a:r>
              <a:rPr lang="pt-PT" sz="440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Ideation</a:t>
            </a:r>
            <a:endParaRPr lang="pt-PT" sz="440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2BECCCE-F214-46A7-8685-1A06C0082E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96885" y="3578084"/>
            <a:ext cx="3659246" cy="2639835"/>
          </a:xfrm>
        </p:spPr>
        <p:txBody>
          <a:bodyPr>
            <a:normAutofit/>
          </a:bodyPr>
          <a:lstStyle/>
          <a:p>
            <a:r>
              <a:rPr lang="pt-PT" sz="1500" dirty="0">
                <a:solidFill>
                  <a:srgbClr val="FFFFFF"/>
                </a:solidFill>
              </a:rPr>
              <a:t>Engenharia Informática </a:t>
            </a:r>
          </a:p>
          <a:p>
            <a:r>
              <a:rPr lang="pt-PT" sz="1500" dirty="0">
                <a:solidFill>
                  <a:srgbClr val="FFFFFF"/>
                </a:solidFill>
              </a:rPr>
              <a:t>Tomás Santos nº50037589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AC4BE46-4A77-42FE-9D15-065CDB2F84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906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8" name="Áudio 7">
            <a:hlinkClick r:id="" action="ppaction://media"/>
            <a:extLst>
              <a:ext uri="{FF2B5EF4-FFF2-40B4-BE49-F238E27FC236}">
                <a16:creationId xmlns:a16="http://schemas.microsoft.com/office/drawing/2014/main" id="{CE942098-08E1-428F-8C81-BD0A1A24B734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366500" y="60325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708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124"/>
    </mc:Choice>
    <mc:Fallback>
      <p:transition spd="slow" advTm="512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FD07EF-4790-4CB7-B8D5-7BEE617C8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Plataforma &amp; Objetivo</a:t>
            </a:r>
          </a:p>
        </p:txBody>
      </p:sp>
      <p:pic>
        <p:nvPicPr>
          <p:cNvPr id="9" name="Imagem 8" descr="Uma imagem com captura de ecrã&#10;&#10;Descrição gerada automaticamente">
            <a:extLst>
              <a:ext uri="{FF2B5EF4-FFF2-40B4-BE49-F238E27FC236}">
                <a16:creationId xmlns:a16="http://schemas.microsoft.com/office/drawing/2014/main" id="{3388FBED-4212-4762-87E8-8C171AEAF0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9326" y="1916318"/>
            <a:ext cx="1683440" cy="3471012"/>
          </a:xfrm>
          <a:prstGeom prst="rect">
            <a:avLst/>
          </a:prstGeom>
        </p:spPr>
      </p:pic>
      <p:pic>
        <p:nvPicPr>
          <p:cNvPr id="11" name="Imagem 10" descr="Uma imagem com captura de ecrã&#10;&#10;Descrição gerada automaticamente">
            <a:extLst>
              <a:ext uri="{FF2B5EF4-FFF2-40B4-BE49-F238E27FC236}">
                <a16:creationId xmlns:a16="http://schemas.microsoft.com/office/drawing/2014/main" id="{5AB4B890-5958-486F-85CC-2F60007BCB3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3605" y="1916318"/>
            <a:ext cx="1648730" cy="3471012"/>
          </a:xfrm>
          <a:prstGeom prst="rect">
            <a:avLst/>
          </a:prstGeom>
        </p:spPr>
      </p:pic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2C99D41-B3E0-4F55-843B-16CE994F3E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1639" y="1845734"/>
            <a:ext cx="4804041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 Plataforma </a:t>
            </a:r>
            <a:r>
              <a:rPr lang="pt-PT" dirty="0" err="1">
                <a:latin typeface="Arial" panose="020B0604020202020204" pitchFamily="34" charset="0"/>
                <a:cs typeface="Arial" panose="020B0604020202020204" pitchFamily="34" charset="0"/>
              </a:rPr>
              <a:t>gamificada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 para partilhar, votar e dar feedback de ideias, assim como criar  e participar em desafios.</a:t>
            </a:r>
          </a:p>
          <a:p>
            <a:endParaRPr lang="pt-PT" dirty="0"/>
          </a:p>
        </p:txBody>
      </p:sp>
      <p:pic>
        <p:nvPicPr>
          <p:cNvPr id="67" name="Áudio 66">
            <a:hlinkClick r:id="" action="ppaction://media"/>
            <a:extLst>
              <a:ext uri="{FF2B5EF4-FFF2-40B4-BE49-F238E27FC236}">
                <a16:creationId xmlns:a16="http://schemas.microsoft.com/office/drawing/2014/main" id="{AC50EC59-7580-4EDE-BA2E-76DCE9A13F47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11366500" y="60325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5380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8185"/>
    </mc:Choice>
    <mc:Fallback>
      <p:transition spd="slow" advTm="5818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7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44CC594A-A820-450F-B363-C19201FCF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9FAB3DA-E9ED-4574-ABCC-378BC0FF1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0651113-9508-4B1C-B0A1-0AB5FE382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366412" cy="203240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Plano de </a:t>
            </a:r>
            <a:r>
              <a:rPr lang="en-US" sz="3600" dirty="0" err="1">
                <a:solidFill>
                  <a:srgbClr val="FFFFFF"/>
                </a:solidFill>
              </a:rPr>
              <a:t>Trabalho</a:t>
            </a:r>
            <a:endParaRPr lang="en-US" sz="3600" dirty="0">
              <a:solidFill>
                <a:srgbClr val="FFFFFF"/>
              </a:solidFill>
            </a:endParaRPr>
          </a:p>
        </p:txBody>
      </p: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C1CE2EA0-22EB-4E40-B639-B163D21E24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71" y="2653800"/>
            <a:ext cx="3084844" cy="3335519"/>
          </a:xfrm>
        </p:spPr>
        <p:txBody>
          <a:bodyPr>
            <a:normAutofit/>
          </a:bodyPr>
          <a:lstStyle/>
          <a:p>
            <a:endParaRPr lang="en-US" sz="1500">
              <a:solidFill>
                <a:srgbClr val="FFFFFF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3B8D6B0-55D6-48DC-86D8-FD95D5F11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5BB6383-B368-4998-943A-C652A25FF9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25030" y="1157992"/>
            <a:ext cx="8087921" cy="4542016"/>
          </a:xfrm>
          <a:prstGeom prst="rect">
            <a:avLst/>
          </a:prstGeom>
        </p:spPr>
      </p:pic>
      <p:pic>
        <p:nvPicPr>
          <p:cNvPr id="10" name="Áudio 9">
            <a:hlinkClick r:id="" action="ppaction://media"/>
            <a:extLst>
              <a:ext uri="{FF2B5EF4-FFF2-40B4-BE49-F238E27FC236}">
                <a16:creationId xmlns:a16="http://schemas.microsoft.com/office/drawing/2014/main" id="{0915EDDC-1730-461C-873D-89701019B3E2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366500" y="60325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38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4465"/>
    </mc:Choice>
    <mc:Fallback>
      <p:transition spd="slow" advTm="2446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Retrospetiva">
  <a:themeElements>
    <a:clrScheme name="Retrospetiv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36</Words>
  <Application>Microsoft Office PowerPoint</Application>
  <PresentationFormat>Ecrã Panorâmico</PresentationFormat>
  <Paragraphs>8</Paragraphs>
  <Slides>3</Slides>
  <Notes>2</Notes>
  <HiddenSlides>0</HiddenSlides>
  <MMClips>3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Wingdings</vt:lpstr>
      <vt:lpstr>Retrospetiva</vt:lpstr>
      <vt:lpstr>Mobile Ideation</vt:lpstr>
      <vt:lpstr>Plataforma &amp; Objetivo</vt:lpstr>
      <vt:lpstr>Plano de Trabalho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Ideation</dc:title>
  <dc:creator>Tomas da Silva Santos</dc:creator>
  <cp:lastModifiedBy>Tomas da Silva Santos</cp:lastModifiedBy>
  <cp:revision>7</cp:revision>
  <dcterms:created xsi:type="dcterms:W3CDTF">2020-03-23T21:12:35Z</dcterms:created>
  <dcterms:modified xsi:type="dcterms:W3CDTF">2020-03-23T22:53:03Z</dcterms:modified>
</cp:coreProperties>
</file>