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49D-790B-4E4E-AB74-79A022DE2003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C2AE-3C68-49D3-9981-FCB51BF9E9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8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4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1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0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5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2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7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85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8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2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88D417-AEDC-467B-ACB0-BBE99331DB28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EE963E-C85C-4C0A-950C-60A21953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" y="149065"/>
            <a:ext cx="6275667" cy="18670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DE2506-7580-416C-9FCB-11E9E211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589" y="1413325"/>
            <a:ext cx="4006822" cy="2297923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pt-PT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</a:t>
            </a:r>
            <a:endParaRPr lang="pt-PT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ECCCE-F214-46A7-8685-1A06C00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093" y="5167186"/>
            <a:ext cx="3659246" cy="2639835"/>
          </a:xfrm>
        </p:spPr>
        <p:txBody>
          <a:bodyPr>
            <a:normAutofit/>
          </a:bodyPr>
          <a:lstStyle/>
          <a:p>
            <a:r>
              <a:rPr lang="pt-PT" sz="1500" dirty="0">
                <a:solidFill>
                  <a:schemeClr val="tx1"/>
                </a:solidFill>
              </a:rPr>
              <a:t>Engenharia Informática </a:t>
            </a:r>
          </a:p>
          <a:p>
            <a:r>
              <a:rPr lang="pt-PT" sz="1500" dirty="0">
                <a:solidFill>
                  <a:schemeClr val="tx1"/>
                </a:solidFill>
              </a:rPr>
              <a:t>Tomás Santos nº50037589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7533F026-7DD8-42B0-8250-9760759875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0"/>
    </mc:Choice>
    <mc:Fallback>
      <p:transition spd="slow" advTm="3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D07EF-4790-4CB7-B8D5-7BEE617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				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99D41-B3E0-4F55-843B-16CE994F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14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Facilitar a partilha de ideias e feedback entre utilizadores.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Criar ou participar em desafios.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Plataforma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Gamificada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dirty="0"/>
          </a:p>
        </p:txBody>
      </p:sp>
      <p:pic>
        <p:nvPicPr>
          <p:cNvPr id="26" name="Áudio 25">
            <a:hlinkClick r:id="" action="ppaction://media"/>
            <a:extLst>
              <a:ext uri="{FF2B5EF4-FFF2-40B4-BE49-F238E27FC236}">
                <a16:creationId xmlns:a16="http://schemas.microsoft.com/office/drawing/2014/main" id="{4FE9C1D4-9198-43CA-B676-85DB7972D7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03"/>
    </mc:Choice>
    <mc:Fallback>
      <p:transition spd="slow" advTm="9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6C45-9BB4-409A-8D97-C31A9E8F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Blocos</a:t>
            </a:r>
          </a:p>
        </p:txBody>
      </p:sp>
      <p:pic>
        <p:nvPicPr>
          <p:cNvPr id="9" name="Marcador de Posição de Conteúdo 8" descr="Uma imagem com texto, mapa&#10;&#10;Descrição gerada automaticamente">
            <a:extLst>
              <a:ext uri="{FF2B5EF4-FFF2-40B4-BE49-F238E27FC236}">
                <a16:creationId xmlns:a16="http://schemas.microsoft.com/office/drawing/2014/main" id="{CE3666C1-93A9-4B7D-9218-1A01D4D59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7" y="1795436"/>
            <a:ext cx="6757604" cy="4481524"/>
          </a:xfrm>
        </p:spPr>
      </p:pic>
      <p:pic>
        <p:nvPicPr>
          <p:cNvPr id="25" name="Áudio 24">
            <a:hlinkClick r:id="" action="ppaction://media"/>
            <a:extLst>
              <a:ext uri="{FF2B5EF4-FFF2-40B4-BE49-F238E27FC236}">
                <a16:creationId xmlns:a16="http://schemas.microsoft.com/office/drawing/2014/main" id="{6A3F78F9-3596-40CD-9026-2ED83094EA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2"/>
    </mc:Choice>
    <mc:Fallback>
      <p:transition spd="slow" advTm="16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51113-9508-4B1C-B0A1-0AB5FE38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66412" cy="2032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Plano de </a:t>
            </a:r>
            <a:r>
              <a:rPr lang="en-US" sz="3600" dirty="0" err="1">
                <a:solidFill>
                  <a:srgbClr val="FFFFFF"/>
                </a:solidFill>
              </a:rPr>
              <a:t>Trabalho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1CE2EA0-22EB-4E40-B639-B163D21E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CD6373-69D8-40A1-8C95-E37986D91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1097"/>
            <a:ext cx="12192000" cy="47882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D16280-37B1-4E11-8098-72DF6E9249A1}"/>
              </a:ext>
            </a:extLst>
          </p:cNvPr>
          <p:cNvSpPr txBox="1"/>
          <p:nvPr/>
        </p:nvSpPr>
        <p:spPr>
          <a:xfrm>
            <a:off x="3161579" y="265536"/>
            <a:ext cx="531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Plano de Trabalho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014DEB-82A5-490C-AA3B-76711D28EF3B}"/>
              </a:ext>
            </a:extLst>
          </p:cNvPr>
          <p:cNvCxnSpPr/>
          <p:nvPr/>
        </p:nvCxnSpPr>
        <p:spPr>
          <a:xfrm>
            <a:off x="92364" y="1096533"/>
            <a:ext cx="112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Áudio 13">
            <a:hlinkClick r:id="" action="ppaction://media"/>
            <a:extLst>
              <a:ext uri="{FF2B5EF4-FFF2-40B4-BE49-F238E27FC236}">
                <a16:creationId xmlns:a16="http://schemas.microsoft.com/office/drawing/2014/main" id="{AC4F5DA7-245A-440A-93C1-E00F46DB2C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61"/>
    </mc:Choice>
    <mc:Fallback>
      <p:transition spd="slow" advTm="13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42</Words>
  <Application>Microsoft Office PowerPoint</Application>
  <PresentationFormat>Ecrã Panorâmico</PresentationFormat>
  <Paragraphs>12</Paragraphs>
  <Slides>4</Slides>
  <Notes>2</Notes>
  <HiddenSlides>0</HiddenSlides>
  <MMClips>4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Retrospetiva</vt:lpstr>
      <vt:lpstr>Mobile Ideation</vt:lpstr>
      <vt:lpstr>    Objetivo</vt:lpstr>
      <vt:lpstr>Diagrama de Blocos</vt:lpstr>
      <vt:lpstr>Plano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Ideation</dc:title>
  <dc:creator>Tomas da Silva Santos</dc:creator>
  <cp:lastModifiedBy>Tomás Santos</cp:lastModifiedBy>
  <cp:revision>13</cp:revision>
  <dcterms:created xsi:type="dcterms:W3CDTF">2020-03-23T21:12:35Z</dcterms:created>
  <dcterms:modified xsi:type="dcterms:W3CDTF">2020-04-20T22:01:50Z</dcterms:modified>
</cp:coreProperties>
</file>