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49D-790B-4E4E-AB74-79A022DE2003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C2AE-3C68-49D3-9981-FCB51BF9E9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coisas de não se poderem encontrar presencialmente e facilitar a vida deles e tornar mais produtivo CONTEXTO E AMBITO  FALAR DE Concorrentes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8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Etica</a:t>
            </a:r>
            <a:r>
              <a:rPr lang="pt-PT" dirty="0"/>
              <a:t> </a:t>
            </a:r>
            <a:r>
              <a:rPr lang="pt-PT" dirty="0" err="1"/>
              <a:t>stakewhodlers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3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1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0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5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2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7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85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8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2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88D417-AEDC-467B-ACB0-BBE99331DB28}" type="datetimeFigureOut">
              <a:rPr lang="pt-PT" smtClean="0"/>
              <a:t>26/06/2020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EE963E-C85C-4C0A-950C-60A21953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" y="149065"/>
            <a:ext cx="6275667" cy="18670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DE2506-7580-416C-9FCB-11E9E211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589" y="1413325"/>
            <a:ext cx="4006822" cy="2297923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pt-PT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Ideation</a:t>
            </a:r>
            <a:endParaRPr lang="pt-PT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ECCCE-F214-46A7-8685-1A06C00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093" y="5167186"/>
            <a:ext cx="3659246" cy="2639835"/>
          </a:xfrm>
        </p:spPr>
        <p:txBody>
          <a:bodyPr>
            <a:normAutofit/>
          </a:bodyPr>
          <a:lstStyle/>
          <a:p>
            <a:r>
              <a:rPr lang="pt-PT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Informática </a:t>
            </a:r>
          </a:p>
          <a:p>
            <a:r>
              <a:rPr lang="pt-PT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Tomás Santos nº50037589</a:t>
            </a: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536D226E-60DB-4E8D-B6AF-E05D58C764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4"/>
    </mc:Choice>
    <mc:Fallback xmlns="">
      <p:transition spd="slow" advTm="5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D07EF-4790-4CB7-B8D5-7BEE617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99D41-B3E0-4F55-843B-16CE994F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14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partilha de ideias e feedback entre utilizadores.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ou participar em desafios.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Receber e Analisar resultados de desafios.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Gamificada.</a:t>
            </a:r>
          </a:p>
          <a:p>
            <a:endParaRPr lang="pt-PT" dirty="0"/>
          </a:p>
        </p:txBody>
      </p:sp>
      <p:pic>
        <p:nvPicPr>
          <p:cNvPr id="10" name="Áudio 9">
            <a:hlinkClick r:id="" action="ppaction://media"/>
            <a:extLst>
              <a:ext uri="{FF2B5EF4-FFF2-40B4-BE49-F238E27FC236}">
                <a16:creationId xmlns:a16="http://schemas.microsoft.com/office/drawing/2014/main" id="{677AEF76-4E69-44FA-8163-F1E3DB4730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4"/>
    </mc:Choice>
    <mc:Fallback xmlns="">
      <p:transition spd="slow" advTm="21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9894-5712-4D5B-9D61-C1DC9E76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1EF2273F-290E-48C1-BD68-EEB57574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279" y="1902826"/>
            <a:ext cx="7473442" cy="36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6C45-9BB4-409A-8D97-C31A9E8F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Blocos</a:t>
            </a:r>
          </a:p>
        </p:txBody>
      </p:sp>
      <p:pic>
        <p:nvPicPr>
          <p:cNvPr id="25" name="Áudio 24">
            <a:hlinkClick r:id="" action="ppaction://media"/>
            <a:extLst>
              <a:ext uri="{FF2B5EF4-FFF2-40B4-BE49-F238E27FC236}">
                <a16:creationId xmlns:a16="http://schemas.microsoft.com/office/drawing/2014/main" id="{6A3F78F9-3596-40CD-9026-2ED83094EA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08CFEA7-A815-4653-B727-787C601A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8" y="1808382"/>
            <a:ext cx="7109485" cy="4428028"/>
          </a:xfrm>
        </p:spPr>
      </p:pic>
    </p:spTree>
    <p:extLst>
      <p:ext uri="{BB962C8B-B14F-4D97-AF65-F5344CB8AC3E}">
        <p14:creationId xmlns:p14="http://schemas.microsoft.com/office/powerpoint/2010/main" val="41453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2"/>
    </mc:Choice>
    <mc:Fallback xmlns="">
      <p:transition spd="slow" advTm="16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70</Words>
  <Application>Microsoft Office PowerPoint</Application>
  <PresentationFormat>Ecrã Panorâmico</PresentationFormat>
  <Paragraphs>14</Paragraphs>
  <Slides>4</Slides>
  <Notes>2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Retrospetiva</vt:lpstr>
      <vt:lpstr>Mobile Ideation</vt:lpstr>
      <vt:lpstr>    Objetivo</vt:lpstr>
      <vt:lpstr>Requisitos Funcionais</vt:lpstr>
      <vt:lpstr>Diagrama de Blocos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Ideation</dc:title>
  <dc:creator>Tomas da Silva Santos</dc:creator>
  <cp:lastModifiedBy>Tomás Santos</cp:lastModifiedBy>
  <cp:revision>19</cp:revision>
  <dcterms:created xsi:type="dcterms:W3CDTF">2020-03-23T21:12:35Z</dcterms:created>
  <dcterms:modified xsi:type="dcterms:W3CDTF">2020-06-26T02:15:08Z</dcterms:modified>
</cp:coreProperties>
</file>