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6CA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>
      <p:cViewPr varScale="1">
        <p:scale>
          <a:sx n="150" d="100"/>
          <a:sy n="150" d="100"/>
        </p:scale>
        <p:origin x="201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C292-2D5C-4F6B-8DD3-A9C035F38722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FD3C2D-C288-4815-8DE2-697F3230D0E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C292-2D5C-4F6B-8DD3-A9C035F38722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C2D-C288-4815-8DE2-697F3230D0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C292-2D5C-4F6B-8DD3-A9C035F38722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C2D-C288-4815-8DE2-697F3230D0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C292-2D5C-4F6B-8DD3-A9C035F38722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C2D-C288-4815-8DE2-697F3230D0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C292-2D5C-4F6B-8DD3-A9C035F38722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C2D-C288-4815-8DE2-697F3230D0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C292-2D5C-4F6B-8DD3-A9C035F38722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C2D-C288-4815-8DE2-697F3230D0E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C292-2D5C-4F6B-8DD3-A9C035F38722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C2D-C288-4815-8DE2-697F3230D0E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C292-2D5C-4F6B-8DD3-A9C035F38722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C2D-C288-4815-8DE2-697F3230D0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C292-2D5C-4F6B-8DD3-A9C035F38722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C2D-C288-4815-8DE2-697F3230D0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C292-2D5C-4F6B-8DD3-A9C035F38722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C2D-C288-4815-8DE2-697F3230D0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C292-2D5C-4F6B-8DD3-A9C035F38722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C2D-C288-4815-8DE2-697F3230D0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0E0C292-2D5C-4F6B-8DD3-A9C035F38722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FFD3C2D-C288-4815-8DE2-697F3230D0E6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648" y="908720"/>
            <a:ext cx="7543800" cy="2152650"/>
          </a:xfrm>
        </p:spPr>
        <p:txBody>
          <a:bodyPr/>
          <a:lstStyle/>
          <a:p>
            <a:pPr algn="r"/>
            <a:r>
              <a:rPr lang="ru-RU" sz="48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Игра для двоих «Настольный теннис»</a:t>
            </a:r>
            <a:br>
              <a:rPr lang="en-US" sz="48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800" dirty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33600" y="4005064"/>
            <a:ext cx="62136" cy="56226"/>
          </a:xfrm>
        </p:spPr>
        <p:txBody>
          <a:bodyPr>
            <a:normAutofit fontScale="25000" lnSpcReduction="20000"/>
          </a:bodyPr>
          <a:lstStyle/>
          <a:p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150736-6863-41CB-95FB-599A023E3166}"/>
              </a:ext>
            </a:extLst>
          </p:cNvPr>
          <p:cNvSpPr txBox="1"/>
          <p:nvPr/>
        </p:nvSpPr>
        <p:spPr>
          <a:xfrm>
            <a:off x="-108520" y="4549676"/>
            <a:ext cx="61448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err="1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Башинский</a:t>
            </a:r>
            <a:r>
              <a:rPr lang="ru-RU" sz="4800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Александр</a:t>
            </a:r>
          </a:p>
          <a:p>
            <a:r>
              <a:rPr lang="ru-RU" sz="4800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курс Яндекс лицея</a:t>
            </a:r>
          </a:p>
          <a:p>
            <a:r>
              <a:rPr lang="ru-RU" sz="4800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БГТУ Им. Шухова</a:t>
            </a:r>
          </a:p>
        </p:txBody>
      </p:sp>
    </p:spTree>
    <p:extLst>
      <p:ext uri="{BB962C8B-B14F-4D97-AF65-F5344CB8AC3E}">
        <p14:creationId xmlns:p14="http://schemas.microsoft.com/office/powerpoint/2010/main" val="414711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88024" y="1196752"/>
            <a:ext cx="7315200" cy="1154097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Times New Roman" pitchFamily="18" charset="0"/>
                <a:cs typeface="Times New Roman" pitchFamily="18" charset="0"/>
              </a:rPr>
              <a:t>Модули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73016"/>
            <a:ext cx="414046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890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79912" y="1412776"/>
            <a:ext cx="7315200" cy="1154097"/>
          </a:xfrm>
        </p:spPr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Загрузка изображения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56992"/>
            <a:ext cx="5880556" cy="3197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80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1920" y="1340768"/>
            <a:ext cx="7315200" cy="1154097"/>
          </a:xfrm>
        </p:spPr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Начальное меню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52936"/>
            <a:ext cx="4680520" cy="383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414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0878" y="980728"/>
            <a:ext cx="6624736" cy="115409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Экран победы для 1-ого игрока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20888"/>
            <a:ext cx="4539125" cy="4258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147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1680" y="1340768"/>
            <a:ext cx="7200800" cy="1010081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Экран победы для 2-ого игрока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29070"/>
            <a:ext cx="4248472" cy="3778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83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1840" y="1268760"/>
            <a:ext cx="7315200" cy="1154097"/>
          </a:xfrm>
        </p:spPr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Создание самого шара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8960"/>
            <a:ext cx="5884786" cy="353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779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484784"/>
            <a:ext cx="7315200" cy="2595025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При помощи разных технологий нам удалась реализовать идею и создать игру.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7315200" cy="1144632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Заключение</a:t>
            </a:r>
            <a:r>
              <a:rPr lang="en-US" sz="40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endParaRPr lang="ru-RU" sz="4000" dirty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12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ерспектива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ерспекти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58</TotalTime>
  <Words>51</Words>
  <Application>Microsoft Office PowerPoint</Application>
  <PresentationFormat>Экран (4:3)</PresentationFormat>
  <Paragraphs>13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Wingdings</vt:lpstr>
      <vt:lpstr>Перспектива</vt:lpstr>
      <vt:lpstr>Игра для двоих «Настольный теннис» </vt:lpstr>
      <vt:lpstr>Модули</vt:lpstr>
      <vt:lpstr>Загрузка изображения</vt:lpstr>
      <vt:lpstr>Начальное меню</vt:lpstr>
      <vt:lpstr>Экран победы для 1-ого игрока</vt:lpstr>
      <vt:lpstr>Экран победы для 2-ого игрока</vt:lpstr>
      <vt:lpstr>Создание самого шара</vt:lpstr>
      <vt:lpstr>При помощи разных технологий нам удалась реализовать идею и создать игру.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для двоих «Настольный теннис» Харьков Никита  Суржик Артём</dc:title>
  <dc:creator>Nik</dc:creator>
  <cp:lastModifiedBy>San4es</cp:lastModifiedBy>
  <cp:revision>6</cp:revision>
  <dcterms:created xsi:type="dcterms:W3CDTF">2022-01-19T15:13:04Z</dcterms:created>
  <dcterms:modified xsi:type="dcterms:W3CDTF">2023-03-01T17:35:18Z</dcterms:modified>
</cp:coreProperties>
</file>