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8" r:id="rId16"/>
    <p:sldId id="279" r:id="rId17"/>
    <p:sldId id="280" r:id="rId18"/>
    <p:sldId id="281" r:id="rId19"/>
    <p:sldId id="282" r:id="rId20"/>
    <p:sldId id="283" r:id="rId21"/>
    <p:sldId id="275" r:id="rId22"/>
    <p:sldId id="276" r:id="rId23"/>
    <p:sldId id="272" r:id="rId24"/>
    <p:sldId id="277" r:id="rId25"/>
    <p:sldId id="273" r:id="rId26"/>
    <p:sldId id="274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5583238"/>
            <a:ext cx="1217083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1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68950"/>
            <a:ext cx="12189884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476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fld id="{F58D6FC1-2522-4DB7-B0E2-DA501C2B1CB3}" type="slidenum">
              <a:rPr lang="en-US" altLang="en-US" sz="1600" b="1">
                <a:solidFill>
                  <a:schemeClr val="accent2"/>
                </a:solidFill>
                <a:latin typeface="Calibri" pitchFamily="34" charset="0"/>
                <a:cs typeface="Arial" charset="0"/>
              </a:rPr>
              <a:pPr algn="ctr" eaLnBrk="1" hangingPunct="1"/>
              <a:t>‹#›</a:t>
            </a:fld>
            <a:endParaRPr lang="en-US" altLang="en-US" b="1">
              <a:solidFill>
                <a:schemeClr val="accent2"/>
              </a:solidFill>
              <a:latin typeface="Calibri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647-82C7-9088-8E0E-5C7C3D8A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UIT2201 – Programming and 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1E9F0-0A30-1351-4725-E6716CF5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Abstract Collection Types in Python</a:t>
            </a:r>
            <a:endParaRPr lang="en-IN" b="1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09995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930872"/>
          </a:xfrm>
        </p:spPr>
        <p:txBody>
          <a:bodyPr/>
          <a:lstStyle/>
          <a:p>
            <a:pPr algn="just"/>
            <a:r>
              <a:rPr lang="en-US" dirty="0"/>
              <a:t>Instantiate a list, which is an </a:t>
            </a:r>
            <a:r>
              <a:rPr lang="en-US" dirty="0" err="1"/>
              <a:t>iterable</a:t>
            </a:r>
            <a:r>
              <a:rPr lang="en-US" dirty="0"/>
              <a:t>, and produce an iterator by calling the </a:t>
            </a:r>
            <a:r>
              <a:rPr lang="en-US" dirty="0" err="1"/>
              <a:t>iter</a:t>
            </a:r>
            <a:r>
              <a:rPr lang="en-US" dirty="0"/>
              <a:t>() built-in function on the list.  Although </a:t>
            </a:r>
            <a:r>
              <a:rPr lang="en-US" b="1" dirty="0"/>
              <a:t>the list by itself is not an </a:t>
            </a:r>
            <a:r>
              <a:rPr lang="en-US" b="1" dirty="0" err="1"/>
              <a:t>iterator</a:t>
            </a:r>
            <a:r>
              <a:rPr lang="en-US" dirty="0"/>
              <a:t>, calling the </a:t>
            </a:r>
            <a:r>
              <a:rPr lang="en-US" dirty="0" err="1"/>
              <a:t>iter</a:t>
            </a:r>
            <a:r>
              <a:rPr lang="en-US" dirty="0"/>
              <a:t>() function converts it to an </a:t>
            </a:r>
            <a:r>
              <a:rPr lang="en-US" dirty="0" err="1"/>
              <a:t>iterator</a:t>
            </a:r>
            <a:r>
              <a:rPr lang="en-US" dirty="0"/>
              <a:t> and returns the </a:t>
            </a:r>
            <a:r>
              <a:rPr lang="en-US" dirty="0" err="1"/>
              <a:t>iterator</a:t>
            </a:r>
            <a:r>
              <a:rPr lang="en-US" dirty="0"/>
              <a:t> object.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179298" y="3038623"/>
            <a:ext cx="6583680" cy="22648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next() on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1466331"/>
          </a:xfrm>
        </p:spPr>
        <p:txBody>
          <a:bodyPr/>
          <a:lstStyle/>
          <a:p>
            <a:pPr algn="just"/>
            <a:r>
              <a:rPr lang="en-US" dirty="0"/>
              <a:t>To demonstrate that not all </a:t>
            </a:r>
            <a:r>
              <a:rPr lang="en-US" dirty="0" err="1"/>
              <a:t>iterables</a:t>
            </a:r>
            <a:r>
              <a:rPr lang="en-US" dirty="0"/>
              <a:t> are </a:t>
            </a:r>
            <a:r>
              <a:rPr lang="en-US" dirty="0" err="1"/>
              <a:t>iterators</a:t>
            </a:r>
            <a:r>
              <a:rPr lang="en-US" dirty="0"/>
              <a:t>, we will instantiate the same list object and attempt to call the next() function, which is used to return the next item in an </a:t>
            </a:r>
            <a:r>
              <a:rPr lang="en-US" dirty="0" err="1"/>
              <a:t>iterator</a:t>
            </a:r>
            <a:r>
              <a:rPr lang="en-US" dirty="0"/>
              <a:t>.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143380" y="2837939"/>
            <a:ext cx="6086475" cy="2800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749639"/>
          </a:xfrm>
        </p:spPr>
        <p:txBody>
          <a:bodyPr/>
          <a:lstStyle/>
          <a:p>
            <a:r>
              <a:rPr lang="en-US" dirty="0"/>
              <a:t>Python automatically produces an </a:t>
            </a:r>
            <a:r>
              <a:rPr lang="en-US" dirty="0" err="1"/>
              <a:t>iterator</a:t>
            </a:r>
            <a:r>
              <a:rPr lang="en-US" dirty="0"/>
              <a:t> object whenever you attempt to loop through an </a:t>
            </a:r>
            <a:r>
              <a:rPr lang="en-US" dirty="0" err="1"/>
              <a:t>iterable</a:t>
            </a:r>
            <a:r>
              <a:rPr lang="en-US" dirty="0"/>
              <a:t> object.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4730" y="2492719"/>
            <a:ext cx="6096000" cy="3364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875372" y="2265058"/>
            <a:ext cx="36658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When the </a:t>
            </a:r>
            <a:r>
              <a:rPr lang="en-US" sz="2000" dirty="0" err="1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StopIteration</a:t>
            </a:r>
            <a:r>
              <a:rPr lang="en-US" sz="200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exception is caught, then the loop ends.</a:t>
            </a:r>
          </a:p>
          <a:p>
            <a:pPr algn="just"/>
            <a:endParaRPr lang="en" sz="2000" dirty="0">
              <a:solidFill>
                <a:srgbClr val="0000FF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The values obtained from an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iterator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can only be retrieved from left to right. Python does not have a previous() function to enable developers to move backward through an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iterator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next() on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1993553"/>
          </a:xfrm>
        </p:spPr>
        <p:txBody>
          <a:bodyPr/>
          <a:lstStyle/>
          <a:p>
            <a:r>
              <a:rPr lang="en-US" dirty="0"/>
              <a:t>Iterators have a lazy nature: when an iterator is created, the elements are not yielded until they are requested.</a:t>
            </a:r>
          </a:p>
          <a:p>
            <a:r>
              <a:rPr lang="en-US" dirty="0"/>
              <a:t> In other words, the elements of our list instance would only be returned once we explicitly ask them to be with next(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list_instance</a:t>
            </a:r>
            <a:r>
              <a:rPr lang="en-US" dirty="0"/>
              <a:t>)).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B802D-1C01-BA83-C72E-5346D6C2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3365161"/>
            <a:ext cx="3882887" cy="27109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container on iterator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1400428"/>
          </a:xfrm>
        </p:spPr>
        <p:txBody>
          <a:bodyPr/>
          <a:lstStyle/>
          <a:p>
            <a:pPr algn="just"/>
            <a:r>
              <a:rPr lang="en-US" dirty="0"/>
              <a:t>However, all of the values from an </a:t>
            </a:r>
            <a:r>
              <a:rPr lang="en-US" dirty="0" err="1"/>
              <a:t>iterator</a:t>
            </a:r>
            <a:r>
              <a:rPr lang="en-US" dirty="0"/>
              <a:t> may be extracted at once by calling a built-in </a:t>
            </a:r>
            <a:r>
              <a:rPr lang="en-US" dirty="0" err="1"/>
              <a:t>iterable</a:t>
            </a:r>
            <a:r>
              <a:rPr lang="en-US" dirty="0"/>
              <a:t> data structure container (i.e., list(), set(), </a:t>
            </a:r>
            <a:r>
              <a:rPr lang="en-US" dirty="0" err="1"/>
              <a:t>tuple</a:t>
            </a:r>
            <a:r>
              <a:rPr lang="en-US" dirty="0"/>
              <a:t>()) on the </a:t>
            </a:r>
            <a:r>
              <a:rPr lang="en-US" dirty="0" err="1"/>
              <a:t>iterator</a:t>
            </a:r>
            <a:r>
              <a:rPr lang="en-US" dirty="0"/>
              <a:t> object to force the </a:t>
            </a:r>
            <a:r>
              <a:rPr lang="en-US" dirty="0" err="1"/>
              <a:t>iterator</a:t>
            </a:r>
            <a:r>
              <a:rPr lang="en-US" dirty="0"/>
              <a:t> to generate all its elements at once.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98713" y="2920570"/>
            <a:ext cx="4045842" cy="3029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672649" y="2777865"/>
            <a:ext cx="47120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It’s not recommended to perform this action, especially when the elements the 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iterator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returns are large since this will take a long time to process.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40E-9CA0-0D91-5CCF-ED89A85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Iterable</a:t>
            </a:r>
            <a:r>
              <a:rPr lang="en-IN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AE50-9C68-1A6C-08EB-2360D5C1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an automatic iterator for any collection type that defines “__</a:t>
            </a:r>
            <a:r>
              <a:rPr lang="en-US" dirty="0" err="1"/>
              <a:t>len</a:t>
            </a:r>
            <a:r>
              <a:rPr lang="en-US" dirty="0"/>
              <a:t>__” and “__</a:t>
            </a:r>
            <a:r>
              <a:rPr lang="en-US" dirty="0" err="1"/>
              <a:t>getitem</a:t>
            </a:r>
            <a:r>
              <a:rPr lang="en-US" dirty="0"/>
              <a:t>__” methods</a:t>
            </a:r>
          </a:p>
          <a:p>
            <a:r>
              <a:rPr lang="en-US" dirty="0"/>
              <a:t>In this course, we will be discussing linear and non-linear data structures, and most of them will be </a:t>
            </a:r>
            <a:r>
              <a:rPr lang="en-US" dirty="0" err="1"/>
              <a:t>Iterable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430441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19A0-361B-D90F-2F6F-359714B7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3CB3-C44E-27B7-8465-E3559ACD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now design a n-dimensional Vector class as a collection type We will explicitly store the dimension n, and a sequence of n coordinate values</a:t>
            </a:r>
          </a:p>
          <a:p>
            <a:r>
              <a:rPr lang="en-US" dirty="0"/>
              <a:t> It is natural to think of a constructor that initializes a vector from a sequence of 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24859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D486-E336-09A8-D234-0C0D2AE6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E49F3-97F4-1681-6825-0EB1DB36E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458" y="1364974"/>
            <a:ext cx="7321083" cy="4906963"/>
          </a:xfrm>
        </p:spPr>
      </p:pic>
    </p:spTree>
    <p:extLst>
      <p:ext uri="{BB962C8B-B14F-4D97-AF65-F5344CB8AC3E}">
        <p14:creationId xmlns:p14="http://schemas.microsoft.com/office/powerpoint/2010/main" val="1404202834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7127-3912-2EE3-E80F-92B05CBE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7EA1E-EF10-6FC5-C1FB-110CD349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74" y="1577181"/>
            <a:ext cx="5153025" cy="412432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57773B5-2B18-057C-2E9B-4D7648989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936969" y="1577181"/>
            <a:ext cx="4619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519313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C6A2-9BB1-E615-912C-AB94C8AE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4FF72-116F-5DF2-0811-BF98AED2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1878668"/>
            <a:ext cx="59531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737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Python provides high-level abstract collections such as list, tuple, str, etc.</a:t>
            </a:r>
          </a:p>
          <a:p>
            <a:pPr algn="just"/>
            <a:r>
              <a:rPr lang="en-US" dirty="0"/>
              <a:t> These collections are basically linear structures that are </a:t>
            </a:r>
            <a:r>
              <a:rPr lang="en-US" dirty="0" err="1"/>
              <a:t>iterable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An iterator is an object that manages an iteration through a series of values. If </a:t>
            </a:r>
            <a:r>
              <a:rPr lang="en-US" dirty="0" err="1"/>
              <a:t>i</a:t>
            </a:r>
            <a:r>
              <a:rPr lang="en-US" dirty="0"/>
              <a:t> is an iterator, then “next(</a:t>
            </a:r>
            <a:r>
              <a:rPr lang="en-US" dirty="0" err="1"/>
              <a:t>i</a:t>
            </a:r>
            <a:r>
              <a:rPr lang="en-US" dirty="0"/>
              <a:t>)” produces the next element in the series “</a:t>
            </a:r>
            <a:r>
              <a:rPr lang="en-US" dirty="0" err="1"/>
              <a:t>StopIteration</a:t>
            </a:r>
            <a:r>
              <a:rPr lang="en-US" dirty="0"/>
              <a:t>” </a:t>
            </a:r>
            <a:r>
              <a:rPr lang="en-US" dirty="0" err="1"/>
              <a:t>exeception</a:t>
            </a:r>
            <a:r>
              <a:rPr lang="en-US" dirty="0"/>
              <a:t> is raised when there is no more element in the series </a:t>
            </a:r>
          </a:p>
          <a:p>
            <a:pPr algn="just"/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“obj” that can produce an iterator via the syntax “</a:t>
            </a:r>
            <a:r>
              <a:rPr lang="en-US" dirty="0" err="1"/>
              <a:t>iter</a:t>
            </a:r>
            <a:r>
              <a:rPr lang="en-US" dirty="0"/>
              <a:t>(obj)”</a:t>
            </a: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5464-C123-967A-D180-AA5B9D6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20F3F-E400-736F-D4E2-82BC29C96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58" y="943769"/>
            <a:ext cx="6153150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40CFD-2DFA-FCFF-47D1-F0147156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49" y="4306094"/>
            <a:ext cx="6191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55806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</a:t>
            </a:r>
            <a:r>
              <a:rPr lang="en-IN" dirty="0" err="1"/>
              <a:t>Iterator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9900" y="1624806"/>
            <a:ext cx="61722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8959184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class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53" y="1403779"/>
            <a:ext cx="5886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41308" y="2105798"/>
            <a:ext cx="5943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0844109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expedient alternative to implementing an iterator is to use a generator. </a:t>
            </a:r>
          </a:p>
          <a:p>
            <a:pPr algn="just"/>
            <a:r>
              <a:rPr lang="en-US" dirty="0"/>
              <a:t>Although generators may look like ordinary Python functions, they are different.</a:t>
            </a:r>
          </a:p>
          <a:p>
            <a:pPr algn="just"/>
            <a:r>
              <a:rPr lang="en-US" dirty="0"/>
              <a:t> For starters, a generator object does not return items. Instead, it uses the </a:t>
            </a:r>
            <a:r>
              <a:rPr lang="en-US" b="1" dirty="0">
                <a:solidFill>
                  <a:schemeClr val="tx1"/>
                </a:solidFill>
              </a:rPr>
              <a:t>yield</a:t>
            </a:r>
            <a:r>
              <a:rPr lang="en-US" dirty="0"/>
              <a:t> keyword to generate items on the fly.</a:t>
            </a:r>
          </a:p>
          <a:p>
            <a:pPr algn="just"/>
            <a:r>
              <a:rPr lang="en-US" dirty="0"/>
              <a:t> Thus, we can say a </a:t>
            </a:r>
            <a:r>
              <a:rPr lang="en-US" b="1" dirty="0">
                <a:solidFill>
                  <a:schemeClr val="tx1"/>
                </a:solidFill>
              </a:rPr>
              <a:t>generator is a special kind of function </a:t>
            </a:r>
            <a:r>
              <a:rPr lang="en-US" dirty="0"/>
              <a:t>that leverages </a:t>
            </a:r>
            <a:r>
              <a:rPr lang="en-US" b="1" dirty="0">
                <a:solidFill>
                  <a:schemeClr val="tx1"/>
                </a:solidFill>
              </a:rPr>
              <a:t>lazy evaluation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Generators do not store their contents in memory as you would expect a typical </a:t>
            </a:r>
            <a:r>
              <a:rPr lang="en-US" dirty="0" err="1"/>
              <a:t>iterable</a:t>
            </a:r>
            <a:r>
              <a:rPr lang="en-US" dirty="0"/>
              <a:t> to do.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48E8-9BDC-3813-D2E1-760EC9E0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en-IN" dirty="0"/>
          </a:p>
        </p:txBody>
      </p:sp>
      <p:pic>
        <p:nvPicPr>
          <p:cNvPr id="1026" name="Picture 2" descr="Yield in Python—Make Your Functions Efficient | Better Programming">
            <a:extLst>
              <a:ext uri="{FF2B5EF4-FFF2-40B4-BE49-F238E27FC236}">
                <a16:creationId xmlns:a16="http://schemas.microsoft.com/office/drawing/2014/main" id="{2F81B90B-744C-481A-5434-B8B0D6848C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74" y="1258957"/>
            <a:ext cx="9189626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58101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user defined function for generating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1729942"/>
          </a:xfrm>
        </p:spPr>
        <p:txBody>
          <a:bodyPr/>
          <a:lstStyle/>
          <a:p>
            <a:r>
              <a:rPr lang="en-US" dirty="0"/>
              <a:t>For example, if the goal were to find all of the factors for a positive integer, we would typically implement a traditional function as follows:  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05809" y="2279374"/>
            <a:ext cx="4702790" cy="312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21163" y="5517978"/>
            <a:ext cx="6787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The code above returns the entire list of factors. </a:t>
            </a: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object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01148" y="1208757"/>
            <a:ext cx="5166277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69426" y="1137778"/>
            <a:ext cx="3774799" cy="2532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8840" y="3741490"/>
            <a:ext cx="10829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Since we used the </a:t>
            </a:r>
            <a:r>
              <a:rPr lang="en-US" sz="240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yield keyword instead of return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the function is not exited after the run. In essence, we told Python to create a generator object instead of a traditional function, which </a:t>
            </a:r>
            <a:r>
              <a:rPr lang="en-US" sz="240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enables the state of the generator object to be tracked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Consequently, it is possible to call the </a:t>
            </a:r>
            <a:r>
              <a:rPr lang="en-US" sz="240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next() function on the lazy iterator to show the elements of the series one at a time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3410461"/>
          </a:xfrm>
        </p:spPr>
        <p:txBody>
          <a:bodyPr/>
          <a:lstStyle/>
          <a:p>
            <a:pPr algn="just"/>
            <a:r>
              <a:rPr lang="en-US" dirty="0"/>
              <a:t>A Python object which can be looped over or iterated over in a loop. </a:t>
            </a:r>
          </a:p>
          <a:p>
            <a:pPr algn="just"/>
            <a:r>
              <a:rPr lang="en-US" dirty="0"/>
              <a:t>Popular built-in Python data structures such as lists, </a:t>
            </a:r>
            <a:r>
              <a:rPr lang="en-US" dirty="0" err="1"/>
              <a:t>tuples</a:t>
            </a:r>
            <a:r>
              <a:rPr lang="en-US" dirty="0"/>
              <a:t>, and sets qualify as </a:t>
            </a:r>
            <a:r>
              <a:rPr lang="en-US" dirty="0" err="1"/>
              <a:t>iterables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Other data structures like strings and dictionaries are also considered </a:t>
            </a:r>
            <a:r>
              <a:rPr lang="en-US" dirty="0" err="1"/>
              <a:t>iterables</a:t>
            </a:r>
            <a:r>
              <a:rPr lang="en-US" dirty="0"/>
              <a:t>: a string can produce iteration of its characters, and the keys of a dictionary can be iterated upon. </a:t>
            </a:r>
          </a:p>
          <a:p>
            <a:pPr algn="just"/>
            <a:r>
              <a:rPr lang="en-US" dirty="0"/>
              <a:t>As a rule of thumb, consider any object that can be iterated over in a for-loop as an </a:t>
            </a:r>
            <a:r>
              <a:rPr lang="en-US" dirty="0" err="1"/>
              <a:t>iterable</a:t>
            </a:r>
            <a:r>
              <a:rPr lang="en-US" dirty="0"/>
              <a:t>. 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4"/>
            <a:ext cx="10972800" cy="1655801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iterator</a:t>
            </a:r>
            <a:r>
              <a:rPr lang="en-US" dirty="0"/>
              <a:t> is an object that can be iterated upon. Thus, </a:t>
            </a:r>
            <a:r>
              <a:rPr lang="en-US" dirty="0" err="1"/>
              <a:t>iterators</a:t>
            </a:r>
            <a:r>
              <a:rPr lang="en-US" dirty="0"/>
              <a:t> contain a countable number of values. </a:t>
            </a:r>
            <a:endParaRPr lang="en-US" b="1" dirty="0"/>
          </a:p>
          <a:p>
            <a:r>
              <a:rPr lang="en-US" dirty="0" err="1"/>
              <a:t>Iterators</a:t>
            </a:r>
            <a:r>
              <a:rPr lang="en-US" dirty="0"/>
              <a:t> in Python are used to iterate through a sequence without knowing the index value of the elements.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9970" y="2979009"/>
            <a:ext cx="8048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iterator</a:t>
            </a:r>
            <a:r>
              <a:rPr lang="en-US" dirty="0"/>
              <a:t> object is initialized using the </a:t>
            </a:r>
            <a:r>
              <a:rPr lang="en-US" b="1" dirty="0" err="1"/>
              <a:t>iter</a:t>
            </a:r>
            <a:r>
              <a:rPr lang="en-US" b="1" dirty="0"/>
              <a:t>() </a:t>
            </a:r>
            <a:r>
              <a:rPr lang="en-US" dirty="0"/>
              <a:t>method. It uses the </a:t>
            </a:r>
            <a:r>
              <a:rPr lang="en-US" b="1" dirty="0"/>
              <a:t>next()</a:t>
            </a:r>
            <a:r>
              <a:rPr lang="en-US" dirty="0"/>
              <a:t> method for iteration.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__():</a:t>
            </a:r>
            <a:r>
              <a:rPr lang="en-US" dirty="0"/>
              <a:t> The </a:t>
            </a:r>
            <a:r>
              <a:rPr lang="en-US" dirty="0" err="1"/>
              <a:t>iter</a:t>
            </a:r>
            <a:r>
              <a:rPr lang="en-US" dirty="0"/>
              <a:t>() method is called for the initialization of an </a:t>
            </a:r>
            <a:r>
              <a:rPr lang="en-US" dirty="0" err="1"/>
              <a:t>iterator</a:t>
            </a:r>
            <a:r>
              <a:rPr lang="en-US" dirty="0"/>
              <a:t>. This returns an </a:t>
            </a:r>
            <a:r>
              <a:rPr lang="en-US" dirty="0" err="1"/>
              <a:t>iterator</a:t>
            </a:r>
            <a:r>
              <a:rPr lang="en-US" dirty="0"/>
              <a:t> object</a:t>
            </a:r>
          </a:p>
          <a:p>
            <a:pPr algn="just"/>
            <a:r>
              <a:rPr lang="en-US" b="1" dirty="0"/>
              <a:t>__next__(): </a:t>
            </a:r>
            <a:r>
              <a:rPr lang="en-US" dirty="0"/>
              <a:t>The next method returns the next value for the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we use a for loop to traverse any </a:t>
            </a:r>
            <a:r>
              <a:rPr lang="en-US" dirty="0" err="1"/>
              <a:t>iterable</a:t>
            </a:r>
            <a:r>
              <a:rPr lang="en-US" dirty="0"/>
              <a:t> object, internally it uses the </a:t>
            </a:r>
            <a:r>
              <a:rPr lang="en-US" dirty="0" err="1"/>
              <a:t>iter</a:t>
            </a:r>
            <a:r>
              <a:rPr lang="en-US" dirty="0"/>
              <a:t>() method to get an </a:t>
            </a:r>
            <a:r>
              <a:rPr lang="en-US" dirty="0" err="1"/>
              <a:t>iterator</a:t>
            </a:r>
            <a:r>
              <a:rPr lang="en-US" dirty="0"/>
              <a:t> object, which further uses the next() method to iterate over. This method raises a </a:t>
            </a:r>
            <a:r>
              <a:rPr lang="en-US" dirty="0" err="1"/>
              <a:t>StopIteration</a:t>
            </a:r>
            <a:r>
              <a:rPr lang="en-US" dirty="0"/>
              <a:t> to signal the end of the iteration.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Iterator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34962" y="1161534"/>
            <a:ext cx="6312444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Iterator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01031"/>
            <a:ext cx="65532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</a:t>
            </a:r>
            <a:r>
              <a:rPr lang="en-IN" dirty="0" err="1"/>
              <a:t>Iterable</a:t>
            </a:r>
            <a:r>
              <a:rPr lang="en-IN" dirty="0"/>
              <a:t> and </a:t>
            </a:r>
            <a:r>
              <a:rPr lang="en-IN" dirty="0" err="1"/>
              <a:t>Iterator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734344"/>
            <a:ext cx="9525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of </a:t>
            </a:r>
            <a:r>
              <a:rPr lang="en-IN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Iterators</a:t>
            </a:r>
            <a:r>
              <a:rPr lang="en-US" dirty="0"/>
              <a:t> allow </a:t>
            </a:r>
            <a:r>
              <a:rPr lang="en-US" dirty="0">
                <a:solidFill>
                  <a:schemeClr val="tx1"/>
                </a:solidFill>
              </a:rPr>
              <a:t>lazy evaluation</a:t>
            </a:r>
            <a:r>
              <a:rPr lang="en-US" dirty="0"/>
              <a:t>, only generating the next element of an </a:t>
            </a:r>
            <a:r>
              <a:rPr lang="en-US" dirty="0" err="1"/>
              <a:t>iterable</a:t>
            </a:r>
            <a:r>
              <a:rPr lang="en-US" dirty="0"/>
              <a:t> object when requested. This is </a:t>
            </a:r>
            <a:r>
              <a:rPr lang="en-US" dirty="0">
                <a:solidFill>
                  <a:schemeClr val="tx1"/>
                </a:solidFill>
              </a:rPr>
              <a:t>useful for very large data sets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Lazy evaluation is a strategy whereby certain objects are only produced when required. Consequently, certain developer circles also refer to lazy evaluation as “</a:t>
            </a:r>
            <a:r>
              <a:rPr lang="en-US" dirty="0">
                <a:solidFill>
                  <a:schemeClr val="tx1"/>
                </a:solidFill>
              </a:rPr>
              <a:t>call-by-need</a:t>
            </a:r>
            <a:r>
              <a:rPr lang="en-US" dirty="0"/>
              <a:t>”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1017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Comic Sans MS</vt:lpstr>
      <vt:lpstr>Verdana</vt:lpstr>
      <vt:lpstr>ssn</vt:lpstr>
      <vt:lpstr>UIT2201 – Programming and Data Structures</vt:lpstr>
      <vt:lpstr>Collections Types</vt:lpstr>
      <vt:lpstr>Iterable </vt:lpstr>
      <vt:lpstr>Iterators</vt:lpstr>
      <vt:lpstr>Iterator</vt:lpstr>
      <vt:lpstr>Iterator</vt:lpstr>
      <vt:lpstr>Iterator</vt:lpstr>
      <vt:lpstr>Difference between Iterable and Iterator</vt:lpstr>
      <vt:lpstr>Advantage of iterator</vt:lpstr>
      <vt:lpstr>Iterator object</vt:lpstr>
      <vt:lpstr>next() on iterable</vt:lpstr>
      <vt:lpstr>Iterable using for loop</vt:lpstr>
      <vt:lpstr>next() on Iterator</vt:lpstr>
      <vt:lpstr>Iterable container on iterator object</vt:lpstr>
      <vt:lpstr>Iterable Objects</vt:lpstr>
      <vt:lpstr>Vector ADT</vt:lpstr>
      <vt:lpstr>Vector ADT</vt:lpstr>
      <vt:lpstr>Vector ADT</vt:lpstr>
      <vt:lpstr>Vector ADT</vt:lpstr>
      <vt:lpstr>Vector ADT</vt:lpstr>
      <vt:lpstr>Sequence Iterator</vt:lpstr>
      <vt:lpstr>Range class</vt:lpstr>
      <vt:lpstr>Python Generators</vt:lpstr>
      <vt:lpstr>Generators</vt:lpstr>
      <vt:lpstr>Traditional user defined function for generating factors</vt:lpstr>
      <vt:lpstr>Generator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39</cp:revision>
  <dcterms:created xsi:type="dcterms:W3CDTF">2023-04-06T06:48:43Z</dcterms:created>
  <dcterms:modified xsi:type="dcterms:W3CDTF">2023-04-20T04:29:56Z</dcterms:modified>
</cp:coreProperties>
</file>