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20E81-7D4B-4D0A-85DC-1B34150CC3E3}" type="datetimeFigureOut">
              <a:rPr lang="en-IN" smtClean="0"/>
              <a:pPr/>
              <a:t>15-05-2023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28689-BD91-4CB3-8016-531CE628AD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55441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" y="5583238"/>
            <a:ext cx="12170834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12192000" cy="1752600"/>
          </a:xfrm>
          <a:prstGeom prst="rect">
            <a:avLst/>
          </a:prstGeom>
          <a:solidFill>
            <a:srgbClr val="335295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10001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09600" y="1066800"/>
            <a:ext cx="10972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67301" y="6291263"/>
            <a:ext cx="46679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i="1" dirty="0">
                <a:latin typeface="+mn-lt"/>
                <a:ea typeface="+mn-ea"/>
              </a:rPr>
              <a:t>v 1.0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4"/>
            <a:ext cx="109728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1" descr="ban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568950"/>
            <a:ext cx="12189884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109728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476"/>
            <a:ext cx="9144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1" hangingPunct="1"/>
            <a:fld id="{F58D6FC1-2522-4DB7-B0E2-DA501C2B1CB3}" type="slidenum">
              <a:rPr lang="en-US" altLang="en-US" sz="1600" b="1">
                <a:solidFill>
                  <a:schemeClr val="accent2"/>
                </a:solidFill>
                <a:latin typeface="Calibri" pitchFamily="34" charset="0"/>
                <a:cs typeface="Arial" charset="0"/>
              </a:rPr>
              <a:pPr algn="ctr" eaLnBrk="1" hangingPunct="1"/>
              <a:t>‹#›</a:t>
            </a:fld>
            <a:endParaRPr lang="en-US" altLang="en-US" b="1">
              <a:solidFill>
                <a:schemeClr val="accent2"/>
              </a:solidFill>
              <a:latin typeface="Calibri" pitchFamily="34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ransition>
    <p:wipe dir="d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itchFamily="34" charset="-128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itchFamily="34" charset="-128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itchFamily="34" charset="-128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itchFamily="34" charset="-128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5AB647-82C7-9088-8E0E-5C7C3D8AD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UIT2201 – Programming and Data Structures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E11E9F0-0A30-1351-4725-E6716CF5C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  <a:latin typeface="Verdana"/>
                <a:ea typeface="MS PGothic"/>
                <a:cs typeface="Arial" charset="0"/>
              </a:rPr>
              <a:t>Shallow </a:t>
            </a:r>
            <a:r>
              <a:rPr lang="en-US" b="1" smtClean="0">
                <a:solidFill>
                  <a:srgbClr val="000000"/>
                </a:solidFill>
                <a:latin typeface="Verdana"/>
                <a:ea typeface="MS PGothic"/>
                <a:cs typeface="Arial" charset="0"/>
              </a:rPr>
              <a:t>and Deep </a:t>
            </a:r>
            <a:r>
              <a:rPr lang="en-US" b="1" dirty="0" smtClean="0">
                <a:solidFill>
                  <a:srgbClr val="000000"/>
                </a:solidFill>
                <a:latin typeface="Verdana"/>
                <a:ea typeface="MS PGothic"/>
                <a:cs typeface="Arial" charset="0"/>
              </a:rPr>
              <a:t>copying</a:t>
            </a:r>
          </a:p>
        </p:txBody>
      </p:sp>
    </p:spTree>
    <p:extLst>
      <p:ext uri="{BB962C8B-B14F-4D97-AF65-F5344CB8AC3E}">
        <p14:creationId xmlns:p14="http://schemas.microsoft.com/office/powerpoint/2010/main" xmlns="" val="380950999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an Object in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5"/>
            <a:ext cx="4670854" cy="3113898"/>
          </a:xfrm>
        </p:spPr>
        <p:txBody>
          <a:bodyPr/>
          <a:lstStyle/>
          <a:p>
            <a:pPr algn="just"/>
            <a:r>
              <a:rPr lang="en-US" dirty="0" smtClean="0"/>
              <a:t>In Python, we use = operator to create a copy of an object. You may think that this creates a new object; it doesn't.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 smtClean="0"/>
              <a:t>only creates a new variable that shares the reference of the original object.</a:t>
            </a:r>
          </a:p>
          <a:p>
            <a:endParaRPr 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97274" y="1057017"/>
            <a:ext cx="444817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Shallow </a:t>
            </a:r>
            <a:r>
              <a:rPr lang="en-US" b="1" dirty="0" smtClean="0"/>
              <a:t>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4"/>
            <a:ext cx="4258962" cy="4906963"/>
          </a:xfrm>
        </p:spPr>
        <p:txBody>
          <a:bodyPr/>
          <a:lstStyle/>
          <a:p>
            <a:pPr algn="just"/>
            <a:r>
              <a:rPr lang="en-US" dirty="0" smtClean="0"/>
              <a:t>A shallow copy creates a new object which stores the reference of the original elements.</a:t>
            </a:r>
          </a:p>
          <a:p>
            <a:pPr algn="just"/>
            <a:r>
              <a:rPr lang="en-US" dirty="0" smtClean="0"/>
              <a:t>So, a shallow copy doesn't create a copy of nested objects, instead it just copies the reference of nested objects. This means, a copy process does not </a:t>
            </a:r>
            <a:r>
              <a:rPr lang="en-US" dirty="0" err="1" smtClean="0"/>
              <a:t>recurse</a:t>
            </a:r>
            <a:r>
              <a:rPr lang="en-US" dirty="0" smtClean="0"/>
              <a:t> or create copies of nested objects itself.</a:t>
            </a:r>
          </a:p>
          <a:p>
            <a:pPr algn="just"/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5458" y="1518594"/>
            <a:ext cx="446722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[4, 4, 4] to </a:t>
            </a:r>
            <a:r>
              <a:rPr lang="en-US" dirty="0" err="1" smtClean="0"/>
              <a:t>old_list</a:t>
            </a:r>
            <a:r>
              <a:rPr lang="en-US" dirty="0" smtClean="0"/>
              <a:t>, using shallow </a:t>
            </a:r>
            <a:r>
              <a:rPr lang="en-US" dirty="0" smtClean="0"/>
              <a:t>copy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52825" y="1534319"/>
            <a:ext cx="508635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new nested object using Shallow </a:t>
            </a:r>
            <a:r>
              <a:rPr lang="en-US" dirty="0" smtClean="0"/>
              <a:t>copy</a:t>
            </a:r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24287" y="1505744"/>
            <a:ext cx="454342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</a:t>
            </a:r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5"/>
            <a:ext cx="5041557" cy="1647564"/>
          </a:xfrm>
        </p:spPr>
        <p:txBody>
          <a:bodyPr/>
          <a:lstStyle/>
          <a:p>
            <a:pPr algn="just"/>
            <a:r>
              <a:rPr lang="en-US" dirty="0" smtClean="0"/>
              <a:t>A deep copy creates a new object and recursively adds the copies of nested objects present in the original elements.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2169" y="1318569"/>
            <a:ext cx="452437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new nested object in the list using Deep </a:t>
            </a:r>
            <a:r>
              <a:rPr lang="en-US" dirty="0" smtClean="0"/>
              <a:t>copy</a:t>
            </a:r>
            <a:endParaRPr 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95750" y="1543844"/>
            <a:ext cx="400050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Shallow and Deep copy</a:t>
            </a:r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49852"/>
            <a:ext cx="10972800" cy="2845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s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" id="{2E8CE935-F3DA-4639-839D-0F6A64CCE9C9}" vid="{A99DBA6F-CE1E-45EC-8558-A285390E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</TotalTime>
  <Words>139</Words>
  <Application>Microsoft Office PowerPoint</Application>
  <PresentationFormat>Custom</PresentationFormat>
  <Paragraphs>14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ssn</vt:lpstr>
      <vt:lpstr>UIT2201 – Programming and Data Structures</vt:lpstr>
      <vt:lpstr>Copy an Object in Python</vt:lpstr>
      <vt:lpstr>Shallow Copy</vt:lpstr>
      <vt:lpstr>Adding [4, 4, 4] to old_list, using shallow copy</vt:lpstr>
      <vt:lpstr>Adding new nested object using Shallow copy</vt:lpstr>
      <vt:lpstr>Deep Copy</vt:lpstr>
      <vt:lpstr>Adding a new nested object in the list using Deep copy</vt:lpstr>
      <vt:lpstr>Difference between Shallow and Deep copy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K.S.Gayathri</dc:creator>
  <cp:lastModifiedBy>Sivakumar</cp:lastModifiedBy>
  <cp:revision>48</cp:revision>
  <dcterms:created xsi:type="dcterms:W3CDTF">2023-04-06T06:48:43Z</dcterms:created>
  <dcterms:modified xsi:type="dcterms:W3CDTF">2023-05-15T18:30:29Z</dcterms:modified>
</cp:coreProperties>
</file>