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4" r:id="rId6"/>
    <p:sldId id="259" r:id="rId7"/>
    <p:sldId id="263" r:id="rId8"/>
    <p:sldId id="262" r:id="rId9"/>
    <p:sldId id="261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20E81-7D4B-4D0A-85DC-1B34150CC3E3}" type="datetimeFigureOut">
              <a:rPr lang="en-IN" smtClean="0"/>
              <a:pPr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28689-BD91-4CB3-8016-531CE628AD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4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5583238"/>
            <a:ext cx="1217083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1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68950"/>
            <a:ext cx="1218988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476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fld id="{F58D6FC1-2522-4DB7-B0E2-DA501C2B1CB3}" type="slidenum">
              <a:rPr lang="en-US" altLang="en-US" sz="16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pPr algn="ctr" eaLnBrk="1" hangingPunct="1"/>
              <a:t>‹#›</a:t>
            </a:fld>
            <a:endParaRPr lang="en-US" altLang="en-US" b="1">
              <a:solidFill>
                <a:schemeClr val="accent2"/>
              </a:solidFill>
              <a:latin typeface="Calibri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B647-82C7-9088-8E0E-5C7C3D8A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UIT2201 – Programming and Data Structures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1E9F0-0A30-1351-4725-E6716CF5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Abstract Base Class</a:t>
            </a:r>
          </a:p>
        </p:txBody>
      </p:sp>
    </p:spTree>
    <p:extLst>
      <p:ext uri="{BB962C8B-B14F-4D97-AF65-F5344CB8AC3E}">
        <p14:creationId xmlns:p14="http://schemas.microsoft.com/office/powerpoint/2010/main" val="3809509995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19205"/>
            <a:ext cx="10231395" cy="3113898"/>
          </a:xfrm>
        </p:spPr>
        <p:txBody>
          <a:bodyPr/>
          <a:lstStyle/>
          <a:p>
            <a:pPr algn="just"/>
            <a:r>
              <a:rPr lang="en-US" dirty="0"/>
              <a:t>In classic object-oriented terminology, we say a class is an abstract base class if its only purpose is to serve as a base class through inheritance. More formally, an abstract base class is one that cannot be directly instantiated, while a concrete class is one that can be instantiated.</a:t>
            </a:r>
          </a:p>
          <a:p>
            <a:pPr algn="just"/>
            <a:r>
              <a:rPr lang="en-US" dirty="0"/>
              <a:t>A class is called an Abstract class if it contains one or more abstract methods. An abstract method is a method that is declared but contains no implementation. </a:t>
            </a:r>
          </a:p>
          <a:p>
            <a:pPr algn="just"/>
            <a:r>
              <a:rPr lang="en-US" dirty="0"/>
              <a:t>Abstract classes may not be instantiated, and its abstract methods must be implemented by its subclasses.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378" y="5288821"/>
            <a:ext cx="30575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8030" y="5139253"/>
            <a:ext cx="26955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statically typed languages such as Java and C++, an abstract base class serves as a formal type that may guarantee one or more abstract methods. </a:t>
            </a:r>
          </a:p>
          <a:p>
            <a:pPr algn="just"/>
            <a:r>
              <a:rPr lang="en-US" dirty="0"/>
              <a:t>This provides support for polymorphism, as a variable may have an abstract base class as its declared type, even though it refers to an instance of a concrete subclass.</a:t>
            </a:r>
          </a:p>
          <a:p>
            <a:pPr algn="just"/>
            <a:r>
              <a:rPr lang="en-US" dirty="0"/>
              <a:t>Because there are no declared types in Python, this kind of polymorphism can be accomplished without the need for a unifying abstract base class. </a:t>
            </a:r>
          </a:p>
          <a:p>
            <a:pPr algn="just"/>
            <a:r>
              <a:rPr lang="en-US" dirty="0"/>
              <a:t>For this reason, there is not as strong a tradition of defining abstract base classes in Python, although Python’s </a:t>
            </a:r>
            <a:r>
              <a:rPr lang="en-US" i="1" dirty="0" err="1"/>
              <a:t>abc</a:t>
            </a:r>
            <a:r>
              <a:rPr lang="en-US" i="1" dirty="0"/>
              <a:t> </a:t>
            </a:r>
            <a:r>
              <a:rPr lang="en-US" dirty="0"/>
              <a:t>module provides support for defining a formal abstract base class.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Abstract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19205"/>
            <a:ext cx="10873947" cy="1622850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abc</a:t>
            </a:r>
            <a:r>
              <a:rPr lang="en-US" dirty="0"/>
              <a:t> module defines </a:t>
            </a:r>
            <a:r>
              <a:rPr lang="en-US" b="1" i="1" dirty="0" err="1"/>
              <a:t>ABCMeta</a:t>
            </a:r>
            <a:r>
              <a:rPr lang="en-US" b="1" dirty="0"/>
              <a:t> </a:t>
            </a:r>
            <a:r>
              <a:rPr lang="en-US" dirty="0"/>
              <a:t>class which is a </a:t>
            </a:r>
            <a:r>
              <a:rPr lang="en-US" dirty="0" err="1"/>
              <a:t>metaclass</a:t>
            </a:r>
            <a:r>
              <a:rPr lang="en-US" dirty="0"/>
              <a:t> for defining abstract base class. Following example defines Shape class as an abstract base class using </a:t>
            </a:r>
            <a:r>
              <a:rPr lang="en-US" dirty="0" err="1"/>
              <a:t>ABCMeta</a:t>
            </a:r>
            <a:r>
              <a:rPr lang="en-US" dirty="0"/>
              <a:t>. The shape class has area() method decorated by </a:t>
            </a:r>
            <a:r>
              <a:rPr lang="en-US" dirty="0" err="1"/>
              <a:t>abstractmethod</a:t>
            </a:r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05298" y="3079407"/>
            <a:ext cx="30099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29665" y="2652585"/>
            <a:ext cx="6647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 Rectangle class now uses above Shape class as its parent and implementing the abstract area() method. Since it is a concrete class, it can be instantiated and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imlemented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area() method can be called.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Note the abstract base class may have more than one abstract methods. The child class must implement all of them failing which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TypeError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will be raised.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3374-211D-1FE0-488D-53528900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Python program to understand Abstract class</a:t>
            </a:r>
            <a:br>
              <a:rPr lang="en-US" b="0" i="0" dirty="0">
                <a:solidFill>
                  <a:srgbClr val="191919"/>
                </a:solidFill>
                <a:effectLst/>
                <a:latin typeface="Playfair Display" panose="020B0604020202020204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A1D4B-BF87-A8EF-4071-14154968F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1408216"/>
            <a:ext cx="4452730" cy="45685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2A461-5037-619E-33DC-E797D9B6C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9590" y="1400174"/>
            <a:ext cx="4146688" cy="4543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D3DA2-1F15-5372-1D89-17F02A705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03683" y="1408216"/>
            <a:ext cx="2349777" cy="453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3388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Python programming language has four collection data types- list, tuple, sets and dictionary. But python also comes with a built-in module known as collections which has specialized data structures which basically covers for the shortcomings of the four data types.</a:t>
            </a:r>
          </a:p>
          <a:p>
            <a:pPr algn="just"/>
            <a:r>
              <a:rPr lang="en-US" dirty="0"/>
              <a:t>The collections module has some concrete classes that derive from ABCs </a:t>
            </a:r>
          </a:p>
          <a:p>
            <a:pPr algn="just"/>
            <a:r>
              <a:rPr lang="en-US" dirty="0"/>
              <a:t>Python’s collections module provides several abstract base classes that assist when defining custom data structures that share a common interface with some of Python’s built-in data structures. </a:t>
            </a:r>
          </a:p>
          <a:p>
            <a:pPr algn="just"/>
            <a:r>
              <a:rPr lang="en-US" dirty="0"/>
              <a:t>These rely on an object-oriented software design pattern known as the </a:t>
            </a:r>
            <a:r>
              <a:rPr lang="en-US" b="1" dirty="0"/>
              <a:t>template method pattern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template method pattern is when an abstract base class provides concrete behaviors that rely upon calls to other abstract behaviors. 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F8E7-E14E-F0F9-1333-7789A558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Collections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DBCC-D95A-EA18-F96F-816F53DA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kern="1200" dirty="0"/>
              <a:t>Specialized data structures in collections module.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 err="1"/>
              <a:t>namedtuple</a:t>
            </a:r>
            <a:r>
              <a:rPr lang="en-IN" i="1" kern="1200" dirty="0"/>
              <a:t>( 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/>
              <a:t>deque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 err="1"/>
              <a:t>Chainmap</a:t>
            </a:r>
            <a:endParaRPr lang="en-IN" i="1" kern="1200" dirty="0"/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/>
              <a:t>Counter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 err="1"/>
              <a:t>OrderedDict</a:t>
            </a:r>
            <a:endParaRPr lang="en-IN" i="1" kern="1200" dirty="0"/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 err="1"/>
              <a:t>defaultdict</a:t>
            </a:r>
            <a:endParaRPr lang="en-IN" i="1" kern="1200" dirty="0"/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 err="1"/>
              <a:t>UserDict</a:t>
            </a:r>
            <a:endParaRPr lang="en-IN" i="1" kern="1200" dirty="0"/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 err="1"/>
              <a:t>UserList</a:t>
            </a:r>
            <a:endParaRPr lang="en-IN" i="1" kern="1200" dirty="0"/>
          </a:p>
          <a:p>
            <a:pPr marL="457200" indent="-457200" algn="l">
              <a:buFont typeface="+mj-lt"/>
              <a:buAutoNum type="arabicPeriod"/>
            </a:pPr>
            <a:r>
              <a:rPr lang="en-IN" i="1" kern="1200" dirty="0" err="1"/>
              <a:t>UserString</a:t>
            </a:r>
            <a:endParaRPr lang="en-IN" i="1" kern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82547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collections.Sequence</a:t>
            </a:r>
            <a:r>
              <a:rPr lang="en-US" dirty="0"/>
              <a:t> abstract base class defines behaviors common to Python’s list, str, and tuple classes, as sequences that support element access via an integer index. </a:t>
            </a:r>
          </a:p>
          <a:p>
            <a:pPr algn="just"/>
            <a:r>
              <a:rPr lang="en-US" dirty="0"/>
              <a:t>More so, the </a:t>
            </a:r>
            <a:r>
              <a:rPr lang="en-US" dirty="0" err="1"/>
              <a:t>collections.Sequence</a:t>
            </a:r>
            <a:r>
              <a:rPr lang="en-US" dirty="0"/>
              <a:t> class provides concrete implementations of </a:t>
            </a:r>
            <a:r>
              <a:rPr lang="en-US" b="1" i="1" dirty="0"/>
              <a:t>methods, count, index</a:t>
            </a:r>
            <a:r>
              <a:rPr lang="en-US" dirty="0"/>
              <a:t>, and contains that can be inherited by any class that provides concrete implementations of both </a:t>
            </a:r>
            <a:r>
              <a:rPr lang="en-US" b="1" i="1" dirty="0" err="1"/>
              <a:t>len</a:t>
            </a:r>
            <a:r>
              <a:rPr lang="en-US" b="1" i="1" dirty="0"/>
              <a:t> </a:t>
            </a:r>
            <a:r>
              <a:rPr lang="en-US" dirty="0"/>
              <a:t>and </a:t>
            </a:r>
            <a:r>
              <a:rPr lang="en-US" b="1" i="1" dirty="0" err="1"/>
              <a:t>getitem</a:t>
            </a:r>
            <a:r>
              <a:rPr lang="en-US" b="1" i="1" dirty="0"/>
              <a:t> 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 Sequence abstract base class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5521"/>
            <a:ext cx="7127527" cy="467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65241" y="1753186"/>
            <a:ext cx="6126760" cy="348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580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Playfair Display</vt:lpstr>
      <vt:lpstr>Verdana</vt:lpstr>
      <vt:lpstr>ssn</vt:lpstr>
      <vt:lpstr>UIT2201 – Programming and Data Structures</vt:lpstr>
      <vt:lpstr>Abstract Base Class</vt:lpstr>
      <vt:lpstr>Abstract Base Class in Python</vt:lpstr>
      <vt:lpstr>Example for Abstract Base Class</vt:lpstr>
      <vt:lpstr> Python program to understand Abstract class </vt:lpstr>
      <vt:lpstr>Collections in Python</vt:lpstr>
      <vt:lpstr>Data structures in Collections</vt:lpstr>
      <vt:lpstr>Collections.Sequence</vt:lpstr>
      <vt:lpstr>Sample implementation Sequence abstract base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52</cp:revision>
  <dcterms:created xsi:type="dcterms:W3CDTF">2023-04-06T06:48:43Z</dcterms:created>
  <dcterms:modified xsi:type="dcterms:W3CDTF">2023-05-18T03:58:26Z</dcterms:modified>
</cp:coreProperties>
</file>