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57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D370-20FB-4991-8072-D731A47D9748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3535-4391-4A30-B24F-75AB1AEB4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15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D370-20FB-4991-8072-D731A47D9748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3535-4391-4A30-B24F-75AB1AEB4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51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D370-20FB-4991-8072-D731A47D9748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3535-4391-4A30-B24F-75AB1AEB4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70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D370-20FB-4991-8072-D731A47D9748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3535-4391-4A30-B24F-75AB1AEB4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13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D370-20FB-4991-8072-D731A47D9748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3535-4391-4A30-B24F-75AB1AEB4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55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D370-20FB-4991-8072-D731A47D9748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3535-4391-4A30-B24F-75AB1AEB4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3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D370-20FB-4991-8072-D731A47D9748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3535-4391-4A30-B24F-75AB1AEB4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7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D370-20FB-4991-8072-D731A47D9748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3535-4391-4A30-B24F-75AB1AEB4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13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D370-20FB-4991-8072-D731A47D9748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3535-4391-4A30-B24F-75AB1AEB4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12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D370-20FB-4991-8072-D731A47D9748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3535-4391-4A30-B24F-75AB1AEB4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4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D370-20FB-4991-8072-D731A47D9748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3535-4391-4A30-B24F-75AB1AEB4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68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0D370-20FB-4991-8072-D731A47D9748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A3535-4391-4A30-B24F-75AB1AEB4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76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2807" y="672859"/>
            <a:ext cx="9834113" cy="55381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54898" y="2695753"/>
            <a:ext cx="2605177" cy="491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  </a:t>
            </a:r>
            <a:r>
              <a:rPr lang="ko-KR" altLang="en-US" dirty="0" err="1" smtClean="0"/>
              <a:t>사번</a:t>
            </a:r>
            <a:r>
              <a:rPr lang="en-US" altLang="ko-KR" dirty="0" smtClean="0"/>
              <a:t>(placeholder)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754897" y="3351360"/>
            <a:ext cx="2605177" cy="491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  비밀번호</a:t>
            </a:r>
            <a:r>
              <a:rPr lang="en-US" altLang="ko-KR" dirty="0" smtClean="0"/>
              <a:t>(placeholder)</a:t>
            </a:r>
            <a:endParaRPr lang="ko-KR" altLang="en-US" smtClean="0"/>
          </a:p>
        </p:txBody>
      </p:sp>
      <p:sp>
        <p:nvSpPr>
          <p:cNvPr id="7" name="직사각형 6"/>
          <p:cNvSpPr/>
          <p:nvPr/>
        </p:nvSpPr>
        <p:spPr>
          <a:xfrm>
            <a:off x="8691114" y="2695753"/>
            <a:ext cx="1401792" cy="157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754897" y="4083526"/>
            <a:ext cx="1248675" cy="187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사번</a:t>
            </a:r>
            <a:r>
              <a:rPr lang="ko-KR" altLang="en-US" sz="1100" dirty="0" smtClean="0"/>
              <a:t> 찾기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7206290" y="4080289"/>
            <a:ext cx="1153784" cy="1940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비밀번호 찾기</a:t>
            </a:r>
            <a:endParaRPr lang="ko-KR" altLang="en-US" sz="1100" dirty="0"/>
          </a:p>
        </p:txBody>
      </p:sp>
      <p:sp>
        <p:nvSpPr>
          <p:cNvPr id="12" name="타원 11"/>
          <p:cNvSpPr/>
          <p:nvPr/>
        </p:nvSpPr>
        <p:spPr>
          <a:xfrm>
            <a:off x="2001867" y="2298937"/>
            <a:ext cx="2863969" cy="2596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 smtClean="0"/>
              <a:t>회사로고</a:t>
            </a:r>
            <a:endParaRPr lang="ko-KR" altLang="en-US" sz="5400" dirty="0"/>
          </a:p>
        </p:txBody>
      </p:sp>
      <p:sp>
        <p:nvSpPr>
          <p:cNvPr id="13" name="직사각형 12"/>
          <p:cNvSpPr/>
          <p:nvPr/>
        </p:nvSpPr>
        <p:spPr>
          <a:xfrm>
            <a:off x="8048446" y="2868281"/>
            <a:ext cx="146649" cy="150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3" idx="0"/>
            <a:endCxn id="18" idx="2"/>
          </p:cNvCxnSpPr>
          <p:nvPr/>
        </p:nvCxnSpPr>
        <p:spPr>
          <a:xfrm flipV="1">
            <a:off x="8121771" y="1781352"/>
            <a:ext cx="1184514" cy="1086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911087" y="1220633"/>
            <a:ext cx="790395" cy="560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아이디 저장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>
            <a:stCxn id="7" idx="2"/>
            <a:endCxn id="25" idx="0"/>
          </p:cNvCxnSpPr>
          <p:nvPr/>
        </p:nvCxnSpPr>
        <p:spPr>
          <a:xfrm flipH="1">
            <a:off x="8219358" y="4271147"/>
            <a:ext cx="1172652" cy="107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303342" y="5348377"/>
            <a:ext cx="1832032" cy="517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메인메뉴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endCxn id="33" idx="0"/>
          </p:cNvCxnSpPr>
          <p:nvPr/>
        </p:nvCxnSpPr>
        <p:spPr>
          <a:xfrm>
            <a:off x="10092906" y="3483450"/>
            <a:ext cx="621107" cy="134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9592579" y="4830796"/>
            <a:ext cx="2242868" cy="1207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관리자아이디 </a:t>
            </a:r>
            <a:r>
              <a:rPr lang="ko-KR" altLang="en-US" dirty="0" err="1" smtClean="0"/>
              <a:t>접속시관리자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51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17985" y="310551"/>
            <a:ext cx="4960189" cy="6340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098211" y="704495"/>
            <a:ext cx="2475781" cy="457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사원가입수정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184475" y="2251504"/>
            <a:ext cx="2855343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184475" y="2947367"/>
            <a:ext cx="2855344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getDepartment_id</a:t>
            </a:r>
            <a:r>
              <a:rPr lang="en-US" altLang="ko-KR" dirty="0" smtClean="0"/>
              <a:t>()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184475" y="3643230"/>
            <a:ext cx="2855344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184474" y="4340535"/>
            <a:ext cx="2855344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308894" y="2432495"/>
            <a:ext cx="698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비번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203219" y="3059829"/>
            <a:ext cx="715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부서</a:t>
            </a:r>
            <a:r>
              <a:rPr lang="en-US" altLang="ko-KR" sz="1200" dirty="0" smtClean="0"/>
              <a:t>id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308894" y="4430635"/>
            <a:ext cx="51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직위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203219" y="3733330"/>
            <a:ext cx="672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부서명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5184474" y="5072338"/>
            <a:ext cx="2855344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009" y="5894241"/>
            <a:ext cx="80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입사날짜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5184474" y="5804141"/>
            <a:ext cx="2855344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now()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203219" y="5162438"/>
            <a:ext cx="672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이메일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5184474" y="1551318"/>
            <a:ext cx="2855343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getid</a:t>
            </a:r>
            <a:r>
              <a:rPr lang="en-US" altLang="ko-KR" dirty="0" smtClean="0"/>
              <a:t>(),</a:t>
            </a:r>
            <a:r>
              <a:rPr lang="en-US" altLang="ko-KR" dirty="0" err="1" smtClean="0"/>
              <a:t>readonly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03219" y="1732309"/>
            <a:ext cx="804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사원번호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12780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12807" y="672859"/>
            <a:ext cx="9834113" cy="55381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672" y="86264"/>
            <a:ext cx="1613139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416724" y="2794959"/>
            <a:ext cx="3226279" cy="500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416723" y="3519579"/>
            <a:ext cx="3226279" cy="500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이메일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395820" y="4244199"/>
            <a:ext cx="1268083" cy="122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찾기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9" idx="3"/>
            <a:endCxn id="12" idx="1"/>
          </p:cNvCxnSpPr>
          <p:nvPr/>
        </p:nvCxnSpPr>
        <p:spPr>
          <a:xfrm flipV="1">
            <a:off x="6663903" y="4804914"/>
            <a:ext cx="1345721" cy="5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009624" y="4244199"/>
            <a:ext cx="2402459" cy="11214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이름과 </a:t>
            </a:r>
            <a:r>
              <a:rPr lang="ko-KR" altLang="en-US" dirty="0" err="1" smtClean="0"/>
              <a:t>이메일같으면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사번추출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경고창으로</a:t>
            </a:r>
            <a:r>
              <a:rPr lang="ko-KR" altLang="en-US" dirty="0" smtClean="0"/>
              <a:t> 추출</a:t>
            </a:r>
            <a:r>
              <a:rPr lang="en-US" altLang="ko-KR" dirty="0" smtClean="0"/>
              <a:t>(?)</a:t>
            </a:r>
            <a:r>
              <a:rPr lang="ko-KR" altLang="en-US" smtClean="0"/>
              <a:t>후 로그인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85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2807" y="672859"/>
            <a:ext cx="9834113" cy="55381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84672" y="86264"/>
            <a:ext cx="1699403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727274" y="2570672"/>
            <a:ext cx="3226279" cy="500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727273" y="3295292"/>
            <a:ext cx="3226279" cy="500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이메일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727272" y="4019912"/>
            <a:ext cx="3226279" cy="500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사번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706369" y="4744532"/>
            <a:ext cx="1268083" cy="122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찾기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9" idx="3"/>
            <a:endCxn id="11" idx="1"/>
          </p:cNvCxnSpPr>
          <p:nvPr/>
        </p:nvCxnSpPr>
        <p:spPr>
          <a:xfrm>
            <a:off x="6974452" y="5357008"/>
            <a:ext cx="1272401" cy="17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246853" y="4968817"/>
            <a:ext cx="2587923" cy="11214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r>
              <a:rPr lang="en-US" altLang="ko-KR" dirty="0" smtClean="0"/>
              <a:t>,</a:t>
            </a:r>
            <a:r>
              <a:rPr lang="ko-KR" altLang="en-US" smtClean="0"/>
              <a:t>이메일</a:t>
            </a:r>
            <a:r>
              <a:rPr lang="en-US" altLang="ko-KR" dirty="0" smtClean="0"/>
              <a:t>,</a:t>
            </a:r>
            <a:r>
              <a:rPr lang="ko-KR" altLang="en-US" smtClean="0"/>
              <a:t>사번같으면 비밀번호수정창이동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17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12807" y="672859"/>
            <a:ext cx="9834113" cy="55381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672" y="86264"/>
            <a:ext cx="1699403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727274" y="2570672"/>
            <a:ext cx="3226279" cy="500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727273" y="3309668"/>
            <a:ext cx="3226279" cy="500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 확인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706370" y="4149309"/>
            <a:ext cx="1255147" cy="1207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완료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11" idx="3"/>
          </p:cNvCxnSpPr>
          <p:nvPr/>
        </p:nvCxnSpPr>
        <p:spPr>
          <a:xfrm flipV="1">
            <a:off x="6961517" y="4735902"/>
            <a:ext cx="992035" cy="17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953552" y="4149308"/>
            <a:ext cx="2320506" cy="1207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r>
              <a:rPr lang="en-US" altLang="ko-KR" dirty="0" smtClean="0"/>
              <a:t>==</a:t>
            </a:r>
            <a:r>
              <a:rPr lang="ko-KR" altLang="en-US" smtClean="0"/>
              <a:t>비밀번호확인 같으면 수정후 로그인메뉴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0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3683" y="319177"/>
            <a:ext cx="11542143" cy="6383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3683" y="319177"/>
            <a:ext cx="11542142" cy="846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header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3683" y="1811547"/>
            <a:ext cx="2027207" cy="43045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53683" y="319177"/>
            <a:ext cx="2027207" cy="846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회사로고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3683" y="1165216"/>
            <a:ext cx="202720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개인정보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 </a:t>
            </a:r>
            <a:r>
              <a:rPr lang="ko-KR" altLang="en-US" sz="1200" smtClean="0"/>
              <a:t>로그아웃</a:t>
            </a:r>
            <a:endParaRPr lang="ko-KR" altLang="en-US" sz="1200"/>
          </a:p>
        </p:txBody>
      </p:sp>
      <p:sp>
        <p:nvSpPr>
          <p:cNvPr id="10" name="직사각형 9"/>
          <p:cNvSpPr/>
          <p:nvPr/>
        </p:nvSpPr>
        <p:spPr>
          <a:xfrm>
            <a:off x="521898" y="2552119"/>
            <a:ext cx="1690776" cy="552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21898" y="3750540"/>
            <a:ext cx="1690776" cy="552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부서일정관리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21898" y="4950587"/>
            <a:ext cx="1690776" cy="552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209023" y="5469148"/>
            <a:ext cx="7565370" cy="646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footer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209023" y="1165215"/>
            <a:ext cx="756537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년</a:t>
            </a:r>
            <a:r>
              <a:rPr lang="en-US" altLang="ko-KR" dirty="0" smtClean="0"/>
              <a:t>/</a:t>
            </a:r>
            <a:r>
              <a:rPr lang="ko-KR" altLang="en-US" smtClean="0"/>
              <a:t>월</a:t>
            </a:r>
            <a:r>
              <a:rPr lang="en-US" altLang="ko-KR" dirty="0" smtClean="0"/>
              <a:t>/</a:t>
            </a:r>
            <a:r>
              <a:rPr lang="ko-KR" altLang="en-US" smtClean="0"/>
              <a:t>일</a:t>
            </a:r>
            <a:r>
              <a:rPr lang="en-US" altLang="ko-KR" dirty="0" smtClean="0"/>
              <a:t>/</a:t>
            </a:r>
            <a:r>
              <a:rPr lang="ko-KR" altLang="en-US" smtClean="0"/>
              <a:t>실시간 시간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209023" y="2181831"/>
            <a:ext cx="3804252" cy="1078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                    ??</a:t>
            </a:r>
            <a:r>
              <a:rPr lang="ko-KR" altLang="en-US" smtClean="0"/>
              <a:t>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</a:t>
            </a:r>
            <a:r>
              <a:rPr lang="ko-KR" altLang="en-US" smtClean="0"/>
              <a:t>출근</a:t>
            </a:r>
            <a:r>
              <a:rPr lang="en-US" altLang="ko-KR" dirty="0" smtClean="0"/>
              <a:t>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</a:t>
            </a:r>
            <a:r>
              <a:rPr lang="ko-KR" altLang="en-US" smtClean="0"/>
              <a:t>퇴근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en-US" altLang="ko-KR" dirty="0" smtClean="0"/>
              <a:t>         </a:t>
            </a:r>
            <a:r>
              <a:rPr lang="ko-KR" altLang="en-US" smtClean="0"/>
              <a:t>각 클릭시 시각으로 변경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209023" y="4019910"/>
            <a:ext cx="3804252" cy="1078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453223" y="2181831"/>
            <a:ext cx="3321170" cy="2917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부서일정관리표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209023" y="3649625"/>
            <a:ext cx="3804252" cy="376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공지사항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209023" y="4703347"/>
            <a:ext cx="3804252" cy="395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3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209023" y="4019911"/>
            <a:ext cx="3804252" cy="345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209023" y="4364966"/>
            <a:ext cx="3804252" cy="338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2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050764" y="2479119"/>
            <a:ext cx="1073991" cy="23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050763" y="2757485"/>
            <a:ext cx="1073991" cy="23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44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5660" y="241539"/>
            <a:ext cx="11861321" cy="6512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5660" y="241539"/>
            <a:ext cx="2018582" cy="6512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96019" y="1940944"/>
            <a:ext cx="1457864" cy="4226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96019" y="483079"/>
            <a:ext cx="1457864" cy="99203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회사로고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496019" y="2618118"/>
            <a:ext cx="1457864" cy="4226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부서일정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96019" y="3286664"/>
            <a:ext cx="1457864" cy="4226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스케줄관리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601943" y="894991"/>
            <a:ext cx="6676846" cy="4580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444762" y="483079"/>
            <a:ext cx="2991208" cy="2932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/>
              <a:t>공지사항</a:t>
            </a:r>
            <a:endParaRPr lang="ko-KR" altLang="en-US" sz="3600" b="1" dirty="0"/>
          </a:p>
        </p:txBody>
      </p:sp>
      <p:sp>
        <p:nvSpPr>
          <p:cNvPr id="14" name="직사각형 13"/>
          <p:cNvSpPr/>
          <p:nvPr/>
        </p:nvSpPr>
        <p:spPr>
          <a:xfrm>
            <a:off x="2601943" y="905774"/>
            <a:ext cx="6676846" cy="569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601943" y="4906275"/>
            <a:ext cx="6676846" cy="569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7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10099" y="5637362"/>
            <a:ext cx="1260533" cy="4744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en-US" altLang="ko-KR" dirty="0" smtClean="0"/>
              <a:t>1234</a:t>
            </a:r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5630353" y="5633049"/>
            <a:ext cx="0" cy="478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953845" y="5633049"/>
            <a:ext cx="0" cy="478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251453" y="5633049"/>
            <a:ext cx="0" cy="478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570632" y="5633049"/>
            <a:ext cx="522436" cy="478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뒤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796054" y="5633049"/>
            <a:ext cx="522436" cy="478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앞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093068" y="5633049"/>
            <a:ext cx="522436" cy="478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맨뒤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4282009" y="5633049"/>
            <a:ext cx="522436" cy="478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맨앞</a:t>
            </a:r>
            <a:endParaRPr lang="ko-KR" altLang="en-US" sz="1100" dirty="0"/>
          </a:p>
        </p:txBody>
      </p:sp>
      <p:sp>
        <p:nvSpPr>
          <p:cNvPr id="27" name="직사각형 26"/>
          <p:cNvSpPr/>
          <p:nvPr/>
        </p:nvSpPr>
        <p:spPr>
          <a:xfrm>
            <a:off x="4282009" y="6277872"/>
            <a:ext cx="729938" cy="301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102023" y="6277872"/>
            <a:ext cx="1748970" cy="301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941069" y="6280027"/>
            <a:ext cx="729938" cy="301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601943" y="1475117"/>
            <a:ext cx="6676846" cy="569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601942" y="4345558"/>
            <a:ext cx="6676846" cy="569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6</a:t>
            </a: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607694" y="3775494"/>
            <a:ext cx="6676846" cy="569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5</a:t>
            </a: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607694" y="3214777"/>
            <a:ext cx="6676846" cy="569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4</a:t>
            </a:r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607694" y="2017503"/>
            <a:ext cx="6676846" cy="605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2</a:t>
            </a: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607694" y="2623508"/>
            <a:ext cx="6676846" cy="590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3</a:t>
            </a:r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8452917" y="3804607"/>
            <a:ext cx="586596" cy="5470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조회수</a:t>
            </a:r>
            <a:endParaRPr lang="ko-KR" altLang="en-US" sz="1000" dirty="0"/>
          </a:p>
        </p:txBody>
      </p:sp>
      <p:sp>
        <p:nvSpPr>
          <p:cNvPr id="41" name="타원 40"/>
          <p:cNvSpPr/>
          <p:nvPr/>
        </p:nvSpPr>
        <p:spPr>
          <a:xfrm>
            <a:off x="8460194" y="4373231"/>
            <a:ext cx="586596" cy="5470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조회수</a:t>
            </a:r>
            <a:endParaRPr lang="ko-KR" altLang="en-US" sz="1000" dirty="0"/>
          </a:p>
        </p:txBody>
      </p:sp>
      <p:sp>
        <p:nvSpPr>
          <p:cNvPr id="42" name="타원 41"/>
          <p:cNvSpPr/>
          <p:nvPr/>
        </p:nvSpPr>
        <p:spPr>
          <a:xfrm>
            <a:off x="8460194" y="4927119"/>
            <a:ext cx="586596" cy="5470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조회수</a:t>
            </a:r>
            <a:endParaRPr lang="ko-KR" altLang="en-US" sz="1000" dirty="0"/>
          </a:p>
        </p:txBody>
      </p:sp>
      <p:sp>
        <p:nvSpPr>
          <p:cNvPr id="43" name="타원 42"/>
          <p:cNvSpPr/>
          <p:nvPr/>
        </p:nvSpPr>
        <p:spPr>
          <a:xfrm>
            <a:off x="8452917" y="1473867"/>
            <a:ext cx="586596" cy="5470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조회수</a:t>
            </a:r>
            <a:endParaRPr lang="ko-KR" altLang="en-US" sz="1000" dirty="0"/>
          </a:p>
        </p:txBody>
      </p:sp>
      <p:sp>
        <p:nvSpPr>
          <p:cNvPr id="44" name="타원 43"/>
          <p:cNvSpPr/>
          <p:nvPr/>
        </p:nvSpPr>
        <p:spPr>
          <a:xfrm>
            <a:off x="8452917" y="2032235"/>
            <a:ext cx="586596" cy="5889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조회수</a:t>
            </a:r>
            <a:endParaRPr lang="ko-KR" altLang="en-US" sz="1000" dirty="0"/>
          </a:p>
        </p:txBody>
      </p:sp>
      <p:sp>
        <p:nvSpPr>
          <p:cNvPr id="45" name="타원 44"/>
          <p:cNvSpPr/>
          <p:nvPr/>
        </p:nvSpPr>
        <p:spPr>
          <a:xfrm>
            <a:off x="8460194" y="2642731"/>
            <a:ext cx="586596" cy="5470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조회수</a:t>
            </a:r>
            <a:endParaRPr lang="ko-KR" altLang="en-US" sz="1000" dirty="0"/>
          </a:p>
        </p:txBody>
      </p:sp>
      <p:sp>
        <p:nvSpPr>
          <p:cNvPr id="46" name="타원 45"/>
          <p:cNvSpPr/>
          <p:nvPr/>
        </p:nvSpPr>
        <p:spPr>
          <a:xfrm>
            <a:off x="8460194" y="3217114"/>
            <a:ext cx="586596" cy="5470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조회수</a:t>
            </a:r>
            <a:endParaRPr lang="ko-KR" altLang="en-US" sz="1000" dirty="0"/>
          </a:p>
        </p:txBody>
      </p:sp>
      <p:cxnSp>
        <p:nvCxnSpPr>
          <p:cNvPr id="48" name="직선 화살표 연결선 47"/>
          <p:cNvCxnSpPr>
            <a:endCxn id="49" idx="0"/>
          </p:cNvCxnSpPr>
          <p:nvPr/>
        </p:nvCxnSpPr>
        <p:spPr>
          <a:xfrm flipH="1">
            <a:off x="1253440" y="2363638"/>
            <a:ext cx="4376913" cy="255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81452" y="4914901"/>
            <a:ext cx="1743975" cy="1502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 디테일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537520" y="2149418"/>
            <a:ext cx="834073" cy="353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작성날짜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8137941" y="5633049"/>
            <a:ext cx="1140848" cy="482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9278788" y="4774225"/>
            <a:ext cx="986646" cy="106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510786" y="4232287"/>
            <a:ext cx="1714447" cy="541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관리자만 보임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539483" y="1576094"/>
            <a:ext cx="834073" cy="353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작성날짜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7539482" y="2731341"/>
            <a:ext cx="834073" cy="353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작성날짜</a:t>
            </a:r>
            <a:endParaRPr lang="ko-KR" altLang="en-US" sz="1200" dirty="0"/>
          </a:p>
        </p:txBody>
      </p:sp>
      <p:sp>
        <p:nvSpPr>
          <p:cNvPr id="56" name="직사각형 55"/>
          <p:cNvSpPr/>
          <p:nvPr/>
        </p:nvSpPr>
        <p:spPr>
          <a:xfrm>
            <a:off x="7539482" y="3313801"/>
            <a:ext cx="834073" cy="353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작성날짜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7539481" y="3884402"/>
            <a:ext cx="834073" cy="353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작성날짜</a:t>
            </a:r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7539480" y="4445119"/>
            <a:ext cx="834073" cy="353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작성날짜</a:t>
            </a:r>
            <a:endParaRPr lang="ko-KR" altLang="en-US" sz="1200" dirty="0"/>
          </a:p>
        </p:txBody>
      </p:sp>
      <p:sp>
        <p:nvSpPr>
          <p:cNvPr id="59" name="직사각형 58"/>
          <p:cNvSpPr/>
          <p:nvPr/>
        </p:nvSpPr>
        <p:spPr>
          <a:xfrm>
            <a:off x="7537520" y="5023807"/>
            <a:ext cx="834073" cy="353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작성날짜</a:t>
            </a:r>
            <a:endParaRPr lang="ko-KR" altLang="en-US" sz="1200" dirty="0"/>
          </a:p>
        </p:txBody>
      </p:sp>
      <p:sp>
        <p:nvSpPr>
          <p:cNvPr id="60" name="직사각형 59"/>
          <p:cNvSpPr/>
          <p:nvPr/>
        </p:nvSpPr>
        <p:spPr>
          <a:xfrm>
            <a:off x="6745857" y="1581484"/>
            <a:ext cx="658848" cy="353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작성자</a:t>
            </a:r>
            <a:endParaRPr lang="ko-KR" altLang="en-US" sz="1200" dirty="0"/>
          </a:p>
        </p:txBody>
      </p:sp>
      <p:sp>
        <p:nvSpPr>
          <p:cNvPr id="61" name="직사각형 60"/>
          <p:cNvSpPr/>
          <p:nvPr/>
        </p:nvSpPr>
        <p:spPr>
          <a:xfrm>
            <a:off x="6745857" y="2156781"/>
            <a:ext cx="658848" cy="353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6745857" y="2760811"/>
            <a:ext cx="658848" cy="353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작성자</a:t>
            </a:r>
            <a:endParaRPr lang="ko-KR" altLang="en-US" sz="1200" dirty="0"/>
          </a:p>
        </p:txBody>
      </p:sp>
      <p:sp>
        <p:nvSpPr>
          <p:cNvPr id="63" name="직사각형 62"/>
          <p:cNvSpPr/>
          <p:nvPr/>
        </p:nvSpPr>
        <p:spPr>
          <a:xfrm>
            <a:off x="6745857" y="3321169"/>
            <a:ext cx="658848" cy="353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작성자</a:t>
            </a:r>
            <a:endParaRPr lang="ko-KR" altLang="en-US" sz="1200" dirty="0"/>
          </a:p>
        </p:txBody>
      </p:sp>
      <p:sp>
        <p:nvSpPr>
          <p:cNvPr id="64" name="직사각형 63"/>
          <p:cNvSpPr/>
          <p:nvPr/>
        </p:nvSpPr>
        <p:spPr>
          <a:xfrm>
            <a:off x="6745857" y="3891592"/>
            <a:ext cx="658848" cy="353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작성자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6745857" y="4452309"/>
            <a:ext cx="658848" cy="353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작성자</a:t>
            </a:r>
            <a:endParaRPr lang="ko-KR" altLang="en-US" sz="1200" dirty="0"/>
          </a:p>
        </p:txBody>
      </p:sp>
      <p:sp>
        <p:nvSpPr>
          <p:cNvPr id="66" name="직사각형 65"/>
          <p:cNvSpPr/>
          <p:nvPr/>
        </p:nvSpPr>
        <p:spPr>
          <a:xfrm>
            <a:off x="6745857" y="5013026"/>
            <a:ext cx="658848" cy="353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작성자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35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5660" y="241539"/>
            <a:ext cx="11861321" cy="6512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5660" y="241539"/>
            <a:ext cx="2018582" cy="6512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96019" y="1940944"/>
            <a:ext cx="1457864" cy="4226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96019" y="483079"/>
            <a:ext cx="1457864" cy="99203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회사로고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496019" y="2618118"/>
            <a:ext cx="1457864" cy="4226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부서일정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96019" y="3286664"/>
            <a:ext cx="1457864" cy="4226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스케줄관리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601943" y="894991"/>
            <a:ext cx="6676846" cy="4580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4400" dirty="0"/>
          </a:p>
        </p:txBody>
      </p:sp>
      <p:sp>
        <p:nvSpPr>
          <p:cNvPr id="11" name="직사각형 10"/>
          <p:cNvSpPr/>
          <p:nvPr/>
        </p:nvSpPr>
        <p:spPr>
          <a:xfrm>
            <a:off x="4444762" y="483079"/>
            <a:ext cx="2991208" cy="2932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/>
              <a:t>공지사항</a:t>
            </a:r>
            <a:endParaRPr lang="ko-KR" altLang="en-US" sz="3600" b="1" dirty="0"/>
          </a:p>
        </p:txBody>
      </p:sp>
      <p:sp>
        <p:nvSpPr>
          <p:cNvPr id="12" name="직사각형 11"/>
          <p:cNvSpPr/>
          <p:nvPr/>
        </p:nvSpPr>
        <p:spPr>
          <a:xfrm>
            <a:off x="2601943" y="905774"/>
            <a:ext cx="6676846" cy="569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601943" y="1475117"/>
            <a:ext cx="6676846" cy="569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1. title(</a:t>
            </a:r>
            <a:r>
              <a:rPr lang="ko-KR" altLang="en-US" smtClean="0"/>
              <a:t>읽기 전용</a:t>
            </a:r>
            <a:r>
              <a:rPr lang="en-US" altLang="ko-KR" dirty="0" smtClean="0"/>
              <a:t>)</a:t>
            </a:r>
            <a:endParaRPr lang="ko-KR" altLang="en-US" smtClean="0"/>
          </a:p>
        </p:txBody>
      </p:sp>
      <p:sp>
        <p:nvSpPr>
          <p:cNvPr id="34" name="타원 33"/>
          <p:cNvSpPr/>
          <p:nvPr/>
        </p:nvSpPr>
        <p:spPr>
          <a:xfrm>
            <a:off x="8452917" y="1473867"/>
            <a:ext cx="586596" cy="5470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조회수</a:t>
            </a:r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8452917" y="5664148"/>
            <a:ext cx="825872" cy="464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endCxn id="43" idx="2"/>
          </p:cNvCxnSpPr>
          <p:nvPr/>
        </p:nvCxnSpPr>
        <p:spPr>
          <a:xfrm flipV="1">
            <a:off x="9278789" y="4865298"/>
            <a:ext cx="1027622" cy="1035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9646490" y="3614467"/>
            <a:ext cx="1319841" cy="1250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공지사항목록으로</a:t>
            </a: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778785" y="2728137"/>
            <a:ext cx="6373789" cy="259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Content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smtClean="0"/>
              <a:t>읽기 전용</a:t>
            </a:r>
            <a:r>
              <a:rPr lang="en-US" altLang="ko-KR" dirty="0" smtClean="0"/>
              <a:t>)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790785" y="2183578"/>
            <a:ext cx="1248728" cy="405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작성날짜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825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17985" y="310551"/>
            <a:ext cx="4960189" cy="6340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781" y="129397"/>
            <a:ext cx="2475781" cy="457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관리자 공지사항쓰기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19909" y="586596"/>
            <a:ext cx="4433978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제목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019909" y="1256581"/>
            <a:ext cx="4433978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현재시간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019909" y="1926566"/>
            <a:ext cx="4433978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select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019909" y="2596550"/>
            <a:ext cx="4433977" cy="3191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content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019909" y="5978105"/>
            <a:ext cx="4433977" cy="483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작성완료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122435" y="1926566"/>
            <a:ext cx="2290312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공고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122435" y="2383766"/>
            <a:ext cx="2290312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9122435" y="2840966"/>
            <a:ext cx="2290312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행사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1" idx="1"/>
          </p:cNvCxnSpPr>
          <p:nvPr/>
        </p:nvCxnSpPr>
        <p:spPr>
          <a:xfrm flipH="1" flipV="1">
            <a:off x="2441275" y="5581291"/>
            <a:ext cx="1578634" cy="63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621766" y="4454106"/>
            <a:ext cx="1570008" cy="1122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공지사항에 글 작성 후</a:t>
            </a:r>
            <a:endParaRPr lang="en-US" altLang="ko-KR" dirty="0" smtClean="0"/>
          </a:p>
          <a:p>
            <a:pPr algn="ctr"/>
            <a:r>
              <a:rPr lang="ko-KR" altLang="en-US" smtClean="0"/>
              <a:t>관리자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페이지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9" idx="3"/>
            <a:endCxn id="12" idx="1"/>
          </p:cNvCxnSpPr>
          <p:nvPr/>
        </p:nvCxnSpPr>
        <p:spPr>
          <a:xfrm>
            <a:off x="8453887" y="2155166"/>
            <a:ext cx="668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3" idx="1"/>
          </p:cNvCxnSpPr>
          <p:nvPr/>
        </p:nvCxnSpPr>
        <p:spPr>
          <a:xfrm>
            <a:off x="8453886" y="2165230"/>
            <a:ext cx="668549" cy="44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9" idx="3"/>
            <a:endCxn id="14" idx="1"/>
          </p:cNvCxnSpPr>
          <p:nvPr/>
        </p:nvCxnSpPr>
        <p:spPr>
          <a:xfrm>
            <a:off x="8453887" y="2155166"/>
            <a:ext cx="668548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20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17985" y="310551"/>
            <a:ext cx="4960189" cy="6340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098211" y="896428"/>
            <a:ext cx="2475781" cy="457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사원가입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184475" y="1940943"/>
            <a:ext cx="2855343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1234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84475" y="2636806"/>
            <a:ext cx="2855344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184475" y="3332669"/>
            <a:ext cx="2855344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184474" y="4029974"/>
            <a:ext cx="2855344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308894" y="2121934"/>
            <a:ext cx="698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비번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203219" y="2749268"/>
            <a:ext cx="715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부서</a:t>
            </a:r>
            <a:r>
              <a:rPr lang="en-US" altLang="ko-KR" sz="1200" dirty="0" smtClean="0"/>
              <a:t>id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308894" y="4120074"/>
            <a:ext cx="51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직위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203219" y="3422769"/>
            <a:ext cx="672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부서명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5184474" y="4761777"/>
            <a:ext cx="2855344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009" y="5583680"/>
            <a:ext cx="80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입사날짜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5184474" y="5493580"/>
            <a:ext cx="2855344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Now()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203219" y="4851877"/>
            <a:ext cx="672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이메일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4684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192</Words>
  <Application>Microsoft Office PowerPoint</Application>
  <PresentationFormat>와이드스크린</PresentationFormat>
  <Paragraphs>128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교육생10</dc:creator>
  <cp:lastModifiedBy>교육생10</cp:lastModifiedBy>
  <cp:revision>28</cp:revision>
  <dcterms:created xsi:type="dcterms:W3CDTF">2023-07-15T11:39:25Z</dcterms:created>
  <dcterms:modified xsi:type="dcterms:W3CDTF">2023-07-19T02:23:55Z</dcterms:modified>
</cp:coreProperties>
</file>