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1" r:id="rId4"/>
    <p:sldId id="258" r:id="rId5"/>
    <p:sldId id="269" r:id="rId6"/>
    <p:sldId id="265" r:id="rId7"/>
    <p:sldId id="270" r:id="rId8"/>
    <p:sldId id="267" r:id="rId9"/>
    <p:sldId id="264" r:id="rId10"/>
    <p:sldId id="268" r:id="rId11"/>
    <p:sldId id="271" r:id="rId12"/>
    <p:sldId id="260" r:id="rId13"/>
  </p:sldIdLst>
  <p:sldSz cx="9144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4"/>
    <p:restoredTop sz="94653"/>
  </p:normalViewPr>
  <p:slideViewPr>
    <p:cSldViewPr>
      <p:cViewPr varScale="1">
        <p:scale>
          <a:sx n="186" d="100"/>
          <a:sy n="186" d="100"/>
        </p:scale>
        <p:origin x="312" y="208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9" d="100"/>
          <a:sy n="139" d="100"/>
        </p:scale>
        <p:origin x="34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2DC932-72D9-5E4D-880F-8D9DF340C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7B058-E1F4-964E-9F44-6440F75A4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36A63-7FEF-6749-8857-6A4BECB93C5A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91D3B-A941-0142-B624-F02C0089F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F359-0AF6-644C-AAA4-5151AED6C9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83BC9-2F26-D94A-A69B-F9942E1B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E7120-359A-F040-9C34-2C658EFB7C47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09373-E1AC-094D-8BBD-707774C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7"/>
            <a:ext cx="777240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29"/>
            <a:ext cx="205740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29"/>
            <a:ext cx="601980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7"/>
            <a:ext cx="77724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2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2"/>
            <a:ext cx="4040188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3"/>
            <a:ext cx="404018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32772"/>
            <a:ext cx="404177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29883"/>
            <a:ext cx="404177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54847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47"/>
            <a:ext cx="511175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9427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0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5"/>
            <a:ext cx="54864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7300" y="4973637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yriad Pro" pitchFamily="34" charset="0"/>
              </a:rPr>
              <a:t>Accelerate Your Career and Others’ By Proving You’re a Badass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06C76-51CE-C247-9398-9E53AAE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40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CF40D7-2435-B142-ACD1-6A35A57E586B}"/>
              </a:ext>
            </a:extLst>
          </p:cNvPr>
          <p:cNvSpPr txBox="1"/>
          <p:nvPr/>
        </p:nvSpPr>
        <p:spPr>
          <a:xfrm>
            <a:off x="152400" y="54657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yriad Pro Light" panose="020B0403030403020204" pitchFamily="34" charset="0"/>
              </a:rPr>
              <a:t>Pick your Poison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385E3-CBE8-8941-A8A1-0318982F4B1F}"/>
              </a:ext>
            </a:extLst>
          </p:cNvPr>
          <p:cNvSpPr/>
          <p:nvPr/>
        </p:nvSpPr>
        <p:spPr>
          <a:xfrm>
            <a:off x="724800" y="2955393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Blogging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7639DB-FCC0-A947-A373-8C15E39C39CE}"/>
              </a:ext>
            </a:extLst>
          </p:cNvPr>
          <p:cNvSpPr/>
          <p:nvPr/>
        </p:nvSpPr>
        <p:spPr>
          <a:xfrm>
            <a:off x="6316733" y="3276600"/>
            <a:ext cx="1951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Freelance writing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9B76F9-7751-A24E-8E7C-3EF6919732E9}"/>
              </a:ext>
            </a:extLst>
          </p:cNvPr>
          <p:cNvSpPr/>
          <p:nvPr/>
        </p:nvSpPr>
        <p:spPr>
          <a:xfrm>
            <a:off x="4114800" y="4521946"/>
            <a:ext cx="184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Training courses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C5FF9-1C89-5042-AF85-1F71410C6A80}"/>
              </a:ext>
            </a:extLst>
          </p:cNvPr>
          <p:cNvSpPr/>
          <p:nvPr/>
        </p:nvSpPr>
        <p:spPr>
          <a:xfrm>
            <a:off x="5927825" y="1967841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Podcasts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0E5A3-6653-9F45-B339-706E0470B122}"/>
              </a:ext>
            </a:extLst>
          </p:cNvPr>
          <p:cNvSpPr/>
          <p:nvPr/>
        </p:nvSpPr>
        <p:spPr>
          <a:xfrm>
            <a:off x="1219200" y="1756428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Brown bag lunches at work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617438-6EB2-6141-BFCF-DDAE79156691}"/>
              </a:ext>
            </a:extLst>
          </p:cNvPr>
          <p:cNvSpPr/>
          <p:nvPr/>
        </p:nvSpPr>
        <p:spPr>
          <a:xfrm>
            <a:off x="2774703" y="3091934"/>
            <a:ext cx="1427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User groups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EB66D-F5D4-5240-9D0E-8B10CE934D1C}"/>
              </a:ext>
            </a:extLst>
          </p:cNvPr>
          <p:cNvSpPr/>
          <p:nvPr/>
        </p:nvSpPr>
        <p:spPr>
          <a:xfrm>
            <a:off x="1347068" y="424277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E53"/>
                </a:solidFill>
                <a:latin typeface="Avenir" panose="02000503020000020003" pitchFamily="2" charset="0"/>
              </a:rPr>
              <a:t>Mentoring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2A2C85-3BBC-6C43-9E3A-5ECB89B0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696" y="376718"/>
            <a:ext cx="621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yriad Pro" pitchFamily="34" charset="0"/>
              </a:rPr>
              <a:t>Discuss!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EC72-CC00-9B43-8B2E-003A1126A618}"/>
              </a:ext>
            </a:extLst>
          </p:cNvPr>
          <p:cNvSpPr txBox="1"/>
          <p:nvPr/>
        </p:nvSpPr>
        <p:spPr>
          <a:xfrm>
            <a:off x="2362200" y="1828800"/>
            <a:ext cx="40046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Questions?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Comments?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Concerns?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Personal Attacks?</a:t>
            </a:r>
          </a:p>
        </p:txBody>
      </p:sp>
    </p:spTree>
    <p:extLst>
      <p:ext uri="{BB962C8B-B14F-4D97-AF65-F5344CB8AC3E}">
        <p14:creationId xmlns:p14="http://schemas.microsoft.com/office/powerpoint/2010/main" val="68414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2326FC-7086-4F2D-9E6A-130E82BCB8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83379-C21E-4309-8CF8-50646AFA49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48056"/>
            <a:ext cx="8428482" cy="5504688"/>
          </a:xfrm>
          <a:prstGeom prst="rect">
            <a:avLst/>
          </a:prstGeom>
          <a:solidFill>
            <a:schemeClr val="bg1"/>
          </a:solidFill>
          <a:ln>
            <a:solidFill>
              <a:srgbClr val="BE0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3D025-74C9-EB4A-BE29-FAE32081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44525"/>
            <a:ext cx="8178799" cy="51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9696" y="376718"/>
            <a:ext cx="621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yriad Pro" pitchFamily="34" charset="0"/>
              </a:rPr>
              <a:t>Excuses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70985-F27C-2049-936D-D826E100EE6A}"/>
              </a:ext>
            </a:extLst>
          </p:cNvPr>
          <p:cNvSpPr txBox="1"/>
          <p:nvPr/>
        </p:nvSpPr>
        <p:spPr>
          <a:xfrm>
            <a:off x="228600" y="1263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296AC-53AE-8045-86E4-D850EAB74255}"/>
              </a:ext>
            </a:extLst>
          </p:cNvPr>
          <p:cNvSpPr txBox="1"/>
          <p:nvPr/>
        </p:nvSpPr>
        <p:spPr>
          <a:xfrm>
            <a:off x="76545" y="1959119"/>
            <a:ext cx="64107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Someone’s already done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It’s not good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People will tell me I’m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I don’t have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09F4-9D0B-554D-8110-4216A15890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6562"/>
          <a:stretch/>
        </p:blipFill>
        <p:spPr>
          <a:xfrm>
            <a:off x="6497434" y="1632664"/>
            <a:ext cx="2514600" cy="3207457"/>
          </a:xfrm>
          <a:prstGeom prst="rect">
            <a:avLst/>
          </a:prstGeom>
          <a:effectLst>
            <a:softEdge rad="2286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9696" y="376718"/>
            <a:ext cx="621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yriad Pro" pitchFamily="34" charset="0"/>
              </a:rPr>
              <a:t>Just 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63612-5939-484F-B231-25E87B173BBA}"/>
              </a:ext>
            </a:extLst>
          </p:cNvPr>
          <p:cNvSpPr/>
          <p:nvPr/>
        </p:nvSpPr>
        <p:spPr>
          <a:xfrm>
            <a:off x="685800" y="2133600"/>
            <a:ext cx="929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You DO Know Things Others Don’t!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You WILL help people!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Myriad Pro Light" panose="020B0403030403020204" pitchFamily="34" charset="0"/>
              </a:rPr>
              <a:t>You WILL feel awesome doing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3CA47-AC83-B641-83BD-8FC69AFD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D5524-09C0-1146-8C0A-32675641E2BF}"/>
              </a:ext>
            </a:extLst>
          </p:cNvPr>
          <p:cNvSpPr txBox="1"/>
          <p:nvPr/>
        </p:nvSpPr>
        <p:spPr>
          <a:xfrm>
            <a:off x="76200" y="381000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yriad Pro Light" panose="020B0403030403020204" pitchFamily="34" charset="0"/>
              </a:rPr>
              <a:t>You are Unique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C2E91-B64B-CD40-A5E6-0BD594B68643}"/>
              </a:ext>
            </a:extLst>
          </p:cNvPr>
          <p:cNvSpPr/>
          <p:nvPr/>
        </p:nvSpPr>
        <p:spPr>
          <a:xfrm>
            <a:off x="533400" y="18288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Myriad Pro Light" panose="020B0403030403020204" pitchFamily="34" charset="0"/>
              </a:rPr>
              <a:t>Anyone can Google “How to use Get-Service”</a:t>
            </a:r>
            <a:br>
              <a:rPr lang="en-US" sz="3200" dirty="0">
                <a:latin typeface="Myriad Pro Light" panose="020B0403030403020204" pitchFamily="34" charset="0"/>
              </a:rPr>
            </a:br>
            <a:br>
              <a:rPr lang="en-US" sz="3200" dirty="0">
                <a:latin typeface="Myriad Pro Light" panose="020B0403030403020204" pitchFamily="34" charset="0"/>
              </a:rPr>
            </a:br>
            <a:r>
              <a:rPr lang="en-US" sz="3200" dirty="0">
                <a:latin typeface="Myriad Pro Light" panose="020B0403030403020204" pitchFamily="34" charset="0"/>
              </a:rPr>
              <a:t>You make the content unique</a:t>
            </a:r>
            <a:br>
              <a:rPr lang="en-US" sz="3200" dirty="0">
                <a:latin typeface="Myriad Pro Light" panose="020B0403030403020204" pitchFamily="34" charset="0"/>
              </a:rPr>
            </a:br>
            <a:br>
              <a:rPr lang="en-US" sz="3200" dirty="0">
                <a:latin typeface="Myriad Pro Light" panose="020B0403030403020204" pitchFamily="34" charset="0"/>
              </a:rPr>
            </a:br>
            <a:r>
              <a:rPr lang="en-US" sz="3200" dirty="0">
                <a:latin typeface="Myriad Pro Light" panose="020B0403030403020204" pitchFamily="34" charset="0"/>
              </a:rPr>
              <a:t>You write your story</a:t>
            </a:r>
          </a:p>
        </p:txBody>
      </p:sp>
    </p:spTree>
    <p:extLst>
      <p:ext uri="{BB962C8B-B14F-4D97-AF65-F5344CB8AC3E}">
        <p14:creationId xmlns:p14="http://schemas.microsoft.com/office/powerpoint/2010/main" val="299262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9696" y="376718"/>
            <a:ext cx="621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yriad Pro" pitchFamily="34" charset="0"/>
              </a:rPr>
              <a:t>What’s the Best that Could Happen?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FDE0D-605B-204A-9CB5-8869AD59B92B}"/>
              </a:ext>
            </a:extLst>
          </p:cNvPr>
          <p:cNvSpPr/>
          <p:nvPr/>
        </p:nvSpPr>
        <p:spPr>
          <a:xfrm>
            <a:off x="269696" y="1578949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44E53"/>
                </a:solidFill>
                <a:latin typeface="Myriad Pro Light" panose="020B0403030403020204" pitchFamily="34" charset="0"/>
              </a:rPr>
              <a:t>Building your resume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776D2E-20A6-674C-B50E-E163F2915271}"/>
              </a:ext>
            </a:extLst>
          </p:cNvPr>
          <p:cNvSpPr/>
          <p:nvPr/>
        </p:nvSpPr>
        <p:spPr>
          <a:xfrm>
            <a:off x="1897958" y="2425627"/>
            <a:ext cx="2799164" cy="589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 Light" panose="020B0403030403020204" pitchFamily="34" charset="0"/>
              </a:rPr>
              <a:t>Accelerating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4B784-6945-F34E-826A-B16C238EDD0F}"/>
              </a:ext>
            </a:extLst>
          </p:cNvPr>
          <p:cNvSpPr/>
          <p:nvPr/>
        </p:nvSpPr>
        <p:spPr>
          <a:xfrm>
            <a:off x="552521" y="3644909"/>
            <a:ext cx="2632452" cy="589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 Light" panose="020B0403030403020204" pitchFamily="34" charset="0"/>
              </a:rPr>
              <a:t>Self-documentation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7E545-E27D-FA46-9FE7-77FF012C0E1B}"/>
              </a:ext>
            </a:extLst>
          </p:cNvPr>
          <p:cNvSpPr/>
          <p:nvPr/>
        </p:nvSpPr>
        <p:spPr>
          <a:xfrm>
            <a:off x="5638800" y="3163916"/>
            <a:ext cx="2005677" cy="589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 Light" panose="020B0403030403020204" pitchFamily="34" charset="0"/>
              </a:rPr>
              <a:t>Helping 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0E73C-13D5-0043-8A5C-022DADC24E24}"/>
              </a:ext>
            </a:extLst>
          </p:cNvPr>
          <p:cNvSpPr/>
          <p:nvPr/>
        </p:nvSpPr>
        <p:spPr>
          <a:xfrm>
            <a:off x="3645599" y="1429075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44E53"/>
                </a:solidFill>
                <a:latin typeface="Myriad Pro Light" panose="020B0403030403020204" pitchFamily="34" charset="0"/>
              </a:rPr>
              <a:t>Excelling at your job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B6237-55FE-374E-9437-2D518CF30FE6}"/>
              </a:ext>
            </a:extLst>
          </p:cNvPr>
          <p:cNvSpPr/>
          <p:nvPr/>
        </p:nvSpPr>
        <p:spPr>
          <a:xfrm>
            <a:off x="6466954" y="2071625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44E53"/>
                </a:solidFill>
                <a:latin typeface="Myriad Pro Light" panose="020B0403030403020204" pitchFamily="34" charset="0"/>
              </a:rPr>
              <a:t>Making more $$$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85546-7293-CB46-80C1-F6A8386F6C59}"/>
              </a:ext>
            </a:extLst>
          </p:cNvPr>
          <p:cNvSpPr txBox="1"/>
          <p:nvPr/>
        </p:nvSpPr>
        <p:spPr>
          <a:xfrm>
            <a:off x="3317860" y="420209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 Light" panose="020B0403030403020204" pitchFamily="34" charset="0"/>
              </a:rPr>
              <a:t>Getting a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ED2AC-2766-7D49-90B2-B673425E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341DB-C497-B74A-84DE-7F63D3AB288F}"/>
              </a:ext>
            </a:extLst>
          </p:cNvPr>
          <p:cNvSpPr txBox="1"/>
          <p:nvPr/>
        </p:nvSpPr>
        <p:spPr>
          <a:xfrm>
            <a:off x="63441" y="500471"/>
            <a:ext cx="621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yriad Pro" pitchFamily="34" charset="0"/>
              </a:rPr>
              <a:t>What’s the Worst that Could Happen?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CAC3E-9FA6-2040-B549-5FD83BCED1CE}"/>
              </a:ext>
            </a:extLst>
          </p:cNvPr>
          <p:cNvSpPr/>
          <p:nvPr/>
        </p:nvSpPr>
        <p:spPr>
          <a:xfrm>
            <a:off x="2701489" y="2738735"/>
            <a:ext cx="37410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Suck!!</a:t>
            </a:r>
          </a:p>
        </p:txBody>
      </p:sp>
    </p:spTree>
    <p:extLst>
      <p:ext uri="{BB962C8B-B14F-4D97-AF65-F5344CB8AC3E}">
        <p14:creationId xmlns:p14="http://schemas.microsoft.com/office/powerpoint/2010/main" val="174410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9EB495F-6118-B441-B549-29F0A0C6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7" y="152400"/>
            <a:ext cx="9144000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9AD1E-DEB7-164D-B5D4-349A6380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7137400" cy="4114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8441223-A77F-0D4C-85AF-87BC4A0C9708}"/>
              </a:ext>
            </a:extLst>
          </p:cNvPr>
          <p:cNvGrpSpPr/>
          <p:nvPr/>
        </p:nvGrpSpPr>
        <p:grpSpPr>
          <a:xfrm>
            <a:off x="719045" y="1969532"/>
            <a:ext cx="5160387" cy="769131"/>
            <a:chOff x="719045" y="1969532"/>
            <a:chExt cx="5160387" cy="7691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CDD2B7-712F-A846-A8F4-88A082926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1969532"/>
              <a:ext cx="533400" cy="3164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B03A69-CB84-4845-AD67-0BBD2A89C652}"/>
                </a:ext>
              </a:extLst>
            </p:cNvPr>
            <p:cNvSpPr txBox="1"/>
            <p:nvPr/>
          </p:nvSpPr>
          <p:spPr>
            <a:xfrm>
              <a:off x="719045" y="2400109"/>
              <a:ext cx="5160387" cy="338554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 Light" panose="020B0403030403020204" pitchFamily="34" charset="0"/>
                </a:rPr>
                <a:t>“Backseat temperature controls. This has </a:t>
              </a:r>
              <a:r>
                <a:rPr lang="en-US" sz="1600" dirty="0" err="1">
                  <a:latin typeface="Myriad Pro Light" panose="020B0403030403020204" pitchFamily="34" charset="0"/>
                </a:rPr>
                <a:t>gotta</a:t>
              </a:r>
              <a:r>
                <a:rPr lang="en-US" sz="1600" dirty="0">
                  <a:latin typeface="Myriad Pro Light" panose="020B0403030403020204" pitchFamily="34" charset="0"/>
                </a:rPr>
                <a:t> be a minivan.”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122F03-29BF-4242-AC54-01287E5A9BD2}"/>
              </a:ext>
            </a:extLst>
          </p:cNvPr>
          <p:cNvGrpSpPr/>
          <p:nvPr/>
        </p:nvGrpSpPr>
        <p:grpSpPr>
          <a:xfrm>
            <a:off x="990601" y="3966937"/>
            <a:ext cx="4571998" cy="681263"/>
            <a:chOff x="990601" y="3966937"/>
            <a:chExt cx="4571998" cy="6812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19A6F2-81D1-A54D-A3C7-6070CC115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601" y="4419600"/>
              <a:ext cx="457199" cy="2286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22DC3F-3009-BD41-B1B2-2BD4FF23D29F}"/>
                </a:ext>
              </a:extLst>
            </p:cNvPr>
            <p:cNvSpPr txBox="1"/>
            <p:nvPr/>
          </p:nvSpPr>
          <p:spPr>
            <a:xfrm>
              <a:off x="1219200" y="3966937"/>
              <a:ext cx="4343399" cy="338554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Myriad Pro Light" panose="020B0403030403020204" pitchFamily="34" charset="0"/>
                </a:rPr>
                <a:t>Pink iPad. Shameless remnants of my 9-year old.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FC628E-D525-D34B-8B0C-63EB18392F6E}"/>
              </a:ext>
            </a:extLst>
          </p:cNvPr>
          <p:cNvSpPr txBox="1"/>
          <p:nvPr/>
        </p:nvSpPr>
        <p:spPr>
          <a:xfrm>
            <a:off x="68753" y="53547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yriad Pro Light" panose="020B0403030403020204" pitchFamily="34" charset="0"/>
              </a:rPr>
              <a:t>Zero Fucks Given</a:t>
            </a:r>
          </a:p>
        </p:txBody>
      </p:sp>
    </p:spTree>
    <p:extLst>
      <p:ext uri="{BB962C8B-B14F-4D97-AF65-F5344CB8AC3E}">
        <p14:creationId xmlns:p14="http://schemas.microsoft.com/office/powerpoint/2010/main" val="4947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9696" y="376718"/>
            <a:ext cx="621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yriad Pro" pitchFamily="34" charset="0"/>
              </a:rPr>
              <a:t>My Story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88137"/>
            <a:ext cx="5105400" cy="366191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96F974-D7D6-5F48-97E0-D856FC5CDD70}"/>
              </a:ext>
            </a:extLst>
          </p:cNvPr>
          <p:cNvSpPr/>
          <p:nvPr/>
        </p:nvSpPr>
        <p:spPr>
          <a:xfrm>
            <a:off x="2133600" y="5018684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yriad Pro Light" panose="020B0403030403020204" pitchFamily="34" charset="0"/>
              </a:rPr>
              <a:t>http://</a:t>
            </a:r>
            <a:r>
              <a:rPr lang="en-US" sz="2800" b="1" dirty="0" err="1">
                <a:latin typeface="Myriad Pro Light" panose="020B0403030403020204" pitchFamily="34" charset="0"/>
              </a:rPr>
              <a:t>bit.ly</a:t>
            </a:r>
            <a:r>
              <a:rPr lang="en-US" sz="2800" b="1" dirty="0">
                <a:latin typeface="Myriad Pro Light" panose="020B0403030403020204" pitchFamily="34" charset="0"/>
              </a:rPr>
              <a:t>/</a:t>
            </a:r>
            <a:r>
              <a:rPr lang="en-US" sz="2800" b="1" dirty="0" err="1">
                <a:latin typeface="Myriad Pro Light" panose="020B0403030403020204" pitchFamily="34" charset="0"/>
              </a:rPr>
              <a:t>refreshcareer</a:t>
            </a:r>
            <a:endParaRPr lang="en-US" sz="2800" b="1" dirty="0">
              <a:latin typeface="Myriad Pro Light" panose="020B04030304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160</Words>
  <Application>Microsoft Macintosh PowerPoint</Application>
  <PresentationFormat>Custom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</vt:lpstr>
      <vt:lpstr>Calibri</vt:lpstr>
      <vt:lpstr>Myriad Pro</vt:lpstr>
      <vt:lpstr>Myriad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Adam Bertram</cp:lastModifiedBy>
  <cp:revision>33</cp:revision>
  <dcterms:created xsi:type="dcterms:W3CDTF">2006-08-16T00:00:00Z</dcterms:created>
  <dcterms:modified xsi:type="dcterms:W3CDTF">2018-04-10T22:08:06Z</dcterms:modified>
</cp:coreProperties>
</file>