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98A035-1F4E-4669-B911-3DED85C2EF95}" type="datetimeFigureOut">
              <a:rPr lang="en-US" smtClean="0"/>
              <a:t>4/26/2024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A62A16-5FEB-4881-89E9-9A1E06BF86E3}" type="slidenum">
              <a:rPr lang="en-US" smtClean="0"/>
              <a:t>‹#›</a:t>
            </a:fld>
            <a:endParaRPr lang="en-US"/>
          </a:p>
        </p:txBody>
      </p:sp>
    </p:spTree>
    <p:extLst>
      <p:ext uri="{BB962C8B-B14F-4D97-AF65-F5344CB8AC3E}">
        <p14:creationId xmlns:p14="http://schemas.microsoft.com/office/powerpoint/2010/main" val="98528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62A16-5FEB-4881-89E9-9A1E06BF86E3}" type="slidenum">
              <a:rPr lang="en-US" smtClean="0"/>
              <a:t>1</a:t>
            </a:fld>
            <a:endParaRPr lang="en-US"/>
          </a:p>
        </p:txBody>
      </p:sp>
    </p:spTree>
    <p:extLst>
      <p:ext uri="{BB962C8B-B14F-4D97-AF65-F5344CB8AC3E}">
        <p14:creationId xmlns:p14="http://schemas.microsoft.com/office/powerpoint/2010/main" val="10867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nDBoom/TNSDC-Generative-AI-Poetry-Generator"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Shanthosh Kumar E</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3</a:t>
            </a:r>
            <a:r>
              <a:rPr sz="1100" dirty="0">
                <a:solidFill>
                  <a:srgbClr val="2D83C3"/>
                </a:solidFill>
                <a:latin typeface="Trebuchet MS"/>
                <a:cs typeface="Trebuchet MS"/>
              </a:rPr>
              <a:t>/21/2024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2" name="Picture 11">
            <a:extLst>
              <a:ext uri="{FF2B5EF4-FFF2-40B4-BE49-F238E27FC236}">
                <a16:creationId xmlns:a16="http://schemas.microsoft.com/office/drawing/2014/main" id="{7CCD3A66-62AD-6CE5-28B5-23CD543DA145}"/>
              </a:ext>
            </a:extLst>
          </p:cNvPr>
          <p:cNvPicPr>
            <a:picLocks noChangeAspect="1"/>
          </p:cNvPicPr>
          <p:nvPr/>
        </p:nvPicPr>
        <p:blipFill>
          <a:blip r:embed="rId4"/>
          <a:stretch>
            <a:fillRect/>
          </a:stretch>
        </p:blipFill>
        <p:spPr>
          <a:xfrm>
            <a:off x="1447800" y="1245299"/>
            <a:ext cx="5823898" cy="44178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23640" y="1892075"/>
            <a:ext cx="6875959" cy="2311850"/>
          </a:xfrm>
          <a:prstGeom prst="rect">
            <a:avLst/>
          </a:prstGeom>
        </p:spPr>
        <p:txBody>
          <a:bodyPr vert="horz" wrap="square" lIns="0" tIns="460692" rIns="0" bIns="0" rtlCol="0">
            <a:spAutoFit/>
          </a:bodyPr>
          <a:lstStyle/>
          <a:p>
            <a:pPr marL="193675">
              <a:lnSpc>
                <a:spcPct val="100000"/>
              </a:lnSpc>
              <a:spcBef>
                <a:spcPts val="130"/>
              </a:spcBef>
            </a:pPr>
            <a:r>
              <a:rPr lang="en-IN" sz="6000" dirty="0"/>
              <a:t>Poetry Generator using LSTM</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2551339"/>
          </a:xfrm>
          <a:prstGeom prst="rect">
            <a:avLst/>
          </a:prstGeom>
        </p:spPr>
        <p:txBody>
          <a:bodyPr vert="horz" wrap="square" lIns="0" tIns="73279" rIns="0" bIns="0" rtlCol="0">
            <a:spAutoFit/>
          </a:bodyPr>
          <a:lstStyle/>
          <a:p>
            <a:pPr marR="0">
              <a:lnSpc>
                <a:spcPct val="115000"/>
              </a:lnSpc>
              <a:spcBef>
                <a:spcPts val="0"/>
              </a:spcBef>
              <a:spcAft>
                <a:spcPts val="1000"/>
              </a:spcAft>
            </a:pPr>
            <a:r>
              <a:rPr lang="en-US" spc="-10" dirty="0"/>
              <a:t>AGENDA</a:t>
            </a:r>
            <a:br>
              <a:rPr lang="en-US" spc="-10" dirty="0"/>
            </a:br>
            <a:br>
              <a:rPr lang="en-US" spc="-10" dirty="0"/>
            </a:br>
            <a:endParaRPr lang="en-US"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0D3D9599-5930-1F6E-078D-AC3C07D1F5BE}"/>
              </a:ext>
            </a:extLst>
          </p:cNvPr>
          <p:cNvSpPr txBox="1"/>
          <p:nvPr/>
        </p:nvSpPr>
        <p:spPr>
          <a:xfrm>
            <a:off x="1314450" y="1371947"/>
            <a:ext cx="8153400" cy="2585323"/>
          </a:xfrm>
          <a:prstGeom prst="rect">
            <a:avLst/>
          </a:prstGeom>
          <a:noFill/>
        </p:spPr>
        <p:txBody>
          <a:bodyPr wrap="square" rtlCol="0">
            <a:spAutoFit/>
          </a:bodyPr>
          <a:lstStyle/>
          <a:p>
            <a:r>
              <a:rPr lang="en-US" dirty="0">
                <a:latin typeface="+mn-lt"/>
              </a:rPr>
              <a:t>This project revolutionizes poetry creation by leveraging advanced machine learning techniques to generate original and engaging verses.</a:t>
            </a:r>
          </a:p>
          <a:p>
            <a:endParaRPr lang="en-US" dirty="0">
              <a:latin typeface="+mn-lt"/>
            </a:endParaRPr>
          </a:p>
          <a:p>
            <a:pPr marL="285750" indent="-285750">
              <a:buFont typeface="Arial" panose="020B0604020202020204" pitchFamily="34" charset="0"/>
              <a:buChar char="•"/>
            </a:pPr>
            <a:r>
              <a:rPr lang="en-US" b="1" dirty="0">
                <a:latin typeface="+mn-lt"/>
              </a:rPr>
              <a:t>Empowering Creativity: </a:t>
            </a:r>
            <a:r>
              <a:rPr lang="en-US" dirty="0">
                <a:latin typeface="+mn-lt"/>
              </a:rPr>
              <a:t>By providing users with a tool that streamlines the poetry writing process, we aim to empower individuals to express their creativity effortlessly.</a:t>
            </a:r>
          </a:p>
          <a:p>
            <a:pPr marL="285750" indent="-285750">
              <a:buFont typeface="Arial" panose="020B0604020202020204" pitchFamily="34" charset="0"/>
              <a:buChar char="•"/>
            </a:pPr>
            <a:r>
              <a:rPr lang="en-US" b="1" dirty="0">
                <a:latin typeface="+mn-lt"/>
              </a:rPr>
              <a:t>Unlocking Poetic Potential: </a:t>
            </a:r>
            <a:r>
              <a:rPr lang="en-US" dirty="0">
                <a:latin typeface="+mn-lt"/>
              </a:rPr>
              <a:t>Our Poetry Generator offers a platform for poets of all skill levels to unlock their poetic potential and explore the art of verse creation in new ways.</a:t>
            </a:r>
            <a:endParaRPr lang="en-IN"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319328" cy="4367478"/>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PROBLEM</a:t>
            </a:r>
            <a:r>
              <a:rPr sz="4250" dirty="0"/>
              <a:t>	</a:t>
            </a:r>
            <a:r>
              <a:rPr sz="4250" spc="-75" dirty="0"/>
              <a:t>STATEMENT</a:t>
            </a:r>
            <a:br>
              <a:rPr lang="en-US" sz="4250" spc="-75" dirty="0"/>
            </a:br>
            <a:br>
              <a:rPr lang="en-US" sz="4250" spc="-75" dirty="0"/>
            </a:br>
            <a:r>
              <a:rPr lang="en-US" sz="1800" b="0" dirty="0">
                <a:effectLst/>
                <a:latin typeface="Calibri" panose="020F0502020204030204" pitchFamily="34" charset="0"/>
                <a:ea typeface="Calibri" panose="020F0502020204030204" pitchFamily="34" charset="0"/>
                <a:cs typeface="Times New Roman" panose="02020603050405020304" pitchFamily="18" charset="0"/>
              </a:rPr>
              <a:t>Traditional methods of writing poetry often rely solely on the poet's creativity and inspiration, which can pose challenges for individuals new to poetry or facing writer's block. This reliance on subjective creativity can be limiting, leading to difficulties in generating original and engaging verses. Our goal is to overcome these limitations by providing a solution that empowers users to effortlessly create poetry using advanced machine learning techniques. By leveraging LSTM networks and Markov Chains, we aim to streamline the poetry writing process, enabling users to generate coherent and stylistically consistent verses with ease.</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8"/>
            <a:ext cx="7261225" cy="2210157"/>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PROJECT</a:t>
            </a:r>
            <a:r>
              <a:rPr sz="4250" dirty="0"/>
              <a:t>	</a:t>
            </a:r>
            <a:r>
              <a:rPr sz="4250" spc="-10" dirty="0"/>
              <a:t>OVERVIEW</a:t>
            </a:r>
            <a:br>
              <a:rPr lang="en-US" sz="4250" spc="-10" dirty="0"/>
            </a:br>
            <a:br>
              <a:rPr lang="en-US" sz="4250" spc="-10" dirty="0"/>
            </a:b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6" name="TextBox 15">
            <a:extLst>
              <a:ext uri="{FF2B5EF4-FFF2-40B4-BE49-F238E27FC236}">
                <a16:creationId xmlns:a16="http://schemas.microsoft.com/office/drawing/2014/main" id="{0FF996A5-6DA7-AFE5-C153-32ED0DA7568C}"/>
              </a:ext>
            </a:extLst>
          </p:cNvPr>
          <p:cNvSpPr txBox="1"/>
          <p:nvPr/>
        </p:nvSpPr>
        <p:spPr>
          <a:xfrm>
            <a:off x="457200" y="2136338"/>
            <a:ext cx="8693943" cy="3139321"/>
          </a:xfrm>
          <a:prstGeom prst="rect">
            <a:avLst/>
          </a:prstGeom>
          <a:noFill/>
        </p:spPr>
        <p:txBody>
          <a:bodyPr wrap="square">
            <a:spAutoFit/>
          </a:bodyPr>
          <a:lstStyle/>
          <a:p>
            <a:pPr marL="285750" indent="-285750">
              <a:buFont typeface="Arial" panose="020B0604020202020204" pitchFamily="34" charset="0"/>
              <a:buChar char="•"/>
            </a:pPr>
            <a:r>
              <a:rPr lang="en-US" b="1" dirty="0">
                <a:latin typeface="+mn-lt"/>
              </a:rPr>
              <a:t>The Poetry Generator Solution: </a:t>
            </a:r>
            <a:r>
              <a:rPr lang="en-US" dirty="0">
                <a:latin typeface="+mn-lt"/>
              </a:rPr>
              <a:t>Our solution utilizes LSTM networks and Markov Chains to generate poetry inspired by input poems while maintaining style and thematic elements.</a:t>
            </a:r>
          </a:p>
          <a:p>
            <a:pPr marL="285750" indent="-285750">
              <a:buFont typeface="Arial" panose="020B0604020202020204" pitchFamily="34" charset="0"/>
              <a:buChar char="•"/>
            </a:pPr>
            <a:r>
              <a:rPr lang="en-US" b="1" dirty="0">
                <a:latin typeface="+mn-lt"/>
              </a:rPr>
              <a:t>Streamlining Poetry Writing: </a:t>
            </a:r>
            <a:r>
              <a:rPr lang="en-US" dirty="0">
                <a:latin typeface="+mn-lt"/>
              </a:rPr>
              <a:t>By automating parts of the poetry writing process, our Poetry Generator streamlines the creation of original and engaging verses.</a:t>
            </a:r>
          </a:p>
          <a:p>
            <a:pPr marL="285750" indent="-285750">
              <a:buFont typeface="Arial" panose="020B0604020202020204" pitchFamily="34" charset="0"/>
              <a:buChar char="•"/>
            </a:pPr>
            <a:r>
              <a:rPr lang="en-US" b="1" dirty="0">
                <a:latin typeface="+mn-lt"/>
              </a:rPr>
              <a:t>Customization Options: </a:t>
            </a:r>
            <a:r>
              <a:rPr lang="en-US" dirty="0">
                <a:latin typeface="+mn-lt"/>
              </a:rPr>
              <a:t>We offer users customizable options to tailor the output according to their preferences, including parameters such as syllable count and rhyme scheme.</a:t>
            </a:r>
          </a:p>
          <a:p>
            <a:pPr marL="285750" indent="-285750">
              <a:buFont typeface="Arial" panose="020B0604020202020204" pitchFamily="34" charset="0"/>
              <a:buChar char="•"/>
            </a:pPr>
            <a:r>
              <a:rPr lang="en-US" b="1" dirty="0">
                <a:latin typeface="+mn-lt"/>
              </a:rPr>
              <a:t>Versatility and Adaptability: </a:t>
            </a:r>
            <a:r>
              <a:rPr lang="en-US" dirty="0">
                <a:latin typeface="+mn-lt"/>
              </a:rPr>
              <a:t>The Poetry Generator is designed to be versatile and adaptable, catering to various creative needs and artistic endeavors across different genres and poetic 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613261"/>
          </a:xfrm>
          <a:prstGeom prst="rect">
            <a:avLst/>
          </a:prstGeom>
        </p:spPr>
        <p:txBody>
          <a:bodyPr vert="horz" wrap="square" lIns="0" tIns="522858" rIns="0" bIns="0" rtlCol="0">
            <a:spAutoFit/>
          </a:bodyPr>
          <a:lstStyle/>
          <a:p>
            <a:pPr marL="0" marR="0">
              <a:lnSpc>
                <a:spcPct val="115000"/>
              </a:lnSpc>
              <a:spcBef>
                <a:spcPts val="0"/>
              </a:spcBef>
              <a:spcAft>
                <a:spcPts val="1000"/>
              </a:spcAft>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7EC6DBE0-96EB-5C90-C2F8-16745C56E92B}"/>
              </a:ext>
            </a:extLst>
          </p:cNvPr>
          <p:cNvSpPr txBox="1"/>
          <p:nvPr/>
        </p:nvSpPr>
        <p:spPr>
          <a:xfrm>
            <a:off x="609600" y="2097045"/>
            <a:ext cx="89916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n-lt"/>
              </a:rPr>
              <a:t>Poets: </a:t>
            </a:r>
            <a:r>
              <a:rPr lang="en-US" dirty="0">
                <a:latin typeface="+mn-lt"/>
              </a:rPr>
              <a:t>Experienced poets looking for inspiration or seeking to explore new poetic styles and themes.</a:t>
            </a:r>
          </a:p>
          <a:p>
            <a:pPr marL="285750" indent="-285750">
              <a:buFont typeface="Arial" panose="020B0604020202020204" pitchFamily="34" charset="0"/>
              <a:buChar char="•"/>
            </a:pPr>
            <a:r>
              <a:rPr lang="en-US" b="1" dirty="0">
                <a:latin typeface="+mn-lt"/>
              </a:rPr>
              <a:t>Writers: </a:t>
            </a:r>
            <a:r>
              <a:rPr lang="en-US" dirty="0">
                <a:latin typeface="+mn-lt"/>
              </a:rPr>
              <a:t>Writers interested in experimenting with poetry as a creative outlet or supplementing their prose writing with poetic elements.</a:t>
            </a:r>
          </a:p>
          <a:p>
            <a:pPr marL="285750" indent="-285750">
              <a:buFont typeface="Arial" panose="020B0604020202020204" pitchFamily="34" charset="0"/>
              <a:buChar char="•"/>
            </a:pPr>
            <a:r>
              <a:rPr lang="en-US" b="1" dirty="0">
                <a:latin typeface="+mn-lt"/>
              </a:rPr>
              <a:t>Musicians: </a:t>
            </a:r>
            <a:r>
              <a:rPr lang="en-US" dirty="0">
                <a:latin typeface="+mn-lt"/>
              </a:rPr>
              <a:t>Musicians seeking lyrical inspiration or looking to incorporate poetry into their songwriting process.</a:t>
            </a:r>
          </a:p>
          <a:p>
            <a:pPr marL="285750" indent="-285750">
              <a:buFont typeface="Arial" panose="020B0604020202020204" pitchFamily="34" charset="0"/>
              <a:buChar char="•"/>
            </a:pPr>
            <a:r>
              <a:rPr lang="en-US" b="1" dirty="0">
                <a:latin typeface="+mn-lt"/>
              </a:rPr>
              <a:t>Enthusiasts: </a:t>
            </a:r>
            <a:r>
              <a:rPr lang="en-US" dirty="0">
                <a:latin typeface="+mn-lt"/>
              </a:rPr>
              <a:t>Poetry enthusiasts interested in exploring the art of poetry writing and creating original verses for personal enjoyment or artistic expression.</a:t>
            </a:r>
            <a:endParaRPr lang="en-IN"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98EB7DB-495F-AE65-817F-085BC95BB037}"/>
              </a:ext>
            </a:extLst>
          </p:cNvPr>
          <p:cNvSpPr txBox="1"/>
          <p:nvPr/>
        </p:nvSpPr>
        <p:spPr>
          <a:xfrm>
            <a:off x="2847975" y="2019300"/>
            <a:ext cx="7772400" cy="3416320"/>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Seamless Poetry Generation: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Our solution offers a seamless platform for generating poetry, empowering users to effortlessly create original and engaging verses.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Leveraging Advanced Machine Learning: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By leveraging advanced machine learning techniques such as LSTM networks and Markov Chains, we provide users with a powerful tool for poetry creation.</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Maintaining Style and Consistency: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Poetry Generator maintains the style and thematic elements of the source material, ensuring stylistic consistency in the generated poetry.</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Customization and Control: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provide users with customizable options to tailor the output according to their preferences, giving them control over the creative process.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1730154"/>
          </a:xfrm>
          <a:prstGeom prst="rect">
            <a:avLst/>
          </a:prstGeom>
        </p:spPr>
        <p:txBody>
          <a:bodyPr vert="horz" wrap="square" lIns="0" tIns="286004" rIns="0" bIns="0" rtlCol="0">
            <a:spAutoFit/>
          </a:bodyPr>
          <a:lstStyle/>
          <a:p>
            <a:pPr marL="0" marR="0">
              <a:lnSpc>
                <a:spcPct val="115000"/>
              </a:lnSpc>
              <a:spcBef>
                <a:spcPts val="0"/>
              </a:spcBef>
              <a:spcAft>
                <a:spcPts val="1000"/>
              </a:spcAft>
            </a:pPr>
            <a:r>
              <a:rPr sz="4250" dirty="0"/>
              <a:t>THE</a:t>
            </a:r>
            <a:r>
              <a:rPr sz="4250" spc="20" dirty="0"/>
              <a:t> </a:t>
            </a:r>
            <a:r>
              <a:rPr sz="4250" dirty="0"/>
              <a:t>WOW</a:t>
            </a:r>
            <a:r>
              <a:rPr sz="4250" spc="90" dirty="0"/>
              <a:t> </a:t>
            </a:r>
            <a:r>
              <a:rPr sz="4250" dirty="0"/>
              <a:t>IN YOUR </a:t>
            </a:r>
            <a:r>
              <a:rPr sz="4250" spc="-10" dirty="0"/>
              <a:t>SOLUTION</a:t>
            </a:r>
            <a:br>
              <a:rPr lang="en-US" sz="4250" spc="-10" dirty="0"/>
            </a:b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E378A4A6-D131-EEE0-8824-EE95C5445E23}"/>
              </a:ext>
            </a:extLst>
          </p:cNvPr>
          <p:cNvSpPr txBox="1"/>
          <p:nvPr/>
        </p:nvSpPr>
        <p:spPr>
          <a:xfrm>
            <a:off x="2209800" y="2112443"/>
            <a:ext cx="7848600" cy="3419475"/>
          </a:xfrm>
          <a:prstGeom prst="rect">
            <a:avLst/>
          </a:prstGeom>
          <a:noFill/>
        </p:spPr>
        <p:txBody>
          <a:bodyPr wrap="square" rtlCol="0">
            <a:spAutoFit/>
          </a:bodyPr>
          <a:lstStyle/>
          <a:p>
            <a:r>
              <a:rPr lang="en-US" b="1" dirty="0">
                <a:latin typeface="+mn-lt"/>
              </a:rPr>
              <a:t>Generating Verses with Rhyming Patterns: </a:t>
            </a:r>
            <a:r>
              <a:rPr lang="en-US" dirty="0">
                <a:latin typeface="+mn-lt"/>
              </a:rPr>
              <a:t>Our Poetry Generator is capable of generating verses with rhyming patterns reminiscent of hip-hop lyrics, adding charm and flair to the generated poetry.</a:t>
            </a:r>
          </a:p>
          <a:p>
            <a:r>
              <a:rPr lang="en-US" b="1" dirty="0">
                <a:latin typeface="+mn-lt"/>
              </a:rPr>
              <a:t>Prioritizing Rhyme Scheme: </a:t>
            </a:r>
            <a:r>
              <a:rPr lang="en-US" dirty="0">
                <a:latin typeface="+mn-lt"/>
              </a:rPr>
              <a:t>While maintaining creativity, our Poetry Generator prioritizes rhyme scheme, resulting in engaging and stylistically consistent compositions.</a:t>
            </a:r>
          </a:p>
          <a:p>
            <a:r>
              <a:rPr lang="en-US" b="1" dirty="0">
                <a:latin typeface="+mn-lt"/>
              </a:rPr>
              <a:t>Versatility Across Genres: </a:t>
            </a:r>
            <a:r>
              <a:rPr lang="en-US" dirty="0">
                <a:latin typeface="+mn-lt"/>
              </a:rPr>
              <a:t>Our solution is versatile and adaptable, catering to various artistic endeavors and genres, spanning different poetic forms and themes.</a:t>
            </a:r>
          </a:p>
          <a:p>
            <a:r>
              <a:rPr lang="en-US" b="1" dirty="0">
                <a:latin typeface="+mn-lt"/>
              </a:rPr>
              <a:t>Adding Charm and Versatility: </a:t>
            </a:r>
            <a:r>
              <a:rPr lang="en-US" dirty="0">
                <a:latin typeface="+mn-lt"/>
              </a:rPr>
              <a:t>By focusing on rhyme scheme and stylistic coherence, our Poetry Generator adds charm and versatility to the generated poetry, making it suitable for a wide range of artistic expressions.</a:t>
            </a:r>
            <a:endParaRPr lang="en-IN"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14375" y="2019300"/>
            <a:ext cx="8485087" cy="2798971"/>
          </a:xfrm>
          <a:prstGeom prst="rect">
            <a:avLst/>
          </a:prstGeom>
        </p:spPr>
        <p:txBody>
          <a:bodyPr vert="horz" wrap="square" lIns="0" tIns="12700" rIns="0" bIns="0" rtlCol="0">
            <a:spAutoFit/>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Implementation of LSTM Networks: </a:t>
            </a:r>
            <a:r>
              <a:rPr lang="en-US" sz="1800" dirty="0">
                <a:effectLst/>
                <a:latin typeface="Calibri" panose="020F0502020204030204" pitchFamily="34" charset="0"/>
                <a:ea typeface="Calibri" panose="020F0502020204030204" pitchFamily="34" charset="0"/>
                <a:cs typeface="Times New Roman" panose="02020603050405020304" pitchFamily="18" charset="0"/>
              </a:rPr>
              <a:t>Our Poetry Generator implements LSTM networks to model the sequential nature of poetry and capture long-term dependencies in text data.</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Utilizing Markov Chains: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addition to LSTM networks, we utilize Markov Chains to generate new sentences based on word-to-word probabilities, ensuring coherence and flow in the generated poetry.</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Predicting Properties of the Next Line: </a:t>
            </a:r>
            <a:r>
              <a:rPr lang="en-US" sz="1800" dirty="0">
                <a:effectLst/>
                <a:latin typeface="Calibri" panose="020F0502020204030204" pitchFamily="34" charset="0"/>
                <a:ea typeface="Calibri" panose="020F0502020204030204" pitchFamily="34" charset="0"/>
                <a:cs typeface="Times New Roman" panose="02020603050405020304" pitchFamily="18" charset="0"/>
              </a:rPr>
              <a:t>LSTM networks predict properties of the next line, such as syllable count and rhyme scheme, adding depth and context to the generated verses.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767</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Poetry Generator using LSTM</vt:lpstr>
      <vt:lpstr>AGENDA  </vt:lpstr>
      <vt:lpstr>PROBLEM STATEMENT  Traditional methods of writing poetry often rely solely on the poet's creativity and inspiration, which can pose challenges for individuals new to poetry or facing writer's block. This reliance on subjective creativity can be limiting, leading to difficulties in generating original and engaging verses. Our goal is to overcome these limitations by providing a solution that empowers users to effortlessly create poetry using advanced machine learning techniques. By leveraging LSTM networks and Markov Chains, we aim to streamline the poetry writing process, enabling users to generate coherent and stylistically consistent verses with ease.</vt:lpstr>
      <vt:lpstr>PROJECT OVERVIEW  </vt:lpstr>
      <vt:lpstr>WHO ARE THE END USERS? </vt:lpstr>
      <vt:lpstr>YOUR SOLUTION AND ITS VALUE PROPOSITION</vt:lpstr>
      <vt:lpstr>THE WOW IN YOUR SOLUTION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mohamed</dc:creator>
  <cp:lastModifiedBy>Shanthosh Kumar</cp:lastModifiedBy>
  <cp:revision>2</cp:revision>
  <dcterms:created xsi:type="dcterms:W3CDTF">2024-04-05T08:30:55Z</dcterms:created>
  <dcterms:modified xsi:type="dcterms:W3CDTF">2024-04-25T19:03:19Z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