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63" r:id="rId3"/>
    <p:sldId id="257" r:id="rId4"/>
    <p:sldId id="258" r:id="rId5"/>
    <p:sldId id="260" r:id="rId6"/>
    <p:sldId id="259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olo" id="{15617F57-7878-40C4-909F-B3C383C46CA3}">
          <p14:sldIdLst>
            <p14:sldId id="256"/>
          </p14:sldIdLst>
        </p14:section>
        <p14:section name="Cos'è il PCTO" id="{A7B0690E-1983-4CEB-ACFA-9E9794A46857}">
          <p14:sldIdLst>
            <p14:sldId id="263"/>
          </p14:sldIdLst>
        </p14:section>
        <p14:section name="Alternanze più significative" id="{DC126E78-B3FB-470B-9816-32DB6B0FEBB4}">
          <p14:sldIdLst>
            <p14:sldId id="257"/>
            <p14:sldId id="258"/>
            <p14:sldId id="260"/>
            <p14:sldId id="259"/>
            <p14:sldId id="261"/>
            <p14:sldId id="26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44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2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9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6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9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2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2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0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7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38" r:id="rId6"/>
    <p:sldLayoutId id="2147483734" r:id="rId7"/>
    <p:sldLayoutId id="2147483735" r:id="rId8"/>
    <p:sldLayoutId id="2147483736" r:id="rId9"/>
    <p:sldLayoutId id="2147483737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8C468E5-B1CB-41DA-8CBA-3CF9F345F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2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E2C2E79B-3680-475E-8691-E8D4B291A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45" y="1325697"/>
            <a:ext cx="11046909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4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40065B46-41AA-4096-89E7-5397D8B88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6" y="536197"/>
            <a:ext cx="10382388" cy="57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6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F511F06-864B-4387-9823-8B5C2DF41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10" y="551438"/>
            <a:ext cx="10571380" cy="57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BAAAE02D-176C-4035-9BBF-D5E71D497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09" y="532368"/>
            <a:ext cx="10394581" cy="57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3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147C4565-858D-44E4-882E-C0CD7C354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6" y="615452"/>
            <a:ext cx="10382388" cy="56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4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3D1CBAC1-C8D6-4B2D-8CFF-51FC0BC53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65" y="193860"/>
            <a:ext cx="10589670" cy="60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4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5423A2FA-152F-42A0-A297-4D85950A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06" y="597162"/>
            <a:ext cx="10382388" cy="56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3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A41AC27-598C-4DED-B22B-43D93949D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5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0659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AccentBoxVTI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PCTO</dc:title>
  <dc:creator>Lorenzo Cirilli</dc:creator>
  <cp:lastModifiedBy>Lorenzo Cirilli</cp:lastModifiedBy>
  <cp:revision>36</cp:revision>
  <dcterms:created xsi:type="dcterms:W3CDTF">2020-06-04T08:53:11Z</dcterms:created>
  <dcterms:modified xsi:type="dcterms:W3CDTF">2020-06-26T07:55:14Z</dcterms:modified>
</cp:coreProperties>
</file>