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15617F57-7878-40C4-909F-B3C383C46CA3}">
          <p14:sldIdLst>
            <p14:sldId id="256"/>
          </p14:sldIdLst>
        </p14:section>
        <p14:section name="Cos'è il PCTO" id="{A7B0690E-1983-4CEB-ACFA-9E9794A46857}">
          <p14:sldIdLst>
            <p14:sldId id="263"/>
          </p14:sldIdLst>
        </p14:section>
        <p14:section name="Alternanze più significative" id="{DC126E78-B3FB-470B-9816-32DB6B0FEBB4}">
          <p14:sldIdLst>
            <p14:sldId id="257"/>
            <p14:sldId id="258"/>
            <p14:sldId id="260"/>
            <p14:sldId id="259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4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92AB72E-799D-4430-9A91-15744582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" r="21257" b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252AAC-0584-4823-8C9A-0749C151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endParaRPr lang="it-IT" sz="4800" dirty="0"/>
          </a:p>
          <a:p>
            <a:r>
              <a:rPr lang="it-IT" sz="4800" dirty="0"/>
              <a:t>PCTO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5AD52-52EF-45FD-8AF0-5083087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E4608-9270-4850-8067-E2D4DFD5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200" dirty="0"/>
              <a:t>Dal 3° anno di studio la scuola ha organizzato dei percorsi di formazione per accrescere la nostra conoscenza dei contesti lavorativi. </a:t>
            </a:r>
          </a:p>
          <a:p>
            <a:pPr marL="0" indent="0">
              <a:buNone/>
            </a:pPr>
            <a:r>
              <a:rPr lang="it-IT" sz="3200" dirty="0"/>
              <a:t>L'obiettivo è stato quello di farci partecipare a seminari e incontrare esperti, permettendoci così di sperimentare il mondo del lavoro.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DA6337-C3A1-444E-8867-1A07A034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103927"/>
            <a:ext cx="3099816" cy="2391617"/>
          </a:xfrm>
        </p:spPr>
        <p:txBody>
          <a:bodyPr>
            <a:normAutofit fontScale="92500" lnSpcReduction="10000"/>
          </a:bodyPr>
          <a:lstStyle/>
          <a:p>
            <a:r>
              <a:rPr lang="it-IT" sz="3200" b="1" dirty="0"/>
              <a:t>P</a:t>
            </a:r>
            <a:r>
              <a:rPr lang="it-IT" sz="3200" dirty="0"/>
              <a:t>ercorso</a:t>
            </a:r>
          </a:p>
          <a:p>
            <a:r>
              <a:rPr lang="it-IT" sz="3200" b="1" dirty="0"/>
              <a:t>C</a:t>
            </a:r>
            <a:r>
              <a:rPr lang="it-IT" sz="3200" dirty="0"/>
              <a:t>ompetenze</a:t>
            </a:r>
            <a:endParaRPr lang="it-IT" sz="3200" b="1" dirty="0"/>
          </a:p>
          <a:p>
            <a:r>
              <a:rPr lang="it-IT" sz="3200" b="1" dirty="0"/>
              <a:t>T</a:t>
            </a:r>
            <a:r>
              <a:rPr lang="it-IT" sz="3200" dirty="0"/>
              <a:t>rasversali</a:t>
            </a:r>
            <a:endParaRPr lang="it-IT" sz="3200" b="1" dirty="0"/>
          </a:p>
          <a:p>
            <a:r>
              <a:rPr lang="it-IT" sz="3200" b="1" dirty="0"/>
              <a:t>O</a:t>
            </a:r>
            <a:r>
              <a:rPr lang="it-IT" sz="3200" dirty="0"/>
              <a:t>rientamento</a:t>
            </a:r>
          </a:p>
          <a:p>
            <a:endParaRPr lang="it-IT" sz="3200" dirty="0"/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54694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66477-8D65-4736-8923-104D0E99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Le alternanze più significative sono state: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ABD66-1D85-4DE0-A0B1-06662CF1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Università degli Studi Niccolò Cusano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Università Europea di Roma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Orienta Spa Agenzia per il lavoro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Blockchain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Cittadinanza e costituzione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Il giorno della memoria</a:t>
            </a:r>
          </a:p>
        </p:txBody>
      </p:sp>
    </p:spTree>
    <p:extLst>
      <p:ext uri="{BB962C8B-B14F-4D97-AF65-F5344CB8AC3E}">
        <p14:creationId xmlns:p14="http://schemas.microsoft.com/office/powerpoint/2010/main" val="259586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B83B7-92F8-494B-9B69-9B60DCB6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it-IT" dirty="0"/>
              <a:t>Università degli Studi Niccolò Cusano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607C1-BB00-41BC-858B-31FD84A4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alternanza è avvenuta all’università degli studi Niccolò Cusano. La classe è stata divisa in 2 gruppi, che però avevano entrambi  come scopo finale la realizzazione di un drone da corsa. </a:t>
            </a:r>
          </a:p>
          <a:p>
            <a:pPr marL="0" indent="0">
              <a:buNone/>
            </a:pPr>
            <a:r>
              <a:rPr lang="it-IT" dirty="0"/>
              <a:t>Io e il mio gruppo dovevamo programmare il sistema operativo del drone tramite il software «LPCXpresso»        e un cip.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4D269A-076A-406C-8740-82D6B7AC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24" y="5008227"/>
            <a:ext cx="665696" cy="4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tà degli Studi Niccolò Cusano | Enciclopedia dell'Economia ...">
            <a:extLst>
              <a:ext uri="{FF2B5EF4-FFF2-40B4-BE49-F238E27FC236}">
                <a16:creationId xmlns:a16="http://schemas.microsoft.com/office/drawing/2014/main" id="{BD6D599F-7E13-409E-8CB1-FDB911FB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72" y="419141"/>
            <a:ext cx="1276481" cy="14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7BA2B-DB29-4775-A0C7-53CDFE0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Università Europea di Roma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FA992-8E5F-4073-8640-EF5D7E5E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Un’altra esperienza l’abbiamo fatta all’Università Europea di Roma insieme ad altre 2 classi dell’istituto. Per 5 giorni siamo stati coordinati da Filippo Gugliara, il nostro tutor, che, ci ha spiegato i passi che vanno effettuati per sviluppare una Start-up, dalla creazione dell’idea, alla presentazione della medesima.</a:t>
            </a:r>
          </a:p>
        </p:txBody>
      </p:sp>
      <p:pic>
        <p:nvPicPr>
          <p:cNvPr id="2050" name="Picture 2" descr="Università Europea di Roma | Enciclopedia dell'Economia Wiki | Fandom">
            <a:extLst>
              <a:ext uri="{FF2B5EF4-FFF2-40B4-BE49-F238E27FC236}">
                <a16:creationId xmlns:a16="http://schemas.microsoft.com/office/drawing/2014/main" id="{9FA748B8-9509-4483-A403-59545F2E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360" y="430880"/>
            <a:ext cx="1297336" cy="129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31BAD-C56A-4AFE-A14C-BC1DDF10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Orienta Spa Agenzia per il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E217F-06D8-42E9-A36D-7F3743E4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quest’ altra alternanza invece ci siamo recati per due giorni con un totale di 16 ore, ad Orienta Spa Agenzia per il lavoro a Via Labicana 26, dove ci hanno spiegato i diritti dei lavoratori, come strutturare un curriculum e sostenere un colloquio.</a:t>
            </a:r>
          </a:p>
        </p:txBody>
      </p:sp>
      <p:pic>
        <p:nvPicPr>
          <p:cNvPr id="3078" name="Picture 6" descr="ORIENTA - Assolombarda Servizi">
            <a:extLst>
              <a:ext uri="{FF2B5EF4-FFF2-40B4-BE49-F238E27FC236}">
                <a16:creationId xmlns:a16="http://schemas.microsoft.com/office/drawing/2014/main" id="{35570AB9-2D77-47B8-B5E9-1DD0E7BB2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2"/>
          <a:stretch/>
        </p:blipFill>
        <p:spPr bwMode="auto">
          <a:xfrm>
            <a:off x="9337356" y="887614"/>
            <a:ext cx="1946340" cy="5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52E6C-AF2F-4293-99E6-44D838C5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Blockchain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3D597-0F2A-465D-8461-051565E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Invece durante quest’altra esperienza, durata una mattinata, ci è stato spiegato il funzionamento dei bitcoin e il loro valore di mercato, come avvengono le transizioni e l’algoritmo che c’è dietro e come </a:t>
            </a:r>
            <a:r>
              <a:rPr lang="it-IT" dirty="0" err="1"/>
              <a:t>farmare</a:t>
            </a:r>
            <a:r>
              <a:rPr lang="it-IT" dirty="0"/>
              <a:t> bitcoin.</a:t>
            </a:r>
          </a:p>
        </p:txBody>
      </p:sp>
      <p:pic>
        <p:nvPicPr>
          <p:cNvPr id="4098" name="Picture 2" descr="Immagine correlata">
            <a:extLst>
              <a:ext uri="{FF2B5EF4-FFF2-40B4-BE49-F238E27FC236}">
                <a16:creationId xmlns:a16="http://schemas.microsoft.com/office/drawing/2014/main" id="{9977F447-5494-412D-B2A4-6956BCEB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35" y="155867"/>
            <a:ext cx="2620161" cy="19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D790E-8FCF-470C-AF18-896AE0D3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Cittadinanza e costituzione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2AC1B-BA03-4D3E-887D-11D03F0B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Infine quest’ altra alternanza l’abbiamo fatta direttamente a scuola dove ci hanno spiegato l’articolo 1 della costituzione, che sancisce che l’Italia è una repubblica democratica fondata sul lavoro e che è proprio il lavoro a dare dignità </a:t>
            </a:r>
            <a:r>
              <a:rPr lang="it-IT"/>
              <a:t>all’uomo rendendolo così </a:t>
            </a:r>
            <a:r>
              <a:rPr lang="it-IT" dirty="0"/>
              <a:t>libero. </a:t>
            </a:r>
          </a:p>
        </p:txBody>
      </p:sp>
      <p:pic>
        <p:nvPicPr>
          <p:cNvPr id="5122" name="Picture 2" descr="Cambiano le regole per la cittadinanza - In primo piano - Moving ...">
            <a:extLst>
              <a:ext uri="{FF2B5EF4-FFF2-40B4-BE49-F238E27FC236}">
                <a16:creationId xmlns:a16="http://schemas.microsoft.com/office/drawing/2014/main" id="{952C3EFA-4315-44E3-BEC7-8C00A66C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96" y="513778"/>
            <a:ext cx="1905000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3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9">
            <a:extLst>
              <a:ext uri="{FF2B5EF4-FFF2-40B4-BE49-F238E27FC236}">
                <a16:creationId xmlns:a16="http://schemas.microsoft.com/office/drawing/2014/main" id="{FB584DA7-0650-43B5-808C-7C58F2C5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5782538-C6AB-4C23-B322-D6EDFDAE8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" r="21257" b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A120C1F2-2699-4CDF-B9BF-D3D9CFCD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51B1D062-7069-4932-8D4C-7F5C426B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endParaRPr lang="it-IT" sz="4800" dirty="0"/>
          </a:p>
          <a:p>
            <a:r>
              <a:rPr lang="it-IT" sz="4800" dirty="0"/>
              <a:t>PCTO</a:t>
            </a: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DE0E2A35-53C0-4960-B758-7F253DA69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5964F6B-C1F0-42F5-9631-75FD22FE8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05A0859-E832-44C1-914A-1438F5788B19}"/>
              </a:ext>
            </a:extLst>
          </p:cNvPr>
          <p:cNvSpPr txBox="1"/>
          <p:nvPr/>
        </p:nvSpPr>
        <p:spPr>
          <a:xfrm>
            <a:off x="9286593" y="6273225"/>
            <a:ext cx="290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Cirilli Lorenzo</a:t>
            </a:r>
          </a:p>
        </p:txBody>
      </p:sp>
    </p:spTree>
    <p:extLst>
      <p:ext uri="{BB962C8B-B14F-4D97-AF65-F5344CB8AC3E}">
        <p14:creationId xmlns:p14="http://schemas.microsoft.com/office/powerpoint/2010/main" val="16580065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Wingdings</vt:lpstr>
      <vt:lpstr>AccentBoxVTI</vt:lpstr>
      <vt:lpstr> PCTO</vt:lpstr>
      <vt:lpstr>Cos’è?</vt:lpstr>
      <vt:lpstr>Le alternanze più significative sono state:</vt:lpstr>
      <vt:lpstr>Università degli Studi Niccolò Cusano</vt:lpstr>
      <vt:lpstr>Università Europea di Roma</vt:lpstr>
      <vt:lpstr>Orienta Spa Agenzia per il lavoro</vt:lpstr>
      <vt:lpstr>Blockchain</vt:lpstr>
      <vt:lpstr>Cittadinanza e costituzione</vt:lpstr>
      <vt:lpstr> PCTO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PCTO</dc:title>
  <dc:creator>Lorenzo Cirilli</dc:creator>
  <cp:lastModifiedBy>Lorenzo Cirilli</cp:lastModifiedBy>
  <cp:revision>35</cp:revision>
  <dcterms:created xsi:type="dcterms:W3CDTF">2020-06-04T08:53:11Z</dcterms:created>
  <dcterms:modified xsi:type="dcterms:W3CDTF">2020-06-24T08:31:43Z</dcterms:modified>
</cp:coreProperties>
</file>