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 SemiBold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 ExtraBold"/>
      <p:bold r:id="rId63"/>
      <p:boldItalic r:id="rId64"/>
    </p:embeddedFont>
    <p:embeddedFont>
      <p:font typeface="Fira Sans Extra Condensed"/>
      <p:regular r:id="rId65"/>
      <p:bold r:id="rId66"/>
      <p:italic r:id="rId67"/>
      <p:boldItalic r:id="rId68"/>
    </p:embeddedFont>
    <p:embeddedFont>
      <p:font typeface="Fira Sans Extra Condensed SemiBold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FiraSansExtraCondensedSemiBold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FiraSansExtraCondensedSemiBold-italic.fntdata"/><Relationship Id="rId70" Type="http://schemas.openxmlformats.org/officeDocument/2006/relationships/font" Target="fonts/FiraSansExtraCondensedSemiBo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ExtraBold-boldItalic.fntdata"/><Relationship Id="rId63" Type="http://schemas.openxmlformats.org/officeDocument/2006/relationships/font" Target="fonts/FiraSansExtraCondensedExtraBold-bold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regular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boldItalic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italic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SemiBold-bold.fntdata"/><Relationship Id="rId52" Type="http://schemas.openxmlformats.org/officeDocument/2006/relationships/font" Target="fonts/FiraSans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SemiBold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924297ca04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924297ca0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24297ca0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24297ca0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924297ca0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924297ca0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924297ca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924297ca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924297ca0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924297ca0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46aa65132e5798c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46aa65132e5798c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24297ca0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24297ca0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24297ca04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24297ca04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924297ca0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924297ca0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4297ca0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4297ca0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93c0bce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93c0bce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93c0bce0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93c0bce0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93c0bce0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93c0bce0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93c0bce03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93c0bce03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93c0bce03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93c0bce03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93c0bce0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93c0bce0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93c0bce035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93c0bce035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93c0bce03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93c0bce03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93c0bce035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93c0bce035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93c0bce03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93c0bce03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24297ca04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24297ca04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93c0bce035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93c0bce035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93c0bce035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93c0bce035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SLIDES_API60484726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SLIDES_API60484726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SLIDES_API60484726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SLIDES_API6048472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96f205c4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96f205c4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24297ca04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24297ca04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24297ca04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24297ca04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24297ca04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24297ca04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924297ca04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924297ca04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924297ca0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924297ca0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24297ca0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24297ca0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4980444" y="1155050"/>
            <a:ext cx="33927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Mental Health Infographics</a:t>
            </a:r>
            <a:endParaRPr sz="5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980444" y="3601750"/>
            <a:ext cx="339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Here is where this template begins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770856" y="886033"/>
            <a:ext cx="3928035" cy="3371433"/>
            <a:chOff x="272699" y="603900"/>
            <a:chExt cx="4809643" cy="4128117"/>
          </a:xfrm>
        </p:grpSpPr>
        <p:sp>
          <p:nvSpPr>
            <p:cNvPr id="60" name="Google Shape;60;p15"/>
            <p:cNvSpPr/>
            <p:nvPr/>
          </p:nvSpPr>
          <p:spPr>
            <a:xfrm>
              <a:off x="4750042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374118" y="2030309"/>
              <a:ext cx="46399" cy="90268"/>
            </a:xfrm>
            <a:custGeom>
              <a:rect b="b" l="l" r="r" t="t"/>
              <a:pathLst>
                <a:path extrusionOk="0" h="1070" w="55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61658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4075" y="2172967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80361" y="2321361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276594" y="2169339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73751" y="2173051"/>
              <a:ext cx="46231" cy="90268"/>
            </a:xfrm>
            <a:custGeom>
              <a:rect b="b" l="l" r="r" t="t"/>
              <a:pathLst>
                <a:path extrusionOk="0" h="1070" w="548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81230" y="2317227"/>
              <a:ext cx="46231" cy="90184"/>
            </a:xfrm>
            <a:custGeom>
              <a:rect b="b" l="l" r="r" t="t"/>
              <a:pathLst>
                <a:path extrusionOk="0" h="1069" w="548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85309" y="246224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92989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685419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275750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878819" y="1491145"/>
              <a:ext cx="1140075" cy="490146"/>
            </a:xfrm>
            <a:custGeom>
              <a:rect b="b" l="l" r="r" t="t"/>
              <a:pathLst>
                <a:path extrusionOk="0" h="5810" w="13514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52974" y="603900"/>
              <a:ext cx="775966" cy="333569"/>
            </a:xfrm>
            <a:custGeom>
              <a:rect b="b" l="l" r="r" t="t"/>
              <a:pathLst>
                <a:path extrusionOk="0" h="3954" w="9198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699" y="1029089"/>
              <a:ext cx="4708946" cy="3372307"/>
            </a:xfrm>
            <a:custGeom>
              <a:rect b="b" l="l" r="r" t="t"/>
              <a:pathLst>
                <a:path extrusionOk="0" h="39974" w="55818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981522" y="1846060"/>
              <a:ext cx="3007101" cy="2885957"/>
            </a:xfrm>
            <a:custGeom>
              <a:rect b="b" l="l" r="r" t="t"/>
              <a:pathLst>
                <a:path extrusionOk="0" h="34209" w="35645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9223" y="2601446"/>
              <a:ext cx="621499" cy="65465"/>
            </a:xfrm>
            <a:custGeom>
              <a:rect b="b" l="l" r="r" t="t"/>
              <a:pathLst>
                <a:path extrusionOk="0" fill="none" h="776" w="7367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969036" y="4066494"/>
              <a:ext cx="621583" cy="65634"/>
            </a:xfrm>
            <a:custGeom>
              <a:rect b="b" l="l" r="r" t="t"/>
              <a:pathLst>
                <a:path extrusionOk="0" fill="none" h="778" w="7368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460844" y="3546733"/>
              <a:ext cx="621499" cy="65634"/>
            </a:xfrm>
            <a:custGeom>
              <a:rect b="b" l="l" r="r" t="t"/>
              <a:pathLst>
                <a:path extrusionOk="0" fill="none" h="778" w="7367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715745" y="762333"/>
              <a:ext cx="621414" cy="65550"/>
            </a:xfrm>
            <a:custGeom>
              <a:rect b="b" l="l" r="r" t="t"/>
              <a:pathLst>
                <a:path extrusionOk="0" fill="none" h="777" w="7366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56492" y="2334437"/>
              <a:ext cx="684096" cy="595937"/>
            </a:xfrm>
            <a:custGeom>
              <a:rect b="b" l="l" r="r" t="t"/>
              <a:pathLst>
                <a:path extrusionOk="0" h="7064" w="8109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73560" y="2516999"/>
              <a:ext cx="264730" cy="264730"/>
            </a:xfrm>
            <a:custGeom>
              <a:rect b="b" l="l" r="r" t="t"/>
              <a:pathLst>
                <a:path extrusionOk="0" h="3138" w="3138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48669" y="1738413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01711" y="1739678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24599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546336" y="1909248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208966" y="2085735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5542" y="1904946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320073" y="1909417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47883" y="2080758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333824" y="2253196"/>
              <a:ext cx="55004" cy="107393"/>
            </a:xfrm>
            <a:custGeom>
              <a:rect b="b" l="l" r="r" t="t"/>
              <a:pathLst>
                <a:path extrusionOk="0" h="1273" w="652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86162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71729" y="2234467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4530" y="2234467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2914" y="1098436"/>
              <a:ext cx="1355790" cy="582861"/>
            </a:xfrm>
            <a:custGeom>
              <a:rect b="b" l="l" r="r" t="t"/>
              <a:pathLst>
                <a:path extrusionOk="0" h="6909" w="16071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07502" y="3029420"/>
              <a:ext cx="555527" cy="563288"/>
            </a:xfrm>
            <a:custGeom>
              <a:rect b="b" l="l" r="r" t="t"/>
              <a:pathLst>
                <a:path extrusionOk="0" h="6677" w="6585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745687" y="2599168"/>
              <a:ext cx="429658" cy="435564"/>
            </a:xfrm>
            <a:custGeom>
              <a:rect b="b" l="l" r="r" t="t"/>
              <a:pathLst>
                <a:path extrusionOk="0" h="5163" w="5093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85695" y="1517466"/>
              <a:ext cx="475720" cy="570544"/>
            </a:xfrm>
            <a:custGeom>
              <a:rect b="b" l="l" r="r" t="t"/>
              <a:pathLst>
                <a:path extrusionOk="0" fill="none" h="6763" w="5639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83501" y="1969399"/>
              <a:ext cx="65128" cy="67996"/>
            </a:xfrm>
            <a:custGeom>
              <a:rect b="b" l="l" r="r" t="t"/>
              <a:pathLst>
                <a:path extrusionOk="0" fill="none" h="806" w="772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cap="rnd" cmpd="sng" w="5150">
              <a:solidFill>
                <a:srgbClr val="7E6C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219096" y="3816695"/>
              <a:ext cx="364699" cy="463403"/>
            </a:xfrm>
            <a:custGeom>
              <a:rect b="b" l="l" r="r" t="t"/>
              <a:pathLst>
                <a:path extrusionOk="0" h="5493" w="4323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88972" y="3149637"/>
              <a:ext cx="369255" cy="369255"/>
            </a:xfrm>
            <a:custGeom>
              <a:rect b="b" l="l" r="r" t="t"/>
              <a:pathLst>
                <a:path extrusionOk="0" h="4377" w="4377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867216" y="832945"/>
              <a:ext cx="277300" cy="369255"/>
            </a:xfrm>
            <a:custGeom>
              <a:rect b="b" l="l" r="r" t="t"/>
              <a:pathLst>
                <a:path extrusionOk="0" h="4377" w="3287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74773" y="1202793"/>
              <a:ext cx="366133" cy="366049"/>
            </a:xfrm>
            <a:custGeom>
              <a:rect b="b" l="l" r="r" t="t"/>
              <a:pathLst>
                <a:path extrusionOk="0" h="4339" w="434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95157" y="1029764"/>
              <a:ext cx="208291" cy="208375"/>
            </a:xfrm>
            <a:custGeom>
              <a:rect b="b" l="l" r="r" t="t"/>
              <a:pathLst>
                <a:path extrusionOk="0" h="2470" w="2469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49571" y="1824885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16870" y="325863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29038" y="125889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93621" y="3710482"/>
              <a:ext cx="99295" cy="99295"/>
            </a:xfrm>
            <a:custGeom>
              <a:rect b="b" l="l" r="r" t="t"/>
              <a:pathLst>
                <a:path extrusionOk="0" fill="none" h="1177" w="1177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46001" y="4366488"/>
              <a:ext cx="99295" cy="99379"/>
            </a:xfrm>
            <a:custGeom>
              <a:rect b="b" l="l" r="r" t="t"/>
              <a:pathLst>
                <a:path extrusionOk="0" fill="none" h="1178" w="1177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216274" y="4289380"/>
              <a:ext cx="43868" cy="43615"/>
            </a:xfrm>
            <a:custGeom>
              <a:rect b="b" l="l" r="r" t="t"/>
              <a:pathLst>
                <a:path extrusionOk="0" h="517" w="52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6126" y="1968893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75227" y="2041782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03035" y="104950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553637" y="874199"/>
              <a:ext cx="43869" cy="43615"/>
            </a:xfrm>
            <a:custGeom>
              <a:rect b="b" l="l" r="r" t="t"/>
              <a:pathLst>
                <a:path extrusionOk="0" h="517" w="52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62212" y="780556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60535" y="4354677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45963" y="3957328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6101" y="3006810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61470" y="3807837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396759" y="3760593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4134" y="3836942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25157" y="2430189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235171" y="211492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618603" y="2520880"/>
              <a:ext cx="43868" cy="43531"/>
            </a:xfrm>
            <a:custGeom>
              <a:rect b="b" l="l" r="r" t="t"/>
              <a:pathLst>
                <a:path extrusionOk="0" h="516" w="52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17987" y="3931428"/>
              <a:ext cx="58379" cy="58126"/>
            </a:xfrm>
            <a:custGeom>
              <a:rect b="b" l="l" r="r" t="t"/>
              <a:pathLst>
                <a:path extrusionOk="0" h="689" w="692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7327" y="1202624"/>
              <a:ext cx="58463" cy="58126"/>
            </a:xfrm>
            <a:custGeom>
              <a:rect b="b" l="l" r="r" t="t"/>
              <a:pathLst>
                <a:path extrusionOk="0" h="689" w="693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4"/>
          <p:cNvSpPr/>
          <p:nvPr/>
        </p:nvSpPr>
        <p:spPr>
          <a:xfrm>
            <a:off x="3925688" y="2641500"/>
            <a:ext cx="1270500" cy="127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4"/>
          <p:cNvSpPr/>
          <p:nvPr/>
        </p:nvSpPr>
        <p:spPr>
          <a:xfrm>
            <a:off x="3355550" y="2055303"/>
            <a:ext cx="2422200" cy="24222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4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975" name="Google Shape;975;p24"/>
          <p:cNvGrpSpPr/>
          <p:nvPr/>
        </p:nvGrpSpPr>
        <p:grpSpPr>
          <a:xfrm>
            <a:off x="6238837" y="3055483"/>
            <a:ext cx="257361" cy="144844"/>
            <a:chOff x="6238837" y="3055483"/>
            <a:chExt cx="257361" cy="144844"/>
          </a:xfrm>
        </p:grpSpPr>
        <p:sp>
          <p:nvSpPr>
            <p:cNvPr id="976" name="Google Shape;976;p24"/>
            <p:cNvSpPr/>
            <p:nvPr/>
          </p:nvSpPr>
          <p:spPr>
            <a:xfrm>
              <a:off x="6251440" y="3121421"/>
              <a:ext cx="182472" cy="34704"/>
            </a:xfrm>
            <a:custGeom>
              <a:rect b="b" l="l" r="r" t="t"/>
              <a:pathLst>
                <a:path extrusionOk="0" h="190" w="999">
                  <a:moveTo>
                    <a:pt x="33" y="1"/>
                  </a:moveTo>
                  <a:cubicBezTo>
                    <a:pt x="15" y="1"/>
                    <a:pt x="1" y="15"/>
                    <a:pt x="1" y="34"/>
                  </a:cubicBezTo>
                  <a:lnTo>
                    <a:pt x="1" y="189"/>
                  </a:lnTo>
                  <a:lnTo>
                    <a:pt x="999" y="189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238837" y="3165806"/>
              <a:ext cx="257361" cy="16987"/>
            </a:xfrm>
            <a:custGeom>
              <a:rect b="b" l="l" r="r" t="t"/>
              <a:pathLst>
                <a:path extrusionOk="0" h="93" w="1409">
                  <a:moveTo>
                    <a:pt x="1" y="0"/>
                  </a:moveTo>
                  <a:lnTo>
                    <a:pt x="1" y="93"/>
                  </a:lnTo>
                  <a:lnTo>
                    <a:pt x="1408" y="9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446151" y="3055483"/>
              <a:ext cx="37627" cy="100643"/>
            </a:xfrm>
            <a:custGeom>
              <a:rect b="b" l="l" r="r" t="t"/>
              <a:pathLst>
                <a:path extrusionOk="0" h="551" w="206">
                  <a:moveTo>
                    <a:pt x="93" y="0"/>
                  </a:moveTo>
                  <a:cubicBezTo>
                    <a:pt x="42" y="0"/>
                    <a:pt x="1" y="42"/>
                    <a:pt x="1" y="93"/>
                  </a:cubicBezTo>
                  <a:lnTo>
                    <a:pt x="1" y="550"/>
                  </a:lnTo>
                  <a:lnTo>
                    <a:pt x="205" y="55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251440" y="3182610"/>
              <a:ext cx="13699" cy="17718"/>
            </a:xfrm>
            <a:custGeom>
              <a:rect b="b" l="l" r="r" t="t"/>
              <a:pathLst>
                <a:path extrusionOk="0" h="97" w="75">
                  <a:moveTo>
                    <a:pt x="1" y="1"/>
                  </a:moveTo>
                  <a:lnTo>
                    <a:pt x="1" y="97"/>
                  </a:lnTo>
                  <a:lnTo>
                    <a:pt x="75" y="97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469897" y="3182610"/>
              <a:ext cx="13882" cy="17718"/>
            </a:xfrm>
            <a:custGeom>
              <a:rect b="b" l="l" r="r" t="t"/>
              <a:pathLst>
                <a:path extrusionOk="0" h="97" w="76">
                  <a:moveTo>
                    <a:pt x="1" y="1"/>
                  </a:moveTo>
                  <a:lnTo>
                    <a:pt x="1" y="97"/>
                  </a:lnTo>
                  <a:lnTo>
                    <a:pt x="75" y="97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82587" y="3090735"/>
              <a:ext cx="42376" cy="19361"/>
            </a:xfrm>
            <a:custGeom>
              <a:rect b="b" l="l" r="r" t="t"/>
              <a:pathLst>
                <a:path extrusionOk="0" h="106" w="232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lnTo>
                    <a:pt x="179" y="106"/>
                  </a:lnTo>
                  <a:cubicBezTo>
                    <a:pt x="208" y="106"/>
                    <a:pt x="232" y="82"/>
                    <a:pt x="232" y="53"/>
                  </a:cubicBezTo>
                  <a:cubicBezTo>
                    <a:pt x="232" y="24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287423" y="3090735"/>
              <a:ext cx="81829" cy="19361"/>
            </a:xfrm>
            <a:custGeom>
              <a:rect b="b" l="l" r="r" t="t"/>
              <a:pathLst>
                <a:path extrusionOk="0" h="106" w="448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lnTo>
                    <a:pt x="395" y="106"/>
                  </a:lnTo>
                  <a:cubicBezTo>
                    <a:pt x="424" y="106"/>
                    <a:pt x="447" y="82"/>
                    <a:pt x="447" y="53"/>
                  </a:cubicBezTo>
                  <a:cubicBezTo>
                    <a:pt x="447" y="24"/>
                    <a:pt x="424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4"/>
          <p:cNvGrpSpPr/>
          <p:nvPr/>
        </p:nvGrpSpPr>
        <p:grpSpPr>
          <a:xfrm>
            <a:off x="2647457" y="2874474"/>
            <a:ext cx="255718" cy="130233"/>
            <a:chOff x="2647457" y="2874474"/>
            <a:chExt cx="255718" cy="130233"/>
          </a:xfrm>
        </p:grpSpPr>
        <p:sp>
          <p:nvSpPr>
            <p:cNvPr id="984" name="Google Shape;984;p24"/>
            <p:cNvSpPr/>
            <p:nvPr/>
          </p:nvSpPr>
          <p:spPr>
            <a:xfrm>
              <a:off x="2716867" y="2930548"/>
              <a:ext cx="117082" cy="18265"/>
            </a:xfrm>
            <a:custGeom>
              <a:rect b="b" l="l" r="r" t="t"/>
              <a:pathLst>
                <a:path extrusionOk="0" h="100" w="641">
                  <a:moveTo>
                    <a:pt x="1" y="0"/>
                  </a:moveTo>
                  <a:lnTo>
                    <a:pt x="1" y="99"/>
                  </a:lnTo>
                  <a:lnTo>
                    <a:pt x="641" y="99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2687459" y="2874474"/>
              <a:ext cx="29590" cy="130233"/>
            </a:xfrm>
            <a:custGeom>
              <a:rect b="b" l="l" r="r" t="t"/>
              <a:pathLst>
                <a:path extrusionOk="0" h="713" w="162">
                  <a:moveTo>
                    <a:pt x="1" y="1"/>
                  </a:moveTo>
                  <a:lnTo>
                    <a:pt x="1" y="713"/>
                  </a:lnTo>
                  <a:lnTo>
                    <a:pt x="162" y="71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2647457" y="2901872"/>
              <a:ext cx="29407" cy="75802"/>
            </a:xfrm>
            <a:custGeom>
              <a:rect b="b" l="l" r="r" t="t"/>
              <a:pathLst>
                <a:path extrusionOk="0" h="415" w="161">
                  <a:moveTo>
                    <a:pt x="1" y="0"/>
                  </a:moveTo>
                  <a:lnTo>
                    <a:pt x="1" y="414"/>
                  </a:lnTo>
                  <a:lnTo>
                    <a:pt x="161" y="4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833766" y="2874474"/>
              <a:ext cx="29407" cy="130233"/>
            </a:xfrm>
            <a:custGeom>
              <a:rect b="b" l="l" r="r" t="t"/>
              <a:pathLst>
                <a:path extrusionOk="0" h="713" w="161">
                  <a:moveTo>
                    <a:pt x="1" y="1"/>
                  </a:moveTo>
                  <a:lnTo>
                    <a:pt x="1" y="713"/>
                  </a:lnTo>
                  <a:lnTo>
                    <a:pt x="160" y="71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3768" y="2901872"/>
              <a:ext cx="29407" cy="75802"/>
            </a:xfrm>
            <a:custGeom>
              <a:rect b="b" l="l" r="r" t="t"/>
              <a:pathLst>
                <a:path extrusionOk="0" h="415" w="161">
                  <a:moveTo>
                    <a:pt x="1" y="0"/>
                  </a:moveTo>
                  <a:lnTo>
                    <a:pt x="1" y="414"/>
                  </a:lnTo>
                  <a:lnTo>
                    <a:pt x="160" y="41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24"/>
          <p:cNvSpPr/>
          <p:nvPr/>
        </p:nvSpPr>
        <p:spPr>
          <a:xfrm>
            <a:off x="5997183" y="1360276"/>
            <a:ext cx="271425" cy="121466"/>
          </a:xfrm>
          <a:custGeom>
            <a:rect b="b" l="l" r="r" t="t"/>
            <a:pathLst>
              <a:path extrusionOk="0" h="665" w="1486">
                <a:moveTo>
                  <a:pt x="985" y="97"/>
                </a:moveTo>
                <a:cubicBezTo>
                  <a:pt x="986" y="97"/>
                  <a:pt x="986" y="97"/>
                  <a:pt x="987" y="97"/>
                </a:cubicBezTo>
                <a:lnTo>
                  <a:pt x="1202" y="101"/>
                </a:lnTo>
                <a:cubicBezTo>
                  <a:pt x="1240" y="102"/>
                  <a:pt x="1271" y="134"/>
                  <a:pt x="1270" y="173"/>
                </a:cubicBezTo>
                <a:cubicBezTo>
                  <a:pt x="1270" y="210"/>
                  <a:pt x="1238" y="241"/>
                  <a:pt x="1201" y="241"/>
                </a:cubicBezTo>
                <a:cubicBezTo>
                  <a:pt x="1200" y="241"/>
                  <a:pt x="1199" y="241"/>
                  <a:pt x="1199" y="241"/>
                </a:cubicBezTo>
                <a:lnTo>
                  <a:pt x="984" y="237"/>
                </a:lnTo>
                <a:cubicBezTo>
                  <a:pt x="946" y="237"/>
                  <a:pt x="915" y="205"/>
                  <a:pt x="916" y="166"/>
                </a:cubicBezTo>
                <a:cubicBezTo>
                  <a:pt x="916" y="129"/>
                  <a:pt x="947" y="97"/>
                  <a:pt x="985" y="97"/>
                </a:cubicBezTo>
                <a:close/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cubicBezTo>
                  <a:pt x="0" y="516"/>
                  <a:pt x="149" y="664"/>
                  <a:pt x="333" y="664"/>
                </a:cubicBezTo>
                <a:lnTo>
                  <a:pt x="667" y="665"/>
                </a:lnTo>
                <a:lnTo>
                  <a:pt x="667" y="1"/>
                </a:lnTo>
                <a:lnTo>
                  <a:pt x="334" y="1"/>
                </a:lnTo>
                <a:cubicBezTo>
                  <a:pt x="333" y="1"/>
                  <a:pt x="333" y="1"/>
                  <a:pt x="332" y="1"/>
                </a:cubicBezTo>
                <a:close/>
                <a:moveTo>
                  <a:pt x="818" y="1"/>
                </a:moveTo>
                <a:lnTo>
                  <a:pt x="818" y="665"/>
                </a:lnTo>
                <a:lnTo>
                  <a:pt x="1152" y="665"/>
                </a:lnTo>
                <a:cubicBezTo>
                  <a:pt x="1152" y="665"/>
                  <a:pt x="1153" y="665"/>
                  <a:pt x="1153" y="665"/>
                </a:cubicBezTo>
                <a:cubicBezTo>
                  <a:pt x="1337" y="665"/>
                  <a:pt x="1484" y="517"/>
                  <a:pt x="1484" y="334"/>
                </a:cubicBezTo>
                <a:cubicBezTo>
                  <a:pt x="1485" y="150"/>
                  <a:pt x="1336" y="1"/>
                  <a:pt x="1153" y="1"/>
                </a:cubicBezTo>
                <a:lnTo>
                  <a:pt x="8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2896052" y="1295068"/>
            <a:ext cx="270147" cy="237817"/>
          </a:xfrm>
          <a:custGeom>
            <a:rect b="b" l="l" r="r" t="t"/>
            <a:pathLst>
              <a:path extrusionOk="0" h="1302" w="1479">
                <a:moveTo>
                  <a:pt x="962" y="150"/>
                </a:moveTo>
                <a:lnTo>
                  <a:pt x="962" y="326"/>
                </a:lnTo>
                <a:lnTo>
                  <a:pt x="517" y="326"/>
                </a:lnTo>
                <a:lnTo>
                  <a:pt x="517" y="150"/>
                </a:lnTo>
                <a:close/>
                <a:moveTo>
                  <a:pt x="685" y="615"/>
                </a:moveTo>
                <a:lnTo>
                  <a:pt x="685" y="787"/>
                </a:lnTo>
                <a:lnTo>
                  <a:pt x="514" y="787"/>
                </a:lnTo>
                <a:lnTo>
                  <a:pt x="514" y="895"/>
                </a:lnTo>
                <a:lnTo>
                  <a:pt x="685" y="895"/>
                </a:lnTo>
                <a:lnTo>
                  <a:pt x="685" y="1066"/>
                </a:lnTo>
                <a:lnTo>
                  <a:pt x="794" y="1066"/>
                </a:lnTo>
                <a:lnTo>
                  <a:pt x="794" y="895"/>
                </a:lnTo>
                <a:lnTo>
                  <a:pt x="965" y="895"/>
                </a:lnTo>
                <a:lnTo>
                  <a:pt x="965" y="787"/>
                </a:lnTo>
                <a:lnTo>
                  <a:pt x="794" y="787"/>
                </a:lnTo>
                <a:lnTo>
                  <a:pt x="794" y="615"/>
                </a:lnTo>
                <a:close/>
                <a:moveTo>
                  <a:pt x="728" y="453"/>
                </a:moveTo>
                <a:cubicBezTo>
                  <a:pt x="938" y="453"/>
                  <a:pt x="1108" y="622"/>
                  <a:pt x="1108" y="832"/>
                </a:cubicBezTo>
                <a:cubicBezTo>
                  <a:pt x="1108" y="1041"/>
                  <a:pt x="938" y="1211"/>
                  <a:pt x="728" y="1211"/>
                </a:cubicBezTo>
                <a:cubicBezTo>
                  <a:pt x="520" y="1211"/>
                  <a:pt x="349" y="1041"/>
                  <a:pt x="349" y="832"/>
                </a:cubicBezTo>
                <a:cubicBezTo>
                  <a:pt x="349" y="622"/>
                  <a:pt x="520" y="453"/>
                  <a:pt x="728" y="453"/>
                </a:cubicBezTo>
                <a:close/>
                <a:moveTo>
                  <a:pt x="415" y="0"/>
                </a:moveTo>
                <a:cubicBezTo>
                  <a:pt x="389" y="0"/>
                  <a:pt x="368" y="21"/>
                  <a:pt x="368" y="48"/>
                </a:cubicBezTo>
                <a:lnTo>
                  <a:pt x="368" y="326"/>
                </a:lnTo>
                <a:lnTo>
                  <a:pt x="63" y="326"/>
                </a:lnTo>
                <a:cubicBezTo>
                  <a:pt x="29" y="326"/>
                  <a:pt x="1" y="354"/>
                  <a:pt x="1" y="388"/>
                </a:cubicBezTo>
                <a:lnTo>
                  <a:pt x="1" y="1239"/>
                </a:lnTo>
                <a:cubicBezTo>
                  <a:pt x="1" y="1273"/>
                  <a:pt x="29" y="1301"/>
                  <a:pt x="63" y="1301"/>
                </a:cubicBezTo>
                <a:lnTo>
                  <a:pt x="1416" y="1301"/>
                </a:lnTo>
                <a:cubicBezTo>
                  <a:pt x="1450" y="1301"/>
                  <a:pt x="1478" y="1273"/>
                  <a:pt x="1478" y="1239"/>
                </a:cubicBezTo>
                <a:lnTo>
                  <a:pt x="1478" y="388"/>
                </a:lnTo>
                <a:cubicBezTo>
                  <a:pt x="1478" y="354"/>
                  <a:pt x="1450" y="326"/>
                  <a:pt x="1416" y="326"/>
                </a:cubicBezTo>
                <a:lnTo>
                  <a:pt x="1112" y="326"/>
                </a:lnTo>
                <a:lnTo>
                  <a:pt x="1112" y="48"/>
                </a:lnTo>
                <a:cubicBezTo>
                  <a:pt x="1112" y="21"/>
                  <a:pt x="1091" y="0"/>
                  <a:pt x="10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4"/>
          <p:cNvSpPr txBox="1"/>
          <p:nvPr/>
        </p:nvSpPr>
        <p:spPr>
          <a:xfrm>
            <a:off x="702420" y="2028698"/>
            <a:ext cx="22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24"/>
          <p:cNvSpPr txBox="1"/>
          <p:nvPr/>
        </p:nvSpPr>
        <p:spPr>
          <a:xfrm>
            <a:off x="6196779" y="2054877"/>
            <a:ext cx="22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24"/>
          <p:cNvSpPr txBox="1"/>
          <p:nvPr/>
        </p:nvSpPr>
        <p:spPr>
          <a:xfrm>
            <a:off x="4018355" y="2918865"/>
            <a:ext cx="1106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7.5</a:t>
            </a:r>
            <a:endParaRPr b="1" sz="3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4" name="Google Shape;994;p24"/>
          <p:cNvSpPr txBox="1"/>
          <p:nvPr/>
        </p:nvSpPr>
        <p:spPr>
          <a:xfrm>
            <a:off x="4108552" y="3437831"/>
            <a:ext cx="9162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Millions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4"/>
          <p:cNvSpPr txBox="1"/>
          <p:nvPr/>
        </p:nvSpPr>
        <p:spPr>
          <a:xfrm>
            <a:off x="1559852" y="1790852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6" name="Google Shape;996;p24"/>
          <p:cNvSpPr txBox="1"/>
          <p:nvPr/>
        </p:nvSpPr>
        <p:spPr>
          <a:xfrm>
            <a:off x="6196779" y="1790839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7" name="Google Shape;997;p24"/>
          <p:cNvSpPr txBox="1"/>
          <p:nvPr/>
        </p:nvSpPr>
        <p:spPr>
          <a:xfrm>
            <a:off x="478225" y="3556831"/>
            <a:ext cx="22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24"/>
          <p:cNvSpPr txBox="1"/>
          <p:nvPr/>
        </p:nvSpPr>
        <p:spPr>
          <a:xfrm>
            <a:off x="6447975" y="3755641"/>
            <a:ext cx="22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24"/>
          <p:cNvSpPr txBox="1"/>
          <p:nvPr/>
        </p:nvSpPr>
        <p:spPr>
          <a:xfrm>
            <a:off x="1335657" y="3318985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0" name="Google Shape;1000;p24"/>
          <p:cNvSpPr txBox="1"/>
          <p:nvPr/>
        </p:nvSpPr>
        <p:spPr>
          <a:xfrm>
            <a:off x="6447975" y="3491603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01" name="Google Shape;1001;p24"/>
          <p:cNvGrpSpPr/>
          <p:nvPr/>
        </p:nvGrpSpPr>
        <p:grpSpPr>
          <a:xfrm>
            <a:off x="2777463" y="1167388"/>
            <a:ext cx="3545988" cy="3855815"/>
            <a:chOff x="2777463" y="1167388"/>
            <a:chExt cx="3545988" cy="3855815"/>
          </a:xfrm>
        </p:grpSpPr>
        <p:sp>
          <p:nvSpPr>
            <p:cNvPr id="1002" name="Google Shape;1002;p24"/>
            <p:cNvSpPr/>
            <p:nvPr/>
          </p:nvSpPr>
          <p:spPr>
            <a:xfrm rot="-4499576">
              <a:off x="3132331" y="1832084"/>
              <a:ext cx="2868638" cy="2868638"/>
            </a:xfrm>
            <a:prstGeom prst="blockArc">
              <a:avLst>
                <a:gd fmla="val 15048475" name="adj1"/>
                <a:gd fmla="val 21118853" name="adj2"/>
                <a:gd fmla="val 17048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777463" y="1167388"/>
              <a:ext cx="507300" cy="507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4" name="Google Shape;1004;p24"/>
            <p:cNvCxnSpPr>
              <a:stCxn id="1003" idx="4"/>
              <a:endCxn id="1005" idx="1"/>
            </p:cNvCxnSpPr>
            <p:nvPr/>
          </p:nvCxnSpPr>
          <p:spPr>
            <a:xfrm flipH="1" rot="-5400000">
              <a:off x="3005463" y="1700338"/>
              <a:ext cx="735300" cy="684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6" name="Google Shape;1006;p24"/>
          <p:cNvGrpSpPr/>
          <p:nvPr/>
        </p:nvGrpSpPr>
        <p:grpSpPr>
          <a:xfrm>
            <a:off x="2538350" y="1167388"/>
            <a:ext cx="4056600" cy="4127182"/>
            <a:chOff x="2538350" y="1167388"/>
            <a:chExt cx="4056600" cy="4127182"/>
          </a:xfrm>
        </p:grpSpPr>
        <p:sp>
          <p:nvSpPr>
            <p:cNvPr id="1007" name="Google Shape;1007;p24"/>
            <p:cNvSpPr/>
            <p:nvPr/>
          </p:nvSpPr>
          <p:spPr>
            <a:xfrm rot="2700000">
              <a:off x="3132426" y="1832044"/>
              <a:ext cx="2868449" cy="2868449"/>
            </a:xfrm>
            <a:prstGeom prst="blockArc">
              <a:avLst>
                <a:gd fmla="val 15048475" name="adj1"/>
                <a:gd fmla="val 18206738" name="adj2"/>
                <a:gd fmla="val 17392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79225" y="1167388"/>
              <a:ext cx="507300" cy="507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9" name="Google Shape;1009;p24"/>
            <p:cNvCxnSpPr>
              <a:stCxn id="1008" idx="4"/>
              <a:endCxn id="1005" idx="7"/>
            </p:cNvCxnSpPr>
            <p:nvPr/>
          </p:nvCxnSpPr>
          <p:spPr>
            <a:xfrm rot="5400000">
              <a:off x="5412725" y="1689838"/>
              <a:ext cx="735300" cy="705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0" name="Google Shape;1010;p24"/>
          <p:cNvGrpSpPr/>
          <p:nvPr/>
        </p:nvGrpSpPr>
        <p:grpSpPr>
          <a:xfrm>
            <a:off x="2521513" y="1307108"/>
            <a:ext cx="4004443" cy="3918600"/>
            <a:chOff x="2521513" y="1307108"/>
            <a:chExt cx="4004443" cy="3918600"/>
          </a:xfrm>
        </p:grpSpPr>
        <p:sp>
          <p:nvSpPr>
            <p:cNvPr id="1011" name="Google Shape;1011;p24"/>
            <p:cNvSpPr/>
            <p:nvPr/>
          </p:nvSpPr>
          <p:spPr>
            <a:xfrm rot="-9000012">
              <a:off x="3132347" y="1832100"/>
              <a:ext cx="2868617" cy="2868617"/>
            </a:xfrm>
            <a:prstGeom prst="blockArc">
              <a:avLst>
                <a:gd fmla="val 15576947" name="adj1"/>
                <a:gd fmla="val 18586122" name="adj2"/>
                <a:gd fmla="val 17516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521513" y="2685925"/>
              <a:ext cx="507300" cy="507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3" name="Google Shape;1013;p24"/>
            <p:cNvCxnSpPr>
              <a:stCxn id="1012" idx="4"/>
            </p:cNvCxnSpPr>
            <p:nvPr/>
          </p:nvCxnSpPr>
          <p:spPr>
            <a:xfrm flipH="1" rot="-5400000">
              <a:off x="2828263" y="3140125"/>
              <a:ext cx="627900" cy="7341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4" name="Google Shape;1014;p24"/>
          <p:cNvGrpSpPr/>
          <p:nvPr/>
        </p:nvGrpSpPr>
        <p:grpSpPr>
          <a:xfrm>
            <a:off x="2805175" y="1571877"/>
            <a:ext cx="3816188" cy="3468300"/>
            <a:chOff x="2805175" y="1571877"/>
            <a:chExt cx="3816188" cy="3468300"/>
          </a:xfrm>
        </p:grpSpPr>
        <p:sp>
          <p:nvSpPr>
            <p:cNvPr id="1015" name="Google Shape;1015;p24"/>
            <p:cNvSpPr/>
            <p:nvPr/>
          </p:nvSpPr>
          <p:spPr>
            <a:xfrm rot="6300146">
              <a:off x="3144831" y="1871747"/>
              <a:ext cx="2821988" cy="2868560"/>
            </a:xfrm>
            <a:prstGeom prst="blockArc">
              <a:avLst>
                <a:gd fmla="val 15525052" name="adj1"/>
                <a:gd fmla="val 20575289" name="adj2"/>
                <a:gd fmla="val 1767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114063" y="2885125"/>
              <a:ext cx="507300" cy="507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7" name="Google Shape;1017;p24"/>
            <p:cNvCxnSpPr>
              <a:stCxn id="1016" idx="4"/>
            </p:cNvCxnSpPr>
            <p:nvPr/>
          </p:nvCxnSpPr>
          <p:spPr>
            <a:xfrm rot="5400000">
              <a:off x="5398713" y="3215125"/>
              <a:ext cx="791700" cy="1146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25"/>
          <p:cNvGrpSpPr/>
          <p:nvPr/>
        </p:nvGrpSpPr>
        <p:grpSpPr>
          <a:xfrm>
            <a:off x="989261" y="1581500"/>
            <a:ext cx="2053789" cy="1683000"/>
            <a:chOff x="989261" y="1581500"/>
            <a:chExt cx="2053789" cy="1683000"/>
          </a:xfrm>
        </p:grpSpPr>
        <p:cxnSp>
          <p:nvCxnSpPr>
            <p:cNvPr id="1023" name="Google Shape;1023;p25"/>
            <p:cNvCxnSpPr/>
            <p:nvPr/>
          </p:nvCxnSpPr>
          <p:spPr>
            <a:xfrm>
              <a:off x="2030850" y="2110100"/>
              <a:ext cx="1012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4" name="Google Shape;1024;p25"/>
            <p:cNvSpPr/>
            <p:nvPr/>
          </p:nvSpPr>
          <p:spPr>
            <a:xfrm>
              <a:off x="989261" y="1581500"/>
              <a:ext cx="1055589" cy="1055589"/>
            </a:xfrm>
            <a:custGeom>
              <a:rect b="b" l="l" r="r" t="t"/>
              <a:pathLst>
                <a:path extrusionOk="0" h="5961" w="5961">
                  <a:moveTo>
                    <a:pt x="2981" y="0"/>
                  </a:moveTo>
                  <a:cubicBezTo>
                    <a:pt x="1335" y="0"/>
                    <a:pt x="1" y="1334"/>
                    <a:pt x="1" y="2980"/>
                  </a:cubicBezTo>
                  <a:cubicBezTo>
                    <a:pt x="1" y="4626"/>
                    <a:pt x="1335" y="5961"/>
                    <a:pt x="2981" y="5961"/>
                  </a:cubicBezTo>
                  <a:cubicBezTo>
                    <a:pt x="4627" y="5961"/>
                    <a:pt x="5961" y="4626"/>
                    <a:pt x="5961" y="2980"/>
                  </a:cubicBezTo>
                  <a:cubicBezTo>
                    <a:pt x="5961" y="1334"/>
                    <a:pt x="4627" y="0"/>
                    <a:pt x="2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5"/>
            <p:cNvCxnSpPr/>
            <p:nvPr/>
          </p:nvCxnSpPr>
          <p:spPr>
            <a:xfrm>
              <a:off x="1327300" y="3264500"/>
              <a:ext cx="37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5"/>
          <p:cNvGrpSpPr/>
          <p:nvPr/>
        </p:nvGrpSpPr>
        <p:grpSpPr>
          <a:xfrm>
            <a:off x="3026249" y="1581500"/>
            <a:ext cx="2052513" cy="1683000"/>
            <a:chOff x="3026249" y="1581500"/>
            <a:chExt cx="2052513" cy="1683000"/>
          </a:xfrm>
        </p:grpSpPr>
        <p:sp>
          <p:nvSpPr>
            <p:cNvPr id="1027" name="Google Shape;1027;p25"/>
            <p:cNvSpPr/>
            <p:nvPr/>
          </p:nvSpPr>
          <p:spPr>
            <a:xfrm>
              <a:off x="3026249" y="1581500"/>
              <a:ext cx="1055589" cy="1055589"/>
            </a:xfrm>
            <a:custGeom>
              <a:rect b="b" l="l" r="r" t="t"/>
              <a:pathLst>
                <a:path extrusionOk="0" h="5961" w="5961">
                  <a:moveTo>
                    <a:pt x="2980" y="0"/>
                  </a:moveTo>
                  <a:cubicBezTo>
                    <a:pt x="1335" y="0"/>
                    <a:pt x="0" y="1334"/>
                    <a:pt x="0" y="2980"/>
                  </a:cubicBezTo>
                  <a:cubicBezTo>
                    <a:pt x="0" y="4626"/>
                    <a:pt x="1335" y="5961"/>
                    <a:pt x="2980" y="5961"/>
                  </a:cubicBezTo>
                  <a:cubicBezTo>
                    <a:pt x="4626" y="5961"/>
                    <a:pt x="5960" y="4626"/>
                    <a:pt x="5960" y="2980"/>
                  </a:cubicBezTo>
                  <a:cubicBezTo>
                    <a:pt x="5960" y="1334"/>
                    <a:pt x="4626" y="0"/>
                    <a:pt x="2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5"/>
            <p:cNvCxnSpPr/>
            <p:nvPr/>
          </p:nvCxnSpPr>
          <p:spPr>
            <a:xfrm>
              <a:off x="4066563" y="2110100"/>
              <a:ext cx="10122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5"/>
            <p:cNvCxnSpPr/>
            <p:nvPr/>
          </p:nvCxnSpPr>
          <p:spPr>
            <a:xfrm>
              <a:off x="3364400" y="3264500"/>
              <a:ext cx="3795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0" name="Google Shape;1030;p25"/>
          <p:cNvGrpSpPr/>
          <p:nvPr/>
        </p:nvGrpSpPr>
        <p:grpSpPr>
          <a:xfrm>
            <a:off x="5063225" y="1581500"/>
            <a:ext cx="2051262" cy="1683000"/>
            <a:chOff x="5063225" y="1581500"/>
            <a:chExt cx="2051262" cy="1683000"/>
          </a:xfrm>
        </p:grpSpPr>
        <p:sp>
          <p:nvSpPr>
            <p:cNvPr id="1031" name="Google Shape;1031;p25"/>
            <p:cNvSpPr/>
            <p:nvPr/>
          </p:nvSpPr>
          <p:spPr>
            <a:xfrm>
              <a:off x="5063225" y="1581500"/>
              <a:ext cx="1055766" cy="1055589"/>
            </a:xfrm>
            <a:custGeom>
              <a:rect b="b" l="l" r="r" t="t"/>
              <a:pathLst>
                <a:path extrusionOk="0" h="5961" w="5962">
                  <a:moveTo>
                    <a:pt x="2981" y="0"/>
                  </a:moveTo>
                  <a:cubicBezTo>
                    <a:pt x="1335" y="0"/>
                    <a:pt x="0" y="1334"/>
                    <a:pt x="0" y="2980"/>
                  </a:cubicBezTo>
                  <a:cubicBezTo>
                    <a:pt x="0" y="4626"/>
                    <a:pt x="1335" y="5961"/>
                    <a:pt x="2981" y="5961"/>
                  </a:cubicBezTo>
                  <a:cubicBezTo>
                    <a:pt x="4627" y="5961"/>
                    <a:pt x="5961" y="4626"/>
                    <a:pt x="5961" y="2980"/>
                  </a:cubicBezTo>
                  <a:cubicBezTo>
                    <a:pt x="5961" y="1334"/>
                    <a:pt x="4627" y="0"/>
                    <a:pt x="2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2" name="Google Shape;1032;p25"/>
            <p:cNvCxnSpPr/>
            <p:nvPr/>
          </p:nvCxnSpPr>
          <p:spPr>
            <a:xfrm>
              <a:off x="6102288" y="2110100"/>
              <a:ext cx="1012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5"/>
            <p:cNvCxnSpPr/>
            <p:nvPr/>
          </p:nvCxnSpPr>
          <p:spPr>
            <a:xfrm>
              <a:off x="5401488" y="3264500"/>
              <a:ext cx="37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4" name="Google Shape;1034;p25"/>
          <p:cNvGrpSpPr/>
          <p:nvPr/>
        </p:nvGrpSpPr>
        <p:grpSpPr>
          <a:xfrm>
            <a:off x="7100469" y="1581500"/>
            <a:ext cx="1055766" cy="1683000"/>
            <a:chOff x="7100469" y="1581500"/>
            <a:chExt cx="1055766" cy="1683000"/>
          </a:xfrm>
        </p:grpSpPr>
        <p:sp>
          <p:nvSpPr>
            <p:cNvPr id="1035" name="Google Shape;1035;p25"/>
            <p:cNvSpPr/>
            <p:nvPr/>
          </p:nvSpPr>
          <p:spPr>
            <a:xfrm>
              <a:off x="7100469" y="1581500"/>
              <a:ext cx="1055766" cy="1055589"/>
            </a:xfrm>
            <a:custGeom>
              <a:rect b="b" l="l" r="r" t="t"/>
              <a:pathLst>
                <a:path extrusionOk="0" h="5961" w="5962">
                  <a:moveTo>
                    <a:pt x="2981" y="0"/>
                  </a:moveTo>
                  <a:cubicBezTo>
                    <a:pt x="1336" y="0"/>
                    <a:pt x="1" y="1334"/>
                    <a:pt x="1" y="2980"/>
                  </a:cubicBezTo>
                  <a:cubicBezTo>
                    <a:pt x="1" y="4626"/>
                    <a:pt x="1336" y="5961"/>
                    <a:pt x="2981" y="5961"/>
                  </a:cubicBezTo>
                  <a:cubicBezTo>
                    <a:pt x="4627" y="5961"/>
                    <a:pt x="5961" y="4626"/>
                    <a:pt x="5961" y="2980"/>
                  </a:cubicBezTo>
                  <a:cubicBezTo>
                    <a:pt x="5961" y="1334"/>
                    <a:pt x="4627" y="0"/>
                    <a:pt x="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6" name="Google Shape;1036;p25"/>
            <p:cNvCxnSpPr/>
            <p:nvPr/>
          </p:nvCxnSpPr>
          <p:spPr>
            <a:xfrm>
              <a:off x="7438600" y="3264500"/>
              <a:ext cx="37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7" name="Google Shape;1037;p25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038" name="Google Shape;1038;p25"/>
          <p:cNvGrpSpPr/>
          <p:nvPr/>
        </p:nvGrpSpPr>
        <p:grpSpPr>
          <a:xfrm>
            <a:off x="1191844" y="1836146"/>
            <a:ext cx="624218" cy="523458"/>
            <a:chOff x="1191844" y="1836146"/>
            <a:chExt cx="624218" cy="523458"/>
          </a:xfrm>
        </p:grpSpPr>
        <p:sp>
          <p:nvSpPr>
            <p:cNvPr id="1039" name="Google Shape;1039;p25"/>
            <p:cNvSpPr/>
            <p:nvPr/>
          </p:nvSpPr>
          <p:spPr>
            <a:xfrm>
              <a:off x="1331032" y="1836146"/>
              <a:ext cx="438810" cy="487154"/>
            </a:xfrm>
            <a:custGeom>
              <a:rect b="b" l="l" r="r" t="t"/>
              <a:pathLst>
                <a:path extrusionOk="0" h="2751" w="2478">
                  <a:moveTo>
                    <a:pt x="1260" y="0"/>
                  </a:moveTo>
                  <a:lnTo>
                    <a:pt x="1260" y="0"/>
                  </a:lnTo>
                  <a:cubicBezTo>
                    <a:pt x="555" y="60"/>
                    <a:pt x="0" y="651"/>
                    <a:pt x="0" y="1373"/>
                  </a:cubicBezTo>
                  <a:cubicBezTo>
                    <a:pt x="0" y="2134"/>
                    <a:pt x="618" y="2750"/>
                    <a:pt x="1378" y="2750"/>
                  </a:cubicBezTo>
                  <a:cubicBezTo>
                    <a:pt x="1827" y="2750"/>
                    <a:pt x="2226" y="2536"/>
                    <a:pt x="2477" y="2203"/>
                  </a:cubicBezTo>
                  <a:lnTo>
                    <a:pt x="2477" y="2203"/>
                  </a:lnTo>
                  <a:cubicBezTo>
                    <a:pt x="2438" y="2207"/>
                    <a:pt x="2399" y="2209"/>
                    <a:pt x="2360" y="2209"/>
                  </a:cubicBezTo>
                  <a:cubicBezTo>
                    <a:pt x="1598" y="2209"/>
                    <a:pt x="982" y="1592"/>
                    <a:pt x="982" y="831"/>
                  </a:cubicBezTo>
                  <a:cubicBezTo>
                    <a:pt x="982" y="519"/>
                    <a:pt x="1085" y="231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1242490" y="2029166"/>
              <a:ext cx="50469" cy="50646"/>
            </a:xfrm>
            <a:custGeom>
              <a:rect b="b" l="l" r="r" t="t"/>
              <a:pathLst>
                <a:path extrusionOk="0" h="286" w="285">
                  <a:moveTo>
                    <a:pt x="142" y="1"/>
                  </a:moveTo>
                  <a:cubicBezTo>
                    <a:pt x="142" y="1"/>
                    <a:pt x="107" y="71"/>
                    <a:pt x="89" y="90"/>
                  </a:cubicBezTo>
                  <a:cubicBezTo>
                    <a:pt x="71" y="108"/>
                    <a:pt x="0" y="143"/>
                    <a:pt x="0" y="143"/>
                  </a:cubicBezTo>
                  <a:cubicBezTo>
                    <a:pt x="0" y="143"/>
                    <a:pt x="71" y="177"/>
                    <a:pt x="89" y="195"/>
                  </a:cubicBezTo>
                  <a:cubicBezTo>
                    <a:pt x="107" y="215"/>
                    <a:pt x="142" y="285"/>
                    <a:pt x="142" y="285"/>
                  </a:cubicBezTo>
                  <a:cubicBezTo>
                    <a:pt x="142" y="285"/>
                    <a:pt x="176" y="215"/>
                    <a:pt x="195" y="195"/>
                  </a:cubicBezTo>
                  <a:cubicBezTo>
                    <a:pt x="214" y="177"/>
                    <a:pt x="285" y="143"/>
                    <a:pt x="285" y="143"/>
                  </a:cubicBezTo>
                  <a:cubicBezTo>
                    <a:pt x="285" y="143"/>
                    <a:pt x="214" y="108"/>
                    <a:pt x="195" y="90"/>
                  </a:cubicBezTo>
                  <a:cubicBezTo>
                    <a:pt x="176" y="71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1191844" y="1972677"/>
              <a:ext cx="50646" cy="50646"/>
            </a:xfrm>
            <a:custGeom>
              <a:rect b="b" l="l" r="r" t="t"/>
              <a:pathLst>
                <a:path extrusionOk="0" h="286" w="286">
                  <a:moveTo>
                    <a:pt x="143" y="1"/>
                  </a:moveTo>
                  <a:cubicBezTo>
                    <a:pt x="143" y="1"/>
                    <a:pt x="109" y="72"/>
                    <a:pt x="90" y="90"/>
                  </a:cubicBezTo>
                  <a:cubicBezTo>
                    <a:pt x="72" y="108"/>
                    <a:pt x="0" y="143"/>
                    <a:pt x="0" y="143"/>
                  </a:cubicBezTo>
                  <a:cubicBezTo>
                    <a:pt x="0" y="143"/>
                    <a:pt x="72" y="177"/>
                    <a:pt x="90" y="196"/>
                  </a:cubicBezTo>
                  <a:cubicBezTo>
                    <a:pt x="109" y="215"/>
                    <a:pt x="143" y="286"/>
                    <a:pt x="143" y="286"/>
                  </a:cubicBezTo>
                  <a:cubicBezTo>
                    <a:pt x="143" y="286"/>
                    <a:pt x="178" y="215"/>
                    <a:pt x="196" y="196"/>
                  </a:cubicBezTo>
                  <a:cubicBezTo>
                    <a:pt x="214" y="177"/>
                    <a:pt x="286" y="143"/>
                    <a:pt x="286" y="143"/>
                  </a:cubicBezTo>
                  <a:cubicBezTo>
                    <a:pt x="286" y="143"/>
                    <a:pt x="214" y="108"/>
                    <a:pt x="196" y="90"/>
                  </a:cubicBezTo>
                  <a:cubicBezTo>
                    <a:pt x="178" y="72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1309605" y="2308958"/>
              <a:ext cx="50646" cy="50646"/>
            </a:xfrm>
            <a:custGeom>
              <a:rect b="b" l="l" r="r" t="t"/>
              <a:pathLst>
                <a:path extrusionOk="0" h="286" w="286">
                  <a:moveTo>
                    <a:pt x="143" y="0"/>
                  </a:moveTo>
                  <a:cubicBezTo>
                    <a:pt x="143" y="0"/>
                    <a:pt x="109" y="72"/>
                    <a:pt x="91" y="90"/>
                  </a:cubicBezTo>
                  <a:cubicBezTo>
                    <a:pt x="72" y="108"/>
                    <a:pt x="1" y="142"/>
                    <a:pt x="1" y="142"/>
                  </a:cubicBezTo>
                  <a:cubicBezTo>
                    <a:pt x="1" y="142"/>
                    <a:pt x="72" y="177"/>
                    <a:pt x="91" y="196"/>
                  </a:cubicBezTo>
                  <a:cubicBezTo>
                    <a:pt x="109" y="214"/>
                    <a:pt x="143" y="286"/>
                    <a:pt x="143" y="286"/>
                  </a:cubicBezTo>
                  <a:cubicBezTo>
                    <a:pt x="143" y="286"/>
                    <a:pt x="178" y="214"/>
                    <a:pt x="196" y="196"/>
                  </a:cubicBezTo>
                  <a:cubicBezTo>
                    <a:pt x="215" y="177"/>
                    <a:pt x="285" y="142"/>
                    <a:pt x="285" y="142"/>
                  </a:cubicBezTo>
                  <a:cubicBezTo>
                    <a:pt x="285" y="142"/>
                    <a:pt x="215" y="108"/>
                    <a:pt x="196" y="90"/>
                  </a:cubicBezTo>
                  <a:cubicBezTo>
                    <a:pt x="178" y="72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1322355" y="2237593"/>
              <a:ext cx="50646" cy="50646"/>
            </a:xfrm>
            <a:custGeom>
              <a:rect b="b" l="l" r="r" t="t"/>
              <a:pathLst>
                <a:path extrusionOk="0" h="286" w="286">
                  <a:moveTo>
                    <a:pt x="143" y="1"/>
                  </a:moveTo>
                  <a:cubicBezTo>
                    <a:pt x="143" y="1"/>
                    <a:pt x="109" y="71"/>
                    <a:pt x="90" y="90"/>
                  </a:cubicBezTo>
                  <a:cubicBezTo>
                    <a:pt x="72" y="109"/>
                    <a:pt x="0" y="143"/>
                    <a:pt x="0" y="143"/>
                  </a:cubicBezTo>
                  <a:cubicBezTo>
                    <a:pt x="0" y="143"/>
                    <a:pt x="72" y="178"/>
                    <a:pt x="90" y="196"/>
                  </a:cubicBezTo>
                  <a:cubicBezTo>
                    <a:pt x="109" y="215"/>
                    <a:pt x="143" y="285"/>
                    <a:pt x="143" y="285"/>
                  </a:cubicBezTo>
                  <a:cubicBezTo>
                    <a:pt x="143" y="285"/>
                    <a:pt x="178" y="215"/>
                    <a:pt x="196" y="196"/>
                  </a:cubicBezTo>
                  <a:cubicBezTo>
                    <a:pt x="214" y="178"/>
                    <a:pt x="286" y="143"/>
                    <a:pt x="286" y="143"/>
                  </a:cubicBezTo>
                  <a:cubicBezTo>
                    <a:pt x="286" y="143"/>
                    <a:pt x="214" y="109"/>
                    <a:pt x="196" y="90"/>
                  </a:cubicBezTo>
                  <a:cubicBezTo>
                    <a:pt x="178" y="71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1561594" y="2004375"/>
              <a:ext cx="88364" cy="82875"/>
            </a:xfrm>
            <a:custGeom>
              <a:rect b="b" l="l" r="r" t="t"/>
              <a:pathLst>
                <a:path extrusionOk="0" h="468" w="499">
                  <a:moveTo>
                    <a:pt x="121" y="1"/>
                  </a:moveTo>
                  <a:lnTo>
                    <a:pt x="97" y="101"/>
                  </a:lnTo>
                  <a:lnTo>
                    <a:pt x="255" y="138"/>
                  </a:lnTo>
                  <a:lnTo>
                    <a:pt x="0" y="375"/>
                  </a:lnTo>
                  <a:lnTo>
                    <a:pt x="395" y="467"/>
                  </a:lnTo>
                  <a:lnTo>
                    <a:pt x="418" y="367"/>
                  </a:lnTo>
                  <a:lnTo>
                    <a:pt x="245" y="327"/>
                  </a:lnTo>
                  <a:lnTo>
                    <a:pt x="499" y="9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1671209" y="1955145"/>
              <a:ext cx="81281" cy="85885"/>
            </a:xfrm>
            <a:custGeom>
              <a:rect b="b" l="l" r="r" t="t"/>
              <a:pathLst>
                <a:path extrusionOk="0" h="485" w="459">
                  <a:moveTo>
                    <a:pt x="377" y="0"/>
                  </a:moveTo>
                  <a:lnTo>
                    <a:pt x="0" y="96"/>
                  </a:lnTo>
                  <a:lnTo>
                    <a:pt x="26" y="197"/>
                  </a:lnTo>
                  <a:lnTo>
                    <a:pt x="183" y="157"/>
                  </a:lnTo>
                  <a:lnTo>
                    <a:pt x="66" y="484"/>
                  </a:lnTo>
                  <a:lnTo>
                    <a:pt x="66" y="484"/>
                  </a:lnTo>
                  <a:lnTo>
                    <a:pt x="459" y="384"/>
                  </a:lnTo>
                  <a:lnTo>
                    <a:pt x="433" y="283"/>
                  </a:lnTo>
                  <a:lnTo>
                    <a:pt x="260" y="32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1751959" y="1885198"/>
              <a:ext cx="64104" cy="67291"/>
            </a:xfrm>
            <a:custGeom>
              <a:rect b="b" l="l" r="r" t="t"/>
              <a:pathLst>
                <a:path extrusionOk="0" h="380" w="362">
                  <a:moveTo>
                    <a:pt x="334" y="1"/>
                  </a:moveTo>
                  <a:lnTo>
                    <a:pt x="1" y="41"/>
                  </a:lnTo>
                  <a:lnTo>
                    <a:pt x="11" y="129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3" y="380"/>
                  </a:lnTo>
                  <a:lnTo>
                    <a:pt x="361" y="339"/>
                  </a:lnTo>
                  <a:lnTo>
                    <a:pt x="350" y="250"/>
                  </a:lnTo>
                  <a:lnTo>
                    <a:pt x="197" y="269"/>
                  </a:lnTo>
                  <a:lnTo>
                    <a:pt x="197" y="26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5"/>
          <p:cNvGrpSpPr/>
          <p:nvPr/>
        </p:nvGrpSpPr>
        <p:grpSpPr>
          <a:xfrm>
            <a:off x="3249906" y="1902906"/>
            <a:ext cx="652905" cy="389936"/>
            <a:chOff x="3249906" y="1902906"/>
            <a:chExt cx="652905" cy="389936"/>
          </a:xfrm>
        </p:grpSpPr>
        <p:sp>
          <p:nvSpPr>
            <p:cNvPr id="1048" name="Google Shape;1048;p25"/>
            <p:cNvSpPr/>
            <p:nvPr/>
          </p:nvSpPr>
          <p:spPr>
            <a:xfrm>
              <a:off x="3249906" y="1953729"/>
              <a:ext cx="652903" cy="339113"/>
            </a:xfrm>
            <a:custGeom>
              <a:rect b="b" l="l" r="r" t="t"/>
              <a:pathLst>
                <a:path extrusionOk="0" h="1915" w="3687">
                  <a:moveTo>
                    <a:pt x="56" y="1"/>
                  </a:moveTo>
                  <a:cubicBezTo>
                    <a:pt x="1" y="1302"/>
                    <a:pt x="1101" y="1756"/>
                    <a:pt x="1462" y="1870"/>
                  </a:cubicBezTo>
                  <a:cubicBezTo>
                    <a:pt x="1525" y="1890"/>
                    <a:pt x="1590" y="1904"/>
                    <a:pt x="1656" y="1908"/>
                  </a:cubicBezTo>
                  <a:cubicBezTo>
                    <a:pt x="1711" y="1912"/>
                    <a:pt x="1765" y="1914"/>
                    <a:pt x="1817" y="1914"/>
                  </a:cubicBezTo>
                  <a:cubicBezTo>
                    <a:pt x="3129" y="1914"/>
                    <a:pt x="3686" y="695"/>
                    <a:pt x="3686" y="69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FFA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3259645" y="1902906"/>
              <a:ext cx="341238" cy="116343"/>
            </a:xfrm>
            <a:custGeom>
              <a:rect b="b" l="l" r="r" t="t"/>
              <a:pathLst>
                <a:path extrusionOk="0" h="657" w="1927">
                  <a:moveTo>
                    <a:pt x="1029" y="0"/>
                  </a:moveTo>
                  <a:cubicBezTo>
                    <a:pt x="941" y="0"/>
                    <a:pt x="853" y="14"/>
                    <a:pt x="767" y="41"/>
                  </a:cubicBezTo>
                  <a:lnTo>
                    <a:pt x="1" y="288"/>
                  </a:lnTo>
                  <a:lnTo>
                    <a:pt x="1927" y="656"/>
                  </a:lnTo>
                  <a:lnTo>
                    <a:pt x="1736" y="375"/>
                  </a:lnTo>
                  <a:cubicBezTo>
                    <a:pt x="1574" y="136"/>
                    <a:pt x="1306" y="0"/>
                    <a:pt x="1029" y="0"/>
                  </a:cubicBezTo>
                  <a:close/>
                </a:path>
              </a:pathLst>
            </a:custGeom>
            <a:solidFill>
              <a:srgbClr val="FFA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561749" y="1951604"/>
              <a:ext cx="341061" cy="125197"/>
            </a:xfrm>
            <a:custGeom>
              <a:rect b="b" l="l" r="r" t="t"/>
              <a:pathLst>
                <a:path extrusionOk="0" h="707" w="1926">
                  <a:moveTo>
                    <a:pt x="761" y="0"/>
                  </a:moveTo>
                  <a:cubicBezTo>
                    <a:pt x="594" y="0"/>
                    <a:pt x="427" y="49"/>
                    <a:pt x="281" y="148"/>
                  </a:cubicBezTo>
                  <a:lnTo>
                    <a:pt x="0" y="339"/>
                  </a:lnTo>
                  <a:lnTo>
                    <a:pt x="1925" y="707"/>
                  </a:lnTo>
                  <a:lnTo>
                    <a:pt x="1305" y="196"/>
                  </a:lnTo>
                  <a:cubicBezTo>
                    <a:pt x="1148" y="66"/>
                    <a:pt x="955" y="0"/>
                    <a:pt x="761" y="0"/>
                  </a:cubicBezTo>
                  <a:close/>
                </a:path>
              </a:pathLst>
            </a:custGeom>
            <a:solidFill>
              <a:srgbClr val="FFA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3287979" y="2014114"/>
              <a:ext cx="555862" cy="194791"/>
            </a:xfrm>
            <a:custGeom>
              <a:rect b="b" l="l" r="r" t="t"/>
              <a:pathLst>
                <a:path extrusionOk="0" h="1100" w="3139">
                  <a:moveTo>
                    <a:pt x="1" y="1"/>
                  </a:moveTo>
                  <a:cubicBezTo>
                    <a:pt x="208" y="369"/>
                    <a:pt x="637" y="921"/>
                    <a:pt x="1390" y="1065"/>
                  </a:cubicBezTo>
                  <a:cubicBezTo>
                    <a:pt x="1512" y="1089"/>
                    <a:pt x="1631" y="1099"/>
                    <a:pt x="1748" y="1099"/>
                  </a:cubicBezTo>
                  <a:cubicBezTo>
                    <a:pt x="2331" y="1099"/>
                    <a:pt x="2830" y="836"/>
                    <a:pt x="3139" y="6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259645" y="1953729"/>
              <a:ext cx="643164" cy="170708"/>
            </a:xfrm>
            <a:custGeom>
              <a:rect b="b" l="l" r="r" t="t"/>
              <a:pathLst>
                <a:path extrusionOk="0" h="964" w="363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9" y="145"/>
                    <a:pt x="161" y="342"/>
                  </a:cubicBezTo>
                  <a:lnTo>
                    <a:pt x="3299" y="964"/>
                  </a:lnTo>
                  <a:cubicBezTo>
                    <a:pt x="3509" y="818"/>
                    <a:pt x="3631" y="695"/>
                    <a:pt x="3631" y="6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25"/>
          <p:cNvGrpSpPr/>
          <p:nvPr/>
        </p:nvGrpSpPr>
        <p:grpSpPr>
          <a:xfrm>
            <a:off x="5196215" y="1772573"/>
            <a:ext cx="802894" cy="608633"/>
            <a:chOff x="5196215" y="1772573"/>
            <a:chExt cx="802894" cy="608633"/>
          </a:xfrm>
        </p:grpSpPr>
        <p:sp>
          <p:nvSpPr>
            <p:cNvPr id="1054" name="Google Shape;1054;p25"/>
            <p:cNvSpPr/>
            <p:nvPr/>
          </p:nvSpPr>
          <p:spPr>
            <a:xfrm flipH="1" rot="10800000">
              <a:off x="5376675" y="2102038"/>
              <a:ext cx="492701" cy="4000"/>
            </a:xfrm>
            <a:custGeom>
              <a:rect b="b" l="l" r="r" t="t"/>
              <a:pathLst>
                <a:path extrusionOk="0" fill="none" h="1" w="2657">
                  <a:moveTo>
                    <a:pt x="0" y="0"/>
                  </a:moveTo>
                  <a:lnTo>
                    <a:pt x="265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5562954" y="1869968"/>
              <a:ext cx="436154" cy="511237"/>
            </a:xfrm>
            <a:custGeom>
              <a:rect b="b" l="l" r="r" t="t"/>
              <a:pathLst>
                <a:path extrusionOk="0" h="2887" w="2463">
                  <a:moveTo>
                    <a:pt x="1372" y="1"/>
                  </a:moveTo>
                  <a:cubicBezTo>
                    <a:pt x="788" y="1"/>
                    <a:pt x="312" y="466"/>
                    <a:pt x="295" y="1046"/>
                  </a:cubicBezTo>
                  <a:lnTo>
                    <a:pt x="294" y="1046"/>
                  </a:lnTo>
                  <a:lnTo>
                    <a:pt x="294" y="1150"/>
                  </a:lnTo>
                  <a:lnTo>
                    <a:pt x="0" y="1615"/>
                  </a:lnTo>
                  <a:lnTo>
                    <a:pt x="294" y="1689"/>
                  </a:lnTo>
                  <a:lnTo>
                    <a:pt x="252" y="1921"/>
                  </a:lnTo>
                  <a:lnTo>
                    <a:pt x="714" y="1986"/>
                  </a:lnTo>
                  <a:lnTo>
                    <a:pt x="252" y="2110"/>
                  </a:lnTo>
                  <a:lnTo>
                    <a:pt x="294" y="2208"/>
                  </a:lnTo>
                  <a:lnTo>
                    <a:pt x="294" y="2376"/>
                  </a:lnTo>
                  <a:cubicBezTo>
                    <a:pt x="294" y="2503"/>
                    <a:pt x="397" y="2599"/>
                    <a:pt x="517" y="2599"/>
                  </a:cubicBezTo>
                  <a:cubicBezTo>
                    <a:pt x="534" y="2599"/>
                    <a:pt x="551" y="2598"/>
                    <a:pt x="568" y="2594"/>
                  </a:cubicBezTo>
                  <a:lnTo>
                    <a:pt x="914" y="2498"/>
                  </a:lnTo>
                  <a:lnTo>
                    <a:pt x="914" y="2886"/>
                  </a:lnTo>
                  <a:lnTo>
                    <a:pt x="2200" y="2847"/>
                  </a:lnTo>
                  <a:lnTo>
                    <a:pt x="2200" y="1770"/>
                  </a:lnTo>
                  <a:cubicBezTo>
                    <a:pt x="2366" y="1572"/>
                    <a:pt x="2462" y="1313"/>
                    <a:pt x="2450" y="1030"/>
                  </a:cubicBezTo>
                  <a:cubicBezTo>
                    <a:pt x="2426" y="470"/>
                    <a:pt x="1967" y="19"/>
                    <a:pt x="1408" y="1"/>
                  </a:cubicBezTo>
                  <a:cubicBezTo>
                    <a:pt x="1396" y="1"/>
                    <a:pt x="1384" y="1"/>
                    <a:pt x="1372" y="1"/>
                  </a:cubicBez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5196215" y="1772573"/>
              <a:ext cx="397550" cy="465904"/>
            </a:xfrm>
            <a:custGeom>
              <a:rect b="b" l="l" r="r" t="t"/>
              <a:pathLst>
                <a:path extrusionOk="0" h="2631" w="2245">
                  <a:moveTo>
                    <a:pt x="994" y="0"/>
                  </a:moveTo>
                  <a:cubicBezTo>
                    <a:pt x="976" y="0"/>
                    <a:pt x="957" y="1"/>
                    <a:pt x="939" y="2"/>
                  </a:cubicBezTo>
                  <a:cubicBezTo>
                    <a:pt x="437" y="29"/>
                    <a:pt x="34" y="438"/>
                    <a:pt x="11" y="939"/>
                  </a:cubicBezTo>
                  <a:cubicBezTo>
                    <a:pt x="0" y="1196"/>
                    <a:pt x="88" y="1432"/>
                    <a:pt x="239" y="1614"/>
                  </a:cubicBezTo>
                  <a:lnTo>
                    <a:pt x="239" y="2594"/>
                  </a:lnTo>
                  <a:lnTo>
                    <a:pt x="1411" y="2630"/>
                  </a:lnTo>
                  <a:lnTo>
                    <a:pt x="1411" y="2277"/>
                  </a:lnTo>
                  <a:lnTo>
                    <a:pt x="1727" y="2363"/>
                  </a:lnTo>
                  <a:cubicBezTo>
                    <a:pt x="1743" y="2367"/>
                    <a:pt x="1759" y="2369"/>
                    <a:pt x="1775" y="2369"/>
                  </a:cubicBezTo>
                  <a:cubicBezTo>
                    <a:pt x="1883" y="2369"/>
                    <a:pt x="1977" y="2280"/>
                    <a:pt x="1977" y="2166"/>
                  </a:cubicBezTo>
                  <a:lnTo>
                    <a:pt x="1977" y="2012"/>
                  </a:lnTo>
                  <a:lnTo>
                    <a:pt x="2015" y="1923"/>
                  </a:lnTo>
                  <a:lnTo>
                    <a:pt x="1594" y="1809"/>
                  </a:lnTo>
                  <a:lnTo>
                    <a:pt x="2015" y="1751"/>
                  </a:lnTo>
                  <a:lnTo>
                    <a:pt x="1977" y="1540"/>
                  </a:lnTo>
                  <a:lnTo>
                    <a:pt x="2245" y="1471"/>
                  </a:lnTo>
                  <a:lnTo>
                    <a:pt x="1977" y="1048"/>
                  </a:lnTo>
                  <a:lnTo>
                    <a:pt x="1977" y="954"/>
                  </a:lnTo>
                  <a:lnTo>
                    <a:pt x="1976" y="954"/>
                  </a:lnTo>
                  <a:cubicBezTo>
                    <a:pt x="1961" y="424"/>
                    <a:pt x="1527" y="0"/>
                    <a:pt x="994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25"/>
          <p:cNvGrpSpPr/>
          <p:nvPr/>
        </p:nvGrpSpPr>
        <p:grpSpPr>
          <a:xfrm>
            <a:off x="7350333" y="1748135"/>
            <a:ext cx="535852" cy="685663"/>
            <a:chOff x="7350333" y="1748135"/>
            <a:chExt cx="535852" cy="685663"/>
          </a:xfrm>
        </p:grpSpPr>
        <p:sp>
          <p:nvSpPr>
            <p:cNvPr id="1058" name="Google Shape;1058;p25"/>
            <p:cNvSpPr/>
            <p:nvPr/>
          </p:nvSpPr>
          <p:spPr>
            <a:xfrm>
              <a:off x="7405760" y="1748135"/>
              <a:ext cx="480425" cy="685663"/>
            </a:xfrm>
            <a:custGeom>
              <a:rect b="b" l="l" r="r" t="t"/>
              <a:pathLst>
                <a:path extrusionOk="0" h="3872" w="2713">
                  <a:moveTo>
                    <a:pt x="784" y="1"/>
                  </a:moveTo>
                  <a:cubicBezTo>
                    <a:pt x="759" y="1"/>
                    <a:pt x="736" y="18"/>
                    <a:pt x="731" y="44"/>
                  </a:cubicBezTo>
                  <a:lnTo>
                    <a:pt x="6" y="3401"/>
                  </a:lnTo>
                  <a:cubicBezTo>
                    <a:pt x="0" y="3431"/>
                    <a:pt x="18" y="3461"/>
                    <a:pt x="49" y="3467"/>
                  </a:cubicBezTo>
                  <a:lnTo>
                    <a:pt x="1917" y="3870"/>
                  </a:lnTo>
                  <a:cubicBezTo>
                    <a:pt x="1920" y="3871"/>
                    <a:pt x="1924" y="3871"/>
                    <a:pt x="1928" y="3871"/>
                  </a:cubicBezTo>
                  <a:cubicBezTo>
                    <a:pt x="1953" y="3871"/>
                    <a:pt x="1977" y="3853"/>
                    <a:pt x="1982" y="3827"/>
                  </a:cubicBezTo>
                  <a:lnTo>
                    <a:pt x="2707" y="471"/>
                  </a:lnTo>
                  <a:cubicBezTo>
                    <a:pt x="2713" y="441"/>
                    <a:pt x="2695" y="412"/>
                    <a:pt x="2664" y="405"/>
                  </a:cubicBezTo>
                  <a:lnTo>
                    <a:pt x="796" y="2"/>
                  </a:lnTo>
                  <a:cubicBezTo>
                    <a:pt x="792" y="1"/>
                    <a:pt x="788" y="1"/>
                    <a:pt x="78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28958" y="1771864"/>
              <a:ext cx="434029" cy="638205"/>
            </a:xfrm>
            <a:custGeom>
              <a:rect b="b" l="l" r="r" t="t"/>
              <a:pathLst>
                <a:path extrusionOk="0" h="3604" w="2451">
                  <a:moveTo>
                    <a:pt x="719" y="0"/>
                  </a:moveTo>
                  <a:cubicBezTo>
                    <a:pt x="705" y="0"/>
                    <a:pt x="692" y="10"/>
                    <a:pt x="689" y="25"/>
                  </a:cubicBezTo>
                  <a:lnTo>
                    <a:pt x="4" y="3199"/>
                  </a:lnTo>
                  <a:cubicBezTo>
                    <a:pt x="0" y="3216"/>
                    <a:pt x="11" y="3233"/>
                    <a:pt x="28" y="3237"/>
                  </a:cubicBezTo>
                  <a:lnTo>
                    <a:pt x="1724" y="3602"/>
                  </a:lnTo>
                  <a:cubicBezTo>
                    <a:pt x="1727" y="3603"/>
                    <a:pt x="1730" y="3603"/>
                    <a:pt x="1732" y="3603"/>
                  </a:cubicBezTo>
                  <a:cubicBezTo>
                    <a:pt x="1747" y="3603"/>
                    <a:pt x="1759" y="3593"/>
                    <a:pt x="1762" y="3579"/>
                  </a:cubicBezTo>
                  <a:lnTo>
                    <a:pt x="2447" y="404"/>
                  </a:lnTo>
                  <a:cubicBezTo>
                    <a:pt x="2451" y="388"/>
                    <a:pt x="2440" y="371"/>
                    <a:pt x="2423" y="367"/>
                  </a:cubicBezTo>
                  <a:lnTo>
                    <a:pt x="726" y="1"/>
                  </a:lnTo>
                  <a:cubicBezTo>
                    <a:pt x="723" y="0"/>
                    <a:pt x="721" y="0"/>
                    <a:pt x="719" y="0"/>
                  </a:cubicBezTo>
                  <a:close/>
                </a:path>
              </a:pathLst>
            </a:custGeom>
            <a:solidFill>
              <a:srgbClr val="FF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649604" y="1787271"/>
              <a:ext cx="118291" cy="46927"/>
            </a:xfrm>
            <a:custGeom>
              <a:rect b="b" l="l" r="r" t="t"/>
              <a:pathLst>
                <a:path extrusionOk="0" h="265" w="668">
                  <a:moveTo>
                    <a:pt x="1" y="0"/>
                  </a:moveTo>
                  <a:lnTo>
                    <a:pt x="23" y="87"/>
                  </a:lnTo>
                  <a:cubicBezTo>
                    <a:pt x="35" y="136"/>
                    <a:pt x="73" y="173"/>
                    <a:pt x="123" y="184"/>
                  </a:cubicBezTo>
                  <a:lnTo>
                    <a:pt x="479" y="261"/>
                  </a:lnTo>
                  <a:cubicBezTo>
                    <a:pt x="489" y="263"/>
                    <a:pt x="498" y="264"/>
                    <a:pt x="507" y="264"/>
                  </a:cubicBezTo>
                  <a:cubicBezTo>
                    <a:pt x="547" y="264"/>
                    <a:pt x="585" y="246"/>
                    <a:pt x="610" y="215"/>
                  </a:cubicBezTo>
                  <a:lnTo>
                    <a:pt x="667" y="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350333" y="1891750"/>
              <a:ext cx="297853" cy="298030"/>
            </a:xfrm>
            <a:custGeom>
              <a:rect b="b" l="l" r="r" t="t"/>
              <a:pathLst>
                <a:path extrusionOk="0" fill="none" h="1683" w="1682">
                  <a:moveTo>
                    <a:pt x="1681" y="841"/>
                  </a:moveTo>
                  <a:cubicBezTo>
                    <a:pt x="1681" y="1306"/>
                    <a:pt x="1305" y="1682"/>
                    <a:pt x="840" y="1682"/>
                  </a:cubicBezTo>
                  <a:cubicBezTo>
                    <a:pt x="377" y="1682"/>
                    <a:pt x="0" y="1306"/>
                    <a:pt x="0" y="841"/>
                  </a:cubicBezTo>
                  <a:cubicBezTo>
                    <a:pt x="0" y="377"/>
                    <a:pt x="377" y="0"/>
                    <a:pt x="840" y="0"/>
                  </a:cubicBezTo>
                  <a:cubicBezTo>
                    <a:pt x="1305" y="0"/>
                    <a:pt x="1681" y="377"/>
                    <a:pt x="1681" y="84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6146D9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04521" y="1929468"/>
              <a:ext cx="193905" cy="219936"/>
            </a:xfrm>
            <a:custGeom>
              <a:rect b="b" l="l" r="r" t="t"/>
              <a:pathLst>
                <a:path extrusionOk="0" fill="none" h="1242" w="1095">
                  <a:moveTo>
                    <a:pt x="1094" y="0"/>
                  </a:moveTo>
                  <a:lnTo>
                    <a:pt x="0" y="1241"/>
                  </a:lnTo>
                </a:path>
              </a:pathLst>
            </a:custGeom>
            <a:noFill/>
            <a:ln cap="flat" cmpd="sng" w="19050">
              <a:solidFill>
                <a:srgbClr val="6146D9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25"/>
          <p:cNvSpPr txBox="1"/>
          <p:nvPr/>
        </p:nvSpPr>
        <p:spPr>
          <a:xfrm>
            <a:off x="1018905" y="2834193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4" name="Google Shape;1064;p25"/>
          <p:cNvSpPr txBox="1"/>
          <p:nvPr/>
        </p:nvSpPr>
        <p:spPr>
          <a:xfrm>
            <a:off x="5093089" y="2834193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5" name="Google Shape;1065;p25"/>
          <p:cNvSpPr txBox="1"/>
          <p:nvPr/>
        </p:nvSpPr>
        <p:spPr>
          <a:xfrm>
            <a:off x="4813725" y="3453600"/>
            <a:ext cx="155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25"/>
          <p:cNvSpPr txBox="1"/>
          <p:nvPr/>
        </p:nvSpPr>
        <p:spPr>
          <a:xfrm>
            <a:off x="7130202" y="2834193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7" name="Google Shape;1067;p25"/>
          <p:cNvSpPr txBox="1"/>
          <p:nvPr/>
        </p:nvSpPr>
        <p:spPr>
          <a:xfrm>
            <a:off x="6850838" y="3453600"/>
            <a:ext cx="155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25"/>
          <p:cNvSpPr txBox="1"/>
          <p:nvPr/>
        </p:nvSpPr>
        <p:spPr>
          <a:xfrm>
            <a:off x="3055988" y="2834193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9" name="Google Shape;1069;p25"/>
          <p:cNvSpPr txBox="1"/>
          <p:nvPr/>
        </p:nvSpPr>
        <p:spPr>
          <a:xfrm>
            <a:off x="2776625" y="3453600"/>
            <a:ext cx="155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ringed planet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739613" y="3453600"/>
            <a:ext cx="155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6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076" name="Google Shape;1076;p26"/>
          <p:cNvGrpSpPr/>
          <p:nvPr/>
        </p:nvGrpSpPr>
        <p:grpSpPr>
          <a:xfrm>
            <a:off x="500356" y="1397833"/>
            <a:ext cx="3089359" cy="2755057"/>
            <a:chOff x="500356" y="1397833"/>
            <a:chExt cx="3089359" cy="2755057"/>
          </a:xfrm>
        </p:grpSpPr>
        <p:sp>
          <p:nvSpPr>
            <p:cNvPr id="1077" name="Google Shape;1077;p26"/>
            <p:cNvSpPr/>
            <p:nvPr/>
          </p:nvSpPr>
          <p:spPr>
            <a:xfrm>
              <a:off x="500356" y="1459223"/>
              <a:ext cx="3049851" cy="203"/>
            </a:xfrm>
            <a:custGeom>
              <a:rect b="b" l="l" r="r" t="t"/>
              <a:pathLst>
                <a:path extrusionOk="0" fill="none" h="1" w="15053">
                  <a:moveTo>
                    <a:pt x="0" y="1"/>
                  </a:moveTo>
                  <a:lnTo>
                    <a:pt x="1505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500356" y="1397833"/>
              <a:ext cx="3089359" cy="2755057"/>
              <a:chOff x="500356" y="1397833"/>
              <a:chExt cx="3089359" cy="2755057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500356" y="3856685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500356" y="3590256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500356" y="3324028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500356" y="3057599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500356" y="2791169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500356" y="2524739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500356" y="2258310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500356" y="1992082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500356" y="1725653"/>
                <a:ext cx="3049851" cy="203"/>
              </a:xfrm>
              <a:custGeom>
                <a:rect b="b" l="l" r="r" t="t"/>
                <a:pathLst>
                  <a:path extrusionOk="0" fill="none" h="1" w="15053">
                    <a:moveTo>
                      <a:pt x="0" y="1"/>
                    </a:moveTo>
                    <a:lnTo>
                      <a:pt x="15052" y="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500356" y="1397833"/>
                <a:ext cx="3089359" cy="2755057"/>
              </a:xfrm>
              <a:custGeom>
                <a:rect b="b" l="l" r="r" t="t"/>
                <a:pathLst>
                  <a:path extrusionOk="0" fill="none" h="13598" w="15248">
                    <a:moveTo>
                      <a:pt x="0" y="0"/>
                    </a:moveTo>
                    <a:lnTo>
                      <a:pt x="0" y="13597"/>
                    </a:lnTo>
                    <a:lnTo>
                      <a:pt x="15247" y="13597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9" name="Google Shape;1089;p26"/>
          <p:cNvSpPr/>
          <p:nvPr/>
        </p:nvSpPr>
        <p:spPr>
          <a:xfrm>
            <a:off x="891186" y="4301208"/>
            <a:ext cx="299656" cy="263592"/>
          </a:xfrm>
          <a:custGeom>
            <a:rect b="b" l="l" r="r" t="t"/>
            <a:pathLst>
              <a:path extrusionOk="0" h="1301" w="1479">
                <a:moveTo>
                  <a:pt x="962" y="148"/>
                </a:moveTo>
                <a:lnTo>
                  <a:pt x="962" y="325"/>
                </a:lnTo>
                <a:lnTo>
                  <a:pt x="516" y="325"/>
                </a:lnTo>
                <a:lnTo>
                  <a:pt x="516" y="148"/>
                </a:lnTo>
                <a:close/>
                <a:moveTo>
                  <a:pt x="686" y="615"/>
                </a:moveTo>
                <a:lnTo>
                  <a:pt x="686" y="786"/>
                </a:lnTo>
                <a:lnTo>
                  <a:pt x="514" y="786"/>
                </a:lnTo>
                <a:lnTo>
                  <a:pt x="514" y="894"/>
                </a:lnTo>
                <a:lnTo>
                  <a:pt x="686" y="894"/>
                </a:lnTo>
                <a:lnTo>
                  <a:pt x="686" y="1065"/>
                </a:lnTo>
                <a:lnTo>
                  <a:pt x="793" y="1065"/>
                </a:lnTo>
                <a:lnTo>
                  <a:pt x="793" y="894"/>
                </a:lnTo>
                <a:lnTo>
                  <a:pt x="964" y="894"/>
                </a:lnTo>
                <a:lnTo>
                  <a:pt x="964" y="786"/>
                </a:lnTo>
                <a:lnTo>
                  <a:pt x="793" y="786"/>
                </a:lnTo>
                <a:lnTo>
                  <a:pt x="793" y="615"/>
                </a:lnTo>
                <a:close/>
                <a:moveTo>
                  <a:pt x="728" y="452"/>
                </a:moveTo>
                <a:cubicBezTo>
                  <a:pt x="938" y="452"/>
                  <a:pt x="1107" y="622"/>
                  <a:pt x="1107" y="831"/>
                </a:cubicBezTo>
                <a:cubicBezTo>
                  <a:pt x="1107" y="1041"/>
                  <a:pt x="938" y="1210"/>
                  <a:pt x="728" y="1210"/>
                </a:cubicBezTo>
                <a:cubicBezTo>
                  <a:pt x="519" y="1210"/>
                  <a:pt x="349" y="1041"/>
                  <a:pt x="349" y="831"/>
                </a:cubicBezTo>
                <a:cubicBezTo>
                  <a:pt x="349" y="622"/>
                  <a:pt x="519" y="452"/>
                  <a:pt x="728" y="452"/>
                </a:cubicBezTo>
                <a:close/>
                <a:moveTo>
                  <a:pt x="415" y="0"/>
                </a:moveTo>
                <a:cubicBezTo>
                  <a:pt x="389" y="0"/>
                  <a:pt x="368" y="21"/>
                  <a:pt x="368" y="47"/>
                </a:cubicBezTo>
                <a:lnTo>
                  <a:pt x="368" y="325"/>
                </a:lnTo>
                <a:lnTo>
                  <a:pt x="62" y="325"/>
                </a:lnTo>
                <a:cubicBezTo>
                  <a:pt x="28" y="325"/>
                  <a:pt x="0" y="353"/>
                  <a:pt x="0" y="388"/>
                </a:cubicBezTo>
                <a:lnTo>
                  <a:pt x="0" y="1239"/>
                </a:lnTo>
                <a:cubicBezTo>
                  <a:pt x="0" y="1273"/>
                  <a:pt x="28" y="1301"/>
                  <a:pt x="62" y="1301"/>
                </a:cubicBezTo>
                <a:lnTo>
                  <a:pt x="1416" y="1301"/>
                </a:lnTo>
                <a:cubicBezTo>
                  <a:pt x="1450" y="1301"/>
                  <a:pt x="1478" y="1273"/>
                  <a:pt x="1478" y="1239"/>
                </a:cubicBezTo>
                <a:lnTo>
                  <a:pt x="1478" y="388"/>
                </a:lnTo>
                <a:cubicBezTo>
                  <a:pt x="1478" y="353"/>
                  <a:pt x="1450" y="325"/>
                  <a:pt x="1416" y="325"/>
                </a:cubicBezTo>
                <a:lnTo>
                  <a:pt x="1111" y="325"/>
                </a:lnTo>
                <a:lnTo>
                  <a:pt x="1111" y="47"/>
                </a:lnTo>
                <a:cubicBezTo>
                  <a:pt x="1111" y="21"/>
                  <a:pt x="1090" y="0"/>
                  <a:pt x="1064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0" name="Google Shape;1090;p26"/>
          <p:cNvGrpSpPr/>
          <p:nvPr/>
        </p:nvGrpSpPr>
        <p:grpSpPr>
          <a:xfrm>
            <a:off x="1487057" y="4358951"/>
            <a:ext cx="330251" cy="148106"/>
            <a:chOff x="1487057" y="4358951"/>
            <a:chExt cx="330251" cy="148106"/>
          </a:xfrm>
        </p:grpSpPr>
        <p:sp>
          <p:nvSpPr>
            <p:cNvPr id="1091" name="Google Shape;1091;p26"/>
            <p:cNvSpPr/>
            <p:nvPr/>
          </p:nvSpPr>
          <p:spPr>
            <a:xfrm>
              <a:off x="1487057" y="4358951"/>
              <a:ext cx="148511" cy="147903"/>
            </a:xfrm>
            <a:custGeom>
              <a:rect b="b" l="l" r="r" t="t"/>
              <a:pathLst>
                <a:path extrusionOk="0" h="730" w="733">
                  <a:moveTo>
                    <a:pt x="366" y="1"/>
                  </a:moveTo>
                  <a:cubicBezTo>
                    <a:pt x="164" y="1"/>
                    <a:pt x="1" y="163"/>
                    <a:pt x="1" y="365"/>
                  </a:cubicBezTo>
                  <a:cubicBezTo>
                    <a:pt x="1" y="565"/>
                    <a:pt x="164" y="730"/>
                    <a:pt x="365" y="730"/>
                  </a:cubicBezTo>
                  <a:lnTo>
                    <a:pt x="732" y="730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1668796" y="4359154"/>
              <a:ext cx="148511" cy="147903"/>
            </a:xfrm>
            <a:custGeom>
              <a:rect b="b" l="l" r="r" t="t"/>
              <a:pathLst>
                <a:path extrusionOk="0" h="730" w="733">
                  <a:moveTo>
                    <a:pt x="1" y="0"/>
                  </a:moveTo>
                  <a:lnTo>
                    <a:pt x="0" y="729"/>
                  </a:lnTo>
                  <a:lnTo>
                    <a:pt x="368" y="729"/>
                  </a:lnTo>
                  <a:cubicBezTo>
                    <a:pt x="569" y="729"/>
                    <a:pt x="732" y="567"/>
                    <a:pt x="733" y="365"/>
                  </a:cubicBezTo>
                  <a:cubicBezTo>
                    <a:pt x="733" y="164"/>
                    <a:pt x="570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1690475" y="4380630"/>
              <a:ext cx="79422" cy="32215"/>
            </a:xfrm>
            <a:custGeom>
              <a:rect b="b" l="l" r="r" t="t"/>
              <a:pathLst>
                <a:path extrusionOk="0" h="159" w="392">
                  <a:moveTo>
                    <a:pt x="78" y="0"/>
                  </a:moveTo>
                  <a:cubicBezTo>
                    <a:pt x="36" y="0"/>
                    <a:pt x="2" y="34"/>
                    <a:pt x="1" y="76"/>
                  </a:cubicBezTo>
                  <a:cubicBezTo>
                    <a:pt x="1" y="118"/>
                    <a:pt x="34" y="153"/>
                    <a:pt x="77" y="154"/>
                  </a:cubicBezTo>
                  <a:lnTo>
                    <a:pt x="312" y="158"/>
                  </a:lnTo>
                  <a:cubicBezTo>
                    <a:pt x="354" y="158"/>
                    <a:pt x="389" y="125"/>
                    <a:pt x="390" y="82"/>
                  </a:cubicBezTo>
                  <a:cubicBezTo>
                    <a:pt x="391" y="40"/>
                    <a:pt x="357" y="5"/>
                    <a:pt x="314" y="4"/>
                  </a:cubicBezTo>
                  <a:lnTo>
                    <a:pt x="79" y="0"/>
                  </a:ln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26"/>
          <p:cNvGrpSpPr/>
          <p:nvPr/>
        </p:nvGrpSpPr>
        <p:grpSpPr>
          <a:xfrm>
            <a:off x="2158905" y="4329168"/>
            <a:ext cx="368138" cy="207673"/>
            <a:chOff x="2158905" y="4329168"/>
            <a:chExt cx="368138" cy="207673"/>
          </a:xfrm>
        </p:grpSpPr>
        <p:sp>
          <p:nvSpPr>
            <p:cNvPr id="1095" name="Google Shape;1095;p26"/>
            <p:cNvSpPr/>
            <p:nvPr/>
          </p:nvSpPr>
          <p:spPr>
            <a:xfrm>
              <a:off x="2176937" y="4423786"/>
              <a:ext cx="260958" cy="49234"/>
            </a:xfrm>
            <a:custGeom>
              <a:rect b="b" l="l" r="r" t="t"/>
              <a:pathLst>
                <a:path extrusionOk="0" h="243" w="1288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243"/>
                  </a:lnTo>
                  <a:lnTo>
                    <a:pt x="1288" y="243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2158905" y="4487202"/>
              <a:ext cx="368138" cy="24516"/>
            </a:xfrm>
            <a:custGeom>
              <a:rect b="b" l="l" r="r" t="t"/>
              <a:pathLst>
                <a:path extrusionOk="0" h="121" w="1817">
                  <a:moveTo>
                    <a:pt x="1" y="1"/>
                  </a:moveTo>
                  <a:lnTo>
                    <a:pt x="1" y="120"/>
                  </a:lnTo>
                  <a:lnTo>
                    <a:pt x="1817" y="120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2455725" y="4329168"/>
              <a:ext cx="53691" cy="143851"/>
            </a:xfrm>
            <a:custGeom>
              <a:rect b="b" l="l" r="r" t="t"/>
              <a:pathLst>
                <a:path extrusionOk="0" h="710" w="265">
                  <a:moveTo>
                    <a:pt x="93" y="1"/>
                  </a:moveTo>
                  <a:cubicBezTo>
                    <a:pt x="42" y="1"/>
                    <a:pt x="0" y="42"/>
                    <a:pt x="0" y="93"/>
                  </a:cubicBezTo>
                  <a:lnTo>
                    <a:pt x="0" y="710"/>
                  </a:lnTo>
                  <a:lnTo>
                    <a:pt x="265" y="71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2176937" y="4511515"/>
              <a:ext cx="19450" cy="25326"/>
            </a:xfrm>
            <a:custGeom>
              <a:rect b="b" l="l" r="r" t="t"/>
              <a:pathLst>
                <a:path extrusionOk="0" h="125" w="96">
                  <a:moveTo>
                    <a:pt x="0" y="0"/>
                  </a:moveTo>
                  <a:lnTo>
                    <a:pt x="0" y="124"/>
                  </a:lnTo>
                  <a:lnTo>
                    <a:pt x="95" y="1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2489763" y="4511515"/>
              <a:ext cx="19653" cy="25326"/>
            </a:xfrm>
            <a:custGeom>
              <a:rect b="b" l="l" r="r" t="t"/>
              <a:pathLst>
                <a:path extrusionOk="0" h="125" w="97">
                  <a:moveTo>
                    <a:pt x="1" y="0"/>
                  </a:moveTo>
                  <a:lnTo>
                    <a:pt x="1" y="124"/>
                  </a:lnTo>
                  <a:lnTo>
                    <a:pt x="97" y="12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2364552" y="4379617"/>
              <a:ext cx="60782" cy="27757"/>
            </a:xfrm>
            <a:custGeom>
              <a:rect b="b" l="l" r="r" t="t"/>
              <a:pathLst>
                <a:path extrusionOk="0" h="137" w="300">
                  <a:moveTo>
                    <a:pt x="69" y="1"/>
                  </a:moveTo>
                  <a:cubicBezTo>
                    <a:pt x="31" y="1"/>
                    <a:pt x="0" y="31"/>
                    <a:pt x="0" y="69"/>
                  </a:cubicBezTo>
                  <a:cubicBezTo>
                    <a:pt x="0" y="106"/>
                    <a:pt x="31" y="137"/>
                    <a:pt x="69" y="137"/>
                  </a:cubicBezTo>
                  <a:lnTo>
                    <a:pt x="232" y="137"/>
                  </a:lnTo>
                  <a:cubicBezTo>
                    <a:pt x="269" y="137"/>
                    <a:pt x="300" y="106"/>
                    <a:pt x="300" y="69"/>
                  </a:cubicBezTo>
                  <a:cubicBezTo>
                    <a:pt x="300" y="31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2228197" y="4379617"/>
              <a:ext cx="117310" cy="27757"/>
            </a:xfrm>
            <a:custGeom>
              <a:rect b="b" l="l" r="r" t="t"/>
              <a:pathLst>
                <a:path extrusionOk="0" h="137" w="579">
                  <a:moveTo>
                    <a:pt x="68" y="1"/>
                  </a:moveTo>
                  <a:cubicBezTo>
                    <a:pt x="31" y="1"/>
                    <a:pt x="0" y="31"/>
                    <a:pt x="0" y="69"/>
                  </a:cubicBezTo>
                  <a:cubicBezTo>
                    <a:pt x="0" y="106"/>
                    <a:pt x="31" y="137"/>
                    <a:pt x="68" y="137"/>
                  </a:cubicBezTo>
                  <a:lnTo>
                    <a:pt x="510" y="137"/>
                  </a:lnTo>
                  <a:cubicBezTo>
                    <a:pt x="548" y="137"/>
                    <a:pt x="578" y="106"/>
                    <a:pt x="578" y="69"/>
                  </a:cubicBezTo>
                  <a:cubicBezTo>
                    <a:pt x="578" y="31"/>
                    <a:pt x="548" y="1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6"/>
          <p:cNvGrpSpPr/>
          <p:nvPr/>
        </p:nvGrpSpPr>
        <p:grpSpPr>
          <a:xfrm>
            <a:off x="2827916" y="4348415"/>
            <a:ext cx="332480" cy="169177"/>
            <a:chOff x="2827916" y="4348415"/>
            <a:chExt cx="332480" cy="169177"/>
          </a:xfrm>
        </p:grpSpPr>
        <p:sp>
          <p:nvSpPr>
            <p:cNvPr id="1103" name="Google Shape;1103;p26"/>
            <p:cNvSpPr/>
            <p:nvPr/>
          </p:nvSpPr>
          <p:spPr>
            <a:xfrm>
              <a:off x="2917874" y="4420949"/>
              <a:ext cx="152361" cy="23908"/>
            </a:xfrm>
            <a:custGeom>
              <a:rect b="b" l="l" r="r" t="t"/>
              <a:pathLst>
                <a:path extrusionOk="0" h="118" w="752">
                  <a:moveTo>
                    <a:pt x="1" y="1"/>
                  </a:moveTo>
                  <a:lnTo>
                    <a:pt x="1" y="117"/>
                  </a:lnTo>
                  <a:lnTo>
                    <a:pt x="752" y="11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79986" y="4348415"/>
              <a:ext cx="38090" cy="169177"/>
            </a:xfrm>
            <a:custGeom>
              <a:rect b="b" l="l" r="r" t="t"/>
              <a:pathLst>
                <a:path extrusionOk="0" h="835" w="188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827916" y="4383669"/>
              <a:ext cx="38090" cy="98670"/>
            </a:xfrm>
            <a:custGeom>
              <a:rect b="b" l="l" r="r" t="t"/>
              <a:pathLst>
                <a:path extrusionOk="0" h="487" w="188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3070033" y="4348415"/>
              <a:ext cx="38293" cy="169177"/>
            </a:xfrm>
            <a:custGeom>
              <a:rect b="b" l="l" r="r" t="t"/>
              <a:pathLst>
                <a:path extrusionOk="0" h="835" w="189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3122306" y="4383669"/>
              <a:ext cx="38090" cy="98670"/>
            </a:xfrm>
            <a:custGeom>
              <a:rect b="b" l="l" r="r" t="t"/>
              <a:pathLst>
                <a:path extrusionOk="0" h="487" w="188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26"/>
          <p:cNvSpPr txBox="1"/>
          <p:nvPr/>
        </p:nvSpPr>
        <p:spPr>
          <a:xfrm>
            <a:off x="4572000" y="1394700"/>
            <a:ext cx="1956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9" name="Google Shape;1109;p26"/>
          <p:cNvSpPr txBox="1"/>
          <p:nvPr/>
        </p:nvSpPr>
        <p:spPr>
          <a:xfrm>
            <a:off x="4572000" y="1624575"/>
            <a:ext cx="411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It's full of iron oxide dust, which gives the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4572000" y="2269150"/>
            <a:ext cx="1956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4572000" y="2499025"/>
            <a:ext cx="411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giant, the biggest planet in the Solar System and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4572000" y="3143575"/>
            <a:ext cx="1956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4572000" y="3373463"/>
            <a:ext cx="411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 txBox="1"/>
          <p:nvPr/>
        </p:nvSpPr>
        <p:spPr>
          <a:xfrm>
            <a:off x="4572000" y="4018025"/>
            <a:ext cx="1956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5" name="Google Shape;1115;p26"/>
          <p:cNvSpPr txBox="1"/>
          <p:nvPr/>
        </p:nvSpPr>
        <p:spPr>
          <a:xfrm>
            <a:off x="4572000" y="4247902"/>
            <a:ext cx="411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26"/>
          <p:cNvSpPr/>
          <p:nvPr/>
        </p:nvSpPr>
        <p:spPr>
          <a:xfrm>
            <a:off x="2812925" y="1986787"/>
            <a:ext cx="375300" cy="19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26"/>
          <p:cNvGrpSpPr/>
          <p:nvPr/>
        </p:nvGrpSpPr>
        <p:grpSpPr>
          <a:xfrm>
            <a:off x="2768974" y="2054288"/>
            <a:ext cx="463200" cy="270000"/>
            <a:chOff x="2768974" y="2054288"/>
            <a:chExt cx="463200" cy="270000"/>
          </a:xfrm>
        </p:grpSpPr>
        <p:sp>
          <p:nvSpPr>
            <p:cNvPr id="1118" name="Google Shape;1118;p26"/>
            <p:cNvSpPr/>
            <p:nvPr/>
          </p:nvSpPr>
          <p:spPr>
            <a:xfrm>
              <a:off x="2865575" y="2054288"/>
              <a:ext cx="270000" cy="27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 txBox="1"/>
            <p:nvPr/>
          </p:nvSpPr>
          <p:spPr>
            <a:xfrm>
              <a:off x="2768974" y="2064038"/>
              <a:ext cx="4632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b="1" sz="1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2152500" y="2464071"/>
            <a:ext cx="375300" cy="1513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2108561" y="2531575"/>
            <a:ext cx="463200" cy="270000"/>
            <a:chOff x="2108561" y="2531575"/>
            <a:chExt cx="463200" cy="270000"/>
          </a:xfrm>
        </p:grpSpPr>
        <p:sp>
          <p:nvSpPr>
            <p:cNvPr id="1122" name="Google Shape;1122;p26"/>
            <p:cNvSpPr/>
            <p:nvPr/>
          </p:nvSpPr>
          <p:spPr>
            <a:xfrm>
              <a:off x="2205163" y="2531575"/>
              <a:ext cx="270000" cy="27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 txBox="1"/>
            <p:nvPr/>
          </p:nvSpPr>
          <p:spPr>
            <a:xfrm>
              <a:off x="2108561" y="2541325"/>
              <a:ext cx="4632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endParaRPr b="1" sz="1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4" name="Google Shape;1124;p26"/>
          <p:cNvSpPr/>
          <p:nvPr/>
        </p:nvSpPr>
        <p:spPr>
          <a:xfrm>
            <a:off x="1502925" y="2854669"/>
            <a:ext cx="375300" cy="1122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26"/>
          <p:cNvGrpSpPr/>
          <p:nvPr/>
        </p:nvGrpSpPr>
        <p:grpSpPr>
          <a:xfrm>
            <a:off x="1458986" y="2922175"/>
            <a:ext cx="463200" cy="270000"/>
            <a:chOff x="1458986" y="2922175"/>
            <a:chExt cx="463200" cy="270000"/>
          </a:xfrm>
        </p:grpSpPr>
        <p:sp>
          <p:nvSpPr>
            <p:cNvPr id="1126" name="Google Shape;1126;p26"/>
            <p:cNvSpPr/>
            <p:nvPr/>
          </p:nvSpPr>
          <p:spPr>
            <a:xfrm>
              <a:off x="1555588" y="2922175"/>
              <a:ext cx="270000" cy="27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 txBox="1"/>
            <p:nvPr/>
          </p:nvSpPr>
          <p:spPr>
            <a:xfrm>
              <a:off x="1458986" y="2931925"/>
              <a:ext cx="4632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b="1" sz="1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8" name="Google Shape;1128;p26"/>
          <p:cNvSpPr/>
          <p:nvPr/>
        </p:nvSpPr>
        <p:spPr>
          <a:xfrm>
            <a:off x="853375" y="3182417"/>
            <a:ext cx="375300" cy="80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>
            <a:off x="809424" y="3249925"/>
            <a:ext cx="463200" cy="270000"/>
            <a:chOff x="809424" y="3249925"/>
            <a:chExt cx="463200" cy="270000"/>
          </a:xfrm>
        </p:grpSpPr>
        <p:sp>
          <p:nvSpPr>
            <p:cNvPr id="1130" name="Google Shape;1130;p26"/>
            <p:cNvSpPr/>
            <p:nvPr/>
          </p:nvSpPr>
          <p:spPr>
            <a:xfrm>
              <a:off x="906025" y="3249925"/>
              <a:ext cx="270000" cy="27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 txBox="1"/>
            <p:nvPr/>
          </p:nvSpPr>
          <p:spPr>
            <a:xfrm>
              <a:off x="809424" y="3259675"/>
              <a:ext cx="4632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</a:t>
              </a:r>
              <a:endParaRPr b="1" sz="1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27"/>
          <p:cNvGrpSpPr/>
          <p:nvPr/>
        </p:nvGrpSpPr>
        <p:grpSpPr>
          <a:xfrm>
            <a:off x="2912455" y="3327607"/>
            <a:ext cx="1149701" cy="1149691"/>
            <a:chOff x="2912455" y="3327607"/>
            <a:chExt cx="1149701" cy="1149691"/>
          </a:xfrm>
        </p:grpSpPr>
        <p:sp>
          <p:nvSpPr>
            <p:cNvPr id="1137" name="Google Shape;1137;p27"/>
            <p:cNvSpPr/>
            <p:nvPr/>
          </p:nvSpPr>
          <p:spPr>
            <a:xfrm>
              <a:off x="2983512" y="3734210"/>
              <a:ext cx="672033" cy="671875"/>
            </a:xfrm>
            <a:custGeom>
              <a:rect b="b" l="l" r="r" t="t"/>
              <a:pathLst>
                <a:path extrusionOk="0" h="4255" w="4256">
                  <a:moveTo>
                    <a:pt x="2129" y="1"/>
                  </a:moveTo>
                  <a:cubicBezTo>
                    <a:pt x="953" y="1"/>
                    <a:pt x="1" y="953"/>
                    <a:pt x="1" y="2128"/>
                  </a:cubicBezTo>
                  <a:cubicBezTo>
                    <a:pt x="1" y="2688"/>
                    <a:pt x="217" y="3197"/>
                    <a:pt x="571" y="3576"/>
                  </a:cubicBezTo>
                  <a:cubicBezTo>
                    <a:pt x="960" y="3994"/>
                    <a:pt x="1513" y="4255"/>
                    <a:pt x="2129" y="4255"/>
                  </a:cubicBezTo>
                  <a:cubicBezTo>
                    <a:pt x="2743" y="4255"/>
                    <a:pt x="3297" y="3994"/>
                    <a:pt x="3685" y="3576"/>
                  </a:cubicBezTo>
                  <a:cubicBezTo>
                    <a:pt x="4039" y="3197"/>
                    <a:pt x="4256" y="2688"/>
                    <a:pt x="4256" y="2128"/>
                  </a:cubicBezTo>
                  <a:cubicBezTo>
                    <a:pt x="4256" y="953"/>
                    <a:pt x="3303" y="1"/>
                    <a:pt x="2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615761" y="3376557"/>
              <a:ext cx="401230" cy="401230"/>
            </a:xfrm>
            <a:custGeom>
              <a:rect b="b" l="l" r="r" t="t"/>
              <a:pathLst>
                <a:path extrusionOk="0" fill="none" h="2541" w="2541">
                  <a:moveTo>
                    <a:pt x="0" y="2540"/>
                  </a:moveTo>
                  <a:lnTo>
                    <a:pt x="2540" y="0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3962835" y="3332029"/>
              <a:ext cx="99321" cy="90320"/>
            </a:xfrm>
            <a:custGeom>
              <a:rect b="b" l="l" r="r" t="t"/>
              <a:pathLst>
                <a:path extrusionOk="0" h="572" w="629">
                  <a:moveTo>
                    <a:pt x="315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1" y="196"/>
                    <a:pt x="1" y="376"/>
                    <a:pt x="112" y="488"/>
                  </a:cubicBezTo>
                  <a:cubicBezTo>
                    <a:pt x="168" y="544"/>
                    <a:pt x="241" y="572"/>
                    <a:pt x="315" y="572"/>
                  </a:cubicBezTo>
                  <a:cubicBezTo>
                    <a:pt x="388" y="572"/>
                    <a:pt x="461" y="544"/>
                    <a:pt x="517" y="488"/>
                  </a:cubicBezTo>
                  <a:cubicBezTo>
                    <a:pt x="628" y="376"/>
                    <a:pt x="628" y="196"/>
                    <a:pt x="517" y="84"/>
                  </a:cubicBezTo>
                  <a:cubicBezTo>
                    <a:pt x="461" y="28"/>
                    <a:pt x="388" y="0"/>
                    <a:pt x="315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2912455" y="3662995"/>
              <a:ext cx="814303" cy="814303"/>
            </a:xfrm>
            <a:custGeom>
              <a:rect b="b" l="l" r="r" t="t"/>
              <a:pathLst>
                <a:path extrusionOk="0" fill="none" h="5157" w="5157">
                  <a:moveTo>
                    <a:pt x="2579" y="5156"/>
                  </a:moveTo>
                  <a:cubicBezTo>
                    <a:pt x="1864" y="5156"/>
                    <a:pt x="1177" y="4857"/>
                    <a:pt x="691" y="4335"/>
                  </a:cubicBezTo>
                  <a:cubicBezTo>
                    <a:pt x="246" y="3856"/>
                    <a:pt x="0" y="3233"/>
                    <a:pt x="0" y="2579"/>
                  </a:cubicBezTo>
                  <a:cubicBezTo>
                    <a:pt x="0" y="1157"/>
                    <a:pt x="1156" y="0"/>
                    <a:pt x="2579" y="0"/>
                  </a:cubicBezTo>
                  <a:cubicBezTo>
                    <a:pt x="4000" y="0"/>
                    <a:pt x="5156" y="1157"/>
                    <a:pt x="5156" y="2579"/>
                  </a:cubicBezTo>
                  <a:cubicBezTo>
                    <a:pt x="5156" y="3233"/>
                    <a:pt x="4911" y="3856"/>
                    <a:pt x="4465" y="4335"/>
                  </a:cubicBezTo>
                  <a:cubicBezTo>
                    <a:pt x="3980" y="4857"/>
                    <a:pt x="3292" y="5156"/>
                    <a:pt x="2579" y="5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561758" y="3733105"/>
              <a:ext cx="99321" cy="90320"/>
            </a:xfrm>
            <a:custGeom>
              <a:rect b="b" l="l" r="r" t="t"/>
              <a:pathLst>
                <a:path extrusionOk="0" h="572" w="629">
                  <a:moveTo>
                    <a:pt x="315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1" y="195"/>
                    <a:pt x="1" y="376"/>
                    <a:pt x="112" y="488"/>
                  </a:cubicBezTo>
                  <a:cubicBezTo>
                    <a:pt x="168" y="544"/>
                    <a:pt x="241" y="572"/>
                    <a:pt x="315" y="572"/>
                  </a:cubicBezTo>
                  <a:cubicBezTo>
                    <a:pt x="388" y="572"/>
                    <a:pt x="461" y="544"/>
                    <a:pt x="517" y="488"/>
                  </a:cubicBezTo>
                  <a:cubicBezTo>
                    <a:pt x="629" y="376"/>
                    <a:pt x="629" y="195"/>
                    <a:pt x="517" y="84"/>
                  </a:cubicBezTo>
                  <a:cubicBezTo>
                    <a:pt x="461" y="28"/>
                    <a:pt x="388" y="0"/>
                    <a:pt x="315" y="0"/>
                  </a:cubicBezTo>
                  <a:close/>
                </a:path>
              </a:pathLst>
            </a:custGeom>
            <a:solidFill>
              <a:srgbClr val="C3EB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561758" y="3728683"/>
              <a:ext cx="99321" cy="99163"/>
            </a:xfrm>
            <a:custGeom>
              <a:rect b="b" l="l" r="r" t="t"/>
              <a:pathLst>
                <a:path extrusionOk="0" fill="none" h="628" w="629">
                  <a:moveTo>
                    <a:pt x="517" y="112"/>
                  </a:moveTo>
                  <a:cubicBezTo>
                    <a:pt x="629" y="223"/>
                    <a:pt x="629" y="404"/>
                    <a:pt x="517" y="516"/>
                  </a:cubicBezTo>
                  <a:cubicBezTo>
                    <a:pt x="405" y="628"/>
                    <a:pt x="224" y="628"/>
                    <a:pt x="112" y="516"/>
                  </a:cubicBezTo>
                  <a:cubicBezTo>
                    <a:pt x="1" y="404"/>
                    <a:pt x="1" y="223"/>
                    <a:pt x="112" y="112"/>
                  </a:cubicBezTo>
                  <a:cubicBezTo>
                    <a:pt x="224" y="0"/>
                    <a:pt x="405" y="0"/>
                    <a:pt x="517" y="1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3962835" y="3327607"/>
              <a:ext cx="99321" cy="99163"/>
            </a:xfrm>
            <a:custGeom>
              <a:rect b="b" l="l" r="r" t="t"/>
              <a:pathLst>
                <a:path extrusionOk="0" fill="none" h="628" w="629">
                  <a:moveTo>
                    <a:pt x="517" y="112"/>
                  </a:moveTo>
                  <a:cubicBezTo>
                    <a:pt x="628" y="224"/>
                    <a:pt x="628" y="404"/>
                    <a:pt x="517" y="516"/>
                  </a:cubicBezTo>
                  <a:cubicBezTo>
                    <a:pt x="405" y="628"/>
                    <a:pt x="224" y="628"/>
                    <a:pt x="112" y="516"/>
                  </a:cubicBezTo>
                  <a:cubicBezTo>
                    <a:pt x="1" y="404"/>
                    <a:pt x="1" y="224"/>
                    <a:pt x="112" y="112"/>
                  </a:cubicBezTo>
                  <a:cubicBezTo>
                    <a:pt x="224" y="0"/>
                    <a:pt x="405" y="0"/>
                    <a:pt x="517" y="1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7"/>
          <p:cNvGrpSpPr/>
          <p:nvPr/>
        </p:nvGrpSpPr>
        <p:grpSpPr>
          <a:xfrm>
            <a:off x="5082693" y="3327607"/>
            <a:ext cx="1149692" cy="1149691"/>
            <a:chOff x="5082693" y="3327607"/>
            <a:chExt cx="1149692" cy="1149691"/>
          </a:xfrm>
        </p:grpSpPr>
        <p:sp>
          <p:nvSpPr>
            <p:cNvPr id="1145" name="Google Shape;1145;p27"/>
            <p:cNvSpPr/>
            <p:nvPr/>
          </p:nvSpPr>
          <p:spPr>
            <a:xfrm>
              <a:off x="5132117" y="3375768"/>
              <a:ext cx="401230" cy="401230"/>
            </a:xfrm>
            <a:custGeom>
              <a:rect b="b" l="l" r="r" t="t"/>
              <a:pathLst>
                <a:path extrusionOk="0" fill="none" h="2541" w="2541">
                  <a:moveTo>
                    <a:pt x="2541" y="254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5417924" y="3662995"/>
              <a:ext cx="814461" cy="814303"/>
            </a:xfrm>
            <a:custGeom>
              <a:rect b="b" l="l" r="r" t="t"/>
              <a:pathLst>
                <a:path extrusionOk="0" fill="none" h="5157" w="5158">
                  <a:moveTo>
                    <a:pt x="2579" y="5156"/>
                  </a:moveTo>
                  <a:cubicBezTo>
                    <a:pt x="1866" y="5156"/>
                    <a:pt x="1178" y="4857"/>
                    <a:pt x="692" y="4335"/>
                  </a:cubicBezTo>
                  <a:cubicBezTo>
                    <a:pt x="247" y="3856"/>
                    <a:pt x="1" y="3233"/>
                    <a:pt x="1" y="2579"/>
                  </a:cubicBezTo>
                  <a:cubicBezTo>
                    <a:pt x="1" y="1157"/>
                    <a:pt x="1158" y="0"/>
                    <a:pt x="2579" y="0"/>
                  </a:cubicBezTo>
                  <a:cubicBezTo>
                    <a:pt x="4001" y="0"/>
                    <a:pt x="5157" y="1157"/>
                    <a:pt x="5157" y="2579"/>
                  </a:cubicBezTo>
                  <a:cubicBezTo>
                    <a:pt x="5157" y="3233"/>
                    <a:pt x="4912" y="3856"/>
                    <a:pt x="4467" y="4335"/>
                  </a:cubicBezTo>
                  <a:cubicBezTo>
                    <a:pt x="3980" y="4857"/>
                    <a:pt x="3292" y="5156"/>
                    <a:pt x="2579" y="5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489297" y="3734210"/>
              <a:ext cx="671875" cy="671875"/>
            </a:xfrm>
            <a:custGeom>
              <a:rect b="b" l="l" r="r" t="t"/>
              <a:pathLst>
                <a:path extrusionOk="0" h="4255" w="4255">
                  <a:moveTo>
                    <a:pt x="2127" y="1"/>
                  </a:moveTo>
                  <a:cubicBezTo>
                    <a:pt x="953" y="1"/>
                    <a:pt x="0" y="953"/>
                    <a:pt x="0" y="2128"/>
                  </a:cubicBezTo>
                  <a:cubicBezTo>
                    <a:pt x="0" y="2688"/>
                    <a:pt x="217" y="3197"/>
                    <a:pt x="570" y="3576"/>
                  </a:cubicBezTo>
                  <a:cubicBezTo>
                    <a:pt x="958" y="3994"/>
                    <a:pt x="1512" y="4255"/>
                    <a:pt x="2127" y="4255"/>
                  </a:cubicBezTo>
                  <a:cubicBezTo>
                    <a:pt x="2743" y="4255"/>
                    <a:pt x="3296" y="3994"/>
                    <a:pt x="3685" y="3576"/>
                  </a:cubicBezTo>
                  <a:cubicBezTo>
                    <a:pt x="4038" y="3197"/>
                    <a:pt x="4255" y="2688"/>
                    <a:pt x="4255" y="2128"/>
                  </a:cubicBezTo>
                  <a:cubicBezTo>
                    <a:pt x="4255" y="953"/>
                    <a:pt x="3302" y="1"/>
                    <a:pt x="2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483612" y="3733105"/>
              <a:ext cx="99321" cy="90320"/>
            </a:xfrm>
            <a:custGeom>
              <a:rect b="b" l="l" r="r" t="t"/>
              <a:pathLst>
                <a:path extrusionOk="0" h="572" w="629">
                  <a:moveTo>
                    <a:pt x="315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0" y="195"/>
                    <a:pt x="0" y="376"/>
                    <a:pt x="112" y="488"/>
                  </a:cubicBezTo>
                  <a:cubicBezTo>
                    <a:pt x="168" y="544"/>
                    <a:pt x="241" y="572"/>
                    <a:pt x="315" y="572"/>
                  </a:cubicBezTo>
                  <a:cubicBezTo>
                    <a:pt x="388" y="572"/>
                    <a:pt x="461" y="544"/>
                    <a:pt x="517" y="488"/>
                  </a:cubicBezTo>
                  <a:cubicBezTo>
                    <a:pt x="628" y="376"/>
                    <a:pt x="628" y="195"/>
                    <a:pt x="517" y="84"/>
                  </a:cubicBezTo>
                  <a:cubicBezTo>
                    <a:pt x="461" y="28"/>
                    <a:pt x="388" y="0"/>
                    <a:pt x="315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5483612" y="3728683"/>
              <a:ext cx="99321" cy="99163"/>
            </a:xfrm>
            <a:custGeom>
              <a:rect b="b" l="l" r="r" t="t"/>
              <a:pathLst>
                <a:path extrusionOk="0" fill="none" h="628" w="629">
                  <a:moveTo>
                    <a:pt x="517" y="516"/>
                  </a:moveTo>
                  <a:cubicBezTo>
                    <a:pt x="405" y="628"/>
                    <a:pt x="224" y="628"/>
                    <a:pt x="112" y="516"/>
                  </a:cubicBezTo>
                  <a:cubicBezTo>
                    <a:pt x="0" y="404"/>
                    <a:pt x="0" y="223"/>
                    <a:pt x="112" y="112"/>
                  </a:cubicBezTo>
                  <a:cubicBezTo>
                    <a:pt x="224" y="0"/>
                    <a:pt x="405" y="0"/>
                    <a:pt x="517" y="112"/>
                  </a:cubicBezTo>
                  <a:cubicBezTo>
                    <a:pt x="628" y="223"/>
                    <a:pt x="628" y="404"/>
                    <a:pt x="517" y="51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5082693" y="3332029"/>
              <a:ext cx="99321" cy="90320"/>
            </a:xfrm>
            <a:custGeom>
              <a:rect b="b" l="l" r="r" t="t"/>
              <a:pathLst>
                <a:path extrusionOk="0" h="572" w="629">
                  <a:moveTo>
                    <a:pt x="314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0" y="196"/>
                    <a:pt x="0" y="376"/>
                    <a:pt x="112" y="488"/>
                  </a:cubicBezTo>
                  <a:cubicBezTo>
                    <a:pt x="168" y="544"/>
                    <a:pt x="241" y="572"/>
                    <a:pt x="314" y="572"/>
                  </a:cubicBezTo>
                  <a:cubicBezTo>
                    <a:pt x="387" y="572"/>
                    <a:pt x="460" y="544"/>
                    <a:pt x="516" y="488"/>
                  </a:cubicBezTo>
                  <a:cubicBezTo>
                    <a:pt x="628" y="376"/>
                    <a:pt x="628" y="196"/>
                    <a:pt x="516" y="84"/>
                  </a:cubicBezTo>
                  <a:cubicBezTo>
                    <a:pt x="460" y="28"/>
                    <a:pt x="387" y="0"/>
                    <a:pt x="314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5082693" y="3327607"/>
              <a:ext cx="99321" cy="99163"/>
            </a:xfrm>
            <a:custGeom>
              <a:rect b="b" l="l" r="r" t="t"/>
              <a:pathLst>
                <a:path extrusionOk="0" fill="none" h="628" w="629">
                  <a:moveTo>
                    <a:pt x="516" y="516"/>
                  </a:moveTo>
                  <a:cubicBezTo>
                    <a:pt x="405" y="628"/>
                    <a:pt x="224" y="628"/>
                    <a:pt x="112" y="516"/>
                  </a:cubicBezTo>
                  <a:cubicBezTo>
                    <a:pt x="0" y="404"/>
                    <a:pt x="0" y="224"/>
                    <a:pt x="112" y="112"/>
                  </a:cubicBezTo>
                  <a:cubicBezTo>
                    <a:pt x="224" y="0"/>
                    <a:pt x="405" y="0"/>
                    <a:pt x="516" y="112"/>
                  </a:cubicBezTo>
                  <a:cubicBezTo>
                    <a:pt x="628" y="224"/>
                    <a:pt x="628" y="404"/>
                    <a:pt x="516" y="51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7"/>
          <p:cNvGrpSpPr/>
          <p:nvPr/>
        </p:nvGrpSpPr>
        <p:grpSpPr>
          <a:xfrm>
            <a:off x="5318918" y="2410185"/>
            <a:ext cx="1432341" cy="814303"/>
            <a:chOff x="5318918" y="2410185"/>
            <a:chExt cx="1432341" cy="814303"/>
          </a:xfrm>
        </p:grpSpPr>
        <p:sp>
          <p:nvSpPr>
            <p:cNvPr id="1153" name="Google Shape;1153;p27"/>
            <p:cNvSpPr/>
            <p:nvPr/>
          </p:nvSpPr>
          <p:spPr>
            <a:xfrm>
              <a:off x="5367079" y="2817262"/>
              <a:ext cx="567186" cy="158"/>
            </a:xfrm>
            <a:custGeom>
              <a:rect b="b" l="l" r="r" t="t"/>
              <a:pathLst>
                <a:path extrusionOk="0" fill="none" h="1" w="3592">
                  <a:moveTo>
                    <a:pt x="3592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936956" y="2410185"/>
              <a:ext cx="814303" cy="814303"/>
            </a:xfrm>
            <a:custGeom>
              <a:rect b="b" l="l" r="r" t="t"/>
              <a:pathLst>
                <a:path extrusionOk="0" fill="none" h="5157" w="5157">
                  <a:moveTo>
                    <a:pt x="2579" y="5156"/>
                  </a:moveTo>
                  <a:cubicBezTo>
                    <a:pt x="1865" y="5156"/>
                    <a:pt x="1177" y="4857"/>
                    <a:pt x="692" y="4335"/>
                  </a:cubicBezTo>
                  <a:cubicBezTo>
                    <a:pt x="246" y="3856"/>
                    <a:pt x="0" y="3233"/>
                    <a:pt x="0" y="2579"/>
                  </a:cubicBezTo>
                  <a:cubicBezTo>
                    <a:pt x="0" y="1157"/>
                    <a:pt x="1157" y="0"/>
                    <a:pt x="2579" y="0"/>
                  </a:cubicBezTo>
                  <a:cubicBezTo>
                    <a:pt x="4000" y="0"/>
                    <a:pt x="5157" y="1157"/>
                    <a:pt x="5157" y="2579"/>
                  </a:cubicBezTo>
                  <a:cubicBezTo>
                    <a:pt x="5157" y="3233"/>
                    <a:pt x="4912" y="3856"/>
                    <a:pt x="4466" y="4335"/>
                  </a:cubicBezTo>
                  <a:cubicBezTo>
                    <a:pt x="3980" y="4857"/>
                    <a:pt x="3292" y="5156"/>
                    <a:pt x="2579" y="5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6008170" y="2481400"/>
              <a:ext cx="671875" cy="671875"/>
            </a:xfrm>
            <a:custGeom>
              <a:rect b="b" l="l" r="r" t="t"/>
              <a:pathLst>
                <a:path extrusionOk="0" h="4255" w="4255">
                  <a:moveTo>
                    <a:pt x="2128" y="1"/>
                  </a:moveTo>
                  <a:cubicBezTo>
                    <a:pt x="953" y="1"/>
                    <a:pt x="1" y="952"/>
                    <a:pt x="1" y="2128"/>
                  </a:cubicBezTo>
                  <a:cubicBezTo>
                    <a:pt x="1" y="2687"/>
                    <a:pt x="217" y="3196"/>
                    <a:pt x="571" y="3576"/>
                  </a:cubicBezTo>
                  <a:cubicBezTo>
                    <a:pt x="958" y="3994"/>
                    <a:pt x="1513" y="4255"/>
                    <a:pt x="2128" y="4255"/>
                  </a:cubicBezTo>
                  <a:cubicBezTo>
                    <a:pt x="2743" y="4255"/>
                    <a:pt x="3297" y="3994"/>
                    <a:pt x="3684" y="3576"/>
                  </a:cubicBezTo>
                  <a:cubicBezTo>
                    <a:pt x="4039" y="3196"/>
                    <a:pt x="4254" y="2687"/>
                    <a:pt x="4254" y="2128"/>
                  </a:cubicBezTo>
                  <a:cubicBezTo>
                    <a:pt x="4254" y="952"/>
                    <a:pt x="3303" y="1"/>
                    <a:pt x="2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885952" y="2772101"/>
              <a:ext cx="90478" cy="90478"/>
            </a:xfrm>
            <a:custGeom>
              <a:rect b="b" l="l" r="r" t="t"/>
              <a:pathLst>
                <a:path extrusionOk="0" h="573" w="573">
                  <a:moveTo>
                    <a:pt x="287" y="0"/>
                  </a:moveTo>
                  <a:cubicBezTo>
                    <a:pt x="129" y="0"/>
                    <a:pt x="1" y="129"/>
                    <a:pt x="1" y="287"/>
                  </a:cubicBezTo>
                  <a:cubicBezTo>
                    <a:pt x="1" y="445"/>
                    <a:pt x="129" y="572"/>
                    <a:pt x="287" y="572"/>
                  </a:cubicBezTo>
                  <a:cubicBezTo>
                    <a:pt x="445" y="572"/>
                    <a:pt x="573" y="445"/>
                    <a:pt x="573" y="287"/>
                  </a:cubicBezTo>
                  <a:cubicBezTo>
                    <a:pt x="573" y="129"/>
                    <a:pt x="445" y="0"/>
                    <a:pt x="287" y="0"/>
                  </a:cubicBezTo>
                  <a:close/>
                </a:path>
              </a:pathLst>
            </a:custGeom>
            <a:solidFill>
              <a:srgbClr val="C3EB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885952" y="2772101"/>
              <a:ext cx="90478" cy="90478"/>
            </a:xfrm>
            <a:custGeom>
              <a:rect b="b" l="l" r="r" t="t"/>
              <a:pathLst>
                <a:path extrusionOk="0" fill="none" h="573" w="573">
                  <a:moveTo>
                    <a:pt x="573" y="287"/>
                  </a:moveTo>
                  <a:cubicBezTo>
                    <a:pt x="573" y="445"/>
                    <a:pt x="445" y="572"/>
                    <a:pt x="287" y="572"/>
                  </a:cubicBezTo>
                  <a:cubicBezTo>
                    <a:pt x="129" y="572"/>
                    <a:pt x="1" y="445"/>
                    <a:pt x="1" y="287"/>
                  </a:cubicBezTo>
                  <a:cubicBezTo>
                    <a:pt x="1" y="129"/>
                    <a:pt x="129" y="0"/>
                    <a:pt x="287" y="0"/>
                  </a:cubicBezTo>
                  <a:cubicBezTo>
                    <a:pt x="445" y="0"/>
                    <a:pt x="573" y="129"/>
                    <a:pt x="573" y="2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318918" y="2772101"/>
              <a:ext cx="90478" cy="90478"/>
            </a:xfrm>
            <a:custGeom>
              <a:rect b="b" l="l" r="r" t="t"/>
              <a:pathLst>
                <a:path extrusionOk="0" h="573" w="573">
                  <a:moveTo>
                    <a:pt x="286" y="0"/>
                  </a:moveTo>
                  <a:cubicBezTo>
                    <a:pt x="129" y="0"/>
                    <a:pt x="1" y="129"/>
                    <a:pt x="1" y="287"/>
                  </a:cubicBezTo>
                  <a:cubicBezTo>
                    <a:pt x="1" y="445"/>
                    <a:pt x="129" y="572"/>
                    <a:pt x="286" y="572"/>
                  </a:cubicBezTo>
                  <a:cubicBezTo>
                    <a:pt x="444" y="572"/>
                    <a:pt x="573" y="445"/>
                    <a:pt x="573" y="287"/>
                  </a:cubicBezTo>
                  <a:cubicBezTo>
                    <a:pt x="573" y="12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3EB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318918" y="2772101"/>
              <a:ext cx="90478" cy="90478"/>
            </a:xfrm>
            <a:custGeom>
              <a:rect b="b" l="l" r="r" t="t"/>
              <a:pathLst>
                <a:path extrusionOk="0" fill="none" h="573" w="573">
                  <a:moveTo>
                    <a:pt x="573" y="287"/>
                  </a:moveTo>
                  <a:cubicBezTo>
                    <a:pt x="573" y="445"/>
                    <a:pt x="444" y="572"/>
                    <a:pt x="286" y="572"/>
                  </a:cubicBezTo>
                  <a:cubicBezTo>
                    <a:pt x="129" y="572"/>
                    <a:pt x="1" y="445"/>
                    <a:pt x="1" y="287"/>
                  </a:cubicBezTo>
                  <a:cubicBezTo>
                    <a:pt x="1" y="129"/>
                    <a:pt x="129" y="0"/>
                    <a:pt x="286" y="0"/>
                  </a:cubicBezTo>
                  <a:cubicBezTo>
                    <a:pt x="444" y="0"/>
                    <a:pt x="573" y="129"/>
                    <a:pt x="573" y="2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7"/>
          <p:cNvGrpSpPr/>
          <p:nvPr/>
        </p:nvGrpSpPr>
        <p:grpSpPr>
          <a:xfrm>
            <a:off x="5082693" y="1157375"/>
            <a:ext cx="1149692" cy="1149698"/>
            <a:chOff x="5082693" y="1157375"/>
            <a:chExt cx="1149692" cy="1149698"/>
          </a:xfrm>
        </p:grpSpPr>
        <p:grpSp>
          <p:nvGrpSpPr>
            <p:cNvPr id="1161" name="Google Shape;1161;p27"/>
            <p:cNvGrpSpPr/>
            <p:nvPr/>
          </p:nvGrpSpPr>
          <p:grpSpPr>
            <a:xfrm>
              <a:off x="5136222" y="1157375"/>
              <a:ext cx="1096163" cy="1097271"/>
              <a:chOff x="5136222" y="1157375"/>
              <a:chExt cx="1096163" cy="1097271"/>
            </a:xfrm>
          </p:grpSpPr>
          <p:sp>
            <p:nvSpPr>
              <p:cNvPr id="1162" name="Google Shape;1162;p27"/>
              <p:cNvSpPr/>
              <p:nvPr/>
            </p:nvSpPr>
            <p:spPr>
              <a:xfrm>
                <a:off x="5136222" y="1853574"/>
                <a:ext cx="401072" cy="401072"/>
              </a:xfrm>
              <a:custGeom>
                <a:rect b="b" l="l" r="r" t="t"/>
                <a:pathLst>
                  <a:path extrusionOk="0" fill="none" h="2540" w="2540">
                    <a:moveTo>
                      <a:pt x="2540" y="0"/>
                    </a:moveTo>
                    <a:lnTo>
                      <a:pt x="0" y="2540"/>
                    </a:ln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5418082" y="1157375"/>
                <a:ext cx="814303" cy="814303"/>
              </a:xfrm>
              <a:custGeom>
                <a:rect b="b" l="l" r="r" t="t"/>
                <a:pathLst>
                  <a:path extrusionOk="0" fill="none" h="5157" w="5157">
                    <a:moveTo>
                      <a:pt x="2578" y="5157"/>
                    </a:moveTo>
                    <a:cubicBezTo>
                      <a:pt x="1157" y="5157"/>
                      <a:pt x="1" y="4000"/>
                      <a:pt x="1" y="2578"/>
                    </a:cubicBezTo>
                    <a:cubicBezTo>
                      <a:pt x="1" y="1157"/>
                      <a:pt x="1157" y="0"/>
                      <a:pt x="2578" y="0"/>
                    </a:cubicBezTo>
                    <a:cubicBezTo>
                      <a:pt x="3232" y="0"/>
                      <a:pt x="3856" y="245"/>
                      <a:pt x="4335" y="692"/>
                    </a:cubicBezTo>
                    <a:cubicBezTo>
                      <a:pt x="4857" y="1177"/>
                      <a:pt x="5156" y="1865"/>
                      <a:pt x="5156" y="2578"/>
                    </a:cubicBezTo>
                    <a:cubicBezTo>
                      <a:pt x="5156" y="3292"/>
                      <a:pt x="4857" y="3980"/>
                      <a:pt x="4335" y="4465"/>
                    </a:cubicBezTo>
                    <a:cubicBezTo>
                      <a:pt x="3856" y="4911"/>
                      <a:pt x="3232" y="5157"/>
                      <a:pt x="2578" y="51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5489297" y="1228590"/>
                <a:ext cx="671875" cy="671875"/>
              </a:xfrm>
              <a:custGeom>
                <a:rect b="b" l="l" r="r" t="t"/>
                <a:pathLst>
                  <a:path extrusionOk="0" h="4255" w="4255">
                    <a:moveTo>
                      <a:pt x="2127" y="1"/>
                    </a:moveTo>
                    <a:cubicBezTo>
                      <a:pt x="953" y="1"/>
                      <a:pt x="0" y="952"/>
                      <a:pt x="0" y="2127"/>
                    </a:cubicBezTo>
                    <a:cubicBezTo>
                      <a:pt x="0" y="3302"/>
                      <a:pt x="953" y="4254"/>
                      <a:pt x="2127" y="4254"/>
                    </a:cubicBezTo>
                    <a:cubicBezTo>
                      <a:pt x="2687" y="4254"/>
                      <a:pt x="3197" y="4038"/>
                      <a:pt x="3576" y="3684"/>
                    </a:cubicBezTo>
                    <a:cubicBezTo>
                      <a:pt x="3993" y="3297"/>
                      <a:pt x="4254" y="2742"/>
                      <a:pt x="4254" y="2127"/>
                    </a:cubicBezTo>
                    <a:cubicBezTo>
                      <a:pt x="4254" y="1513"/>
                      <a:pt x="3993" y="958"/>
                      <a:pt x="3576" y="571"/>
                    </a:cubicBezTo>
                    <a:cubicBezTo>
                      <a:pt x="3197" y="216"/>
                      <a:pt x="2687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5483612" y="1811097"/>
                <a:ext cx="99321" cy="90636"/>
              </a:xfrm>
              <a:custGeom>
                <a:rect b="b" l="l" r="r" t="t"/>
                <a:pathLst>
                  <a:path extrusionOk="0" h="574" w="629">
                    <a:moveTo>
                      <a:pt x="315" y="1"/>
                    </a:moveTo>
                    <a:cubicBezTo>
                      <a:pt x="241" y="1"/>
                      <a:pt x="168" y="28"/>
                      <a:pt x="112" y="84"/>
                    </a:cubicBezTo>
                    <a:cubicBezTo>
                      <a:pt x="0" y="196"/>
                      <a:pt x="0" y="378"/>
                      <a:pt x="112" y="489"/>
                    </a:cubicBezTo>
                    <a:cubicBezTo>
                      <a:pt x="168" y="545"/>
                      <a:pt x="241" y="573"/>
                      <a:pt x="315" y="573"/>
                    </a:cubicBezTo>
                    <a:cubicBezTo>
                      <a:pt x="388" y="573"/>
                      <a:pt x="461" y="545"/>
                      <a:pt x="517" y="489"/>
                    </a:cubicBezTo>
                    <a:cubicBezTo>
                      <a:pt x="628" y="378"/>
                      <a:pt x="628" y="196"/>
                      <a:pt x="517" y="84"/>
                    </a:cubicBezTo>
                    <a:cubicBezTo>
                      <a:pt x="461" y="28"/>
                      <a:pt x="388" y="1"/>
                      <a:pt x="3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483612" y="1806676"/>
                <a:ext cx="99321" cy="99479"/>
              </a:xfrm>
              <a:custGeom>
                <a:rect b="b" l="l" r="r" t="t"/>
                <a:pathLst>
                  <a:path extrusionOk="0" fill="none" h="630" w="629">
                    <a:moveTo>
                      <a:pt x="517" y="112"/>
                    </a:moveTo>
                    <a:cubicBezTo>
                      <a:pt x="628" y="224"/>
                      <a:pt x="628" y="406"/>
                      <a:pt x="517" y="517"/>
                    </a:cubicBezTo>
                    <a:cubicBezTo>
                      <a:pt x="405" y="629"/>
                      <a:pt x="224" y="629"/>
                      <a:pt x="112" y="517"/>
                    </a:cubicBezTo>
                    <a:cubicBezTo>
                      <a:pt x="0" y="406"/>
                      <a:pt x="0" y="224"/>
                      <a:pt x="112" y="112"/>
                    </a:cubicBezTo>
                    <a:cubicBezTo>
                      <a:pt x="224" y="1"/>
                      <a:pt x="405" y="1"/>
                      <a:pt x="517" y="11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7" name="Google Shape;1167;p27"/>
            <p:cNvSpPr/>
            <p:nvPr/>
          </p:nvSpPr>
          <p:spPr>
            <a:xfrm>
              <a:off x="5082693" y="2212174"/>
              <a:ext cx="99321" cy="90478"/>
            </a:xfrm>
            <a:custGeom>
              <a:rect b="b" l="l" r="r" t="t"/>
              <a:pathLst>
                <a:path extrusionOk="0" h="573" w="629">
                  <a:moveTo>
                    <a:pt x="314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0" y="196"/>
                    <a:pt x="0" y="378"/>
                    <a:pt x="112" y="489"/>
                  </a:cubicBezTo>
                  <a:cubicBezTo>
                    <a:pt x="168" y="544"/>
                    <a:pt x="241" y="572"/>
                    <a:pt x="314" y="572"/>
                  </a:cubicBezTo>
                  <a:cubicBezTo>
                    <a:pt x="387" y="572"/>
                    <a:pt x="460" y="544"/>
                    <a:pt x="516" y="489"/>
                  </a:cubicBezTo>
                  <a:cubicBezTo>
                    <a:pt x="628" y="378"/>
                    <a:pt x="628" y="196"/>
                    <a:pt x="516" y="84"/>
                  </a:cubicBezTo>
                  <a:cubicBezTo>
                    <a:pt x="460" y="28"/>
                    <a:pt x="387" y="0"/>
                    <a:pt x="314" y="0"/>
                  </a:cubicBezTo>
                  <a:close/>
                </a:path>
              </a:pathLst>
            </a:custGeom>
            <a:solidFill>
              <a:srgbClr val="C3EB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5082693" y="2207752"/>
              <a:ext cx="99321" cy="99321"/>
            </a:xfrm>
            <a:custGeom>
              <a:rect b="b" l="l" r="r" t="t"/>
              <a:pathLst>
                <a:path extrusionOk="0" fill="none" h="629" w="629">
                  <a:moveTo>
                    <a:pt x="516" y="112"/>
                  </a:moveTo>
                  <a:cubicBezTo>
                    <a:pt x="628" y="224"/>
                    <a:pt x="628" y="406"/>
                    <a:pt x="516" y="517"/>
                  </a:cubicBezTo>
                  <a:cubicBezTo>
                    <a:pt x="405" y="628"/>
                    <a:pt x="224" y="628"/>
                    <a:pt x="112" y="517"/>
                  </a:cubicBezTo>
                  <a:cubicBezTo>
                    <a:pt x="0" y="406"/>
                    <a:pt x="0" y="224"/>
                    <a:pt x="112" y="112"/>
                  </a:cubicBezTo>
                  <a:cubicBezTo>
                    <a:pt x="224" y="1"/>
                    <a:pt x="405" y="1"/>
                    <a:pt x="516" y="1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27"/>
          <p:cNvGrpSpPr/>
          <p:nvPr/>
        </p:nvGrpSpPr>
        <p:grpSpPr>
          <a:xfrm>
            <a:off x="2912455" y="1157375"/>
            <a:ext cx="1149701" cy="1149698"/>
            <a:chOff x="2912455" y="1157375"/>
            <a:chExt cx="1149701" cy="1149698"/>
          </a:xfrm>
        </p:grpSpPr>
        <p:sp>
          <p:nvSpPr>
            <p:cNvPr id="1170" name="Google Shape;1170;p27"/>
            <p:cNvSpPr/>
            <p:nvPr/>
          </p:nvSpPr>
          <p:spPr>
            <a:xfrm>
              <a:off x="3611497" y="1856258"/>
              <a:ext cx="401072" cy="401230"/>
            </a:xfrm>
            <a:custGeom>
              <a:rect b="b" l="l" r="r" t="t"/>
              <a:pathLst>
                <a:path extrusionOk="0" fill="none" h="2541" w="2540">
                  <a:moveTo>
                    <a:pt x="0" y="1"/>
                  </a:moveTo>
                  <a:lnTo>
                    <a:pt x="2539" y="2541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912455" y="1157375"/>
              <a:ext cx="814303" cy="814303"/>
            </a:xfrm>
            <a:custGeom>
              <a:rect b="b" l="l" r="r" t="t"/>
              <a:pathLst>
                <a:path extrusionOk="0" fill="none" h="5157" w="5157">
                  <a:moveTo>
                    <a:pt x="2579" y="5157"/>
                  </a:moveTo>
                  <a:cubicBezTo>
                    <a:pt x="1864" y="5157"/>
                    <a:pt x="1177" y="4856"/>
                    <a:pt x="691" y="4334"/>
                  </a:cubicBezTo>
                  <a:cubicBezTo>
                    <a:pt x="246" y="3856"/>
                    <a:pt x="0" y="3232"/>
                    <a:pt x="0" y="2578"/>
                  </a:cubicBezTo>
                  <a:cubicBezTo>
                    <a:pt x="0" y="1157"/>
                    <a:pt x="1156" y="0"/>
                    <a:pt x="2579" y="0"/>
                  </a:cubicBezTo>
                  <a:cubicBezTo>
                    <a:pt x="4000" y="0"/>
                    <a:pt x="5156" y="1157"/>
                    <a:pt x="5156" y="2578"/>
                  </a:cubicBezTo>
                  <a:cubicBezTo>
                    <a:pt x="5156" y="3232"/>
                    <a:pt x="4911" y="3856"/>
                    <a:pt x="4465" y="4334"/>
                  </a:cubicBezTo>
                  <a:cubicBezTo>
                    <a:pt x="3979" y="4856"/>
                    <a:pt x="3292" y="5157"/>
                    <a:pt x="2579" y="51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983512" y="1228590"/>
              <a:ext cx="672033" cy="671875"/>
            </a:xfrm>
            <a:custGeom>
              <a:rect b="b" l="l" r="r" t="t"/>
              <a:pathLst>
                <a:path extrusionOk="0" h="4255" w="4256">
                  <a:moveTo>
                    <a:pt x="2129" y="1"/>
                  </a:moveTo>
                  <a:cubicBezTo>
                    <a:pt x="953" y="1"/>
                    <a:pt x="1" y="953"/>
                    <a:pt x="1" y="2127"/>
                  </a:cubicBezTo>
                  <a:cubicBezTo>
                    <a:pt x="1" y="2687"/>
                    <a:pt x="217" y="3196"/>
                    <a:pt x="571" y="3576"/>
                  </a:cubicBezTo>
                  <a:cubicBezTo>
                    <a:pt x="960" y="3993"/>
                    <a:pt x="1513" y="4254"/>
                    <a:pt x="2129" y="4254"/>
                  </a:cubicBezTo>
                  <a:cubicBezTo>
                    <a:pt x="2743" y="4254"/>
                    <a:pt x="3297" y="3993"/>
                    <a:pt x="3685" y="3576"/>
                  </a:cubicBezTo>
                  <a:cubicBezTo>
                    <a:pt x="4039" y="3196"/>
                    <a:pt x="4256" y="2687"/>
                    <a:pt x="4256" y="2127"/>
                  </a:cubicBezTo>
                  <a:cubicBezTo>
                    <a:pt x="4256" y="953"/>
                    <a:pt x="3303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3561758" y="1811097"/>
              <a:ext cx="99321" cy="90636"/>
            </a:xfrm>
            <a:custGeom>
              <a:rect b="b" l="l" r="r" t="t"/>
              <a:pathLst>
                <a:path extrusionOk="0" h="574" w="629">
                  <a:moveTo>
                    <a:pt x="315" y="1"/>
                  </a:moveTo>
                  <a:cubicBezTo>
                    <a:pt x="241" y="1"/>
                    <a:pt x="168" y="28"/>
                    <a:pt x="112" y="84"/>
                  </a:cubicBezTo>
                  <a:cubicBezTo>
                    <a:pt x="1" y="196"/>
                    <a:pt x="1" y="378"/>
                    <a:pt x="112" y="489"/>
                  </a:cubicBezTo>
                  <a:cubicBezTo>
                    <a:pt x="168" y="545"/>
                    <a:pt x="241" y="573"/>
                    <a:pt x="315" y="573"/>
                  </a:cubicBezTo>
                  <a:cubicBezTo>
                    <a:pt x="388" y="573"/>
                    <a:pt x="461" y="545"/>
                    <a:pt x="517" y="489"/>
                  </a:cubicBezTo>
                  <a:cubicBezTo>
                    <a:pt x="629" y="378"/>
                    <a:pt x="629" y="196"/>
                    <a:pt x="517" y="84"/>
                  </a:cubicBezTo>
                  <a:cubicBezTo>
                    <a:pt x="461" y="28"/>
                    <a:pt x="388" y="1"/>
                    <a:pt x="315" y="1"/>
                  </a:cubicBezTo>
                  <a:close/>
                </a:path>
              </a:pathLst>
            </a:custGeom>
            <a:solidFill>
              <a:srgbClr val="C3EB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3561758" y="1806676"/>
              <a:ext cx="99321" cy="99479"/>
            </a:xfrm>
            <a:custGeom>
              <a:rect b="b" l="l" r="r" t="t"/>
              <a:pathLst>
                <a:path extrusionOk="0" fill="none" h="630" w="629">
                  <a:moveTo>
                    <a:pt x="517" y="517"/>
                  </a:moveTo>
                  <a:cubicBezTo>
                    <a:pt x="405" y="629"/>
                    <a:pt x="224" y="629"/>
                    <a:pt x="112" y="517"/>
                  </a:cubicBezTo>
                  <a:cubicBezTo>
                    <a:pt x="1" y="406"/>
                    <a:pt x="1" y="224"/>
                    <a:pt x="112" y="112"/>
                  </a:cubicBezTo>
                  <a:cubicBezTo>
                    <a:pt x="224" y="1"/>
                    <a:pt x="405" y="1"/>
                    <a:pt x="517" y="112"/>
                  </a:cubicBezTo>
                  <a:cubicBezTo>
                    <a:pt x="629" y="224"/>
                    <a:pt x="629" y="406"/>
                    <a:pt x="517" y="51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3962835" y="2212174"/>
              <a:ext cx="99321" cy="90478"/>
            </a:xfrm>
            <a:custGeom>
              <a:rect b="b" l="l" r="r" t="t"/>
              <a:pathLst>
                <a:path extrusionOk="0" h="573" w="629">
                  <a:moveTo>
                    <a:pt x="315" y="0"/>
                  </a:moveTo>
                  <a:cubicBezTo>
                    <a:pt x="241" y="0"/>
                    <a:pt x="168" y="28"/>
                    <a:pt x="112" y="84"/>
                  </a:cubicBezTo>
                  <a:cubicBezTo>
                    <a:pt x="1" y="196"/>
                    <a:pt x="1" y="378"/>
                    <a:pt x="112" y="489"/>
                  </a:cubicBezTo>
                  <a:cubicBezTo>
                    <a:pt x="168" y="544"/>
                    <a:pt x="241" y="572"/>
                    <a:pt x="315" y="572"/>
                  </a:cubicBezTo>
                  <a:cubicBezTo>
                    <a:pt x="388" y="572"/>
                    <a:pt x="461" y="544"/>
                    <a:pt x="517" y="489"/>
                  </a:cubicBezTo>
                  <a:cubicBezTo>
                    <a:pt x="628" y="378"/>
                    <a:pt x="628" y="196"/>
                    <a:pt x="517" y="84"/>
                  </a:cubicBezTo>
                  <a:cubicBezTo>
                    <a:pt x="461" y="28"/>
                    <a:pt x="388" y="0"/>
                    <a:pt x="315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3962835" y="2207752"/>
              <a:ext cx="99321" cy="99321"/>
            </a:xfrm>
            <a:custGeom>
              <a:rect b="b" l="l" r="r" t="t"/>
              <a:pathLst>
                <a:path extrusionOk="0" fill="none" h="629" w="629">
                  <a:moveTo>
                    <a:pt x="517" y="517"/>
                  </a:moveTo>
                  <a:cubicBezTo>
                    <a:pt x="405" y="628"/>
                    <a:pt x="224" y="628"/>
                    <a:pt x="112" y="517"/>
                  </a:cubicBezTo>
                  <a:cubicBezTo>
                    <a:pt x="1" y="406"/>
                    <a:pt x="1" y="224"/>
                    <a:pt x="112" y="112"/>
                  </a:cubicBezTo>
                  <a:cubicBezTo>
                    <a:pt x="224" y="1"/>
                    <a:pt x="405" y="1"/>
                    <a:pt x="517" y="112"/>
                  </a:cubicBezTo>
                  <a:cubicBezTo>
                    <a:pt x="628" y="224"/>
                    <a:pt x="628" y="406"/>
                    <a:pt x="517" y="51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27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178" name="Google Shape;1178;p27"/>
          <p:cNvSpPr/>
          <p:nvPr/>
        </p:nvSpPr>
        <p:spPr>
          <a:xfrm>
            <a:off x="3217210" y="2818525"/>
            <a:ext cx="567186" cy="158"/>
          </a:xfrm>
          <a:custGeom>
            <a:rect b="b" l="l" r="r" t="t"/>
            <a:pathLst>
              <a:path extrusionOk="0" fill="none" h="1" w="3592">
                <a:moveTo>
                  <a:pt x="1" y="1"/>
                </a:moveTo>
                <a:lnTo>
                  <a:pt x="3592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7"/>
          <p:cNvSpPr/>
          <p:nvPr/>
        </p:nvSpPr>
        <p:spPr>
          <a:xfrm>
            <a:off x="2393423" y="2410185"/>
            <a:ext cx="814303" cy="814303"/>
          </a:xfrm>
          <a:custGeom>
            <a:rect b="b" l="l" r="r" t="t"/>
            <a:pathLst>
              <a:path extrusionOk="0" fill="none" h="5157" w="5157">
                <a:moveTo>
                  <a:pt x="2579" y="5156"/>
                </a:moveTo>
                <a:cubicBezTo>
                  <a:pt x="1865" y="5156"/>
                  <a:pt x="1178" y="4857"/>
                  <a:pt x="691" y="4335"/>
                </a:cubicBezTo>
                <a:cubicBezTo>
                  <a:pt x="246" y="3856"/>
                  <a:pt x="1" y="3233"/>
                  <a:pt x="1" y="2579"/>
                </a:cubicBezTo>
                <a:cubicBezTo>
                  <a:pt x="1" y="1157"/>
                  <a:pt x="1157" y="0"/>
                  <a:pt x="2579" y="0"/>
                </a:cubicBezTo>
                <a:cubicBezTo>
                  <a:pt x="4001" y="0"/>
                  <a:pt x="5157" y="1157"/>
                  <a:pt x="5157" y="2579"/>
                </a:cubicBezTo>
                <a:cubicBezTo>
                  <a:pt x="5157" y="3233"/>
                  <a:pt x="4911" y="3856"/>
                  <a:pt x="4466" y="4335"/>
                </a:cubicBezTo>
                <a:cubicBezTo>
                  <a:pt x="3981" y="4857"/>
                  <a:pt x="3293" y="5156"/>
                  <a:pt x="2579" y="515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7"/>
          <p:cNvSpPr/>
          <p:nvPr/>
        </p:nvSpPr>
        <p:spPr>
          <a:xfrm>
            <a:off x="2464638" y="2481400"/>
            <a:ext cx="672033" cy="671875"/>
          </a:xfrm>
          <a:custGeom>
            <a:rect b="b" l="l" r="r" t="t"/>
            <a:pathLst>
              <a:path extrusionOk="0" h="4255" w="4256">
                <a:moveTo>
                  <a:pt x="2128" y="1"/>
                </a:moveTo>
                <a:cubicBezTo>
                  <a:pt x="953" y="1"/>
                  <a:pt x="0" y="952"/>
                  <a:pt x="0" y="2128"/>
                </a:cubicBezTo>
                <a:cubicBezTo>
                  <a:pt x="0" y="2687"/>
                  <a:pt x="217" y="3196"/>
                  <a:pt x="570" y="3576"/>
                </a:cubicBezTo>
                <a:cubicBezTo>
                  <a:pt x="959" y="3994"/>
                  <a:pt x="1513" y="4255"/>
                  <a:pt x="2128" y="4255"/>
                </a:cubicBezTo>
                <a:cubicBezTo>
                  <a:pt x="2743" y="4255"/>
                  <a:pt x="3296" y="3994"/>
                  <a:pt x="3685" y="3576"/>
                </a:cubicBezTo>
                <a:cubicBezTo>
                  <a:pt x="4039" y="3196"/>
                  <a:pt x="4255" y="2687"/>
                  <a:pt x="4255" y="2128"/>
                </a:cubicBezTo>
                <a:cubicBezTo>
                  <a:pt x="4255" y="952"/>
                  <a:pt x="3303" y="1"/>
                  <a:pt x="21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7"/>
          <p:cNvSpPr/>
          <p:nvPr/>
        </p:nvSpPr>
        <p:spPr>
          <a:xfrm>
            <a:off x="2623332" y="2575984"/>
            <a:ext cx="354649" cy="482708"/>
          </a:xfrm>
          <a:custGeom>
            <a:rect b="b" l="l" r="r" t="t"/>
            <a:pathLst>
              <a:path extrusionOk="0" h="3057" w="2246">
                <a:moveTo>
                  <a:pt x="1895" y="2166"/>
                </a:moveTo>
                <a:cubicBezTo>
                  <a:pt x="1944" y="2166"/>
                  <a:pt x="1983" y="2205"/>
                  <a:pt x="1983" y="2254"/>
                </a:cubicBezTo>
                <a:cubicBezTo>
                  <a:pt x="1983" y="2303"/>
                  <a:pt x="1944" y="2342"/>
                  <a:pt x="1895" y="2342"/>
                </a:cubicBezTo>
                <a:cubicBezTo>
                  <a:pt x="1846" y="2342"/>
                  <a:pt x="1807" y="2303"/>
                  <a:pt x="1807" y="2254"/>
                </a:cubicBezTo>
                <a:cubicBezTo>
                  <a:pt x="1807" y="2205"/>
                  <a:pt x="1846" y="2166"/>
                  <a:pt x="1895" y="2166"/>
                </a:cubicBezTo>
                <a:close/>
                <a:moveTo>
                  <a:pt x="732" y="1"/>
                </a:moveTo>
                <a:cubicBezTo>
                  <a:pt x="688" y="1"/>
                  <a:pt x="650" y="22"/>
                  <a:pt x="625" y="54"/>
                </a:cubicBezTo>
                <a:cubicBezTo>
                  <a:pt x="623" y="54"/>
                  <a:pt x="620" y="54"/>
                  <a:pt x="618" y="54"/>
                </a:cubicBezTo>
                <a:cubicBezTo>
                  <a:pt x="507" y="54"/>
                  <a:pt x="344" y="77"/>
                  <a:pt x="212" y="186"/>
                </a:cubicBezTo>
                <a:cubicBezTo>
                  <a:pt x="71" y="302"/>
                  <a:pt x="0" y="484"/>
                  <a:pt x="0" y="729"/>
                </a:cubicBezTo>
                <a:cubicBezTo>
                  <a:pt x="0" y="1096"/>
                  <a:pt x="0" y="1947"/>
                  <a:pt x="1051" y="1984"/>
                </a:cubicBezTo>
                <a:lnTo>
                  <a:pt x="1051" y="2733"/>
                </a:lnTo>
                <a:cubicBezTo>
                  <a:pt x="1051" y="2744"/>
                  <a:pt x="1052" y="2845"/>
                  <a:pt x="1139" y="2934"/>
                </a:cubicBezTo>
                <a:cubicBezTo>
                  <a:pt x="1219" y="3016"/>
                  <a:pt x="1341" y="3057"/>
                  <a:pt x="1504" y="3057"/>
                </a:cubicBezTo>
                <a:cubicBezTo>
                  <a:pt x="1954" y="3057"/>
                  <a:pt x="1967" y="2754"/>
                  <a:pt x="1967" y="2748"/>
                </a:cubicBezTo>
                <a:lnTo>
                  <a:pt x="1967" y="2464"/>
                </a:lnTo>
                <a:cubicBezTo>
                  <a:pt x="2054" y="2434"/>
                  <a:pt x="2117" y="2351"/>
                  <a:pt x="2117" y="2254"/>
                </a:cubicBezTo>
                <a:cubicBezTo>
                  <a:pt x="2117" y="2132"/>
                  <a:pt x="2017" y="2032"/>
                  <a:pt x="1895" y="2032"/>
                </a:cubicBezTo>
                <a:cubicBezTo>
                  <a:pt x="1772" y="2032"/>
                  <a:pt x="1673" y="2132"/>
                  <a:pt x="1673" y="2254"/>
                </a:cubicBezTo>
                <a:cubicBezTo>
                  <a:pt x="1673" y="2351"/>
                  <a:pt x="1736" y="2434"/>
                  <a:pt x="1823" y="2464"/>
                </a:cubicBezTo>
                <a:lnTo>
                  <a:pt x="1823" y="2745"/>
                </a:lnTo>
                <a:cubicBezTo>
                  <a:pt x="1822" y="2762"/>
                  <a:pt x="1803" y="2913"/>
                  <a:pt x="1504" y="2913"/>
                </a:cubicBezTo>
                <a:cubicBezTo>
                  <a:pt x="1206" y="2913"/>
                  <a:pt x="1195" y="2752"/>
                  <a:pt x="1195" y="2734"/>
                </a:cubicBezTo>
                <a:lnTo>
                  <a:pt x="1195" y="1983"/>
                </a:lnTo>
                <a:cubicBezTo>
                  <a:pt x="2245" y="1946"/>
                  <a:pt x="2245" y="1096"/>
                  <a:pt x="2245" y="729"/>
                </a:cubicBezTo>
                <a:cubicBezTo>
                  <a:pt x="2245" y="484"/>
                  <a:pt x="2174" y="302"/>
                  <a:pt x="2034" y="186"/>
                </a:cubicBezTo>
                <a:cubicBezTo>
                  <a:pt x="1901" y="77"/>
                  <a:pt x="1739" y="54"/>
                  <a:pt x="1627" y="54"/>
                </a:cubicBezTo>
                <a:cubicBezTo>
                  <a:pt x="1609" y="54"/>
                  <a:pt x="1592" y="55"/>
                  <a:pt x="1576" y="56"/>
                </a:cubicBezTo>
                <a:cubicBezTo>
                  <a:pt x="1552" y="23"/>
                  <a:pt x="1513" y="1"/>
                  <a:pt x="1469" y="1"/>
                </a:cubicBezTo>
                <a:cubicBezTo>
                  <a:pt x="1395" y="1"/>
                  <a:pt x="1334" y="61"/>
                  <a:pt x="1334" y="135"/>
                </a:cubicBezTo>
                <a:cubicBezTo>
                  <a:pt x="1334" y="209"/>
                  <a:pt x="1395" y="270"/>
                  <a:pt x="1469" y="270"/>
                </a:cubicBezTo>
                <a:cubicBezTo>
                  <a:pt x="1520" y="270"/>
                  <a:pt x="1563" y="241"/>
                  <a:pt x="1586" y="199"/>
                </a:cubicBezTo>
                <a:cubicBezTo>
                  <a:pt x="1597" y="198"/>
                  <a:pt x="1610" y="198"/>
                  <a:pt x="1623" y="198"/>
                </a:cubicBezTo>
                <a:cubicBezTo>
                  <a:pt x="1712" y="198"/>
                  <a:pt x="1842" y="214"/>
                  <a:pt x="1943" y="298"/>
                </a:cubicBezTo>
                <a:cubicBezTo>
                  <a:pt x="2049" y="385"/>
                  <a:pt x="2102" y="530"/>
                  <a:pt x="2102" y="729"/>
                </a:cubicBezTo>
                <a:cubicBezTo>
                  <a:pt x="2102" y="1307"/>
                  <a:pt x="1983" y="1841"/>
                  <a:pt x="1123" y="1841"/>
                </a:cubicBezTo>
                <a:cubicBezTo>
                  <a:pt x="712" y="1841"/>
                  <a:pt x="440" y="1722"/>
                  <a:pt x="292" y="1477"/>
                </a:cubicBezTo>
                <a:cubicBezTo>
                  <a:pt x="161" y="1261"/>
                  <a:pt x="144" y="978"/>
                  <a:pt x="144" y="729"/>
                </a:cubicBezTo>
                <a:cubicBezTo>
                  <a:pt x="144" y="530"/>
                  <a:pt x="197" y="385"/>
                  <a:pt x="302" y="298"/>
                </a:cubicBezTo>
                <a:cubicBezTo>
                  <a:pt x="400" y="216"/>
                  <a:pt x="526" y="199"/>
                  <a:pt x="614" y="198"/>
                </a:cubicBezTo>
                <a:cubicBezTo>
                  <a:pt x="637" y="240"/>
                  <a:pt x="680" y="270"/>
                  <a:pt x="732" y="270"/>
                </a:cubicBezTo>
                <a:cubicBezTo>
                  <a:pt x="806" y="270"/>
                  <a:pt x="866" y="209"/>
                  <a:pt x="866" y="135"/>
                </a:cubicBezTo>
                <a:cubicBezTo>
                  <a:pt x="866" y="61"/>
                  <a:pt x="806" y="1"/>
                  <a:pt x="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7"/>
          <p:cNvSpPr/>
          <p:nvPr/>
        </p:nvSpPr>
        <p:spPr>
          <a:xfrm>
            <a:off x="3168102" y="2772101"/>
            <a:ext cx="90478" cy="90478"/>
          </a:xfrm>
          <a:custGeom>
            <a:rect b="b" l="l" r="r" t="t"/>
            <a:pathLst>
              <a:path extrusionOk="0" h="573" w="573">
                <a:moveTo>
                  <a:pt x="287" y="0"/>
                </a:moveTo>
                <a:cubicBezTo>
                  <a:pt x="129" y="0"/>
                  <a:pt x="1" y="129"/>
                  <a:pt x="1" y="287"/>
                </a:cubicBezTo>
                <a:cubicBezTo>
                  <a:pt x="1" y="445"/>
                  <a:pt x="129" y="572"/>
                  <a:pt x="287" y="572"/>
                </a:cubicBezTo>
                <a:cubicBezTo>
                  <a:pt x="445" y="572"/>
                  <a:pt x="573" y="445"/>
                  <a:pt x="573" y="287"/>
                </a:cubicBezTo>
                <a:cubicBezTo>
                  <a:pt x="573" y="129"/>
                  <a:pt x="445" y="0"/>
                  <a:pt x="287" y="0"/>
                </a:cubicBezTo>
                <a:close/>
              </a:path>
            </a:pathLst>
          </a:custGeom>
          <a:solidFill>
            <a:srgbClr val="C3EB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7"/>
          <p:cNvSpPr/>
          <p:nvPr/>
        </p:nvSpPr>
        <p:spPr>
          <a:xfrm>
            <a:off x="3168102" y="2772101"/>
            <a:ext cx="90478" cy="90478"/>
          </a:xfrm>
          <a:custGeom>
            <a:rect b="b" l="l" r="r" t="t"/>
            <a:pathLst>
              <a:path extrusionOk="0" fill="none" h="573" w="573">
                <a:moveTo>
                  <a:pt x="573" y="287"/>
                </a:moveTo>
                <a:cubicBezTo>
                  <a:pt x="573" y="445"/>
                  <a:pt x="445" y="572"/>
                  <a:pt x="287" y="572"/>
                </a:cubicBezTo>
                <a:cubicBezTo>
                  <a:pt x="129" y="572"/>
                  <a:pt x="1" y="445"/>
                  <a:pt x="1" y="287"/>
                </a:cubicBezTo>
                <a:cubicBezTo>
                  <a:pt x="1" y="129"/>
                  <a:pt x="129" y="0"/>
                  <a:pt x="287" y="0"/>
                </a:cubicBezTo>
                <a:cubicBezTo>
                  <a:pt x="445" y="0"/>
                  <a:pt x="573" y="129"/>
                  <a:pt x="573" y="2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7"/>
          <p:cNvSpPr/>
          <p:nvPr/>
        </p:nvSpPr>
        <p:spPr>
          <a:xfrm>
            <a:off x="5624612" y="3869514"/>
            <a:ext cx="401253" cy="401269"/>
          </a:xfrm>
          <a:custGeom>
            <a:rect b="b" l="l" r="r" t="t"/>
            <a:pathLst>
              <a:path extrusionOk="0" h="3017" w="3017">
                <a:moveTo>
                  <a:pt x="1967" y="0"/>
                </a:moveTo>
                <a:lnTo>
                  <a:pt x="1377" y="589"/>
                </a:lnTo>
                <a:lnTo>
                  <a:pt x="1768" y="981"/>
                </a:lnTo>
                <a:lnTo>
                  <a:pt x="981" y="1769"/>
                </a:lnTo>
                <a:lnTo>
                  <a:pt x="590" y="1378"/>
                </a:lnTo>
                <a:lnTo>
                  <a:pt x="0" y="1967"/>
                </a:lnTo>
                <a:lnTo>
                  <a:pt x="390" y="2358"/>
                </a:lnTo>
                <a:lnTo>
                  <a:pt x="291" y="2458"/>
                </a:lnTo>
                <a:lnTo>
                  <a:pt x="559" y="2725"/>
                </a:lnTo>
                <a:lnTo>
                  <a:pt x="659" y="2626"/>
                </a:lnTo>
                <a:lnTo>
                  <a:pt x="1050" y="3017"/>
                </a:lnTo>
                <a:lnTo>
                  <a:pt x="1639" y="2427"/>
                </a:lnTo>
                <a:lnTo>
                  <a:pt x="1248" y="2036"/>
                </a:lnTo>
                <a:lnTo>
                  <a:pt x="2036" y="1249"/>
                </a:lnTo>
                <a:lnTo>
                  <a:pt x="2427" y="1639"/>
                </a:lnTo>
                <a:lnTo>
                  <a:pt x="3017" y="1050"/>
                </a:lnTo>
                <a:lnTo>
                  <a:pt x="2626" y="658"/>
                </a:lnTo>
                <a:lnTo>
                  <a:pt x="2725" y="559"/>
                </a:lnTo>
                <a:lnTo>
                  <a:pt x="2458" y="292"/>
                </a:lnTo>
                <a:lnTo>
                  <a:pt x="2359" y="391"/>
                </a:lnTo>
                <a:lnTo>
                  <a:pt x="19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3118976" y="1410029"/>
            <a:ext cx="401249" cy="308844"/>
          </a:xfrm>
          <a:custGeom>
            <a:rect b="b" l="l" r="r" t="t"/>
            <a:pathLst>
              <a:path extrusionOk="0" h="2230" w="2897">
                <a:moveTo>
                  <a:pt x="1828" y="124"/>
                </a:moveTo>
                <a:lnTo>
                  <a:pt x="1828" y="377"/>
                </a:lnTo>
                <a:lnTo>
                  <a:pt x="1069" y="377"/>
                </a:lnTo>
                <a:lnTo>
                  <a:pt x="1069" y="124"/>
                </a:lnTo>
                <a:close/>
                <a:moveTo>
                  <a:pt x="1589" y="880"/>
                </a:moveTo>
                <a:lnTo>
                  <a:pt x="1589" y="1163"/>
                </a:lnTo>
                <a:lnTo>
                  <a:pt x="1871" y="1163"/>
                </a:lnTo>
                <a:lnTo>
                  <a:pt x="1871" y="1445"/>
                </a:lnTo>
                <a:lnTo>
                  <a:pt x="1589" y="1445"/>
                </a:lnTo>
                <a:lnTo>
                  <a:pt x="1589" y="1727"/>
                </a:lnTo>
                <a:lnTo>
                  <a:pt x="1307" y="1727"/>
                </a:lnTo>
                <a:lnTo>
                  <a:pt x="1307" y="1445"/>
                </a:lnTo>
                <a:lnTo>
                  <a:pt x="1025" y="1445"/>
                </a:lnTo>
                <a:lnTo>
                  <a:pt x="1025" y="1163"/>
                </a:lnTo>
                <a:lnTo>
                  <a:pt x="1307" y="1163"/>
                </a:lnTo>
                <a:lnTo>
                  <a:pt x="1307" y="880"/>
                </a:lnTo>
                <a:close/>
                <a:moveTo>
                  <a:pt x="947" y="0"/>
                </a:moveTo>
                <a:lnTo>
                  <a:pt x="947" y="377"/>
                </a:lnTo>
                <a:lnTo>
                  <a:pt x="0" y="377"/>
                </a:lnTo>
                <a:lnTo>
                  <a:pt x="0" y="2230"/>
                </a:lnTo>
                <a:lnTo>
                  <a:pt x="2896" y="2230"/>
                </a:lnTo>
                <a:lnTo>
                  <a:pt x="2896" y="377"/>
                </a:lnTo>
                <a:lnTo>
                  <a:pt x="1950" y="377"/>
                </a:lnTo>
                <a:lnTo>
                  <a:pt x="1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6" name="Google Shape;1186;p27"/>
          <p:cNvGrpSpPr/>
          <p:nvPr/>
        </p:nvGrpSpPr>
        <p:grpSpPr>
          <a:xfrm>
            <a:off x="5624613" y="1418898"/>
            <a:ext cx="401249" cy="347154"/>
            <a:chOff x="5624613" y="1418898"/>
            <a:chExt cx="401249" cy="347154"/>
          </a:xfrm>
        </p:grpSpPr>
        <p:sp>
          <p:nvSpPr>
            <p:cNvPr id="1187" name="Google Shape;1187;p27"/>
            <p:cNvSpPr/>
            <p:nvPr/>
          </p:nvSpPr>
          <p:spPr>
            <a:xfrm>
              <a:off x="5643696" y="1522654"/>
              <a:ext cx="363083" cy="243398"/>
            </a:xfrm>
            <a:custGeom>
              <a:rect b="b" l="l" r="r" t="t"/>
              <a:pathLst>
                <a:path extrusionOk="0" h="1926" w="2873">
                  <a:moveTo>
                    <a:pt x="554" y="1"/>
                  </a:moveTo>
                  <a:lnTo>
                    <a:pt x="431" y="404"/>
                  </a:lnTo>
                  <a:cubicBezTo>
                    <a:pt x="423" y="431"/>
                    <a:pt x="399" y="450"/>
                    <a:pt x="371" y="450"/>
                  </a:cubicBezTo>
                  <a:lnTo>
                    <a:pt x="1" y="450"/>
                  </a:lnTo>
                  <a:cubicBezTo>
                    <a:pt x="41" y="529"/>
                    <a:pt x="94" y="603"/>
                    <a:pt x="160" y="671"/>
                  </a:cubicBezTo>
                  <a:cubicBezTo>
                    <a:pt x="167" y="676"/>
                    <a:pt x="179" y="688"/>
                    <a:pt x="179" y="688"/>
                  </a:cubicBezTo>
                  <a:lnTo>
                    <a:pt x="201" y="712"/>
                  </a:lnTo>
                  <a:lnTo>
                    <a:pt x="1401" y="1910"/>
                  </a:lnTo>
                  <a:cubicBezTo>
                    <a:pt x="1411" y="1920"/>
                    <a:pt x="1423" y="1926"/>
                    <a:pt x="1436" y="1926"/>
                  </a:cubicBezTo>
                  <a:cubicBezTo>
                    <a:pt x="1449" y="1926"/>
                    <a:pt x="1462" y="1920"/>
                    <a:pt x="1472" y="1910"/>
                  </a:cubicBezTo>
                  <a:lnTo>
                    <a:pt x="2671" y="712"/>
                  </a:lnTo>
                  <a:lnTo>
                    <a:pt x="2694" y="688"/>
                  </a:lnTo>
                  <a:lnTo>
                    <a:pt x="2712" y="671"/>
                  </a:lnTo>
                  <a:cubicBezTo>
                    <a:pt x="2778" y="603"/>
                    <a:pt x="2832" y="529"/>
                    <a:pt x="2872" y="450"/>
                  </a:cubicBezTo>
                  <a:lnTo>
                    <a:pt x="1472" y="450"/>
                  </a:lnTo>
                  <a:cubicBezTo>
                    <a:pt x="1444" y="450"/>
                    <a:pt x="1419" y="431"/>
                    <a:pt x="1412" y="404"/>
                  </a:cubicBezTo>
                  <a:lnTo>
                    <a:pt x="1289" y="1"/>
                  </a:lnTo>
                  <a:lnTo>
                    <a:pt x="1165" y="404"/>
                  </a:lnTo>
                  <a:lnTo>
                    <a:pt x="982" y="1009"/>
                  </a:lnTo>
                  <a:cubicBezTo>
                    <a:pt x="980" y="1015"/>
                    <a:pt x="978" y="1020"/>
                    <a:pt x="974" y="1025"/>
                  </a:cubicBezTo>
                  <a:cubicBezTo>
                    <a:pt x="973" y="1026"/>
                    <a:pt x="972" y="1027"/>
                    <a:pt x="972" y="1028"/>
                  </a:cubicBezTo>
                  <a:cubicBezTo>
                    <a:pt x="968" y="1032"/>
                    <a:pt x="965" y="1036"/>
                    <a:pt x="960" y="1040"/>
                  </a:cubicBezTo>
                  <a:cubicBezTo>
                    <a:pt x="958" y="1041"/>
                    <a:pt x="958" y="1042"/>
                    <a:pt x="957" y="1043"/>
                  </a:cubicBezTo>
                  <a:cubicBezTo>
                    <a:pt x="952" y="1045"/>
                    <a:pt x="948" y="1048"/>
                    <a:pt x="943" y="1050"/>
                  </a:cubicBezTo>
                  <a:cubicBezTo>
                    <a:pt x="942" y="1050"/>
                    <a:pt x="941" y="1050"/>
                    <a:pt x="940" y="1050"/>
                  </a:cubicBezTo>
                  <a:cubicBezTo>
                    <a:pt x="934" y="1052"/>
                    <a:pt x="928" y="1053"/>
                    <a:pt x="922" y="1053"/>
                  </a:cubicBezTo>
                  <a:lnTo>
                    <a:pt x="921" y="1053"/>
                  </a:lnTo>
                  <a:cubicBezTo>
                    <a:pt x="915" y="1053"/>
                    <a:pt x="909" y="1052"/>
                    <a:pt x="903" y="1050"/>
                  </a:cubicBezTo>
                  <a:lnTo>
                    <a:pt x="902" y="1050"/>
                  </a:lnTo>
                  <a:cubicBezTo>
                    <a:pt x="902" y="1050"/>
                    <a:pt x="901" y="1050"/>
                    <a:pt x="900" y="1050"/>
                  </a:cubicBezTo>
                  <a:cubicBezTo>
                    <a:pt x="895" y="1048"/>
                    <a:pt x="890" y="1045"/>
                    <a:pt x="886" y="1043"/>
                  </a:cubicBezTo>
                  <a:cubicBezTo>
                    <a:pt x="885" y="1042"/>
                    <a:pt x="883" y="1041"/>
                    <a:pt x="883" y="1040"/>
                  </a:cubicBezTo>
                  <a:cubicBezTo>
                    <a:pt x="878" y="1036"/>
                    <a:pt x="874" y="1032"/>
                    <a:pt x="870" y="1028"/>
                  </a:cubicBezTo>
                  <a:cubicBezTo>
                    <a:pt x="870" y="1027"/>
                    <a:pt x="869" y="1026"/>
                    <a:pt x="869" y="1025"/>
                  </a:cubicBezTo>
                  <a:cubicBezTo>
                    <a:pt x="866" y="1020"/>
                    <a:pt x="862" y="1015"/>
                    <a:pt x="861" y="1009"/>
                  </a:cubicBezTo>
                  <a:lnTo>
                    <a:pt x="677" y="40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5624613" y="1418898"/>
              <a:ext cx="401249" cy="201315"/>
            </a:xfrm>
            <a:custGeom>
              <a:rect b="b" l="l" r="r" t="t"/>
              <a:pathLst>
                <a:path extrusionOk="0" h="1593" w="3175">
                  <a:moveTo>
                    <a:pt x="929" y="1"/>
                  </a:moveTo>
                  <a:cubicBezTo>
                    <a:pt x="706" y="1"/>
                    <a:pt x="482" y="86"/>
                    <a:pt x="311" y="256"/>
                  </a:cubicBezTo>
                  <a:cubicBezTo>
                    <a:pt x="71" y="497"/>
                    <a:pt x="1" y="842"/>
                    <a:pt x="98" y="1144"/>
                  </a:cubicBezTo>
                  <a:lnTo>
                    <a:pt x="475" y="1144"/>
                  </a:lnTo>
                  <a:lnTo>
                    <a:pt x="645" y="585"/>
                  </a:lnTo>
                  <a:cubicBezTo>
                    <a:pt x="646" y="581"/>
                    <a:pt x="648" y="577"/>
                    <a:pt x="649" y="573"/>
                  </a:cubicBezTo>
                  <a:cubicBezTo>
                    <a:pt x="650" y="572"/>
                    <a:pt x="651" y="570"/>
                    <a:pt x="652" y="570"/>
                  </a:cubicBezTo>
                  <a:cubicBezTo>
                    <a:pt x="654" y="567"/>
                    <a:pt x="655" y="565"/>
                    <a:pt x="656" y="563"/>
                  </a:cubicBezTo>
                  <a:lnTo>
                    <a:pt x="661" y="558"/>
                  </a:lnTo>
                  <a:cubicBezTo>
                    <a:pt x="662" y="557"/>
                    <a:pt x="663" y="556"/>
                    <a:pt x="665" y="555"/>
                  </a:cubicBezTo>
                  <a:cubicBezTo>
                    <a:pt x="667" y="553"/>
                    <a:pt x="669" y="551"/>
                    <a:pt x="671" y="550"/>
                  </a:cubicBezTo>
                  <a:cubicBezTo>
                    <a:pt x="673" y="549"/>
                    <a:pt x="674" y="549"/>
                    <a:pt x="676" y="548"/>
                  </a:cubicBezTo>
                  <a:cubicBezTo>
                    <a:pt x="683" y="543"/>
                    <a:pt x="691" y="542"/>
                    <a:pt x="699" y="541"/>
                  </a:cubicBezTo>
                  <a:cubicBezTo>
                    <a:pt x="700" y="540"/>
                    <a:pt x="701" y="540"/>
                    <a:pt x="701" y="540"/>
                  </a:cubicBezTo>
                  <a:cubicBezTo>
                    <a:pt x="703" y="540"/>
                    <a:pt x="704" y="541"/>
                    <a:pt x="705" y="541"/>
                  </a:cubicBezTo>
                  <a:cubicBezTo>
                    <a:pt x="706" y="541"/>
                    <a:pt x="708" y="540"/>
                    <a:pt x="709" y="540"/>
                  </a:cubicBezTo>
                  <a:cubicBezTo>
                    <a:pt x="710" y="540"/>
                    <a:pt x="711" y="540"/>
                    <a:pt x="711" y="541"/>
                  </a:cubicBezTo>
                  <a:cubicBezTo>
                    <a:pt x="720" y="542"/>
                    <a:pt x="728" y="544"/>
                    <a:pt x="736" y="548"/>
                  </a:cubicBezTo>
                  <a:cubicBezTo>
                    <a:pt x="736" y="548"/>
                    <a:pt x="737" y="549"/>
                    <a:pt x="738" y="549"/>
                  </a:cubicBezTo>
                  <a:cubicBezTo>
                    <a:pt x="740" y="550"/>
                    <a:pt x="744" y="552"/>
                    <a:pt x="746" y="555"/>
                  </a:cubicBezTo>
                  <a:cubicBezTo>
                    <a:pt x="747" y="556"/>
                    <a:pt x="748" y="557"/>
                    <a:pt x="749" y="558"/>
                  </a:cubicBezTo>
                  <a:cubicBezTo>
                    <a:pt x="751" y="560"/>
                    <a:pt x="752" y="561"/>
                    <a:pt x="754" y="563"/>
                  </a:cubicBezTo>
                  <a:cubicBezTo>
                    <a:pt x="756" y="565"/>
                    <a:pt x="757" y="567"/>
                    <a:pt x="758" y="569"/>
                  </a:cubicBezTo>
                  <a:cubicBezTo>
                    <a:pt x="759" y="570"/>
                    <a:pt x="760" y="572"/>
                    <a:pt x="761" y="573"/>
                  </a:cubicBezTo>
                  <a:cubicBezTo>
                    <a:pt x="763" y="577"/>
                    <a:pt x="765" y="581"/>
                    <a:pt x="766" y="585"/>
                  </a:cubicBezTo>
                  <a:lnTo>
                    <a:pt x="950" y="1189"/>
                  </a:lnTo>
                  <a:lnTo>
                    <a:pt x="1073" y="1593"/>
                  </a:lnTo>
                  <a:lnTo>
                    <a:pt x="1195" y="1189"/>
                  </a:lnTo>
                  <a:lnTo>
                    <a:pt x="1378" y="585"/>
                  </a:lnTo>
                  <a:cubicBezTo>
                    <a:pt x="1380" y="581"/>
                    <a:pt x="1382" y="577"/>
                    <a:pt x="1384" y="573"/>
                  </a:cubicBezTo>
                  <a:cubicBezTo>
                    <a:pt x="1385" y="572"/>
                    <a:pt x="1386" y="570"/>
                    <a:pt x="1387" y="569"/>
                  </a:cubicBezTo>
                  <a:cubicBezTo>
                    <a:pt x="1388" y="567"/>
                    <a:pt x="1389" y="565"/>
                    <a:pt x="1391" y="563"/>
                  </a:cubicBezTo>
                  <a:cubicBezTo>
                    <a:pt x="1391" y="562"/>
                    <a:pt x="1393" y="560"/>
                    <a:pt x="1395" y="558"/>
                  </a:cubicBezTo>
                  <a:cubicBezTo>
                    <a:pt x="1397" y="557"/>
                    <a:pt x="1398" y="556"/>
                    <a:pt x="1399" y="555"/>
                  </a:cubicBezTo>
                  <a:cubicBezTo>
                    <a:pt x="1401" y="553"/>
                    <a:pt x="1404" y="551"/>
                    <a:pt x="1406" y="549"/>
                  </a:cubicBezTo>
                  <a:cubicBezTo>
                    <a:pt x="1407" y="549"/>
                    <a:pt x="1408" y="548"/>
                    <a:pt x="1409" y="548"/>
                  </a:cubicBezTo>
                  <a:cubicBezTo>
                    <a:pt x="1417" y="544"/>
                    <a:pt x="1425" y="542"/>
                    <a:pt x="1433" y="541"/>
                  </a:cubicBezTo>
                  <a:cubicBezTo>
                    <a:pt x="1434" y="540"/>
                    <a:pt x="1435" y="540"/>
                    <a:pt x="1435" y="540"/>
                  </a:cubicBezTo>
                  <a:cubicBezTo>
                    <a:pt x="1437" y="540"/>
                    <a:pt x="1438" y="541"/>
                    <a:pt x="1440" y="541"/>
                  </a:cubicBezTo>
                  <a:cubicBezTo>
                    <a:pt x="1441" y="541"/>
                    <a:pt x="1442" y="540"/>
                    <a:pt x="1444" y="540"/>
                  </a:cubicBezTo>
                  <a:cubicBezTo>
                    <a:pt x="1444" y="540"/>
                    <a:pt x="1445" y="540"/>
                    <a:pt x="1446" y="541"/>
                  </a:cubicBezTo>
                  <a:cubicBezTo>
                    <a:pt x="1454" y="542"/>
                    <a:pt x="1462" y="544"/>
                    <a:pt x="1470" y="548"/>
                  </a:cubicBezTo>
                  <a:cubicBezTo>
                    <a:pt x="1471" y="548"/>
                    <a:pt x="1472" y="549"/>
                    <a:pt x="1473" y="549"/>
                  </a:cubicBezTo>
                  <a:cubicBezTo>
                    <a:pt x="1474" y="551"/>
                    <a:pt x="1477" y="553"/>
                    <a:pt x="1480" y="555"/>
                  </a:cubicBezTo>
                  <a:cubicBezTo>
                    <a:pt x="1481" y="556"/>
                    <a:pt x="1482" y="557"/>
                    <a:pt x="1483" y="558"/>
                  </a:cubicBezTo>
                  <a:cubicBezTo>
                    <a:pt x="1485" y="560"/>
                    <a:pt x="1488" y="561"/>
                    <a:pt x="1488" y="563"/>
                  </a:cubicBezTo>
                  <a:cubicBezTo>
                    <a:pt x="1489" y="564"/>
                    <a:pt x="1491" y="567"/>
                    <a:pt x="1492" y="569"/>
                  </a:cubicBezTo>
                  <a:cubicBezTo>
                    <a:pt x="1493" y="570"/>
                    <a:pt x="1495" y="571"/>
                    <a:pt x="1495" y="573"/>
                  </a:cubicBezTo>
                  <a:cubicBezTo>
                    <a:pt x="1497" y="577"/>
                    <a:pt x="1499" y="581"/>
                    <a:pt x="1501" y="585"/>
                  </a:cubicBezTo>
                  <a:lnTo>
                    <a:pt x="1670" y="1144"/>
                  </a:lnTo>
                  <a:lnTo>
                    <a:pt x="3076" y="1144"/>
                  </a:lnTo>
                  <a:cubicBezTo>
                    <a:pt x="3174" y="842"/>
                    <a:pt x="3103" y="497"/>
                    <a:pt x="2863" y="256"/>
                  </a:cubicBezTo>
                  <a:cubicBezTo>
                    <a:pt x="2692" y="86"/>
                    <a:pt x="2469" y="1"/>
                    <a:pt x="2245" y="1"/>
                  </a:cubicBezTo>
                  <a:cubicBezTo>
                    <a:pt x="2022" y="1"/>
                    <a:pt x="1798" y="86"/>
                    <a:pt x="1628" y="256"/>
                  </a:cubicBezTo>
                  <a:cubicBezTo>
                    <a:pt x="1622" y="262"/>
                    <a:pt x="1611" y="274"/>
                    <a:pt x="1611" y="274"/>
                  </a:cubicBezTo>
                  <a:lnTo>
                    <a:pt x="1587" y="297"/>
                  </a:lnTo>
                  <a:lnTo>
                    <a:pt x="1564" y="274"/>
                  </a:lnTo>
                  <a:cubicBezTo>
                    <a:pt x="1564" y="274"/>
                    <a:pt x="1552" y="262"/>
                    <a:pt x="1546" y="256"/>
                  </a:cubicBezTo>
                  <a:cubicBezTo>
                    <a:pt x="1376" y="86"/>
                    <a:pt x="115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/>
          <p:nvPr/>
        </p:nvSpPr>
        <p:spPr>
          <a:xfrm>
            <a:off x="6261765" y="2579932"/>
            <a:ext cx="164692" cy="474813"/>
          </a:xfrm>
          <a:custGeom>
            <a:rect b="b" l="l" r="r" t="t"/>
            <a:pathLst>
              <a:path extrusionOk="0" h="3007" w="1043">
                <a:moveTo>
                  <a:pt x="282" y="1"/>
                </a:moveTo>
                <a:lnTo>
                  <a:pt x="282" y="232"/>
                </a:lnTo>
                <a:lnTo>
                  <a:pt x="341" y="232"/>
                </a:lnTo>
                <a:lnTo>
                  <a:pt x="341" y="307"/>
                </a:lnTo>
                <a:cubicBezTo>
                  <a:pt x="150" y="321"/>
                  <a:pt x="0" y="479"/>
                  <a:pt x="0" y="672"/>
                </a:cubicBezTo>
                <a:lnTo>
                  <a:pt x="0" y="862"/>
                </a:lnTo>
                <a:lnTo>
                  <a:pt x="1043" y="862"/>
                </a:lnTo>
                <a:lnTo>
                  <a:pt x="1043" y="672"/>
                </a:lnTo>
                <a:cubicBezTo>
                  <a:pt x="1043" y="479"/>
                  <a:pt x="893" y="321"/>
                  <a:pt x="703" y="307"/>
                </a:cubicBezTo>
                <a:lnTo>
                  <a:pt x="703" y="232"/>
                </a:lnTo>
                <a:lnTo>
                  <a:pt x="762" y="232"/>
                </a:lnTo>
                <a:lnTo>
                  <a:pt x="762" y="1"/>
                </a:lnTo>
                <a:close/>
                <a:moveTo>
                  <a:pt x="522" y="1025"/>
                </a:moveTo>
                <a:cubicBezTo>
                  <a:pt x="522" y="1025"/>
                  <a:pt x="656" y="1186"/>
                  <a:pt x="656" y="1345"/>
                </a:cubicBezTo>
                <a:cubicBezTo>
                  <a:pt x="656" y="1505"/>
                  <a:pt x="550" y="1510"/>
                  <a:pt x="522" y="1510"/>
                </a:cubicBezTo>
                <a:cubicBezTo>
                  <a:pt x="494" y="1510"/>
                  <a:pt x="387" y="1505"/>
                  <a:pt x="387" y="1345"/>
                </a:cubicBezTo>
                <a:cubicBezTo>
                  <a:pt x="387" y="1186"/>
                  <a:pt x="522" y="1025"/>
                  <a:pt x="522" y="1025"/>
                </a:cubicBezTo>
                <a:close/>
                <a:moveTo>
                  <a:pt x="0" y="918"/>
                </a:moveTo>
                <a:lnTo>
                  <a:pt x="0" y="1614"/>
                </a:lnTo>
                <a:lnTo>
                  <a:pt x="1043" y="1614"/>
                </a:lnTo>
                <a:lnTo>
                  <a:pt x="1043" y="918"/>
                </a:lnTo>
                <a:close/>
                <a:moveTo>
                  <a:pt x="0" y="1670"/>
                </a:moveTo>
                <a:lnTo>
                  <a:pt x="0" y="3006"/>
                </a:lnTo>
                <a:lnTo>
                  <a:pt x="1043" y="3006"/>
                </a:lnTo>
                <a:lnTo>
                  <a:pt x="1043" y="1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0" name="Google Shape;1190;p27"/>
          <p:cNvGrpSpPr/>
          <p:nvPr/>
        </p:nvGrpSpPr>
        <p:grpSpPr>
          <a:xfrm>
            <a:off x="3902673" y="2147749"/>
            <a:ext cx="1339171" cy="1339016"/>
            <a:chOff x="3902673" y="2147749"/>
            <a:chExt cx="1339171" cy="1339016"/>
          </a:xfrm>
        </p:grpSpPr>
        <p:sp>
          <p:nvSpPr>
            <p:cNvPr id="1191" name="Google Shape;1191;p27"/>
            <p:cNvSpPr/>
            <p:nvPr/>
          </p:nvSpPr>
          <p:spPr>
            <a:xfrm>
              <a:off x="3902673" y="2147749"/>
              <a:ext cx="1339171" cy="1339013"/>
            </a:xfrm>
            <a:custGeom>
              <a:rect b="b" l="l" r="r" t="t"/>
              <a:pathLst>
                <a:path extrusionOk="0" h="8480" w="8481">
                  <a:moveTo>
                    <a:pt x="4241" y="1"/>
                  </a:moveTo>
                  <a:cubicBezTo>
                    <a:pt x="1900" y="1"/>
                    <a:pt x="1" y="1899"/>
                    <a:pt x="1" y="4240"/>
                  </a:cubicBezTo>
                  <a:cubicBezTo>
                    <a:pt x="1" y="5357"/>
                    <a:pt x="432" y="6371"/>
                    <a:pt x="1138" y="7128"/>
                  </a:cubicBezTo>
                  <a:cubicBezTo>
                    <a:pt x="1911" y="7960"/>
                    <a:pt x="3016" y="8480"/>
                    <a:pt x="4241" y="8480"/>
                  </a:cubicBezTo>
                  <a:cubicBezTo>
                    <a:pt x="5467" y="8480"/>
                    <a:pt x="6571" y="7960"/>
                    <a:pt x="7345" y="7128"/>
                  </a:cubicBezTo>
                  <a:cubicBezTo>
                    <a:pt x="8050" y="6371"/>
                    <a:pt x="8481" y="5357"/>
                    <a:pt x="8481" y="4240"/>
                  </a:cubicBezTo>
                  <a:cubicBezTo>
                    <a:pt x="8481" y="1899"/>
                    <a:pt x="6583" y="1"/>
                    <a:pt x="424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3902673" y="2147749"/>
              <a:ext cx="1339171" cy="1339013"/>
            </a:xfrm>
            <a:custGeom>
              <a:rect b="b" l="l" r="r" t="t"/>
              <a:pathLst>
                <a:path extrusionOk="0" fill="none" h="8480" w="8481">
                  <a:moveTo>
                    <a:pt x="8481" y="4240"/>
                  </a:moveTo>
                  <a:cubicBezTo>
                    <a:pt x="8481" y="5357"/>
                    <a:pt x="8050" y="6371"/>
                    <a:pt x="7345" y="7128"/>
                  </a:cubicBezTo>
                  <a:cubicBezTo>
                    <a:pt x="6571" y="7960"/>
                    <a:pt x="5467" y="8480"/>
                    <a:pt x="4241" y="8480"/>
                  </a:cubicBezTo>
                  <a:cubicBezTo>
                    <a:pt x="3016" y="8480"/>
                    <a:pt x="1911" y="7960"/>
                    <a:pt x="1138" y="7128"/>
                  </a:cubicBezTo>
                  <a:cubicBezTo>
                    <a:pt x="432" y="6371"/>
                    <a:pt x="1" y="5357"/>
                    <a:pt x="1" y="4240"/>
                  </a:cubicBezTo>
                  <a:cubicBezTo>
                    <a:pt x="1" y="1899"/>
                    <a:pt x="1900" y="1"/>
                    <a:pt x="4241" y="1"/>
                  </a:cubicBezTo>
                  <a:cubicBezTo>
                    <a:pt x="6583" y="1"/>
                    <a:pt x="8481" y="1899"/>
                    <a:pt x="8481" y="42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4082210" y="2438766"/>
              <a:ext cx="980259" cy="1047999"/>
            </a:xfrm>
            <a:custGeom>
              <a:rect b="b" l="l" r="r" t="t"/>
              <a:pathLst>
                <a:path extrusionOk="0" h="6637" w="6208">
                  <a:moveTo>
                    <a:pt x="2736" y="1"/>
                  </a:moveTo>
                  <a:cubicBezTo>
                    <a:pt x="2736" y="1"/>
                    <a:pt x="2468" y="65"/>
                    <a:pt x="2414" y="272"/>
                  </a:cubicBezTo>
                  <a:cubicBezTo>
                    <a:pt x="2360" y="479"/>
                    <a:pt x="2488" y="542"/>
                    <a:pt x="2488" y="542"/>
                  </a:cubicBezTo>
                  <a:cubicBezTo>
                    <a:pt x="2481" y="542"/>
                    <a:pt x="2473" y="542"/>
                    <a:pt x="2466" y="542"/>
                  </a:cubicBezTo>
                  <a:cubicBezTo>
                    <a:pt x="1799" y="542"/>
                    <a:pt x="2091" y="1592"/>
                    <a:pt x="2091" y="1592"/>
                  </a:cubicBezTo>
                  <a:cubicBezTo>
                    <a:pt x="2083" y="1588"/>
                    <a:pt x="2055" y="1576"/>
                    <a:pt x="2021" y="1576"/>
                  </a:cubicBezTo>
                  <a:cubicBezTo>
                    <a:pt x="1988" y="1576"/>
                    <a:pt x="1948" y="1589"/>
                    <a:pt x="1916" y="1635"/>
                  </a:cubicBezTo>
                  <a:cubicBezTo>
                    <a:pt x="1825" y="1767"/>
                    <a:pt x="1968" y="2188"/>
                    <a:pt x="2132" y="2188"/>
                  </a:cubicBezTo>
                  <a:cubicBezTo>
                    <a:pt x="2134" y="2188"/>
                    <a:pt x="2137" y="2188"/>
                    <a:pt x="2140" y="2188"/>
                  </a:cubicBezTo>
                  <a:cubicBezTo>
                    <a:pt x="2222" y="2433"/>
                    <a:pt x="2217" y="2598"/>
                    <a:pt x="2478" y="2849"/>
                  </a:cubicBezTo>
                  <a:cubicBezTo>
                    <a:pt x="2478" y="2849"/>
                    <a:pt x="2499" y="3210"/>
                    <a:pt x="2398" y="3448"/>
                  </a:cubicBezTo>
                  <a:cubicBezTo>
                    <a:pt x="2365" y="3525"/>
                    <a:pt x="2041" y="3492"/>
                    <a:pt x="1264" y="3900"/>
                  </a:cubicBezTo>
                  <a:cubicBezTo>
                    <a:pt x="1033" y="4023"/>
                    <a:pt x="279" y="4074"/>
                    <a:pt x="52" y="5054"/>
                  </a:cubicBezTo>
                  <a:cubicBezTo>
                    <a:pt x="34" y="5132"/>
                    <a:pt x="17" y="5209"/>
                    <a:pt x="1" y="5286"/>
                  </a:cubicBezTo>
                  <a:cubicBezTo>
                    <a:pt x="774" y="6117"/>
                    <a:pt x="1879" y="6637"/>
                    <a:pt x="3104" y="6637"/>
                  </a:cubicBezTo>
                  <a:cubicBezTo>
                    <a:pt x="4330" y="6637"/>
                    <a:pt x="5434" y="6117"/>
                    <a:pt x="6208" y="5286"/>
                  </a:cubicBezTo>
                  <a:cubicBezTo>
                    <a:pt x="6192" y="5209"/>
                    <a:pt x="6175" y="5132"/>
                    <a:pt x="6156" y="5054"/>
                  </a:cubicBezTo>
                  <a:cubicBezTo>
                    <a:pt x="5929" y="4074"/>
                    <a:pt x="5176" y="4023"/>
                    <a:pt x="4944" y="3900"/>
                  </a:cubicBezTo>
                  <a:cubicBezTo>
                    <a:pt x="4167" y="3492"/>
                    <a:pt x="3843" y="3525"/>
                    <a:pt x="3811" y="3448"/>
                  </a:cubicBezTo>
                  <a:cubicBezTo>
                    <a:pt x="3710" y="3210"/>
                    <a:pt x="3730" y="2849"/>
                    <a:pt x="3730" y="2849"/>
                  </a:cubicBezTo>
                  <a:cubicBezTo>
                    <a:pt x="3992" y="2598"/>
                    <a:pt x="3987" y="2433"/>
                    <a:pt x="4069" y="2188"/>
                  </a:cubicBezTo>
                  <a:cubicBezTo>
                    <a:pt x="4072" y="2188"/>
                    <a:pt x="4074" y="2188"/>
                    <a:pt x="4077" y="2188"/>
                  </a:cubicBezTo>
                  <a:cubicBezTo>
                    <a:pt x="4241" y="2188"/>
                    <a:pt x="4383" y="1767"/>
                    <a:pt x="4292" y="1635"/>
                  </a:cubicBezTo>
                  <a:cubicBezTo>
                    <a:pt x="4261" y="1589"/>
                    <a:pt x="4221" y="1576"/>
                    <a:pt x="4187" y="1576"/>
                  </a:cubicBezTo>
                  <a:cubicBezTo>
                    <a:pt x="4154" y="1576"/>
                    <a:pt x="4126" y="1588"/>
                    <a:pt x="4118" y="1592"/>
                  </a:cubicBezTo>
                  <a:cubicBezTo>
                    <a:pt x="4244" y="1323"/>
                    <a:pt x="4334" y="533"/>
                    <a:pt x="3535" y="375"/>
                  </a:cubicBezTo>
                  <a:cubicBezTo>
                    <a:pt x="2879" y="245"/>
                    <a:pt x="2736" y="1"/>
                    <a:pt x="2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27"/>
          <p:cNvGrpSpPr/>
          <p:nvPr/>
        </p:nvGrpSpPr>
        <p:grpSpPr>
          <a:xfrm>
            <a:off x="3090280" y="3835137"/>
            <a:ext cx="458316" cy="413684"/>
            <a:chOff x="3060095" y="3807951"/>
            <a:chExt cx="518868" cy="468340"/>
          </a:xfrm>
        </p:grpSpPr>
        <p:sp>
          <p:nvSpPr>
            <p:cNvPr id="1195" name="Google Shape;1195;p27"/>
            <p:cNvSpPr/>
            <p:nvPr/>
          </p:nvSpPr>
          <p:spPr>
            <a:xfrm>
              <a:off x="3060095" y="3907431"/>
              <a:ext cx="518868" cy="368860"/>
            </a:xfrm>
            <a:custGeom>
              <a:rect b="b" l="l" r="r" t="t"/>
              <a:pathLst>
                <a:path extrusionOk="0" h="2336" w="3286">
                  <a:moveTo>
                    <a:pt x="1050" y="0"/>
                  </a:moveTo>
                  <a:cubicBezTo>
                    <a:pt x="861" y="0"/>
                    <a:pt x="655" y="70"/>
                    <a:pt x="478" y="291"/>
                  </a:cubicBezTo>
                  <a:cubicBezTo>
                    <a:pt x="0" y="888"/>
                    <a:pt x="660" y="2100"/>
                    <a:pt x="984" y="2277"/>
                  </a:cubicBezTo>
                  <a:cubicBezTo>
                    <a:pt x="1063" y="2320"/>
                    <a:pt x="1133" y="2336"/>
                    <a:pt x="1198" y="2336"/>
                  </a:cubicBezTo>
                  <a:cubicBezTo>
                    <a:pt x="1391" y="2336"/>
                    <a:pt x="1528" y="2191"/>
                    <a:pt x="1644" y="2182"/>
                  </a:cubicBezTo>
                  <a:cubicBezTo>
                    <a:pt x="1758" y="2191"/>
                    <a:pt x="1895" y="2336"/>
                    <a:pt x="2088" y="2336"/>
                  </a:cubicBezTo>
                  <a:cubicBezTo>
                    <a:pt x="2153" y="2336"/>
                    <a:pt x="2224" y="2320"/>
                    <a:pt x="2302" y="2277"/>
                  </a:cubicBezTo>
                  <a:cubicBezTo>
                    <a:pt x="2627" y="2100"/>
                    <a:pt x="3286" y="888"/>
                    <a:pt x="2808" y="291"/>
                  </a:cubicBezTo>
                  <a:cubicBezTo>
                    <a:pt x="2631" y="70"/>
                    <a:pt x="2426" y="0"/>
                    <a:pt x="2237" y="0"/>
                  </a:cubicBezTo>
                  <a:cubicBezTo>
                    <a:pt x="1916" y="0"/>
                    <a:pt x="1644" y="201"/>
                    <a:pt x="1644" y="201"/>
                  </a:cubicBezTo>
                  <a:cubicBezTo>
                    <a:pt x="1644" y="201"/>
                    <a:pt x="1371" y="0"/>
                    <a:pt x="1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3319374" y="3807951"/>
              <a:ext cx="101216" cy="103742"/>
            </a:xfrm>
            <a:custGeom>
              <a:rect b="b" l="l" r="r" t="t"/>
              <a:pathLst>
                <a:path extrusionOk="0" h="657" w="641">
                  <a:moveTo>
                    <a:pt x="601" y="0"/>
                  </a:moveTo>
                  <a:cubicBezTo>
                    <a:pt x="601" y="0"/>
                    <a:pt x="26" y="12"/>
                    <a:pt x="1" y="657"/>
                  </a:cubicBezTo>
                  <a:cubicBezTo>
                    <a:pt x="641" y="573"/>
                    <a:pt x="601" y="0"/>
                    <a:pt x="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27"/>
          <p:cNvSpPr/>
          <p:nvPr/>
        </p:nvSpPr>
        <p:spPr>
          <a:xfrm>
            <a:off x="3735452" y="2772101"/>
            <a:ext cx="90320" cy="90478"/>
          </a:xfrm>
          <a:custGeom>
            <a:rect b="b" l="l" r="r" t="t"/>
            <a:pathLst>
              <a:path extrusionOk="0" h="573" w="572">
                <a:moveTo>
                  <a:pt x="286" y="0"/>
                </a:moveTo>
                <a:cubicBezTo>
                  <a:pt x="127" y="0"/>
                  <a:pt x="0" y="129"/>
                  <a:pt x="0" y="287"/>
                </a:cubicBezTo>
                <a:cubicBezTo>
                  <a:pt x="0" y="445"/>
                  <a:pt x="127" y="572"/>
                  <a:pt x="286" y="572"/>
                </a:cubicBezTo>
                <a:cubicBezTo>
                  <a:pt x="444" y="572"/>
                  <a:pt x="572" y="445"/>
                  <a:pt x="572" y="287"/>
                </a:cubicBezTo>
                <a:cubicBezTo>
                  <a:pt x="572" y="129"/>
                  <a:pt x="444" y="0"/>
                  <a:pt x="286" y="0"/>
                </a:cubicBezTo>
                <a:close/>
              </a:path>
            </a:pathLst>
          </a:custGeom>
          <a:solidFill>
            <a:srgbClr val="C3EB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7"/>
          <p:cNvSpPr/>
          <p:nvPr/>
        </p:nvSpPr>
        <p:spPr>
          <a:xfrm>
            <a:off x="3735452" y="2772101"/>
            <a:ext cx="90320" cy="90478"/>
          </a:xfrm>
          <a:custGeom>
            <a:rect b="b" l="l" r="r" t="t"/>
            <a:pathLst>
              <a:path extrusionOk="0" fill="none" h="573" w="572">
                <a:moveTo>
                  <a:pt x="572" y="287"/>
                </a:moveTo>
                <a:cubicBezTo>
                  <a:pt x="572" y="445"/>
                  <a:pt x="444" y="572"/>
                  <a:pt x="286" y="572"/>
                </a:cubicBezTo>
                <a:cubicBezTo>
                  <a:pt x="127" y="572"/>
                  <a:pt x="0" y="445"/>
                  <a:pt x="0" y="287"/>
                </a:cubicBezTo>
                <a:cubicBezTo>
                  <a:pt x="0" y="129"/>
                  <a:pt x="127" y="0"/>
                  <a:pt x="286" y="0"/>
                </a:cubicBezTo>
                <a:cubicBezTo>
                  <a:pt x="444" y="0"/>
                  <a:pt x="572" y="129"/>
                  <a:pt x="572" y="2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7"/>
          <p:cNvSpPr txBox="1"/>
          <p:nvPr/>
        </p:nvSpPr>
        <p:spPr>
          <a:xfrm>
            <a:off x="6324925" y="124265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0" name="Google Shape;1200;p27"/>
          <p:cNvSpPr txBox="1"/>
          <p:nvPr/>
        </p:nvSpPr>
        <p:spPr>
          <a:xfrm>
            <a:off x="6324925" y="1472525"/>
            <a:ext cx="1829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27"/>
          <p:cNvSpPr txBox="1"/>
          <p:nvPr/>
        </p:nvSpPr>
        <p:spPr>
          <a:xfrm>
            <a:off x="6838655" y="2495436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2" name="Google Shape;1202;p27"/>
          <p:cNvSpPr txBox="1"/>
          <p:nvPr/>
        </p:nvSpPr>
        <p:spPr>
          <a:xfrm>
            <a:off x="6838655" y="2725311"/>
            <a:ext cx="1829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7"/>
          <p:cNvSpPr txBox="1"/>
          <p:nvPr/>
        </p:nvSpPr>
        <p:spPr>
          <a:xfrm>
            <a:off x="6324925" y="377005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4" name="Google Shape;1204;p27"/>
          <p:cNvSpPr txBox="1"/>
          <p:nvPr/>
        </p:nvSpPr>
        <p:spPr>
          <a:xfrm>
            <a:off x="6324925" y="3999925"/>
            <a:ext cx="1829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7"/>
          <p:cNvSpPr txBox="1"/>
          <p:nvPr/>
        </p:nvSpPr>
        <p:spPr>
          <a:xfrm>
            <a:off x="1822550" y="124265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6" name="Google Shape;1206;p27"/>
          <p:cNvSpPr txBox="1"/>
          <p:nvPr/>
        </p:nvSpPr>
        <p:spPr>
          <a:xfrm>
            <a:off x="977966" y="1472525"/>
            <a:ext cx="1841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27"/>
          <p:cNvSpPr txBox="1"/>
          <p:nvPr/>
        </p:nvSpPr>
        <p:spPr>
          <a:xfrm>
            <a:off x="1311375" y="24954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8" name="Google Shape;1208;p27"/>
          <p:cNvSpPr txBox="1"/>
          <p:nvPr/>
        </p:nvSpPr>
        <p:spPr>
          <a:xfrm>
            <a:off x="466575" y="2725311"/>
            <a:ext cx="1841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27"/>
          <p:cNvSpPr txBox="1"/>
          <p:nvPr/>
        </p:nvSpPr>
        <p:spPr>
          <a:xfrm>
            <a:off x="1822550" y="377005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0" name="Google Shape;1210;p27"/>
          <p:cNvSpPr txBox="1"/>
          <p:nvPr/>
        </p:nvSpPr>
        <p:spPr>
          <a:xfrm>
            <a:off x="977966" y="3999925"/>
            <a:ext cx="1841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8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216" name="Google Shape;1216;p28"/>
          <p:cNvGrpSpPr/>
          <p:nvPr/>
        </p:nvGrpSpPr>
        <p:grpSpPr>
          <a:xfrm>
            <a:off x="777823" y="2928406"/>
            <a:ext cx="7509965" cy="71925"/>
            <a:chOff x="777823" y="2928406"/>
            <a:chExt cx="7509965" cy="71925"/>
          </a:xfrm>
        </p:grpSpPr>
        <p:sp>
          <p:nvSpPr>
            <p:cNvPr id="1217" name="Google Shape;1217;p28"/>
            <p:cNvSpPr/>
            <p:nvPr/>
          </p:nvSpPr>
          <p:spPr>
            <a:xfrm>
              <a:off x="8215663" y="2928406"/>
              <a:ext cx="72125" cy="71925"/>
            </a:xfrm>
            <a:custGeom>
              <a:rect b="b" l="l" r="r" t="t"/>
              <a:pathLst>
                <a:path extrusionOk="0" h="359" w="360">
                  <a:moveTo>
                    <a:pt x="181" y="0"/>
                  </a:moveTo>
                  <a:cubicBezTo>
                    <a:pt x="81" y="0"/>
                    <a:pt x="1" y="81"/>
                    <a:pt x="1" y="179"/>
                  </a:cubicBezTo>
                  <a:cubicBezTo>
                    <a:pt x="1" y="279"/>
                    <a:pt x="81" y="358"/>
                    <a:pt x="181" y="358"/>
                  </a:cubicBezTo>
                  <a:cubicBezTo>
                    <a:pt x="279" y="358"/>
                    <a:pt x="360" y="279"/>
                    <a:pt x="360" y="179"/>
                  </a:cubicBezTo>
                  <a:cubicBezTo>
                    <a:pt x="360" y="81"/>
                    <a:pt x="279" y="0"/>
                    <a:pt x="181" y="0"/>
                  </a:cubicBezTo>
                  <a:close/>
                </a:path>
              </a:pathLst>
            </a:custGeom>
            <a:solidFill>
              <a:srgbClr val="3F2DA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77823" y="2962265"/>
              <a:ext cx="7474164" cy="200"/>
            </a:xfrm>
            <a:custGeom>
              <a:rect b="b" l="l" r="r" t="t"/>
              <a:pathLst>
                <a:path extrusionOk="0" fill="none" h="1" w="37306">
                  <a:moveTo>
                    <a:pt x="0" y="1"/>
                  </a:moveTo>
                  <a:lnTo>
                    <a:pt x="37306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8"/>
          <p:cNvGrpSpPr/>
          <p:nvPr/>
        </p:nvGrpSpPr>
        <p:grpSpPr>
          <a:xfrm>
            <a:off x="1942746" y="1188209"/>
            <a:ext cx="761540" cy="469424"/>
            <a:chOff x="1995907" y="1464439"/>
            <a:chExt cx="781227" cy="481560"/>
          </a:xfrm>
        </p:grpSpPr>
        <p:sp>
          <p:nvSpPr>
            <p:cNvPr id="1220" name="Google Shape;1220;p28"/>
            <p:cNvSpPr/>
            <p:nvPr/>
          </p:nvSpPr>
          <p:spPr>
            <a:xfrm>
              <a:off x="2126625" y="1805621"/>
              <a:ext cx="66387" cy="67826"/>
            </a:xfrm>
            <a:custGeom>
              <a:rect b="b" l="l" r="r" t="t"/>
              <a:pathLst>
                <a:path extrusionOk="0" h="330" w="323">
                  <a:moveTo>
                    <a:pt x="158" y="0"/>
                  </a:moveTo>
                  <a:cubicBezTo>
                    <a:pt x="151" y="0"/>
                    <a:pt x="145" y="2"/>
                    <a:pt x="139" y="2"/>
                  </a:cubicBezTo>
                  <a:cubicBezTo>
                    <a:pt x="143" y="17"/>
                    <a:pt x="146" y="32"/>
                    <a:pt x="146" y="47"/>
                  </a:cubicBezTo>
                  <a:cubicBezTo>
                    <a:pt x="146" y="131"/>
                    <a:pt x="82" y="200"/>
                    <a:pt x="0" y="210"/>
                  </a:cubicBezTo>
                  <a:cubicBezTo>
                    <a:pt x="20" y="279"/>
                    <a:pt x="83" y="329"/>
                    <a:pt x="158" y="329"/>
                  </a:cubicBezTo>
                  <a:cubicBezTo>
                    <a:pt x="249" y="329"/>
                    <a:pt x="322" y="255"/>
                    <a:pt x="322" y="164"/>
                  </a:cubicBezTo>
                  <a:cubicBezTo>
                    <a:pt x="322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2042768" y="1878379"/>
              <a:ext cx="66181" cy="67620"/>
            </a:xfrm>
            <a:custGeom>
              <a:rect b="b" l="l" r="r" t="t"/>
              <a:pathLst>
                <a:path extrusionOk="0" h="329" w="322">
                  <a:moveTo>
                    <a:pt x="158" y="1"/>
                  </a:moveTo>
                  <a:cubicBezTo>
                    <a:pt x="151" y="1"/>
                    <a:pt x="145" y="2"/>
                    <a:pt x="138" y="2"/>
                  </a:cubicBezTo>
                  <a:cubicBezTo>
                    <a:pt x="142" y="16"/>
                    <a:pt x="145" y="31"/>
                    <a:pt x="145" y="47"/>
                  </a:cubicBezTo>
                  <a:cubicBezTo>
                    <a:pt x="145" y="132"/>
                    <a:pt x="82" y="200"/>
                    <a:pt x="0" y="209"/>
                  </a:cubicBezTo>
                  <a:cubicBezTo>
                    <a:pt x="20" y="278"/>
                    <a:pt x="83" y="329"/>
                    <a:pt x="158" y="329"/>
                  </a:cubicBezTo>
                  <a:cubicBezTo>
                    <a:pt x="248" y="329"/>
                    <a:pt x="322" y="256"/>
                    <a:pt x="322" y="165"/>
                  </a:cubicBezTo>
                  <a:cubicBezTo>
                    <a:pt x="322" y="74"/>
                    <a:pt x="248" y="1"/>
                    <a:pt x="158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631409" y="1585086"/>
              <a:ext cx="53644" cy="48095"/>
            </a:xfrm>
            <a:custGeom>
              <a:rect b="b" l="l" r="r" t="t"/>
              <a:pathLst>
                <a:path extrusionOk="0" h="234" w="261">
                  <a:moveTo>
                    <a:pt x="0" y="0"/>
                  </a:moveTo>
                  <a:lnTo>
                    <a:pt x="0" y="0"/>
                  </a:lnTo>
                  <a:cubicBezTo>
                    <a:pt x="28" y="51"/>
                    <a:pt x="45" y="109"/>
                    <a:pt x="45" y="172"/>
                  </a:cubicBezTo>
                  <a:cubicBezTo>
                    <a:pt x="45" y="173"/>
                    <a:pt x="44" y="174"/>
                    <a:pt x="44" y="175"/>
                  </a:cubicBezTo>
                  <a:lnTo>
                    <a:pt x="45" y="175"/>
                  </a:lnTo>
                  <a:cubicBezTo>
                    <a:pt x="123" y="175"/>
                    <a:pt x="198" y="197"/>
                    <a:pt x="261" y="233"/>
                  </a:cubicBezTo>
                  <a:cubicBezTo>
                    <a:pt x="221" y="116"/>
                    <a:pt x="123" y="27"/>
                    <a:pt x="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227335" y="1660927"/>
              <a:ext cx="549799" cy="172442"/>
            </a:xfrm>
            <a:custGeom>
              <a:rect b="b" l="l" r="r" t="t"/>
              <a:pathLst>
                <a:path extrusionOk="0" h="839" w="2675">
                  <a:moveTo>
                    <a:pt x="2370" y="0"/>
                  </a:moveTo>
                  <a:lnTo>
                    <a:pt x="2370" y="0"/>
                  </a:lnTo>
                  <a:cubicBezTo>
                    <a:pt x="2413" y="68"/>
                    <a:pt x="2439" y="147"/>
                    <a:pt x="2439" y="234"/>
                  </a:cubicBezTo>
                  <a:cubicBezTo>
                    <a:pt x="2439" y="470"/>
                    <a:pt x="2247" y="661"/>
                    <a:pt x="2011" y="661"/>
                  </a:cubicBezTo>
                  <a:lnTo>
                    <a:pt x="191" y="661"/>
                  </a:lnTo>
                  <a:cubicBezTo>
                    <a:pt x="124" y="661"/>
                    <a:pt x="59" y="649"/>
                    <a:pt x="0" y="626"/>
                  </a:cubicBezTo>
                  <a:lnTo>
                    <a:pt x="0" y="626"/>
                  </a:lnTo>
                  <a:cubicBezTo>
                    <a:pt x="98" y="755"/>
                    <a:pt x="252" y="839"/>
                    <a:pt x="426" y="839"/>
                  </a:cubicBezTo>
                  <a:lnTo>
                    <a:pt x="2247" y="839"/>
                  </a:lnTo>
                  <a:cubicBezTo>
                    <a:pt x="2482" y="839"/>
                    <a:pt x="2674" y="647"/>
                    <a:pt x="2674" y="410"/>
                  </a:cubicBezTo>
                  <a:cubicBezTo>
                    <a:pt x="2674" y="217"/>
                    <a:pt x="2546" y="53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503980" y="1516849"/>
              <a:ext cx="45217" cy="43162"/>
            </a:xfrm>
            <a:custGeom>
              <a:rect b="b" l="l" r="r" t="t"/>
              <a:pathLst>
                <a:path extrusionOk="0" h="210" w="220">
                  <a:moveTo>
                    <a:pt x="0" y="0"/>
                  </a:moveTo>
                  <a:lnTo>
                    <a:pt x="0" y="0"/>
                  </a:lnTo>
                  <a:cubicBezTo>
                    <a:pt x="48" y="61"/>
                    <a:pt x="84" y="132"/>
                    <a:pt x="104" y="210"/>
                  </a:cubicBezTo>
                  <a:cubicBezTo>
                    <a:pt x="138" y="186"/>
                    <a:pt x="178" y="169"/>
                    <a:pt x="220" y="158"/>
                  </a:cubicBezTo>
                  <a:cubicBezTo>
                    <a:pt x="160" y="89"/>
                    <a:pt x="85" y="35"/>
                    <a:pt x="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2147384" y="1464439"/>
              <a:ext cx="590495" cy="343239"/>
            </a:xfrm>
            <a:custGeom>
              <a:rect b="b" l="l" r="r" t="t"/>
              <a:pathLst>
                <a:path extrusionOk="0" h="1670" w="2873">
                  <a:moveTo>
                    <a:pt x="1285" y="89"/>
                  </a:moveTo>
                  <a:cubicBezTo>
                    <a:pt x="1526" y="89"/>
                    <a:pt x="1736" y="251"/>
                    <a:pt x="1797" y="484"/>
                  </a:cubicBezTo>
                  <a:cubicBezTo>
                    <a:pt x="1800" y="498"/>
                    <a:pt x="1811" y="509"/>
                    <a:pt x="1824" y="515"/>
                  </a:cubicBezTo>
                  <a:cubicBezTo>
                    <a:pt x="1829" y="516"/>
                    <a:pt x="1834" y="517"/>
                    <a:pt x="1839" y="517"/>
                  </a:cubicBezTo>
                  <a:cubicBezTo>
                    <a:pt x="1848" y="517"/>
                    <a:pt x="1857" y="514"/>
                    <a:pt x="1865" y="509"/>
                  </a:cubicBezTo>
                  <a:cubicBezTo>
                    <a:pt x="1917" y="473"/>
                    <a:pt x="1978" y="454"/>
                    <a:pt x="2042" y="454"/>
                  </a:cubicBezTo>
                  <a:cubicBezTo>
                    <a:pt x="2215" y="454"/>
                    <a:pt x="2355" y="594"/>
                    <a:pt x="2355" y="768"/>
                  </a:cubicBezTo>
                  <a:cubicBezTo>
                    <a:pt x="2354" y="780"/>
                    <a:pt x="2360" y="791"/>
                    <a:pt x="2368" y="800"/>
                  </a:cubicBezTo>
                  <a:cubicBezTo>
                    <a:pt x="2376" y="809"/>
                    <a:pt x="2388" y="814"/>
                    <a:pt x="2399" y="814"/>
                  </a:cubicBezTo>
                  <a:lnTo>
                    <a:pt x="2400" y="814"/>
                  </a:lnTo>
                  <a:cubicBezTo>
                    <a:pt x="2611" y="814"/>
                    <a:pt x="2783" y="986"/>
                    <a:pt x="2783" y="1197"/>
                  </a:cubicBezTo>
                  <a:cubicBezTo>
                    <a:pt x="2783" y="1410"/>
                    <a:pt x="2611" y="1582"/>
                    <a:pt x="2400" y="1582"/>
                  </a:cubicBezTo>
                  <a:lnTo>
                    <a:pt x="580" y="1582"/>
                  </a:lnTo>
                  <a:cubicBezTo>
                    <a:pt x="309" y="1582"/>
                    <a:pt x="89" y="1362"/>
                    <a:pt x="89" y="1091"/>
                  </a:cubicBezTo>
                  <a:cubicBezTo>
                    <a:pt x="89" y="820"/>
                    <a:pt x="309" y="599"/>
                    <a:pt x="580" y="599"/>
                  </a:cubicBezTo>
                  <a:cubicBezTo>
                    <a:pt x="620" y="599"/>
                    <a:pt x="661" y="605"/>
                    <a:pt x="703" y="616"/>
                  </a:cubicBezTo>
                  <a:cubicBezTo>
                    <a:pt x="707" y="617"/>
                    <a:pt x="711" y="617"/>
                    <a:pt x="714" y="617"/>
                  </a:cubicBezTo>
                  <a:cubicBezTo>
                    <a:pt x="723" y="617"/>
                    <a:pt x="733" y="614"/>
                    <a:pt x="740" y="609"/>
                  </a:cubicBezTo>
                  <a:cubicBezTo>
                    <a:pt x="751" y="601"/>
                    <a:pt x="758" y="590"/>
                    <a:pt x="758" y="577"/>
                  </a:cubicBezTo>
                  <a:cubicBezTo>
                    <a:pt x="779" y="303"/>
                    <a:pt x="1011" y="89"/>
                    <a:pt x="1285" y="89"/>
                  </a:cubicBezTo>
                  <a:close/>
                  <a:moveTo>
                    <a:pt x="1285" y="0"/>
                  </a:moveTo>
                  <a:cubicBezTo>
                    <a:pt x="982" y="0"/>
                    <a:pt x="723" y="225"/>
                    <a:pt x="676" y="520"/>
                  </a:cubicBezTo>
                  <a:cubicBezTo>
                    <a:pt x="644" y="514"/>
                    <a:pt x="612" y="511"/>
                    <a:pt x="580" y="511"/>
                  </a:cubicBezTo>
                  <a:cubicBezTo>
                    <a:pt x="261" y="511"/>
                    <a:pt x="1" y="771"/>
                    <a:pt x="1" y="1091"/>
                  </a:cubicBezTo>
                  <a:cubicBezTo>
                    <a:pt x="1" y="1410"/>
                    <a:pt x="261" y="1670"/>
                    <a:pt x="580" y="1670"/>
                  </a:cubicBezTo>
                  <a:lnTo>
                    <a:pt x="2400" y="1670"/>
                  </a:lnTo>
                  <a:cubicBezTo>
                    <a:pt x="2660" y="1670"/>
                    <a:pt x="2872" y="1458"/>
                    <a:pt x="2872" y="1197"/>
                  </a:cubicBezTo>
                  <a:cubicBezTo>
                    <a:pt x="2872" y="951"/>
                    <a:pt x="2683" y="749"/>
                    <a:pt x="2442" y="727"/>
                  </a:cubicBezTo>
                  <a:cubicBezTo>
                    <a:pt x="2422" y="524"/>
                    <a:pt x="2250" y="365"/>
                    <a:pt x="2042" y="365"/>
                  </a:cubicBezTo>
                  <a:cubicBezTo>
                    <a:pt x="1980" y="365"/>
                    <a:pt x="1920" y="379"/>
                    <a:pt x="1865" y="406"/>
                  </a:cubicBezTo>
                  <a:cubicBezTo>
                    <a:pt x="1777" y="165"/>
                    <a:pt x="1547" y="0"/>
                    <a:pt x="1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9764" y="1772325"/>
              <a:ext cx="85913" cy="85913"/>
            </a:xfrm>
            <a:custGeom>
              <a:rect b="b" l="l" r="r" t="t"/>
              <a:pathLst>
                <a:path extrusionOk="0" h="418" w="418">
                  <a:moveTo>
                    <a:pt x="209" y="89"/>
                  </a:moveTo>
                  <a:cubicBezTo>
                    <a:pt x="275" y="89"/>
                    <a:pt x="330" y="143"/>
                    <a:pt x="330" y="209"/>
                  </a:cubicBezTo>
                  <a:cubicBezTo>
                    <a:pt x="330" y="275"/>
                    <a:pt x="275" y="329"/>
                    <a:pt x="209" y="329"/>
                  </a:cubicBezTo>
                  <a:cubicBezTo>
                    <a:pt x="143" y="329"/>
                    <a:pt x="89" y="275"/>
                    <a:pt x="89" y="209"/>
                  </a:cubicBezTo>
                  <a:cubicBezTo>
                    <a:pt x="89" y="143"/>
                    <a:pt x="143" y="89"/>
                    <a:pt x="209" y="89"/>
                  </a:cubicBezTo>
                  <a:close/>
                  <a:moveTo>
                    <a:pt x="209" y="1"/>
                  </a:moveTo>
                  <a:cubicBezTo>
                    <a:pt x="95" y="1"/>
                    <a:pt x="0" y="94"/>
                    <a:pt x="0" y="209"/>
                  </a:cubicBezTo>
                  <a:cubicBezTo>
                    <a:pt x="0" y="324"/>
                    <a:pt x="95" y="417"/>
                    <a:pt x="209" y="417"/>
                  </a:cubicBezTo>
                  <a:cubicBezTo>
                    <a:pt x="324" y="417"/>
                    <a:pt x="418" y="324"/>
                    <a:pt x="418" y="209"/>
                  </a:cubicBezTo>
                  <a:cubicBezTo>
                    <a:pt x="418" y="94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995907" y="1845083"/>
              <a:ext cx="85913" cy="85913"/>
            </a:xfrm>
            <a:custGeom>
              <a:rect b="b" l="l" r="r" t="t"/>
              <a:pathLst>
                <a:path extrusionOk="0" h="418" w="418">
                  <a:moveTo>
                    <a:pt x="208" y="89"/>
                  </a:moveTo>
                  <a:cubicBezTo>
                    <a:pt x="275" y="89"/>
                    <a:pt x="329" y="143"/>
                    <a:pt x="329" y="209"/>
                  </a:cubicBezTo>
                  <a:cubicBezTo>
                    <a:pt x="329" y="275"/>
                    <a:pt x="275" y="329"/>
                    <a:pt x="208" y="329"/>
                  </a:cubicBezTo>
                  <a:cubicBezTo>
                    <a:pt x="143" y="329"/>
                    <a:pt x="89" y="275"/>
                    <a:pt x="89" y="209"/>
                  </a:cubicBezTo>
                  <a:cubicBezTo>
                    <a:pt x="89" y="143"/>
                    <a:pt x="143" y="89"/>
                    <a:pt x="208" y="89"/>
                  </a:cubicBezTo>
                  <a:close/>
                  <a:moveTo>
                    <a:pt x="208" y="0"/>
                  </a:moveTo>
                  <a:cubicBezTo>
                    <a:pt x="94" y="0"/>
                    <a:pt x="1" y="94"/>
                    <a:pt x="1" y="209"/>
                  </a:cubicBezTo>
                  <a:cubicBezTo>
                    <a:pt x="1" y="324"/>
                    <a:pt x="94" y="418"/>
                    <a:pt x="208" y="418"/>
                  </a:cubicBezTo>
                  <a:cubicBezTo>
                    <a:pt x="324" y="418"/>
                    <a:pt x="417" y="324"/>
                    <a:pt x="417" y="209"/>
                  </a:cubicBezTo>
                  <a:cubicBezTo>
                    <a:pt x="417" y="94"/>
                    <a:pt x="324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2435333" y="1602350"/>
              <a:ext cx="86940" cy="109960"/>
            </a:xfrm>
            <a:custGeom>
              <a:rect b="b" l="l" r="r" t="t"/>
              <a:pathLst>
                <a:path extrusionOk="0" h="535" w="423">
                  <a:moveTo>
                    <a:pt x="46" y="1"/>
                  </a:moveTo>
                  <a:cubicBezTo>
                    <a:pt x="30" y="1"/>
                    <a:pt x="23" y="12"/>
                    <a:pt x="23" y="39"/>
                  </a:cubicBezTo>
                  <a:lnTo>
                    <a:pt x="23" y="63"/>
                  </a:lnTo>
                  <a:cubicBezTo>
                    <a:pt x="23" y="90"/>
                    <a:pt x="30" y="101"/>
                    <a:pt x="46" y="101"/>
                  </a:cubicBezTo>
                  <a:lnTo>
                    <a:pt x="258" y="101"/>
                  </a:lnTo>
                  <a:lnTo>
                    <a:pt x="3" y="459"/>
                  </a:lnTo>
                  <a:cubicBezTo>
                    <a:pt x="2" y="461"/>
                    <a:pt x="1" y="464"/>
                    <a:pt x="1" y="467"/>
                  </a:cubicBezTo>
                  <a:cubicBezTo>
                    <a:pt x="1" y="487"/>
                    <a:pt x="17" y="534"/>
                    <a:pt x="31" y="534"/>
                  </a:cubicBezTo>
                  <a:lnTo>
                    <a:pt x="399" y="534"/>
                  </a:lnTo>
                  <a:cubicBezTo>
                    <a:pt x="416" y="534"/>
                    <a:pt x="423" y="523"/>
                    <a:pt x="423" y="497"/>
                  </a:cubicBezTo>
                  <a:lnTo>
                    <a:pt x="423" y="473"/>
                  </a:lnTo>
                  <a:cubicBezTo>
                    <a:pt x="423" y="446"/>
                    <a:pt x="416" y="435"/>
                    <a:pt x="399" y="435"/>
                  </a:cubicBezTo>
                  <a:lnTo>
                    <a:pt x="167" y="435"/>
                  </a:lnTo>
                  <a:lnTo>
                    <a:pt x="422" y="78"/>
                  </a:lnTo>
                  <a:cubicBezTo>
                    <a:pt x="423" y="76"/>
                    <a:pt x="423" y="74"/>
                    <a:pt x="423" y="72"/>
                  </a:cubicBezTo>
                  <a:cubicBezTo>
                    <a:pt x="423" y="51"/>
                    <a:pt x="406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2298654" y="1650034"/>
              <a:ext cx="73992" cy="93517"/>
            </a:xfrm>
            <a:custGeom>
              <a:rect b="b" l="l" r="r" t="t"/>
              <a:pathLst>
                <a:path extrusionOk="0" h="455" w="360">
                  <a:moveTo>
                    <a:pt x="39" y="0"/>
                  </a:moveTo>
                  <a:cubicBezTo>
                    <a:pt x="25" y="0"/>
                    <a:pt x="20" y="10"/>
                    <a:pt x="20" y="32"/>
                  </a:cubicBezTo>
                  <a:lnTo>
                    <a:pt x="20" y="53"/>
                  </a:lnTo>
                  <a:cubicBezTo>
                    <a:pt x="20" y="75"/>
                    <a:pt x="25" y="85"/>
                    <a:pt x="39" y="85"/>
                  </a:cubicBezTo>
                  <a:lnTo>
                    <a:pt x="219" y="85"/>
                  </a:lnTo>
                  <a:lnTo>
                    <a:pt x="1" y="390"/>
                  </a:lnTo>
                  <a:cubicBezTo>
                    <a:pt x="1" y="391"/>
                    <a:pt x="1" y="394"/>
                    <a:pt x="1" y="397"/>
                  </a:cubicBezTo>
                  <a:cubicBezTo>
                    <a:pt x="1" y="414"/>
                    <a:pt x="15" y="454"/>
                    <a:pt x="26" y="454"/>
                  </a:cubicBezTo>
                  <a:lnTo>
                    <a:pt x="340" y="454"/>
                  </a:lnTo>
                  <a:cubicBezTo>
                    <a:pt x="353" y="454"/>
                    <a:pt x="359" y="445"/>
                    <a:pt x="359" y="422"/>
                  </a:cubicBezTo>
                  <a:lnTo>
                    <a:pt x="359" y="402"/>
                  </a:lnTo>
                  <a:cubicBezTo>
                    <a:pt x="359" y="379"/>
                    <a:pt x="353" y="370"/>
                    <a:pt x="340" y="370"/>
                  </a:cubicBezTo>
                  <a:lnTo>
                    <a:pt x="142" y="370"/>
                  </a:lnTo>
                  <a:lnTo>
                    <a:pt x="359" y="65"/>
                  </a:lnTo>
                  <a:cubicBezTo>
                    <a:pt x="359" y="64"/>
                    <a:pt x="359" y="62"/>
                    <a:pt x="359" y="60"/>
                  </a:cubicBezTo>
                  <a:cubicBezTo>
                    <a:pt x="359" y="43"/>
                    <a:pt x="345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8"/>
          <p:cNvGrpSpPr/>
          <p:nvPr/>
        </p:nvGrpSpPr>
        <p:grpSpPr>
          <a:xfrm>
            <a:off x="3504738" y="4214554"/>
            <a:ext cx="741306" cy="492465"/>
            <a:chOff x="3747237" y="3388826"/>
            <a:chExt cx="760470" cy="505196"/>
          </a:xfrm>
        </p:grpSpPr>
        <p:sp>
          <p:nvSpPr>
            <p:cNvPr id="1231" name="Google Shape;1231;p28"/>
            <p:cNvSpPr/>
            <p:nvPr/>
          </p:nvSpPr>
          <p:spPr>
            <a:xfrm>
              <a:off x="4296210" y="3622104"/>
              <a:ext cx="133391" cy="201422"/>
            </a:xfrm>
            <a:custGeom>
              <a:rect b="b" l="l" r="r" t="t"/>
              <a:pathLst>
                <a:path extrusionOk="0" h="980" w="649">
                  <a:moveTo>
                    <a:pt x="0" y="1"/>
                  </a:moveTo>
                  <a:cubicBezTo>
                    <a:pt x="261" y="245"/>
                    <a:pt x="425" y="594"/>
                    <a:pt x="425" y="980"/>
                  </a:cubicBezTo>
                  <a:lnTo>
                    <a:pt x="648" y="980"/>
                  </a:lnTo>
                  <a:cubicBezTo>
                    <a:pt x="593" y="562"/>
                    <a:pt x="347" y="206"/>
                    <a:pt x="0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804786" y="3857642"/>
              <a:ext cx="702921" cy="36379"/>
            </a:xfrm>
            <a:custGeom>
              <a:rect b="b" l="l" r="r" t="t"/>
              <a:pathLst>
                <a:path extrusionOk="0" h="177" w="3420">
                  <a:moveTo>
                    <a:pt x="369" y="0"/>
                  </a:moveTo>
                  <a:cubicBezTo>
                    <a:pt x="369" y="4"/>
                    <a:pt x="369" y="7"/>
                    <a:pt x="369" y="10"/>
                  </a:cubicBezTo>
                  <a:lnTo>
                    <a:pt x="84" y="10"/>
                  </a:lnTo>
                  <a:cubicBezTo>
                    <a:pt x="38" y="10"/>
                    <a:pt x="1" y="48"/>
                    <a:pt x="1" y="94"/>
                  </a:cubicBezTo>
                  <a:cubicBezTo>
                    <a:pt x="1" y="139"/>
                    <a:pt x="38" y="177"/>
                    <a:pt x="84" y="177"/>
                  </a:cubicBezTo>
                  <a:lnTo>
                    <a:pt x="3336" y="177"/>
                  </a:lnTo>
                  <a:cubicBezTo>
                    <a:pt x="3382" y="177"/>
                    <a:pt x="3420" y="139"/>
                    <a:pt x="3420" y="94"/>
                  </a:cubicBezTo>
                  <a:cubicBezTo>
                    <a:pt x="3420" y="48"/>
                    <a:pt x="3382" y="10"/>
                    <a:pt x="3336" y="10"/>
                  </a:cubicBezTo>
                  <a:lnTo>
                    <a:pt x="3051" y="10"/>
                  </a:lnTo>
                  <a:cubicBezTo>
                    <a:pt x="3051" y="7"/>
                    <a:pt x="3051" y="4"/>
                    <a:pt x="3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4172686" y="3595590"/>
              <a:ext cx="165865" cy="167303"/>
            </a:xfrm>
            <a:custGeom>
              <a:rect b="b" l="l" r="r" t="t"/>
              <a:pathLst>
                <a:path extrusionOk="0" h="814" w="807">
                  <a:moveTo>
                    <a:pt x="50" y="1"/>
                  </a:moveTo>
                  <a:cubicBezTo>
                    <a:pt x="32" y="1"/>
                    <a:pt x="15" y="13"/>
                    <a:pt x="9" y="31"/>
                  </a:cubicBezTo>
                  <a:cubicBezTo>
                    <a:pt x="1" y="54"/>
                    <a:pt x="13" y="79"/>
                    <a:pt x="36" y="87"/>
                  </a:cubicBezTo>
                  <a:cubicBezTo>
                    <a:pt x="359" y="198"/>
                    <a:pt x="612" y="458"/>
                    <a:pt x="715" y="783"/>
                  </a:cubicBezTo>
                  <a:cubicBezTo>
                    <a:pt x="721" y="801"/>
                    <a:pt x="738" y="814"/>
                    <a:pt x="757" y="814"/>
                  </a:cubicBezTo>
                  <a:cubicBezTo>
                    <a:pt x="761" y="814"/>
                    <a:pt x="766" y="814"/>
                    <a:pt x="770" y="812"/>
                  </a:cubicBezTo>
                  <a:cubicBezTo>
                    <a:pt x="793" y="805"/>
                    <a:pt x="807" y="780"/>
                    <a:pt x="799" y="756"/>
                  </a:cubicBezTo>
                  <a:cubicBezTo>
                    <a:pt x="688" y="405"/>
                    <a:pt x="414" y="124"/>
                    <a:pt x="64" y="3"/>
                  </a:cubicBezTo>
                  <a:cubicBezTo>
                    <a:pt x="60" y="2"/>
                    <a:pt x="55" y="1"/>
                    <a:pt x="5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747237" y="3502896"/>
              <a:ext cx="721008" cy="364204"/>
            </a:xfrm>
            <a:custGeom>
              <a:rect b="b" l="l" r="r" t="t"/>
              <a:pathLst>
                <a:path extrusionOk="0" h="1772" w="3508">
                  <a:moveTo>
                    <a:pt x="1755" y="88"/>
                  </a:moveTo>
                  <a:cubicBezTo>
                    <a:pt x="1813" y="88"/>
                    <a:pt x="1861" y="128"/>
                    <a:pt x="1878" y="180"/>
                  </a:cubicBezTo>
                  <a:cubicBezTo>
                    <a:pt x="1838" y="177"/>
                    <a:pt x="1797" y="174"/>
                    <a:pt x="1755" y="174"/>
                  </a:cubicBezTo>
                  <a:cubicBezTo>
                    <a:pt x="1713" y="174"/>
                    <a:pt x="1672" y="177"/>
                    <a:pt x="1631" y="180"/>
                  </a:cubicBezTo>
                  <a:cubicBezTo>
                    <a:pt x="1648" y="128"/>
                    <a:pt x="1696" y="88"/>
                    <a:pt x="1755" y="88"/>
                  </a:cubicBezTo>
                  <a:close/>
                  <a:moveTo>
                    <a:pt x="1755" y="263"/>
                  </a:moveTo>
                  <a:cubicBezTo>
                    <a:pt x="2455" y="263"/>
                    <a:pt x="3028" y="821"/>
                    <a:pt x="3051" y="1515"/>
                  </a:cubicBezTo>
                  <a:lnTo>
                    <a:pt x="458" y="1515"/>
                  </a:lnTo>
                  <a:cubicBezTo>
                    <a:pt x="482" y="821"/>
                    <a:pt x="1054" y="263"/>
                    <a:pt x="1755" y="263"/>
                  </a:cubicBezTo>
                  <a:close/>
                  <a:moveTo>
                    <a:pt x="3380" y="1604"/>
                  </a:moveTo>
                  <a:cubicBezTo>
                    <a:pt x="3402" y="1604"/>
                    <a:pt x="3420" y="1622"/>
                    <a:pt x="3420" y="1643"/>
                  </a:cubicBezTo>
                  <a:cubicBezTo>
                    <a:pt x="3420" y="1665"/>
                    <a:pt x="3402" y="1682"/>
                    <a:pt x="3380" y="1682"/>
                  </a:cubicBezTo>
                  <a:lnTo>
                    <a:pt x="129" y="1682"/>
                  </a:lnTo>
                  <a:cubicBezTo>
                    <a:pt x="107" y="1682"/>
                    <a:pt x="90" y="1665"/>
                    <a:pt x="90" y="1643"/>
                  </a:cubicBezTo>
                  <a:cubicBezTo>
                    <a:pt x="90" y="1622"/>
                    <a:pt x="107" y="1604"/>
                    <a:pt x="129" y="1604"/>
                  </a:cubicBezTo>
                  <a:close/>
                  <a:moveTo>
                    <a:pt x="1755" y="0"/>
                  </a:moveTo>
                  <a:cubicBezTo>
                    <a:pt x="1644" y="0"/>
                    <a:pt x="1553" y="84"/>
                    <a:pt x="1539" y="192"/>
                  </a:cubicBezTo>
                  <a:cubicBezTo>
                    <a:pt x="891" y="293"/>
                    <a:pt x="392" y="845"/>
                    <a:pt x="371" y="1515"/>
                  </a:cubicBezTo>
                  <a:lnTo>
                    <a:pt x="129" y="1515"/>
                  </a:lnTo>
                  <a:cubicBezTo>
                    <a:pt x="58" y="1515"/>
                    <a:pt x="0" y="1573"/>
                    <a:pt x="0" y="1643"/>
                  </a:cubicBezTo>
                  <a:cubicBezTo>
                    <a:pt x="0" y="1713"/>
                    <a:pt x="58" y="1771"/>
                    <a:pt x="129" y="1771"/>
                  </a:cubicBezTo>
                  <a:lnTo>
                    <a:pt x="3380" y="1771"/>
                  </a:lnTo>
                  <a:cubicBezTo>
                    <a:pt x="3451" y="1771"/>
                    <a:pt x="3508" y="1713"/>
                    <a:pt x="3508" y="1643"/>
                  </a:cubicBezTo>
                  <a:cubicBezTo>
                    <a:pt x="3508" y="1573"/>
                    <a:pt x="3451" y="1515"/>
                    <a:pt x="3380" y="1515"/>
                  </a:cubicBezTo>
                  <a:lnTo>
                    <a:pt x="3139" y="1515"/>
                  </a:lnTo>
                  <a:cubicBezTo>
                    <a:pt x="3118" y="845"/>
                    <a:pt x="2618" y="293"/>
                    <a:pt x="1970" y="192"/>
                  </a:cubicBezTo>
                  <a:cubicBezTo>
                    <a:pt x="1956" y="84"/>
                    <a:pt x="1865" y="0"/>
                    <a:pt x="1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4089446" y="3388826"/>
              <a:ext cx="36790" cy="83241"/>
            </a:xfrm>
            <a:custGeom>
              <a:rect b="b" l="l" r="r" t="t"/>
              <a:pathLst>
                <a:path extrusionOk="0" h="405" w="179">
                  <a:moveTo>
                    <a:pt x="114" y="0"/>
                  </a:moveTo>
                  <a:cubicBezTo>
                    <a:pt x="111" y="0"/>
                    <a:pt x="107" y="1"/>
                    <a:pt x="104" y="2"/>
                  </a:cubicBezTo>
                  <a:cubicBezTo>
                    <a:pt x="69" y="10"/>
                    <a:pt x="40" y="36"/>
                    <a:pt x="23" y="71"/>
                  </a:cubicBezTo>
                  <a:cubicBezTo>
                    <a:pt x="8" y="106"/>
                    <a:pt x="8" y="144"/>
                    <a:pt x="24" y="175"/>
                  </a:cubicBezTo>
                  <a:cubicBezTo>
                    <a:pt x="34" y="196"/>
                    <a:pt x="49" y="210"/>
                    <a:pt x="61" y="224"/>
                  </a:cubicBezTo>
                  <a:cubicBezTo>
                    <a:pt x="71" y="235"/>
                    <a:pt x="82" y="245"/>
                    <a:pt x="84" y="254"/>
                  </a:cubicBezTo>
                  <a:cubicBezTo>
                    <a:pt x="86" y="262"/>
                    <a:pt x="82" y="275"/>
                    <a:pt x="74" y="286"/>
                  </a:cubicBezTo>
                  <a:cubicBezTo>
                    <a:pt x="63" y="299"/>
                    <a:pt x="44" y="312"/>
                    <a:pt x="26" y="323"/>
                  </a:cubicBezTo>
                  <a:cubicBezTo>
                    <a:pt x="6" y="337"/>
                    <a:pt x="1" y="364"/>
                    <a:pt x="14" y="384"/>
                  </a:cubicBezTo>
                  <a:cubicBezTo>
                    <a:pt x="22" y="397"/>
                    <a:pt x="36" y="404"/>
                    <a:pt x="50" y="404"/>
                  </a:cubicBezTo>
                  <a:cubicBezTo>
                    <a:pt x="59" y="404"/>
                    <a:pt x="67" y="402"/>
                    <a:pt x="75" y="397"/>
                  </a:cubicBezTo>
                  <a:cubicBezTo>
                    <a:pt x="97" y="382"/>
                    <a:pt x="123" y="366"/>
                    <a:pt x="143" y="341"/>
                  </a:cubicBezTo>
                  <a:cubicBezTo>
                    <a:pt x="169" y="307"/>
                    <a:pt x="179" y="267"/>
                    <a:pt x="169" y="231"/>
                  </a:cubicBezTo>
                  <a:cubicBezTo>
                    <a:pt x="161" y="201"/>
                    <a:pt x="141" y="180"/>
                    <a:pt x="125" y="162"/>
                  </a:cubicBezTo>
                  <a:cubicBezTo>
                    <a:pt x="116" y="153"/>
                    <a:pt x="107" y="144"/>
                    <a:pt x="103" y="136"/>
                  </a:cubicBezTo>
                  <a:cubicBezTo>
                    <a:pt x="99" y="128"/>
                    <a:pt x="99" y="117"/>
                    <a:pt x="104" y="107"/>
                  </a:cubicBezTo>
                  <a:cubicBezTo>
                    <a:pt x="109" y="97"/>
                    <a:pt x="117" y="89"/>
                    <a:pt x="125" y="87"/>
                  </a:cubicBezTo>
                  <a:cubicBezTo>
                    <a:pt x="148" y="81"/>
                    <a:pt x="163" y="58"/>
                    <a:pt x="157" y="34"/>
                  </a:cubicBezTo>
                  <a:cubicBezTo>
                    <a:pt x="152" y="14"/>
                    <a:pt x="134" y="0"/>
                    <a:pt x="11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4031692" y="3413079"/>
              <a:ext cx="36996" cy="83241"/>
            </a:xfrm>
            <a:custGeom>
              <a:rect b="b" l="l" r="r" t="t"/>
              <a:pathLst>
                <a:path extrusionOk="0" h="405" w="180">
                  <a:moveTo>
                    <a:pt x="115" y="0"/>
                  </a:moveTo>
                  <a:cubicBezTo>
                    <a:pt x="111" y="0"/>
                    <a:pt x="108" y="1"/>
                    <a:pt x="104" y="2"/>
                  </a:cubicBezTo>
                  <a:cubicBezTo>
                    <a:pt x="69" y="10"/>
                    <a:pt x="40" y="36"/>
                    <a:pt x="24" y="71"/>
                  </a:cubicBezTo>
                  <a:cubicBezTo>
                    <a:pt x="8" y="106"/>
                    <a:pt x="8" y="144"/>
                    <a:pt x="25" y="175"/>
                  </a:cubicBezTo>
                  <a:cubicBezTo>
                    <a:pt x="34" y="195"/>
                    <a:pt x="49" y="210"/>
                    <a:pt x="62" y="224"/>
                  </a:cubicBezTo>
                  <a:cubicBezTo>
                    <a:pt x="72" y="235"/>
                    <a:pt x="82" y="245"/>
                    <a:pt x="85" y="254"/>
                  </a:cubicBezTo>
                  <a:cubicBezTo>
                    <a:pt x="87" y="262"/>
                    <a:pt x="82" y="275"/>
                    <a:pt x="75" y="285"/>
                  </a:cubicBezTo>
                  <a:cubicBezTo>
                    <a:pt x="63" y="299"/>
                    <a:pt x="45" y="312"/>
                    <a:pt x="27" y="323"/>
                  </a:cubicBezTo>
                  <a:cubicBezTo>
                    <a:pt x="7" y="337"/>
                    <a:pt x="0" y="364"/>
                    <a:pt x="14" y="385"/>
                  </a:cubicBezTo>
                  <a:cubicBezTo>
                    <a:pt x="23" y="397"/>
                    <a:pt x="37" y="404"/>
                    <a:pt x="51" y="404"/>
                  </a:cubicBezTo>
                  <a:cubicBezTo>
                    <a:pt x="60" y="404"/>
                    <a:pt x="68" y="402"/>
                    <a:pt x="75" y="397"/>
                  </a:cubicBezTo>
                  <a:cubicBezTo>
                    <a:pt x="98" y="382"/>
                    <a:pt x="124" y="366"/>
                    <a:pt x="144" y="340"/>
                  </a:cubicBezTo>
                  <a:cubicBezTo>
                    <a:pt x="170" y="307"/>
                    <a:pt x="179" y="267"/>
                    <a:pt x="170" y="231"/>
                  </a:cubicBezTo>
                  <a:cubicBezTo>
                    <a:pt x="162" y="201"/>
                    <a:pt x="142" y="180"/>
                    <a:pt x="125" y="162"/>
                  </a:cubicBezTo>
                  <a:cubicBezTo>
                    <a:pt x="117" y="153"/>
                    <a:pt x="108" y="144"/>
                    <a:pt x="103" y="136"/>
                  </a:cubicBezTo>
                  <a:cubicBezTo>
                    <a:pt x="100" y="128"/>
                    <a:pt x="100" y="117"/>
                    <a:pt x="104" y="107"/>
                  </a:cubicBezTo>
                  <a:cubicBezTo>
                    <a:pt x="110" y="97"/>
                    <a:pt x="117" y="90"/>
                    <a:pt x="125" y="87"/>
                  </a:cubicBezTo>
                  <a:cubicBezTo>
                    <a:pt x="149" y="81"/>
                    <a:pt x="164" y="57"/>
                    <a:pt x="158" y="34"/>
                  </a:cubicBezTo>
                  <a:cubicBezTo>
                    <a:pt x="152" y="14"/>
                    <a:pt x="135" y="0"/>
                    <a:pt x="11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4143912" y="3413079"/>
              <a:ext cx="36996" cy="83241"/>
            </a:xfrm>
            <a:custGeom>
              <a:rect b="b" l="l" r="r" t="t"/>
              <a:pathLst>
                <a:path extrusionOk="0" h="405" w="180">
                  <a:moveTo>
                    <a:pt x="115" y="0"/>
                  </a:moveTo>
                  <a:cubicBezTo>
                    <a:pt x="111" y="0"/>
                    <a:pt x="108" y="1"/>
                    <a:pt x="104" y="2"/>
                  </a:cubicBezTo>
                  <a:cubicBezTo>
                    <a:pt x="69" y="10"/>
                    <a:pt x="40" y="36"/>
                    <a:pt x="24" y="71"/>
                  </a:cubicBezTo>
                  <a:cubicBezTo>
                    <a:pt x="8" y="106"/>
                    <a:pt x="8" y="144"/>
                    <a:pt x="25" y="175"/>
                  </a:cubicBezTo>
                  <a:cubicBezTo>
                    <a:pt x="34" y="195"/>
                    <a:pt x="49" y="210"/>
                    <a:pt x="61" y="224"/>
                  </a:cubicBezTo>
                  <a:cubicBezTo>
                    <a:pt x="73" y="235"/>
                    <a:pt x="82" y="245"/>
                    <a:pt x="85" y="254"/>
                  </a:cubicBezTo>
                  <a:cubicBezTo>
                    <a:pt x="87" y="262"/>
                    <a:pt x="82" y="275"/>
                    <a:pt x="74" y="285"/>
                  </a:cubicBezTo>
                  <a:cubicBezTo>
                    <a:pt x="63" y="299"/>
                    <a:pt x="45" y="312"/>
                    <a:pt x="26" y="323"/>
                  </a:cubicBezTo>
                  <a:cubicBezTo>
                    <a:pt x="6" y="337"/>
                    <a:pt x="1" y="364"/>
                    <a:pt x="14" y="385"/>
                  </a:cubicBezTo>
                  <a:cubicBezTo>
                    <a:pt x="23" y="397"/>
                    <a:pt x="37" y="404"/>
                    <a:pt x="51" y="404"/>
                  </a:cubicBezTo>
                  <a:cubicBezTo>
                    <a:pt x="59" y="404"/>
                    <a:pt x="68" y="402"/>
                    <a:pt x="75" y="397"/>
                  </a:cubicBezTo>
                  <a:cubicBezTo>
                    <a:pt x="98" y="382"/>
                    <a:pt x="123" y="366"/>
                    <a:pt x="143" y="340"/>
                  </a:cubicBezTo>
                  <a:cubicBezTo>
                    <a:pt x="169" y="307"/>
                    <a:pt x="179" y="267"/>
                    <a:pt x="170" y="231"/>
                  </a:cubicBezTo>
                  <a:cubicBezTo>
                    <a:pt x="162" y="201"/>
                    <a:pt x="142" y="180"/>
                    <a:pt x="125" y="162"/>
                  </a:cubicBezTo>
                  <a:cubicBezTo>
                    <a:pt x="116" y="153"/>
                    <a:pt x="108" y="144"/>
                    <a:pt x="103" y="136"/>
                  </a:cubicBezTo>
                  <a:cubicBezTo>
                    <a:pt x="100" y="128"/>
                    <a:pt x="100" y="117"/>
                    <a:pt x="105" y="107"/>
                  </a:cubicBezTo>
                  <a:cubicBezTo>
                    <a:pt x="109" y="97"/>
                    <a:pt x="117" y="90"/>
                    <a:pt x="126" y="87"/>
                  </a:cubicBezTo>
                  <a:cubicBezTo>
                    <a:pt x="149" y="81"/>
                    <a:pt x="163" y="57"/>
                    <a:pt x="157" y="34"/>
                  </a:cubicBezTo>
                  <a:cubicBezTo>
                    <a:pt x="153" y="14"/>
                    <a:pt x="135" y="0"/>
                    <a:pt x="11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8"/>
          <p:cNvGrpSpPr/>
          <p:nvPr/>
        </p:nvGrpSpPr>
        <p:grpSpPr>
          <a:xfrm>
            <a:off x="4883492" y="1249317"/>
            <a:ext cx="744111" cy="406314"/>
            <a:chOff x="4947127" y="1527126"/>
            <a:chExt cx="763347" cy="416817"/>
          </a:xfrm>
        </p:grpSpPr>
        <p:sp>
          <p:nvSpPr>
            <p:cNvPr id="1239" name="Google Shape;1239;p28"/>
            <p:cNvSpPr/>
            <p:nvPr/>
          </p:nvSpPr>
          <p:spPr>
            <a:xfrm>
              <a:off x="5419232" y="1603584"/>
              <a:ext cx="54055" cy="183746"/>
            </a:xfrm>
            <a:custGeom>
              <a:rect b="b" l="l" r="r" t="t"/>
              <a:pathLst>
                <a:path extrusionOk="0" h="894" w="263">
                  <a:moveTo>
                    <a:pt x="132" y="1"/>
                  </a:moveTo>
                  <a:cubicBezTo>
                    <a:pt x="49" y="1"/>
                    <a:pt x="0" y="168"/>
                    <a:pt x="0" y="447"/>
                  </a:cubicBezTo>
                  <a:cubicBezTo>
                    <a:pt x="0" y="726"/>
                    <a:pt x="49" y="893"/>
                    <a:pt x="132" y="893"/>
                  </a:cubicBezTo>
                  <a:cubicBezTo>
                    <a:pt x="186" y="893"/>
                    <a:pt x="226" y="822"/>
                    <a:pt x="247" y="694"/>
                  </a:cubicBezTo>
                  <a:cubicBezTo>
                    <a:pt x="246" y="673"/>
                    <a:pt x="246" y="652"/>
                    <a:pt x="246" y="630"/>
                  </a:cubicBezTo>
                  <a:cubicBezTo>
                    <a:pt x="246" y="534"/>
                    <a:pt x="252" y="451"/>
                    <a:pt x="262" y="383"/>
                  </a:cubicBezTo>
                  <a:cubicBezTo>
                    <a:pt x="255" y="142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5524258" y="1577892"/>
              <a:ext cx="81391" cy="247461"/>
            </a:xfrm>
            <a:custGeom>
              <a:rect b="b" l="l" r="r" t="t"/>
              <a:pathLst>
                <a:path extrusionOk="0" h="1204" w="396">
                  <a:moveTo>
                    <a:pt x="10" y="0"/>
                  </a:moveTo>
                  <a:cubicBezTo>
                    <a:pt x="101" y="134"/>
                    <a:pt x="151" y="328"/>
                    <a:pt x="151" y="572"/>
                  </a:cubicBezTo>
                  <a:cubicBezTo>
                    <a:pt x="151" y="824"/>
                    <a:pt x="97" y="1023"/>
                    <a:pt x="0" y="1156"/>
                  </a:cubicBezTo>
                  <a:cubicBezTo>
                    <a:pt x="121" y="1169"/>
                    <a:pt x="228" y="1185"/>
                    <a:pt x="320" y="1203"/>
                  </a:cubicBezTo>
                  <a:cubicBezTo>
                    <a:pt x="370" y="1083"/>
                    <a:pt x="396" y="933"/>
                    <a:pt x="396" y="755"/>
                  </a:cubicBezTo>
                  <a:cubicBezTo>
                    <a:pt x="396" y="344"/>
                    <a:pt x="254" y="74"/>
                    <a:pt x="1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5149575" y="1615504"/>
              <a:ext cx="20142" cy="44806"/>
            </a:xfrm>
            <a:custGeom>
              <a:rect b="b" l="l" r="r" t="t"/>
              <a:pathLst>
                <a:path extrusionOk="0" h="218" w="98">
                  <a:moveTo>
                    <a:pt x="97" y="1"/>
                  </a:moveTo>
                  <a:lnTo>
                    <a:pt x="0" y="15"/>
                  </a:lnTo>
                  <a:cubicBezTo>
                    <a:pt x="1" y="74"/>
                    <a:pt x="14" y="204"/>
                    <a:pt x="97" y="217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5006526" y="1865430"/>
              <a:ext cx="703949" cy="78513"/>
            </a:xfrm>
            <a:custGeom>
              <a:rect b="b" l="l" r="r" t="t"/>
              <a:pathLst>
                <a:path extrusionOk="0" h="382" w="3425">
                  <a:moveTo>
                    <a:pt x="3145" y="1"/>
                  </a:moveTo>
                  <a:cubicBezTo>
                    <a:pt x="2987" y="113"/>
                    <a:pt x="2296" y="198"/>
                    <a:pt x="1467" y="198"/>
                  </a:cubicBezTo>
                  <a:cubicBezTo>
                    <a:pt x="868" y="198"/>
                    <a:pt x="341" y="154"/>
                    <a:pt x="35" y="86"/>
                  </a:cubicBezTo>
                  <a:cubicBezTo>
                    <a:pt x="12" y="102"/>
                    <a:pt x="0" y="119"/>
                    <a:pt x="0" y="135"/>
                  </a:cubicBezTo>
                  <a:cubicBezTo>
                    <a:pt x="0" y="271"/>
                    <a:pt x="767" y="381"/>
                    <a:pt x="1712" y="381"/>
                  </a:cubicBezTo>
                  <a:cubicBezTo>
                    <a:pt x="2658" y="381"/>
                    <a:pt x="3425" y="271"/>
                    <a:pt x="3425" y="135"/>
                  </a:cubicBezTo>
                  <a:cubicBezTo>
                    <a:pt x="3425" y="86"/>
                    <a:pt x="3322" y="39"/>
                    <a:pt x="3145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5250491" y="1575220"/>
              <a:ext cx="50767" cy="214781"/>
            </a:xfrm>
            <a:custGeom>
              <a:rect b="b" l="l" r="r" t="t"/>
              <a:pathLst>
                <a:path extrusionOk="0" h="1045" w="247">
                  <a:moveTo>
                    <a:pt x="116" y="0"/>
                  </a:moveTo>
                  <a:lnTo>
                    <a:pt x="1" y="21"/>
                  </a:lnTo>
                  <a:lnTo>
                    <a:pt x="1" y="1015"/>
                  </a:lnTo>
                  <a:lnTo>
                    <a:pt x="173" y="1015"/>
                  </a:lnTo>
                  <a:cubicBezTo>
                    <a:pt x="198" y="1015"/>
                    <a:pt x="225" y="1022"/>
                    <a:pt x="246" y="1044"/>
                  </a:cubicBezTo>
                  <a:lnTo>
                    <a:pt x="246" y="95"/>
                  </a:lnTo>
                  <a:cubicBezTo>
                    <a:pt x="246" y="32"/>
                    <a:pt x="161" y="0"/>
                    <a:pt x="116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5409983" y="1595157"/>
              <a:ext cx="72553" cy="201833"/>
            </a:xfrm>
            <a:custGeom>
              <a:rect b="b" l="l" r="r" t="t"/>
              <a:pathLst>
                <a:path extrusionOk="0" h="982" w="353">
                  <a:moveTo>
                    <a:pt x="177" y="89"/>
                  </a:moveTo>
                  <a:cubicBezTo>
                    <a:pt x="205" y="89"/>
                    <a:pt x="265" y="188"/>
                    <a:pt x="265" y="492"/>
                  </a:cubicBezTo>
                  <a:cubicBezTo>
                    <a:pt x="265" y="795"/>
                    <a:pt x="205" y="893"/>
                    <a:pt x="177" y="893"/>
                  </a:cubicBezTo>
                  <a:cubicBezTo>
                    <a:pt x="148" y="893"/>
                    <a:pt x="89" y="795"/>
                    <a:pt x="89" y="492"/>
                  </a:cubicBezTo>
                  <a:cubicBezTo>
                    <a:pt x="89" y="188"/>
                    <a:pt x="148" y="89"/>
                    <a:pt x="177" y="89"/>
                  </a:cubicBezTo>
                  <a:close/>
                  <a:moveTo>
                    <a:pt x="177" y="1"/>
                  </a:moveTo>
                  <a:cubicBezTo>
                    <a:pt x="31" y="1"/>
                    <a:pt x="1" y="268"/>
                    <a:pt x="1" y="492"/>
                  </a:cubicBezTo>
                  <a:cubicBezTo>
                    <a:pt x="1" y="715"/>
                    <a:pt x="31" y="981"/>
                    <a:pt x="177" y="981"/>
                  </a:cubicBezTo>
                  <a:cubicBezTo>
                    <a:pt x="322" y="981"/>
                    <a:pt x="353" y="715"/>
                    <a:pt x="353" y="492"/>
                  </a:cubicBezTo>
                  <a:cubicBezTo>
                    <a:pt x="353" y="268"/>
                    <a:pt x="322" y="1"/>
                    <a:pt x="17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4947127" y="1527126"/>
              <a:ext cx="722036" cy="388251"/>
            </a:xfrm>
            <a:custGeom>
              <a:rect b="b" l="l" r="r" t="t"/>
              <a:pathLst>
                <a:path extrusionOk="0" h="1889" w="3513">
                  <a:moveTo>
                    <a:pt x="1350" y="98"/>
                  </a:moveTo>
                  <a:cubicBezTo>
                    <a:pt x="1382" y="100"/>
                    <a:pt x="1432" y="122"/>
                    <a:pt x="1432" y="149"/>
                  </a:cubicBezTo>
                  <a:lnTo>
                    <a:pt x="1432" y="1252"/>
                  </a:lnTo>
                  <a:cubicBezTo>
                    <a:pt x="1432" y="1277"/>
                    <a:pt x="1452" y="1297"/>
                    <a:pt x="1477" y="1297"/>
                  </a:cubicBezTo>
                  <a:lnTo>
                    <a:pt x="1649" y="1297"/>
                  </a:lnTo>
                  <a:cubicBezTo>
                    <a:pt x="1668" y="1297"/>
                    <a:pt x="1712" y="1297"/>
                    <a:pt x="1712" y="1401"/>
                  </a:cubicBezTo>
                  <a:lnTo>
                    <a:pt x="1712" y="1435"/>
                  </a:lnTo>
                  <a:cubicBezTo>
                    <a:pt x="1712" y="1539"/>
                    <a:pt x="1668" y="1539"/>
                    <a:pt x="1649" y="1539"/>
                  </a:cubicBezTo>
                  <a:lnTo>
                    <a:pt x="857" y="1539"/>
                  </a:lnTo>
                  <a:cubicBezTo>
                    <a:pt x="838" y="1539"/>
                    <a:pt x="794" y="1539"/>
                    <a:pt x="794" y="1435"/>
                  </a:cubicBezTo>
                  <a:lnTo>
                    <a:pt x="794" y="1401"/>
                  </a:lnTo>
                  <a:cubicBezTo>
                    <a:pt x="794" y="1297"/>
                    <a:pt x="838" y="1297"/>
                    <a:pt x="857" y="1297"/>
                  </a:cubicBezTo>
                  <a:lnTo>
                    <a:pt x="1082" y="1297"/>
                  </a:lnTo>
                  <a:cubicBezTo>
                    <a:pt x="1107" y="1297"/>
                    <a:pt x="1127" y="1277"/>
                    <a:pt x="1127" y="1252"/>
                  </a:cubicBezTo>
                  <a:lnTo>
                    <a:pt x="1127" y="435"/>
                  </a:lnTo>
                  <a:cubicBezTo>
                    <a:pt x="1127" y="422"/>
                    <a:pt x="1121" y="410"/>
                    <a:pt x="1112" y="401"/>
                  </a:cubicBezTo>
                  <a:cubicBezTo>
                    <a:pt x="1103" y="394"/>
                    <a:pt x="1093" y="390"/>
                    <a:pt x="1082" y="390"/>
                  </a:cubicBezTo>
                  <a:cubicBezTo>
                    <a:pt x="1080" y="390"/>
                    <a:pt x="1078" y="390"/>
                    <a:pt x="1076" y="390"/>
                  </a:cubicBezTo>
                  <a:lnTo>
                    <a:pt x="848" y="424"/>
                  </a:lnTo>
                  <a:cubicBezTo>
                    <a:pt x="797" y="420"/>
                    <a:pt x="783" y="314"/>
                    <a:pt x="783" y="251"/>
                  </a:cubicBezTo>
                  <a:cubicBezTo>
                    <a:pt x="783" y="208"/>
                    <a:pt x="818" y="196"/>
                    <a:pt x="838" y="191"/>
                  </a:cubicBezTo>
                  <a:lnTo>
                    <a:pt x="1350" y="98"/>
                  </a:lnTo>
                  <a:close/>
                  <a:moveTo>
                    <a:pt x="2429" y="89"/>
                  </a:moveTo>
                  <a:cubicBezTo>
                    <a:pt x="2733" y="89"/>
                    <a:pt x="2915" y="363"/>
                    <a:pt x="2915" y="823"/>
                  </a:cubicBezTo>
                  <a:cubicBezTo>
                    <a:pt x="2915" y="1281"/>
                    <a:pt x="2733" y="1555"/>
                    <a:pt x="2429" y="1555"/>
                  </a:cubicBezTo>
                  <a:cubicBezTo>
                    <a:pt x="2125" y="1555"/>
                    <a:pt x="1943" y="1281"/>
                    <a:pt x="1943" y="823"/>
                  </a:cubicBezTo>
                  <a:cubicBezTo>
                    <a:pt x="1943" y="363"/>
                    <a:pt x="2125" y="89"/>
                    <a:pt x="2429" y="89"/>
                  </a:cubicBezTo>
                  <a:close/>
                  <a:moveTo>
                    <a:pt x="1801" y="1400"/>
                  </a:moveTo>
                  <a:cubicBezTo>
                    <a:pt x="1865" y="1400"/>
                    <a:pt x="1929" y="1400"/>
                    <a:pt x="1992" y="1401"/>
                  </a:cubicBezTo>
                  <a:cubicBezTo>
                    <a:pt x="2091" y="1558"/>
                    <a:pt x="2239" y="1643"/>
                    <a:pt x="2429" y="1643"/>
                  </a:cubicBezTo>
                  <a:cubicBezTo>
                    <a:pt x="2596" y="1643"/>
                    <a:pt x="2731" y="1576"/>
                    <a:pt x="2829" y="1453"/>
                  </a:cubicBezTo>
                  <a:cubicBezTo>
                    <a:pt x="3371" y="1516"/>
                    <a:pt x="3422" y="1597"/>
                    <a:pt x="3425" y="1597"/>
                  </a:cubicBezTo>
                  <a:cubicBezTo>
                    <a:pt x="3394" y="1670"/>
                    <a:pt x="2812" y="1800"/>
                    <a:pt x="1756" y="1800"/>
                  </a:cubicBezTo>
                  <a:cubicBezTo>
                    <a:pt x="701" y="1800"/>
                    <a:pt x="118" y="1670"/>
                    <a:pt x="88" y="1601"/>
                  </a:cubicBezTo>
                  <a:cubicBezTo>
                    <a:pt x="98" y="1577"/>
                    <a:pt x="230" y="1504"/>
                    <a:pt x="706" y="1450"/>
                  </a:cubicBezTo>
                  <a:cubicBezTo>
                    <a:pt x="713" y="1609"/>
                    <a:pt x="813" y="1628"/>
                    <a:pt x="857" y="1628"/>
                  </a:cubicBezTo>
                  <a:lnTo>
                    <a:pt x="1649" y="1628"/>
                  </a:lnTo>
                  <a:cubicBezTo>
                    <a:pt x="1695" y="1628"/>
                    <a:pt x="1801" y="1608"/>
                    <a:pt x="1801" y="1435"/>
                  </a:cubicBezTo>
                  <a:lnTo>
                    <a:pt x="1801" y="1401"/>
                  </a:lnTo>
                  <a:cubicBezTo>
                    <a:pt x="1801" y="1400"/>
                    <a:pt x="1801" y="1400"/>
                    <a:pt x="1801" y="1400"/>
                  </a:cubicBezTo>
                  <a:close/>
                  <a:moveTo>
                    <a:pt x="2429" y="1"/>
                  </a:moveTo>
                  <a:cubicBezTo>
                    <a:pt x="2070" y="1"/>
                    <a:pt x="1855" y="308"/>
                    <a:pt x="1855" y="823"/>
                  </a:cubicBezTo>
                  <a:cubicBezTo>
                    <a:pt x="1855" y="1017"/>
                    <a:pt x="1886" y="1182"/>
                    <a:pt x="1944" y="1312"/>
                  </a:cubicBezTo>
                  <a:cubicBezTo>
                    <a:pt x="1892" y="1312"/>
                    <a:pt x="1841" y="1311"/>
                    <a:pt x="1788" y="1311"/>
                  </a:cubicBezTo>
                  <a:cubicBezTo>
                    <a:pt x="1759" y="1220"/>
                    <a:pt x="1685" y="1208"/>
                    <a:pt x="1649" y="1208"/>
                  </a:cubicBezTo>
                  <a:lnTo>
                    <a:pt x="1520" y="1208"/>
                  </a:lnTo>
                  <a:lnTo>
                    <a:pt x="1520" y="149"/>
                  </a:lnTo>
                  <a:cubicBezTo>
                    <a:pt x="1520" y="59"/>
                    <a:pt x="1418" y="10"/>
                    <a:pt x="1347" y="10"/>
                  </a:cubicBezTo>
                  <a:lnTo>
                    <a:pt x="1339" y="10"/>
                  </a:lnTo>
                  <a:lnTo>
                    <a:pt x="823" y="105"/>
                  </a:lnTo>
                  <a:cubicBezTo>
                    <a:pt x="745" y="118"/>
                    <a:pt x="695" y="176"/>
                    <a:pt x="695" y="251"/>
                  </a:cubicBezTo>
                  <a:cubicBezTo>
                    <a:pt x="695" y="415"/>
                    <a:pt x="753" y="513"/>
                    <a:pt x="851" y="513"/>
                  </a:cubicBezTo>
                  <a:cubicBezTo>
                    <a:pt x="852" y="513"/>
                    <a:pt x="855" y="512"/>
                    <a:pt x="857" y="512"/>
                  </a:cubicBezTo>
                  <a:lnTo>
                    <a:pt x="1038" y="486"/>
                  </a:lnTo>
                  <a:lnTo>
                    <a:pt x="1038" y="1208"/>
                  </a:lnTo>
                  <a:lnTo>
                    <a:pt x="857" y="1208"/>
                  </a:lnTo>
                  <a:cubicBezTo>
                    <a:pt x="815" y="1208"/>
                    <a:pt x="722" y="1224"/>
                    <a:pt x="707" y="1361"/>
                  </a:cubicBezTo>
                  <a:cubicBezTo>
                    <a:pt x="1" y="1439"/>
                    <a:pt x="0" y="1555"/>
                    <a:pt x="0" y="1600"/>
                  </a:cubicBezTo>
                  <a:cubicBezTo>
                    <a:pt x="0" y="1885"/>
                    <a:pt x="1685" y="1889"/>
                    <a:pt x="1756" y="1889"/>
                  </a:cubicBezTo>
                  <a:cubicBezTo>
                    <a:pt x="1828" y="1889"/>
                    <a:pt x="3513" y="1885"/>
                    <a:pt x="3513" y="1600"/>
                  </a:cubicBezTo>
                  <a:cubicBezTo>
                    <a:pt x="3513" y="1558"/>
                    <a:pt x="3512" y="1449"/>
                    <a:pt x="2885" y="1371"/>
                  </a:cubicBezTo>
                  <a:cubicBezTo>
                    <a:pt x="2962" y="1234"/>
                    <a:pt x="3003" y="1048"/>
                    <a:pt x="3003" y="823"/>
                  </a:cubicBezTo>
                  <a:cubicBezTo>
                    <a:pt x="3003" y="308"/>
                    <a:pt x="2788" y="1"/>
                    <a:pt x="2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8"/>
          <p:cNvGrpSpPr/>
          <p:nvPr/>
        </p:nvGrpSpPr>
        <p:grpSpPr>
          <a:xfrm>
            <a:off x="6294839" y="4263539"/>
            <a:ext cx="730283" cy="394494"/>
            <a:chOff x="6449559" y="3277017"/>
            <a:chExt cx="749162" cy="404692"/>
          </a:xfrm>
        </p:grpSpPr>
        <p:sp>
          <p:nvSpPr>
            <p:cNvPr id="1247" name="Google Shape;1247;p28"/>
            <p:cNvSpPr/>
            <p:nvPr/>
          </p:nvSpPr>
          <p:spPr>
            <a:xfrm>
              <a:off x="6646252" y="3336210"/>
              <a:ext cx="36585" cy="80363"/>
            </a:xfrm>
            <a:custGeom>
              <a:rect b="b" l="l" r="r" t="t"/>
              <a:pathLst>
                <a:path extrusionOk="0" h="391" w="178">
                  <a:moveTo>
                    <a:pt x="1" y="0"/>
                  </a:moveTo>
                  <a:lnTo>
                    <a:pt x="1" y="390"/>
                  </a:lnTo>
                  <a:lnTo>
                    <a:pt x="177" y="390"/>
                  </a:lnTo>
                  <a:lnTo>
                    <a:pt x="177" y="178"/>
                  </a:lnTo>
                  <a:cubicBezTo>
                    <a:pt x="177" y="80"/>
                    <a:pt x="98" y="1"/>
                    <a:pt x="1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7118562" y="3384715"/>
              <a:ext cx="36379" cy="51178"/>
            </a:xfrm>
            <a:custGeom>
              <a:rect b="b" l="l" r="r" t="t"/>
              <a:pathLst>
                <a:path extrusionOk="0" h="249" w="177">
                  <a:moveTo>
                    <a:pt x="0" y="1"/>
                  </a:moveTo>
                  <a:lnTo>
                    <a:pt x="0" y="154"/>
                  </a:lnTo>
                  <a:cubicBezTo>
                    <a:pt x="73" y="154"/>
                    <a:pt x="138" y="192"/>
                    <a:pt x="177" y="249"/>
                  </a:cubicBezTo>
                  <a:lnTo>
                    <a:pt x="177" y="179"/>
                  </a:lnTo>
                  <a:cubicBezTo>
                    <a:pt x="177" y="81"/>
                    <a:pt x="97" y="2"/>
                    <a:pt x="0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7007987" y="3465489"/>
              <a:ext cx="190734" cy="216220"/>
            </a:xfrm>
            <a:custGeom>
              <a:rect b="b" l="l" r="r" t="t"/>
              <a:pathLst>
                <a:path extrusionOk="0" h="1052" w="928">
                  <a:moveTo>
                    <a:pt x="749" y="1"/>
                  </a:moveTo>
                  <a:cubicBezTo>
                    <a:pt x="735" y="106"/>
                    <a:pt x="646" y="188"/>
                    <a:pt x="538" y="188"/>
                  </a:cubicBezTo>
                  <a:lnTo>
                    <a:pt x="538" y="400"/>
                  </a:lnTo>
                  <a:cubicBezTo>
                    <a:pt x="538" y="498"/>
                    <a:pt x="457" y="579"/>
                    <a:pt x="359" y="579"/>
                  </a:cubicBezTo>
                  <a:cubicBezTo>
                    <a:pt x="260" y="579"/>
                    <a:pt x="180" y="498"/>
                    <a:pt x="180" y="400"/>
                  </a:cubicBezTo>
                  <a:lnTo>
                    <a:pt x="180" y="636"/>
                  </a:lnTo>
                  <a:cubicBezTo>
                    <a:pt x="180" y="735"/>
                    <a:pt x="100" y="815"/>
                    <a:pt x="2" y="815"/>
                  </a:cubicBezTo>
                  <a:lnTo>
                    <a:pt x="0" y="815"/>
                  </a:lnTo>
                  <a:lnTo>
                    <a:pt x="0" y="872"/>
                  </a:lnTo>
                  <a:cubicBezTo>
                    <a:pt x="0" y="971"/>
                    <a:pt x="81" y="1051"/>
                    <a:pt x="178" y="1051"/>
                  </a:cubicBezTo>
                  <a:cubicBezTo>
                    <a:pt x="277" y="1051"/>
                    <a:pt x="357" y="971"/>
                    <a:pt x="357" y="872"/>
                  </a:cubicBezTo>
                  <a:lnTo>
                    <a:pt x="357" y="635"/>
                  </a:lnTo>
                  <a:cubicBezTo>
                    <a:pt x="357" y="734"/>
                    <a:pt x="438" y="814"/>
                    <a:pt x="536" y="814"/>
                  </a:cubicBezTo>
                  <a:cubicBezTo>
                    <a:pt x="634" y="814"/>
                    <a:pt x="715" y="734"/>
                    <a:pt x="715" y="635"/>
                  </a:cubicBezTo>
                  <a:lnTo>
                    <a:pt x="715" y="424"/>
                  </a:lnTo>
                  <a:cubicBezTo>
                    <a:pt x="832" y="424"/>
                    <a:pt x="928" y="329"/>
                    <a:pt x="928" y="211"/>
                  </a:cubicBezTo>
                  <a:cubicBezTo>
                    <a:pt x="928" y="105"/>
                    <a:pt x="850" y="17"/>
                    <a:pt x="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6535882" y="3547496"/>
              <a:ext cx="55288" cy="85502"/>
            </a:xfrm>
            <a:custGeom>
              <a:rect b="b" l="l" r="r" t="t"/>
              <a:pathLst>
                <a:path extrusionOk="0" h="416" w="269">
                  <a:moveTo>
                    <a:pt x="181" y="1"/>
                  </a:moveTo>
                  <a:cubicBezTo>
                    <a:pt x="181" y="99"/>
                    <a:pt x="100" y="180"/>
                    <a:pt x="2" y="180"/>
                  </a:cubicBezTo>
                  <a:lnTo>
                    <a:pt x="0" y="180"/>
                  </a:lnTo>
                  <a:lnTo>
                    <a:pt x="0" y="236"/>
                  </a:lnTo>
                  <a:cubicBezTo>
                    <a:pt x="0" y="335"/>
                    <a:pt x="80" y="415"/>
                    <a:pt x="179" y="415"/>
                  </a:cubicBezTo>
                  <a:cubicBezTo>
                    <a:pt x="211" y="415"/>
                    <a:pt x="242" y="406"/>
                    <a:pt x="268" y="390"/>
                  </a:cubicBezTo>
                  <a:cubicBezTo>
                    <a:pt x="216" y="359"/>
                    <a:pt x="181" y="303"/>
                    <a:pt x="181" y="23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6609257" y="3504129"/>
              <a:ext cx="362559" cy="177580"/>
            </a:xfrm>
            <a:custGeom>
              <a:rect b="b" l="l" r="r" t="t"/>
              <a:pathLst>
                <a:path extrusionOk="0" h="864" w="1764">
                  <a:moveTo>
                    <a:pt x="181" y="0"/>
                  </a:moveTo>
                  <a:lnTo>
                    <a:pt x="181" y="448"/>
                  </a:lnTo>
                  <a:cubicBezTo>
                    <a:pt x="181" y="547"/>
                    <a:pt x="101" y="627"/>
                    <a:pt x="2" y="627"/>
                  </a:cubicBezTo>
                  <a:lnTo>
                    <a:pt x="0" y="627"/>
                  </a:lnTo>
                  <a:lnTo>
                    <a:pt x="0" y="684"/>
                  </a:lnTo>
                  <a:cubicBezTo>
                    <a:pt x="0" y="783"/>
                    <a:pt x="81" y="863"/>
                    <a:pt x="179" y="863"/>
                  </a:cubicBezTo>
                  <a:cubicBezTo>
                    <a:pt x="277" y="863"/>
                    <a:pt x="357" y="783"/>
                    <a:pt x="357" y="684"/>
                  </a:cubicBezTo>
                  <a:lnTo>
                    <a:pt x="357" y="236"/>
                  </a:lnTo>
                  <a:lnTo>
                    <a:pt x="1763" y="236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6449559" y="3277017"/>
              <a:ext cx="725119" cy="363587"/>
            </a:xfrm>
            <a:custGeom>
              <a:rect b="b" l="l" r="r" t="t"/>
              <a:pathLst>
                <a:path extrusionOk="0" h="1769" w="3528">
                  <a:moveTo>
                    <a:pt x="214" y="722"/>
                  </a:moveTo>
                  <a:lnTo>
                    <a:pt x="214" y="1049"/>
                  </a:lnTo>
                  <a:cubicBezTo>
                    <a:pt x="142" y="1029"/>
                    <a:pt x="89" y="963"/>
                    <a:pt x="89" y="885"/>
                  </a:cubicBezTo>
                  <a:cubicBezTo>
                    <a:pt x="89" y="807"/>
                    <a:pt x="142" y="741"/>
                    <a:pt x="214" y="722"/>
                  </a:cubicBezTo>
                  <a:close/>
                  <a:moveTo>
                    <a:pt x="3314" y="722"/>
                  </a:moveTo>
                  <a:cubicBezTo>
                    <a:pt x="3386" y="741"/>
                    <a:pt x="3439" y="807"/>
                    <a:pt x="3439" y="885"/>
                  </a:cubicBezTo>
                  <a:cubicBezTo>
                    <a:pt x="3439" y="963"/>
                    <a:pt x="3386" y="1029"/>
                    <a:pt x="3314" y="1049"/>
                  </a:cubicBezTo>
                  <a:lnTo>
                    <a:pt x="3314" y="722"/>
                  </a:lnTo>
                  <a:close/>
                  <a:moveTo>
                    <a:pt x="2511" y="716"/>
                  </a:moveTo>
                  <a:lnTo>
                    <a:pt x="2511" y="1054"/>
                  </a:lnTo>
                  <a:lnTo>
                    <a:pt x="1017" y="1054"/>
                  </a:lnTo>
                  <a:lnTo>
                    <a:pt x="1017" y="716"/>
                  </a:lnTo>
                  <a:close/>
                  <a:moveTo>
                    <a:pt x="437" y="326"/>
                  </a:moveTo>
                  <a:cubicBezTo>
                    <a:pt x="511" y="326"/>
                    <a:pt x="571" y="386"/>
                    <a:pt x="571" y="460"/>
                  </a:cubicBezTo>
                  <a:lnTo>
                    <a:pt x="571" y="1310"/>
                  </a:lnTo>
                  <a:cubicBezTo>
                    <a:pt x="571" y="1384"/>
                    <a:pt x="511" y="1444"/>
                    <a:pt x="437" y="1444"/>
                  </a:cubicBezTo>
                  <a:cubicBezTo>
                    <a:pt x="362" y="1444"/>
                    <a:pt x="302" y="1384"/>
                    <a:pt x="302" y="1310"/>
                  </a:cubicBezTo>
                  <a:lnTo>
                    <a:pt x="302" y="1098"/>
                  </a:lnTo>
                  <a:lnTo>
                    <a:pt x="302" y="671"/>
                  </a:lnTo>
                  <a:lnTo>
                    <a:pt x="302" y="460"/>
                  </a:lnTo>
                  <a:cubicBezTo>
                    <a:pt x="302" y="386"/>
                    <a:pt x="362" y="326"/>
                    <a:pt x="437" y="326"/>
                  </a:cubicBezTo>
                  <a:close/>
                  <a:moveTo>
                    <a:pt x="3091" y="326"/>
                  </a:moveTo>
                  <a:cubicBezTo>
                    <a:pt x="3165" y="326"/>
                    <a:pt x="3225" y="386"/>
                    <a:pt x="3225" y="460"/>
                  </a:cubicBezTo>
                  <a:lnTo>
                    <a:pt x="3225" y="671"/>
                  </a:lnTo>
                  <a:lnTo>
                    <a:pt x="3225" y="1098"/>
                  </a:lnTo>
                  <a:lnTo>
                    <a:pt x="3225" y="1310"/>
                  </a:lnTo>
                  <a:cubicBezTo>
                    <a:pt x="3225" y="1384"/>
                    <a:pt x="3165" y="1444"/>
                    <a:pt x="3091" y="1444"/>
                  </a:cubicBezTo>
                  <a:cubicBezTo>
                    <a:pt x="3017" y="1444"/>
                    <a:pt x="2957" y="1384"/>
                    <a:pt x="2957" y="1310"/>
                  </a:cubicBezTo>
                  <a:lnTo>
                    <a:pt x="2957" y="460"/>
                  </a:lnTo>
                  <a:cubicBezTo>
                    <a:pt x="2957" y="386"/>
                    <a:pt x="3017" y="326"/>
                    <a:pt x="3091" y="326"/>
                  </a:cubicBezTo>
                  <a:close/>
                  <a:moveTo>
                    <a:pt x="795" y="89"/>
                  </a:moveTo>
                  <a:cubicBezTo>
                    <a:pt x="869" y="89"/>
                    <a:pt x="929" y="149"/>
                    <a:pt x="929" y="224"/>
                  </a:cubicBezTo>
                  <a:lnTo>
                    <a:pt x="929" y="671"/>
                  </a:lnTo>
                  <a:lnTo>
                    <a:pt x="929" y="1098"/>
                  </a:lnTo>
                  <a:lnTo>
                    <a:pt x="929" y="1546"/>
                  </a:lnTo>
                  <a:cubicBezTo>
                    <a:pt x="929" y="1621"/>
                    <a:pt x="869" y="1681"/>
                    <a:pt x="795" y="1681"/>
                  </a:cubicBezTo>
                  <a:cubicBezTo>
                    <a:pt x="720" y="1681"/>
                    <a:pt x="660" y="1621"/>
                    <a:pt x="660" y="1546"/>
                  </a:cubicBezTo>
                  <a:lnTo>
                    <a:pt x="660" y="1310"/>
                  </a:lnTo>
                  <a:lnTo>
                    <a:pt x="660" y="460"/>
                  </a:lnTo>
                  <a:lnTo>
                    <a:pt x="660" y="224"/>
                  </a:lnTo>
                  <a:cubicBezTo>
                    <a:pt x="660" y="149"/>
                    <a:pt x="720" y="89"/>
                    <a:pt x="795" y="89"/>
                  </a:cubicBezTo>
                  <a:close/>
                  <a:moveTo>
                    <a:pt x="2734" y="89"/>
                  </a:moveTo>
                  <a:cubicBezTo>
                    <a:pt x="2808" y="89"/>
                    <a:pt x="2868" y="149"/>
                    <a:pt x="2868" y="224"/>
                  </a:cubicBezTo>
                  <a:lnTo>
                    <a:pt x="2868" y="460"/>
                  </a:lnTo>
                  <a:lnTo>
                    <a:pt x="2868" y="1310"/>
                  </a:lnTo>
                  <a:lnTo>
                    <a:pt x="2868" y="1546"/>
                  </a:lnTo>
                  <a:cubicBezTo>
                    <a:pt x="2868" y="1621"/>
                    <a:pt x="2808" y="1681"/>
                    <a:pt x="2734" y="1681"/>
                  </a:cubicBezTo>
                  <a:cubicBezTo>
                    <a:pt x="2660" y="1681"/>
                    <a:pt x="2599" y="1621"/>
                    <a:pt x="2599" y="1546"/>
                  </a:cubicBezTo>
                  <a:lnTo>
                    <a:pt x="2599" y="1098"/>
                  </a:lnTo>
                  <a:lnTo>
                    <a:pt x="2599" y="671"/>
                  </a:lnTo>
                  <a:lnTo>
                    <a:pt x="2599" y="224"/>
                  </a:lnTo>
                  <a:cubicBezTo>
                    <a:pt x="2599" y="149"/>
                    <a:pt x="2660" y="89"/>
                    <a:pt x="2734" y="89"/>
                  </a:cubicBezTo>
                  <a:close/>
                  <a:moveTo>
                    <a:pt x="795" y="1"/>
                  </a:moveTo>
                  <a:cubicBezTo>
                    <a:pt x="672" y="1"/>
                    <a:pt x="571" y="100"/>
                    <a:pt x="571" y="224"/>
                  </a:cubicBezTo>
                  <a:lnTo>
                    <a:pt x="571" y="284"/>
                  </a:lnTo>
                  <a:cubicBezTo>
                    <a:pt x="534" y="255"/>
                    <a:pt x="488" y="238"/>
                    <a:pt x="437" y="238"/>
                  </a:cubicBezTo>
                  <a:cubicBezTo>
                    <a:pt x="314" y="238"/>
                    <a:pt x="214" y="337"/>
                    <a:pt x="214" y="460"/>
                  </a:cubicBezTo>
                  <a:lnTo>
                    <a:pt x="214" y="632"/>
                  </a:lnTo>
                  <a:cubicBezTo>
                    <a:pt x="94" y="653"/>
                    <a:pt x="1" y="758"/>
                    <a:pt x="1" y="885"/>
                  </a:cubicBezTo>
                  <a:cubicBezTo>
                    <a:pt x="1" y="1012"/>
                    <a:pt x="94" y="1117"/>
                    <a:pt x="214" y="1138"/>
                  </a:cubicBezTo>
                  <a:lnTo>
                    <a:pt x="214" y="1310"/>
                  </a:lnTo>
                  <a:cubicBezTo>
                    <a:pt x="214" y="1433"/>
                    <a:pt x="314" y="1532"/>
                    <a:pt x="437" y="1532"/>
                  </a:cubicBezTo>
                  <a:cubicBezTo>
                    <a:pt x="488" y="1532"/>
                    <a:pt x="534" y="1515"/>
                    <a:pt x="571" y="1486"/>
                  </a:cubicBezTo>
                  <a:lnTo>
                    <a:pt x="571" y="1546"/>
                  </a:lnTo>
                  <a:cubicBezTo>
                    <a:pt x="571" y="1669"/>
                    <a:pt x="672" y="1769"/>
                    <a:pt x="795" y="1769"/>
                  </a:cubicBezTo>
                  <a:cubicBezTo>
                    <a:pt x="917" y="1769"/>
                    <a:pt x="1017" y="1669"/>
                    <a:pt x="1017" y="1546"/>
                  </a:cubicBezTo>
                  <a:lnTo>
                    <a:pt x="1017" y="1143"/>
                  </a:lnTo>
                  <a:lnTo>
                    <a:pt x="2511" y="1143"/>
                  </a:lnTo>
                  <a:lnTo>
                    <a:pt x="2511" y="1546"/>
                  </a:lnTo>
                  <a:cubicBezTo>
                    <a:pt x="2511" y="1669"/>
                    <a:pt x="2611" y="1769"/>
                    <a:pt x="2734" y="1769"/>
                  </a:cubicBezTo>
                  <a:cubicBezTo>
                    <a:pt x="2857" y="1769"/>
                    <a:pt x="2957" y="1669"/>
                    <a:pt x="2957" y="1546"/>
                  </a:cubicBezTo>
                  <a:lnTo>
                    <a:pt x="2957" y="1486"/>
                  </a:lnTo>
                  <a:cubicBezTo>
                    <a:pt x="2994" y="1515"/>
                    <a:pt x="3040" y="1532"/>
                    <a:pt x="3091" y="1532"/>
                  </a:cubicBezTo>
                  <a:cubicBezTo>
                    <a:pt x="3214" y="1532"/>
                    <a:pt x="3314" y="1433"/>
                    <a:pt x="3314" y="1310"/>
                  </a:cubicBezTo>
                  <a:lnTo>
                    <a:pt x="3314" y="1138"/>
                  </a:lnTo>
                  <a:cubicBezTo>
                    <a:pt x="3435" y="1117"/>
                    <a:pt x="3528" y="1012"/>
                    <a:pt x="3528" y="885"/>
                  </a:cubicBezTo>
                  <a:cubicBezTo>
                    <a:pt x="3528" y="758"/>
                    <a:pt x="3435" y="653"/>
                    <a:pt x="3314" y="632"/>
                  </a:cubicBezTo>
                  <a:lnTo>
                    <a:pt x="3314" y="460"/>
                  </a:lnTo>
                  <a:cubicBezTo>
                    <a:pt x="3314" y="337"/>
                    <a:pt x="3214" y="238"/>
                    <a:pt x="3091" y="238"/>
                  </a:cubicBezTo>
                  <a:cubicBezTo>
                    <a:pt x="3040" y="238"/>
                    <a:pt x="2994" y="255"/>
                    <a:pt x="2957" y="284"/>
                  </a:cubicBezTo>
                  <a:lnTo>
                    <a:pt x="2957" y="224"/>
                  </a:lnTo>
                  <a:cubicBezTo>
                    <a:pt x="2957" y="100"/>
                    <a:pt x="2857" y="1"/>
                    <a:pt x="2734" y="1"/>
                  </a:cubicBezTo>
                  <a:cubicBezTo>
                    <a:pt x="2611" y="1"/>
                    <a:pt x="2511" y="100"/>
                    <a:pt x="2511" y="224"/>
                  </a:cubicBezTo>
                  <a:lnTo>
                    <a:pt x="2511" y="628"/>
                  </a:lnTo>
                  <a:lnTo>
                    <a:pt x="1017" y="628"/>
                  </a:lnTo>
                  <a:lnTo>
                    <a:pt x="1017" y="224"/>
                  </a:lnTo>
                  <a:cubicBezTo>
                    <a:pt x="1017" y="100"/>
                    <a:pt x="917" y="1"/>
                    <a:pt x="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8"/>
          <p:cNvGrpSpPr/>
          <p:nvPr/>
        </p:nvGrpSpPr>
        <p:grpSpPr>
          <a:xfrm>
            <a:off x="7872153" y="1194767"/>
            <a:ext cx="652068" cy="515424"/>
            <a:chOff x="8019611" y="1435254"/>
            <a:chExt cx="682365" cy="539315"/>
          </a:xfrm>
        </p:grpSpPr>
        <p:sp>
          <p:nvSpPr>
            <p:cNvPr id="1254" name="Google Shape;1254;p28"/>
            <p:cNvSpPr/>
            <p:nvPr/>
          </p:nvSpPr>
          <p:spPr>
            <a:xfrm>
              <a:off x="8477534" y="1497118"/>
              <a:ext cx="52205" cy="137707"/>
            </a:xfrm>
            <a:custGeom>
              <a:rect b="b" l="l" r="r" t="t"/>
              <a:pathLst>
                <a:path extrusionOk="0" h="670" w="254">
                  <a:moveTo>
                    <a:pt x="0" y="0"/>
                  </a:moveTo>
                  <a:cubicBezTo>
                    <a:pt x="12" y="35"/>
                    <a:pt x="18" y="72"/>
                    <a:pt x="18" y="110"/>
                  </a:cubicBezTo>
                  <a:lnTo>
                    <a:pt x="18" y="669"/>
                  </a:lnTo>
                  <a:lnTo>
                    <a:pt x="254" y="669"/>
                  </a:lnTo>
                  <a:lnTo>
                    <a:pt x="254" y="346"/>
                  </a:lnTo>
                  <a:cubicBezTo>
                    <a:pt x="254" y="184"/>
                    <a:pt x="147" y="47"/>
                    <a:pt x="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8152795" y="1750949"/>
              <a:ext cx="156205" cy="124553"/>
            </a:xfrm>
            <a:custGeom>
              <a:rect b="b" l="l" r="r" t="t"/>
              <a:pathLst>
                <a:path extrusionOk="0" h="606" w="760">
                  <a:moveTo>
                    <a:pt x="679" y="1"/>
                  </a:moveTo>
                  <a:cubicBezTo>
                    <a:pt x="656" y="1"/>
                    <a:pt x="632" y="6"/>
                    <a:pt x="610" y="17"/>
                  </a:cubicBezTo>
                  <a:lnTo>
                    <a:pt x="1" y="317"/>
                  </a:lnTo>
                  <a:lnTo>
                    <a:pt x="1" y="502"/>
                  </a:lnTo>
                  <a:cubicBezTo>
                    <a:pt x="1" y="562"/>
                    <a:pt x="50" y="606"/>
                    <a:pt x="105" y="606"/>
                  </a:cubicBezTo>
                  <a:cubicBezTo>
                    <a:pt x="120" y="606"/>
                    <a:pt x="135" y="603"/>
                    <a:pt x="150" y="595"/>
                  </a:cubicBezTo>
                  <a:lnTo>
                    <a:pt x="760" y="295"/>
                  </a:lnTo>
                  <a:cubicBezTo>
                    <a:pt x="760" y="294"/>
                    <a:pt x="760" y="294"/>
                    <a:pt x="760" y="293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8357915" y="1683741"/>
              <a:ext cx="344061" cy="290828"/>
            </a:xfrm>
            <a:custGeom>
              <a:rect b="b" l="l" r="r" t="t"/>
              <a:pathLst>
                <a:path extrusionOk="0" h="1415" w="1674">
                  <a:moveTo>
                    <a:pt x="1435" y="0"/>
                  </a:moveTo>
                  <a:lnTo>
                    <a:pt x="1435" y="0"/>
                  </a:lnTo>
                  <a:cubicBezTo>
                    <a:pt x="1436" y="13"/>
                    <a:pt x="1438" y="25"/>
                    <a:pt x="1438" y="38"/>
                  </a:cubicBezTo>
                  <a:lnTo>
                    <a:pt x="1438" y="620"/>
                  </a:lnTo>
                  <a:cubicBezTo>
                    <a:pt x="1438" y="773"/>
                    <a:pt x="1313" y="897"/>
                    <a:pt x="1161" y="897"/>
                  </a:cubicBezTo>
                  <a:lnTo>
                    <a:pt x="1161" y="1100"/>
                  </a:lnTo>
                  <a:cubicBezTo>
                    <a:pt x="1161" y="1146"/>
                    <a:pt x="1124" y="1179"/>
                    <a:pt x="1082" y="1179"/>
                  </a:cubicBezTo>
                  <a:cubicBezTo>
                    <a:pt x="1070" y="1179"/>
                    <a:pt x="1058" y="1177"/>
                    <a:pt x="1047" y="1171"/>
                  </a:cubicBezTo>
                  <a:lnTo>
                    <a:pt x="516" y="909"/>
                  </a:lnTo>
                  <a:cubicBezTo>
                    <a:pt x="499" y="901"/>
                    <a:pt x="481" y="897"/>
                    <a:pt x="464" y="897"/>
                  </a:cubicBezTo>
                  <a:lnTo>
                    <a:pt x="38" y="897"/>
                  </a:lnTo>
                  <a:cubicBezTo>
                    <a:pt x="26" y="897"/>
                    <a:pt x="14" y="895"/>
                    <a:pt x="1" y="894"/>
                  </a:cubicBezTo>
                  <a:lnTo>
                    <a:pt x="1" y="894"/>
                  </a:lnTo>
                  <a:cubicBezTo>
                    <a:pt x="20" y="1028"/>
                    <a:pt x="134" y="1133"/>
                    <a:pt x="274" y="1133"/>
                  </a:cubicBezTo>
                  <a:lnTo>
                    <a:pt x="699" y="1133"/>
                  </a:lnTo>
                  <a:cubicBezTo>
                    <a:pt x="717" y="1133"/>
                    <a:pt x="735" y="1137"/>
                    <a:pt x="751" y="1145"/>
                  </a:cubicBezTo>
                  <a:lnTo>
                    <a:pt x="1283" y="1407"/>
                  </a:lnTo>
                  <a:cubicBezTo>
                    <a:pt x="1294" y="1412"/>
                    <a:pt x="1306" y="1415"/>
                    <a:pt x="1317" y="1415"/>
                  </a:cubicBezTo>
                  <a:cubicBezTo>
                    <a:pt x="1359" y="1415"/>
                    <a:pt x="1397" y="1382"/>
                    <a:pt x="1397" y="1335"/>
                  </a:cubicBezTo>
                  <a:lnTo>
                    <a:pt x="1397" y="1133"/>
                  </a:lnTo>
                  <a:cubicBezTo>
                    <a:pt x="1549" y="1133"/>
                    <a:pt x="1674" y="1009"/>
                    <a:pt x="1674" y="856"/>
                  </a:cubicBezTo>
                  <a:lnTo>
                    <a:pt x="1674" y="274"/>
                  </a:lnTo>
                  <a:cubicBezTo>
                    <a:pt x="1674" y="134"/>
                    <a:pt x="1569" y="19"/>
                    <a:pt x="1435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8094629" y="1626192"/>
              <a:ext cx="319809" cy="18498"/>
            </a:xfrm>
            <a:custGeom>
              <a:rect b="b" l="l" r="r" t="t"/>
              <a:pathLst>
                <a:path extrusionOk="0" h="90" w="1556">
                  <a:moveTo>
                    <a:pt x="45" y="1"/>
                  </a:moveTo>
                  <a:cubicBezTo>
                    <a:pt x="20" y="1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lnTo>
                    <a:pt x="1511" y="89"/>
                  </a:lnTo>
                  <a:cubicBezTo>
                    <a:pt x="1535" y="89"/>
                    <a:pt x="1555" y="69"/>
                    <a:pt x="1555" y="45"/>
                  </a:cubicBezTo>
                  <a:cubicBezTo>
                    <a:pt x="1555" y="20"/>
                    <a:pt x="1535" y="1"/>
                    <a:pt x="1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8094629" y="1554873"/>
              <a:ext cx="319809" cy="18292"/>
            </a:xfrm>
            <a:custGeom>
              <a:rect b="b" l="l" r="r" t="t"/>
              <a:pathLst>
                <a:path extrusionOk="0" h="89" w="155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lnTo>
                    <a:pt x="1511" y="89"/>
                  </a:lnTo>
                  <a:cubicBezTo>
                    <a:pt x="1535" y="89"/>
                    <a:pt x="1555" y="69"/>
                    <a:pt x="1555" y="45"/>
                  </a:cubicBezTo>
                  <a:cubicBezTo>
                    <a:pt x="1555" y="20"/>
                    <a:pt x="1535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019611" y="1435254"/>
              <a:ext cx="642084" cy="499444"/>
            </a:xfrm>
            <a:custGeom>
              <a:rect b="b" l="l" r="r" t="t"/>
              <a:pathLst>
                <a:path extrusionOk="0" h="2430" w="3124">
                  <a:moveTo>
                    <a:pt x="1877" y="89"/>
                  </a:moveTo>
                  <a:cubicBezTo>
                    <a:pt x="2054" y="89"/>
                    <a:pt x="2196" y="232"/>
                    <a:pt x="2196" y="408"/>
                  </a:cubicBezTo>
                  <a:lnTo>
                    <a:pt x="2196" y="1171"/>
                  </a:lnTo>
                  <a:cubicBezTo>
                    <a:pt x="2196" y="1250"/>
                    <a:pt x="2166" y="1324"/>
                    <a:pt x="2118" y="1380"/>
                  </a:cubicBezTo>
                  <a:cubicBezTo>
                    <a:pt x="2060" y="1447"/>
                    <a:pt x="1973" y="1490"/>
                    <a:pt x="1877" y="1490"/>
                  </a:cubicBezTo>
                  <a:lnTo>
                    <a:pt x="1322" y="1490"/>
                  </a:lnTo>
                  <a:cubicBezTo>
                    <a:pt x="1292" y="1490"/>
                    <a:pt x="1261" y="1497"/>
                    <a:pt x="1234" y="1510"/>
                  </a:cubicBezTo>
                  <a:lnTo>
                    <a:pt x="537" y="1853"/>
                  </a:lnTo>
                  <a:cubicBezTo>
                    <a:pt x="529" y="1857"/>
                    <a:pt x="520" y="1859"/>
                    <a:pt x="512" y="1859"/>
                  </a:cubicBezTo>
                  <a:cubicBezTo>
                    <a:pt x="501" y="1859"/>
                    <a:pt x="490" y="1856"/>
                    <a:pt x="479" y="1849"/>
                  </a:cubicBezTo>
                  <a:cubicBezTo>
                    <a:pt x="462" y="1839"/>
                    <a:pt x="452" y="1820"/>
                    <a:pt x="452" y="1799"/>
                  </a:cubicBezTo>
                  <a:lnTo>
                    <a:pt x="452" y="1534"/>
                  </a:lnTo>
                  <a:cubicBezTo>
                    <a:pt x="452" y="1510"/>
                    <a:pt x="432" y="1490"/>
                    <a:pt x="408" y="1490"/>
                  </a:cubicBezTo>
                  <a:cubicBezTo>
                    <a:pt x="232" y="1490"/>
                    <a:pt x="89" y="1346"/>
                    <a:pt x="89" y="1171"/>
                  </a:cubicBezTo>
                  <a:lnTo>
                    <a:pt x="89" y="408"/>
                  </a:lnTo>
                  <a:cubicBezTo>
                    <a:pt x="89" y="232"/>
                    <a:pt x="232" y="89"/>
                    <a:pt x="408" y="89"/>
                  </a:cubicBezTo>
                  <a:close/>
                  <a:moveTo>
                    <a:pt x="2802" y="1011"/>
                  </a:moveTo>
                  <a:cubicBezTo>
                    <a:pt x="2930" y="1011"/>
                    <a:pt x="3034" y="1115"/>
                    <a:pt x="3034" y="1243"/>
                  </a:cubicBezTo>
                  <a:lnTo>
                    <a:pt x="3034" y="1826"/>
                  </a:lnTo>
                  <a:cubicBezTo>
                    <a:pt x="3034" y="1954"/>
                    <a:pt x="2930" y="2059"/>
                    <a:pt x="2802" y="2059"/>
                  </a:cubicBezTo>
                  <a:cubicBezTo>
                    <a:pt x="2778" y="2059"/>
                    <a:pt x="2757" y="2079"/>
                    <a:pt x="2757" y="2103"/>
                  </a:cubicBezTo>
                  <a:lnTo>
                    <a:pt x="2757" y="2306"/>
                  </a:lnTo>
                  <a:cubicBezTo>
                    <a:pt x="2757" y="2323"/>
                    <a:pt x="2746" y="2332"/>
                    <a:pt x="2741" y="2336"/>
                  </a:cubicBezTo>
                  <a:cubicBezTo>
                    <a:pt x="2738" y="2337"/>
                    <a:pt x="2731" y="2341"/>
                    <a:pt x="2722" y="2341"/>
                  </a:cubicBezTo>
                  <a:cubicBezTo>
                    <a:pt x="2717" y="2341"/>
                    <a:pt x="2712" y="2340"/>
                    <a:pt x="2707" y="2337"/>
                  </a:cubicBezTo>
                  <a:lnTo>
                    <a:pt x="2176" y="2075"/>
                  </a:lnTo>
                  <a:cubicBezTo>
                    <a:pt x="2153" y="2065"/>
                    <a:pt x="2129" y="2059"/>
                    <a:pt x="2104" y="2059"/>
                  </a:cubicBezTo>
                  <a:lnTo>
                    <a:pt x="1679" y="2059"/>
                  </a:lnTo>
                  <a:cubicBezTo>
                    <a:pt x="1551" y="2059"/>
                    <a:pt x="1446" y="1954"/>
                    <a:pt x="1446" y="1826"/>
                  </a:cubicBezTo>
                  <a:lnTo>
                    <a:pt x="1446" y="1578"/>
                  </a:lnTo>
                  <a:lnTo>
                    <a:pt x="1877" y="1578"/>
                  </a:lnTo>
                  <a:cubicBezTo>
                    <a:pt x="1992" y="1578"/>
                    <a:pt x="2095" y="1531"/>
                    <a:pt x="2169" y="1455"/>
                  </a:cubicBezTo>
                  <a:lnTo>
                    <a:pt x="2800" y="1455"/>
                  </a:lnTo>
                  <a:cubicBezTo>
                    <a:pt x="2825" y="1455"/>
                    <a:pt x="2844" y="1435"/>
                    <a:pt x="2844" y="1411"/>
                  </a:cubicBezTo>
                  <a:cubicBezTo>
                    <a:pt x="2844" y="1387"/>
                    <a:pt x="2825" y="1366"/>
                    <a:pt x="2800" y="1366"/>
                  </a:cubicBezTo>
                  <a:lnTo>
                    <a:pt x="2234" y="1366"/>
                  </a:lnTo>
                  <a:cubicBezTo>
                    <a:pt x="2267" y="1309"/>
                    <a:pt x="2285" y="1242"/>
                    <a:pt x="2285" y="1171"/>
                  </a:cubicBezTo>
                  <a:lnTo>
                    <a:pt x="2285" y="1011"/>
                  </a:lnTo>
                  <a:close/>
                  <a:moveTo>
                    <a:pt x="408" y="1"/>
                  </a:moveTo>
                  <a:cubicBezTo>
                    <a:pt x="184" y="1"/>
                    <a:pt x="0" y="183"/>
                    <a:pt x="0" y="408"/>
                  </a:cubicBezTo>
                  <a:lnTo>
                    <a:pt x="0" y="1171"/>
                  </a:lnTo>
                  <a:cubicBezTo>
                    <a:pt x="0" y="1380"/>
                    <a:pt x="160" y="1553"/>
                    <a:pt x="363" y="1575"/>
                  </a:cubicBezTo>
                  <a:lnTo>
                    <a:pt x="363" y="1799"/>
                  </a:lnTo>
                  <a:cubicBezTo>
                    <a:pt x="363" y="1850"/>
                    <a:pt x="390" y="1897"/>
                    <a:pt x="433" y="1924"/>
                  </a:cubicBezTo>
                  <a:cubicBezTo>
                    <a:pt x="457" y="1939"/>
                    <a:pt x="484" y="1947"/>
                    <a:pt x="511" y="1947"/>
                  </a:cubicBezTo>
                  <a:cubicBezTo>
                    <a:pt x="534" y="1947"/>
                    <a:pt x="555" y="1942"/>
                    <a:pt x="576" y="1931"/>
                  </a:cubicBezTo>
                  <a:lnTo>
                    <a:pt x="1272" y="1589"/>
                  </a:lnTo>
                  <a:cubicBezTo>
                    <a:pt x="1288" y="1582"/>
                    <a:pt x="1305" y="1578"/>
                    <a:pt x="1322" y="1578"/>
                  </a:cubicBezTo>
                  <a:lnTo>
                    <a:pt x="1358" y="1578"/>
                  </a:lnTo>
                  <a:lnTo>
                    <a:pt x="1358" y="1826"/>
                  </a:lnTo>
                  <a:cubicBezTo>
                    <a:pt x="1358" y="2003"/>
                    <a:pt x="1502" y="2147"/>
                    <a:pt x="1679" y="2147"/>
                  </a:cubicBezTo>
                  <a:lnTo>
                    <a:pt x="2104" y="2147"/>
                  </a:lnTo>
                  <a:cubicBezTo>
                    <a:pt x="2115" y="2147"/>
                    <a:pt x="2126" y="2150"/>
                    <a:pt x="2137" y="2155"/>
                  </a:cubicBezTo>
                  <a:lnTo>
                    <a:pt x="2668" y="2417"/>
                  </a:lnTo>
                  <a:cubicBezTo>
                    <a:pt x="2686" y="2425"/>
                    <a:pt x="2704" y="2429"/>
                    <a:pt x="2723" y="2429"/>
                  </a:cubicBezTo>
                  <a:cubicBezTo>
                    <a:pt x="2745" y="2429"/>
                    <a:pt x="2768" y="2423"/>
                    <a:pt x="2788" y="2411"/>
                  </a:cubicBezTo>
                  <a:cubicBezTo>
                    <a:pt x="2824" y="2388"/>
                    <a:pt x="2846" y="2349"/>
                    <a:pt x="2846" y="2306"/>
                  </a:cubicBezTo>
                  <a:lnTo>
                    <a:pt x="2846" y="2144"/>
                  </a:lnTo>
                  <a:cubicBezTo>
                    <a:pt x="3002" y="2123"/>
                    <a:pt x="3123" y="1988"/>
                    <a:pt x="3123" y="1826"/>
                  </a:cubicBezTo>
                  <a:lnTo>
                    <a:pt x="3123" y="1243"/>
                  </a:lnTo>
                  <a:cubicBezTo>
                    <a:pt x="3123" y="1066"/>
                    <a:pt x="2979" y="922"/>
                    <a:pt x="2802" y="922"/>
                  </a:cubicBezTo>
                  <a:lnTo>
                    <a:pt x="2285" y="922"/>
                  </a:lnTo>
                  <a:lnTo>
                    <a:pt x="2285" y="408"/>
                  </a:lnTo>
                  <a:cubicBezTo>
                    <a:pt x="2285" y="183"/>
                    <a:pt x="2102" y="1"/>
                    <a:pt x="1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8355859" y="1770475"/>
              <a:ext cx="248283" cy="18498"/>
            </a:xfrm>
            <a:custGeom>
              <a:rect b="b" l="l" r="r" t="t"/>
              <a:pathLst>
                <a:path extrusionOk="0" h="90" w="1208">
                  <a:moveTo>
                    <a:pt x="45" y="1"/>
                  </a:moveTo>
                  <a:cubicBezTo>
                    <a:pt x="20" y="1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lnTo>
                    <a:pt x="1164" y="89"/>
                  </a:lnTo>
                  <a:cubicBezTo>
                    <a:pt x="1189" y="89"/>
                    <a:pt x="1208" y="69"/>
                    <a:pt x="1208" y="45"/>
                  </a:cubicBezTo>
                  <a:cubicBezTo>
                    <a:pt x="1208" y="20"/>
                    <a:pt x="1189" y="1"/>
                    <a:pt x="116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8"/>
          <p:cNvGrpSpPr/>
          <p:nvPr/>
        </p:nvGrpSpPr>
        <p:grpSpPr>
          <a:xfrm>
            <a:off x="563810" y="1194131"/>
            <a:ext cx="494019" cy="1806186"/>
            <a:chOff x="563810" y="1194131"/>
            <a:chExt cx="494019" cy="1806186"/>
          </a:xfrm>
        </p:grpSpPr>
        <p:grpSp>
          <p:nvGrpSpPr>
            <p:cNvPr id="1262" name="Google Shape;1262;p28"/>
            <p:cNvGrpSpPr/>
            <p:nvPr/>
          </p:nvGrpSpPr>
          <p:grpSpPr>
            <a:xfrm flipH="1" rot="10800000">
              <a:off x="563810" y="1194131"/>
              <a:ext cx="494019" cy="1806186"/>
              <a:chOff x="1376823" y="2925831"/>
              <a:chExt cx="494019" cy="1806186"/>
            </a:xfrm>
          </p:grpSpPr>
          <p:sp>
            <p:nvSpPr>
              <p:cNvPr id="1263" name="Google Shape;1263;p28"/>
              <p:cNvSpPr/>
              <p:nvPr/>
            </p:nvSpPr>
            <p:spPr>
              <a:xfrm>
                <a:off x="1416642" y="4277817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8"/>
              <p:cNvSpPr/>
              <p:nvPr/>
            </p:nvSpPr>
            <p:spPr>
              <a:xfrm>
                <a:off x="1376823" y="4253931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lt1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5" name="Google Shape;1265;p28"/>
              <p:cNvCxnSpPr>
                <a:stCxn id="1264" idx="8"/>
              </p:cNvCxnSpPr>
              <p:nvPr/>
            </p:nvCxnSpPr>
            <p:spPr>
              <a:xfrm rot="10800000">
                <a:off x="1603923" y="2925831"/>
                <a:ext cx="0" cy="132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266" name="Google Shape;1266;p28"/>
            <p:cNvSpPr txBox="1"/>
            <p:nvPr/>
          </p:nvSpPr>
          <p:spPr>
            <a:xfrm>
              <a:off x="625450" y="1319458"/>
              <a:ext cx="31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1</a:t>
              </a:r>
              <a:endParaRPr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267" name="Google Shape;1267;p28"/>
          <p:cNvGrpSpPr/>
          <p:nvPr/>
        </p:nvGrpSpPr>
        <p:grpSpPr>
          <a:xfrm>
            <a:off x="2061398" y="2925831"/>
            <a:ext cx="494019" cy="1806186"/>
            <a:chOff x="2061398" y="2925831"/>
            <a:chExt cx="494019" cy="1806186"/>
          </a:xfrm>
        </p:grpSpPr>
        <p:grpSp>
          <p:nvGrpSpPr>
            <p:cNvPr id="1268" name="Google Shape;1268;p28"/>
            <p:cNvGrpSpPr/>
            <p:nvPr/>
          </p:nvGrpSpPr>
          <p:grpSpPr>
            <a:xfrm>
              <a:off x="2061398" y="2925831"/>
              <a:ext cx="494019" cy="1806186"/>
              <a:chOff x="1376823" y="2925831"/>
              <a:chExt cx="494019" cy="1806186"/>
            </a:xfrm>
          </p:grpSpPr>
          <p:sp>
            <p:nvSpPr>
              <p:cNvPr id="1269" name="Google Shape;1269;p28"/>
              <p:cNvSpPr/>
              <p:nvPr/>
            </p:nvSpPr>
            <p:spPr>
              <a:xfrm>
                <a:off x="1416642" y="4277817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1376823" y="4253931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lt1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1" name="Google Shape;1271;p28"/>
              <p:cNvCxnSpPr>
                <a:stCxn id="1270" idx="8"/>
              </p:cNvCxnSpPr>
              <p:nvPr/>
            </p:nvCxnSpPr>
            <p:spPr>
              <a:xfrm rot="10800000">
                <a:off x="1603923" y="2925831"/>
                <a:ext cx="0" cy="132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272" name="Google Shape;1272;p28"/>
            <p:cNvSpPr txBox="1"/>
            <p:nvPr/>
          </p:nvSpPr>
          <p:spPr>
            <a:xfrm>
              <a:off x="2125148" y="4359532"/>
              <a:ext cx="31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2</a:t>
              </a:r>
              <a:endParaRPr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sp>
        <p:nvSpPr>
          <p:cNvPr id="1273" name="Google Shape;1273;p28"/>
          <p:cNvSpPr txBox="1"/>
          <p:nvPr/>
        </p:nvSpPr>
        <p:spPr>
          <a:xfrm>
            <a:off x="1065218" y="1324037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4" name="Google Shape;1274;p28"/>
          <p:cNvSpPr txBox="1"/>
          <p:nvPr/>
        </p:nvSpPr>
        <p:spPr>
          <a:xfrm>
            <a:off x="4072791" y="1324037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5" name="Google Shape;1275;p28"/>
          <p:cNvSpPr txBox="1"/>
          <p:nvPr/>
        </p:nvSpPr>
        <p:spPr>
          <a:xfrm>
            <a:off x="3865177" y="2004969"/>
            <a:ext cx="14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28"/>
          <p:cNvSpPr txBox="1"/>
          <p:nvPr/>
        </p:nvSpPr>
        <p:spPr>
          <a:xfrm>
            <a:off x="7050914" y="1324037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7" name="Google Shape;1277;p28"/>
          <p:cNvSpPr txBox="1"/>
          <p:nvPr/>
        </p:nvSpPr>
        <p:spPr>
          <a:xfrm>
            <a:off x="6843302" y="2004969"/>
            <a:ext cx="14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of them all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28"/>
          <p:cNvSpPr txBox="1"/>
          <p:nvPr/>
        </p:nvSpPr>
        <p:spPr>
          <a:xfrm>
            <a:off x="2582377" y="4372415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9" name="Google Shape;1279;p28"/>
          <p:cNvSpPr txBox="1"/>
          <p:nvPr/>
        </p:nvSpPr>
        <p:spPr>
          <a:xfrm>
            <a:off x="2374750" y="3346188"/>
            <a:ext cx="149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28"/>
          <p:cNvSpPr txBox="1"/>
          <p:nvPr/>
        </p:nvSpPr>
        <p:spPr>
          <a:xfrm>
            <a:off x="5542662" y="4372415"/>
            <a:ext cx="996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1" name="Google Shape;1281;p28"/>
          <p:cNvSpPr txBox="1"/>
          <p:nvPr/>
        </p:nvSpPr>
        <p:spPr>
          <a:xfrm>
            <a:off x="5335024" y="3346188"/>
            <a:ext cx="149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28"/>
          <p:cNvSpPr txBox="1"/>
          <p:nvPr/>
        </p:nvSpPr>
        <p:spPr>
          <a:xfrm>
            <a:off x="862855" y="2004969"/>
            <a:ext cx="14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3" name="Google Shape;1283;p28"/>
          <p:cNvGrpSpPr/>
          <p:nvPr/>
        </p:nvGrpSpPr>
        <p:grpSpPr>
          <a:xfrm>
            <a:off x="5046810" y="2925831"/>
            <a:ext cx="494019" cy="1806186"/>
            <a:chOff x="5046810" y="2925831"/>
            <a:chExt cx="494019" cy="1806186"/>
          </a:xfrm>
        </p:grpSpPr>
        <p:grpSp>
          <p:nvGrpSpPr>
            <p:cNvPr id="1284" name="Google Shape;1284;p28"/>
            <p:cNvGrpSpPr/>
            <p:nvPr/>
          </p:nvGrpSpPr>
          <p:grpSpPr>
            <a:xfrm>
              <a:off x="5046810" y="2925831"/>
              <a:ext cx="494019" cy="1806186"/>
              <a:chOff x="1376823" y="2925831"/>
              <a:chExt cx="494019" cy="1806186"/>
            </a:xfrm>
          </p:grpSpPr>
          <p:sp>
            <p:nvSpPr>
              <p:cNvPr id="1285" name="Google Shape;1285;p28"/>
              <p:cNvSpPr/>
              <p:nvPr/>
            </p:nvSpPr>
            <p:spPr>
              <a:xfrm>
                <a:off x="1416642" y="4277817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1376823" y="4253931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lt1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87" name="Google Shape;1287;p28"/>
              <p:cNvCxnSpPr>
                <a:stCxn id="1286" idx="8"/>
              </p:cNvCxnSpPr>
              <p:nvPr/>
            </p:nvCxnSpPr>
            <p:spPr>
              <a:xfrm rot="10800000">
                <a:off x="1603923" y="2925831"/>
                <a:ext cx="0" cy="132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288" name="Google Shape;1288;p28"/>
            <p:cNvSpPr txBox="1"/>
            <p:nvPr/>
          </p:nvSpPr>
          <p:spPr>
            <a:xfrm>
              <a:off x="5114591" y="4359532"/>
              <a:ext cx="31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4</a:t>
              </a:r>
              <a:endParaRPr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289" name="Google Shape;1289;p28"/>
          <p:cNvGrpSpPr/>
          <p:nvPr/>
        </p:nvGrpSpPr>
        <p:grpSpPr>
          <a:xfrm>
            <a:off x="3552985" y="1194131"/>
            <a:ext cx="494019" cy="1806186"/>
            <a:chOff x="3552985" y="1194131"/>
            <a:chExt cx="494019" cy="1806186"/>
          </a:xfrm>
        </p:grpSpPr>
        <p:grpSp>
          <p:nvGrpSpPr>
            <p:cNvPr id="1290" name="Google Shape;1290;p28"/>
            <p:cNvGrpSpPr/>
            <p:nvPr/>
          </p:nvGrpSpPr>
          <p:grpSpPr>
            <a:xfrm flipH="1" rot="10800000">
              <a:off x="3552985" y="1194131"/>
              <a:ext cx="494019" cy="1806186"/>
              <a:chOff x="1376823" y="2925831"/>
              <a:chExt cx="494019" cy="1806186"/>
            </a:xfrm>
          </p:grpSpPr>
          <p:sp>
            <p:nvSpPr>
              <p:cNvPr id="1291" name="Google Shape;1291;p28"/>
              <p:cNvSpPr/>
              <p:nvPr/>
            </p:nvSpPr>
            <p:spPr>
              <a:xfrm>
                <a:off x="1416642" y="4277817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8"/>
              <p:cNvSpPr/>
              <p:nvPr/>
            </p:nvSpPr>
            <p:spPr>
              <a:xfrm>
                <a:off x="1376823" y="4253931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lt1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3" name="Google Shape;1293;p28"/>
              <p:cNvCxnSpPr>
                <a:stCxn id="1292" idx="8"/>
              </p:cNvCxnSpPr>
              <p:nvPr/>
            </p:nvCxnSpPr>
            <p:spPr>
              <a:xfrm rot="10800000">
                <a:off x="1603923" y="2925831"/>
                <a:ext cx="0" cy="132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294" name="Google Shape;1294;p28"/>
            <p:cNvSpPr txBox="1"/>
            <p:nvPr/>
          </p:nvSpPr>
          <p:spPr>
            <a:xfrm>
              <a:off x="3614625" y="1319458"/>
              <a:ext cx="31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3</a:t>
              </a:r>
              <a:endParaRPr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295" name="Google Shape;1295;p28"/>
          <p:cNvGrpSpPr/>
          <p:nvPr/>
        </p:nvGrpSpPr>
        <p:grpSpPr>
          <a:xfrm>
            <a:off x="6542148" y="1194131"/>
            <a:ext cx="494019" cy="1806186"/>
            <a:chOff x="6542148" y="1194131"/>
            <a:chExt cx="494019" cy="1806186"/>
          </a:xfrm>
        </p:grpSpPr>
        <p:grpSp>
          <p:nvGrpSpPr>
            <p:cNvPr id="1296" name="Google Shape;1296;p28"/>
            <p:cNvGrpSpPr/>
            <p:nvPr/>
          </p:nvGrpSpPr>
          <p:grpSpPr>
            <a:xfrm flipH="1" rot="10800000">
              <a:off x="6542148" y="1194131"/>
              <a:ext cx="494019" cy="1806186"/>
              <a:chOff x="1376823" y="2925831"/>
              <a:chExt cx="494019" cy="1806186"/>
            </a:xfrm>
          </p:grpSpPr>
          <p:sp>
            <p:nvSpPr>
              <p:cNvPr id="1297" name="Google Shape;1297;p28"/>
              <p:cNvSpPr/>
              <p:nvPr/>
            </p:nvSpPr>
            <p:spPr>
              <a:xfrm>
                <a:off x="1416642" y="4277817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8"/>
              <p:cNvSpPr/>
              <p:nvPr/>
            </p:nvSpPr>
            <p:spPr>
              <a:xfrm>
                <a:off x="1376823" y="4253931"/>
                <a:ext cx="454200" cy="454200"/>
              </a:xfrm>
              <a:prstGeom prst="star10">
                <a:avLst>
                  <a:gd fmla="val 44906" name="adj"/>
                  <a:gd fmla="val 105146" name="hf"/>
                </a:avLst>
              </a:prstGeom>
              <a:solidFill>
                <a:schemeClr val="lt1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9" name="Google Shape;1299;p28"/>
              <p:cNvCxnSpPr>
                <a:stCxn id="1298" idx="8"/>
              </p:cNvCxnSpPr>
              <p:nvPr/>
            </p:nvCxnSpPr>
            <p:spPr>
              <a:xfrm rot="10800000">
                <a:off x="1603923" y="2925831"/>
                <a:ext cx="0" cy="132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300" name="Google Shape;1300;p28"/>
            <p:cNvSpPr txBox="1"/>
            <p:nvPr/>
          </p:nvSpPr>
          <p:spPr>
            <a:xfrm>
              <a:off x="6603787" y="1319458"/>
              <a:ext cx="31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5</a:t>
              </a:r>
              <a:endParaRPr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9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306" name="Google Shape;1306;p29"/>
          <p:cNvSpPr/>
          <p:nvPr/>
        </p:nvSpPr>
        <p:spPr>
          <a:xfrm>
            <a:off x="1957145" y="1835260"/>
            <a:ext cx="2452289" cy="211"/>
          </a:xfrm>
          <a:custGeom>
            <a:rect b="b" l="l" r="r" t="t"/>
            <a:pathLst>
              <a:path extrusionOk="0" fill="none" h="1" w="7634">
                <a:moveTo>
                  <a:pt x="0" y="1"/>
                </a:moveTo>
                <a:lnTo>
                  <a:pt x="7633" y="1"/>
                </a:lnTo>
              </a:path>
            </a:pathLst>
          </a:custGeom>
          <a:noFill/>
          <a:ln cap="flat" cmpd="sng" w="19050">
            <a:solidFill>
              <a:srgbClr val="5038BC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29"/>
          <p:cNvGrpSpPr/>
          <p:nvPr/>
        </p:nvGrpSpPr>
        <p:grpSpPr>
          <a:xfrm>
            <a:off x="5125840" y="1835251"/>
            <a:ext cx="448978" cy="242616"/>
            <a:chOff x="5125840" y="1835251"/>
            <a:chExt cx="448978" cy="242616"/>
          </a:xfrm>
        </p:grpSpPr>
        <p:sp>
          <p:nvSpPr>
            <p:cNvPr id="1308" name="Google Shape;1308;p29"/>
            <p:cNvSpPr/>
            <p:nvPr/>
          </p:nvSpPr>
          <p:spPr>
            <a:xfrm>
              <a:off x="5204464" y="1835672"/>
              <a:ext cx="43001" cy="242195"/>
            </a:xfrm>
            <a:custGeom>
              <a:rect b="b" l="l" r="r" t="t"/>
              <a:pathLst>
                <a:path extrusionOk="0" h="1149" w="204">
                  <a:moveTo>
                    <a:pt x="101" y="1"/>
                  </a:moveTo>
                  <a:cubicBezTo>
                    <a:pt x="46" y="1"/>
                    <a:pt x="1" y="46"/>
                    <a:pt x="1" y="101"/>
                  </a:cubicBezTo>
                  <a:lnTo>
                    <a:pt x="3" y="1049"/>
                  </a:lnTo>
                  <a:cubicBezTo>
                    <a:pt x="3" y="1104"/>
                    <a:pt x="49" y="1148"/>
                    <a:pt x="104" y="1148"/>
                  </a:cubicBezTo>
                  <a:cubicBezTo>
                    <a:pt x="159" y="1148"/>
                    <a:pt x="204" y="1104"/>
                    <a:pt x="204" y="1048"/>
                  </a:cubicBezTo>
                  <a:lnTo>
                    <a:pt x="201" y="101"/>
                  </a:lnTo>
                  <a:cubicBezTo>
                    <a:pt x="201" y="45"/>
                    <a:pt x="156" y="1"/>
                    <a:pt x="101" y="1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5153664" y="1879095"/>
              <a:ext cx="43001" cy="155561"/>
            </a:xfrm>
            <a:custGeom>
              <a:rect b="b" l="l" r="r" t="t"/>
              <a:pathLst>
                <a:path extrusionOk="0" h="738" w="204">
                  <a:moveTo>
                    <a:pt x="101" y="1"/>
                  </a:moveTo>
                  <a:cubicBezTo>
                    <a:pt x="45" y="1"/>
                    <a:pt x="1" y="46"/>
                    <a:pt x="1" y="101"/>
                  </a:cubicBezTo>
                  <a:lnTo>
                    <a:pt x="2" y="637"/>
                  </a:lnTo>
                  <a:cubicBezTo>
                    <a:pt x="2" y="692"/>
                    <a:pt x="47" y="738"/>
                    <a:pt x="103" y="738"/>
                  </a:cubicBezTo>
                  <a:cubicBezTo>
                    <a:pt x="158" y="737"/>
                    <a:pt x="203" y="692"/>
                    <a:pt x="202" y="637"/>
                  </a:cubicBezTo>
                  <a:lnTo>
                    <a:pt x="201" y="101"/>
                  </a:lnTo>
                  <a:cubicBezTo>
                    <a:pt x="201" y="45"/>
                    <a:pt x="156" y="1"/>
                    <a:pt x="101" y="1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5125840" y="1937062"/>
              <a:ext cx="20236" cy="39839"/>
            </a:xfrm>
            <a:custGeom>
              <a:rect b="b" l="l" r="r" t="t"/>
              <a:pathLst>
                <a:path extrusionOk="0" h="189" w="96">
                  <a:moveTo>
                    <a:pt x="95" y="0"/>
                  </a:moveTo>
                  <a:cubicBezTo>
                    <a:pt x="43" y="0"/>
                    <a:pt x="1" y="43"/>
                    <a:pt x="1" y="94"/>
                  </a:cubicBezTo>
                  <a:cubicBezTo>
                    <a:pt x="1" y="147"/>
                    <a:pt x="44" y="189"/>
                    <a:pt x="96" y="189"/>
                  </a:cubicBezTo>
                  <a:cubicBezTo>
                    <a:pt x="95" y="144"/>
                    <a:pt x="95" y="62"/>
                    <a:pt x="95" y="0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5453193" y="1835251"/>
              <a:ext cx="43001" cy="241984"/>
            </a:xfrm>
            <a:custGeom>
              <a:rect b="b" l="l" r="r" t="t"/>
              <a:pathLst>
                <a:path extrusionOk="0" h="1148" w="204">
                  <a:moveTo>
                    <a:pt x="101" y="0"/>
                  </a:moveTo>
                  <a:cubicBezTo>
                    <a:pt x="46" y="0"/>
                    <a:pt x="0" y="45"/>
                    <a:pt x="0" y="101"/>
                  </a:cubicBezTo>
                  <a:lnTo>
                    <a:pt x="3" y="1047"/>
                  </a:lnTo>
                  <a:cubicBezTo>
                    <a:pt x="3" y="1103"/>
                    <a:pt x="48" y="1148"/>
                    <a:pt x="103" y="1148"/>
                  </a:cubicBezTo>
                  <a:cubicBezTo>
                    <a:pt x="159" y="1148"/>
                    <a:pt x="204" y="1102"/>
                    <a:pt x="204" y="1047"/>
                  </a:cubicBezTo>
                  <a:lnTo>
                    <a:pt x="201" y="100"/>
                  </a:ln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5504204" y="1878252"/>
              <a:ext cx="42790" cy="155561"/>
            </a:xfrm>
            <a:custGeom>
              <a:rect b="b" l="l" r="r" t="t"/>
              <a:pathLst>
                <a:path extrusionOk="0" h="738" w="203">
                  <a:moveTo>
                    <a:pt x="100" y="1"/>
                  </a:moveTo>
                  <a:cubicBezTo>
                    <a:pt x="45" y="1"/>
                    <a:pt x="1" y="46"/>
                    <a:pt x="1" y="101"/>
                  </a:cubicBezTo>
                  <a:lnTo>
                    <a:pt x="2" y="637"/>
                  </a:lnTo>
                  <a:cubicBezTo>
                    <a:pt x="2" y="693"/>
                    <a:pt x="47" y="737"/>
                    <a:pt x="102" y="737"/>
                  </a:cubicBezTo>
                  <a:cubicBezTo>
                    <a:pt x="158" y="737"/>
                    <a:pt x="203" y="692"/>
                    <a:pt x="203" y="637"/>
                  </a:cubicBezTo>
                  <a:lnTo>
                    <a:pt x="201" y="101"/>
                  </a:lnTo>
                  <a:cubicBezTo>
                    <a:pt x="201" y="45"/>
                    <a:pt x="156" y="1"/>
                    <a:pt x="100" y="1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5554793" y="1936008"/>
              <a:ext cx="20025" cy="40050"/>
            </a:xfrm>
            <a:custGeom>
              <a:rect b="b" l="l" r="r" t="t"/>
              <a:pathLst>
                <a:path extrusionOk="0" h="190" w="95">
                  <a:moveTo>
                    <a:pt x="0" y="1"/>
                  </a:moveTo>
                  <a:cubicBezTo>
                    <a:pt x="0" y="63"/>
                    <a:pt x="0" y="145"/>
                    <a:pt x="0" y="189"/>
                  </a:cubicBezTo>
                  <a:cubicBezTo>
                    <a:pt x="53" y="189"/>
                    <a:pt x="94" y="146"/>
                    <a:pt x="94" y="95"/>
                  </a:cubicBezTo>
                  <a:cubicBezTo>
                    <a:pt x="94" y="43"/>
                    <a:pt x="52" y="1"/>
                    <a:pt x="0" y="1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5259690" y="1932846"/>
              <a:ext cx="179380" cy="37942"/>
            </a:xfrm>
            <a:custGeom>
              <a:rect b="b" l="l" r="r" t="t"/>
              <a:pathLst>
                <a:path extrusionOk="0" h="180" w="851">
                  <a:moveTo>
                    <a:pt x="850" y="1"/>
                  </a:moveTo>
                  <a:lnTo>
                    <a:pt x="0" y="3"/>
                  </a:lnTo>
                  <a:lnTo>
                    <a:pt x="1" y="180"/>
                  </a:lnTo>
                  <a:lnTo>
                    <a:pt x="850" y="177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29"/>
          <p:cNvGrpSpPr/>
          <p:nvPr/>
        </p:nvGrpSpPr>
        <p:grpSpPr>
          <a:xfrm>
            <a:off x="913483" y="1747563"/>
            <a:ext cx="390379" cy="420312"/>
            <a:chOff x="913483" y="1747563"/>
            <a:chExt cx="390379" cy="420312"/>
          </a:xfrm>
        </p:grpSpPr>
        <p:sp>
          <p:nvSpPr>
            <p:cNvPr id="1316" name="Google Shape;1316;p29"/>
            <p:cNvSpPr/>
            <p:nvPr/>
          </p:nvSpPr>
          <p:spPr>
            <a:xfrm>
              <a:off x="954375" y="1747563"/>
              <a:ext cx="149659" cy="393119"/>
            </a:xfrm>
            <a:custGeom>
              <a:rect b="b" l="l" r="r" t="t"/>
              <a:pathLst>
                <a:path extrusionOk="0" h="1865" w="710">
                  <a:moveTo>
                    <a:pt x="618" y="1"/>
                  </a:moveTo>
                  <a:cubicBezTo>
                    <a:pt x="588" y="1"/>
                    <a:pt x="560" y="22"/>
                    <a:pt x="550" y="77"/>
                  </a:cubicBezTo>
                  <a:cubicBezTo>
                    <a:pt x="527" y="208"/>
                    <a:pt x="345" y="996"/>
                    <a:pt x="312" y="1160"/>
                  </a:cubicBezTo>
                  <a:cubicBezTo>
                    <a:pt x="269" y="1370"/>
                    <a:pt x="108" y="1440"/>
                    <a:pt x="1" y="1512"/>
                  </a:cubicBezTo>
                  <a:lnTo>
                    <a:pt x="136" y="1865"/>
                  </a:lnTo>
                  <a:cubicBezTo>
                    <a:pt x="136" y="1865"/>
                    <a:pt x="347" y="1801"/>
                    <a:pt x="451" y="1770"/>
                  </a:cubicBezTo>
                  <a:cubicBezTo>
                    <a:pt x="557" y="1738"/>
                    <a:pt x="709" y="1733"/>
                    <a:pt x="709" y="1665"/>
                  </a:cubicBezTo>
                  <a:lnTo>
                    <a:pt x="709" y="1199"/>
                  </a:lnTo>
                  <a:cubicBezTo>
                    <a:pt x="709" y="1158"/>
                    <a:pt x="675" y="1134"/>
                    <a:pt x="638" y="1134"/>
                  </a:cubicBezTo>
                  <a:cubicBezTo>
                    <a:pt x="601" y="1134"/>
                    <a:pt x="562" y="1158"/>
                    <a:pt x="552" y="1213"/>
                  </a:cubicBezTo>
                  <a:cubicBezTo>
                    <a:pt x="513" y="1442"/>
                    <a:pt x="457" y="1486"/>
                    <a:pt x="457" y="1486"/>
                  </a:cubicBezTo>
                  <a:cubicBezTo>
                    <a:pt x="457" y="1486"/>
                    <a:pt x="503" y="1388"/>
                    <a:pt x="518" y="1228"/>
                  </a:cubicBezTo>
                  <a:cubicBezTo>
                    <a:pt x="525" y="1151"/>
                    <a:pt x="551" y="1099"/>
                    <a:pt x="605" y="1086"/>
                  </a:cubicBezTo>
                  <a:cubicBezTo>
                    <a:pt x="613" y="1084"/>
                    <a:pt x="621" y="1083"/>
                    <a:pt x="629" y="1083"/>
                  </a:cubicBezTo>
                  <a:cubicBezTo>
                    <a:pt x="673" y="1083"/>
                    <a:pt x="705" y="1112"/>
                    <a:pt x="705" y="1112"/>
                  </a:cubicBezTo>
                  <a:lnTo>
                    <a:pt x="705" y="100"/>
                  </a:lnTo>
                  <a:cubicBezTo>
                    <a:pt x="705" y="44"/>
                    <a:pt x="660" y="1"/>
                    <a:pt x="618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913483" y="2063956"/>
              <a:ext cx="66398" cy="103918"/>
            </a:xfrm>
            <a:custGeom>
              <a:rect b="b" l="l" r="r" t="t"/>
              <a:pathLst>
                <a:path extrusionOk="0" h="493" w="315">
                  <a:moveTo>
                    <a:pt x="133" y="0"/>
                  </a:moveTo>
                  <a:cubicBezTo>
                    <a:pt x="130" y="0"/>
                    <a:pt x="127" y="1"/>
                    <a:pt x="123" y="2"/>
                  </a:cubicBezTo>
                  <a:lnTo>
                    <a:pt x="19" y="42"/>
                  </a:lnTo>
                  <a:cubicBezTo>
                    <a:pt x="7" y="47"/>
                    <a:pt x="0" y="61"/>
                    <a:pt x="5" y="74"/>
                  </a:cubicBezTo>
                  <a:lnTo>
                    <a:pt x="159" y="477"/>
                  </a:lnTo>
                  <a:cubicBezTo>
                    <a:pt x="163" y="487"/>
                    <a:pt x="172" y="493"/>
                    <a:pt x="182" y="493"/>
                  </a:cubicBezTo>
                  <a:cubicBezTo>
                    <a:pt x="185" y="493"/>
                    <a:pt x="188" y="492"/>
                    <a:pt x="191" y="491"/>
                  </a:cubicBezTo>
                  <a:lnTo>
                    <a:pt x="295" y="452"/>
                  </a:lnTo>
                  <a:cubicBezTo>
                    <a:pt x="308" y="447"/>
                    <a:pt x="315" y="433"/>
                    <a:pt x="309" y="420"/>
                  </a:cubicBezTo>
                  <a:lnTo>
                    <a:pt x="156" y="16"/>
                  </a:lnTo>
                  <a:cubicBezTo>
                    <a:pt x="152" y="6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1113520" y="1747563"/>
              <a:ext cx="149238" cy="393119"/>
            </a:xfrm>
            <a:custGeom>
              <a:rect b="b" l="l" r="r" t="t"/>
              <a:pathLst>
                <a:path extrusionOk="0" h="1865" w="708">
                  <a:moveTo>
                    <a:pt x="92" y="1"/>
                  </a:moveTo>
                  <a:cubicBezTo>
                    <a:pt x="50" y="1"/>
                    <a:pt x="5" y="44"/>
                    <a:pt x="5" y="100"/>
                  </a:cubicBezTo>
                  <a:lnTo>
                    <a:pt x="5" y="1112"/>
                  </a:lnTo>
                  <a:cubicBezTo>
                    <a:pt x="5" y="1112"/>
                    <a:pt x="36" y="1083"/>
                    <a:pt x="80" y="1083"/>
                  </a:cubicBezTo>
                  <a:cubicBezTo>
                    <a:pt x="88" y="1083"/>
                    <a:pt x="96" y="1084"/>
                    <a:pt x="104" y="1086"/>
                  </a:cubicBezTo>
                  <a:cubicBezTo>
                    <a:pt x="158" y="1099"/>
                    <a:pt x="185" y="1151"/>
                    <a:pt x="192" y="1228"/>
                  </a:cubicBezTo>
                  <a:cubicBezTo>
                    <a:pt x="206" y="1388"/>
                    <a:pt x="253" y="1486"/>
                    <a:pt x="253" y="1486"/>
                  </a:cubicBezTo>
                  <a:cubicBezTo>
                    <a:pt x="253" y="1486"/>
                    <a:pt x="197" y="1442"/>
                    <a:pt x="157" y="1213"/>
                  </a:cubicBezTo>
                  <a:cubicBezTo>
                    <a:pt x="148" y="1158"/>
                    <a:pt x="108" y="1134"/>
                    <a:pt x="71" y="1134"/>
                  </a:cubicBezTo>
                  <a:cubicBezTo>
                    <a:pt x="35" y="1134"/>
                    <a:pt x="0" y="1158"/>
                    <a:pt x="0" y="1199"/>
                  </a:cubicBezTo>
                  <a:lnTo>
                    <a:pt x="0" y="1665"/>
                  </a:lnTo>
                  <a:cubicBezTo>
                    <a:pt x="0" y="1733"/>
                    <a:pt x="152" y="1738"/>
                    <a:pt x="258" y="1770"/>
                  </a:cubicBezTo>
                  <a:cubicBezTo>
                    <a:pt x="363" y="1801"/>
                    <a:pt x="573" y="1865"/>
                    <a:pt x="573" y="1865"/>
                  </a:cubicBezTo>
                  <a:lnTo>
                    <a:pt x="708" y="1512"/>
                  </a:lnTo>
                  <a:cubicBezTo>
                    <a:pt x="601" y="1440"/>
                    <a:pt x="440" y="1370"/>
                    <a:pt x="398" y="1160"/>
                  </a:cubicBezTo>
                  <a:cubicBezTo>
                    <a:pt x="364" y="996"/>
                    <a:pt x="183" y="208"/>
                    <a:pt x="159" y="77"/>
                  </a:cubicBezTo>
                  <a:cubicBezTo>
                    <a:pt x="149" y="22"/>
                    <a:pt x="121" y="1"/>
                    <a:pt x="9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1237463" y="2063956"/>
              <a:ext cx="66398" cy="103918"/>
            </a:xfrm>
            <a:custGeom>
              <a:rect b="b" l="l" r="r" t="t"/>
              <a:pathLst>
                <a:path extrusionOk="0" h="493" w="315">
                  <a:moveTo>
                    <a:pt x="183" y="0"/>
                  </a:moveTo>
                  <a:cubicBezTo>
                    <a:pt x="173" y="0"/>
                    <a:pt x="164" y="6"/>
                    <a:pt x="160" y="16"/>
                  </a:cubicBezTo>
                  <a:lnTo>
                    <a:pt x="6" y="420"/>
                  </a:lnTo>
                  <a:cubicBezTo>
                    <a:pt x="1" y="433"/>
                    <a:pt x="8" y="447"/>
                    <a:pt x="20" y="452"/>
                  </a:cubicBezTo>
                  <a:lnTo>
                    <a:pt x="124" y="491"/>
                  </a:lnTo>
                  <a:cubicBezTo>
                    <a:pt x="127" y="492"/>
                    <a:pt x="130" y="493"/>
                    <a:pt x="133" y="493"/>
                  </a:cubicBezTo>
                  <a:cubicBezTo>
                    <a:pt x="143" y="493"/>
                    <a:pt x="152" y="487"/>
                    <a:pt x="156" y="477"/>
                  </a:cubicBezTo>
                  <a:lnTo>
                    <a:pt x="310" y="74"/>
                  </a:lnTo>
                  <a:cubicBezTo>
                    <a:pt x="314" y="61"/>
                    <a:pt x="308" y="47"/>
                    <a:pt x="296" y="42"/>
                  </a:cubicBezTo>
                  <a:lnTo>
                    <a:pt x="192" y="2"/>
                  </a:lnTo>
                  <a:cubicBezTo>
                    <a:pt x="189" y="1"/>
                    <a:pt x="186" y="0"/>
                    <a:pt x="18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9"/>
          <p:cNvGrpSpPr/>
          <p:nvPr/>
        </p:nvGrpSpPr>
        <p:grpSpPr>
          <a:xfrm>
            <a:off x="904016" y="3525691"/>
            <a:ext cx="354123" cy="368669"/>
            <a:chOff x="904016" y="3525691"/>
            <a:chExt cx="354123" cy="368669"/>
          </a:xfrm>
        </p:grpSpPr>
        <p:sp>
          <p:nvSpPr>
            <p:cNvPr id="1321" name="Google Shape;1321;p29"/>
            <p:cNvSpPr/>
            <p:nvPr/>
          </p:nvSpPr>
          <p:spPr>
            <a:xfrm>
              <a:off x="904016" y="3525691"/>
              <a:ext cx="317024" cy="346535"/>
            </a:xfrm>
            <a:custGeom>
              <a:rect b="b" l="l" r="r" t="t"/>
              <a:pathLst>
                <a:path extrusionOk="0" h="1644" w="1504">
                  <a:moveTo>
                    <a:pt x="343" y="1243"/>
                  </a:moveTo>
                  <a:cubicBezTo>
                    <a:pt x="386" y="1243"/>
                    <a:pt x="445" y="1304"/>
                    <a:pt x="544" y="1304"/>
                  </a:cubicBezTo>
                  <a:cubicBezTo>
                    <a:pt x="559" y="1304"/>
                    <a:pt x="575" y="1302"/>
                    <a:pt x="593" y="1299"/>
                  </a:cubicBezTo>
                  <a:cubicBezTo>
                    <a:pt x="600" y="1297"/>
                    <a:pt x="608" y="1297"/>
                    <a:pt x="615" y="1297"/>
                  </a:cubicBezTo>
                  <a:cubicBezTo>
                    <a:pt x="724" y="1297"/>
                    <a:pt x="722" y="1475"/>
                    <a:pt x="553" y="1523"/>
                  </a:cubicBezTo>
                  <a:cubicBezTo>
                    <a:pt x="534" y="1529"/>
                    <a:pt x="515" y="1532"/>
                    <a:pt x="497" y="1532"/>
                  </a:cubicBezTo>
                  <a:cubicBezTo>
                    <a:pt x="350" y="1532"/>
                    <a:pt x="270" y="1354"/>
                    <a:pt x="293" y="1293"/>
                  </a:cubicBezTo>
                  <a:cubicBezTo>
                    <a:pt x="308" y="1256"/>
                    <a:pt x="324" y="1243"/>
                    <a:pt x="343" y="1243"/>
                  </a:cubicBezTo>
                  <a:close/>
                  <a:moveTo>
                    <a:pt x="903" y="0"/>
                  </a:moveTo>
                  <a:cubicBezTo>
                    <a:pt x="793" y="0"/>
                    <a:pt x="671" y="29"/>
                    <a:pt x="543" y="102"/>
                  </a:cubicBezTo>
                  <a:cubicBezTo>
                    <a:pt x="92" y="358"/>
                    <a:pt x="1" y="762"/>
                    <a:pt x="35" y="1098"/>
                  </a:cubicBezTo>
                  <a:cubicBezTo>
                    <a:pt x="65" y="1403"/>
                    <a:pt x="211" y="1644"/>
                    <a:pt x="485" y="1644"/>
                  </a:cubicBezTo>
                  <a:cubicBezTo>
                    <a:pt x="498" y="1644"/>
                    <a:pt x="510" y="1643"/>
                    <a:pt x="523" y="1642"/>
                  </a:cubicBezTo>
                  <a:cubicBezTo>
                    <a:pt x="783" y="1621"/>
                    <a:pt x="855" y="1360"/>
                    <a:pt x="862" y="1241"/>
                  </a:cubicBezTo>
                  <a:cubicBezTo>
                    <a:pt x="873" y="1047"/>
                    <a:pt x="1009" y="901"/>
                    <a:pt x="1270" y="770"/>
                  </a:cubicBezTo>
                  <a:cubicBezTo>
                    <a:pt x="1471" y="670"/>
                    <a:pt x="1503" y="458"/>
                    <a:pt x="1390" y="256"/>
                  </a:cubicBezTo>
                  <a:cubicBezTo>
                    <a:pt x="1322" y="134"/>
                    <a:pt x="1140" y="0"/>
                    <a:pt x="903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941114" y="3657644"/>
              <a:ext cx="59442" cy="53540"/>
            </a:xfrm>
            <a:custGeom>
              <a:rect b="b" l="l" r="r" t="t"/>
              <a:pathLst>
                <a:path extrusionOk="0" h="254" w="282">
                  <a:moveTo>
                    <a:pt x="142" y="1"/>
                  </a:moveTo>
                  <a:cubicBezTo>
                    <a:pt x="131" y="1"/>
                    <a:pt x="120" y="2"/>
                    <a:pt x="108" y="5"/>
                  </a:cubicBezTo>
                  <a:cubicBezTo>
                    <a:pt x="41" y="22"/>
                    <a:pt x="1" y="92"/>
                    <a:pt x="19" y="160"/>
                  </a:cubicBezTo>
                  <a:cubicBezTo>
                    <a:pt x="35" y="216"/>
                    <a:pt x="85" y="253"/>
                    <a:pt x="141" y="253"/>
                  </a:cubicBezTo>
                  <a:cubicBezTo>
                    <a:pt x="152" y="253"/>
                    <a:pt x="163" y="252"/>
                    <a:pt x="174" y="249"/>
                  </a:cubicBezTo>
                  <a:cubicBezTo>
                    <a:pt x="241" y="230"/>
                    <a:pt x="281" y="161"/>
                    <a:pt x="264" y="94"/>
                  </a:cubicBezTo>
                  <a:cubicBezTo>
                    <a:pt x="248" y="38"/>
                    <a:pt x="19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986223" y="3587241"/>
              <a:ext cx="59231" cy="53540"/>
            </a:xfrm>
            <a:custGeom>
              <a:rect b="b" l="l" r="r" t="t"/>
              <a:pathLst>
                <a:path extrusionOk="0" h="254" w="281">
                  <a:moveTo>
                    <a:pt x="140" y="0"/>
                  </a:moveTo>
                  <a:cubicBezTo>
                    <a:pt x="130" y="0"/>
                    <a:pt x="119" y="2"/>
                    <a:pt x="108" y="5"/>
                  </a:cubicBezTo>
                  <a:cubicBezTo>
                    <a:pt x="40" y="23"/>
                    <a:pt x="1" y="92"/>
                    <a:pt x="18" y="160"/>
                  </a:cubicBezTo>
                  <a:cubicBezTo>
                    <a:pt x="34" y="216"/>
                    <a:pt x="84" y="253"/>
                    <a:pt x="140" y="253"/>
                  </a:cubicBezTo>
                  <a:cubicBezTo>
                    <a:pt x="151" y="253"/>
                    <a:pt x="162" y="252"/>
                    <a:pt x="173" y="249"/>
                  </a:cubicBezTo>
                  <a:cubicBezTo>
                    <a:pt x="241" y="231"/>
                    <a:pt x="280" y="162"/>
                    <a:pt x="263" y="94"/>
                  </a:cubicBezTo>
                  <a:cubicBezTo>
                    <a:pt x="247" y="38"/>
                    <a:pt x="196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1061474" y="3552672"/>
              <a:ext cx="59020" cy="53540"/>
            </a:xfrm>
            <a:custGeom>
              <a:rect b="b" l="l" r="r" t="t"/>
              <a:pathLst>
                <a:path extrusionOk="0" h="254" w="280">
                  <a:moveTo>
                    <a:pt x="140" y="1"/>
                  </a:moveTo>
                  <a:cubicBezTo>
                    <a:pt x="130" y="1"/>
                    <a:pt x="119" y="2"/>
                    <a:pt x="108" y="5"/>
                  </a:cubicBezTo>
                  <a:cubicBezTo>
                    <a:pt x="39" y="24"/>
                    <a:pt x="0" y="93"/>
                    <a:pt x="18" y="160"/>
                  </a:cubicBezTo>
                  <a:cubicBezTo>
                    <a:pt x="33" y="216"/>
                    <a:pt x="84" y="254"/>
                    <a:pt x="140" y="254"/>
                  </a:cubicBezTo>
                  <a:cubicBezTo>
                    <a:pt x="151" y="254"/>
                    <a:pt x="162" y="253"/>
                    <a:pt x="172" y="250"/>
                  </a:cubicBezTo>
                  <a:cubicBezTo>
                    <a:pt x="240" y="231"/>
                    <a:pt x="280" y="162"/>
                    <a:pt x="262" y="94"/>
                  </a:cubicBezTo>
                  <a:cubicBezTo>
                    <a:pt x="247" y="38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1130402" y="3588717"/>
              <a:ext cx="59231" cy="53540"/>
            </a:xfrm>
            <a:custGeom>
              <a:rect b="b" l="l" r="r" t="t"/>
              <a:pathLst>
                <a:path extrusionOk="0" h="254" w="281">
                  <a:moveTo>
                    <a:pt x="140" y="0"/>
                  </a:moveTo>
                  <a:cubicBezTo>
                    <a:pt x="129" y="0"/>
                    <a:pt x="119" y="2"/>
                    <a:pt x="108" y="5"/>
                  </a:cubicBezTo>
                  <a:cubicBezTo>
                    <a:pt x="41" y="23"/>
                    <a:pt x="1" y="92"/>
                    <a:pt x="18" y="160"/>
                  </a:cubicBezTo>
                  <a:cubicBezTo>
                    <a:pt x="33" y="216"/>
                    <a:pt x="85" y="253"/>
                    <a:pt x="141" y="253"/>
                  </a:cubicBezTo>
                  <a:cubicBezTo>
                    <a:pt x="152" y="253"/>
                    <a:pt x="163" y="252"/>
                    <a:pt x="173" y="249"/>
                  </a:cubicBezTo>
                  <a:cubicBezTo>
                    <a:pt x="241" y="231"/>
                    <a:pt x="281" y="162"/>
                    <a:pt x="262" y="94"/>
                  </a:cubicBezTo>
                  <a:cubicBezTo>
                    <a:pt x="247" y="38"/>
                    <a:pt x="196" y="0"/>
                    <a:pt x="140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1186049" y="3698959"/>
              <a:ext cx="72089" cy="68506"/>
            </a:xfrm>
            <a:custGeom>
              <a:rect b="b" l="l" r="r" t="t"/>
              <a:pathLst>
                <a:path extrusionOk="0" h="325" w="342">
                  <a:moveTo>
                    <a:pt x="281" y="0"/>
                  </a:moveTo>
                  <a:lnTo>
                    <a:pt x="281" y="0"/>
                  </a:lnTo>
                  <a:cubicBezTo>
                    <a:pt x="281" y="0"/>
                    <a:pt x="263" y="59"/>
                    <a:pt x="169" y="69"/>
                  </a:cubicBezTo>
                  <a:cubicBezTo>
                    <a:pt x="75" y="80"/>
                    <a:pt x="0" y="122"/>
                    <a:pt x="18" y="230"/>
                  </a:cubicBezTo>
                  <a:cubicBezTo>
                    <a:pt x="18" y="230"/>
                    <a:pt x="83" y="279"/>
                    <a:pt x="143" y="325"/>
                  </a:cubicBezTo>
                  <a:cubicBezTo>
                    <a:pt x="342" y="244"/>
                    <a:pt x="281" y="0"/>
                    <a:pt x="281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1182466" y="3749759"/>
              <a:ext cx="32672" cy="25505"/>
            </a:xfrm>
            <a:custGeom>
              <a:rect b="b" l="l" r="r" t="t"/>
              <a:pathLst>
                <a:path extrusionOk="0" h="121" w="155">
                  <a:moveTo>
                    <a:pt x="16" y="0"/>
                  </a:moveTo>
                  <a:cubicBezTo>
                    <a:pt x="12" y="0"/>
                    <a:pt x="8" y="2"/>
                    <a:pt x="5" y="5"/>
                  </a:cubicBezTo>
                  <a:cubicBezTo>
                    <a:pt x="1" y="12"/>
                    <a:pt x="2" y="20"/>
                    <a:pt x="8" y="25"/>
                  </a:cubicBezTo>
                  <a:lnTo>
                    <a:pt x="131" y="117"/>
                  </a:lnTo>
                  <a:cubicBezTo>
                    <a:pt x="133" y="119"/>
                    <a:pt x="136" y="120"/>
                    <a:pt x="139" y="120"/>
                  </a:cubicBezTo>
                  <a:cubicBezTo>
                    <a:pt x="143" y="120"/>
                    <a:pt x="147" y="118"/>
                    <a:pt x="150" y="115"/>
                  </a:cubicBezTo>
                  <a:cubicBezTo>
                    <a:pt x="154" y="109"/>
                    <a:pt x="153" y="101"/>
                    <a:pt x="147" y="95"/>
                  </a:cubicBezTo>
                  <a:lnTo>
                    <a:pt x="24" y="3"/>
                  </a:lnTo>
                  <a:cubicBezTo>
                    <a:pt x="22" y="1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1098151" y="3760088"/>
              <a:ext cx="109188" cy="134272"/>
            </a:xfrm>
            <a:custGeom>
              <a:rect b="b" l="l" r="r" t="t"/>
              <a:pathLst>
                <a:path extrusionOk="0" h="637" w="518">
                  <a:moveTo>
                    <a:pt x="399" y="0"/>
                  </a:moveTo>
                  <a:lnTo>
                    <a:pt x="8" y="598"/>
                  </a:lnTo>
                  <a:cubicBezTo>
                    <a:pt x="1" y="609"/>
                    <a:pt x="3" y="623"/>
                    <a:pt x="14" y="631"/>
                  </a:cubicBezTo>
                  <a:cubicBezTo>
                    <a:pt x="18" y="635"/>
                    <a:pt x="23" y="636"/>
                    <a:pt x="28" y="636"/>
                  </a:cubicBezTo>
                  <a:cubicBezTo>
                    <a:pt x="35" y="636"/>
                    <a:pt x="42" y="633"/>
                    <a:pt x="47" y="628"/>
                  </a:cubicBezTo>
                  <a:lnTo>
                    <a:pt x="518" y="9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29"/>
          <p:cNvGrpSpPr/>
          <p:nvPr/>
        </p:nvGrpSpPr>
        <p:grpSpPr>
          <a:xfrm>
            <a:off x="5119727" y="3538760"/>
            <a:ext cx="461414" cy="342320"/>
            <a:chOff x="5119727" y="3538760"/>
            <a:chExt cx="461414" cy="342320"/>
          </a:xfrm>
        </p:grpSpPr>
        <p:sp>
          <p:nvSpPr>
            <p:cNvPr id="1330" name="Google Shape;1330;p29"/>
            <p:cNvSpPr/>
            <p:nvPr/>
          </p:nvSpPr>
          <p:spPr>
            <a:xfrm>
              <a:off x="5119727" y="3538760"/>
              <a:ext cx="316181" cy="227018"/>
            </a:xfrm>
            <a:custGeom>
              <a:rect b="b" l="l" r="r" t="t"/>
              <a:pathLst>
                <a:path extrusionOk="0" h="1077" w="1500">
                  <a:moveTo>
                    <a:pt x="750" y="1"/>
                  </a:moveTo>
                  <a:cubicBezTo>
                    <a:pt x="336" y="1"/>
                    <a:pt x="1" y="241"/>
                    <a:pt x="1" y="538"/>
                  </a:cubicBezTo>
                  <a:cubicBezTo>
                    <a:pt x="1" y="835"/>
                    <a:pt x="336" y="1076"/>
                    <a:pt x="750" y="1076"/>
                  </a:cubicBezTo>
                  <a:cubicBezTo>
                    <a:pt x="1164" y="1076"/>
                    <a:pt x="1499" y="835"/>
                    <a:pt x="1499" y="538"/>
                  </a:cubicBezTo>
                  <a:cubicBezTo>
                    <a:pt x="1499" y="241"/>
                    <a:pt x="1164" y="1"/>
                    <a:pt x="750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5286249" y="3606423"/>
              <a:ext cx="294892" cy="226386"/>
            </a:xfrm>
            <a:custGeom>
              <a:rect b="b" l="l" r="r" t="t"/>
              <a:pathLst>
                <a:path extrusionOk="0" h="1074" w="1399">
                  <a:moveTo>
                    <a:pt x="720" y="0"/>
                  </a:moveTo>
                  <a:cubicBezTo>
                    <a:pt x="757" y="67"/>
                    <a:pt x="778" y="141"/>
                    <a:pt x="778" y="217"/>
                  </a:cubicBezTo>
                  <a:cubicBezTo>
                    <a:pt x="778" y="532"/>
                    <a:pt x="433" y="788"/>
                    <a:pt x="0" y="803"/>
                  </a:cubicBezTo>
                  <a:cubicBezTo>
                    <a:pt x="129" y="965"/>
                    <a:pt x="371" y="1074"/>
                    <a:pt x="649" y="1074"/>
                  </a:cubicBezTo>
                  <a:cubicBezTo>
                    <a:pt x="1063" y="1074"/>
                    <a:pt x="1398" y="833"/>
                    <a:pt x="1398" y="536"/>
                  </a:cubicBezTo>
                  <a:cubicBezTo>
                    <a:pt x="1398" y="256"/>
                    <a:pt x="1100" y="26"/>
                    <a:pt x="72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193924" y="3603472"/>
              <a:ext cx="168208" cy="14544"/>
            </a:xfrm>
            <a:custGeom>
              <a:rect b="b" l="l" r="r" t="t"/>
              <a:pathLst>
                <a:path extrusionOk="0" h="69" w="798">
                  <a:moveTo>
                    <a:pt x="1" y="0"/>
                  </a:moveTo>
                  <a:lnTo>
                    <a:pt x="1" y="69"/>
                  </a:lnTo>
                  <a:lnTo>
                    <a:pt x="798" y="69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5193924" y="3646051"/>
              <a:ext cx="168208" cy="14544"/>
            </a:xfrm>
            <a:custGeom>
              <a:rect b="b" l="l" r="r" t="t"/>
              <a:pathLst>
                <a:path extrusionOk="0" h="69" w="798">
                  <a:moveTo>
                    <a:pt x="1" y="1"/>
                  </a:moveTo>
                  <a:lnTo>
                    <a:pt x="1" y="69"/>
                  </a:lnTo>
                  <a:lnTo>
                    <a:pt x="798" y="69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5193924" y="3688630"/>
              <a:ext cx="168208" cy="14755"/>
            </a:xfrm>
            <a:custGeom>
              <a:rect b="b" l="l" r="r" t="t"/>
              <a:pathLst>
                <a:path extrusionOk="0" h="70" w="798">
                  <a:moveTo>
                    <a:pt x="1" y="0"/>
                  </a:moveTo>
                  <a:lnTo>
                    <a:pt x="1" y="69"/>
                  </a:lnTo>
                  <a:lnTo>
                    <a:pt x="798" y="69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5135325" y="3709709"/>
              <a:ext cx="67452" cy="72089"/>
            </a:xfrm>
            <a:custGeom>
              <a:rect b="b" l="l" r="r" t="t"/>
              <a:pathLst>
                <a:path extrusionOk="0" h="342" w="320">
                  <a:moveTo>
                    <a:pt x="114" y="1"/>
                  </a:moveTo>
                  <a:lnTo>
                    <a:pt x="9" y="298"/>
                  </a:lnTo>
                  <a:cubicBezTo>
                    <a:pt x="1" y="321"/>
                    <a:pt x="19" y="342"/>
                    <a:pt x="40" y="342"/>
                  </a:cubicBezTo>
                  <a:cubicBezTo>
                    <a:pt x="46" y="342"/>
                    <a:pt x="52" y="340"/>
                    <a:pt x="58" y="336"/>
                  </a:cubicBezTo>
                  <a:lnTo>
                    <a:pt x="320" y="15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5458674" y="3807515"/>
              <a:ext cx="52275" cy="73565"/>
            </a:xfrm>
            <a:custGeom>
              <a:rect b="b" l="l" r="r" t="t"/>
              <a:pathLst>
                <a:path extrusionOk="0" h="349" w="248">
                  <a:moveTo>
                    <a:pt x="247" y="0"/>
                  </a:moveTo>
                  <a:lnTo>
                    <a:pt x="0" y="80"/>
                  </a:lnTo>
                  <a:lnTo>
                    <a:pt x="185" y="335"/>
                  </a:lnTo>
                  <a:cubicBezTo>
                    <a:pt x="192" y="344"/>
                    <a:pt x="202" y="348"/>
                    <a:pt x="212" y="348"/>
                  </a:cubicBezTo>
                  <a:cubicBezTo>
                    <a:pt x="229" y="348"/>
                    <a:pt x="245" y="336"/>
                    <a:pt x="245" y="316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29"/>
          <p:cNvSpPr txBox="1"/>
          <p:nvPr/>
        </p:nvSpPr>
        <p:spPr>
          <a:xfrm>
            <a:off x="1857478" y="1376829"/>
            <a:ext cx="15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2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8" name="Google Shape;1338;p29"/>
          <p:cNvSpPr txBox="1"/>
          <p:nvPr/>
        </p:nvSpPr>
        <p:spPr>
          <a:xfrm>
            <a:off x="1857468" y="1970792"/>
            <a:ext cx="258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This planet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29"/>
          <p:cNvSpPr/>
          <p:nvPr/>
        </p:nvSpPr>
        <p:spPr>
          <a:xfrm>
            <a:off x="505650" y="1372825"/>
            <a:ext cx="1168200" cy="1168200"/>
          </a:xfrm>
          <a:prstGeom prst="donut">
            <a:avLst>
              <a:gd fmla="val 11964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9"/>
          <p:cNvSpPr/>
          <p:nvPr/>
        </p:nvSpPr>
        <p:spPr>
          <a:xfrm>
            <a:off x="505650" y="1372825"/>
            <a:ext cx="1168200" cy="1168200"/>
          </a:xfrm>
          <a:prstGeom prst="blockArc">
            <a:avLst>
              <a:gd fmla="val 5359279" name="adj1"/>
              <a:gd fmla="val 96918" name="adj2"/>
              <a:gd fmla="val 12119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9"/>
          <p:cNvSpPr/>
          <p:nvPr/>
        </p:nvSpPr>
        <p:spPr>
          <a:xfrm>
            <a:off x="4765235" y="1372825"/>
            <a:ext cx="1168200" cy="1168200"/>
          </a:xfrm>
          <a:prstGeom prst="donut">
            <a:avLst>
              <a:gd fmla="val 11964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9"/>
          <p:cNvSpPr/>
          <p:nvPr/>
        </p:nvSpPr>
        <p:spPr>
          <a:xfrm>
            <a:off x="4765235" y="1372825"/>
            <a:ext cx="1168200" cy="1168200"/>
          </a:xfrm>
          <a:prstGeom prst="blockArc">
            <a:avLst>
              <a:gd fmla="val 10791335" name="adj1"/>
              <a:gd fmla="val 16205811" name="adj2"/>
              <a:gd fmla="val 1190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9"/>
          <p:cNvSpPr/>
          <p:nvPr/>
        </p:nvSpPr>
        <p:spPr>
          <a:xfrm>
            <a:off x="505650" y="3100265"/>
            <a:ext cx="1168200" cy="1168200"/>
          </a:xfrm>
          <a:prstGeom prst="donut">
            <a:avLst>
              <a:gd fmla="val 11964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9"/>
          <p:cNvSpPr/>
          <p:nvPr/>
        </p:nvSpPr>
        <p:spPr>
          <a:xfrm>
            <a:off x="505650" y="3100265"/>
            <a:ext cx="1168200" cy="1168200"/>
          </a:xfrm>
          <a:prstGeom prst="blockArc">
            <a:avLst>
              <a:gd fmla="val 5359279" name="adj1"/>
              <a:gd fmla="val 16215121" name="adj2"/>
              <a:gd fmla="val 12223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9"/>
          <p:cNvSpPr/>
          <p:nvPr/>
        </p:nvSpPr>
        <p:spPr>
          <a:xfrm>
            <a:off x="4765235" y="3100265"/>
            <a:ext cx="1168200" cy="1168200"/>
          </a:xfrm>
          <a:prstGeom prst="donut">
            <a:avLst>
              <a:gd fmla="val 11964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9"/>
          <p:cNvSpPr/>
          <p:nvPr/>
        </p:nvSpPr>
        <p:spPr>
          <a:xfrm>
            <a:off x="4765235" y="3100265"/>
            <a:ext cx="1168200" cy="1168200"/>
          </a:xfrm>
          <a:prstGeom prst="blockArc">
            <a:avLst>
              <a:gd fmla="val 10645134" name="adj1"/>
              <a:gd fmla="val 15004407" name="adj2"/>
              <a:gd fmla="val 11861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9"/>
          <p:cNvSpPr/>
          <p:nvPr/>
        </p:nvSpPr>
        <p:spPr>
          <a:xfrm>
            <a:off x="6150540" y="1835260"/>
            <a:ext cx="2452289" cy="211"/>
          </a:xfrm>
          <a:custGeom>
            <a:rect b="b" l="l" r="r" t="t"/>
            <a:pathLst>
              <a:path extrusionOk="0" fill="none" h="1" w="7634">
                <a:moveTo>
                  <a:pt x="0" y="1"/>
                </a:moveTo>
                <a:lnTo>
                  <a:pt x="7633" y="1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9"/>
          <p:cNvSpPr txBox="1"/>
          <p:nvPr/>
        </p:nvSpPr>
        <p:spPr>
          <a:xfrm>
            <a:off x="6050872" y="1376829"/>
            <a:ext cx="15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5%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29"/>
          <p:cNvSpPr txBox="1"/>
          <p:nvPr/>
        </p:nvSpPr>
        <p:spPr>
          <a:xfrm>
            <a:off x="6050861" y="1970792"/>
            <a:ext cx="258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giant, the biggest planet in the Solar System and the fourth-brightest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29"/>
          <p:cNvSpPr/>
          <p:nvPr/>
        </p:nvSpPr>
        <p:spPr>
          <a:xfrm>
            <a:off x="6150540" y="3538288"/>
            <a:ext cx="2452289" cy="211"/>
          </a:xfrm>
          <a:custGeom>
            <a:rect b="b" l="l" r="r" t="t"/>
            <a:pathLst>
              <a:path extrusionOk="0" fill="none" h="1" w="7634">
                <a:moveTo>
                  <a:pt x="0" y="1"/>
                </a:moveTo>
                <a:lnTo>
                  <a:pt x="7633" y="1"/>
                </a:ln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9"/>
          <p:cNvSpPr txBox="1"/>
          <p:nvPr/>
        </p:nvSpPr>
        <p:spPr>
          <a:xfrm>
            <a:off x="6050872" y="3079857"/>
            <a:ext cx="15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5%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2" name="Google Shape;1352;p29"/>
          <p:cNvSpPr txBox="1"/>
          <p:nvPr/>
        </p:nvSpPr>
        <p:spPr>
          <a:xfrm>
            <a:off x="6050861" y="3684178"/>
            <a:ext cx="2587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29"/>
          <p:cNvSpPr/>
          <p:nvPr/>
        </p:nvSpPr>
        <p:spPr>
          <a:xfrm>
            <a:off x="1957145" y="3531865"/>
            <a:ext cx="2452289" cy="211"/>
          </a:xfrm>
          <a:custGeom>
            <a:rect b="b" l="l" r="r" t="t"/>
            <a:pathLst>
              <a:path extrusionOk="0" fill="none" h="1" w="7634">
                <a:moveTo>
                  <a:pt x="0" y="1"/>
                </a:moveTo>
                <a:lnTo>
                  <a:pt x="7633" y="1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9"/>
          <p:cNvSpPr txBox="1"/>
          <p:nvPr/>
        </p:nvSpPr>
        <p:spPr>
          <a:xfrm>
            <a:off x="1857478" y="3073434"/>
            <a:ext cx="15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</a:t>
            </a:r>
            <a:r>
              <a:rPr b="1" lang="en" sz="24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4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5" name="Google Shape;1355;p29"/>
          <p:cNvSpPr txBox="1"/>
          <p:nvPr/>
        </p:nvSpPr>
        <p:spPr>
          <a:xfrm>
            <a:off x="1857468" y="3667396"/>
            <a:ext cx="2587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30"/>
          <p:cNvGrpSpPr/>
          <p:nvPr/>
        </p:nvGrpSpPr>
        <p:grpSpPr>
          <a:xfrm>
            <a:off x="418750" y="1200475"/>
            <a:ext cx="2511250" cy="1537175"/>
            <a:chOff x="418750" y="1200475"/>
            <a:chExt cx="2511250" cy="1537175"/>
          </a:xfrm>
        </p:grpSpPr>
        <p:sp>
          <p:nvSpPr>
            <p:cNvPr id="1361" name="Google Shape;1361;p30"/>
            <p:cNvSpPr/>
            <p:nvPr/>
          </p:nvSpPr>
          <p:spPr>
            <a:xfrm>
              <a:off x="766100" y="1556550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418750" y="1200475"/>
              <a:ext cx="696000" cy="696000"/>
            </a:xfrm>
            <a:prstGeom prst="ellipse">
              <a:avLst/>
            </a:prstGeom>
            <a:solidFill>
              <a:schemeClr val="accent5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30"/>
          <p:cNvGrpSpPr/>
          <p:nvPr/>
        </p:nvGrpSpPr>
        <p:grpSpPr>
          <a:xfrm>
            <a:off x="3297063" y="1201713"/>
            <a:ext cx="2511337" cy="1535938"/>
            <a:chOff x="3297063" y="1201713"/>
            <a:chExt cx="2511337" cy="1535938"/>
          </a:xfrm>
        </p:grpSpPr>
        <p:sp>
          <p:nvSpPr>
            <p:cNvPr id="1364" name="Google Shape;1364;p30"/>
            <p:cNvSpPr/>
            <p:nvPr/>
          </p:nvSpPr>
          <p:spPr>
            <a:xfrm>
              <a:off x="3644500" y="1556550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297063" y="1201713"/>
              <a:ext cx="696000" cy="696000"/>
            </a:xfrm>
            <a:prstGeom prst="ellipse">
              <a:avLst/>
            </a:prstGeom>
            <a:solidFill>
              <a:schemeClr val="l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30"/>
          <p:cNvGrpSpPr/>
          <p:nvPr/>
        </p:nvGrpSpPr>
        <p:grpSpPr>
          <a:xfrm>
            <a:off x="6175388" y="1200475"/>
            <a:ext cx="2511412" cy="1537175"/>
            <a:chOff x="6175388" y="1200475"/>
            <a:chExt cx="2511412" cy="1537175"/>
          </a:xfrm>
        </p:grpSpPr>
        <p:sp>
          <p:nvSpPr>
            <p:cNvPr id="1367" name="Google Shape;1367;p30"/>
            <p:cNvSpPr/>
            <p:nvPr/>
          </p:nvSpPr>
          <p:spPr>
            <a:xfrm>
              <a:off x="6522900" y="1556550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6175388" y="1200475"/>
              <a:ext cx="696000" cy="6960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418750" y="3198950"/>
            <a:ext cx="2511250" cy="1533075"/>
            <a:chOff x="418750" y="3198950"/>
            <a:chExt cx="2511250" cy="1533075"/>
          </a:xfrm>
        </p:grpSpPr>
        <p:sp>
          <p:nvSpPr>
            <p:cNvPr id="1370" name="Google Shape;1370;p30"/>
            <p:cNvSpPr/>
            <p:nvPr/>
          </p:nvSpPr>
          <p:spPr>
            <a:xfrm>
              <a:off x="766100" y="3550925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418750" y="3198950"/>
              <a:ext cx="696000" cy="696000"/>
            </a:xfrm>
            <a:prstGeom prst="ellipse">
              <a:avLst/>
            </a:prstGeom>
            <a:solidFill>
              <a:schemeClr val="accent5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30"/>
          <p:cNvGrpSpPr/>
          <p:nvPr/>
        </p:nvGrpSpPr>
        <p:grpSpPr>
          <a:xfrm>
            <a:off x="3297063" y="3198950"/>
            <a:ext cx="2511337" cy="1533075"/>
            <a:chOff x="3297063" y="3198950"/>
            <a:chExt cx="2511337" cy="1533075"/>
          </a:xfrm>
        </p:grpSpPr>
        <p:sp>
          <p:nvSpPr>
            <p:cNvPr id="1373" name="Google Shape;1373;p30"/>
            <p:cNvSpPr/>
            <p:nvPr/>
          </p:nvSpPr>
          <p:spPr>
            <a:xfrm>
              <a:off x="3644500" y="3550925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297063" y="3198950"/>
              <a:ext cx="696000" cy="696000"/>
            </a:xfrm>
            <a:prstGeom prst="ellipse">
              <a:avLst/>
            </a:prstGeom>
            <a:solidFill>
              <a:schemeClr val="l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30"/>
          <p:cNvGrpSpPr/>
          <p:nvPr/>
        </p:nvGrpSpPr>
        <p:grpSpPr>
          <a:xfrm>
            <a:off x="6175388" y="3198950"/>
            <a:ext cx="2511412" cy="1533075"/>
            <a:chOff x="6175388" y="3198950"/>
            <a:chExt cx="2511412" cy="1533075"/>
          </a:xfrm>
        </p:grpSpPr>
        <p:sp>
          <p:nvSpPr>
            <p:cNvPr id="1376" name="Google Shape;1376;p30"/>
            <p:cNvSpPr/>
            <p:nvPr/>
          </p:nvSpPr>
          <p:spPr>
            <a:xfrm>
              <a:off x="6522900" y="3550925"/>
              <a:ext cx="2163900" cy="1181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6175388" y="3198950"/>
              <a:ext cx="696000" cy="6960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30"/>
          <p:cNvSpPr txBox="1"/>
          <p:nvPr/>
        </p:nvSpPr>
        <p:spPr>
          <a:xfrm>
            <a:off x="995125" y="1817025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9" name="Google Shape;1379;p30"/>
          <p:cNvSpPr txBox="1"/>
          <p:nvPr/>
        </p:nvSpPr>
        <p:spPr>
          <a:xfrm>
            <a:off x="995125" y="2051951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30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381" name="Google Shape;1381;p30"/>
          <p:cNvGrpSpPr/>
          <p:nvPr/>
        </p:nvGrpSpPr>
        <p:grpSpPr>
          <a:xfrm>
            <a:off x="603800" y="1425417"/>
            <a:ext cx="325724" cy="273268"/>
            <a:chOff x="603800" y="1425417"/>
            <a:chExt cx="325724" cy="273268"/>
          </a:xfrm>
        </p:grpSpPr>
        <p:sp>
          <p:nvSpPr>
            <p:cNvPr id="1382" name="Google Shape;1382;p30"/>
            <p:cNvSpPr/>
            <p:nvPr/>
          </p:nvSpPr>
          <p:spPr>
            <a:xfrm>
              <a:off x="619072" y="1496234"/>
              <a:ext cx="262471" cy="202451"/>
            </a:xfrm>
            <a:custGeom>
              <a:rect b="b" l="l" r="r" t="t"/>
              <a:pathLst>
                <a:path extrusionOk="0" h="1498" w="1942">
                  <a:moveTo>
                    <a:pt x="988" y="1"/>
                  </a:moveTo>
                  <a:lnTo>
                    <a:pt x="900" y="704"/>
                  </a:lnTo>
                  <a:cubicBezTo>
                    <a:pt x="896" y="732"/>
                    <a:pt x="876" y="754"/>
                    <a:pt x="849" y="761"/>
                  </a:cubicBezTo>
                  <a:cubicBezTo>
                    <a:pt x="844" y="763"/>
                    <a:pt x="838" y="763"/>
                    <a:pt x="832" y="763"/>
                  </a:cubicBezTo>
                  <a:cubicBezTo>
                    <a:pt x="812" y="763"/>
                    <a:pt x="792" y="754"/>
                    <a:pt x="779" y="736"/>
                  </a:cubicBezTo>
                  <a:lnTo>
                    <a:pt x="604" y="498"/>
                  </a:lnTo>
                  <a:lnTo>
                    <a:pt x="1" y="499"/>
                  </a:lnTo>
                  <a:cubicBezTo>
                    <a:pt x="146" y="780"/>
                    <a:pt x="476" y="1049"/>
                    <a:pt x="1092" y="1497"/>
                  </a:cubicBezTo>
                  <a:cubicBezTo>
                    <a:pt x="1481" y="1214"/>
                    <a:pt x="1755" y="1003"/>
                    <a:pt x="1942" y="815"/>
                  </a:cubicBezTo>
                  <a:lnTo>
                    <a:pt x="1717" y="815"/>
                  </a:lnTo>
                  <a:cubicBezTo>
                    <a:pt x="1686" y="815"/>
                    <a:pt x="1658" y="793"/>
                    <a:pt x="1651" y="761"/>
                  </a:cubicBezTo>
                  <a:lnTo>
                    <a:pt x="1554" y="283"/>
                  </a:lnTo>
                  <a:lnTo>
                    <a:pt x="1494" y="870"/>
                  </a:lnTo>
                  <a:cubicBezTo>
                    <a:pt x="1490" y="901"/>
                    <a:pt x="1467" y="925"/>
                    <a:pt x="1434" y="929"/>
                  </a:cubicBezTo>
                  <a:cubicBezTo>
                    <a:pt x="1431" y="929"/>
                    <a:pt x="1428" y="930"/>
                    <a:pt x="1425" y="930"/>
                  </a:cubicBezTo>
                  <a:cubicBezTo>
                    <a:pt x="1397" y="930"/>
                    <a:pt x="1373" y="912"/>
                    <a:pt x="1363" y="885"/>
                  </a:cubicBezTo>
                  <a:lnTo>
                    <a:pt x="1266" y="617"/>
                  </a:lnTo>
                  <a:lnTo>
                    <a:pt x="1241" y="979"/>
                  </a:lnTo>
                  <a:cubicBezTo>
                    <a:pt x="1239" y="1014"/>
                    <a:pt x="1211" y="1041"/>
                    <a:pt x="1176" y="1041"/>
                  </a:cubicBezTo>
                  <a:lnTo>
                    <a:pt x="1174" y="1041"/>
                  </a:lnTo>
                  <a:cubicBezTo>
                    <a:pt x="1139" y="1041"/>
                    <a:pt x="1111" y="1016"/>
                    <a:pt x="1107" y="98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603800" y="1425417"/>
              <a:ext cx="325724" cy="202451"/>
            </a:xfrm>
            <a:custGeom>
              <a:rect b="b" l="l" r="r" t="t"/>
              <a:pathLst>
                <a:path extrusionOk="0" h="1498" w="2410">
                  <a:moveTo>
                    <a:pt x="652" y="1"/>
                  </a:moveTo>
                  <a:cubicBezTo>
                    <a:pt x="503" y="1"/>
                    <a:pt x="359" y="47"/>
                    <a:pt x="256" y="127"/>
                  </a:cubicBezTo>
                  <a:cubicBezTo>
                    <a:pt x="37" y="295"/>
                    <a:pt x="1" y="570"/>
                    <a:pt x="31" y="770"/>
                  </a:cubicBezTo>
                  <a:cubicBezTo>
                    <a:pt x="41" y="834"/>
                    <a:pt x="58" y="894"/>
                    <a:pt x="81" y="953"/>
                  </a:cubicBezTo>
                  <a:lnTo>
                    <a:pt x="719" y="953"/>
                  </a:lnTo>
                  <a:cubicBezTo>
                    <a:pt x="740" y="953"/>
                    <a:pt x="761" y="963"/>
                    <a:pt x="773" y="981"/>
                  </a:cubicBezTo>
                  <a:lnTo>
                    <a:pt x="948" y="1218"/>
                  </a:lnTo>
                  <a:lnTo>
                    <a:pt x="1036" y="515"/>
                  </a:lnTo>
                  <a:cubicBezTo>
                    <a:pt x="1041" y="481"/>
                    <a:pt x="1069" y="457"/>
                    <a:pt x="1104" y="457"/>
                  </a:cubicBezTo>
                  <a:cubicBezTo>
                    <a:pt x="1139" y="457"/>
                    <a:pt x="1167" y="482"/>
                    <a:pt x="1170" y="516"/>
                  </a:cubicBezTo>
                  <a:lnTo>
                    <a:pt x="1290" y="1497"/>
                  </a:lnTo>
                  <a:lnTo>
                    <a:pt x="1313" y="1134"/>
                  </a:lnTo>
                  <a:cubicBezTo>
                    <a:pt x="1316" y="1103"/>
                    <a:pt x="1340" y="1077"/>
                    <a:pt x="1372" y="1073"/>
                  </a:cubicBezTo>
                  <a:cubicBezTo>
                    <a:pt x="1375" y="1072"/>
                    <a:pt x="1379" y="1072"/>
                    <a:pt x="1382" y="1072"/>
                  </a:cubicBezTo>
                  <a:cubicBezTo>
                    <a:pt x="1410" y="1072"/>
                    <a:pt x="1435" y="1090"/>
                    <a:pt x="1444" y="1117"/>
                  </a:cubicBezTo>
                  <a:lnTo>
                    <a:pt x="1542" y="1385"/>
                  </a:lnTo>
                  <a:lnTo>
                    <a:pt x="1602" y="799"/>
                  </a:lnTo>
                  <a:cubicBezTo>
                    <a:pt x="1606" y="765"/>
                    <a:pt x="1633" y="740"/>
                    <a:pt x="1667" y="739"/>
                  </a:cubicBezTo>
                  <a:cubicBezTo>
                    <a:pt x="1668" y="739"/>
                    <a:pt x="1668" y="739"/>
                    <a:pt x="1669" y="739"/>
                  </a:cubicBezTo>
                  <a:cubicBezTo>
                    <a:pt x="1703" y="739"/>
                    <a:pt x="1729" y="760"/>
                    <a:pt x="1736" y="793"/>
                  </a:cubicBezTo>
                  <a:lnTo>
                    <a:pt x="1833" y="1271"/>
                  </a:lnTo>
                  <a:lnTo>
                    <a:pt x="2120" y="1270"/>
                  </a:lnTo>
                  <a:cubicBezTo>
                    <a:pt x="2272" y="1101"/>
                    <a:pt x="2351" y="947"/>
                    <a:pt x="2378" y="770"/>
                  </a:cubicBezTo>
                  <a:cubicBezTo>
                    <a:pt x="2409" y="570"/>
                    <a:pt x="2372" y="295"/>
                    <a:pt x="2153" y="127"/>
                  </a:cubicBezTo>
                  <a:cubicBezTo>
                    <a:pt x="2050" y="47"/>
                    <a:pt x="1906" y="1"/>
                    <a:pt x="1757" y="1"/>
                  </a:cubicBezTo>
                  <a:cubicBezTo>
                    <a:pt x="1551" y="1"/>
                    <a:pt x="1336" y="89"/>
                    <a:pt x="1205" y="301"/>
                  </a:cubicBezTo>
                  <a:cubicBezTo>
                    <a:pt x="1074" y="89"/>
                    <a:pt x="858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30"/>
          <p:cNvSpPr txBox="1"/>
          <p:nvPr/>
        </p:nvSpPr>
        <p:spPr>
          <a:xfrm>
            <a:off x="3873525" y="1817025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5" name="Google Shape;1385;p30"/>
          <p:cNvSpPr txBox="1"/>
          <p:nvPr/>
        </p:nvSpPr>
        <p:spPr>
          <a:xfrm>
            <a:off x="3873525" y="2051951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30"/>
          <p:cNvSpPr txBox="1"/>
          <p:nvPr/>
        </p:nvSpPr>
        <p:spPr>
          <a:xfrm>
            <a:off x="6751925" y="1817025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7" name="Google Shape;1387;p30"/>
          <p:cNvSpPr txBox="1"/>
          <p:nvPr/>
        </p:nvSpPr>
        <p:spPr>
          <a:xfrm>
            <a:off x="6751925" y="2051951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30"/>
          <p:cNvSpPr txBox="1"/>
          <p:nvPr/>
        </p:nvSpPr>
        <p:spPr>
          <a:xfrm>
            <a:off x="995125" y="3811400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9" name="Google Shape;1389;p30"/>
          <p:cNvSpPr txBox="1"/>
          <p:nvPr/>
        </p:nvSpPr>
        <p:spPr>
          <a:xfrm>
            <a:off x="995125" y="4046326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30"/>
          <p:cNvSpPr txBox="1"/>
          <p:nvPr/>
        </p:nvSpPr>
        <p:spPr>
          <a:xfrm>
            <a:off x="3873525" y="3811400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1" name="Google Shape;1391;p30"/>
          <p:cNvSpPr txBox="1"/>
          <p:nvPr/>
        </p:nvSpPr>
        <p:spPr>
          <a:xfrm>
            <a:off x="3873525" y="4046326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30"/>
          <p:cNvSpPr txBox="1"/>
          <p:nvPr/>
        </p:nvSpPr>
        <p:spPr>
          <a:xfrm>
            <a:off x="6751925" y="3811400"/>
            <a:ext cx="144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3" name="Google Shape;1393;p30"/>
          <p:cNvSpPr txBox="1"/>
          <p:nvPr/>
        </p:nvSpPr>
        <p:spPr>
          <a:xfrm>
            <a:off x="6751925" y="4046326"/>
            <a:ext cx="1747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30"/>
          <p:cNvSpPr/>
          <p:nvPr/>
        </p:nvSpPr>
        <p:spPr>
          <a:xfrm>
            <a:off x="608725" y="3387768"/>
            <a:ext cx="318527" cy="318382"/>
          </a:xfrm>
          <a:custGeom>
            <a:rect b="b" l="l" r="r" t="t"/>
            <a:pathLst>
              <a:path extrusionOk="0" h="2048" w="2049">
                <a:moveTo>
                  <a:pt x="713" y="0"/>
                </a:moveTo>
                <a:lnTo>
                  <a:pt x="713" y="712"/>
                </a:lnTo>
                <a:lnTo>
                  <a:pt x="1" y="712"/>
                </a:lnTo>
                <a:lnTo>
                  <a:pt x="1" y="1335"/>
                </a:lnTo>
                <a:lnTo>
                  <a:pt x="713" y="1335"/>
                </a:lnTo>
                <a:lnTo>
                  <a:pt x="713" y="2048"/>
                </a:lnTo>
                <a:lnTo>
                  <a:pt x="1337" y="2048"/>
                </a:lnTo>
                <a:lnTo>
                  <a:pt x="1337" y="1335"/>
                </a:lnTo>
                <a:lnTo>
                  <a:pt x="2048" y="1335"/>
                </a:lnTo>
                <a:lnTo>
                  <a:pt x="2048" y="712"/>
                </a:lnTo>
                <a:lnTo>
                  <a:pt x="1337" y="712"/>
                </a:lnTo>
                <a:lnTo>
                  <a:pt x="1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5" name="Google Shape;1395;p30"/>
          <p:cNvGrpSpPr/>
          <p:nvPr/>
        </p:nvGrpSpPr>
        <p:grpSpPr>
          <a:xfrm>
            <a:off x="6362888" y="3390399"/>
            <a:ext cx="313097" cy="313097"/>
            <a:chOff x="6570124" y="3305793"/>
            <a:chExt cx="400841" cy="400841"/>
          </a:xfrm>
        </p:grpSpPr>
        <p:sp>
          <p:nvSpPr>
            <p:cNvPr id="1396" name="Google Shape;1396;p30"/>
            <p:cNvSpPr/>
            <p:nvPr/>
          </p:nvSpPr>
          <p:spPr>
            <a:xfrm>
              <a:off x="6570124" y="3305793"/>
              <a:ext cx="400841" cy="400841"/>
            </a:xfrm>
            <a:custGeom>
              <a:rect b="b" l="l" r="r" t="t"/>
              <a:pathLst>
                <a:path extrusionOk="0" h="2014" w="2014">
                  <a:moveTo>
                    <a:pt x="1007" y="1"/>
                  </a:moveTo>
                  <a:cubicBezTo>
                    <a:pt x="451" y="1"/>
                    <a:pt x="1" y="451"/>
                    <a:pt x="1" y="1007"/>
                  </a:cubicBezTo>
                  <a:cubicBezTo>
                    <a:pt x="1" y="1563"/>
                    <a:pt x="451" y="2013"/>
                    <a:pt x="1007" y="2013"/>
                  </a:cubicBezTo>
                  <a:cubicBezTo>
                    <a:pt x="1563" y="2013"/>
                    <a:pt x="2013" y="1563"/>
                    <a:pt x="2013" y="1007"/>
                  </a:cubicBezTo>
                  <a:cubicBezTo>
                    <a:pt x="2013" y="451"/>
                    <a:pt x="1563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6660880" y="3448495"/>
              <a:ext cx="219328" cy="192659"/>
            </a:xfrm>
            <a:custGeom>
              <a:rect b="b" l="l" r="r" t="t"/>
              <a:pathLst>
                <a:path extrusionOk="0" h="968" w="1102">
                  <a:moveTo>
                    <a:pt x="173" y="0"/>
                  </a:moveTo>
                  <a:cubicBezTo>
                    <a:pt x="77" y="0"/>
                    <a:pt x="1" y="77"/>
                    <a:pt x="1" y="173"/>
                  </a:cubicBezTo>
                  <a:cubicBezTo>
                    <a:pt x="1" y="268"/>
                    <a:pt x="77" y="345"/>
                    <a:pt x="173" y="345"/>
                  </a:cubicBezTo>
                  <a:cubicBezTo>
                    <a:pt x="269" y="345"/>
                    <a:pt x="346" y="268"/>
                    <a:pt x="346" y="173"/>
                  </a:cubicBezTo>
                  <a:cubicBezTo>
                    <a:pt x="346" y="77"/>
                    <a:pt x="269" y="0"/>
                    <a:pt x="173" y="0"/>
                  </a:cubicBezTo>
                  <a:close/>
                  <a:moveTo>
                    <a:pt x="929" y="0"/>
                  </a:moveTo>
                  <a:cubicBezTo>
                    <a:pt x="834" y="0"/>
                    <a:pt x="757" y="77"/>
                    <a:pt x="757" y="173"/>
                  </a:cubicBezTo>
                  <a:cubicBezTo>
                    <a:pt x="757" y="268"/>
                    <a:pt x="834" y="345"/>
                    <a:pt x="929" y="345"/>
                  </a:cubicBezTo>
                  <a:cubicBezTo>
                    <a:pt x="1024" y="345"/>
                    <a:pt x="1102" y="268"/>
                    <a:pt x="1102" y="173"/>
                  </a:cubicBezTo>
                  <a:cubicBezTo>
                    <a:pt x="1102" y="77"/>
                    <a:pt x="1024" y="0"/>
                    <a:pt x="929" y="0"/>
                  </a:cubicBezTo>
                  <a:close/>
                  <a:moveTo>
                    <a:pt x="115" y="617"/>
                  </a:moveTo>
                  <a:cubicBezTo>
                    <a:pt x="145" y="815"/>
                    <a:pt x="328" y="967"/>
                    <a:pt x="551" y="967"/>
                  </a:cubicBezTo>
                  <a:cubicBezTo>
                    <a:pt x="773" y="967"/>
                    <a:pt x="958" y="815"/>
                    <a:pt x="987" y="617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30"/>
          <p:cNvGrpSpPr/>
          <p:nvPr/>
        </p:nvGrpSpPr>
        <p:grpSpPr>
          <a:xfrm>
            <a:off x="3465978" y="3445978"/>
            <a:ext cx="358181" cy="201942"/>
            <a:chOff x="3623737" y="3376846"/>
            <a:chExt cx="458559" cy="258536"/>
          </a:xfrm>
        </p:grpSpPr>
        <p:sp>
          <p:nvSpPr>
            <p:cNvPr id="1399" name="Google Shape;1399;p30"/>
            <p:cNvSpPr/>
            <p:nvPr/>
          </p:nvSpPr>
          <p:spPr>
            <a:xfrm>
              <a:off x="3645829" y="3494669"/>
              <a:ext cx="325410" cy="61499"/>
            </a:xfrm>
            <a:custGeom>
              <a:rect b="b" l="l" r="r" t="t"/>
              <a:pathLst>
                <a:path extrusionOk="0" h="309" w="1635">
                  <a:moveTo>
                    <a:pt x="33" y="1"/>
                  </a:moveTo>
                  <a:cubicBezTo>
                    <a:pt x="15" y="1"/>
                    <a:pt x="1" y="16"/>
                    <a:pt x="1" y="34"/>
                  </a:cubicBezTo>
                  <a:lnTo>
                    <a:pt x="1" y="308"/>
                  </a:lnTo>
                  <a:lnTo>
                    <a:pt x="1634" y="308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3623737" y="3573882"/>
              <a:ext cx="458559" cy="30252"/>
            </a:xfrm>
            <a:custGeom>
              <a:rect b="b" l="l" r="r" t="t"/>
              <a:pathLst>
                <a:path extrusionOk="0" h="152" w="2304">
                  <a:moveTo>
                    <a:pt x="0" y="0"/>
                  </a:moveTo>
                  <a:lnTo>
                    <a:pt x="0" y="151"/>
                  </a:lnTo>
                  <a:lnTo>
                    <a:pt x="2303" y="15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3993329" y="3376846"/>
              <a:ext cx="66674" cy="179324"/>
            </a:xfrm>
            <a:custGeom>
              <a:rect b="b" l="l" r="r" t="t"/>
              <a:pathLst>
                <a:path extrusionOk="0" h="901" w="335">
                  <a:moveTo>
                    <a:pt x="93" y="1"/>
                  </a:moveTo>
                  <a:cubicBezTo>
                    <a:pt x="41" y="1"/>
                    <a:pt x="0" y="43"/>
                    <a:pt x="0" y="93"/>
                  </a:cubicBezTo>
                  <a:lnTo>
                    <a:pt x="0" y="900"/>
                  </a:lnTo>
                  <a:lnTo>
                    <a:pt x="335" y="900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3645829" y="3603935"/>
              <a:ext cx="24480" cy="31446"/>
            </a:xfrm>
            <a:custGeom>
              <a:rect b="b" l="l" r="r" t="t"/>
              <a:pathLst>
                <a:path extrusionOk="0" h="158" w="123">
                  <a:moveTo>
                    <a:pt x="1" y="0"/>
                  </a:moveTo>
                  <a:lnTo>
                    <a:pt x="1" y="157"/>
                  </a:lnTo>
                  <a:lnTo>
                    <a:pt x="122" y="15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035722" y="3603935"/>
              <a:ext cx="24281" cy="31446"/>
            </a:xfrm>
            <a:custGeom>
              <a:rect b="b" l="l" r="r" t="t"/>
              <a:pathLst>
                <a:path extrusionOk="0" h="158" w="122">
                  <a:moveTo>
                    <a:pt x="0" y="0"/>
                  </a:moveTo>
                  <a:lnTo>
                    <a:pt x="0" y="157"/>
                  </a:lnTo>
                  <a:lnTo>
                    <a:pt x="122" y="15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3879884" y="3439738"/>
              <a:ext cx="75431" cy="34432"/>
            </a:xfrm>
            <a:custGeom>
              <a:rect b="b" l="l" r="r" t="t"/>
              <a:pathLst>
                <a:path extrusionOk="0" h="173" w="379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4"/>
                    <a:pt x="38" y="173"/>
                    <a:pt x="86" y="173"/>
                  </a:cubicBezTo>
                  <a:lnTo>
                    <a:pt x="293" y="173"/>
                  </a:lnTo>
                  <a:cubicBezTo>
                    <a:pt x="341" y="173"/>
                    <a:pt x="379" y="134"/>
                    <a:pt x="379" y="87"/>
                  </a:cubicBezTo>
                  <a:cubicBezTo>
                    <a:pt x="379" y="3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3709915" y="3439738"/>
              <a:ext cx="145887" cy="34432"/>
            </a:xfrm>
            <a:custGeom>
              <a:rect b="b" l="l" r="r" t="t"/>
              <a:pathLst>
                <a:path extrusionOk="0" h="173" w="733">
                  <a:moveTo>
                    <a:pt x="87" y="1"/>
                  </a:moveTo>
                  <a:cubicBezTo>
                    <a:pt x="39" y="1"/>
                    <a:pt x="0" y="39"/>
                    <a:pt x="0" y="87"/>
                  </a:cubicBezTo>
                  <a:cubicBezTo>
                    <a:pt x="0" y="134"/>
                    <a:pt x="39" y="173"/>
                    <a:pt x="87" y="173"/>
                  </a:cubicBezTo>
                  <a:lnTo>
                    <a:pt x="646" y="173"/>
                  </a:lnTo>
                  <a:cubicBezTo>
                    <a:pt x="694" y="173"/>
                    <a:pt x="733" y="134"/>
                    <a:pt x="733" y="87"/>
                  </a:cubicBezTo>
                  <a:cubicBezTo>
                    <a:pt x="733" y="39"/>
                    <a:pt x="69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30"/>
          <p:cNvGrpSpPr/>
          <p:nvPr/>
        </p:nvGrpSpPr>
        <p:grpSpPr>
          <a:xfrm>
            <a:off x="3466992" y="1457844"/>
            <a:ext cx="356158" cy="181267"/>
            <a:chOff x="3624931" y="1444497"/>
            <a:chExt cx="455970" cy="232066"/>
          </a:xfrm>
        </p:grpSpPr>
        <p:sp>
          <p:nvSpPr>
            <p:cNvPr id="1407" name="Google Shape;1407;p30"/>
            <p:cNvSpPr/>
            <p:nvPr/>
          </p:nvSpPr>
          <p:spPr>
            <a:xfrm>
              <a:off x="3748526" y="1544209"/>
              <a:ext cx="208780" cy="32641"/>
            </a:xfrm>
            <a:custGeom>
              <a:rect b="b" l="l" r="r" t="t"/>
              <a:pathLst>
                <a:path extrusionOk="0" h="164" w="1049">
                  <a:moveTo>
                    <a:pt x="1" y="1"/>
                  </a:moveTo>
                  <a:lnTo>
                    <a:pt x="1" y="163"/>
                  </a:lnTo>
                  <a:lnTo>
                    <a:pt x="1049" y="163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3696381" y="1444497"/>
              <a:ext cx="52344" cy="232066"/>
            </a:xfrm>
            <a:custGeom>
              <a:rect b="b" l="l" r="r" t="t"/>
              <a:pathLst>
                <a:path extrusionOk="0" h="1166" w="263">
                  <a:moveTo>
                    <a:pt x="1" y="0"/>
                  </a:moveTo>
                  <a:lnTo>
                    <a:pt x="1" y="1165"/>
                  </a:lnTo>
                  <a:lnTo>
                    <a:pt x="263" y="1165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3624931" y="1493059"/>
              <a:ext cx="52344" cy="134941"/>
            </a:xfrm>
            <a:custGeom>
              <a:rect b="b" l="l" r="r" t="t"/>
              <a:pathLst>
                <a:path extrusionOk="0" h="678" w="263">
                  <a:moveTo>
                    <a:pt x="0" y="0"/>
                  </a:moveTo>
                  <a:lnTo>
                    <a:pt x="0" y="678"/>
                  </a:lnTo>
                  <a:lnTo>
                    <a:pt x="262" y="67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3957106" y="1444497"/>
              <a:ext cx="52344" cy="232066"/>
            </a:xfrm>
            <a:custGeom>
              <a:rect b="b" l="l" r="r" t="t"/>
              <a:pathLst>
                <a:path extrusionOk="0" h="1166" w="263">
                  <a:moveTo>
                    <a:pt x="1" y="0"/>
                  </a:moveTo>
                  <a:lnTo>
                    <a:pt x="1" y="1165"/>
                  </a:lnTo>
                  <a:lnTo>
                    <a:pt x="262" y="116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028756" y="1493059"/>
              <a:ext cx="52145" cy="134941"/>
            </a:xfrm>
            <a:custGeom>
              <a:rect b="b" l="l" r="r" t="t"/>
              <a:pathLst>
                <a:path extrusionOk="0" h="678" w="262">
                  <a:moveTo>
                    <a:pt x="0" y="0"/>
                  </a:moveTo>
                  <a:lnTo>
                    <a:pt x="0" y="678"/>
                  </a:lnTo>
                  <a:lnTo>
                    <a:pt x="261" y="67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30"/>
          <p:cNvSpPr/>
          <p:nvPr/>
        </p:nvSpPr>
        <p:spPr>
          <a:xfrm>
            <a:off x="6360635" y="1370337"/>
            <a:ext cx="316817" cy="312630"/>
          </a:xfrm>
          <a:custGeom>
            <a:rect b="b" l="l" r="r" t="t"/>
            <a:pathLst>
              <a:path extrusionOk="0" h="2011" w="2038">
                <a:moveTo>
                  <a:pt x="135" y="1531"/>
                </a:moveTo>
                <a:cubicBezTo>
                  <a:pt x="141" y="1531"/>
                  <a:pt x="145" y="1534"/>
                  <a:pt x="145" y="1541"/>
                </a:cubicBezTo>
                <a:cubicBezTo>
                  <a:pt x="146" y="1552"/>
                  <a:pt x="148" y="1558"/>
                  <a:pt x="153" y="1560"/>
                </a:cubicBezTo>
                <a:cubicBezTo>
                  <a:pt x="158" y="1564"/>
                  <a:pt x="156" y="1573"/>
                  <a:pt x="150" y="1580"/>
                </a:cubicBezTo>
                <a:cubicBezTo>
                  <a:pt x="144" y="1586"/>
                  <a:pt x="134" y="1594"/>
                  <a:pt x="124" y="1594"/>
                </a:cubicBezTo>
                <a:cubicBezTo>
                  <a:pt x="124" y="1594"/>
                  <a:pt x="123" y="1594"/>
                  <a:pt x="123" y="1594"/>
                </a:cubicBezTo>
                <a:cubicBezTo>
                  <a:pt x="111" y="1593"/>
                  <a:pt x="99" y="1585"/>
                  <a:pt x="102" y="1567"/>
                </a:cubicBezTo>
                <a:cubicBezTo>
                  <a:pt x="105" y="1549"/>
                  <a:pt x="123" y="1540"/>
                  <a:pt x="123" y="1540"/>
                </a:cubicBezTo>
                <a:cubicBezTo>
                  <a:pt x="123" y="1540"/>
                  <a:pt x="122" y="1533"/>
                  <a:pt x="130" y="1532"/>
                </a:cubicBezTo>
                <a:cubicBezTo>
                  <a:pt x="132" y="1531"/>
                  <a:pt x="134" y="1531"/>
                  <a:pt x="135" y="1531"/>
                </a:cubicBezTo>
                <a:close/>
                <a:moveTo>
                  <a:pt x="1903" y="1531"/>
                </a:moveTo>
                <a:cubicBezTo>
                  <a:pt x="1905" y="1531"/>
                  <a:pt x="1907" y="1531"/>
                  <a:pt x="1908" y="1532"/>
                </a:cubicBezTo>
                <a:cubicBezTo>
                  <a:pt x="1916" y="1533"/>
                  <a:pt x="1915" y="1540"/>
                  <a:pt x="1915" y="1540"/>
                </a:cubicBezTo>
                <a:cubicBezTo>
                  <a:pt x="1915" y="1540"/>
                  <a:pt x="1933" y="1549"/>
                  <a:pt x="1936" y="1567"/>
                </a:cubicBezTo>
                <a:cubicBezTo>
                  <a:pt x="1939" y="1585"/>
                  <a:pt x="1928" y="1593"/>
                  <a:pt x="1915" y="1594"/>
                </a:cubicBezTo>
                <a:cubicBezTo>
                  <a:pt x="1915" y="1594"/>
                  <a:pt x="1914" y="1594"/>
                  <a:pt x="1914" y="1594"/>
                </a:cubicBezTo>
                <a:cubicBezTo>
                  <a:pt x="1904" y="1594"/>
                  <a:pt x="1893" y="1586"/>
                  <a:pt x="1888" y="1580"/>
                </a:cubicBezTo>
                <a:cubicBezTo>
                  <a:pt x="1882" y="1573"/>
                  <a:pt x="1880" y="1564"/>
                  <a:pt x="1886" y="1560"/>
                </a:cubicBezTo>
                <a:cubicBezTo>
                  <a:pt x="1890" y="1558"/>
                  <a:pt x="1893" y="1552"/>
                  <a:pt x="1893" y="1541"/>
                </a:cubicBezTo>
                <a:cubicBezTo>
                  <a:pt x="1893" y="1534"/>
                  <a:pt x="1898" y="1531"/>
                  <a:pt x="1903" y="1531"/>
                </a:cubicBezTo>
                <a:close/>
                <a:moveTo>
                  <a:pt x="747" y="1124"/>
                </a:moveTo>
                <a:cubicBezTo>
                  <a:pt x="753" y="1124"/>
                  <a:pt x="763" y="1192"/>
                  <a:pt x="780" y="1245"/>
                </a:cubicBezTo>
                <a:cubicBezTo>
                  <a:pt x="800" y="1307"/>
                  <a:pt x="777" y="1372"/>
                  <a:pt x="745" y="1408"/>
                </a:cubicBezTo>
                <a:cubicBezTo>
                  <a:pt x="713" y="1446"/>
                  <a:pt x="704" y="1475"/>
                  <a:pt x="707" y="1515"/>
                </a:cubicBezTo>
                <a:cubicBezTo>
                  <a:pt x="709" y="1555"/>
                  <a:pt x="699" y="1566"/>
                  <a:pt x="675" y="1580"/>
                </a:cubicBezTo>
                <a:cubicBezTo>
                  <a:pt x="650" y="1593"/>
                  <a:pt x="677" y="1621"/>
                  <a:pt x="655" y="1629"/>
                </a:cubicBezTo>
                <a:cubicBezTo>
                  <a:pt x="650" y="1631"/>
                  <a:pt x="635" y="1632"/>
                  <a:pt x="616" y="1632"/>
                </a:cubicBezTo>
                <a:cubicBezTo>
                  <a:pt x="548" y="1632"/>
                  <a:pt x="421" y="1619"/>
                  <a:pt x="463" y="1590"/>
                </a:cubicBezTo>
                <a:cubicBezTo>
                  <a:pt x="518" y="1553"/>
                  <a:pt x="698" y="1383"/>
                  <a:pt x="717" y="1336"/>
                </a:cubicBezTo>
                <a:cubicBezTo>
                  <a:pt x="734" y="1290"/>
                  <a:pt x="745" y="1131"/>
                  <a:pt x="745" y="1131"/>
                </a:cubicBezTo>
                <a:cubicBezTo>
                  <a:pt x="745" y="1126"/>
                  <a:pt x="746" y="1124"/>
                  <a:pt x="747" y="1124"/>
                </a:cubicBezTo>
                <a:close/>
                <a:moveTo>
                  <a:pt x="1290" y="1124"/>
                </a:moveTo>
                <a:cubicBezTo>
                  <a:pt x="1291" y="1124"/>
                  <a:pt x="1292" y="1126"/>
                  <a:pt x="1293" y="1131"/>
                </a:cubicBezTo>
                <a:cubicBezTo>
                  <a:pt x="1293" y="1131"/>
                  <a:pt x="1304" y="1290"/>
                  <a:pt x="1322" y="1336"/>
                </a:cubicBezTo>
                <a:cubicBezTo>
                  <a:pt x="1340" y="1383"/>
                  <a:pt x="1521" y="1553"/>
                  <a:pt x="1575" y="1590"/>
                </a:cubicBezTo>
                <a:cubicBezTo>
                  <a:pt x="1617" y="1619"/>
                  <a:pt x="1490" y="1632"/>
                  <a:pt x="1422" y="1632"/>
                </a:cubicBezTo>
                <a:cubicBezTo>
                  <a:pt x="1403" y="1632"/>
                  <a:pt x="1388" y="1631"/>
                  <a:pt x="1384" y="1629"/>
                </a:cubicBezTo>
                <a:cubicBezTo>
                  <a:pt x="1361" y="1621"/>
                  <a:pt x="1388" y="1593"/>
                  <a:pt x="1364" y="1580"/>
                </a:cubicBezTo>
                <a:cubicBezTo>
                  <a:pt x="1339" y="1566"/>
                  <a:pt x="1330" y="1555"/>
                  <a:pt x="1331" y="1515"/>
                </a:cubicBezTo>
                <a:cubicBezTo>
                  <a:pt x="1334" y="1475"/>
                  <a:pt x="1325" y="1446"/>
                  <a:pt x="1293" y="1408"/>
                </a:cubicBezTo>
                <a:cubicBezTo>
                  <a:pt x="1261" y="1372"/>
                  <a:pt x="1239" y="1307"/>
                  <a:pt x="1258" y="1245"/>
                </a:cubicBezTo>
                <a:cubicBezTo>
                  <a:pt x="1275" y="1192"/>
                  <a:pt x="1284" y="1124"/>
                  <a:pt x="1290" y="1124"/>
                </a:cubicBezTo>
                <a:close/>
                <a:moveTo>
                  <a:pt x="1019" y="1"/>
                </a:moveTo>
                <a:cubicBezTo>
                  <a:pt x="1019" y="1"/>
                  <a:pt x="903" y="4"/>
                  <a:pt x="857" y="117"/>
                </a:cubicBezTo>
                <a:cubicBezTo>
                  <a:pt x="813" y="230"/>
                  <a:pt x="840" y="344"/>
                  <a:pt x="872" y="372"/>
                </a:cubicBezTo>
                <a:cubicBezTo>
                  <a:pt x="903" y="399"/>
                  <a:pt x="872" y="452"/>
                  <a:pt x="923" y="497"/>
                </a:cubicBezTo>
                <a:cubicBezTo>
                  <a:pt x="923" y="497"/>
                  <a:pt x="945" y="589"/>
                  <a:pt x="817" y="615"/>
                </a:cubicBezTo>
                <a:cubicBezTo>
                  <a:pt x="689" y="640"/>
                  <a:pt x="590" y="649"/>
                  <a:pt x="593" y="801"/>
                </a:cubicBezTo>
                <a:cubicBezTo>
                  <a:pt x="595" y="952"/>
                  <a:pt x="604" y="1177"/>
                  <a:pt x="560" y="1241"/>
                </a:cubicBezTo>
                <a:cubicBezTo>
                  <a:pt x="516" y="1304"/>
                  <a:pt x="322" y="1538"/>
                  <a:pt x="290" y="1588"/>
                </a:cubicBezTo>
                <a:cubicBezTo>
                  <a:pt x="290" y="1588"/>
                  <a:pt x="285" y="1593"/>
                  <a:pt x="278" y="1593"/>
                </a:cubicBezTo>
                <a:cubicBezTo>
                  <a:pt x="271" y="1593"/>
                  <a:pt x="260" y="1588"/>
                  <a:pt x="249" y="1567"/>
                </a:cubicBezTo>
                <a:cubicBezTo>
                  <a:pt x="224" y="1525"/>
                  <a:pt x="181" y="1552"/>
                  <a:pt x="167" y="1495"/>
                </a:cubicBezTo>
                <a:cubicBezTo>
                  <a:pt x="161" y="1472"/>
                  <a:pt x="154" y="1464"/>
                  <a:pt x="148" y="1464"/>
                </a:cubicBezTo>
                <a:cubicBezTo>
                  <a:pt x="137" y="1464"/>
                  <a:pt x="129" y="1485"/>
                  <a:pt x="128" y="1497"/>
                </a:cubicBezTo>
                <a:cubicBezTo>
                  <a:pt x="127" y="1518"/>
                  <a:pt x="100" y="1486"/>
                  <a:pt x="80" y="1548"/>
                </a:cubicBezTo>
                <a:cubicBezTo>
                  <a:pt x="80" y="1548"/>
                  <a:pt x="76" y="1552"/>
                  <a:pt x="71" y="1552"/>
                </a:cubicBezTo>
                <a:cubicBezTo>
                  <a:pt x="66" y="1552"/>
                  <a:pt x="59" y="1549"/>
                  <a:pt x="53" y="1538"/>
                </a:cubicBezTo>
                <a:cubicBezTo>
                  <a:pt x="41" y="1515"/>
                  <a:pt x="20" y="1505"/>
                  <a:pt x="11" y="1505"/>
                </a:cubicBezTo>
                <a:cubicBezTo>
                  <a:pt x="10" y="1505"/>
                  <a:pt x="10" y="1505"/>
                  <a:pt x="9" y="1505"/>
                </a:cubicBezTo>
                <a:cubicBezTo>
                  <a:pt x="1" y="1506"/>
                  <a:pt x="22" y="1552"/>
                  <a:pt x="45" y="1574"/>
                </a:cubicBezTo>
                <a:cubicBezTo>
                  <a:pt x="68" y="1596"/>
                  <a:pt x="44" y="1607"/>
                  <a:pt x="77" y="1635"/>
                </a:cubicBezTo>
                <a:cubicBezTo>
                  <a:pt x="101" y="1656"/>
                  <a:pt x="118" y="1670"/>
                  <a:pt x="151" y="1670"/>
                </a:cubicBezTo>
                <a:cubicBezTo>
                  <a:pt x="164" y="1670"/>
                  <a:pt x="179" y="1668"/>
                  <a:pt x="199" y="1663"/>
                </a:cubicBezTo>
                <a:cubicBezTo>
                  <a:pt x="209" y="1661"/>
                  <a:pt x="216" y="1660"/>
                  <a:pt x="221" y="1660"/>
                </a:cubicBezTo>
                <a:cubicBezTo>
                  <a:pt x="252" y="1660"/>
                  <a:pt x="202" y="1697"/>
                  <a:pt x="182" y="1717"/>
                </a:cubicBezTo>
                <a:cubicBezTo>
                  <a:pt x="160" y="1738"/>
                  <a:pt x="136" y="1798"/>
                  <a:pt x="278" y="1889"/>
                </a:cubicBezTo>
                <a:cubicBezTo>
                  <a:pt x="398" y="1968"/>
                  <a:pt x="483" y="2011"/>
                  <a:pt x="598" y="2011"/>
                </a:cubicBezTo>
                <a:cubicBezTo>
                  <a:pt x="619" y="2011"/>
                  <a:pt x="641" y="2009"/>
                  <a:pt x="664" y="2006"/>
                </a:cubicBezTo>
                <a:cubicBezTo>
                  <a:pt x="708" y="2001"/>
                  <a:pt x="754" y="1999"/>
                  <a:pt x="798" y="1999"/>
                </a:cubicBezTo>
                <a:cubicBezTo>
                  <a:pt x="888" y="1999"/>
                  <a:pt x="971" y="2006"/>
                  <a:pt x="1019" y="2006"/>
                </a:cubicBezTo>
                <a:cubicBezTo>
                  <a:pt x="1067" y="2006"/>
                  <a:pt x="1151" y="1999"/>
                  <a:pt x="1240" y="1999"/>
                </a:cubicBezTo>
                <a:cubicBezTo>
                  <a:pt x="1284" y="1999"/>
                  <a:pt x="1330" y="2001"/>
                  <a:pt x="1374" y="2006"/>
                </a:cubicBezTo>
                <a:cubicBezTo>
                  <a:pt x="1398" y="2009"/>
                  <a:pt x="1420" y="2011"/>
                  <a:pt x="1441" y="2011"/>
                </a:cubicBezTo>
                <a:cubicBezTo>
                  <a:pt x="1555" y="2011"/>
                  <a:pt x="1640" y="1968"/>
                  <a:pt x="1760" y="1889"/>
                </a:cubicBezTo>
                <a:cubicBezTo>
                  <a:pt x="1902" y="1798"/>
                  <a:pt x="1879" y="1738"/>
                  <a:pt x="1856" y="1717"/>
                </a:cubicBezTo>
                <a:cubicBezTo>
                  <a:pt x="1837" y="1697"/>
                  <a:pt x="1787" y="1660"/>
                  <a:pt x="1817" y="1660"/>
                </a:cubicBezTo>
                <a:cubicBezTo>
                  <a:pt x="1822" y="1660"/>
                  <a:pt x="1830" y="1661"/>
                  <a:pt x="1839" y="1663"/>
                </a:cubicBezTo>
                <a:cubicBezTo>
                  <a:pt x="1859" y="1668"/>
                  <a:pt x="1874" y="1670"/>
                  <a:pt x="1887" y="1670"/>
                </a:cubicBezTo>
                <a:cubicBezTo>
                  <a:pt x="1921" y="1670"/>
                  <a:pt x="1937" y="1656"/>
                  <a:pt x="1961" y="1635"/>
                </a:cubicBezTo>
                <a:cubicBezTo>
                  <a:pt x="1994" y="1607"/>
                  <a:pt x="1970" y="1596"/>
                  <a:pt x="1993" y="1574"/>
                </a:cubicBezTo>
                <a:cubicBezTo>
                  <a:pt x="2016" y="1552"/>
                  <a:pt x="2038" y="1506"/>
                  <a:pt x="2029" y="1505"/>
                </a:cubicBezTo>
                <a:cubicBezTo>
                  <a:pt x="2029" y="1505"/>
                  <a:pt x="2028" y="1505"/>
                  <a:pt x="2028" y="1505"/>
                </a:cubicBezTo>
                <a:cubicBezTo>
                  <a:pt x="2018" y="1505"/>
                  <a:pt x="1997" y="1515"/>
                  <a:pt x="1985" y="1538"/>
                </a:cubicBezTo>
                <a:cubicBezTo>
                  <a:pt x="1979" y="1549"/>
                  <a:pt x="1972" y="1552"/>
                  <a:pt x="1967" y="1552"/>
                </a:cubicBezTo>
                <a:cubicBezTo>
                  <a:pt x="1961" y="1552"/>
                  <a:pt x="1957" y="1548"/>
                  <a:pt x="1957" y="1548"/>
                </a:cubicBezTo>
                <a:cubicBezTo>
                  <a:pt x="1938" y="1486"/>
                  <a:pt x="1911" y="1518"/>
                  <a:pt x="1910" y="1497"/>
                </a:cubicBezTo>
                <a:cubicBezTo>
                  <a:pt x="1910" y="1485"/>
                  <a:pt x="1901" y="1464"/>
                  <a:pt x="1890" y="1464"/>
                </a:cubicBezTo>
                <a:cubicBezTo>
                  <a:pt x="1884" y="1464"/>
                  <a:pt x="1877" y="1472"/>
                  <a:pt x="1871" y="1495"/>
                </a:cubicBezTo>
                <a:cubicBezTo>
                  <a:pt x="1856" y="1552"/>
                  <a:pt x="1814" y="1525"/>
                  <a:pt x="1790" y="1567"/>
                </a:cubicBezTo>
                <a:cubicBezTo>
                  <a:pt x="1778" y="1588"/>
                  <a:pt x="1768" y="1593"/>
                  <a:pt x="1760" y="1593"/>
                </a:cubicBezTo>
                <a:cubicBezTo>
                  <a:pt x="1753" y="1593"/>
                  <a:pt x="1749" y="1588"/>
                  <a:pt x="1749" y="1588"/>
                </a:cubicBezTo>
                <a:cubicBezTo>
                  <a:pt x="1716" y="1538"/>
                  <a:pt x="1522" y="1304"/>
                  <a:pt x="1478" y="1241"/>
                </a:cubicBezTo>
                <a:cubicBezTo>
                  <a:pt x="1434" y="1177"/>
                  <a:pt x="1443" y="952"/>
                  <a:pt x="1446" y="801"/>
                </a:cubicBezTo>
                <a:cubicBezTo>
                  <a:pt x="1448" y="649"/>
                  <a:pt x="1350" y="640"/>
                  <a:pt x="1221" y="615"/>
                </a:cubicBezTo>
                <a:cubicBezTo>
                  <a:pt x="1092" y="589"/>
                  <a:pt x="1116" y="497"/>
                  <a:pt x="1116" y="497"/>
                </a:cubicBezTo>
                <a:cubicBezTo>
                  <a:pt x="1166" y="452"/>
                  <a:pt x="1135" y="399"/>
                  <a:pt x="1166" y="372"/>
                </a:cubicBezTo>
                <a:cubicBezTo>
                  <a:pt x="1199" y="344"/>
                  <a:pt x="1226" y="230"/>
                  <a:pt x="1180" y="117"/>
                </a:cubicBezTo>
                <a:cubicBezTo>
                  <a:pt x="1136" y="4"/>
                  <a:pt x="1019" y="1"/>
                  <a:pt x="10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31"/>
          <p:cNvGrpSpPr/>
          <p:nvPr/>
        </p:nvGrpSpPr>
        <p:grpSpPr>
          <a:xfrm>
            <a:off x="3186114" y="1348185"/>
            <a:ext cx="2807007" cy="2760920"/>
            <a:chOff x="3186114" y="1348185"/>
            <a:chExt cx="2807007" cy="2760920"/>
          </a:xfrm>
        </p:grpSpPr>
        <p:sp>
          <p:nvSpPr>
            <p:cNvPr id="1418" name="Google Shape;1418;p31"/>
            <p:cNvSpPr/>
            <p:nvPr/>
          </p:nvSpPr>
          <p:spPr>
            <a:xfrm>
              <a:off x="3308398" y="1390474"/>
              <a:ext cx="2582201" cy="2665604"/>
            </a:xfrm>
            <a:custGeom>
              <a:rect b="b" l="l" r="r" t="t"/>
              <a:pathLst>
                <a:path extrusionOk="0" h="40718" w="39444">
                  <a:moveTo>
                    <a:pt x="19722" y="0"/>
                  </a:moveTo>
                  <a:cubicBezTo>
                    <a:pt x="8830" y="0"/>
                    <a:pt x="0" y="9115"/>
                    <a:pt x="0" y="20358"/>
                  </a:cubicBezTo>
                  <a:cubicBezTo>
                    <a:pt x="0" y="31602"/>
                    <a:pt x="8830" y="40717"/>
                    <a:pt x="19722" y="40717"/>
                  </a:cubicBezTo>
                  <a:cubicBezTo>
                    <a:pt x="30614" y="40717"/>
                    <a:pt x="39444" y="31602"/>
                    <a:pt x="39444" y="20358"/>
                  </a:cubicBezTo>
                  <a:cubicBezTo>
                    <a:pt x="39444" y="9115"/>
                    <a:pt x="30614" y="0"/>
                    <a:pt x="19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4373934" y="2179556"/>
              <a:ext cx="451054" cy="451119"/>
            </a:xfrm>
            <a:custGeom>
              <a:rect b="b" l="l" r="r" t="t"/>
              <a:pathLst>
                <a:path extrusionOk="0" h="6891" w="6890">
                  <a:moveTo>
                    <a:pt x="2584" y="1"/>
                  </a:moveTo>
                  <a:cubicBezTo>
                    <a:pt x="2354" y="1"/>
                    <a:pt x="2167" y="187"/>
                    <a:pt x="2167" y="417"/>
                  </a:cubicBezTo>
                  <a:lnTo>
                    <a:pt x="2167" y="1757"/>
                  </a:lnTo>
                  <a:cubicBezTo>
                    <a:pt x="2167" y="1984"/>
                    <a:pt x="1984" y="2169"/>
                    <a:pt x="1756" y="2169"/>
                  </a:cubicBezTo>
                  <a:lnTo>
                    <a:pt x="417" y="2169"/>
                  </a:lnTo>
                  <a:cubicBezTo>
                    <a:pt x="186" y="2169"/>
                    <a:pt x="0" y="2355"/>
                    <a:pt x="0" y="2584"/>
                  </a:cubicBezTo>
                  <a:lnTo>
                    <a:pt x="0" y="4307"/>
                  </a:lnTo>
                  <a:cubicBezTo>
                    <a:pt x="0" y="4537"/>
                    <a:pt x="186" y="4723"/>
                    <a:pt x="417" y="4723"/>
                  </a:cubicBezTo>
                  <a:lnTo>
                    <a:pt x="1756" y="4723"/>
                  </a:lnTo>
                  <a:cubicBezTo>
                    <a:pt x="1984" y="4723"/>
                    <a:pt x="2167" y="4907"/>
                    <a:pt x="2167" y="5134"/>
                  </a:cubicBezTo>
                  <a:lnTo>
                    <a:pt x="2167" y="6474"/>
                  </a:lnTo>
                  <a:cubicBezTo>
                    <a:pt x="2167" y="6704"/>
                    <a:pt x="2354" y="6891"/>
                    <a:pt x="2584" y="6891"/>
                  </a:cubicBezTo>
                  <a:lnTo>
                    <a:pt x="4306" y="6891"/>
                  </a:lnTo>
                  <a:cubicBezTo>
                    <a:pt x="4536" y="6891"/>
                    <a:pt x="4722" y="6704"/>
                    <a:pt x="4722" y="6474"/>
                  </a:cubicBezTo>
                  <a:lnTo>
                    <a:pt x="4722" y="5134"/>
                  </a:lnTo>
                  <a:cubicBezTo>
                    <a:pt x="4722" y="4907"/>
                    <a:pt x="4906" y="4723"/>
                    <a:pt x="5133" y="4723"/>
                  </a:cubicBezTo>
                  <a:lnTo>
                    <a:pt x="6474" y="4723"/>
                  </a:lnTo>
                  <a:cubicBezTo>
                    <a:pt x="6703" y="4723"/>
                    <a:pt x="6889" y="4537"/>
                    <a:pt x="6889" y="4307"/>
                  </a:cubicBezTo>
                  <a:lnTo>
                    <a:pt x="6887" y="2668"/>
                  </a:lnTo>
                  <a:cubicBezTo>
                    <a:pt x="6886" y="2392"/>
                    <a:pt x="6662" y="2169"/>
                    <a:pt x="6386" y="2169"/>
                  </a:cubicBezTo>
                  <a:lnTo>
                    <a:pt x="5133" y="2169"/>
                  </a:lnTo>
                  <a:cubicBezTo>
                    <a:pt x="4906" y="2169"/>
                    <a:pt x="4722" y="1984"/>
                    <a:pt x="4722" y="1757"/>
                  </a:cubicBezTo>
                  <a:lnTo>
                    <a:pt x="4722" y="417"/>
                  </a:lnTo>
                  <a:cubicBezTo>
                    <a:pt x="4722" y="187"/>
                    <a:pt x="4536" y="1"/>
                    <a:pt x="4306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3186114" y="1348185"/>
              <a:ext cx="2773425" cy="2744096"/>
            </a:xfrm>
            <a:custGeom>
              <a:rect b="b" l="l" r="r" t="t"/>
              <a:pathLst>
                <a:path extrusionOk="0" fill="none" h="41917" w="42365">
                  <a:moveTo>
                    <a:pt x="24929" y="15921"/>
                  </a:moveTo>
                  <a:lnTo>
                    <a:pt x="24932" y="16934"/>
                  </a:lnTo>
                  <a:cubicBezTo>
                    <a:pt x="24932" y="17160"/>
                    <a:pt x="24750" y="17341"/>
                    <a:pt x="24525" y="17341"/>
                  </a:cubicBezTo>
                  <a:lnTo>
                    <a:pt x="23212" y="17341"/>
                  </a:lnTo>
                  <a:cubicBezTo>
                    <a:pt x="22990" y="17341"/>
                    <a:pt x="22809" y="17522"/>
                    <a:pt x="22809" y="17745"/>
                  </a:cubicBezTo>
                  <a:lnTo>
                    <a:pt x="22809" y="19057"/>
                  </a:lnTo>
                  <a:cubicBezTo>
                    <a:pt x="22809" y="19282"/>
                    <a:pt x="22627" y="19465"/>
                    <a:pt x="22402" y="19465"/>
                  </a:cubicBezTo>
                  <a:lnTo>
                    <a:pt x="20715" y="19465"/>
                  </a:lnTo>
                  <a:cubicBezTo>
                    <a:pt x="20490" y="19465"/>
                    <a:pt x="20308" y="19282"/>
                    <a:pt x="20308" y="19057"/>
                  </a:cubicBezTo>
                  <a:lnTo>
                    <a:pt x="20308" y="17745"/>
                  </a:lnTo>
                  <a:cubicBezTo>
                    <a:pt x="20308" y="17522"/>
                    <a:pt x="20127" y="17341"/>
                    <a:pt x="19905" y="17341"/>
                  </a:cubicBezTo>
                  <a:lnTo>
                    <a:pt x="18592" y="17341"/>
                  </a:lnTo>
                  <a:cubicBezTo>
                    <a:pt x="18367" y="17341"/>
                    <a:pt x="18185" y="17160"/>
                    <a:pt x="18185" y="16934"/>
                  </a:cubicBezTo>
                  <a:lnTo>
                    <a:pt x="18185" y="15248"/>
                  </a:lnTo>
                  <a:cubicBezTo>
                    <a:pt x="18185" y="15022"/>
                    <a:pt x="18367" y="14840"/>
                    <a:pt x="18592" y="14840"/>
                  </a:cubicBezTo>
                  <a:lnTo>
                    <a:pt x="19905" y="14840"/>
                  </a:lnTo>
                  <a:cubicBezTo>
                    <a:pt x="20127" y="14840"/>
                    <a:pt x="20308" y="14660"/>
                    <a:pt x="20308" y="14437"/>
                  </a:cubicBezTo>
                  <a:lnTo>
                    <a:pt x="20308" y="13125"/>
                  </a:lnTo>
                  <a:cubicBezTo>
                    <a:pt x="20308" y="12900"/>
                    <a:pt x="20490" y="12717"/>
                    <a:pt x="20715" y="12717"/>
                  </a:cubicBezTo>
                  <a:lnTo>
                    <a:pt x="22402" y="12717"/>
                  </a:lnTo>
                  <a:cubicBezTo>
                    <a:pt x="22627" y="12717"/>
                    <a:pt x="22809" y="12900"/>
                    <a:pt x="22809" y="13125"/>
                  </a:cubicBezTo>
                  <a:lnTo>
                    <a:pt x="22809" y="14437"/>
                  </a:lnTo>
                  <a:cubicBezTo>
                    <a:pt x="22809" y="14660"/>
                    <a:pt x="22990" y="14840"/>
                    <a:pt x="23212" y="14840"/>
                  </a:cubicBezTo>
                  <a:lnTo>
                    <a:pt x="24927" y="14840"/>
                  </a:lnTo>
                  <a:cubicBezTo>
                    <a:pt x="26897" y="14840"/>
                    <a:pt x="26835" y="16180"/>
                    <a:pt x="26835" y="16804"/>
                  </a:cubicBezTo>
                  <a:cubicBezTo>
                    <a:pt x="26835" y="20097"/>
                    <a:pt x="24165" y="22766"/>
                    <a:pt x="20873" y="22766"/>
                  </a:cubicBezTo>
                  <a:cubicBezTo>
                    <a:pt x="17214" y="22766"/>
                    <a:pt x="14249" y="19800"/>
                    <a:pt x="14249" y="16142"/>
                  </a:cubicBezTo>
                  <a:cubicBezTo>
                    <a:pt x="14249" y="12077"/>
                    <a:pt x="17544" y="8782"/>
                    <a:pt x="21609" y="8782"/>
                  </a:cubicBezTo>
                  <a:cubicBezTo>
                    <a:pt x="26126" y="8782"/>
                    <a:pt x="29787" y="12443"/>
                    <a:pt x="29787" y="16960"/>
                  </a:cubicBezTo>
                  <a:cubicBezTo>
                    <a:pt x="29787" y="20615"/>
                    <a:pt x="27449" y="23828"/>
                    <a:pt x="24262" y="25296"/>
                  </a:cubicBezTo>
                  <a:cubicBezTo>
                    <a:pt x="22611" y="26057"/>
                    <a:pt x="21575" y="27734"/>
                    <a:pt x="21575" y="29552"/>
                  </a:cubicBezTo>
                  <a:lnTo>
                    <a:pt x="21575" y="31096"/>
                  </a:lnTo>
                  <a:cubicBezTo>
                    <a:pt x="21575" y="33631"/>
                    <a:pt x="21171" y="34739"/>
                    <a:pt x="24025" y="34739"/>
                  </a:cubicBezTo>
                  <a:cubicBezTo>
                    <a:pt x="25984" y="34739"/>
                    <a:pt x="27556" y="35133"/>
                    <a:pt x="26766" y="32220"/>
                  </a:cubicBezTo>
                  <a:cubicBezTo>
                    <a:pt x="26298" y="30493"/>
                    <a:pt x="27876" y="29749"/>
                    <a:pt x="30121" y="27900"/>
                  </a:cubicBezTo>
                  <a:cubicBezTo>
                    <a:pt x="33329" y="25258"/>
                    <a:pt x="34000" y="22124"/>
                    <a:pt x="34000" y="18773"/>
                  </a:cubicBezTo>
                  <a:cubicBezTo>
                    <a:pt x="34000" y="11689"/>
                    <a:pt x="28256" y="5945"/>
                    <a:pt x="21171" y="5945"/>
                  </a:cubicBezTo>
                  <a:cubicBezTo>
                    <a:pt x="14244" y="5945"/>
                    <a:pt x="8599" y="11782"/>
                    <a:pt x="8350" y="18664"/>
                  </a:cubicBezTo>
                  <a:cubicBezTo>
                    <a:pt x="8338" y="19021"/>
                    <a:pt x="8265" y="19375"/>
                    <a:pt x="8134" y="19708"/>
                  </a:cubicBezTo>
                  <a:cubicBezTo>
                    <a:pt x="7396" y="21581"/>
                    <a:pt x="6455" y="22607"/>
                    <a:pt x="5954" y="23716"/>
                  </a:cubicBezTo>
                  <a:cubicBezTo>
                    <a:pt x="5726" y="24223"/>
                    <a:pt x="6292" y="24774"/>
                    <a:pt x="6893" y="24755"/>
                  </a:cubicBezTo>
                  <a:cubicBezTo>
                    <a:pt x="7689" y="24729"/>
                    <a:pt x="8354" y="24775"/>
                    <a:pt x="8557" y="24863"/>
                  </a:cubicBezTo>
                  <a:cubicBezTo>
                    <a:pt x="9949" y="25464"/>
                    <a:pt x="7420" y="32816"/>
                    <a:pt x="12366" y="32722"/>
                  </a:cubicBezTo>
                  <a:cubicBezTo>
                    <a:pt x="16685" y="32640"/>
                    <a:pt x="17791" y="34157"/>
                    <a:pt x="17570" y="36161"/>
                  </a:cubicBezTo>
                  <a:cubicBezTo>
                    <a:pt x="17060" y="40796"/>
                    <a:pt x="13353" y="41091"/>
                    <a:pt x="9801" y="39123"/>
                  </a:cubicBezTo>
                  <a:cubicBezTo>
                    <a:pt x="3688" y="35737"/>
                    <a:pt x="1" y="28770"/>
                    <a:pt x="1" y="21263"/>
                  </a:cubicBezTo>
                  <a:cubicBezTo>
                    <a:pt x="1" y="9514"/>
                    <a:pt x="9571" y="1"/>
                    <a:pt x="21341" y="93"/>
                  </a:cubicBezTo>
                  <a:cubicBezTo>
                    <a:pt x="32938" y="183"/>
                    <a:pt x="42364" y="9707"/>
                    <a:pt x="42341" y="21304"/>
                  </a:cubicBezTo>
                  <a:cubicBezTo>
                    <a:pt x="42321" y="31374"/>
                    <a:pt x="35271" y="39795"/>
                    <a:pt x="25837" y="41917"/>
                  </a:cubicBezTo>
                </a:path>
              </a:pathLst>
            </a:custGeom>
            <a:noFill/>
            <a:ln cap="rnd" cmpd="sng" w="102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3219696" y="1365009"/>
              <a:ext cx="2773425" cy="2744096"/>
            </a:xfrm>
            <a:custGeom>
              <a:rect b="b" l="l" r="r" t="t"/>
              <a:pathLst>
                <a:path extrusionOk="0" fill="none" h="41917" w="42365">
                  <a:moveTo>
                    <a:pt x="24930" y="15920"/>
                  </a:moveTo>
                  <a:lnTo>
                    <a:pt x="24932" y="16934"/>
                  </a:lnTo>
                  <a:cubicBezTo>
                    <a:pt x="24932" y="17159"/>
                    <a:pt x="24750" y="17341"/>
                    <a:pt x="24526" y="17341"/>
                  </a:cubicBezTo>
                  <a:lnTo>
                    <a:pt x="23212" y="17341"/>
                  </a:lnTo>
                  <a:cubicBezTo>
                    <a:pt x="22991" y="17341"/>
                    <a:pt x="22810" y="17522"/>
                    <a:pt x="22810" y="17744"/>
                  </a:cubicBezTo>
                  <a:lnTo>
                    <a:pt x="22810" y="19057"/>
                  </a:lnTo>
                  <a:cubicBezTo>
                    <a:pt x="22810" y="19282"/>
                    <a:pt x="22627" y="19465"/>
                    <a:pt x="22402" y="19465"/>
                  </a:cubicBezTo>
                  <a:lnTo>
                    <a:pt x="20715" y="19465"/>
                  </a:lnTo>
                  <a:cubicBezTo>
                    <a:pt x="20491" y="19465"/>
                    <a:pt x="20308" y="19282"/>
                    <a:pt x="20308" y="19057"/>
                  </a:cubicBezTo>
                  <a:lnTo>
                    <a:pt x="20308" y="17744"/>
                  </a:lnTo>
                  <a:cubicBezTo>
                    <a:pt x="20308" y="17522"/>
                    <a:pt x="20128" y="17341"/>
                    <a:pt x="19905" y="17341"/>
                  </a:cubicBezTo>
                  <a:lnTo>
                    <a:pt x="18593" y="17341"/>
                  </a:lnTo>
                  <a:cubicBezTo>
                    <a:pt x="18367" y="17341"/>
                    <a:pt x="18185" y="17159"/>
                    <a:pt x="18185" y="16934"/>
                  </a:cubicBezTo>
                  <a:lnTo>
                    <a:pt x="18185" y="15247"/>
                  </a:lnTo>
                  <a:cubicBezTo>
                    <a:pt x="18185" y="15022"/>
                    <a:pt x="18367" y="14840"/>
                    <a:pt x="18593" y="14840"/>
                  </a:cubicBezTo>
                  <a:lnTo>
                    <a:pt x="19905" y="14840"/>
                  </a:lnTo>
                  <a:cubicBezTo>
                    <a:pt x="20128" y="14840"/>
                    <a:pt x="20308" y="14660"/>
                    <a:pt x="20308" y="14437"/>
                  </a:cubicBezTo>
                  <a:lnTo>
                    <a:pt x="20308" y="13124"/>
                  </a:lnTo>
                  <a:cubicBezTo>
                    <a:pt x="20308" y="12899"/>
                    <a:pt x="20491" y="12717"/>
                    <a:pt x="20715" y="12717"/>
                  </a:cubicBezTo>
                  <a:lnTo>
                    <a:pt x="22402" y="12717"/>
                  </a:lnTo>
                  <a:cubicBezTo>
                    <a:pt x="22627" y="12717"/>
                    <a:pt x="22810" y="12899"/>
                    <a:pt x="22810" y="13124"/>
                  </a:cubicBezTo>
                  <a:lnTo>
                    <a:pt x="22810" y="14437"/>
                  </a:lnTo>
                  <a:cubicBezTo>
                    <a:pt x="22810" y="14660"/>
                    <a:pt x="22991" y="14840"/>
                    <a:pt x="23212" y="14840"/>
                  </a:cubicBezTo>
                  <a:lnTo>
                    <a:pt x="24927" y="14840"/>
                  </a:lnTo>
                  <a:cubicBezTo>
                    <a:pt x="26897" y="14840"/>
                    <a:pt x="26835" y="16180"/>
                    <a:pt x="26835" y="16804"/>
                  </a:cubicBezTo>
                  <a:cubicBezTo>
                    <a:pt x="26835" y="20097"/>
                    <a:pt x="24166" y="22766"/>
                    <a:pt x="20873" y="22766"/>
                  </a:cubicBezTo>
                  <a:cubicBezTo>
                    <a:pt x="17215" y="22766"/>
                    <a:pt x="14250" y="19800"/>
                    <a:pt x="14250" y="16141"/>
                  </a:cubicBezTo>
                  <a:cubicBezTo>
                    <a:pt x="14250" y="12077"/>
                    <a:pt x="17545" y="8782"/>
                    <a:pt x="21609" y="8782"/>
                  </a:cubicBezTo>
                  <a:cubicBezTo>
                    <a:pt x="26126" y="8782"/>
                    <a:pt x="29788" y="12443"/>
                    <a:pt x="29788" y="16959"/>
                  </a:cubicBezTo>
                  <a:cubicBezTo>
                    <a:pt x="29788" y="20614"/>
                    <a:pt x="27450" y="23828"/>
                    <a:pt x="24263" y="25296"/>
                  </a:cubicBezTo>
                  <a:cubicBezTo>
                    <a:pt x="22612" y="26057"/>
                    <a:pt x="21575" y="27733"/>
                    <a:pt x="21575" y="29552"/>
                  </a:cubicBezTo>
                  <a:lnTo>
                    <a:pt x="21575" y="31096"/>
                  </a:lnTo>
                  <a:cubicBezTo>
                    <a:pt x="21575" y="33630"/>
                    <a:pt x="21172" y="34738"/>
                    <a:pt x="24025" y="34738"/>
                  </a:cubicBezTo>
                  <a:cubicBezTo>
                    <a:pt x="25985" y="34738"/>
                    <a:pt x="27556" y="35133"/>
                    <a:pt x="26766" y="32219"/>
                  </a:cubicBezTo>
                  <a:cubicBezTo>
                    <a:pt x="26298" y="30492"/>
                    <a:pt x="27877" y="29748"/>
                    <a:pt x="30121" y="27900"/>
                  </a:cubicBezTo>
                  <a:cubicBezTo>
                    <a:pt x="33329" y="25258"/>
                    <a:pt x="34000" y="22124"/>
                    <a:pt x="34000" y="18773"/>
                  </a:cubicBezTo>
                  <a:cubicBezTo>
                    <a:pt x="34000" y="11688"/>
                    <a:pt x="28256" y="5945"/>
                    <a:pt x="21172" y="5945"/>
                  </a:cubicBezTo>
                  <a:cubicBezTo>
                    <a:pt x="14244" y="5945"/>
                    <a:pt x="8600" y="11782"/>
                    <a:pt x="8351" y="18664"/>
                  </a:cubicBezTo>
                  <a:cubicBezTo>
                    <a:pt x="8339" y="19021"/>
                    <a:pt x="8265" y="19375"/>
                    <a:pt x="8134" y="19707"/>
                  </a:cubicBezTo>
                  <a:cubicBezTo>
                    <a:pt x="7396" y="21580"/>
                    <a:pt x="6455" y="22607"/>
                    <a:pt x="5955" y="23716"/>
                  </a:cubicBezTo>
                  <a:cubicBezTo>
                    <a:pt x="5726" y="24222"/>
                    <a:pt x="6293" y="24774"/>
                    <a:pt x="6893" y="24755"/>
                  </a:cubicBezTo>
                  <a:cubicBezTo>
                    <a:pt x="7689" y="24729"/>
                    <a:pt x="8354" y="24775"/>
                    <a:pt x="8558" y="24862"/>
                  </a:cubicBezTo>
                  <a:cubicBezTo>
                    <a:pt x="9949" y="25464"/>
                    <a:pt x="7420" y="32816"/>
                    <a:pt x="12366" y="32722"/>
                  </a:cubicBezTo>
                  <a:cubicBezTo>
                    <a:pt x="16686" y="32640"/>
                    <a:pt x="17791" y="34157"/>
                    <a:pt x="17570" y="36161"/>
                  </a:cubicBezTo>
                  <a:cubicBezTo>
                    <a:pt x="17060" y="40795"/>
                    <a:pt x="13353" y="41090"/>
                    <a:pt x="9802" y="39123"/>
                  </a:cubicBezTo>
                  <a:cubicBezTo>
                    <a:pt x="3688" y="35736"/>
                    <a:pt x="1" y="28770"/>
                    <a:pt x="1" y="21262"/>
                  </a:cubicBezTo>
                  <a:cubicBezTo>
                    <a:pt x="1" y="9513"/>
                    <a:pt x="9571" y="1"/>
                    <a:pt x="21340" y="92"/>
                  </a:cubicBezTo>
                  <a:cubicBezTo>
                    <a:pt x="32938" y="183"/>
                    <a:pt x="42364" y="9706"/>
                    <a:pt x="42342" y="21304"/>
                  </a:cubicBezTo>
                  <a:cubicBezTo>
                    <a:pt x="42322" y="31374"/>
                    <a:pt x="35271" y="39795"/>
                    <a:pt x="25838" y="41916"/>
                  </a:cubicBezTo>
                </a:path>
              </a:pathLst>
            </a:custGeom>
            <a:noFill/>
            <a:ln cap="rnd" cmpd="sng" w="102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1"/>
          <p:cNvGrpSpPr/>
          <p:nvPr/>
        </p:nvGrpSpPr>
        <p:grpSpPr>
          <a:xfrm>
            <a:off x="5567449" y="2674058"/>
            <a:ext cx="1464778" cy="587679"/>
            <a:chOff x="5567449" y="2674058"/>
            <a:chExt cx="1464778" cy="587679"/>
          </a:xfrm>
        </p:grpSpPr>
        <p:sp>
          <p:nvSpPr>
            <p:cNvPr id="1423" name="Google Shape;1423;p31"/>
            <p:cNvSpPr/>
            <p:nvPr/>
          </p:nvSpPr>
          <p:spPr>
            <a:xfrm>
              <a:off x="5567449" y="2674058"/>
              <a:ext cx="578187" cy="578187"/>
            </a:xfrm>
            <a:custGeom>
              <a:rect b="b" l="l" r="r" t="t"/>
              <a:pathLst>
                <a:path extrusionOk="0" h="8832" w="8832">
                  <a:moveTo>
                    <a:pt x="4416" y="0"/>
                  </a:moveTo>
                  <a:cubicBezTo>
                    <a:pt x="1978" y="0"/>
                    <a:pt x="0" y="1977"/>
                    <a:pt x="0" y="4416"/>
                  </a:cubicBezTo>
                  <a:cubicBezTo>
                    <a:pt x="0" y="6855"/>
                    <a:pt x="1978" y="8832"/>
                    <a:pt x="4416" y="8832"/>
                  </a:cubicBezTo>
                  <a:cubicBezTo>
                    <a:pt x="6855" y="8832"/>
                    <a:pt x="8832" y="6855"/>
                    <a:pt x="8832" y="4416"/>
                  </a:cubicBezTo>
                  <a:cubicBezTo>
                    <a:pt x="8832" y="1977"/>
                    <a:pt x="6855" y="0"/>
                    <a:pt x="4416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605614" y="2683550"/>
              <a:ext cx="578187" cy="578187"/>
            </a:xfrm>
            <a:custGeom>
              <a:rect b="b" l="l" r="r" t="t"/>
              <a:pathLst>
                <a:path extrusionOk="0" fill="none" h="8832" w="8832">
                  <a:moveTo>
                    <a:pt x="8832" y="4416"/>
                  </a:moveTo>
                  <a:cubicBezTo>
                    <a:pt x="8832" y="6855"/>
                    <a:pt x="6855" y="8832"/>
                    <a:pt x="4417" y="8832"/>
                  </a:cubicBezTo>
                  <a:cubicBezTo>
                    <a:pt x="1978" y="8832"/>
                    <a:pt x="0" y="6855"/>
                    <a:pt x="0" y="4416"/>
                  </a:cubicBezTo>
                  <a:cubicBezTo>
                    <a:pt x="0" y="1977"/>
                    <a:pt x="1978" y="0"/>
                    <a:pt x="4417" y="0"/>
                  </a:cubicBezTo>
                  <a:cubicBezTo>
                    <a:pt x="6855" y="0"/>
                    <a:pt x="8832" y="1977"/>
                    <a:pt x="8832" y="4416"/>
                  </a:cubicBezTo>
                  <a:close/>
                </a:path>
              </a:pathLst>
            </a:custGeom>
            <a:noFill/>
            <a:ln cap="rnd" cmpd="sng" w="102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5" name="Google Shape;1425;p31"/>
            <p:cNvCxnSpPr>
              <a:endCxn id="1426" idx="1"/>
            </p:cNvCxnSpPr>
            <p:nvPr/>
          </p:nvCxnSpPr>
          <p:spPr>
            <a:xfrm flipH="1" rot="10800000">
              <a:off x="6185327" y="2972617"/>
              <a:ext cx="8469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27" name="Google Shape;1427;p31"/>
          <p:cNvGrpSpPr/>
          <p:nvPr/>
        </p:nvGrpSpPr>
        <p:grpSpPr>
          <a:xfrm>
            <a:off x="4653918" y="3714777"/>
            <a:ext cx="1755757" cy="570853"/>
            <a:chOff x="4653918" y="3714777"/>
            <a:chExt cx="1755757" cy="570853"/>
          </a:xfrm>
        </p:grpSpPr>
        <p:sp>
          <p:nvSpPr>
            <p:cNvPr id="1428" name="Google Shape;1428;p31"/>
            <p:cNvSpPr/>
            <p:nvPr/>
          </p:nvSpPr>
          <p:spPr>
            <a:xfrm>
              <a:off x="4662755" y="3761583"/>
              <a:ext cx="532623" cy="524047"/>
            </a:xfrm>
            <a:custGeom>
              <a:rect b="b" l="l" r="r" t="t"/>
              <a:pathLst>
                <a:path extrusionOk="0" h="8005" w="8136">
                  <a:moveTo>
                    <a:pt x="4065" y="0"/>
                  </a:moveTo>
                  <a:cubicBezTo>
                    <a:pt x="1911" y="0"/>
                    <a:pt x="133" y="1714"/>
                    <a:pt x="68" y="3881"/>
                  </a:cubicBezTo>
                  <a:cubicBezTo>
                    <a:pt x="1" y="6091"/>
                    <a:pt x="1738" y="7936"/>
                    <a:pt x="3948" y="8003"/>
                  </a:cubicBezTo>
                  <a:cubicBezTo>
                    <a:pt x="3988" y="8004"/>
                    <a:pt x="4029" y="8004"/>
                    <a:pt x="4070" y="8004"/>
                  </a:cubicBezTo>
                  <a:cubicBezTo>
                    <a:pt x="6225" y="8004"/>
                    <a:pt x="8004" y="6290"/>
                    <a:pt x="8069" y="4122"/>
                  </a:cubicBezTo>
                  <a:cubicBezTo>
                    <a:pt x="8135" y="1913"/>
                    <a:pt x="6398" y="68"/>
                    <a:pt x="4188" y="2"/>
                  </a:cubicBezTo>
                  <a:cubicBezTo>
                    <a:pt x="4147" y="1"/>
                    <a:pt x="4106" y="0"/>
                    <a:pt x="4065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4653918" y="3714777"/>
              <a:ext cx="532492" cy="532558"/>
            </a:xfrm>
            <a:custGeom>
              <a:rect b="b" l="l" r="r" t="t"/>
              <a:pathLst>
                <a:path extrusionOk="0" fill="none" h="8135" w="8134">
                  <a:moveTo>
                    <a:pt x="3947" y="8068"/>
                  </a:moveTo>
                  <a:cubicBezTo>
                    <a:pt x="1737" y="8002"/>
                    <a:pt x="1" y="6157"/>
                    <a:pt x="67" y="3947"/>
                  </a:cubicBezTo>
                  <a:cubicBezTo>
                    <a:pt x="133" y="1738"/>
                    <a:pt x="1978" y="0"/>
                    <a:pt x="4187" y="67"/>
                  </a:cubicBezTo>
                  <a:cubicBezTo>
                    <a:pt x="6397" y="133"/>
                    <a:pt x="8134" y="1978"/>
                    <a:pt x="8067" y="4188"/>
                  </a:cubicBezTo>
                  <a:cubicBezTo>
                    <a:pt x="8001" y="6397"/>
                    <a:pt x="6156" y="8134"/>
                    <a:pt x="3947" y="8068"/>
                  </a:cubicBezTo>
                  <a:close/>
                </a:path>
              </a:pathLst>
            </a:custGeom>
            <a:noFill/>
            <a:ln cap="rnd" cmpd="sng" w="102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0" name="Google Shape;1430;p31"/>
            <p:cNvCxnSpPr>
              <a:endCxn id="1431" idx="1"/>
            </p:cNvCxnSpPr>
            <p:nvPr/>
          </p:nvCxnSpPr>
          <p:spPr>
            <a:xfrm flipH="1" rot="10800000">
              <a:off x="5149075" y="3915476"/>
              <a:ext cx="1260600" cy="186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32" name="Google Shape;1432;p31"/>
          <p:cNvGrpSpPr/>
          <p:nvPr/>
        </p:nvGrpSpPr>
        <p:grpSpPr>
          <a:xfrm>
            <a:off x="2152000" y="3065522"/>
            <a:ext cx="1367665" cy="768628"/>
            <a:chOff x="2152000" y="3065522"/>
            <a:chExt cx="1367665" cy="768628"/>
          </a:xfrm>
        </p:grpSpPr>
        <p:sp>
          <p:nvSpPr>
            <p:cNvPr id="1433" name="Google Shape;1433;p31"/>
            <p:cNvSpPr/>
            <p:nvPr/>
          </p:nvSpPr>
          <p:spPr>
            <a:xfrm>
              <a:off x="3000724" y="3065522"/>
              <a:ext cx="518941" cy="519007"/>
            </a:xfrm>
            <a:custGeom>
              <a:rect b="b" l="l" r="r" t="t"/>
              <a:pathLst>
                <a:path extrusionOk="0" h="7928" w="7927">
                  <a:moveTo>
                    <a:pt x="3963" y="0"/>
                  </a:moveTo>
                  <a:cubicBezTo>
                    <a:pt x="1774" y="0"/>
                    <a:pt x="0" y="1775"/>
                    <a:pt x="0" y="3964"/>
                  </a:cubicBezTo>
                  <a:cubicBezTo>
                    <a:pt x="0" y="6153"/>
                    <a:pt x="1774" y="7927"/>
                    <a:pt x="3963" y="7927"/>
                  </a:cubicBezTo>
                  <a:cubicBezTo>
                    <a:pt x="6152" y="7927"/>
                    <a:pt x="7926" y="6153"/>
                    <a:pt x="7926" y="3964"/>
                  </a:cubicBezTo>
                  <a:cubicBezTo>
                    <a:pt x="7926" y="1775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960202" y="3079728"/>
              <a:ext cx="519007" cy="519007"/>
            </a:xfrm>
            <a:custGeom>
              <a:rect b="b" l="l" r="r" t="t"/>
              <a:pathLst>
                <a:path extrusionOk="0" fill="none" h="7928" w="7928">
                  <a:moveTo>
                    <a:pt x="7927" y="3964"/>
                  </a:moveTo>
                  <a:cubicBezTo>
                    <a:pt x="7927" y="6153"/>
                    <a:pt x="6153" y="7928"/>
                    <a:pt x="3964" y="7928"/>
                  </a:cubicBezTo>
                  <a:cubicBezTo>
                    <a:pt x="1775" y="7928"/>
                    <a:pt x="1" y="6153"/>
                    <a:pt x="1" y="3964"/>
                  </a:cubicBezTo>
                  <a:cubicBezTo>
                    <a:pt x="1" y="1775"/>
                    <a:pt x="1775" y="1"/>
                    <a:pt x="3964" y="1"/>
                  </a:cubicBezTo>
                  <a:cubicBezTo>
                    <a:pt x="6153" y="1"/>
                    <a:pt x="7927" y="1775"/>
                    <a:pt x="7927" y="3964"/>
                  </a:cubicBezTo>
                  <a:close/>
                </a:path>
              </a:pathLst>
            </a:custGeom>
            <a:noFill/>
            <a:ln cap="rnd" cmpd="sng" w="102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5" name="Google Shape;1435;p31"/>
            <p:cNvCxnSpPr/>
            <p:nvPr/>
          </p:nvCxnSpPr>
          <p:spPr>
            <a:xfrm flipH="1">
              <a:off x="2152000" y="3364050"/>
              <a:ext cx="808200" cy="47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36" name="Google Shape;1436;p31"/>
          <p:cNvGrpSpPr/>
          <p:nvPr/>
        </p:nvGrpSpPr>
        <p:grpSpPr>
          <a:xfrm>
            <a:off x="2364175" y="1441535"/>
            <a:ext cx="1429650" cy="751815"/>
            <a:chOff x="2364175" y="1441535"/>
            <a:chExt cx="1429650" cy="751815"/>
          </a:xfrm>
        </p:grpSpPr>
        <p:sp>
          <p:nvSpPr>
            <p:cNvPr id="1437" name="Google Shape;1437;p31"/>
            <p:cNvSpPr/>
            <p:nvPr/>
          </p:nvSpPr>
          <p:spPr>
            <a:xfrm>
              <a:off x="3203200" y="1461173"/>
              <a:ext cx="590625" cy="590625"/>
            </a:xfrm>
            <a:custGeom>
              <a:rect b="b" l="l" r="r" t="t"/>
              <a:pathLst>
                <a:path extrusionOk="0" h="9022" w="9022">
                  <a:moveTo>
                    <a:pt x="4511" y="0"/>
                  </a:moveTo>
                  <a:cubicBezTo>
                    <a:pt x="2020" y="0"/>
                    <a:pt x="1" y="2020"/>
                    <a:pt x="1" y="4511"/>
                  </a:cubicBezTo>
                  <a:cubicBezTo>
                    <a:pt x="1" y="7002"/>
                    <a:pt x="2020" y="9021"/>
                    <a:pt x="4511" y="9021"/>
                  </a:cubicBezTo>
                  <a:cubicBezTo>
                    <a:pt x="7002" y="9021"/>
                    <a:pt x="9022" y="7002"/>
                    <a:pt x="9022" y="4511"/>
                  </a:cubicBezTo>
                  <a:cubicBezTo>
                    <a:pt x="9022" y="2020"/>
                    <a:pt x="7002" y="0"/>
                    <a:pt x="4511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173676" y="1441535"/>
              <a:ext cx="590625" cy="590625"/>
            </a:xfrm>
            <a:custGeom>
              <a:rect b="b" l="l" r="r" t="t"/>
              <a:pathLst>
                <a:path extrusionOk="0" fill="none" h="9022" w="9022">
                  <a:moveTo>
                    <a:pt x="9021" y="4511"/>
                  </a:moveTo>
                  <a:cubicBezTo>
                    <a:pt x="9021" y="7002"/>
                    <a:pt x="7003" y="9022"/>
                    <a:pt x="4511" y="9022"/>
                  </a:cubicBezTo>
                  <a:cubicBezTo>
                    <a:pt x="2020" y="9022"/>
                    <a:pt x="0" y="7002"/>
                    <a:pt x="0" y="4511"/>
                  </a:cubicBezTo>
                  <a:cubicBezTo>
                    <a:pt x="0" y="2019"/>
                    <a:pt x="2020" y="1"/>
                    <a:pt x="4511" y="1"/>
                  </a:cubicBezTo>
                  <a:cubicBezTo>
                    <a:pt x="7003" y="1"/>
                    <a:pt x="9021" y="2019"/>
                    <a:pt x="9021" y="4511"/>
                  </a:cubicBezTo>
                  <a:close/>
                </a:path>
              </a:pathLst>
            </a:custGeom>
            <a:noFill/>
            <a:ln cap="rnd" cmpd="sng" w="102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9" name="Google Shape;1439;p31"/>
            <p:cNvCxnSpPr/>
            <p:nvPr/>
          </p:nvCxnSpPr>
          <p:spPr>
            <a:xfrm flipH="1">
              <a:off x="2364175" y="1723250"/>
              <a:ext cx="808200" cy="47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40" name="Google Shape;1440;p31"/>
          <p:cNvGrpSpPr/>
          <p:nvPr/>
        </p:nvGrpSpPr>
        <p:grpSpPr>
          <a:xfrm>
            <a:off x="5056709" y="1319447"/>
            <a:ext cx="1352966" cy="707953"/>
            <a:chOff x="5056709" y="1319447"/>
            <a:chExt cx="1352966" cy="707953"/>
          </a:xfrm>
        </p:grpSpPr>
        <p:sp>
          <p:nvSpPr>
            <p:cNvPr id="1441" name="Google Shape;1441;p31"/>
            <p:cNvSpPr/>
            <p:nvPr/>
          </p:nvSpPr>
          <p:spPr>
            <a:xfrm>
              <a:off x="5056709" y="1354142"/>
              <a:ext cx="511216" cy="511282"/>
            </a:xfrm>
            <a:custGeom>
              <a:rect b="b" l="l" r="r" t="t"/>
              <a:pathLst>
                <a:path extrusionOk="0" h="7810" w="7809">
                  <a:moveTo>
                    <a:pt x="3904" y="1"/>
                  </a:moveTo>
                  <a:cubicBezTo>
                    <a:pt x="1749" y="1"/>
                    <a:pt x="1" y="1749"/>
                    <a:pt x="1" y="3905"/>
                  </a:cubicBezTo>
                  <a:cubicBezTo>
                    <a:pt x="1" y="6061"/>
                    <a:pt x="1749" y="7809"/>
                    <a:pt x="3904" y="7809"/>
                  </a:cubicBezTo>
                  <a:cubicBezTo>
                    <a:pt x="6060" y="7809"/>
                    <a:pt x="7808" y="6061"/>
                    <a:pt x="7808" y="3905"/>
                  </a:cubicBezTo>
                  <a:cubicBezTo>
                    <a:pt x="7808" y="1749"/>
                    <a:pt x="6060" y="1"/>
                    <a:pt x="390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5090815" y="1319447"/>
              <a:ext cx="511282" cy="511216"/>
            </a:xfrm>
            <a:custGeom>
              <a:rect b="b" l="l" r="r" t="t"/>
              <a:pathLst>
                <a:path extrusionOk="0" fill="none" h="7809" w="7810">
                  <a:moveTo>
                    <a:pt x="7809" y="3904"/>
                  </a:moveTo>
                  <a:cubicBezTo>
                    <a:pt x="7809" y="6060"/>
                    <a:pt x="6061" y="7808"/>
                    <a:pt x="3905" y="7808"/>
                  </a:cubicBezTo>
                  <a:cubicBezTo>
                    <a:pt x="1749" y="7808"/>
                    <a:pt x="1" y="6060"/>
                    <a:pt x="1" y="3904"/>
                  </a:cubicBezTo>
                  <a:cubicBezTo>
                    <a:pt x="1" y="1748"/>
                    <a:pt x="1749" y="1"/>
                    <a:pt x="3905" y="1"/>
                  </a:cubicBezTo>
                  <a:cubicBezTo>
                    <a:pt x="6061" y="1"/>
                    <a:pt x="7809" y="1748"/>
                    <a:pt x="7809" y="3904"/>
                  </a:cubicBezTo>
                  <a:close/>
                </a:path>
              </a:pathLst>
            </a:custGeom>
            <a:noFill/>
            <a:ln cap="rnd" cmpd="sng" w="102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3" name="Google Shape;1443;p31"/>
            <p:cNvCxnSpPr/>
            <p:nvPr/>
          </p:nvCxnSpPr>
          <p:spPr>
            <a:xfrm>
              <a:off x="5601475" y="1557300"/>
              <a:ext cx="808200" cy="47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444" name="Google Shape;1444;p31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445" name="Google Shape;1445;p31"/>
          <p:cNvGrpSpPr/>
          <p:nvPr/>
        </p:nvGrpSpPr>
        <p:grpSpPr>
          <a:xfrm>
            <a:off x="3302245" y="1604797"/>
            <a:ext cx="358682" cy="280910"/>
            <a:chOff x="3302245" y="1604797"/>
            <a:chExt cx="358682" cy="280910"/>
          </a:xfrm>
        </p:grpSpPr>
        <p:sp>
          <p:nvSpPr>
            <p:cNvPr id="1446" name="Google Shape;1446;p31"/>
            <p:cNvSpPr/>
            <p:nvPr/>
          </p:nvSpPr>
          <p:spPr>
            <a:xfrm>
              <a:off x="3327448" y="1621556"/>
              <a:ext cx="333479" cy="264151"/>
            </a:xfrm>
            <a:custGeom>
              <a:rect b="b" l="l" r="r" t="t"/>
              <a:pathLst>
                <a:path extrusionOk="0" h="4035" w="5094">
                  <a:moveTo>
                    <a:pt x="1244" y="1"/>
                  </a:moveTo>
                  <a:cubicBezTo>
                    <a:pt x="618" y="1"/>
                    <a:pt x="1" y="350"/>
                    <a:pt x="1" y="1080"/>
                  </a:cubicBezTo>
                  <a:cubicBezTo>
                    <a:pt x="1" y="2277"/>
                    <a:pt x="1655" y="3520"/>
                    <a:pt x="2297" y="3956"/>
                  </a:cubicBezTo>
                  <a:cubicBezTo>
                    <a:pt x="2374" y="4008"/>
                    <a:pt x="2460" y="4034"/>
                    <a:pt x="2547" y="4034"/>
                  </a:cubicBezTo>
                  <a:cubicBezTo>
                    <a:pt x="2634" y="4034"/>
                    <a:pt x="2721" y="4008"/>
                    <a:pt x="2797" y="3956"/>
                  </a:cubicBezTo>
                  <a:cubicBezTo>
                    <a:pt x="3438" y="3520"/>
                    <a:pt x="5094" y="2277"/>
                    <a:pt x="5094" y="1080"/>
                  </a:cubicBezTo>
                  <a:cubicBezTo>
                    <a:pt x="5094" y="352"/>
                    <a:pt x="4480" y="7"/>
                    <a:pt x="3856" y="7"/>
                  </a:cubicBezTo>
                  <a:cubicBezTo>
                    <a:pt x="3207" y="7"/>
                    <a:pt x="2547" y="379"/>
                    <a:pt x="2547" y="1080"/>
                  </a:cubicBezTo>
                  <a:cubicBezTo>
                    <a:pt x="2546" y="372"/>
                    <a:pt x="1890" y="1"/>
                    <a:pt x="1244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3302245" y="1604797"/>
              <a:ext cx="333479" cy="264086"/>
            </a:xfrm>
            <a:custGeom>
              <a:rect b="b" l="l" r="r" t="t"/>
              <a:pathLst>
                <a:path extrusionOk="0" h="4034" w="5094">
                  <a:moveTo>
                    <a:pt x="1244" y="0"/>
                  </a:moveTo>
                  <a:cubicBezTo>
                    <a:pt x="618" y="0"/>
                    <a:pt x="1" y="350"/>
                    <a:pt x="1" y="1080"/>
                  </a:cubicBezTo>
                  <a:cubicBezTo>
                    <a:pt x="1" y="2277"/>
                    <a:pt x="1656" y="3519"/>
                    <a:pt x="2297" y="3956"/>
                  </a:cubicBezTo>
                  <a:cubicBezTo>
                    <a:pt x="2374" y="4008"/>
                    <a:pt x="2460" y="4034"/>
                    <a:pt x="2547" y="4034"/>
                  </a:cubicBezTo>
                  <a:cubicBezTo>
                    <a:pt x="2634" y="4034"/>
                    <a:pt x="2721" y="4008"/>
                    <a:pt x="2797" y="3956"/>
                  </a:cubicBezTo>
                  <a:cubicBezTo>
                    <a:pt x="3438" y="3519"/>
                    <a:pt x="5094" y="2277"/>
                    <a:pt x="5094" y="1080"/>
                  </a:cubicBezTo>
                  <a:cubicBezTo>
                    <a:pt x="5094" y="352"/>
                    <a:pt x="4480" y="6"/>
                    <a:pt x="3856" y="6"/>
                  </a:cubicBezTo>
                  <a:cubicBezTo>
                    <a:pt x="3207" y="6"/>
                    <a:pt x="2547" y="378"/>
                    <a:pt x="2547" y="1080"/>
                  </a:cubicBezTo>
                  <a:cubicBezTo>
                    <a:pt x="2546" y="372"/>
                    <a:pt x="1890" y="0"/>
                    <a:pt x="1244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8" name="Google Shape;1448;p31"/>
          <p:cNvSpPr/>
          <p:nvPr/>
        </p:nvSpPr>
        <p:spPr>
          <a:xfrm>
            <a:off x="5320524" y="1676610"/>
            <a:ext cx="109916" cy="68345"/>
          </a:xfrm>
          <a:custGeom>
            <a:rect b="b" l="l" r="r" t="t"/>
            <a:pathLst>
              <a:path extrusionOk="0" h="1044" w="1679">
                <a:moveTo>
                  <a:pt x="24" y="1"/>
                </a:moveTo>
                <a:cubicBezTo>
                  <a:pt x="11" y="1"/>
                  <a:pt x="1" y="11"/>
                  <a:pt x="1" y="24"/>
                </a:cubicBezTo>
                <a:lnTo>
                  <a:pt x="1" y="1021"/>
                </a:lnTo>
                <a:cubicBezTo>
                  <a:pt x="1" y="1033"/>
                  <a:pt x="11" y="1043"/>
                  <a:pt x="24" y="1043"/>
                </a:cubicBezTo>
                <a:lnTo>
                  <a:pt x="1656" y="1043"/>
                </a:lnTo>
                <a:cubicBezTo>
                  <a:pt x="1669" y="1043"/>
                  <a:pt x="1678" y="1033"/>
                  <a:pt x="1678" y="1021"/>
                </a:cubicBezTo>
                <a:lnTo>
                  <a:pt x="1678" y="24"/>
                </a:lnTo>
                <a:cubicBezTo>
                  <a:pt x="1678" y="11"/>
                  <a:pt x="1669" y="1"/>
                  <a:pt x="1656" y="1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31"/>
          <p:cNvGrpSpPr/>
          <p:nvPr/>
        </p:nvGrpSpPr>
        <p:grpSpPr>
          <a:xfrm>
            <a:off x="5232869" y="1402192"/>
            <a:ext cx="255116" cy="314167"/>
            <a:chOff x="5232869" y="1402192"/>
            <a:chExt cx="255116" cy="314167"/>
          </a:xfrm>
        </p:grpSpPr>
        <p:sp>
          <p:nvSpPr>
            <p:cNvPr id="1450" name="Google Shape;1450;p31"/>
            <p:cNvSpPr/>
            <p:nvPr/>
          </p:nvSpPr>
          <p:spPr>
            <a:xfrm>
              <a:off x="5262000" y="1402192"/>
              <a:ext cx="225985" cy="314167"/>
            </a:xfrm>
            <a:custGeom>
              <a:rect b="b" l="l" r="r" t="t"/>
              <a:pathLst>
                <a:path extrusionOk="0" fill="none" h="4799" w="3452">
                  <a:moveTo>
                    <a:pt x="3451" y="1763"/>
                  </a:moveTo>
                  <a:cubicBezTo>
                    <a:pt x="3451" y="786"/>
                    <a:pt x="2636" y="0"/>
                    <a:pt x="1649" y="47"/>
                  </a:cubicBezTo>
                  <a:cubicBezTo>
                    <a:pt x="768" y="90"/>
                    <a:pt x="49" y="819"/>
                    <a:pt x="17" y="1700"/>
                  </a:cubicBezTo>
                  <a:cubicBezTo>
                    <a:pt x="0" y="2198"/>
                    <a:pt x="194" y="2650"/>
                    <a:pt x="517" y="2974"/>
                  </a:cubicBezTo>
                  <a:cubicBezTo>
                    <a:pt x="850" y="3309"/>
                    <a:pt x="1053" y="3753"/>
                    <a:pt x="1053" y="4226"/>
                  </a:cubicBezTo>
                  <a:lnTo>
                    <a:pt x="1053" y="4799"/>
                  </a:lnTo>
                  <a:lnTo>
                    <a:pt x="2415" y="4799"/>
                  </a:lnTo>
                  <a:lnTo>
                    <a:pt x="2415" y="4226"/>
                  </a:lnTo>
                  <a:cubicBezTo>
                    <a:pt x="2415" y="3751"/>
                    <a:pt x="2620" y="3308"/>
                    <a:pt x="2955" y="2971"/>
                  </a:cubicBezTo>
                  <a:cubicBezTo>
                    <a:pt x="3262" y="2661"/>
                    <a:pt x="3451" y="2234"/>
                    <a:pt x="3451" y="1763"/>
                  </a:cubicBezTo>
                  <a:close/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5341341" y="1560414"/>
              <a:ext cx="68345" cy="138393"/>
            </a:xfrm>
            <a:custGeom>
              <a:rect b="b" l="l" r="r" t="t"/>
              <a:pathLst>
                <a:path extrusionOk="0" fill="none" h="2114" w="1044">
                  <a:moveTo>
                    <a:pt x="736" y="2114"/>
                  </a:moveTo>
                  <a:lnTo>
                    <a:pt x="736" y="151"/>
                  </a:lnTo>
                  <a:cubicBezTo>
                    <a:pt x="736" y="68"/>
                    <a:pt x="803" y="1"/>
                    <a:pt x="886" y="1"/>
                  </a:cubicBezTo>
                  <a:lnTo>
                    <a:pt x="893" y="1"/>
                  </a:lnTo>
                  <a:cubicBezTo>
                    <a:pt x="976" y="1"/>
                    <a:pt x="1043" y="68"/>
                    <a:pt x="1043" y="151"/>
                  </a:cubicBezTo>
                  <a:cubicBezTo>
                    <a:pt x="1043" y="235"/>
                    <a:pt x="976" y="302"/>
                    <a:pt x="893" y="302"/>
                  </a:cubicBezTo>
                  <a:lnTo>
                    <a:pt x="151" y="302"/>
                  </a:lnTo>
                  <a:cubicBezTo>
                    <a:pt x="68" y="302"/>
                    <a:pt x="1" y="235"/>
                    <a:pt x="1" y="151"/>
                  </a:cubicBezTo>
                  <a:cubicBezTo>
                    <a:pt x="1" y="68"/>
                    <a:pt x="68" y="1"/>
                    <a:pt x="151" y="1"/>
                  </a:cubicBezTo>
                  <a:lnTo>
                    <a:pt x="158" y="1"/>
                  </a:lnTo>
                  <a:cubicBezTo>
                    <a:pt x="241" y="1"/>
                    <a:pt x="308" y="68"/>
                    <a:pt x="308" y="151"/>
                  </a:cubicBezTo>
                  <a:lnTo>
                    <a:pt x="308" y="2114"/>
                  </a:lnTo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232869" y="1402192"/>
              <a:ext cx="226051" cy="314167"/>
            </a:xfrm>
            <a:custGeom>
              <a:rect b="b" l="l" r="r" t="t"/>
              <a:pathLst>
                <a:path extrusionOk="0" fill="none" h="4799" w="3453">
                  <a:moveTo>
                    <a:pt x="3453" y="1763"/>
                  </a:moveTo>
                  <a:cubicBezTo>
                    <a:pt x="3453" y="786"/>
                    <a:pt x="2637" y="0"/>
                    <a:pt x="1650" y="47"/>
                  </a:cubicBezTo>
                  <a:cubicBezTo>
                    <a:pt x="769" y="90"/>
                    <a:pt x="49" y="819"/>
                    <a:pt x="19" y="1700"/>
                  </a:cubicBezTo>
                  <a:cubicBezTo>
                    <a:pt x="1" y="2198"/>
                    <a:pt x="195" y="2650"/>
                    <a:pt x="517" y="2974"/>
                  </a:cubicBezTo>
                  <a:cubicBezTo>
                    <a:pt x="852" y="3309"/>
                    <a:pt x="1054" y="3753"/>
                    <a:pt x="1054" y="4226"/>
                  </a:cubicBezTo>
                  <a:lnTo>
                    <a:pt x="1054" y="4799"/>
                  </a:lnTo>
                  <a:lnTo>
                    <a:pt x="2416" y="4799"/>
                  </a:lnTo>
                  <a:lnTo>
                    <a:pt x="2416" y="4226"/>
                  </a:lnTo>
                  <a:cubicBezTo>
                    <a:pt x="2416" y="3751"/>
                    <a:pt x="2622" y="3308"/>
                    <a:pt x="2955" y="2971"/>
                  </a:cubicBezTo>
                  <a:cubicBezTo>
                    <a:pt x="3263" y="2661"/>
                    <a:pt x="3453" y="2234"/>
                    <a:pt x="3453" y="1763"/>
                  </a:cubicBezTo>
                  <a:close/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312276" y="1560414"/>
              <a:ext cx="68345" cy="138393"/>
            </a:xfrm>
            <a:custGeom>
              <a:rect b="b" l="l" r="r" t="t"/>
              <a:pathLst>
                <a:path extrusionOk="0" fill="none" h="2114" w="1044">
                  <a:moveTo>
                    <a:pt x="736" y="2114"/>
                  </a:moveTo>
                  <a:lnTo>
                    <a:pt x="736" y="151"/>
                  </a:lnTo>
                  <a:cubicBezTo>
                    <a:pt x="736" y="68"/>
                    <a:pt x="804" y="1"/>
                    <a:pt x="887" y="1"/>
                  </a:cubicBezTo>
                  <a:lnTo>
                    <a:pt x="894" y="1"/>
                  </a:lnTo>
                  <a:cubicBezTo>
                    <a:pt x="977" y="1"/>
                    <a:pt x="1044" y="68"/>
                    <a:pt x="1044" y="151"/>
                  </a:cubicBezTo>
                  <a:cubicBezTo>
                    <a:pt x="1044" y="235"/>
                    <a:pt x="977" y="302"/>
                    <a:pt x="894" y="302"/>
                  </a:cubicBezTo>
                  <a:lnTo>
                    <a:pt x="151" y="302"/>
                  </a:lnTo>
                  <a:cubicBezTo>
                    <a:pt x="68" y="302"/>
                    <a:pt x="0" y="235"/>
                    <a:pt x="0" y="151"/>
                  </a:cubicBezTo>
                  <a:cubicBezTo>
                    <a:pt x="0" y="68"/>
                    <a:pt x="68" y="1"/>
                    <a:pt x="151" y="1"/>
                  </a:cubicBezTo>
                  <a:lnTo>
                    <a:pt x="158" y="1"/>
                  </a:lnTo>
                  <a:cubicBezTo>
                    <a:pt x="240" y="1"/>
                    <a:pt x="308" y="68"/>
                    <a:pt x="308" y="151"/>
                  </a:cubicBezTo>
                  <a:lnTo>
                    <a:pt x="308" y="2114"/>
                  </a:lnTo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31"/>
          <p:cNvSpPr/>
          <p:nvPr/>
        </p:nvSpPr>
        <p:spPr>
          <a:xfrm>
            <a:off x="5291524" y="1676610"/>
            <a:ext cx="109850" cy="68345"/>
          </a:xfrm>
          <a:custGeom>
            <a:rect b="b" l="l" r="r" t="t"/>
            <a:pathLst>
              <a:path extrusionOk="0" h="1044" w="1678">
                <a:moveTo>
                  <a:pt x="22" y="1"/>
                </a:moveTo>
                <a:cubicBezTo>
                  <a:pt x="10" y="1"/>
                  <a:pt x="0" y="11"/>
                  <a:pt x="0" y="24"/>
                </a:cubicBezTo>
                <a:lnTo>
                  <a:pt x="0" y="1021"/>
                </a:lnTo>
                <a:cubicBezTo>
                  <a:pt x="0" y="1033"/>
                  <a:pt x="10" y="1043"/>
                  <a:pt x="22" y="1043"/>
                </a:cubicBezTo>
                <a:lnTo>
                  <a:pt x="1656" y="1043"/>
                </a:lnTo>
                <a:cubicBezTo>
                  <a:pt x="1668" y="1043"/>
                  <a:pt x="1678" y="1033"/>
                  <a:pt x="1678" y="1021"/>
                </a:cubicBezTo>
                <a:lnTo>
                  <a:pt x="1678" y="24"/>
                </a:lnTo>
                <a:cubicBezTo>
                  <a:pt x="1678" y="11"/>
                  <a:pt x="1668" y="1"/>
                  <a:pt x="1656" y="1"/>
                </a:cubicBezTo>
                <a:close/>
              </a:path>
            </a:pathLst>
          </a:custGeom>
          <a:solidFill>
            <a:srgbClr val="74D3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31"/>
          <p:cNvGrpSpPr/>
          <p:nvPr/>
        </p:nvGrpSpPr>
        <p:grpSpPr>
          <a:xfrm>
            <a:off x="4753814" y="3845309"/>
            <a:ext cx="349517" cy="283322"/>
            <a:chOff x="4753814" y="3845309"/>
            <a:chExt cx="349517" cy="283322"/>
          </a:xfrm>
        </p:grpSpPr>
        <p:sp>
          <p:nvSpPr>
            <p:cNvPr id="1456" name="Google Shape;1456;p31"/>
            <p:cNvSpPr/>
            <p:nvPr/>
          </p:nvSpPr>
          <p:spPr>
            <a:xfrm>
              <a:off x="4770638" y="3862133"/>
              <a:ext cx="332693" cy="240846"/>
            </a:xfrm>
            <a:custGeom>
              <a:rect b="b" l="l" r="r" t="t"/>
              <a:pathLst>
                <a:path extrusionOk="0" fill="none" h="3679" w="5082">
                  <a:moveTo>
                    <a:pt x="5081" y="3679"/>
                  </a:moveTo>
                  <a:cubicBezTo>
                    <a:pt x="4226" y="3440"/>
                    <a:pt x="3380" y="3457"/>
                    <a:pt x="2541" y="3679"/>
                  </a:cubicBezTo>
                  <a:cubicBezTo>
                    <a:pt x="1532" y="3411"/>
                    <a:pt x="731" y="3487"/>
                    <a:pt x="1" y="3679"/>
                  </a:cubicBezTo>
                  <a:lnTo>
                    <a:pt x="1" y="264"/>
                  </a:lnTo>
                  <a:cubicBezTo>
                    <a:pt x="821" y="0"/>
                    <a:pt x="1671" y="26"/>
                    <a:pt x="2541" y="264"/>
                  </a:cubicBezTo>
                  <a:cubicBezTo>
                    <a:pt x="3410" y="25"/>
                    <a:pt x="4260" y="0"/>
                    <a:pt x="5081" y="264"/>
                  </a:cubicBezTo>
                  <a:close/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770638" y="4086472"/>
              <a:ext cx="332693" cy="42159"/>
            </a:xfrm>
            <a:custGeom>
              <a:rect b="b" l="l" r="r" t="t"/>
              <a:pathLst>
                <a:path extrusionOk="0" fill="none" h="644" w="5082">
                  <a:moveTo>
                    <a:pt x="2541" y="265"/>
                  </a:moveTo>
                  <a:cubicBezTo>
                    <a:pt x="1671" y="26"/>
                    <a:pt x="821" y="0"/>
                    <a:pt x="1" y="265"/>
                  </a:cubicBezTo>
                  <a:lnTo>
                    <a:pt x="1" y="644"/>
                  </a:lnTo>
                  <a:cubicBezTo>
                    <a:pt x="821" y="379"/>
                    <a:pt x="1671" y="405"/>
                    <a:pt x="2541" y="644"/>
                  </a:cubicBezTo>
                  <a:cubicBezTo>
                    <a:pt x="3410" y="404"/>
                    <a:pt x="4260" y="379"/>
                    <a:pt x="5081" y="644"/>
                  </a:cubicBezTo>
                  <a:lnTo>
                    <a:pt x="5081" y="265"/>
                  </a:lnTo>
                  <a:cubicBezTo>
                    <a:pt x="4260" y="0"/>
                    <a:pt x="3410" y="25"/>
                    <a:pt x="2541" y="265"/>
                  </a:cubicBezTo>
                  <a:close/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36978" y="3879349"/>
              <a:ext cx="65" cy="223628"/>
            </a:xfrm>
            <a:custGeom>
              <a:rect b="b" l="l" r="r" t="t"/>
              <a:pathLst>
                <a:path extrusionOk="0" fill="none" h="3416" w="1">
                  <a:moveTo>
                    <a:pt x="0" y="1"/>
                  </a:moveTo>
                  <a:lnTo>
                    <a:pt x="0" y="3416"/>
                  </a:lnTo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4805595" y="3912604"/>
              <a:ext cx="93288" cy="139375"/>
            </a:xfrm>
            <a:custGeom>
              <a:rect b="b" l="l" r="r" t="t"/>
              <a:pathLst>
                <a:path extrusionOk="0" fill="none" h="2129" w="1425">
                  <a:moveTo>
                    <a:pt x="1" y="2129"/>
                  </a:moveTo>
                  <a:cubicBezTo>
                    <a:pt x="472" y="2047"/>
                    <a:pt x="953" y="2047"/>
                    <a:pt x="1424" y="2129"/>
                  </a:cubicBezTo>
                  <a:moveTo>
                    <a:pt x="1" y="1447"/>
                  </a:moveTo>
                  <a:cubicBezTo>
                    <a:pt x="472" y="1365"/>
                    <a:pt x="953" y="1365"/>
                    <a:pt x="1424" y="1447"/>
                  </a:cubicBezTo>
                  <a:moveTo>
                    <a:pt x="1" y="765"/>
                  </a:moveTo>
                  <a:cubicBezTo>
                    <a:pt x="472" y="683"/>
                    <a:pt x="953" y="683"/>
                    <a:pt x="1424" y="765"/>
                  </a:cubicBezTo>
                  <a:moveTo>
                    <a:pt x="1" y="83"/>
                  </a:moveTo>
                  <a:cubicBezTo>
                    <a:pt x="472" y="1"/>
                    <a:pt x="953" y="1"/>
                    <a:pt x="1424" y="83"/>
                  </a:cubicBezTo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75077" y="3912604"/>
              <a:ext cx="93222" cy="139375"/>
            </a:xfrm>
            <a:custGeom>
              <a:rect b="b" l="l" r="r" t="t"/>
              <a:pathLst>
                <a:path extrusionOk="0" fill="none" h="2129" w="1424">
                  <a:moveTo>
                    <a:pt x="1" y="2129"/>
                  </a:moveTo>
                  <a:cubicBezTo>
                    <a:pt x="472" y="2047"/>
                    <a:pt x="953" y="2047"/>
                    <a:pt x="1424" y="2129"/>
                  </a:cubicBezTo>
                  <a:moveTo>
                    <a:pt x="1" y="1447"/>
                  </a:moveTo>
                  <a:cubicBezTo>
                    <a:pt x="472" y="1365"/>
                    <a:pt x="953" y="1365"/>
                    <a:pt x="1424" y="1447"/>
                  </a:cubicBezTo>
                  <a:moveTo>
                    <a:pt x="1" y="765"/>
                  </a:moveTo>
                  <a:cubicBezTo>
                    <a:pt x="472" y="683"/>
                    <a:pt x="953" y="683"/>
                    <a:pt x="1424" y="765"/>
                  </a:cubicBezTo>
                  <a:moveTo>
                    <a:pt x="1" y="83"/>
                  </a:moveTo>
                  <a:cubicBezTo>
                    <a:pt x="472" y="1"/>
                    <a:pt x="953" y="1"/>
                    <a:pt x="1424" y="83"/>
                  </a:cubicBezTo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753814" y="3845309"/>
              <a:ext cx="332693" cy="240846"/>
            </a:xfrm>
            <a:custGeom>
              <a:rect b="b" l="l" r="r" t="t"/>
              <a:pathLst>
                <a:path extrusionOk="0" fill="none" h="3679" w="5082">
                  <a:moveTo>
                    <a:pt x="5082" y="3679"/>
                  </a:moveTo>
                  <a:cubicBezTo>
                    <a:pt x="4226" y="3441"/>
                    <a:pt x="3380" y="3457"/>
                    <a:pt x="2542" y="3679"/>
                  </a:cubicBezTo>
                  <a:cubicBezTo>
                    <a:pt x="1532" y="3411"/>
                    <a:pt x="732" y="3487"/>
                    <a:pt x="1" y="3679"/>
                  </a:cubicBezTo>
                  <a:lnTo>
                    <a:pt x="1" y="264"/>
                  </a:lnTo>
                  <a:cubicBezTo>
                    <a:pt x="822" y="0"/>
                    <a:pt x="1671" y="27"/>
                    <a:pt x="2542" y="264"/>
                  </a:cubicBezTo>
                  <a:cubicBezTo>
                    <a:pt x="3410" y="26"/>
                    <a:pt x="4260" y="0"/>
                    <a:pt x="5082" y="264"/>
                  </a:cubicBezTo>
                  <a:close/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753814" y="4069648"/>
              <a:ext cx="332693" cy="42159"/>
            </a:xfrm>
            <a:custGeom>
              <a:rect b="b" l="l" r="r" t="t"/>
              <a:pathLst>
                <a:path extrusionOk="0" fill="none" h="644" w="5082">
                  <a:moveTo>
                    <a:pt x="2542" y="265"/>
                  </a:moveTo>
                  <a:cubicBezTo>
                    <a:pt x="1671" y="27"/>
                    <a:pt x="822" y="0"/>
                    <a:pt x="1" y="265"/>
                  </a:cubicBezTo>
                  <a:lnTo>
                    <a:pt x="1" y="644"/>
                  </a:lnTo>
                  <a:cubicBezTo>
                    <a:pt x="822" y="379"/>
                    <a:pt x="1671" y="406"/>
                    <a:pt x="2542" y="644"/>
                  </a:cubicBezTo>
                  <a:cubicBezTo>
                    <a:pt x="3410" y="406"/>
                    <a:pt x="4260" y="379"/>
                    <a:pt x="5082" y="644"/>
                  </a:cubicBezTo>
                  <a:lnTo>
                    <a:pt x="5082" y="265"/>
                  </a:lnTo>
                  <a:cubicBezTo>
                    <a:pt x="4260" y="0"/>
                    <a:pt x="3410" y="27"/>
                    <a:pt x="2542" y="265"/>
                  </a:cubicBezTo>
                  <a:close/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4920154" y="3862591"/>
              <a:ext cx="65" cy="223563"/>
            </a:xfrm>
            <a:custGeom>
              <a:rect b="b" l="l" r="r" t="t"/>
              <a:pathLst>
                <a:path extrusionOk="0" fill="none" h="3415" w="1">
                  <a:moveTo>
                    <a:pt x="1" y="0"/>
                  </a:moveTo>
                  <a:lnTo>
                    <a:pt x="1" y="3415"/>
                  </a:lnTo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4788836" y="3895846"/>
              <a:ext cx="93222" cy="139375"/>
            </a:xfrm>
            <a:custGeom>
              <a:rect b="b" l="l" r="r" t="t"/>
              <a:pathLst>
                <a:path extrusionOk="0" fill="none" h="2129" w="1424">
                  <a:moveTo>
                    <a:pt x="0" y="2128"/>
                  </a:moveTo>
                  <a:cubicBezTo>
                    <a:pt x="471" y="2046"/>
                    <a:pt x="952" y="2046"/>
                    <a:pt x="1423" y="2128"/>
                  </a:cubicBezTo>
                  <a:moveTo>
                    <a:pt x="0" y="1446"/>
                  </a:moveTo>
                  <a:cubicBezTo>
                    <a:pt x="471" y="1364"/>
                    <a:pt x="952" y="1364"/>
                    <a:pt x="1423" y="1446"/>
                  </a:cubicBezTo>
                  <a:moveTo>
                    <a:pt x="0" y="764"/>
                  </a:moveTo>
                  <a:cubicBezTo>
                    <a:pt x="471" y="682"/>
                    <a:pt x="952" y="682"/>
                    <a:pt x="1423" y="764"/>
                  </a:cubicBezTo>
                  <a:moveTo>
                    <a:pt x="0" y="82"/>
                  </a:moveTo>
                  <a:cubicBezTo>
                    <a:pt x="471" y="0"/>
                    <a:pt x="952" y="0"/>
                    <a:pt x="1423" y="82"/>
                  </a:cubicBezTo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4958319" y="3895846"/>
              <a:ext cx="93222" cy="139375"/>
            </a:xfrm>
            <a:custGeom>
              <a:rect b="b" l="l" r="r" t="t"/>
              <a:pathLst>
                <a:path extrusionOk="0" fill="none" h="2129" w="1424">
                  <a:moveTo>
                    <a:pt x="0" y="2128"/>
                  </a:moveTo>
                  <a:cubicBezTo>
                    <a:pt x="472" y="2046"/>
                    <a:pt x="953" y="2046"/>
                    <a:pt x="1423" y="2128"/>
                  </a:cubicBezTo>
                  <a:moveTo>
                    <a:pt x="0" y="1446"/>
                  </a:moveTo>
                  <a:cubicBezTo>
                    <a:pt x="472" y="1364"/>
                    <a:pt x="953" y="1364"/>
                    <a:pt x="1423" y="1446"/>
                  </a:cubicBezTo>
                  <a:moveTo>
                    <a:pt x="0" y="764"/>
                  </a:moveTo>
                  <a:cubicBezTo>
                    <a:pt x="472" y="682"/>
                    <a:pt x="953" y="682"/>
                    <a:pt x="1423" y="764"/>
                  </a:cubicBezTo>
                  <a:moveTo>
                    <a:pt x="0" y="82"/>
                  </a:moveTo>
                  <a:cubicBezTo>
                    <a:pt x="472" y="0"/>
                    <a:pt x="953" y="0"/>
                    <a:pt x="1423" y="82"/>
                  </a:cubicBezTo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5674611" y="2769306"/>
            <a:ext cx="383689" cy="364901"/>
            <a:chOff x="5674611" y="2769306"/>
            <a:chExt cx="383689" cy="364901"/>
          </a:xfrm>
        </p:grpSpPr>
        <p:sp>
          <p:nvSpPr>
            <p:cNvPr id="1467" name="Google Shape;1467;p31"/>
            <p:cNvSpPr/>
            <p:nvPr/>
          </p:nvSpPr>
          <p:spPr>
            <a:xfrm>
              <a:off x="5699815" y="2786064"/>
              <a:ext cx="358486" cy="348143"/>
            </a:xfrm>
            <a:custGeom>
              <a:rect b="b" l="l" r="r" t="t"/>
              <a:pathLst>
                <a:path extrusionOk="0" h="5318" w="5476">
                  <a:moveTo>
                    <a:pt x="3447" y="1"/>
                  </a:moveTo>
                  <a:cubicBezTo>
                    <a:pt x="3395" y="1"/>
                    <a:pt x="3343" y="6"/>
                    <a:pt x="3289" y="16"/>
                  </a:cubicBezTo>
                  <a:cubicBezTo>
                    <a:pt x="2980" y="76"/>
                    <a:pt x="2732" y="327"/>
                    <a:pt x="2675" y="637"/>
                  </a:cubicBezTo>
                  <a:cubicBezTo>
                    <a:pt x="2622" y="917"/>
                    <a:pt x="2719" y="1177"/>
                    <a:pt x="2900" y="1351"/>
                  </a:cubicBezTo>
                  <a:cubicBezTo>
                    <a:pt x="2954" y="1404"/>
                    <a:pt x="2986" y="1475"/>
                    <a:pt x="2986" y="1551"/>
                  </a:cubicBezTo>
                  <a:cubicBezTo>
                    <a:pt x="2986" y="1631"/>
                    <a:pt x="2923" y="1695"/>
                    <a:pt x="2843" y="1695"/>
                  </a:cubicBezTo>
                  <a:lnTo>
                    <a:pt x="2309" y="1695"/>
                  </a:lnTo>
                  <a:cubicBezTo>
                    <a:pt x="2057" y="1695"/>
                    <a:pt x="1853" y="1900"/>
                    <a:pt x="1853" y="2151"/>
                  </a:cubicBezTo>
                  <a:lnTo>
                    <a:pt x="1853" y="2921"/>
                  </a:lnTo>
                  <a:cubicBezTo>
                    <a:pt x="1853" y="2991"/>
                    <a:pt x="1796" y="3047"/>
                    <a:pt x="1727" y="3047"/>
                  </a:cubicBezTo>
                  <a:cubicBezTo>
                    <a:pt x="1604" y="3047"/>
                    <a:pt x="1485" y="3003"/>
                    <a:pt x="1394" y="2921"/>
                  </a:cubicBezTo>
                  <a:cubicBezTo>
                    <a:pt x="1255" y="2796"/>
                    <a:pt x="1071" y="2720"/>
                    <a:pt x="869" y="2720"/>
                  </a:cubicBezTo>
                  <a:cubicBezTo>
                    <a:pt x="383" y="2720"/>
                    <a:pt x="0" y="3161"/>
                    <a:pt x="98" y="3665"/>
                  </a:cubicBezTo>
                  <a:cubicBezTo>
                    <a:pt x="158" y="3973"/>
                    <a:pt x="407" y="4220"/>
                    <a:pt x="715" y="4279"/>
                  </a:cubicBezTo>
                  <a:cubicBezTo>
                    <a:pt x="768" y="4289"/>
                    <a:pt x="819" y="4294"/>
                    <a:pt x="870" y="4294"/>
                  </a:cubicBezTo>
                  <a:cubicBezTo>
                    <a:pt x="1069" y="4294"/>
                    <a:pt x="1251" y="4219"/>
                    <a:pt x="1388" y="4097"/>
                  </a:cubicBezTo>
                  <a:cubicBezTo>
                    <a:pt x="1483" y="4014"/>
                    <a:pt x="1602" y="3967"/>
                    <a:pt x="1727" y="3967"/>
                  </a:cubicBezTo>
                  <a:cubicBezTo>
                    <a:pt x="1796" y="3967"/>
                    <a:pt x="1853" y="4024"/>
                    <a:pt x="1853" y="4093"/>
                  </a:cubicBezTo>
                  <a:lnTo>
                    <a:pt x="1853" y="4862"/>
                  </a:lnTo>
                  <a:cubicBezTo>
                    <a:pt x="1853" y="5114"/>
                    <a:pt x="2057" y="5318"/>
                    <a:pt x="2309" y="5318"/>
                  </a:cubicBezTo>
                  <a:lnTo>
                    <a:pt x="5020" y="5318"/>
                  </a:lnTo>
                  <a:cubicBezTo>
                    <a:pt x="5271" y="5318"/>
                    <a:pt x="5476" y="5114"/>
                    <a:pt x="5476" y="4862"/>
                  </a:cubicBezTo>
                  <a:lnTo>
                    <a:pt x="5476" y="4155"/>
                  </a:lnTo>
                  <a:cubicBezTo>
                    <a:pt x="5476" y="4099"/>
                    <a:pt x="5444" y="4079"/>
                    <a:pt x="5413" y="4079"/>
                  </a:cubicBezTo>
                  <a:cubicBezTo>
                    <a:pt x="5394" y="4079"/>
                    <a:pt x="5376" y="4086"/>
                    <a:pt x="5363" y="4097"/>
                  </a:cubicBezTo>
                  <a:cubicBezTo>
                    <a:pt x="5225" y="4219"/>
                    <a:pt x="5044" y="4294"/>
                    <a:pt x="4845" y="4294"/>
                  </a:cubicBezTo>
                  <a:cubicBezTo>
                    <a:pt x="4802" y="4294"/>
                    <a:pt x="4758" y="4290"/>
                    <a:pt x="4714" y="4283"/>
                  </a:cubicBezTo>
                  <a:cubicBezTo>
                    <a:pt x="4396" y="4233"/>
                    <a:pt x="4134" y="3982"/>
                    <a:pt x="4072" y="3665"/>
                  </a:cubicBezTo>
                  <a:cubicBezTo>
                    <a:pt x="3974" y="3161"/>
                    <a:pt x="4357" y="2720"/>
                    <a:pt x="4843" y="2720"/>
                  </a:cubicBezTo>
                  <a:cubicBezTo>
                    <a:pt x="5045" y="2720"/>
                    <a:pt x="5229" y="2796"/>
                    <a:pt x="5367" y="2921"/>
                  </a:cubicBezTo>
                  <a:cubicBezTo>
                    <a:pt x="5378" y="2931"/>
                    <a:pt x="5394" y="2936"/>
                    <a:pt x="5410" y="2936"/>
                  </a:cubicBezTo>
                  <a:cubicBezTo>
                    <a:pt x="5442" y="2936"/>
                    <a:pt x="5476" y="2914"/>
                    <a:pt x="5476" y="2862"/>
                  </a:cubicBezTo>
                  <a:lnTo>
                    <a:pt x="5476" y="2151"/>
                  </a:lnTo>
                  <a:cubicBezTo>
                    <a:pt x="5476" y="1900"/>
                    <a:pt x="5271" y="1695"/>
                    <a:pt x="5020" y="1695"/>
                  </a:cubicBezTo>
                  <a:lnTo>
                    <a:pt x="4051" y="1695"/>
                  </a:lnTo>
                  <a:cubicBezTo>
                    <a:pt x="3971" y="1695"/>
                    <a:pt x="3907" y="1631"/>
                    <a:pt x="3907" y="1551"/>
                  </a:cubicBezTo>
                  <a:cubicBezTo>
                    <a:pt x="3907" y="1476"/>
                    <a:pt x="3939" y="1404"/>
                    <a:pt x="3993" y="1353"/>
                  </a:cubicBezTo>
                  <a:cubicBezTo>
                    <a:pt x="4141" y="1210"/>
                    <a:pt x="4233" y="1010"/>
                    <a:pt x="4233" y="787"/>
                  </a:cubicBezTo>
                  <a:cubicBezTo>
                    <a:pt x="4233" y="353"/>
                    <a:pt x="3881" y="1"/>
                    <a:pt x="3447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5674611" y="2769306"/>
              <a:ext cx="358486" cy="348143"/>
            </a:xfrm>
            <a:custGeom>
              <a:rect b="b" l="l" r="r" t="t"/>
              <a:pathLst>
                <a:path extrusionOk="0" h="5318" w="5476">
                  <a:moveTo>
                    <a:pt x="3447" y="0"/>
                  </a:moveTo>
                  <a:cubicBezTo>
                    <a:pt x="3395" y="0"/>
                    <a:pt x="3343" y="5"/>
                    <a:pt x="3289" y="15"/>
                  </a:cubicBezTo>
                  <a:cubicBezTo>
                    <a:pt x="2980" y="76"/>
                    <a:pt x="2732" y="326"/>
                    <a:pt x="2675" y="636"/>
                  </a:cubicBezTo>
                  <a:cubicBezTo>
                    <a:pt x="2622" y="917"/>
                    <a:pt x="2719" y="1176"/>
                    <a:pt x="2900" y="1351"/>
                  </a:cubicBezTo>
                  <a:cubicBezTo>
                    <a:pt x="2954" y="1404"/>
                    <a:pt x="2986" y="1474"/>
                    <a:pt x="2986" y="1550"/>
                  </a:cubicBezTo>
                  <a:cubicBezTo>
                    <a:pt x="2986" y="1630"/>
                    <a:pt x="2923" y="1695"/>
                    <a:pt x="2843" y="1695"/>
                  </a:cubicBezTo>
                  <a:lnTo>
                    <a:pt x="2309" y="1695"/>
                  </a:lnTo>
                  <a:cubicBezTo>
                    <a:pt x="2057" y="1695"/>
                    <a:pt x="1853" y="1899"/>
                    <a:pt x="1853" y="2150"/>
                  </a:cubicBezTo>
                  <a:lnTo>
                    <a:pt x="1853" y="2920"/>
                  </a:lnTo>
                  <a:cubicBezTo>
                    <a:pt x="1853" y="2990"/>
                    <a:pt x="1796" y="3046"/>
                    <a:pt x="1727" y="3046"/>
                  </a:cubicBezTo>
                  <a:cubicBezTo>
                    <a:pt x="1604" y="3046"/>
                    <a:pt x="1484" y="3002"/>
                    <a:pt x="1394" y="2921"/>
                  </a:cubicBezTo>
                  <a:cubicBezTo>
                    <a:pt x="1255" y="2796"/>
                    <a:pt x="1071" y="2720"/>
                    <a:pt x="869" y="2720"/>
                  </a:cubicBezTo>
                  <a:cubicBezTo>
                    <a:pt x="383" y="2720"/>
                    <a:pt x="0" y="3161"/>
                    <a:pt x="98" y="3664"/>
                  </a:cubicBezTo>
                  <a:cubicBezTo>
                    <a:pt x="158" y="3973"/>
                    <a:pt x="407" y="4220"/>
                    <a:pt x="715" y="4278"/>
                  </a:cubicBezTo>
                  <a:cubicBezTo>
                    <a:pt x="768" y="4288"/>
                    <a:pt x="819" y="4293"/>
                    <a:pt x="870" y="4293"/>
                  </a:cubicBezTo>
                  <a:cubicBezTo>
                    <a:pt x="1069" y="4293"/>
                    <a:pt x="1251" y="4218"/>
                    <a:pt x="1388" y="4097"/>
                  </a:cubicBezTo>
                  <a:cubicBezTo>
                    <a:pt x="1483" y="4014"/>
                    <a:pt x="1602" y="3966"/>
                    <a:pt x="1727" y="3966"/>
                  </a:cubicBezTo>
                  <a:cubicBezTo>
                    <a:pt x="1796" y="3966"/>
                    <a:pt x="1853" y="4023"/>
                    <a:pt x="1853" y="4092"/>
                  </a:cubicBezTo>
                  <a:lnTo>
                    <a:pt x="1853" y="4861"/>
                  </a:lnTo>
                  <a:cubicBezTo>
                    <a:pt x="1853" y="5113"/>
                    <a:pt x="2057" y="5317"/>
                    <a:pt x="2309" y="5317"/>
                  </a:cubicBezTo>
                  <a:lnTo>
                    <a:pt x="5020" y="5317"/>
                  </a:lnTo>
                  <a:cubicBezTo>
                    <a:pt x="5271" y="5317"/>
                    <a:pt x="5476" y="5113"/>
                    <a:pt x="5476" y="4861"/>
                  </a:cubicBezTo>
                  <a:lnTo>
                    <a:pt x="5476" y="4154"/>
                  </a:lnTo>
                  <a:cubicBezTo>
                    <a:pt x="5476" y="4099"/>
                    <a:pt x="5444" y="4078"/>
                    <a:pt x="5413" y="4078"/>
                  </a:cubicBezTo>
                  <a:cubicBezTo>
                    <a:pt x="5394" y="4078"/>
                    <a:pt x="5376" y="4085"/>
                    <a:pt x="5363" y="4097"/>
                  </a:cubicBezTo>
                  <a:cubicBezTo>
                    <a:pt x="5225" y="4219"/>
                    <a:pt x="5044" y="4293"/>
                    <a:pt x="4845" y="4293"/>
                  </a:cubicBezTo>
                  <a:cubicBezTo>
                    <a:pt x="4802" y="4293"/>
                    <a:pt x="4758" y="4290"/>
                    <a:pt x="4714" y="4282"/>
                  </a:cubicBezTo>
                  <a:cubicBezTo>
                    <a:pt x="4395" y="4232"/>
                    <a:pt x="4134" y="3981"/>
                    <a:pt x="4072" y="3664"/>
                  </a:cubicBezTo>
                  <a:cubicBezTo>
                    <a:pt x="3974" y="3161"/>
                    <a:pt x="4357" y="2720"/>
                    <a:pt x="4843" y="2720"/>
                  </a:cubicBezTo>
                  <a:cubicBezTo>
                    <a:pt x="5045" y="2720"/>
                    <a:pt x="5228" y="2796"/>
                    <a:pt x="5367" y="2921"/>
                  </a:cubicBezTo>
                  <a:cubicBezTo>
                    <a:pt x="5378" y="2931"/>
                    <a:pt x="5394" y="2936"/>
                    <a:pt x="5410" y="2936"/>
                  </a:cubicBezTo>
                  <a:cubicBezTo>
                    <a:pt x="5442" y="2936"/>
                    <a:pt x="5476" y="2914"/>
                    <a:pt x="5476" y="2861"/>
                  </a:cubicBezTo>
                  <a:lnTo>
                    <a:pt x="5476" y="2150"/>
                  </a:lnTo>
                  <a:cubicBezTo>
                    <a:pt x="5476" y="1899"/>
                    <a:pt x="5271" y="1695"/>
                    <a:pt x="5020" y="1695"/>
                  </a:cubicBezTo>
                  <a:lnTo>
                    <a:pt x="4051" y="1695"/>
                  </a:lnTo>
                  <a:cubicBezTo>
                    <a:pt x="3971" y="1695"/>
                    <a:pt x="3907" y="1630"/>
                    <a:pt x="3907" y="1550"/>
                  </a:cubicBezTo>
                  <a:cubicBezTo>
                    <a:pt x="3907" y="1475"/>
                    <a:pt x="3939" y="1405"/>
                    <a:pt x="3993" y="1352"/>
                  </a:cubicBezTo>
                  <a:cubicBezTo>
                    <a:pt x="4141" y="1209"/>
                    <a:pt x="4234" y="1009"/>
                    <a:pt x="4234" y="786"/>
                  </a:cubicBezTo>
                  <a:cubicBezTo>
                    <a:pt x="4234" y="352"/>
                    <a:pt x="3882" y="0"/>
                    <a:pt x="3447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31"/>
          <p:cNvGrpSpPr/>
          <p:nvPr/>
        </p:nvGrpSpPr>
        <p:grpSpPr>
          <a:xfrm>
            <a:off x="3043733" y="3174975"/>
            <a:ext cx="384344" cy="336883"/>
            <a:chOff x="3043733" y="3174975"/>
            <a:chExt cx="384344" cy="336883"/>
          </a:xfrm>
        </p:grpSpPr>
        <p:sp>
          <p:nvSpPr>
            <p:cNvPr id="1470" name="Google Shape;1470;p31"/>
            <p:cNvSpPr/>
            <p:nvPr/>
          </p:nvSpPr>
          <p:spPr>
            <a:xfrm>
              <a:off x="3068936" y="3183354"/>
              <a:ext cx="359141" cy="328503"/>
            </a:xfrm>
            <a:custGeom>
              <a:rect b="b" l="l" r="r" t="t"/>
              <a:pathLst>
                <a:path extrusionOk="0" fill="none" h="5018" w="5486">
                  <a:moveTo>
                    <a:pt x="5486" y="2277"/>
                  </a:moveTo>
                  <a:cubicBezTo>
                    <a:pt x="5486" y="1020"/>
                    <a:pt x="4258" y="1"/>
                    <a:pt x="2743" y="1"/>
                  </a:cubicBezTo>
                  <a:cubicBezTo>
                    <a:pt x="1228" y="1"/>
                    <a:pt x="1" y="1020"/>
                    <a:pt x="1" y="2277"/>
                  </a:cubicBezTo>
                  <a:cubicBezTo>
                    <a:pt x="1" y="3533"/>
                    <a:pt x="1228" y="4552"/>
                    <a:pt x="2743" y="4552"/>
                  </a:cubicBezTo>
                  <a:cubicBezTo>
                    <a:pt x="2987" y="4552"/>
                    <a:pt x="3222" y="4523"/>
                    <a:pt x="3446" y="4475"/>
                  </a:cubicBezTo>
                  <a:cubicBezTo>
                    <a:pt x="3801" y="4775"/>
                    <a:pt x="4193" y="4989"/>
                    <a:pt x="4663" y="5018"/>
                  </a:cubicBezTo>
                  <a:cubicBezTo>
                    <a:pt x="4474" y="4773"/>
                    <a:pt x="4360" y="4480"/>
                    <a:pt x="4352" y="4117"/>
                  </a:cubicBezTo>
                  <a:cubicBezTo>
                    <a:pt x="5039" y="3704"/>
                    <a:pt x="5486" y="3034"/>
                    <a:pt x="5486" y="2277"/>
                  </a:cubicBezTo>
                  <a:close/>
                </a:path>
              </a:pathLst>
            </a:custGeom>
            <a:noFill/>
            <a:ln cap="rnd" cmpd="sng" w="6800">
              <a:solidFill>
                <a:srgbClr val="5038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3149390" y="3313035"/>
              <a:ext cx="198359" cy="40719"/>
            </a:xfrm>
            <a:custGeom>
              <a:rect b="b" l="l" r="r" t="t"/>
              <a:pathLst>
                <a:path extrusionOk="0" h="622" w="3030">
                  <a:moveTo>
                    <a:pt x="310" y="1"/>
                  </a:moveTo>
                  <a:cubicBezTo>
                    <a:pt x="139" y="1"/>
                    <a:pt x="0" y="140"/>
                    <a:pt x="0" y="312"/>
                  </a:cubicBezTo>
                  <a:cubicBezTo>
                    <a:pt x="0" y="483"/>
                    <a:pt x="139" y="622"/>
                    <a:pt x="310" y="622"/>
                  </a:cubicBezTo>
                  <a:cubicBezTo>
                    <a:pt x="481" y="622"/>
                    <a:pt x="620" y="483"/>
                    <a:pt x="620" y="312"/>
                  </a:cubicBezTo>
                  <a:cubicBezTo>
                    <a:pt x="620" y="140"/>
                    <a:pt x="481" y="1"/>
                    <a:pt x="310" y="1"/>
                  </a:cubicBezTo>
                  <a:close/>
                  <a:moveTo>
                    <a:pt x="1514" y="1"/>
                  </a:moveTo>
                  <a:cubicBezTo>
                    <a:pt x="1343" y="1"/>
                    <a:pt x="1204" y="140"/>
                    <a:pt x="1204" y="312"/>
                  </a:cubicBezTo>
                  <a:cubicBezTo>
                    <a:pt x="1204" y="483"/>
                    <a:pt x="1343" y="622"/>
                    <a:pt x="1514" y="622"/>
                  </a:cubicBezTo>
                  <a:cubicBezTo>
                    <a:pt x="1685" y="622"/>
                    <a:pt x="1824" y="483"/>
                    <a:pt x="1824" y="312"/>
                  </a:cubicBezTo>
                  <a:cubicBezTo>
                    <a:pt x="1824" y="140"/>
                    <a:pt x="1685" y="1"/>
                    <a:pt x="1514" y="1"/>
                  </a:cubicBezTo>
                  <a:close/>
                  <a:moveTo>
                    <a:pt x="2718" y="1"/>
                  </a:moveTo>
                  <a:cubicBezTo>
                    <a:pt x="2547" y="1"/>
                    <a:pt x="2408" y="140"/>
                    <a:pt x="2408" y="312"/>
                  </a:cubicBezTo>
                  <a:cubicBezTo>
                    <a:pt x="2408" y="483"/>
                    <a:pt x="2547" y="622"/>
                    <a:pt x="2718" y="622"/>
                  </a:cubicBezTo>
                  <a:cubicBezTo>
                    <a:pt x="2890" y="622"/>
                    <a:pt x="3029" y="483"/>
                    <a:pt x="3029" y="312"/>
                  </a:cubicBezTo>
                  <a:cubicBezTo>
                    <a:pt x="3029" y="140"/>
                    <a:pt x="2890" y="1"/>
                    <a:pt x="2718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3043733" y="3174975"/>
              <a:ext cx="359141" cy="328503"/>
            </a:xfrm>
            <a:custGeom>
              <a:rect b="b" l="l" r="r" t="t"/>
              <a:pathLst>
                <a:path extrusionOk="0" fill="none" h="5018" w="5486">
                  <a:moveTo>
                    <a:pt x="5486" y="2277"/>
                  </a:moveTo>
                  <a:cubicBezTo>
                    <a:pt x="5486" y="1019"/>
                    <a:pt x="4258" y="0"/>
                    <a:pt x="2743" y="0"/>
                  </a:cubicBezTo>
                  <a:cubicBezTo>
                    <a:pt x="1228" y="0"/>
                    <a:pt x="1" y="1019"/>
                    <a:pt x="1" y="2277"/>
                  </a:cubicBezTo>
                  <a:cubicBezTo>
                    <a:pt x="1" y="3533"/>
                    <a:pt x="1228" y="4552"/>
                    <a:pt x="2743" y="4552"/>
                  </a:cubicBezTo>
                  <a:cubicBezTo>
                    <a:pt x="2987" y="4552"/>
                    <a:pt x="3222" y="4523"/>
                    <a:pt x="3446" y="4474"/>
                  </a:cubicBezTo>
                  <a:cubicBezTo>
                    <a:pt x="3801" y="4775"/>
                    <a:pt x="4193" y="4989"/>
                    <a:pt x="4663" y="5017"/>
                  </a:cubicBezTo>
                  <a:cubicBezTo>
                    <a:pt x="4474" y="4774"/>
                    <a:pt x="4361" y="4479"/>
                    <a:pt x="4352" y="4116"/>
                  </a:cubicBezTo>
                  <a:cubicBezTo>
                    <a:pt x="5039" y="3703"/>
                    <a:pt x="5486" y="3034"/>
                    <a:pt x="5486" y="2277"/>
                  </a:cubicBezTo>
                  <a:close/>
                </a:path>
              </a:pathLst>
            </a:custGeom>
            <a:noFill/>
            <a:ln cap="rnd" cmpd="sng" w="6800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124186" y="3304656"/>
              <a:ext cx="198293" cy="40719"/>
            </a:xfrm>
            <a:custGeom>
              <a:rect b="b" l="l" r="r" t="t"/>
              <a:pathLst>
                <a:path extrusionOk="0" h="622" w="3029">
                  <a:moveTo>
                    <a:pt x="310" y="0"/>
                  </a:moveTo>
                  <a:cubicBezTo>
                    <a:pt x="139" y="0"/>
                    <a:pt x="0" y="139"/>
                    <a:pt x="0" y="311"/>
                  </a:cubicBezTo>
                  <a:cubicBezTo>
                    <a:pt x="0" y="482"/>
                    <a:pt x="139" y="621"/>
                    <a:pt x="310" y="621"/>
                  </a:cubicBezTo>
                  <a:cubicBezTo>
                    <a:pt x="481" y="621"/>
                    <a:pt x="620" y="482"/>
                    <a:pt x="620" y="311"/>
                  </a:cubicBezTo>
                  <a:cubicBezTo>
                    <a:pt x="620" y="139"/>
                    <a:pt x="481" y="0"/>
                    <a:pt x="310" y="0"/>
                  </a:cubicBezTo>
                  <a:close/>
                  <a:moveTo>
                    <a:pt x="1514" y="0"/>
                  </a:moveTo>
                  <a:cubicBezTo>
                    <a:pt x="1343" y="0"/>
                    <a:pt x="1204" y="139"/>
                    <a:pt x="1204" y="311"/>
                  </a:cubicBezTo>
                  <a:cubicBezTo>
                    <a:pt x="1204" y="482"/>
                    <a:pt x="1343" y="621"/>
                    <a:pt x="1514" y="621"/>
                  </a:cubicBezTo>
                  <a:cubicBezTo>
                    <a:pt x="1685" y="621"/>
                    <a:pt x="1824" y="482"/>
                    <a:pt x="1824" y="311"/>
                  </a:cubicBezTo>
                  <a:cubicBezTo>
                    <a:pt x="1824" y="139"/>
                    <a:pt x="1685" y="0"/>
                    <a:pt x="1514" y="0"/>
                  </a:cubicBezTo>
                  <a:close/>
                  <a:moveTo>
                    <a:pt x="2718" y="0"/>
                  </a:moveTo>
                  <a:cubicBezTo>
                    <a:pt x="2547" y="0"/>
                    <a:pt x="2408" y="139"/>
                    <a:pt x="2408" y="311"/>
                  </a:cubicBezTo>
                  <a:cubicBezTo>
                    <a:pt x="2408" y="482"/>
                    <a:pt x="2547" y="621"/>
                    <a:pt x="2718" y="621"/>
                  </a:cubicBezTo>
                  <a:cubicBezTo>
                    <a:pt x="2890" y="621"/>
                    <a:pt x="3029" y="482"/>
                    <a:pt x="3029" y="311"/>
                  </a:cubicBezTo>
                  <a:cubicBezTo>
                    <a:pt x="3029" y="139"/>
                    <a:pt x="2890" y="0"/>
                    <a:pt x="271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31"/>
          <p:cNvSpPr txBox="1"/>
          <p:nvPr/>
        </p:nvSpPr>
        <p:spPr>
          <a:xfrm>
            <a:off x="6409683" y="1719125"/>
            <a:ext cx="16545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31"/>
          <p:cNvSpPr txBox="1"/>
          <p:nvPr/>
        </p:nvSpPr>
        <p:spPr>
          <a:xfrm>
            <a:off x="7032227" y="2661967"/>
            <a:ext cx="16545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31"/>
          <p:cNvSpPr txBox="1"/>
          <p:nvPr/>
        </p:nvSpPr>
        <p:spPr>
          <a:xfrm>
            <a:off x="6409675" y="3604826"/>
            <a:ext cx="16545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31"/>
          <p:cNvSpPr txBox="1"/>
          <p:nvPr/>
        </p:nvSpPr>
        <p:spPr>
          <a:xfrm>
            <a:off x="718673" y="1880325"/>
            <a:ext cx="16455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31"/>
          <p:cNvSpPr txBox="1"/>
          <p:nvPr/>
        </p:nvSpPr>
        <p:spPr>
          <a:xfrm>
            <a:off x="506500" y="3531620"/>
            <a:ext cx="16455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32"/>
          <p:cNvGrpSpPr/>
          <p:nvPr/>
        </p:nvGrpSpPr>
        <p:grpSpPr>
          <a:xfrm>
            <a:off x="457200" y="1355930"/>
            <a:ext cx="2092027" cy="3058960"/>
            <a:chOff x="457200" y="1355930"/>
            <a:chExt cx="2092027" cy="3058960"/>
          </a:xfrm>
        </p:grpSpPr>
        <p:grpSp>
          <p:nvGrpSpPr>
            <p:cNvPr id="1482" name="Google Shape;1482;p32"/>
            <p:cNvGrpSpPr/>
            <p:nvPr/>
          </p:nvGrpSpPr>
          <p:grpSpPr>
            <a:xfrm>
              <a:off x="457200" y="1355930"/>
              <a:ext cx="2092027" cy="3058960"/>
              <a:chOff x="457200" y="1355930"/>
              <a:chExt cx="2092027" cy="3058960"/>
            </a:xfrm>
          </p:grpSpPr>
          <p:sp>
            <p:nvSpPr>
              <p:cNvPr id="1483" name="Google Shape;1483;p32"/>
              <p:cNvSpPr/>
              <p:nvPr/>
            </p:nvSpPr>
            <p:spPr>
              <a:xfrm>
                <a:off x="457200" y="3836714"/>
                <a:ext cx="2092027" cy="578176"/>
              </a:xfrm>
              <a:custGeom>
                <a:rect b="b" l="l" r="r" t="t"/>
                <a:pathLst>
                  <a:path extrusionOk="0" h="3089" w="11177">
                    <a:moveTo>
                      <a:pt x="1" y="0"/>
                    </a:moveTo>
                    <a:lnTo>
                      <a:pt x="1" y="3088"/>
                    </a:lnTo>
                    <a:lnTo>
                      <a:pt x="9536" y="3088"/>
                    </a:lnTo>
                    <a:lnTo>
                      <a:pt x="11177" y="1545"/>
                    </a:lnTo>
                    <a:lnTo>
                      <a:pt x="9536" y="0"/>
                    </a:ln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 rot="10800000">
                <a:off x="990895" y="1355930"/>
                <a:ext cx="779400" cy="7797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5" name="Google Shape;1485;p32"/>
              <p:cNvCxnSpPr>
                <a:stCxn id="1484" idx="0"/>
              </p:cNvCxnSpPr>
              <p:nvPr/>
            </p:nvCxnSpPr>
            <p:spPr>
              <a:xfrm>
                <a:off x="1380595" y="2135630"/>
                <a:ext cx="0" cy="43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dash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486" name="Google Shape;1486;p32"/>
            <p:cNvSpPr txBox="1"/>
            <p:nvPr/>
          </p:nvSpPr>
          <p:spPr>
            <a:xfrm>
              <a:off x="1085936" y="1476380"/>
              <a:ext cx="589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2503183" y="1355930"/>
            <a:ext cx="2092027" cy="3058960"/>
            <a:chOff x="2503183" y="1355930"/>
            <a:chExt cx="2092027" cy="3058960"/>
          </a:xfrm>
        </p:grpSpPr>
        <p:sp>
          <p:nvSpPr>
            <p:cNvPr id="1488" name="Google Shape;1488;p32"/>
            <p:cNvSpPr/>
            <p:nvPr/>
          </p:nvSpPr>
          <p:spPr>
            <a:xfrm rot="10800000">
              <a:off x="3107462" y="1355930"/>
              <a:ext cx="779400" cy="7797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2503183" y="3836714"/>
              <a:ext cx="2092027" cy="578176"/>
            </a:xfrm>
            <a:custGeom>
              <a:rect b="b" l="l" r="r" t="t"/>
              <a:pathLst>
                <a:path extrusionOk="0" h="3089" w="11177">
                  <a:moveTo>
                    <a:pt x="0" y="0"/>
                  </a:moveTo>
                  <a:lnTo>
                    <a:pt x="1641" y="1545"/>
                  </a:lnTo>
                  <a:lnTo>
                    <a:pt x="0" y="3088"/>
                  </a:lnTo>
                  <a:lnTo>
                    <a:pt x="9535" y="3088"/>
                  </a:lnTo>
                  <a:lnTo>
                    <a:pt x="11177" y="1545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 txBox="1"/>
            <p:nvPr/>
          </p:nvSpPr>
          <p:spPr>
            <a:xfrm>
              <a:off x="3202407" y="1476791"/>
              <a:ext cx="589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sz="24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491" name="Google Shape;1491;p32"/>
            <p:cNvCxnSpPr>
              <a:stCxn id="1488" idx="0"/>
            </p:cNvCxnSpPr>
            <p:nvPr/>
          </p:nvCxnSpPr>
          <p:spPr>
            <a:xfrm>
              <a:off x="3497162" y="2135630"/>
              <a:ext cx="0" cy="431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92" name="Google Shape;1492;p32"/>
          <p:cNvGrpSpPr/>
          <p:nvPr/>
        </p:nvGrpSpPr>
        <p:grpSpPr>
          <a:xfrm>
            <a:off x="4548978" y="1355930"/>
            <a:ext cx="2092027" cy="3058960"/>
            <a:chOff x="4548978" y="1355930"/>
            <a:chExt cx="2092027" cy="3058960"/>
          </a:xfrm>
        </p:grpSpPr>
        <p:sp>
          <p:nvSpPr>
            <p:cNvPr id="1493" name="Google Shape;1493;p32"/>
            <p:cNvSpPr/>
            <p:nvPr/>
          </p:nvSpPr>
          <p:spPr>
            <a:xfrm>
              <a:off x="4548978" y="3836714"/>
              <a:ext cx="2092027" cy="578176"/>
            </a:xfrm>
            <a:custGeom>
              <a:rect b="b" l="l" r="r" t="t"/>
              <a:pathLst>
                <a:path extrusionOk="0" h="3089" w="11177">
                  <a:moveTo>
                    <a:pt x="0" y="0"/>
                  </a:moveTo>
                  <a:lnTo>
                    <a:pt x="1641" y="1545"/>
                  </a:lnTo>
                  <a:lnTo>
                    <a:pt x="0" y="3088"/>
                  </a:lnTo>
                  <a:lnTo>
                    <a:pt x="9536" y="3088"/>
                  </a:lnTo>
                  <a:lnTo>
                    <a:pt x="11176" y="1545"/>
                  </a:lnTo>
                  <a:lnTo>
                    <a:pt x="9536" y="0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 txBox="1"/>
            <p:nvPr/>
          </p:nvSpPr>
          <p:spPr>
            <a:xfrm>
              <a:off x="5324376" y="1476791"/>
              <a:ext cx="589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95" name="Google Shape;1495;p32"/>
            <p:cNvSpPr/>
            <p:nvPr/>
          </p:nvSpPr>
          <p:spPr>
            <a:xfrm rot="10800000">
              <a:off x="5229431" y="1355930"/>
              <a:ext cx="779400" cy="7797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6" name="Google Shape;1496;p32"/>
            <p:cNvCxnSpPr>
              <a:stCxn id="1495" idx="0"/>
            </p:cNvCxnSpPr>
            <p:nvPr/>
          </p:nvCxnSpPr>
          <p:spPr>
            <a:xfrm>
              <a:off x="5619131" y="2135630"/>
              <a:ext cx="0" cy="431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97" name="Google Shape;1497;p32"/>
          <p:cNvGrpSpPr/>
          <p:nvPr/>
        </p:nvGrpSpPr>
        <p:grpSpPr>
          <a:xfrm>
            <a:off x="6594774" y="1355930"/>
            <a:ext cx="2092027" cy="3058960"/>
            <a:chOff x="6594774" y="1355930"/>
            <a:chExt cx="2092027" cy="3058960"/>
          </a:xfrm>
        </p:grpSpPr>
        <p:sp>
          <p:nvSpPr>
            <p:cNvPr id="1498" name="Google Shape;1498;p32"/>
            <p:cNvSpPr/>
            <p:nvPr/>
          </p:nvSpPr>
          <p:spPr>
            <a:xfrm>
              <a:off x="6594774" y="3836714"/>
              <a:ext cx="2092027" cy="578176"/>
            </a:xfrm>
            <a:custGeom>
              <a:rect b="b" l="l" r="r" t="t"/>
              <a:pathLst>
                <a:path extrusionOk="0" h="3089" w="11177">
                  <a:moveTo>
                    <a:pt x="0" y="0"/>
                  </a:moveTo>
                  <a:lnTo>
                    <a:pt x="1641" y="1545"/>
                  </a:lnTo>
                  <a:lnTo>
                    <a:pt x="0" y="3088"/>
                  </a:lnTo>
                  <a:lnTo>
                    <a:pt x="11176" y="3088"/>
                  </a:lnTo>
                  <a:lnTo>
                    <a:pt x="11176" y="1545"/>
                  </a:lnTo>
                  <a:lnTo>
                    <a:pt x="111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 txBox="1"/>
            <p:nvPr/>
          </p:nvSpPr>
          <p:spPr>
            <a:xfrm>
              <a:off x="7455059" y="1476791"/>
              <a:ext cx="589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00" name="Google Shape;1500;p32"/>
            <p:cNvSpPr/>
            <p:nvPr/>
          </p:nvSpPr>
          <p:spPr>
            <a:xfrm rot="10800000">
              <a:off x="7360114" y="1355930"/>
              <a:ext cx="779400" cy="7797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1" name="Google Shape;1501;p32"/>
            <p:cNvCxnSpPr>
              <a:stCxn id="1500" idx="0"/>
            </p:cNvCxnSpPr>
            <p:nvPr/>
          </p:nvCxnSpPr>
          <p:spPr>
            <a:xfrm>
              <a:off x="7749814" y="2135630"/>
              <a:ext cx="0" cy="431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1502" name="Google Shape;1502;p32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503" name="Google Shape;1503;p32"/>
          <p:cNvSpPr txBox="1"/>
          <p:nvPr/>
        </p:nvSpPr>
        <p:spPr>
          <a:xfrm>
            <a:off x="1026109" y="3953630"/>
            <a:ext cx="1141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4" name="Google Shape;1504;p32"/>
          <p:cNvSpPr txBox="1"/>
          <p:nvPr/>
        </p:nvSpPr>
        <p:spPr>
          <a:xfrm>
            <a:off x="4826083" y="2686871"/>
            <a:ext cx="1537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Saturn, the ringed one,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2"/>
          <p:cNvSpPr txBox="1"/>
          <p:nvPr/>
        </p:nvSpPr>
        <p:spPr>
          <a:xfrm>
            <a:off x="2718905" y="2686871"/>
            <a:ext cx="1537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2"/>
          <p:cNvSpPr txBox="1"/>
          <p:nvPr/>
        </p:nvSpPr>
        <p:spPr>
          <a:xfrm>
            <a:off x="6933248" y="2686871"/>
            <a:ext cx="1537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32"/>
          <p:cNvSpPr txBox="1"/>
          <p:nvPr/>
        </p:nvSpPr>
        <p:spPr>
          <a:xfrm>
            <a:off x="611750" y="2686871"/>
            <a:ext cx="1537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32"/>
          <p:cNvSpPr txBox="1"/>
          <p:nvPr/>
        </p:nvSpPr>
        <p:spPr>
          <a:xfrm>
            <a:off x="3142924" y="3953630"/>
            <a:ext cx="1141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32"/>
          <p:cNvSpPr txBox="1"/>
          <p:nvPr/>
        </p:nvSpPr>
        <p:spPr>
          <a:xfrm>
            <a:off x="5207509" y="3953630"/>
            <a:ext cx="1141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32"/>
          <p:cNvSpPr txBox="1"/>
          <p:nvPr/>
        </p:nvSpPr>
        <p:spPr>
          <a:xfrm>
            <a:off x="7195524" y="3953630"/>
            <a:ext cx="1141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1" name="Google Shape;1511;p32"/>
          <p:cNvGrpSpPr/>
          <p:nvPr/>
        </p:nvGrpSpPr>
        <p:grpSpPr>
          <a:xfrm>
            <a:off x="7105684" y="4005968"/>
            <a:ext cx="239802" cy="239671"/>
            <a:chOff x="3193950" y="4065250"/>
            <a:chExt cx="47575" cy="47550"/>
          </a:xfrm>
        </p:grpSpPr>
        <p:sp>
          <p:nvSpPr>
            <p:cNvPr id="1512" name="Google Shape;1512;p32"/>
            <p:cNvSpPr/>
            <p:nvPr/>
          </p:nvSpPr>
          <p:spPr>
            <a:xfrm>
              <a:off x="3193950" y="4065250"/>
              <a:ext cx="47575" cy="47550"/>
            </a:xfrm>
            <a:custGeom>
              <a:rect b="b" l="l" r="r" t="t"/>
              <a:pathLst>
                <a:path extrusionOk="0" h="1902" w="1903">
                  <a:moveTo>
                    <a:pt x="952" y="0"/>
                  </a:moveTo>
                  <a:cubicBezTo>
                    <a:pt x="427" y="0"/>
                    <a:pt x="1" y="426"/>
                    <a:pt x="1" y="951"/>
                  </a:cubicBezTo>
                  <a:cubicBezTo>
                    <a:pt x="1" y="1476"/>
                    <a:pt x="427" y="1902"/>
                    <a:pt x="952" y="1902"/>
                  </a:cubicBezTo>
                  <a:cubicBezTo>
                    <a:pt x="1476" y="1902"/>
                    <a:pt x="1903" y="1476"/>
                    <a:pt x="1903" y="951"/>
                  </a:cubicBezTo>
                  <a:cubicBezTo>
                    <a:pt x="1903" y="426"/>
                    <a:pt x="1476" y="0"/>
                    <a:pt x="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3204725" y="4082175"/>
              <a:ext cx="26025" cy="22875"/>
            </a:xfrm>
            <a:custGeom>
              <a:rect b="b" l="l" r="r" t="t"/>
              <a:pathLst>
                <a:path extrusionOk="0" h="915" w="1041">
                  <a:moveTo>
                    <a:pt x="164" y="1"/>
                  </a:moveTo>
                  <a:cubicBezTo>
                    <a:pt x="74" y="1"/>
                    <a:pt x="0" y="73"/>
                    <a:pt x="0" y="163"/>
                  </a:cubicBezTo>
                  <a:cubicBezTo>
                    <a:pt x="0" y="253"/>
                    <a:pt x="74" y="326"/>
                    <a:pt x="164" y="326"/>
                  </a:cubicBezTo>
                  <a:cubicBezTo>
                    <a:pt x="253" y="326"/>
                    <a:pt x="326" y="253"/>
                    <a:pt x="326" y="163"/>
                  </a:cubicBezTo>
                  <a:cubicBezTo>
                    <a:pt x="326" y="73"/>
                    <a:pt x="253" y="1"/>
                    <a:pt x="164" y="1"/>
                  </a:cubicBezTo>
                  <a:close/>
                  <a:moveTo>
                    <a:pt x="878" y="1"/>
                  </a:moveTo>
                  <a:cubicBezTo>
                    <a:pt x="788" y="1"/>
                    <a:pt x="715" y="73"/>
                    <a:pt x="715" y="163"/>
                  </a:cubicBezTo>
                  <a:cubicBezTo>
                    <a:pt x="715" y="253"/>
                    <a:pt x="788" y="326"/>
                    <a:pt x="878" y="326"/>
                  </a:cubicBezTo>
                  <a:cubicBezTo>
                    <a:pt x="968" y="326"/>
                    <a:pt x="1040" y="253"/>
                    <a:pt x="1040" y="163"/>
                  </a:cubicBezTo>
                  <a:cubicBezTo>
                    <a:pt x="1040" y="73"/>
                    <a:pt x="968" y="1"/>
                    <a:pt x="878" y="1"/>
                  </a:cubicBezTo>
                  <a:close/>
                  <a:moveTo>
                    <a:pt x="109" y="583"/>
                  </a:moveTo>
                  <a:cubicBezTo>
                    <a:pt x="137" y="770"/>
                    <a:pt x="310" y="914"/>
                    <a:pt x="521" y="914"/>
                  </a:cubicBezTo>
                  <a:cubicBezTo>
                    <a:pt x="731" y="914"/>
                    <a:pt x="904" y="770"/>
                    <a:pt x="933" y="5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32"/>
          <p:cNvSpPr/>
          <p:nvPr/>
        </p:nvSpPr>
        <p:spPr>
          <a:xfrm>
            <a:off x="5040269" y="3956532"/>
            <a:ext cx="292787" cy="289103"/>
          </a:xfrm>
          <a:custGeom>
            <a:rect b="b" l="l" r="r" t="t"/>
            <a:pathLst>
              <a:path extrusionOk="0" h="2358" w="2388">
                <a:moveTo>
                  <a:pt x="157" y="1794"/>
                </a:moveTo>
                <a:cubicBezTo>
                  <a:pt x="164" y="1794"/>
                  <a:pt x="169" y="1797"/>
                  <a:pt x="169" y="1807"/>
                </a:cubicBezTo>
                <a:cubicBezTo>
                  <a:pt x="169" y="1819"/>
                  <a:pt x="172" y="1826"/>
                  <a:pt x="178" y="1830"/>
                </a:cubicBezTo>
                <a:cubicBezTo>
                  <a:pt x="183" y="1833"/>
                  <a:pt x="182" y="1843"/>
                  <a:pt x="175" y="1851"/>
                </a:cubicBezTo>
                <a:cubicBezTo>
                  <a:pt x="168" y="1859"/>
                  <a:pt x="156" y="1869"/>
                  <a:pt x="145" y="1869"/>
                </a:cubicBezTo>
                <a:cubicBezTo>
                  <a:pt x="144" y="1869"/>
                  <a:pt x="144" y="1869"/>
                  <a:pt x="143" y="1869"/>
                </a:cubicBezTo>
                <a:cubicBezTo>
                  <a:pt x="128" y="1867"/>
                  <a:pt x="116" y="1857"/>
                  <a:pt x="119" y="1837"/>
                </a:cubicBezTo>
                <a:cubicBezTo>
                  <a:pt x="122" y="1816"/>
                  <a:pt x="143" y="1805"/>
                  <a:pt x="143" y="1805"/>
                </a:cubicBezTo>
                <a:cubicBezTo>
                  <a:pt x="143" y="1805"/>
                  <a:pt x="141" y="1797"/>
                  <a:pt x="151" y="1795"/>
                </a:cubicBezTo>
                <a:cubicBezTo>
                  <a:pt x="153" y="1794"/>
                  <a:pt x="155" y="1794"/>
                  <a:pt x="157" y="1794"/>
                </a:cubicBezTo>
                <a:close/>
                <a:moveTo>
                  <a:pt x="2230" y="1794"/>
                </a:moveTo>
                <a:cubicBezTo>
                  <a:pt x="2232" y="1794"/>
                  <a:pt x="2234" y="1794"/>
                  <a:pt x="2236" y="1795"/>
                </a:cubicBezTo>
                <a:cubicBezTo>
                  <a:pt x="2245" y="1797"/>
                  <a:pt x="2244" y="1805"/>
                  <a:pt x="2244" y="1805"/>
                </a:cubicBezTo>
                <a:cubicBezTo>
                  <a:pt x="2244" y="1805"/>
                  <a:pt x="2265" y="1816"/>
                  <a:pt x="2268" y="1837"/>
                </a:cubicBezTo>
                <a:cubicBezTo>
                  <a:pt x="2271" y="1857"/>
                  <a:pt x="2258" y="1867"/>
                  <a:pt x="2244" y="1869"/>
                </a:cubicBezTo>
                <a:cubicBezTo>
                  <a:pt x="2244" y="1869"/>
                  <a:pt x="2243" y="1869"/>
                  <a:pt x="2243" y="1869"/>
                </a:cubicBezTo>
                <a:cubicBezTo>
                  <a:pt x="2232" y="1869"/>
                  <a:pt x="2218" y="1859"/>
                  <a:pt x="2212" y="1851"/>
                </a:cubicBezTo>
                <a:cubicBezTo>
                  <a:pt x="2205" y="1843"/>
                  <a:pt x="2204" y="1833"/>
                  <a:pt x="2209" y="1830"/>
                </a:cubicBezTo>
                <a:cubicBezTo>
                  <a:pt x="2214" y="1826"/>
                  <a:pt x="2218" y="1819"/>
                  <a:pt x="2218" y="1807"/>
                </a:cubicBezTo>
                <a:cubicBezTo>
                  <a:pt x="2218" y="1797"/>
                  <a:pt x="2224" y="1794"/>
                  <a:pt x="2230" y="1794"/>
                </a:cubicBezTo>
                <a:close/>
                <a:moveTo>
                  <a:pt x="875" y="1317"/>
                </a:moveTo>
                <a:cubicBezTo>
                  <a:pt x="882" y="1317"/>
                  <a:pt x="894" y="1397"/>
                  <a:pt x="913" y="1459"/>
                </a:cubicBezTo>
                <a:cubicBezTo>
                  <a:pt x="936" y="1532"/>
                  <a:pt x="910" y="1608"/>
                  <a:pt x="872" y="1651"/>
                </a:cubicBezTo>
                <a:cubicBezTo>
                  <a:pt x="835" y="1694"/>
                  <a:pt x="825" y="1728"/>
                  <a:pt x="828" y="1775"/>
                </a:cubicBezTo>
                <a:cubicBezTo>
                  <a:pt x="829" y="1823"/>
                  <a:pt x="819" y="1836"/>
                  <a:pt x="790" y="1851"/>
                </a:cubicBezTo>
                <a:cubicBezTo>
                  <a:pt x="761" y="1866"/>
                  <a:pt x="793" y="1900"/>
                  <a:pt x="767" y="1910"/>
                </a:cubicBezTo>
                <a:cubicBezTo>
                  <a:pt x="761" y="1912"/>
                  <a:pt x="744" y="1913"/>
                  <a:pt x="722" y="1913"/>
                </a:cubicBezTo>
                <a:cubicBezTo>
                  <a:pt x="643" y="1913"/>
                  <a:pt x="492" y="1898"/>
                  <a:pt x="542" y="1864"/>
                </a:cubicBezTo>
                <a:cubicBezTo>
                  <a:pt x="606" y="1820"/>
                  <a:pt x="817" y="1621"/>
                  <a:pt x="838" y="1567"/>
                </a:cubicBezTo>
                <a:cubicBezTo>
                  <a:pt x="860" y="1512"/>
                  <a:pt x="872" y="1326"/>
                  <a:pt x="872" y="1326"/>
                </a:cubicBezTo>
                <a:cubicBezTo>
                  <a:pt x="873" y="1320"/>
                  <a:pt x="874" y="1317"/>
                  <a:pt x="875" y="1317"/>
                </a:cubicBezTo>
                <a:close/>
                <a:moveTo>
                  <a:pt x="1512" y="1317"/>
                </a:moveTo>
                <a:cubicBezTo>
                  <a:pt x="1513" y="1317"/>
                  <a:pt x="1514" y="1320"/>
                  <a:pt x="1515" y="1326"/>
                </a:cubicBezTo>
                <a:cubicBezTo>
                  <a:pt x="1515" y="1326"/>
                  <a:pt x="1527" y="1512"/>
                  <a:pt x="1548" y="1567"/>
                </a:cubicBezTo>
                <a:cubicBezTo>
                  <a:pt x="1570" y="1621"/>
                  <a:pt x="1781" y="1820"/>
                  <a:pt x="1845" y="1864"/>
                </a:cubicBezTo>
                <a:cubicBezTo>
                  <a:pt x="1895" y="1898"/>
                  <a:pt x="1744" y="1913"/>
                  <a:pt x="1665" y="1913"/>
                </a:cubicBezTo>
                <a:cubicBezTo>
                  <a:pt x="1643" y="1913"/>
                  <a:pt x="1626" y="1912"/>
                  <a:pt x="1621" y="1910"/>
                </a:cubicBezTo>
                <a:cubicBezTo>
                  <a:pt x="1594" y="1900"/>
                  <a:pt x="1626" y="1866"/>
                  <a:pt x="1597" y="1851"/>
                </a:cubicBezTo>
                <a:cubicBezTo>
                  <a:pt x="1568" y="1836"/>
                  <a:pt x="1557" y="1823"/>
                  <a:pt x="1559" y="1775"/>
                </a:cubicBezTo>
                <a:cubicBezTo>
                  <a:pt x="1562" y="1728"/>
                  <a:pt x="1552" y="1694"/>
                  <a:pt x="1515" y="1651"/>
                </a:cubicBezTo>
                <a:cubicBezTo>
                  <a:pt x="1477" y="1608"/>
                  <a:pt x="1450" y="1532"/>
                  <a:pt x="1474" y="1459"/>
                </a:cubicBezTo>
                <a:cubicBezTo>
                  <a:pt x="1493" y="1397"/>
                  <a:pt x="1505" y="1317"/>
                  <a:pt x="1512" y="1317"/>
                </a:cubicBezTo>
                <a:close/>
                <a:moveTo>
                  <a:pt x="1194" y="0"/>
                </a:moveTo>
                <a:cubicBezTo>
                  <a:pt x="1194" y="0"/>
                  <a:pt x="1056" y="6"/>
                  <a:pt x="1004" y="137"/>
                </a:cubicBezTo>
                <a:cubicBezTo>
                  <a:pt x="952" y="270"/>
                  <a:pt x="983" y="404"/>
                  <a:pt x="1021" y="436"/>
                </a:cubicBezTo>
                <a:cubicBezTo>
                  <a:pt x="1058" y="468"/>
                  <a:pt x="1021" y="530"/>
                  <a:pt x="1081" y="582"/>
                </a:cubicBezTo>
                <a:cubicBezTo>
                  <a:pt x="1081" y="582"/>
                  <a:pt x="1107" y="691"/>
                  <a:pt x="957" y="721"/>
                </a:cubicBezTo>
                <a:cubicBezTo>
                  <a:pt x="806" y="750"/>
                  <a:pt x="691" y="761"/>
                  <a:pt x="693" y="938"/>
                </a:cubicBezTo>
                <a:cubicBezTo>
                  <a:pt x="697" y="1116"/>
                  <a:pt x="707" y="1380"/>
                  <a:pt x="656" y="1455"/>
                </a:cubicBezTo>
                <a:cubicBezTo>
                  <a:pt x="604" y="1529"/>
                  <a:pt x="376" y="1803"/>
                  <a:pt x="338" y="1862"/>
                </a:cubicBezTo>
                <a:cubicBezTo>
                  <a:pt x="338" y="1862"/>
                  <a:pt x="333" y="1868"/>
                  <a:pt x="325" y="1868"/>
                </a:cubicBezTo>
                <a:cubicBezTo>
                  <a:pt x="316" y="1868"/>
                  <a:pt x="304" y="1862"/>
                  <a:pt x="290" y="1837"/>
                </a:cubicBezTo>
                <a:cubicBezTo>
                  <a:pt x="262" y="1788"/>
                  <a:pt x="212" y="1820"/>
                  <a:pt x="195" y="1752"/>
                </a:cubicBezTo>
                <a:cubicBezTo>
                  <a:pt x="188" y="1726"/>
                  <a:pt x="180" y="1716"/>
                  <a:pt x="172" y="1716"/>
                </a:cubicBezTo>
                <a:cubicBezTo>
                  <a:pt x="160" y="1716"/>
                  <a:pt x="149" y="1740"/>
                  <a:pt x="149" y="1755"/>
                </a:cubicBezTo>
                <a:cubicBezTo>
                  <a:pt x="148" y="1780"/>
                  <a:pt x="116" y="1742"/>
                  <a:pt x="93" y="1815"/>
                </a:cubicBezTo>
                <a:cubicBezTo>
                  <a:pt x="93" y="1815"/>
                  <a:pt x="89" y="1819"/>
                  <a:pt x="82" y="1819"/>
                </a:cubicBezTo>
                <a:cubicBezTo>
                  <a:pt x="76" y="1819"/>
                  <a:pt x="68" y="1815"/>
                  <a:pt x="61" y="1802"/>
                </a:cubicBezTo>
                <a:cubicBezTo>
                  <a:pt x="47" y="1775"/>
                  <a:pt x="23" y="1764"/>
                  <a:pt x="12" y="1764"/>
                </a:cubicBezTo>
                <a:cubicBezTo>
                  <a:pt x="11" y="1764"/>
                  <a:pt x="11" y="1764"/>
                  <a:pt x="10" y="1764"/>
                </a:cubicBezTo>
                <a:cubicBezTo>
                  <a:pt x="0" y="1765"/>
                  <a:pt x="25" y="1819"/>
                  <a:pt x="52" y="1845"/>
                </a:cubicBezTo>
                <a:cubicBezTo>
                  <a:pt x="79" y="1871"/>
                  <a:pt x="51" y="1883"/>
                  <a:pt x="90" y="1917"/>
                </a:cubicBezTo>
                <a:cubicBezTo>
                  <a:pt x="118" y="1941"/>
                  <a:pt x="136" y="1957"/>
                  <a:pt x="175" y="1957"/>
                </a:cubicBezTo>
                <a:cubicBezTo>
                  <a:pt x="190" y="1957"/>
                  <a:pt x="209" y="1954"/>
                  <a:pt x="232" y="1949"/>
                </a:cubicBezTo>
                <a:cubicBezTo>
                  <a:pt x="244" y="1947"/>
                  <a:pt x="252" y="1945"/>
                  <a:pt x="258" y="1945"/>
                </a:cubicBezTo>
                <a:cubicBezTo>
                  <a:pt x="294" y="1945"/>
                  <a:pt x="236" y="1989"/>
                  <a:pt x="213" y="2012"/>
                </a:cubicBezTo>
                <a:cubicBezTo>
                  <a:pt x="186" y="2037"/>
                  <a:pt x="158" y="2107"/>
                  <a:pt x="326" y="2215"/>
                </a:cubicBezTo>
                <a:cubicBezTo>
                  <a:pt x="467" y="2307"/>
                  <a:pt x="566" y="2358"/>
                  <a:pt x="700" y="2358"/>
                </a:cubicBezTo>
                <a:cubicBezTo>
                  <a:pt x="725" y="2358"/>
                  <a:pt x="750" y="2356"/>
                  <a:pt x="777" y="2353"/>
                </a:cubicBezTo>
                <a:cubicBezTo>
                  <a:pt x="829" y="2346"/>
                  <a:pt x="883" y="2344"/>
                  <a:pt x="935" y="2344"/>
                </a:cubicBezTo>
                <a:cubicBezTo>
                  <a:pt x="1040" y="2344"/>
                  <a:pt x="1137" y="2353"/>
                  <a:pt x="1194" y="2353"/>
                </a:cubicBezTo>
                <a:cubicBezTo>
                  <a:pt x="1250" y="2353"/>
                  <a:pt x="1348" y="2344"/>
                  <a:pt x="1452" y="2344"/>
                </a:cubicBezTo>
                <a:cubicBezTo>
                  <a:pt x="1504" y="2344"/>
                  <a:pt x="1558" y="2346"/>
                  <a:pt x="1609" y="2353"/>
                </a:cubicBezTo>
                <a:cubicBezTo>
                  <a:pt x="1636" y="2356"/>
                  <a:pt x="1662" y="2358"/>
                  <a:pt x="1686" y="2358"/>
                </a:cubicBezTo>
                <a:cubicBezTo>
                  <a:pt x="1821" y="2358"/>
                  <a:pt x="1920" y="2307"/>
                  <a:pt x="2061" y="2215"/>
                </a:cubicBezTo>
                <a:cubicBezTo>
                  <a:pt x="2228" y="2107"/>
                  <a:pt x="2200" y="2037"/>
                  <a:pt x="2174" y="2012"/>
                </a:cubicBezTo>
                <a:cubicBezTo>
                  <a:pt x="2152" y="1989"/>
                  <a:pt x="2093" y="1945"/>
                  <a:pt x="2129" y="1945"/>
                </a:cubicBezTo>
                <a:cubicBezTo>
                  <a:pt x="2135" y="1945"/>
                  <a:pt x="2144" y="1947"/>
                  <a:pt x="2155" y="1949"/>
                </a:cubicBezTo>
                <a:cubicBezTo>
                  <a:pt x="2178" y="1954"/>
                  <a:pt x="2196" y="1957"/>
                  <a:pt x="2212" y="1957"/>
                </a:cubicBezTo>
                <a:cubicBezTo>
                  <a:pt x="2250" y="1957"/>
                  <a:pt x="2269" y="1941"/>
                  <a:pt x="2297" y="1917"/>
                </a:cubicBezTo>
                <a:cubicBezTo>
                  <a:pt x="2337" y="1883"/>
                  <a:pt x="2309" y="1871"/>
                  <a:pt x="2336" y="1845"/>
                </a:cubicBezTo>
                <a:cubicBezTo>
                  <a:pt x="2362" y="1819"/>
                  <a:pt x="2387" y="1765"/>
                  <a:pt x="2377" y="1764"/>
                </a:cubicBezTo>
                <a:cubicBezTo>
                  <a:pt x="2376" y="1764"/>
                  <a:pt x="2376" y="1764"/>
                  <a:pt x="2375" y="1764"/>
                </a:cubicBezTo>
                <a:cubicBezTo>
                  <a:pt x="2364" y="1764"/>
                  <a:pt x="2340" y="1775"/>
                  <a:pt x="2326" y="1802"/>
                </a:cubicBezTo>
                <a:cubicBezTo>
                  <a:pt x="2319" y="1815"/>
                  <a:pt x="2311" y="1819"/>
                  <a:pt x="2305" y="1819"/>
                </a:cubicBezTo>
                <a:cubicBezTo>
                  <a:pt x="2299" y="1819"/>
                  <a:pt x="2294" y="1815"/>
                  <a:pt x="2294" y="1815"/>
                </a:cubicBezTo>
                <a:cubicBezTo>
                  <a:pt x="2270" y="1742"/>
                  <a:pt x="2239" y="1780"/>
                  <a:pt x="2238" y="1755"/>
                </a:cubicBezTo>
                <a:cubicBezTo>
                  <a:pt x="2237" y="1740"/>
                  <a:pt x="2227" y="1716"/>
                  <a:pt x="2215" y="1716"/>
                </a:cubicBezTo>
                <a:cubicBezTo>
                  <a:pt x="2207" y="1716"/>
                  <a:pt x="2199" y="1726"/>
                  <a:pt x="2192" y="1752"/>
                </a:cubicBezTo>
                <a:cubicBezTo>
                  <a:pt x="2175" y="1820"/>
                  <a:pt x="2125" y="1788"/>
                  <a:pt x="2097" y="1837"/>
                </a:cubicBezTo>
                <a:cubicBezTo>
                  <a:pt x="2083" y="1862"/>
                  <a:pt x="2071" y="1868"/>
                  <a:pt x="2062" y="1868"/>
                </a:cubicBezTo>
                <a:cubicBezTo>
                  <a:pt x="2053" y="1868"/>
                  <a:pt x="2048" y="1862"/>
                  <a:pt x="2048" y="1862"/>
                </a:cubicBezTo>
                <a:cubicBezTo>
                  <a:pt x="2011" y="1803"/>
                  <a:pt x="1783" y="1529"/>
                  <a:pt x="1731" y="1455"/>
                </a:cubicBezTo>
                <a:cubicBezTo>
                  <a:pt x="1680" y="1380"/>
                  <a:pt x="1690" y="1116"/>
                  <a:pt x="1693" y="938"/>
                </a:cubicBezTo>
                <a:cubicBezTo>
                  <a:pt x="1696" y="761"/>
                  <a:pt x="1581" y="750"/>
                  <a:pt x="1430" y="721"/>
                </a:cubicBezTo>
                <a:cubicBezTo>
                  <a:pt x="1279" y="691"/>
                  <a:pt x="1306" y="582"/>
                  <a:pt x="1306" y="582"/>
                </a:cubicBezTo>
                <a:cubicBezTo>
                  <a:pt x="1366" y="530"/>
                  <a:pt x="1329" y="468"/>
                  <a:pt x="1366" y="436"/>
                </a:cubicBezTo>
                <a:cubicBezTo>
                  <a:pt x="1404" y="404"/>
                  <a:pt x="1435" y="270"/>
                  <a:pt x="1383" y="137"/>
                </a:cubicBezTo>
                <a:cubicBezTo>
                  <a:pt x="1331" y="6"/>
                  <a:pt x="1194" y="0"/>
                  <a:pt x="1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5" name="Google Shape;1515;p32"/>
          <p:cNvSpPr/>
          <p:nvPr/>
        </p:nvSpPr>
        <p:spPr>
          <a:xfrm>
            <a:off x="744898" y="4005966"/>
            <a:ext cx="239804" cy="239696"/>
          </a:xfrm>
          <a:custGeom>
            <a:rect b="b" l="l" r="r" t="t"/>
            <a:pathLst>
              <a:path extrusionOk="0" h="2215" w="2216">
                <a:moveTo>
                  <a:pt x="771" y="1"/>
                </a:moveTo>
                <a:lnTo>
                  <a:pt x="771" y="771"/>
                </a:lnTo>
                <a:lnTo>
                  <a:pt x="0" y="771"/>
                </a:lnTo>
                <a:lnTo>
                  <a:pt x="0" y="1445"/>
                </a:lnTo>
                <a:lnTo>
                  <a:pt x="771" y="1445"/>
                </a:lnTo>
                <a:lnTo>
                  <a:pt x="771" y="2215"/>
                </a:lnTo>
                <a:lnTo>
                  <a:pt x="1445" y="2215"/>
                </a:lnTo>
                <a:lnTo>
                  <a:pt x="1445" y="1445"/>
                </a:lnTo>
                <a:lnTo>
                  <a:pt x="2216" y="1445"/>
                </a:lnTo>
                <a:lnTo>
                  <a:pt x="2216" y="771"/>
                </a:lnTo>
                <a:lnTo>
                  <a:pt x="1445" y="771"/>
                </a:lnTo>
                <a:lnTo>
                  <a:pt x="14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32"/>
          <p:cNvGrpSpPr/>
          <p:nvPr/>
        </p:nvGrpSpPr>
        <p:grpSpPr>
          <a:xfrm>
            <a:off x="2949534" y="3968900"/>
            <a:ext cx="292754" cy="264245"/>
            <a:chOff x="2963825" y="928750"/>
            <a:chExt cx="367597" cy="331799"/>
          </a:xfrm>
        </p:grpSpPr>
        <p:sp>
          <p:nvSpPr>
            <p:cNvPr id="1517" name="Google Shape;1517;p32"/>
            <p:cNvSpPr/>
            <p:nvPr/>
          </p:nvSpPr>
          <p:spPr>
            <a:xfrm>
              <a:off x="2963825" y="999227"/>
              <a:ext cx="367597" cy="261322"/>
            </a:xfrm>
            <a:custGeom>
              <a:rect b="b" l="l" r="r" t="t"/>
              <a:pathLst>
                <a:path extrusionOk="0" h="2336" w="3286">
                  <a:moveTo>
                    <a:pt x="1050" y="0"/>
                  </a:moveTo>
                  <a:cubicBezTo>
                    <a:pt x="861" y="0"/>
                    <a:pt x="655" y="70"/>
                    <a:pt x="478" y="291"/>
                  </a:cubicBezTo>
                  <a:cubicBezTo>
                    <a:pt x="0" y="888"/>
                    <a:pt x="660" y="2100"/>
                    <a:pt x="984" y="2277"/>
                  </a:cubicBezTo>
                  <a:cubicBezTo>
                    <a:pt x="1063" y="2320"/>
                    <a:pt x="1133" y="2336"/>
                    <a:pt x="1198" y="2336"/>
                  </a:cubicBezTo>
                  <a:cubicBezTo>
                    <a:pt x="1391" y="2336"/>
                    <a:pt x="1528" y="2191"/>
                    <a:pt x="1644" y="2182"/>
                  </a:cubicBezTo>
                  <a:cubicBezTo>
                    <a:pt x="1758" y="2191"/>
                    <a:pt x="1895" y="2336"/>
                    <a:pt x="2088" y="2336"/>
                  </a:cubicBezTo>
                  <a:cubicBezTo>
                    <a:pt x="2153" y="2336"/>
                    <a:pt x="2224" y="2320"/>
                    <a:pt x="2302" y="2277"/>
                  </a:cubicBezTo>
                  <a:cubicBezTo>
                    <a:pt x="2627" y="2100"/>
                    <a:pt x="3286" y="888"/>
                    <a:pt x="2808" y="291"/>
                  </a:cubicBezTo>
                  <a:cubicBezTo>
                    <a:pt x="2631" y="70"/>
                    <a:pt x="2426" y="0"/>
                    <a:pt x="2237" y="0"/>
                  </a:cubicBezTo>
                  <a:cubicBezTo>
                    <a:pt x="1916" y="0"/>
                    <a:pt x="1644" y="201"/>
                    <a:pt x="1644" y="201"/>
                  </a:cubicBezTo>
                  <a:cubicBezTo>
                    <a:pt x="1644" y="201"/>
                    <a:pt x="13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3147512" y="928750"/>
              <a:ext cx="71707" cy="73497"/>
            </a:xfrm>
            <a:custGeom>
              <a:rect b="b" l="l" r="r" t="t"/>
              <a:pathLst>
                <a:path extrusionOk="0" h="657" w="641">
                  <a:moveTo>
                    <a:pt x="601" y="0"/>
                  </a:moveTo>
                  <a:cubicBezTo>
                    <a:pt x="601" y="0"/>
                    <a:pt x="26" y="12"/>
                    <a:pt x="1" y="657"/>
                  </a:cubicBezTo>
                  <a:cubicBezTo>
                    <a:pt x="641" y="573"/>
                    <a:pt x="601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33"/>
          <p:cNvGrpSpPr/>
          <p:nvPr/>
        </p:nvGrpSpPr>
        <p:grpSpPr>
          <a:xfrm>
            <a:off x="7094779" y="1319329"/>
            <a:ext cx="1591800" cy="2907093"/>
            <a:chOff x="7094779" y="1319329"/>
            <a:chExt cx="1591800" cy="2907093"/>
          </a:xfrm>
        </p:grpSpPr>
        <p:sp>
          <p:nvSpPr>
            <p:cNvPr id="1524" name="Google Shape;1524;p33"/>
            <p:cNvSpPr/>
            <p:nvPr/>
          </p:nvSpPr>
          <p:spPr>
            <a:xfrm>
              <a:off x="7094779" y="2311744"/>
              <a:ext cx="1591800" cy="92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7094779" y="3303922"/>
              <a:ext cx="1591800" cy="92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 flipH="1" rot="10800000">
              <a:off x="7094779" y="1319329"/>
              <a:ext cx="1591800" cy="92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33"/>
          <p:cNvGrpSpPr/>
          <p:nvPr/>
        </p:nvGrpSpPr>
        <p:grpSpPr>
          <a:xfrm>
            <a:off x="5435390" y="1319329"/>
            <a:ext cx="1591800" cy="2907093"/>
            <a:chOff x="5435390" y="1319329"/>
            <a:chExt cx="1591800" cy="2907093"/>
          </a:xfrm>
        </p:grpSpPr>
        <p:sp>
          <p:nvSpPr>
            <p:cNvPr id="1528" name="Google Shape;1528;p33"/>
            <p:cNvSpPr/>
            <p:nvPr/>
          </p:nvSpPr>
          <p:spPr>
            <a:xfrm>
              <a:off x="5435390" y="2311744"/>
              <a:ext cx="1591800" cy="92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5435390" y="3303922"/>
              <a:ext cx="1591800" cy="92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 flipH="1" rot="10800000">
              <a:off x="5435390" y="1319329"/>
              <a:ext cx="1591800" cy="92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3"/>
          <p:cNvGrpSpPr/>
          <p:nvPr/>
        </p:nvGrpSpPr>
        <p:grpSpPr>
          <a:xfrm>
            <a:off x="3776233" y="1319329"/>
            <a:ext cx="1591800" cy="2907093"/>
            <a:chOff x="3776233" y="1319329"/>
            <a:chExt cx="1591800" cy="2907093"/>
          </a:xfrm>
        </p:grpSpPr>
        <p:sp>
          <p:nvSpPr>
            <p:cNvPr id="1532" name="Google Shape;1532;p33"/>
            <p:cNvSpPr/>
            <p:nvPr/>
          </p:nvSpPr>
          <p:spPr>
            <a:xfrm>
              <a:off x="3776233" y="2311744"/>
              <a:ext cx="1591800" cy="92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3776233" y="3303922"/>
              <a:ext cx="1591800" cy="92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 flipH="1" rot="10800000">
              <a:off x="3776233" y="1319329"/>
              <a:ext cx="1591800" cy="92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5" name="Google Shape;1535;p33"/>
          <p:cNvGrpSpPr/>
          <p:nvPr/>
        </p:nvGrpSpPr>
        <p:grpSpPr>
          <a:xfrm>
            <a:off x="2116845" y="1319329"/>
            <a:ext cx="1591800" cy="2907093"/>
            <a:chOff x="2116845" y="1319329"/>
            <a:chExt cx="1591800" cy="2907093"/>
          </a:xfrm>
        </p:grpSpPr>
        <p:sp>
          <p:nvSpPr>
            <p:cNvPr id="1536" name="Google Shape;1536;p33"/>
            <p:cNvSpPr/>
            <p:nvPr/>
          </p:nvSpPr>
          <p:spPr>
            <a:xfrm>
              <a:off x="2116845" y="2311744"/>
              <a:ext cx="1591800" cy="92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2116845" y="3303922"/>
              <a:ext cx="1591800" cy="92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 flipH="1" rot="10800000">
              <a:off x="2116845" y="1319329"/>
              <a:ext cx="1591800" cy="92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33"/>
          <p:cNvGrpSpPr/>
          <p:nvPr/>
        </p:nvGrpSpPr>
        <p:grpSpPr>
          <a:xfrm>
            <a:off x="457614" y="1319329"/>
            <a:ext cx="1591800" cy="2907093"/>
            <a:chOff x="457614" y="1319329"/>
            <a:chExt cx="1591800" cy="2907093"/>
          </a:xfrm>
        </p:grpSpPr>
        <p:sp>
          <p:nvSpPr>
            <p:cNvPr id="1540" name="Google Shape;1540;p33"/>
            <p:cNvSpPr/>
            <p:nvPr/>
          </p:nvSpPr>
          <p:spPr>
            <a:xfrm>
              <a:off x="457614" y="2311744"/>
              <a:ext cx="1591800" cy="92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457614" y="3303922"/>
              <a:ext cx="1591800" cy="92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 flipH="1" rot="10800000">
              <a:off x="457614" y="1319329"/>
              <a:ext cx="1591800" cy="92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544" name="Google Shape;1544;p33"/>
          <p:cNvSpPr txBox="1"/>
          <p:nvPr/>
        </p:nvSpPr>
        <p:spPr>
          <a:xfrm>
            <a:off x="673055" y="2595245"/>
            <a:ext cx="1161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33"/>
          <p:cNvSpPr txBox="1"/>
          <p:nvPr/>
        </p:nvSpPr>
        <p:spPr>
          <a:xfrm>
            <a:off x="2332286" y="2595245"/>
            <a:ext cx="1161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6" name="Google Shape;1546;p33"/>
          <p:cNvSpPr txBox="1"/>
          <p:nvPr/>
        </p:nvSpPr>
        <p:spPr>
          <a:xfrm>
            <a:off x="3991674" y="2595245"/>
            <a:ext cx="1161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33"/>
          <p:cNvSpPr txBox="1"/>
          <p:nvPr/>
        </p:nvSpPr>
        <p:spPr>
          <a:xfrm>
            <a:off x="5650831" y="2595245"/>
            <a:ext cx="1161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33"/>
          <p:cNvSpPr txBox="1"/>
          <p:nvPr/>
        </p:nvSpPr>
        <p:spPr>
          <a:xfrm>
            <a:off x="457604" y="3369476"/>
            <a:ext cx="1591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33"/>
          <p:cNvSpPr txBox="1"/>
          <p:nvPr/>
        </p:nvSpPr>
        <p:spPr>
          <a:xfrm>
            <a:off x="2116850" y="3369476"/>
            <a:ext cx="1591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33"/>
          <p:cNvSpPr txBox="1"/>
          <p:nvPr/>
        </p:nvSpPr>
        <p:spPr>
          <a:xfrm>
            <a:off x="3776096" y="3369476"/>
            <a:ext cx="1591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33"/>
          <p:cNvSpPr txBox="1"/>
          <p:nvPr/>
        </p:nvSpPr>
        <p:spPr>
          <a:xfrm>
            <a:off x="5435630" y="3369476"/>
            <a:ext cx="1591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2" name="Google Shape;1552;p33"/>
          <p:cNvGrpSpPr/>
          <p:nvPr/>
        </p:nvGrpSpPr>
        <p:grpSpPr>
          <a:xfrm>
            <a:off x="1106318" y="1621444"/>
            <a:ext cx="295308" cy="318389"/>
            <a:chOff x="-28461325" y="2701925"/>
            <a:chExt cx="272525" cy="293825"/>
          </a:xfrm>
        </p:grpSpPr>
        <p:sp>
          <p:nvSpPr>
            <p:cNvPr id="1553" name="Google Shape;1553;p33"/>
            <p:cNvSpPr/>
            <p:nvPr/>
          </p:nvSpPr>
          <p:spPr>
            <a:xfrm>
              <a:off x="-28427475" y="2789200"/>
              <a:ext cx="54375" cy="80525"/>
            </a:xfrm>
            <a:custGeom>
              <a:rect b="b" l="l" r="r" t="t"/>
              <a:pathLst>
                <a:path extrusionOk="0" h="3221" w="2175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-28362875" y="2824025"/>
              <a:ext cx="124475" cy="103200"/>
            </a:xfrm>
            <a:custGeom>
              <a:rect b="b" l="l" r="r" t="t"/>
              <a:pathLst>
                <a:path extrusionOk="0" h="4128" w="4979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-28461325" y="2701925"/>
              <a:ext cx="272525" cy="293825"/>
            </a:xfrm>
            <a:custGeom>
              <a:rect b="b" l="l" r="r" t="t"/>
              <a:pathLst>
                <a:path extrusionOk="0" h="11753" w="10901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2781668" y="1620190"/>
            <a:ext cx="262908" cy="320908"/>
            <a:chOff x="-24683100" y="2340425"/>
            <a:chExt cx="242625" cy="296150"/>
          </a:xfrm>
        </p:grpSpPr>
        <p:sp>
          <p:nvSpPr>
            <p:cNvPr id="1557" name="Google Shape;1557;p33"/>
            <p:cNvSpPr/>
            <p:nvPr/>
          </p:nvSpPr>
          <p:spPr>
            <a:xfrm>
              <a:off x="-24683100" y="2392400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-24649225" y="2541250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-24544475" y="2340425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-24501150" y="2375075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33"/>
          <p:cNvGrpSpPr/>
          <p:nvPr/>
        </p:nvGrpSpPr>
        <p:grpSpPr>
          <a:xfrm>
            <a:off x="6071552" y="1620604"/>
            <a:ext cx="320068" cy="320068"/>
            <a:chOff x="-24338900" y="2710600"/>
            <a:chExt cx="295375" cy="295375"/>
          </a:xfrm>
        </p:grpSpPr>
        <p:sp>
          <p:nvSpPr>
            <p:cNvPr id="1562" name="Google Shape;1562;p33"/>
            <p:cNvSpPr/>
            <p:nvPr/>
          </p:nvSpPr>
          <p:spPr>
            <a:xfrm>
              <a:off x="-24250700" y="281692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-24338900" y="2710600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3"/>
          <p:cNvGrpSpPr/>
          <p:nvPr/>
        </p:nvGrpSpPr>
        <p:grpSpPr>
          <a:xfrm>
            <a:off x="4411413" y="1621152"/>
            <a:ext cx="321775" cy="318985"/>
            <a:chOff x="-22859750" y="2335900"/>
            <a:chExt cx="296950" cy="294375"/>
          </a:xfrm>
        </p:grpSpPr>
        <p:sp>
          <p:nvSpPr>
            <p:cNvPr id="1565" name="Google Shape;1565;p33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8" name="Google Shape;1568;p33"/>
          <p:cNvSpPr txBox="1"/>
          <p:nvPr/>
        </p:nvSpPr>
        <p:spPr>
          <a:xfrm>
            <a:off x="7310220" y="2595245"/>
            <a:ext cx="1161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9" name="Google Shape;1569;p33"/>
          <p:cNvSpPr txBox="1"/>
          <p:nvPr/>
        </p:nvSpPr>
        <p:spPr>
          <a:xfrm>
            <a:off x="7095019" y="3369476"/>
            <a:ext cx="1591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33"/>
          <p:cNvSpPr/>
          <p:nvPr/>
        </p:nvSpPr>
        <p:spPr>
          <a:xfrm>
            <a:off x="7723668" y="1643580"/>
            <a:ext cx="334010" cy="297513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60400" y="1230690"/>
            <a:ext cx="2510067" cy="1534908"/>
          </a:xfrm>
          <a:custGeom>
            <a:rect b="b" l="l" r="r" t="t"/>
            <a:pathLst>
              <a:path extrusionOk="0" h="10371" w="31245">
                <a:moveTo>
                  <a:pt x="273" y="0"/>
                </a:moveTo>
                <a:cubicBezTo>
                  <a:pt x="123" y="0"/>
                  <a:pt x="1" y="123"/>
                  <a:pt x="1" y="273"/>
                </a:cubicBezTo>
                <a:lnTo>
                  <a:pt x="1" y="10097"/>
                </a:lnTo>
                <a:cubicBezTo>
                  <a:pt x="1" y="10248"/>
                  <a:pt x="123" y="10371"/>
                  <a:pt x="273" y="10371"/>
                </a:cubicBezTo>
                <a:lnTo>
                  <a:pt x="30972" y="10371"/>
                </a:lnTo>
                <a:cubicBezTo>
                  <a:pt x="31123" y="10371"/>
                  <a:pt x="31245" y="10248"/>
                  <a:pt x="31245" y="10097"/>
                </a:cubicBezTo>
                <a:lnTo>
                  <a:pt x="31245" y="273"/>
                </a:lnTo>
                <a:cubicBezTo>
                  <a:pt x="31245" y="123"/>
                  <a:pt x="31123" y="0"/>
                  <a:pt x="30972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60400" y="2996716"/>
            <a:ext cx="2510067" cy="1540664"/>
          </a:xfrm>
          <a:custGeom>
            <a:rect b="b" l="l" r="r" t="t"/>
            <a:pathLst>
              <a:path extrusionOk="0" h="10371" w="31245">
                <a:moveTo>
                  <a:pt x="273" y="1"/>
                </a:moveTo>
                <a:cubicBezTo>
                  <a:pt x="123" y="1"/>
                  <a:pt x="1" y="122"/>
                  <a:pt x="1" y="273"/>
                </a:cubicBezTo>
                <a:lnTo>
                  <a:pt x="1" y="10098"/>
                </a:lnTo>
                <a:cubicBezTo>
                  <a:pt x="1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3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2"/>
                  <a:pt x="31123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176751" y="1236610"/>
            <a:ext cx="2510067" cy="1534760"/>
          </a:xfrm>
          <a:custGeom>
            <a:rect b="b" l="l" r="r" t="t"/>
            <a:pathLst>
              <a:path extrusionOk="0" h="10370" w="31245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9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9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176751" y="2990774"/>
            <a:ext cx="2510067" cy="1540515"/>
          </a:xfrm>
          <a:custGeom>
            <a:rect b="b" l="l" r="r" t="t"/>
            <a:pathLst>
              <a:path extrusionOk="0" h="10370" w="31245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327116" y="1360298"/>
            <a:ext cx="571023" cy="575596"/>
            <a:chOff x="1145224" y="2100503"/>
            <a:chExt cx="505598" cy="509648"/>
          </a:xfrm>
        </p:grpSpPr>
        <p:sp>
          <p:nvSpPr>
            <p:cNvPr id="136" name="Google Shape;136;p16"/>
            <p:cNvSpPr/>
            <p:nvPr/>
          </p:nvSpPr>
          <p:spPr>
            <a:xfrm>
              <a:off x="1145224" y="2100503"/>
              <a:ext cx="284520" cy="382822"/>
            </a:xfrm>
            <a:custGeom>
              <a:rect b="b" l="l" r="r" t="t"/>
              <a:pathLst>
                <a:path extrusionOk="0" h="5382" w="4000">
                  <a:moveTo>
                    <a:pt x="2171" y="204"/>
                  </a:moveTo>
                  <a:cubicBezTo>
                    <a:pt x="2257" y="204"/>
                    <a:pt x="2342" y="240"/>
                    <a:pt x="2409" y="304"/>
                  </a:cubicBezTo>
                  <a:cubicBezTo>
                    <a:pt x="2625" y="511"/>
                    <a:pt x="2513" y="801"/>
                    <a:pt x="2641" y="1041"/>
                  </a:cubicBezTo>
                  <a:cubicBezTo>
                    <a:pt x="2760" y="1265"/>
                    <a:pt x="3049" y="1294"/>
                    <a:pt x="3183" y="1509"/>
                  </a:cubicBezTo>
                  <a:cubicBezTo>
                    <a:pt x="3313" y="1716"/>
                    <a:pt x="3316" y="1990"/>
                    <a:pt x="3189" y="2199"/>
                  </a:cubicBezTo>
                  <a:cubicBezTo>
                    <a:pt x="3065" y="2405"/>
                    <a:pt x="2896" y="2575"/>
                    <a:pt x="2938" y="2835"/>
                  </a:cubicBezTo>
                  <a:cubicBezTo>
                    <a:pt x="2975" y="3065"/>
                    <a:pt x="3146" y="3239"/>
                    <a:pt x="3317" y="3385"/>
                  </a:cubicBezTo>
                  <a:cubicBezTo>
                    <a:pt x="3514" y="3552"/>
                    <a:pt x="3666" y="3686"/>
                    <a:pt x="3719" y="3952"/>
                  </a:cubicBezTo>
                  <a:cubicBezTo>
                    <a:pt x="3764" y="4174"/>
                    <a:pt x="3743" y="4428"/>
                    <a:pt x="3648" y="4635"/>
                  </a:cubicBezTo>
                  <a:cubicBezTo>
                    <a:pt x="3538" y="4877"/>
                    <a:pt x="3264" y="5008"/>
                    <a:pt x="3019" y="5074"/>
                  </a:cubicBezTo>
                  <a:cubicBezTo>
                    <a:pt x="2722" y="5152"/>
                    <a:pt x="2409" y="5147"/>
                    <a:pt x="2105" y="5183"/>
                  </a:cubicBezTo>
                  <a:cubicBezTo>
                    <a:pt x="2078" y="5186"/>
                    <a:pt x="2057" y="5198"/>
                    <a:pt x="2041" y="5214"/>
                  </a:cubicBezTo>
                  <a:lnTo>
                    <a:pt x="2041" y="5214"/>
                  </a:lnTo>
                  <a:cubicBezTo>
                    <a:pt x="1676" y="5206"/>
                    <a:pt x="1303" y="5185"/>
                    <a:pt x="946" y="5109"/>
                  </a:cubicBezTo>
                  <a:cubicBezTo>
                    <a:pt x="777" y="5074"/>
                    <a:pt x="586" y="5029"/>
                    <a:pt x="445" y="4923"/>
                  </a:cubicBezTo>
                  <a:cubicBezTo>
                    <a:pt x="237" y="4765"/>
                    <a:pt x="226" y="4424"/>
                    <a:pt x="256" y="4189"/>
                  </a:cubicBezTo>
                  <a:cubicBezTo>
                    <a:pt x="290" y="3905"/>
                    <a:pt x="414" y="3631"/>
                    <a:pt x="604" y="3417"/>
                  </a:cubicBezTo>
                  <a:cubicBezTo>
                    <a:pt x="775" y="3224"/>
                    <a:pt x="1046" y="3132"/>
                    <a:pt x="1190" y="2916"/>
                  </a:cubicBezTo>
                  <a:cubicBezTo>
                    <a:pt x="1455" y="2518"/>
                    <a:pt x="1113" y="2073"/>
                    <a:pt x="1159" y="1654"/>
                  </a:cubicBezTo>
                  <a:cubicBezTo>
                    <a:pt x="1187" y="1400"/>
                    <a:pt x="1416" y="1305"/>
                    <a:pt x="1594" y="1166"/>
                  </a:cubicBezTo>
                  <a:cubicBezTo>
                    <a:pt x="1811" y="997"/>
                    <a:pt x="1830" y="802"/>
                    <a:pt x="1852" y="545"/>
                  </a:cubicBezTo>
                  <a:cubicBezTo>
                    <a:pt x="1865" y="409"/>
                    <a:pt x="1907" y="294"/>
                    <a:pt x="2037" y="234"/>
                  </a:cubicBezTo>
                  <a:cubicBezTo>
                    <a:pt x="2080" y="214"/>
                    <a:pt x="2126" y="204"/>
                    <a:pt x="2171" y="204"/>
                  </a:cubicBezTo>
                  <a:close/>
                  <a:moveTo>
                    <a:pt x="2170" y="0"/>
                  </a:moveTo>
                  <a:cubicBezTo>
                    <a:pt x="2146" y="0"/>
                    <a:pt x="2123" y="2"/>
                    <a:pt x="2099" y="5"/>
                  </a:cubicBezTo>
                  <a:cubicBezTo>
                    <a:pt x="1839" y="43"/>
                    <a:pt x="1676" y="243"/>
                    <a:pt x="1650" y="497"/>
                  </a:cubicBezTo>
                  <a:cubicBezTo>
                    <a:pt x="1634" y="647"/>
                    <a:pt x="1656" y="804"/>
                    <a:pt x="1550" y="927"/>
                  </a:cubicBezTo>
                  <a:cubicBezTo>
                    <a:pt x="1463" y="1030"/>
                    <a:pt x="1333" y="1091"/>
                    <a:pt x="1227" y="1172"/>
                  </a:cubicBezTo>
                  <a:cubicBezTo>
                    <a:pt x="1034" y="1320"/>
                    <a:pt x="937" y="1518"/>
                    <a:pt x="950" y="1763"/>
                  </a:cubicBezTo>
                  <a:cubicBezTo>
                    <a:pt x="962" y="2021"/>
                    <a:pt x="1072" y="2266"/>
                    <a:pt x="1081" y="2523"/>
                  </a:cubicBezTo>
                  <a:cubicBezTo>
                    <a:pt x="1093" y="2875"/>
                    <a:pt x="774" y="2968"/>
                    <a:pt x="552" y="3172"/>
                  </a:cubicBezTo>
                  <a:cubicBezTo>
                    <a:pt x="348" y="3362"/>
                    <a:pt x="198" y="3610"/>
                    <a:pt x="115" y="3876"/>
                  </a:cubicBezTo>
                  <a:cubicBezTo>
                    <a:pt x="17" y="4186"/>
                    <a:pt x="1" y="4557"/>
                    <a:pt x="143" y="4855"/>
                  </a:cubicBezTo>
                  <a:cubicBezTo>
                    <a:pt x="242" y="5063"/>
                    <a:pt x="434" y="5163"/>
                    <a:pt x="647" y="5228"/>
                  </a:cubicBezTo>
                  <a:cubicBezTo>
                    <a:pt x="975" y="5329"/>
                    <a:pt x="1331" y="5364"/>
                    <a:pt x="1681" y="5364"/>
                  </a:cubicBezTo>
                  <a:cubicBezTo>
                    <a:pt x="1798" y="5364"/>
                    <a:pt x="1915" y="5360"/>
                    <a:pt x="2029" y="5353"/>
                  </a:cubicBezTo>
                  <a:lnTo>
                    <a:pt x="2029" y="5353"/>
                  </a:lnTo>
                  <a:cubicBezTo>
                    <a:pt x="2043" y="5371"/>
                    <a:pt x="2064" y="5382"/>
                    <a:pt x="2092" y="5382"/>
                  </a:cubicBezTo>
                  <a:cubicBezTo>
                    <a:pt x="2096" y="5382"/>
                    <a:pt x="2100" y="5382"/>
                    <a:pt x="2105" y="5381"/>
                  </a:cubicBezTo>
                  <a:cubicBezTo>
                    <a:pt x="2643" y="5317"/>
                    <a:pt x="3312" y="5357"/>
                    <a:pt x="3708" y="4909"/>
                  </a:cubicBezTo>
                  <a:cubicBezTo>
                    <a:pt x="3979" y="4602"/>
                    <a:pt x="3999" y="4059"/>
                    <a:pt x="3848" y="3697"/>
                  </a:cubicBezTo>
                  <a:cubicBezTo>
                    <a:pt x="3745" y="3454"/>
                    <a:pt x="3545" y="3333"/>
                    <a:pt x="3361" y="3160"/>
                  </a:cubicBezTo>
                  <a:cubicBezTo>
                    <a:pt x="3265" y="3069"/>
                    <a:pt x="3172" y="2965"/>
                    <a:pt x="3139" y="2835"/>
                  </a:cubicBezTo>
                  <a:cubicBezTo>
                    <a:pt x="3095" y="2660"/>
                    <a:pt x="3207" y="2524"/>
                    <a:pt x="3300" y="2390"/>
                  </a:cubicBezTo>
                  <a:cubicBezTo>
                    <a:pt x="3609" y="1946"/>
                    <a:pt x="3497" y="1379"/>
                    <a:pt x="3022" y="1113"/>
                  </a:cubicBezTo>
                  <a:cubicBezTo>
                    <a:pt x="2856" y="1021"/>
                    <a:pt x="2792" y="943"/>
                    <a:pt x="2774" y="749"/>
                  </a:cubicBezTo>
                  <a:cubicBezTo>
                    <a:pt x="2761" y="602"/>
                    <a:pt x="2747" y="467"/>
                    <a:pt x="2678" y="334"/>
                  </a:cubicBezTo>
                  <a:cubicBezTo>
                    <a:pt x="2577" y="141"/>
                    <a:pt x="2387" y="0"/>
                    <a:pt x="217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285069" y="2185220"/>
              <a:ext cx="20201" cy="424931"/>
            </a:xfrm>
            <a:custGeom>
              <a:rect b="b" l="l" r="r" t="t"/>
              <a:pathLst>
                <a:path extrusionOk="0" h="5974" w="284">
                  <a:moveTo>
                    <a:pt x="167" y="1"/>
                  </a:moveTo>
                  <a:cubicBezTo>
                    <a:pt x="132" y="1"/>
                    <a:pt x="97" y="24"/>
                    <a:pt x="94" y="71"/>
                  </a:cubicBezTo>
                  <a:cubicBezTo>
                    <a:pt x="36" y="1040"/>
                    <a:pt x="29" y="2010"/>
                    <a:pt x="18" y="2981"/>
                  </a:cubicBezTo>
                  <a:cubicBezTo>
                    <a:pt x="14" y="3461"/>
                    <a:pt x="10" y="3940"/>
                    <a:pt x="7" y="4420"/>
                  </a:cubicBezTo>
                  <a:lnTo>
                    <a:pt x="3" y="5141"/>
                  </a:lnTo>
                  <a:cubicBezTo>
                    <a:pt x="1" y="5394"/>
                    <a:pt x="21" y="5639"/>
                    <a:pt x="39" y="5890"/>
                  </a:cubicBezTo>
                  <a:cubicBezTo>
                    <a:pt x="44" y="5946"/>
                    <a:pt x="84" y="5973"/>
                    <a:pt x="125" y="5973"/>
                  </a:cubicBezTo>
                  <a:cubicBezTo>
                    <a:pt x="166" y="5973"/>
                    <a:pt x="207" y="5946"/>
                    <a:pt x="212" y="5890"/>
                  </a:cubicBezTo>
                  <a:cubicBezTo>
                    <a:pt x="234" y="5649"/>
                    <a:pt x="258" y="5414"/>
                    <a:pt x="260" y="5171"/>
                  </a:cubicBezTo>
                  <a:cubicBezTo>
                    <a:pt x="263" y="4930"/>
                    <a:pt x="264" y="4690"/>
                    <a:pt x="265" y="4450"/>
                  </a:cubicBezTo>
                  <a:cubicBezTo>
                    <a:pt x="270" y="3960"/>
                    <a:pt x="272" y="3471"/>
                    <a:pt x="274" y="2981"/>
                  </a:cubicBezTo>
                  <a:cubicBezTo>
                    <a:pt x="278" y="2011"/>
                    <a:pt x="284" y="1041"/>
                    <a:pt x="240" y="71"/>
                  </a:cubicBezTo>
                  <a:cubicBezTo>
                    <a:pt x="238" y="24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54827" y="2386521"/>
              <a:ext cx="150298" cy="85996"/>
            </a:xfrm>
            <a:custGeom>
              <a:rect b="b" l="l" r="r" t="t"/>
              <a:pathLst>
                <a:path extrusionOk="0" h="1209" w="2113">
                  <a:moveTo>
                    <a:pt x="84" y="0"/>
                  </a:moveTo>
                  <a:cubicBezTo>
                    <a:pt x="0" y="0"/>
                    <a:pt x="5" y="120"/>
                    <a:pt x="85" y="130"/>
                  </a:cubicBezTo>
                  <a:cubicBezTo>
                    <a:pt x="462" y="171"/>
                    <a:pt x="827" y="248"/>
                    <a:pt x="1173" y="407"/>
                  </a:cubicBezTo>
                  <a:cubicBezTo>
                    <a:pt x="1335" y="482"/>
                    <a:pt x="1489" y="572"/>
                    <a:pt x="1636" y="672"/>
                  </a:cubicBezTo>
                  <a:cubicBezTo>
                    <a:pt x="1778" y="769"/>
                    <a:pt x="2035" y="934"/>
                    <a:pt x="1914" y="1137"/>
                  </a:cubicBezTo>
                  <a:cubicBezTo>
                    <a:pt x="1891" y="1175"/>
                    <a:pt x="1923" y="1208"/>
                    <a:pt x="1957" y="1208"/>
                  </a:cubicBezTo>
                  <a:cubicBezTo>
                    <a:pt x="1972" y="1208"/>
                    <a:pt x="1987" y="1202"/>
                    <a:pt x="1998" y="1186"/>
                  </a:cubicBezTo>
                  <a:cubicBezTo>
                    <a:pt x="2113" y="1023"/>
                    <a:pt x="2029" y="833"/>
                    <a:pt x="1896" y="711"/>
                  </a:cubicBezTo>
                  <a:cubicBezTo>
                    <a:pt x="1736" y="565"/>
                    <a:pt x="1547" y="444"/>
                    <a:pt x="1355" y="344"/>
                  </a:cubicBezTo>
                  <a:cubicBezTo>
                    <a:pt x="968" y="141"/>
                    <a:pt x="524" y="6"/>
                    <a:pt x="85" y="0"/>
                  </a:cubicBezTo>
                  <a:cubicBezTo>
                    <a:pt x="84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18845" y="2332746"/>
              <a:ext cx="80377" cy="44101"/>
            </a:xfrm>
            <a:custGeom>
              <a:rect b="b" l="l" r="r" t="t"/>
              <a:pathLst>
                <a:path extrusionOk="0" h="620" w="1130">
                  <a:moveTo>
                    <a:pt x="69" y="1"/>
                  </a:moveTo>
                  <a:cubicBezTo>
                    <a:pt x="54" y="1"/>
                    <a:pt x="38" y="3"/>
                    <a:pt x="23" y="11"/>
                  </a:cubicBezTo>
                  <a:cubicBezTo>
                    <a:pt x="5" y="20"/>
                    <a:pt x="0" y="45"/>
                    <a:pt x="10" y="61"/>
                  </a:cubicBezTo>
                  <a:cubicBezTo>
                    <a:pt x="34" y="101"/>
                    <a:pt x="79" y="110"/>
                    <a:pt x="121" y="125"/>
                  </a:cubicBezTo>
                  <a:cubicBezTo>
                    <a:pt x="165" y="142"/>
                    <a:pt x="211" y="157"/>
                    <a:pt x="255" y="174"/>
                  </a:cubicBezTo>
                  <a:cubicBezTo>
                    <a:pt x="350" y="211"/>
                    <a:pt x="443" y="253"/>
                    <a:pt x="535" y="299"/>
                  </a:cubicBezTo>
                  <a:cubicBezTo>
                    <a:pt x="621" y="344"/>
                    <a:pt x="707" y="392"/>
                    <a:pt x="790" y="444"/>
                  </a:cubicBezTo>
                  <a:cubicBezTo>
                    <a:pt x="876" y="497"/>
                    <a:pt x="955" y="563"/>
                    <a:pt x="1042" y="612"/>
                  </a:cubicBezTo>
                  <a:cubicBezTo>
                    <a:pt x="1050" y="617"/>
                    <a:pt x="1058" y="619"/>
                    <a:pt x="1066" y="619"/>
                  </a:cubicBezTo>
                  <a:cubicBezTo>
                    <a:pt x="1103" y="619"/>
                    <a:pt x="1130" y="571"/>
                    <a:pt x="1099" y="538"/>
                  </a:cubicBezTo>
                  <a:cubicBezTo>
                    <a:pt x="1030" y="466"/>
                    <a:pt x="937" y="408"/>
                    <a:pt x="853" y="353"/>
                  </a:cubicBezTo>
                  <a:cubicBezTo>
                    <a:pt x="766" y="296"/>
                    <a:pt x="676" y="244"/>
                    <a:pt x="583" y="198"/>
                  </a:cubicBezTo>
                  <a:cubicBezTo>
                    <a:pt x="494" y="152"/>
                    <a:pt x="403" y="112"/>
                    <a:pt x="309" y="75"/>
                  </a:cubicBezTo>
                  <a:cubicBezTo>
                    <a:pt x="260" y="56"/>
                    <a:pt x="210" y="36"/>
                    <a:pt x="159" y="20"/>
                  </a:cubicBezTo>
                  <a:cubicBezTo>
                    <a:pt x="129" y="11"/>
                    <a:pt x="99" y="1"/>
                    <a:pt x="6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290404" y="2366391"/>
              <a:ext cx="93109" cy="86281"/>
            </a:xfrm>
            <a:custGeom>
              <a:rect b="b" l="l" r="r" t="t"/>
              <a:pathLst>
                <a:path extrusionOk="0" h="1213" w="1309">
                  <a:moveTo>
                    <a:pt x="1264" y="0"/>
                  </a:moveTo>
                  <a:cubicBezTo>
                    <a:pt x="1211" y="0"/>
                    <a:pt x="1148" y="36"/>
                    <a:pt x="1103" y="56"/>
                  </a:cubicBezTo>
                  <a:cubicBezTo>
                    <a:pt x="1035" y="87"/>
                    <a:pt x="969" y="123"/>
                    <a:pt x="905" y="161"/>
                  </a:cubicBezTo>
                  <a:cubicBezTo>
                    <a:pt x="779" y="235"/>
                    <a:pt x="663" y="325"/>
                    <a:pt x="554" y="423"/>
                  </a:cubicBezTo>
                  <a:cubicBezTo>
                    <a:pt x="330" y="628"/>
                    <a:pt x="150" y="872"/>
                    <a:pt x="18" y="1144"/>
                  </a:cubicBezTo>
                  <a:cubicBezTo>
                    <a:pt x="1" y="1180"/>
                    <a:pt x="32" y="1212"/>
                    <a:pt x="62" y="1212"/>
                  </a:cubicBezTo>
                  <a:cubicBezTo>
                    <a:pt x="75" y="1212"/>
                    <a:pt x="88" y="1206"/>
                    <a:pt x="97" y="1190"/>
                  </a:cubicBezTo>
                  <a:cubicBezTo>
                    <a:pt x="231" y="934"/>
                    <a:pt x="411" y="702"/>
                    <a:pt x="623" y="506"/>
                  </a:cubicBezTo>
                  <a:cubicBezTo>
                    <a:pt x="727" y="411"/>
                    <a:pt x="839" y="325"/>
                    <a:pt x="955" y="249"/>
                  </a:cubicBezTo>
                  <a:cubicBezTo>
                    <a:pt x="1013" y="211"/>
                    <a:pt x="1072" y="176"/>
                    <a:pt x="1133" y="143"/>
                  </a:cubicBezTo>
                  <a:cubicBezTo>
                    <a:pt x="1183" y="115"/>
                    <a:pt x="1269" y="89"/>
                    <a:pt x="1300" y="40"/>
                  </a:cubicBezTo>
                  <a:cubicBezTo>
                    <a:pt x="1309" y="27"/>
                    <a:pt x="1301" y="6"/>
                    <a:pt x="1285" y="2"/>
                  </a:cubicBezTo>
                  <a:cubicBezTo>
                    <a:pt x="1279" y="1"/>
                    <a:pt x="1272" y="0"/>
                    <a:pt x="126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291969" y="2329189"/>
              <a:ext cx="61741" cy="54841"/>
            </a:xfrm>
            <a:custGeom>
              <a:rect b="b" l="l" r="r" t="t"/>
              <a:pathLst>
                <a:path extrusionOk="0" h="771" w="868">
                  <a:moveTo>
                    <a:pt x="812" y="0"/>
                  </a:moveTo>
                  <a:cubicBezTo>
                    <a:pt x="775" y="0"/>
                    <a:pt x="734" y="24"/>
                    <a:pt x="701" y="38"/>
                  </a:cubicBezTo>
                  <a:cubicBezTo>
                    <a:pt x="661" y="56"/>
                    <a:pt x="622" y="75"/>
                    <a:pt x="584" y="98"/>
                  </a:cubicBezTo>
                  <a:cubicBezTo>
                    <a:pt x="503" y="146"/>
                    <a:pt x="427" y="202"/>
                    <a:pt x="356" y="265"/>
                  </a:cubicBezTo>
                  <a:cubicBezTo>
                    <a:pt x="212" y="392"/>
                    <a:pt x="99" y="543"/>
                    <a:pt x="15" y="714"/>
                  </a:cubicBezTo>
                  <a:cubicBezTo>
                    <a:pt x="0" y="744"/>
                    <a:pt x="25" y="771"/>
                    <a:pt x="50" y="771"/>
                  </a:cubicBezTo>
                  <a:cubicBezTo>
                    <a:pt x="61" y="771"/>
                    <a:pt x="72" y="765"/>
                    <a:pt x="79" y="752"/>
                  </a:cubicBezTo>
                  <a:cubicBezTo>
                    <a:pt x="169" y="598"/>
                    <a:pt x="286" y="456"/>
                    <a:pt x="421" y="338"/>
                  </a:cubicBezTo>
                  <a:cubicBezTo>
                    <a:pt x="487" y="281"/>
                    <a:pt x="560" y="229"/>
                    <a:pt x="636" y="185"/>
                  </a:cubicBezTo>
                  <a:cubicBezTo>
                    <a:pt x="671" y="164"/>
                    <a:pt x="708" y="143"/>
                    <a:pt x="745" y="125"/>
                  </a:cubicBezTo>
                  <a:cubicBezTo>
                    <a:pt x="781" y="105"/>
                    <a:pt x="833" y="93"/>
                    <a:pt x="855" y="56"/>
                  </a:cubicBezTo>
                  <a:cubicBezTo>
                    <a:pt x="868" y="36"/>
                    <a:pt x="856" y="10"/>
                    <a:pt x="834" y="3"/>
                  </a:cubicBezTo>
                  <a:cubicBezTo>
                    <a:pt x="827" y="1"/>
                    <a:pt x="819" y="0"/>
                    <a:pt x="81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296023" y="2252012"/>
              <a:ext cx="45523" cy="61101"/>
            </a:xfrm>
            <a:custGeom>
              <a:rect b="b" l="l" r="r" t="t"/>
              <a:pathLst>
                <a:path extrusionOk="0" h="859" w="640">
                  <a:moveTo>
                    <a:pt x="609" y="0"/>
                  </a:moveTo>
                  <a:cubicBezTo>
                    <a:pt x="608" y="0"/>
                    <a:pt x="607" y="0"/>
                    <a:pt x="606" y="0"/>
                  </a:cubicBezTo>
                  <a:cubicBezTo>
                    <a:pt x="523" y="10"/>
                    <a:pt x="452" y="83"/>
                    <a:pt x="395" y="139"/>
                  </a:cubicBezTo>
                  <a:cubicBezTo>
                    <a:pt x="333" y="200"/>
                    <a:pt x="277" y="267"/>
                    <a:pt x="226" y="338"/>
                  </a:cubicBezTo>
                  <a:cubicBezTo>
                    <a:pt x="121" y="483"/>
                    <a:pt x="45" y="642"/>
                    <a:pt x="7" y="816"/>
                  </a:cubicBezTo>
                  <a:cubicBezTo>
                    <a:pt x="1" y="843"/>
                    <a:pt x="20" y="859"/>
                    <a:pt x="39" y="859"/>
                  </a:cubicBezTo>
                  <a:cubicBezTo>
                    <a:pt x="52" y="859"/>
                    <a:pt x="66" y="851"/>
                    <a:pt x="73" y="835"/>
                  </a:cubicBezTo>
                  <a:cubicBezTo>
                    <a:pt x="135" y="684"/>
                    <a:pt x="214" y="535"/>
                    <a:pt x="310" y="402"/>
                  </a:cubicBezTo>
                  <a:cubicBezTo>
                    <a:pt x="357" y="337"/>
                    <a:pt x="410" y="276"/>
                    <a:pt x="467" y="219"/>
                  </a:cubicBezTo>
                  <a:cubicBezTo>
                    <a:pt x="520" y="167"/>
                    <a:pt x="600" y="115"/>
                    <a:pt x="632" y="45"/>
                  </a:cubicBezTo>
                  <a:cubicBezTo>
                    <a:pt x="639" y="28"/>
                    <a:pt x="632" y="0"/>
                    <a:pt x="60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245378" y="2232238"/>
              <a:ext cx="53632" cy="29590"/>
            </a:xfrm>
            <a:custGeom>
              <a:rect b="b" l="l" r="r" t="t"/>
              <a:pathLst>
                <a:path extrusionOk="0" h="416" w="754">
                  <a:moveTo>
                    <a:pt x="63" y="1"/>
                  </a:moveTo>
                  <a:cubicBezTo>
                    <a:pt x="53" y="1"/>
                    <a:pt x="44" y="2"/>
                    <a:pt x="35" y="3"/>
                  </a:cubicBezTo>
                  <a:cubicBezTo>
                    <a:pt x="8" y="8"/>
                    <a:pt x="1" y="45"/>
                    <a:pt x="19" y="63"/>
                  </a:cubicBezTo>
                  <a:cubicBezTo>
                    <a:pt x="40" y="84"/>
                    <a:pt x="70" y="94"/>
                    <a:pt x="97" y="106"/>
                  </a:cubicBezTo>
                  <a:cubicBezTo>
                    <a:pt x="128" y="119"/>
                    <a:pt x="160" y="129"/>
                    <a:pt x="190" y="141"/>
                  </a:cubicBezTo>
                  <a:cubicBezTo>
                    <a:pt x="250" y="165"/>
                    <a:pt x="307" y="192"/>
                    <a:pt x="364" y="220"/>
                  </a:cubicBezTo>
                  <a:cubicBezTo>
                    <a:pt x="479" y="276"/>
                    <a:pt x="589" y="342"/>
                    <a:pt x="696" y="411"/>
                  </a:cubicBezTo>
                  <a:cubicBezTo>
                    <a:pt x="701" y="414"/>
                    <a:pt x="706" y="416"/>
                    <a:pt x="711" y="416"/>
                  </a:cubicBezTo>
                  <a:cubicBezTo>
                    <a:pt x="735" y="416"/>
                    <a:pt x="753" y="383"/>
                    <a:pt x="733" y="364"/>
                  </a:cubicBezTo>
                  <a:cubicBezTo>
                    <a:pt x="635" y="271"/>
                    <a:pt x="527" y="196"/>
                    <a:pt x="409" y="132"/>
                  </a:cubicBezTo>
                  <a:cubicBezTo>
                    <a:pt x="350" y="100"/>
                    <a:pt x="289" y="74"/>
                    <a:pt x="228" y="49"/>
                  </a:cubicBezTo>
                  <a:cubicBezTo>
                    <a:pt x="179" y="29"/>
                    <a:pt x="119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427972" y="2211467"/>
              <a:ext cx="222850" cy="299102"/>
            </a:xfrm>
            <a:custGeom>
              <a:rect b="b" l="l" r="r" t="t"/>
              <a:pathLst>
                <a:path extrusionOk="0" h="4205" w="3133">
                  <a:moveTo>
                    <a:pt x="1695" y="205"/>
                  </a:moveTo>
                  <a:cubicBezTo>
                    <a:pt x="1769" y="205"/>
                    <a:pt x="1840" y="243"/>
                    <a:pt x="1890" y="304"/>
                  </a:cubicBezTo>
                  <a:cubicBezTo>
                    <a:pt x="2026" y="464"/>
                    <a:pt x="1946" y="683"/>
                    <a:pt x="2048" y="854"/>
                  </a:cubicBezTo>
                  <a:cubicBezTo>
                    <a:pt x="2141" y="1013"/>
                    <a:pt x="2346" y="1037"/>
                    <a:pt x="2449" y="1186"/>
                  </a:cubicBezTo>
                  <a:cubicBezTo>
                    <a:pt x="2559" y="1345"/>
                    <a:pt x="2557" y="1558"/>
                    <a:pt x="2459" y="1719"/>
                  </a:cubicBezTo>
                  <a:cubicBezTo>
                    <a:pt x="2364" y="1875"/>
                    <a:pt x="2242" y="2000"/>
                    <a:pt x="2263" y="2195"/>
                  </a:cubicBezTo>
                  <a:cubicBezTo>
                    <a:pt x="2282" y="2363"/>
                    <a:pt x="2392" y="2499"/>
                    <a:pt x="2513" y="2609"/>
                  </a:cubicBezTo>
                  <a:cubicBezTo>
                    <a:pt x="2667" y="2748"/>
                    <a:pt x="2812" y="2840"/>
                    <a:pt x="2864" y="3053"/>
                  </a:cubicBezTo>
                  <a:cubicBezTo>
                    <a:pt x="2903" y="3220"/>
                    <a:pt x="2892" y="3410"/>
                    <a:pt x="2828" y="3570"/>
                  </a:cubicBezTo>
                  <a:cubicBezTo>
                    <a:pt x="2655" y="4003"/>
                    <a:pt x="2023" y="3962"/>
                    <a:pt x="1645" y="4005"/>
                  </a:cubicBezTo>
                  <a:cubicBezTo>
                    <a:pt x="1618" y="4008"/>
                    <a:pt x="1597" y="4020"/>
                    <a:pt x="1582" y="4036"/>
                  </a:cubicBezTo>
                  <a:lnTo>
                    <a:pt x="1582" y="4036"/>
                  </a:lnTo>
                  <a:cubicBezTo>
                    <a:pt x="1309" y="4026"/>
                    <a:pt x="1031" y="4009"/>
                    <a:pt x="764" y="3952"/>
                  </a:cubicBezTo>
                  <a:cubicBezTo>
                    <a:pt x="634" y="3925"/>
                    <a:pt x="484" y="3893"/>
                    <a:pt x="377" y="3809"/>
                  </a:cubicBezTo>
                  <a:cubicBezTo>
                    <a:pt x="224" y="3689"/>
                    <a:pt x="217" y="3436"/>
                    <a:pt x="240" y="3259"/>
                  </a:cubicBezTo>
                  <a:cubicBezTo>
                    <a:pt x="268" y="3040"/>
                    <a:pt x="366" y="2826"/>
                    <a:pt x="517" y="2665"/>
                  </a:cubicBezTo>
                  <a:cubicBezTo>
                    <a:pt x="649" y="2523"/>
                    <a:pt x="851" y="2453"/>
                    <a:pt x="959" y="2289"/>
                  </a:cubicBezTo>
                  <a:cubicBezTo>
                    <a:pt x="1156" y="1988"/>
                    <a:pt x="928" y="1656"/>
                    <a:pt x="936" y="1340"/>
                  </a:cubicBezTo>
                  <a:cubicBezTo>
                    <a:pt x="942" y="1136"/>
                    <a:pt x="1109" y="1063"/>
                    <a:pt x="1253" y="953"/>
                  </a:cubicBezTo>
                  <a:cubicBezTo>
                    <a:pt x="1399" y="841"/>
                    <a:pt x="1458" y="708"/>
                    <a:pt x="1470" y="527"/>
                  </a:cubicBezTo>
                  <a:cubicBezTo>
                    <a:pt x="1477" y="409"/>
                    <a:pt x="1480" y="285"/>
                    <a:pt x="1600" y="227"/>
                  </a:cubicBezTo>
                  <a:cubicBezTo>
                    <a:pt x="1631" y="212"/>
                    <a:pt x="1664" y="205"/>
                    <a:pt x="1695" y="205"/>
                  </a:cubicBezTo>
                  <a:close/>
                  <a:moveTo>
                    <a:pt x="1694" y="1"/>
                  </a:moveTo>
                  <a:cubicBezTo>
                    <a:pt x="1681" y="1"/>
                    <a:pt x="1668" y="1"/>
                    <a:pt x="1655" y="3"/>
                  </a:cubicBezTo>
                  <a:cubicBezTo>
                    <a:pt x="1464" y="21"/>
                    <a:pt x="1314" y="159"/>
                    <a:pt x="1278" y="346"/>
                  </a:cubicBezTo>
                  <a:cubicBezTo>
                    <a:pt x="1255" y="472"/>
                    <a:pt x="1286" y="616"/>
                    <a:pt x="1201" y="722"/>
                  </a:cubicBezTo>
                  <a:cubicBezTo>
                    <a:pt x="1136" y="804"/>
                    <a:pt x="1028" y="853"/>
                    <a:pt x="946" y="917"/>
                  </a:cubicBezTo>
                  <a:cubicBezTo>
                    <a:pt x="575" y="1205"/>
                    <a:pt x="812" y="1587"/>
                    <a:pt x="830" y="1965"/>
                  </a:cubicBezTo>
                  <a:cubicBezTo>
                    <a:pt x="843" y="2236"/>
                    <a:pt x="585" y="2309"/>
                    <a:pt x="417" y="2469"/>
                  </a:cubicBezTo>
                  <a:cubicBezTo>
                    <a:pt x="256" y="2624"/>
                    <a:pt x="139" y="2825"/>
                    <a:pt x="77" y="3038"/>
                  </a:cubicBezTo>
                  <a:cubicBezTo>
                    <a:pt x="8" y="3280"/>
                    <a:pt x="0" y="3562"/>
                    <a:pt x="112" y="3790"/>
                  </a:cubicBezTo>
                  <a:cubicBezTo>
                    <a:pt x="190" y="3948"/>
                    <a:pt x="336" y="4028"/>
                    <a:pt x="498" y="4079"/>
                  </a:cubicBezTo>
                  <a:cubicBezTo>
                    <a:pt x="747" y="4159"/>
                    <a:pt x="1017" y="4186"/>
                    <a:pt x="1284" y="4186"/>
                  </a:cubicBezTo>
                  <a:cubicBezTo>
                    <a:pt x="1380" y="4186"/>
                    <a:pt x="1476" y="4183"/>
                    <a:pt x="1570" y="4176"/>
                  </a:cubicBezTo>
                  <a:lnTo>
                    <a:pt x="1570" y="4176"/>
                  </a:lnTo>
                  <a:cubicBezTo>
                    <a:pt x="1584" y="4193"/>
                    <a:pt x="1604" y="4204"/>
                    <a:pt x="1632" y="4204"/>
                  </a:cubicBezTo>
                  <a:cubicBezTo>
                    <a:pt x="1636" y="4204"/>
                    <a:pt x="1640" y="4204"/>
                    <a:pt x="1645" y="4203"/>
                  </a:cubicBezTo>
                  <a:cubicBezTo>
                    <a:pt x="2067" y="4155"/>
                    <a:pt x="2578" y="4182"/>
                    <a:pt x="2894" y="3838"/>
                  </a:cubicBezTo>
                  <a:cubicBezTo>
                    <a:pt x="3114" y="3600"/>
                    <a:pt x="3133" y="3170"/>
                    <a:pt x="3017" y="2883"/>
                  </a:cubicBezTo>
                  <a:cubicBezTo>
                    <a:pt x="2942" y="2695"/>
                    <a:pt x="2797" y="2599"/>
                    <a:pt x="2653" y="2468"/>
                  </a:cubicBezTo>
                  <a:cubicBezTo>
                    <a:pt x="2573" y="2396"/>
                    <a:pt x="2482" y="2306"/>
                    <a:pt x="2463" y="2195"/>
                  </a:cubicBezTo>
                  <a:cubicBezTo>
                    <a:pt x="2439" y="2060"/>
                    <a:pt x="2537" y="1959"/>
                    <a:pt x="2606" y="1856"/>
                  </a:cubicBezTo>
                  <a:cubicBezTo>
                    <a:pt x="2831" y="1517"/>
                    <a:pt x="2734" y="1074"/>
                    <a:pt x="2380" y="873"/>
                  </a:cubicBezTo>
                  <a:cubicBezTo>
                    <a:pt x="2323" y="841"/>
                    <a:pt x="2254" y="812"/>
                    <a:pt x="2219" y="755"/>
                  </a:cubicBezTo>
                  <a:cubicBezTo>
                    <a:pt x="2185" y="700"/>
                    <a:pt x="2187" y="625"/>
                    <a:pt x="2182" y="564"/>
                  </a:cubicBezTo>
                  <a:cubicBezTo>
                    <a:pt x="2173" y="459"/>
                    <a:pt x="2155" y="361"/>
                    <a:pt x="2105" y="267"/>
                  </a:cubicBezTo>
                  <a:cubicBezTo>
                    <a:pt x="2024" y="113"/>
                    <a:pt x="1870" y="1"/>
                    <a:pt x="16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534172" y="2277477"/>
              <a:ext cx="20841" cy="330897"/>
            </a:xfrm>
            <a:custGeom>
              <a:rect b="b" l="l" r="r" t="t"/>
              <a:pathLst>
                <a:path extrusionOk="0" h="4652" w="293">
                  <a:moveTo>
                    <a:pt x="174" y="1"/>
                  </a:moveTo>
                  <a:cubicBezTo>
                    <a:pt x="139" y="1"/>
                    <a:pt x="104" y="24"/>
                    <a:pt x="101" y="71"/>
                  </a:cubicBezTo>
                  <a:cubicBezTo>
                    <a:pt x="44" y="829"/>
                    <a:pt x="39" y="1589"/>
                    <a:pt x="30" y="2349"/>
                  </a:cubicBezTo>
                  <a:cubicBezTo>
                    <a:pt x="25" y="2718"/>
                    <a:pt x="22" y="3088"/>
                    <a:pt x="20" y="3458"/>
                  </a:cubicBezTo>
                  <a:cubicBezTo>
                    <a:pt x="18" y="3837"/>
                    <a:pt x="1" y="4215"/>
                    <a:pt x="59" y="4589"/>
                  </a:cubicBezTo>
                  <a:cubicBezTo>
                    <a:pt x="65" y="4631"/>
                    <a:pt x="103" y="4651"/>
                    <a:pt x="141" y="4651"/>
                  </a:cubicBezTo>
                  <a:cubicBezTo>
                    <a:pt x="180" y="4651"/>
                    <a:pt x="218" y="4631"/>
                    <a:pt x="225" y="4589"/>
                  </a:cubicBezTo>
                  <a:cubicBezTo>
                    <a:pt x="287" y="4225"/>
                    <a:pt x="276" y="3857"/>
                    <a:pt x="280" y="3488"/>
                  </a:cubicBezTo>
                  <a:cubicBezTo>
                    <a:pt x="282" y="3108"/>
                    <a:pt x="285" y="2728"/>
                    <a:pt x="286" y="2349"/>
                  </a:cubicBezTo>
                  <a:cubicBezTo>
                    <a:pt x="288" y="1589"/>
                    <a:pt x="293" y="830"/>
                    <a:pt x="246" y="71"/>
                  </a:cubicBezTo>
                  <a:cubicBezTo>
                    <a:pt x="244" y="24"/>
                    <a:pt x="209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435299" y="2433112"/>
              <a:ext cx="118574" cy="68214"/>
            </a:xfrm>
            <a:custGeom>
              <a:rect b="b" l="l" r="r" t="t"/>
              <a:pathLst>
                <a:path extrusionOk="0" h="959" w="1667">
                  <a:moveTo>
                    <a:pt x="94" y="0"/>
                  </a:moveTo>
                  <a:cubicBezTo>
                    <a:pt x="91" y="0"/>
                    <a:pt x="88" y="0"/>
                    <a:pt x="86" y="0"/>
                  </a:cubicBezTo>
                  <a:cubicBezTo>
                    <a:pt x="0" y="0"/>
                    <a:pt x="6" y="119"/>
                    <a:pt x="86" y="129"/>
                  </a:cubicBezTo>
                  <a:cubicBezTo>
                    <a:pt x="374" y="164"/>
                    <a:pt x="653" y="220"/>
                    <a:pt x="919" y="343"/>
                  </a:cubicBezTo>
                  <a:cubicBezTo>
                    <a:pt x="1043" y="400"/>
                    <a:pt x="1162" y="470"/>
                    <a:pt x="1277" y="547"/>
                  </a:cubicBezTo>
                  <a:cubicBezTo>
                    <a:pt x="1380" y="616"/>
                    <a:pt x="1576" y="737"/>
                    <a:pt x="1489" y="887"/>
                  </a:cubicBezTo>
                  <a:cubicBezTo>
                    <a:pt x="1466" y="926"/>
                    <a:pt x="1498" y="958"/>
                    <a:pt x="1532" y="958"/>
                  </a:cubicBezTo>
                  <a:cubicBezTo>
                    <a:pt x="1547" y="958"/>
                    <a:pt x="1562" y="952"/>
                    <a:pt x="1573" y="936"/>
                  </a:cubicBezTo>
                  <a:cubicBezTo>
                    <a:pt x="1667" y="806"/>
                    <a:pt x="1601" y="652"/>
                    <a:pt x="1495" y="554"/>
                  </a:cubicBezTo>
                  <a:cubicBezTo>
                    <a:pt x="1371" y="439"/>
                    <a:pt x="1224" y="344"/>
                    <a:pt x="1075" y="267"/>
                  </a:cubicBezTo>
                  <a:cubicBezTo>
                    <a:pt x="778" y="110"/>
                    <a:pt x="432" y="0"/>
                    <a:pt x="9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485518" y="2391571"/>
              <a:ext cx="63804" cy="35850"/>
            </a:xfrm>
            <a:custGeom>
              <a:rect b="b" l="l" r="r" t="t"/>
              <a:pathLst>
                <a:path extrusionOk="0" h="504" w="897">
                  <a:moveTo>
                    <a:pt x="67" y="1"/>
                  </a:moveTo>
                  <a:cubicBezTo>
                    <a:pt x="51" y="1"/>
                    <a:pt x="37" y="4"/>
                    <a:pt x="26" y="12"/>
                  </a:cubicBezTo>
                  <a:cubicBezTo>
                    <a:pt x="6" y="27"/>
                    <a:pt x="0" y="47"/>
                    <a:pt x="10" y="70"/>
                  </a:cubicBezTo>
                  <a:cubicBezTo>
                    <a:pt x="23" y="100"/>
                    <a:pt x="59" y="108"/>
                    <a:pt x="86" y="118"/>
                  </a:cubicBezTo>
                  <a:cubicBezTo>
                    <a:pt x="206" y="164"/>
                    <a:pt x="325" y="209"/>
                    <a:pt x="440" y="269"/>
                  </a:cubicBezTo>
                  <a:cubicBezTo>
                    <a:pt x="503" y="302"/>
                    <a:pt x="565" y="337"/>
                    <a:pt x="626" y="376"/>
                  </a:cubicBezTo>
                  <a:cubicBezTo>
                    <a:pt x="687" y="414"/>
                    <a:pt x="744" y="464"/>
                    <a:pt x="809" y="497"/>
                  </a:cubicBezTo>
                  <a:cubicBezTo>
                    <a:pt x="817" y="501"/>
                    <a:pt x="825" y="503"/>
                    <a:pt x="832" y="503"/>
                  </a:cubicBezTo>
                  <a:cubicBezTo>
                    <a:pt x="870" y="503"/>
                    <a:pt x="896" y="456"/>
                    <a:pt x="867" y="423"/>
                  </a:cubicBezTo>
                  <a:cubicBezTo>
                    <a:pt x="825" y="376"/>
                    <a:pt x="767" y="339"/>
                    <a:pt x="715" y="303"/>
                  </a:cubicBezTo>
                  <a:cubicBezTo>
                    <a:pt x="662" y="267"/>
                    <a:pt x="608" y="232"/>
                    <a:pt x="551" y="201"/>
                  </a:cubicBezTo>
                  <a:cubicBezTo>
                    <a:pt x="441" y="139"/>
                    <a:pt x="325" y="87"/>
                    <a:pt x="207" y="43"/>
                  </a:cubicBezTo>
                  <a:cubicBezTo>
                    <a:pt x="173" y="31"/>
                    <a:pt x="113" y="1"/>
                    <a:pt x="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40574" y="2418032"/>
              <a:ext cx="73193" cy="67929"/>
            </a:xfrm>
            <a:custGeom>
              <a:rect b="b" l="l" r="r" t="t"/>
              <a:pathLst>
                <a:path extrusionOk="0" h="955" w="1029">
                  <a:moveTo>
                    <a:pt x="984" y="0"/>
                  </a:moveTo>
                  <a:cubicBezTo>
                    <a:pt x="946" y="0"/>
                    <a:pt x="902" y="25"/>
                    <a:pt x="871" y="38"/>
                  </a:cubicBezTo>
                  <a:cubicBezTo>
                    <a:pt x="818" y="60"/>
                    <a:pt x="768" y="87"/>
                    <a:pt x="719" y="115"/>
                  </a:cubicBezTo>
                  <a:cubicBezTo>
                    <a:pt x="617" y="173"/>
                    <a:pt x="524" y="243"/>
                    <a:pt x="437" y="321"/>
                  </a:cubicBezTo>
                  <a:cubicBezTo>
                    <a:pt x="261" y="480"/>
                    <a:pt x="121" y="672"/>
                    <a:pt x="18" y="886"/>
                  </a:cubicBezTo>
                  <a:cubicBezTo>
                    <a:pt x="1" y="922"/>
                    <a:pt x="32" y="955"/>
                    <a:pt x="61" y="955"/>
                  </a:cubicBezTo>
                  <a:cubicBezTo>
                    <a:pt x="74" y="955"/>
                    <a:pt x="88" y="948"/>
                    <a:pt x="96" y="932"/>
                  </a:cubicBezTo>
                  <a:cubicBezTo>
                    <a:pt x="202" y="734"/>
                    <a:pt x="343" y="554"/>
                    <a:pt x="508" y="403"/>
                  </a:cubicBezTo>
                  <a:cubicBezTo>
                    <a:pt x="589" y="328"/>
                    <a:pt x="678" y="262"/>
                    <a:pt x="768" y="202"/>
                  </a:cubicBezTo>
                  <a:cubicBezTo>
                    <a:pt x="813" y="172"/>
                    <a:pt x="859" y="147"/>
                    <a:pt x="905" y="121"/>
                  </a:cubicBezTo>
                  <a:cubicBezTo>
                    <a:pt x="943" y="99"/>
                    <a:pt x="1009" y="79"/>
                    <a:pt x="1025" y="35"/>
                  </a:cubicBezTo>
                  <a:cubicBezTo>
                    <a:pt x="1029" y="25"/>
                    <a:pt x="1022" y="12"/>
                    <a:pt x="1013" y="6"/>
                  </a:cubicBezTo>
                  <a:cubicBezTo>
                    <a:pt x="1004" y="2"/>
                    <a:pt x="994" y="0"/>
                    <a:pt x="9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541925" y="2389153"/>
              <a:ext cx="48866" cy="43674"/>
            </a:xfrm>
            <a:custGeom>
              <a:rect b="b" l="l" r="r" t="t"/>
              <a:pathLst>
                <a:path extrusionOk="0" h="614" w="687">
                  <a:moveTo>
                    <a:pt x="636" y="0"/>
                  </a:moveTo>
                  <a:cubicBezTo>
                    <a:pt x="610" y="0"/>
                    <a:pt x="582" y="15"/>
                    <a:pt x="558" y="25"/>
                  </a:cubicBezTo>
                  <a:cubicBezTo>
                    <a:pt x="525" y="39"/>
                    <a:pt x="492" y="54"/>
                    <a:pt x="460" y="73"/>
                  </a:cubicBezTo>
                  <a:cubicBezTo>
                    <a:pt x="397" y="110"/>
                    <a:pt x="336" y="155"/>
                    <a:pt x="281" y="204"/>
                  </a:cubicBezTo>
                  <a:cubicBezTo>
                    <a:pt x="168" y="302"/>
                    <a:pt x="79" y="421"/>
                    <a:pt x="14" y="557"/>
                  </a:cubicBezTo>
                  <a:cubicBezTo>
                    <a:pt x="0" y="587"/>
                    <a:pt x="25" y="613"/>
                    <a:pt x="49" y="613"/>
                  </a:cubicBezTo>
                  <a:cubicBezTo>
                    <a:pt x="61" y="613"/>
                    <a:pt x="72" y="608"/>
                    <a:pt x="80" y="595"/>
                  </a:cubicBezTo>
                  <a:cubicBezTo>
                    <a:pt x="150" y="476"/>
                    <a:pt x="243" y="367"/>
                    <a:pt x="348" y="276"/>
                  </a:cubicBezTo>
                  <a:cubicBezTo>
                    <a:pt x="398" y="232"/>
                    <a:pt x="453" y="194"/>
                    <a:pt x="511" y="160"/>
                  </a:cubicBezTo>
                  <a:cubicBezTo>
                    <a:pt x="541" y="143"/>
                    <a:pt x="570" y="127"/>
                    <a:pt x="600" y="111"/>
                  </a:cubicBezTo>
                  <a:cubicBezTo>
                    <a:pt x="631" y="95"/>
                    <a:pt x="671" y="85"/>
                    <a:pt x="682" y="49"/>
                  </a:cubicBezTo>
                  <a:cubicBezTo>
                    <a:pt x="687" y="33"/>
                    <a:pt x="679" y="16"/>
                    <a:pt x="666" y="8"/>
                  </a:cubicBezTo>
                  <a:cubicBezTo>
                    <a:pt x="656" y="2"/>
                    <a:pt x="646" y="0"/>
                    <a:pt x="6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545268" y="2329687"/>
              <a:ext cx="36276" cy="48440"/>
            </a:xfrm>
            <a:custGeom>
              <a:rect b="b" l="l" r="r" t="t"/>
              <a:pathLst>
                <a:path extrusionOk="0" h="681" w="510">
                  <a:moveTo>
                    <a:pt x="472" y="0"/>
                  </a:moveTo>
                  <a:cubicBezTo>
                    <a:pt x="441" y="0"/>
                    <a:pt x="405" y="21"/>
                    <a:pt x="381" y="39"/>
                  </a:cubicBezTo>
                  <a:cubicBezTo>
                    <a:pt x="355" y="60"/>
                    <a:pt x="329" y="82"/>
                    <a:pt x="304" y="106"/>
                  </a:cubicBezTo>
                  <a:cubicBezTo>
                    <a:pt x="256" y="154"/>
                    <a:pt x="212" y="208"/>
                    <a:pt x="172" y="263"/>
                  </a:cubicBezTo>
                  <a:cubicBezTo>
                    <a:pt x="90" y="375"/>
                    <a:pt x="32" y="499"/>
                    <a:pt x="5" y="636"/>
                  </a:cubicBezTo>
                  <a:cubicBezTo>
                    <a:pt x="0" y="660"/>
                    <a:pt x="22" y="681"/>
                    <a:pt x="43" y="681"/>
                  </a:cubicBezTo>
                  <a:cubicBezTo>
                    <a:pt x="53" y="681"/>
                    <a:pt x="63" y="675"/>
                    <a:pt x="68" y="662"/>
                  </a:cubicBezTo>
                  <a:cubicBezTo>
                    <a:pt x="120" y="545"/>
                    <a:pt x="182" y="428"/>
                    <a:pt x="258" y="325"/>
                  </a:cubicBezTo>
                  <a:cubicBezTo>
                    <a:pt x="295" y="273"/>
                    <a:pt x="336" y="226"/>
                    <a:pt x="380" y="182"/>
                  </a:cubicBezTo>
                  <a:cubicBezTo>
                    <a:pt x="404" y="159"/>
                    <a:pt x="427" y="137"/>
                    <a:pt x="451" y="115"/>
                  </a:cubicBezTo>
                  <a:cubicBezTo>
                    <a:pt x="472" y="97"/>
                    <a:pt x="498" y="66"/>
                    <a:pt x="504" y="38"/>
                  </a:cubicBezTo>
                  <a:cubicBezTo>
                    <a:pt x="509" y="19"/>
                    <a:pt x="495" y="2"/>
                    <a:pt x="475" y="1"/>
                  </a:cubicBezTo>
                  <a:cubicBezTo>
                    <a:pt x="474" y="1"/>
                    <a:pt x="473" y="0"/>
                    <a:pt x="47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505790" y="2314181"/>
              <a:ext cx="42963" cy="24184"/>
            </a:xfrm>
            <a:custGeom>
              <a:rect b="b" l="l" r="r" t="t"/>
              <a:pathLst>
                <a:path extrusionOk="0" h="340" w="604">
                  <a:moveTo>
                    <a:pt x="63" y="1"/>
                  </a:moveTo>
                  <a:cubicBezTo>
                    <a:pt x="54" y="1"/>
                    <a:pt x="46" y="2"/>
                    <a:pt x="38" y="5"/>
                  </a:cubicBezTo>
                  <a:cubicBezTo>
                    <a:pt x="18" y="13"/>
                    <a:pt x="1" y="38"/>
                    <a:pt x="16" y="58"/>
                  </a:cubicBezTo>
                  <a:cubicBezTo>
                    <a:pt x="45" y="98"/>
                    <a:pt x="104" y="110"/>
                    <a:pt x="149" y="128"/>
                  </a:cubicBezTo>
                  <a:cubicBezTo>
                    <a:pt x="195" y="145"/>
                    <a:pt x="239" y="166"/>
                    <a:pt x="285" y="188"/>
                  </a:cubicBezTo>
                  <a:cubicBezTo>
                    <a:pt x="329" y="209"/>
                    <a:pt x="373" y="233"/>
                    <a:pt x="415" y="258"/>
                  </a:cubicBezTo>
                  <a:cubicBezTo>
                    <a:pt x="458" y="284"/>
                    <a:pt x="503" y="308"/>
                    <a:pt x="547" y="335"/>
                  </a:cubicBezTo>
                  <a:cubicBezTo>
                    <a:pt x="552" y="338"/>
                    <a:pt x="557" y="339"/>
                    <a:pt x="562" y="339"/>
                  </a:cubicBezTo>
                  <a:cubicBezTo>
                    <a:pt x="585" y="339"/>
                    <a:pt x="604" y="307"/>
                    <a:pt x="583" y="287"/>
                  </a:cubicBezTo>
                  <a:cubicBezTo>
                    <a:pt x="548" y="251"/>
                    <a:pt x="510" y="215"/>
                    <a:pt x="467" y="185"/>
                  </a:cubicBezTo>
                  <a:cubicBezTo>
                    <a:pt x="424" y="156"/>
                    <a:pt x="380" y="129"/>
                    <a:pt x="334" y="103"/>
                  </a:cubicBezTo>
                  <a:cubicBezTo>
                    <a:pt x="288" y="78"/>
                    <a:pt x="240" y="57"/>
                    <a:pt x="192" y="38"/>
                  </a:cubicBezTo>
                  <a:cubicBezTo>
                    <a:pt x="169" y="28"/>
                    <a:pt x="145" y="17"/>
                    <a:pt x="121" y="11"/>
                  </a:cubicBezTo>
                  <a:cubicBezTo>
                    <a:pt x="103" y="6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2327104" y="3139141"/>
            <a:ext cx="500729" cy="497029"/>
            <a:chOff x="1155538" y="3089713"/>
            <a:chExt cx="443358" cy="440082"/>
          </a:xfrm>
        </p:grpSpPr>
        <p:sp>
          <p:nvSpPr>
            <p:cNvPr id="153" name="Google Shape;153;p16"/>
            <p:cNvSpPr/>
            <p:nvPr/>
          </p:nvSpPr>
          <p:spPr>
            <a:xfrm>
              <a:off x="1155538" y="3175568"/>
              <a:ext cx="197528" cy="354156"/>
            </a:xfrm>
            <a:custGeom>
              <a:rect b="b" l="l" r="r" t="t"/>
              <a:pathLst>
                <a:path extrusionOk="0" h="4979" w="2777">
                  <a:moveTo>
                    <a:pt x="1621" y="181"/>
                  </a:moveTo>
                  <a:cubicBezTo>
                    <a:pt x="1709" y="181"/>
                    <a:pt x="1800" y="209"/>
                    <a:pt x="1893" y="277"/>
                  </a:cubicBezTo>
                  <a:cubicBezTo>
                    <a:pt x="2080" y="413"/>
                    <a:pt x="2223" y="631"/>
                    <a:pt x="2354" y="819"/>
                  </a:cubicBezTo>
                  <a:cubicBezTo>
                    <a:pt x="2493" y="1021"/>
                    <a:pt x="2612" y="1239"/>
                    <a:pt x="2648" y="1482"/>
                  </a:cubicBezTo>
                  <a:lnTo>
                    <a:pt x="2648" y="1482"/>
                  </a:lnTo>
                  <a:cubicBezTo>
                    <a:pt x="2299" y="1686"/>
                    <a:pt x="2203" y="2250"/>
                    <a:pt x="2150" y="2605"/>
                  </a:cubicBezTo>
                  <a:cubicBezTo>
                    <a:pt x="2092" y="2996"/>
                    <a:pt x="2091" y="3384"/>
                    <a:pt x="2080" y="3777"/>
                  </a:cubicBezTo>
                  <a:cubicBezTo>
                    <a:pt x="2070" y="4153"/>
                    <a:pt x="2001" y="4605"/>
                    <a:pt x="1591" y="4740"/>
                  </a:cubicBezTo>
                  <a:cubicBezTo>
                    <a:pt x="1513" y="4766"/>
                    <a:pt x="1432" y="4778"/>
                    <a:pt x="1352" y="4778"/>
                  </a:cubicBezTo>
                  <a:cubicBezTo>
                    <a:pt x="1103" y="4778"/>
                    <a:pt x="856" y="4661"/>
                    <a:pt x="687" y="4477"/>
                  </a:cubicBezTo>
                  <a:cubicBezTo>
                    <a:pt x="421" y="4187"/>
                    <a:pt x="310" y="3780"/>
                    <a:pt x="272" y="3398"/>
                  </a:cubicBezTo>
                  <a:cubicBezTo>
                    <a:pt x="186" y="2544"/>
                    <a:pt x="394" y="1655"/>
                    <a:pt x="816" y="909"/>
                  </a:cubicBezTo>
                  <a:cubicBezTo>
                    <a:pt x="972" y="634"/>
                    <a:pt x="1272" y="181"/>
                    <a:pt x="1621" y="181"/>
                  </a:cubicBezTo>
                  <a:close/>
                  <a:moveTo>
                    <a:pt x="1593" y="0"/>
                  </a:moveTo>
                  <a:cubicBezTo>
                    <a:pt x="1466" y="0"/>
                    <a:pt x="1334" y="41"/>
                    <a:pt x="1202" y="132"/>
                  </a:cubicBezTo>
                  <a:cubicBezTo>
                    <a:pt x="824" y="392"/>
                    <a:pt x="586" y="859"/>
                    <a:pt x="411" y="1270"/>
                  </a:cubicBezTo>
                  <a:cubicBezTo>
                    <a:pt x="221" y="1712"/>
                    <a:pt x="107" y="2184"/>
                    <a:pt x="66" y="2662"/>
                  </a:cubicBezTo>
                  <a:cubicBezTo>
                    <a:pt x="0" y="3427"/>
                    <a:pt x="105" y="4546"/>
                    <a:pt x="925" y="4892"/>
                  </a:cubicBezTo>
                  <a:cubicBezTo>
                    <a:pt x="1058" y="4948"/>
                    <a:pt x="1203" y="4979"/>
                    <a:pt x="1348" y="4979"/>
                  </a:cubicBezTo>
                  <a:cubicBezTo>
                    <a:pt x="1541" y="4979"/>
                    <a:pt x="1733" y="4924"/>
                    <a:pt x="1891" y="4804"/>
                  </a:cubicBezTo>
                  <a:cubicBezTo>
                    <a:pt x="2228" y="4548"/>
                    <a:pt x="2266" y="4096"/>
                    <a:pt x="2268" y="3704"/>
                  </a:cubicBezTo>
                  <a:cubicBezTo>
                    <a:pt x="2270" y="3206"/>
                    <a:pt x="2269" y="2706"/>
                    <a:pt x="2384" y="2219"/>
                  </a:cubicBezTo>
                  <a:cubicBezTo>
                    <a:pt x="2436" y="1999"/>
                    <a:pt x="2520" y="1704"/>
                    <a:pt x="2733" y="1584"/>
                  </a:cubicBezTo>
                  <a:cubicBezTo>
                    <a:pt x="2776" y="1559"/>
                    <a:pt x="2772" y="1511"/>
                    <a:pt x="2746" y="1484"/>
                  </a:cubicBezTo>
                  <a:lnTo>
                    <a:pt x="2746" y="1484"/>
                  </a:lnTo>
                  <a:cubicBezTo>
                    <a:pt x="2723" y="1052"/>
                    <a:pt x="2465" y="677"/>
                    <a:pt x="2204" y="347"/>
                  </a:cubicBezTo>
                  <a:cubicBezTo>
                    <a:pt x="2036" y="134"/>
                    <a:pt x="1823" y="0"/>
                    <a:pt x="159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385862" y="3174857"/>
              <a:ext cx="213034" cy="354939"/>
            </a:xfrm>
            <a:custGeom>
              <a:rect b="b" l="l" r="r" t="t"/>
              <a:pathLst>
                <a:path extrusionOk="0" h="4990" w="2995">
                  <a:moveTo>
                    <a:pt x="1247" y="191"/>
                  </a:moveTo>
                  <a:cubicBezTo>
                    <a:pt x="1247" y="191"/>
                    <a:pt x="1248" y="191"/>
                    <a:pt x="1249" y="191"/>
                  </a:cubicBezTo>
                  <a:cubicBezTo>
                    <a:pt x="1474" y="193"/>
                    <a:pt x="1669" y="342"/>
                    <a:pt x="1818" y="497"/>
                  </a:cubicBezTo>
                  <a:cubicBezTo>
                    <a:pt x="2094" y="786"/>
                    <a:pt x="2292" y="1168"/>
                    <a:pt x="2440" y="1536"/>
                  </a:cubicBezTo>
                  <a:cubicBezTo>
                    <a:pt x="2599" y="1925"/>
                    <a:pt x="2698" y="2340"/>
                    <a:pt x="2728" y="2759"/>
                  </a:cubicBezTo>
                  <a:cubicBezTo>
                    <a:pt x="2777" y="3435"/>
                    <a:pt x="2674" y="4387"/>
                    <a:pt x="1961" y="4699"/>
                  </a:cubicBezTo>
                  <a:cubicBezTo>
                    <a:pt x="1832" y="4756"/>
                    <a:pt x="1684" y="4788"/>
                    <a:pt x="1537" y="4788"/>
                  </a:cubicBezTo>
                  <a:cubicBezTo>
                    <a:pt x="1359" y="4788"/>
                    <a:pt x="1182" y="4740"/>
                    <a:pt x="1043" y="4630"/>
                  </a:cubicBezTo>
                  <a:cubicBezTo>
                    <a:pt x="721" y="4376"/>
                    <a:pt x="751" y="3911"/>
                    <a:pt x="741" y="3545"/>
                  </a:cubicBezTo>
                  <a:cubicBezTo>
                    <a:pt x="731" y="3146"/>
                    <a:pt x="680" y="2740"/>
                    <a:pt x="575" y="2355"/>
                  </a:cubicBezTo>
                  <a:cubicBezTo>
                    <a:pt x="491" y="2053"/>
                    <a:pt x="371" y="1711"/>
                    <a:pt x="131" y="1497"/>
                  </a:cubicBezTo>
                  <a:lnTo>
                    <a:pt x="131" y="1497"/>
                  </a:lnTo>
                  <a:cubicBezTo>
                    <a:pt x="191" y="1097"/>
                    <a:pt x="488" y="744"/>
                    <a:pt x="757" y="458"/>
                  </a:cubicBezTo>
                  <a:cubicBezTo>
                    <a:pt x="888" y="319"/>
                    <a:pt x="1046" y="191"/>
                    <a:pt x="1247" y="191"/>
                  </a:cubicBezTo>
                  <a:close/>
                  <a:moveTo>
                    <a:pt x="1266" y="0"/>
                  </a:moveTo>
                  <a:cubicBezTo>
                    <a:pt x="1260" y="0"/>
                    <a:pt x="1254" y="0"/>
                    <a:pt x="1249" y="1"/>
                  </a:cubicBezTo>
                  <a:cubicBezTo>
                    <a:pt x="1024" y="6"/>
                    <a:pt x="836" y="128"/>
                    <a:pt x="685" y="286"/>
                  </a:cubicBezTo>
                  <a:cubicBezTo>
                    <a:pt x="378" y="610"/>
                    <a:pt x="62" y="1033"/>
                    <a:pt x="34" y="1494"/>
                  </a:cubicBezTo>
                  <a:lnTo>
                    <a:pt x="34" y="1494"/>
                  </a:lnTo>
                  <a:cubicBezTo>
                    <a:pt x="9" y="1516"/>
                    <a:pt x="0" y="1554"/>
                    <a:pt x="32" y="1584"/>
                  </a:cubicBezTo>
                  <a:cubicBezTo>
                    <a:pt x="314" y="1839"/>
                    <a:pt x="406" y="2266"/>
                    <a:pt x="472" y="2624"/>
                  </a:cubicBezTo>
                  <a:cubicBezTo>
                    <a:pt x="553" y="3068"/>
                    <a:pt x="535" y="3510"/>
                    <a:pt x="567" y="3959"/>
                  </a:cubicBezTo>
                  <a:cubicBezTo>
                    <a:pt x="593" y="4339"/>
                    <a:pt x="727" y="4719"/>
                    <a:pt x="1093" y="4892"/>
                  </a:cubicBezTo>
                  <a:cubicBezTo>
                    <a:pt x="1236" y="4959"/>
                    <a:pt x="1390" y="4990"/>
                    <a:pt x="1546" y="4990"/>
                  </a:cubicBezTo>
                  <a:cubicBezTo>
                    <a:pt x="1724" y="4990"/>
                    <a:pt x="1902" y="4949"/>
                    <a:pt x="2064" y="4875"/>
                  </a:cubicBezTo>
                  <a:cubicBezTo>
                    <a:pt x="2856" y="4516"/>
                    <a:pt x="2994" y="3473"/>
                    <a:pt x="2929" y="2707"/>
                  </a:cubicBezTo>
                  <a:cubicBezTo>
                    <a:pt x="2891" y="2252"/>
                    <a:pt x="2779" y="1805"/>
                    <a:pt x="2600" y="1385"/>
                  </a:cubicBezTo>
                  <a:cubicBezTo>
                    <a:pt x="2425" y="974"/>
                    <a:pt x="2184" y="530"/>
                    <a:pt x="1834" y="242"/>
                  </a:cubicBezTo>
                  <a:cubicBezTo>
                    <a:pt x="1674" y="110"/>
                    <a:pt x="1478" y="0"/>
                    <a:pt x="126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242675" y="3257084"/>
              <a:ext cx="101503" cy="218725"/>
            </a:xfrm>
            <a:custGeom>
              <a:rect b="b" l="l" r="r" t="t"/>
              <a:pathLst>
                <a:path extrusionOk="0" h="3075" w="1427">
                  <a:moveTo>
                    <a:pt x="1002" y="0"/>
                  </a:moveTo>
                  <a:cubicBezTo>
                    <a:pt x="905" y="0"/>
                    <a:pt x="807" y="24"/>
                    <a:pt x="715" y="70"/>
                  </a:cubicBezTo>
                  <a:cubicBezTo>
                    <a:pt x="455" y="201"/>
                    <a:pt x="295" y="474"/>
                    <a:pt x="210" y="743"/>
                  </a:cubicBezTo>
                  <a:cubicBezTo>
                    <a:pt x="101" y="1089"/>
                    <a:pt x="81" y="1472"/>
                    <a:pt x="66" y="1832"/>
                  </a:cubicBezTo>
                  <a:cubicBezTo>
                    <a:pt x="50" y="2225"/>
                    <a:pt x="138" y="2644"/>
                    <a:pt x="11" y="3022"/>
                  </a:cubicBezTo>
                  <a:cubicBezTo>
                    <a:pt x="1" y="3052"/>
                    <a:pt x="27" y="3074"/>
                    <a:pt x="53" y="3074"/>
                  </a:cubicBezTo>
                  <a:cubicBezTo>
                    <a:pt x="67" y="3074"/>
                    <a:pt x="80" y="3069"/>
                    <a:pt x="89" y="3055"/>
                  </a:cubicBezTo>
                  <a:cubicBezTo>
                    <a:pt x="228" y="2821"/>
                    <a:pt x="182" y="2527"/>
                    <a:pt x="172" y="2268"/>
                  </a:cubicBezTo>
                  <a:cubicBezTo>
                    <a:pt x="158" y="1922"/>
                    <a:pt x="159" y="1578"/>
                    <a:pt x="199" y="1234"/>
                  </a:cubicBezTo>
                  <a:cubicBezTo>
                    <a:pt x="234" y="920"/>
                    <a:pt x="308" y="586"/>
                    <a:pt x="519" y="340"/>
                  </a:cubicBezTo>
                  <a:cubicBezTo>
                    <a:pt x="651" y="187"/>
                    <a:pt x="841" y="88"/>
                    <a:pt x="1031" y="88"/>
                  </a:cubicBezTo>
                  <a:cubicBezTo>
                    <a:pt x="1146" y="88"/>
                    <a:pt x="1260" y="124"/>
                    <a:pt x="1363" y="207"/>
                  </a:cubicBezTo>
                  <a:cubicBezTo>
                    <a:pt x="1369" y="212"/>
                    <a:pt x="1376" y="214"/>
                    <a:pt x="1382" y="214"/>
                  </a:cubicBezTo>
                  <a:cubicBezTo>
                    <a:pt x="1406" y="214"/>
                    <a:pt x="1426" y="186"/>
                    <a:pt x="1404" y="165"/>
                  </a:cubicBezTo>
                  <a:cubicBezTo>
                    <a:pt x="1291" y="54"/>
                    <a:pt x="1149" y="0"/>
                    <a:pt x="100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217423" y="3397212"/>
              <a:ext cx="34427" cy="47870"/>
            </a:xfrm>
            <a:custGeom>
              <a:rect b="b" l="l" r="r" t="t"/>
              <a:pathLst>
                <a:path extrusionOk="0" h="673" w="484">
                  <a:moveTo>
                    <a:pt x="443" y="1"/>
                  </a:moveTo>
                  <a:cubicBezTo>
                    <a:pt x="433" y="1"/>
                    <a:pt x="423" y="6"/>
                    <a:pt x="417" y="17"/>
                  </a:cubicBezTo>
                  <a:cubicBezTo>
                    <a:pt x="364" y="133"/>
                    <a:pt x="305" y="249"/>
                    <a:pt x="232" y="354"/>
                  </a:cubicBezTo>
                  <a:cubicBezTo>
                    <a:pt x="197" y="405"/>
                    <a:pt x="157" y="453"/>
                    <a:pt x="115" y="499"/>
                  </a:cubicBezTo>
                  <a:cubicBezTo>
                    <a:pt x="95" y="523"/>
                    <a:pt x="73" y="544"/>
                    <a:pt x="52" y="566"/>
                  </a:cubicBezTo>
                  <a:cubicBezTo>
                    <a:pt x="29" y="587"/>
                    <a:pt x="0" y="608"/>
                    <a:pt x="2" y="643"/>
                  </a:cubicBezTo>
                  <a:cubicBezTo>
                    <a:pt x="4" y="655"/>
                    <a:pt x="11" y="668"/>
                    <a:pt x="24" y="671"/>
                  </a:cubicBezTo>
                  <a:cubicBezTo>
                    <a:pt x="29" y="672"/>
                    <a:pt x="33" y="673"/>
                    <a:pt x="38" y="673"/>
                  </a:cubicBezTo>
                  <a:cubicBezTo>
                    <a:pt x="65" y="673"/>
                    <a:pt x="85" y="653"/>
                    <a:pt x="106" y="634"/>
                  </a:cubicBezTo>
                  <a:cubicBezTo>
                    <a:pt x="130" y="613"/>
                    <a:pt x="153" y="590"/>
                    <a:pt x="176" y="566"/>
                  </a:cubicBezTo>
                  <a:cubicBezTo>
                    <a:pt x="223" y="516"/>
                    <a:pt x="266" y="463"/>
                    <a:pt x="304" y="407"/>
                  </a:cubicBezTo>
                  <a:cubicBezTo>
                    <a:pt x="382" y="295"/>
                    <a:pt x="443" y="175"/>
                    <a:pt x="478" y="42"/>
                  </a:cubicBezTo>
                  <a:cubicBezTo>
                    <a:pt x="484" y="20"/>
                    <a:pt x="462" y="1"/>
                    <a:pt x="44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252420" y="3251750"/>
              <a:ext cx="33004" cy="22548"/>
            </a:xfrm>
            <a:custGeom>
              <a:rect b="b" l="l" r="r" t="t"/>
              <a:pathLst>
                <a:path extrusionOk="0" h="317" w="464">
                  <a:moveTo>
                    <a:pt x="42" y="0"/>
                  </a:moveTo>
                  <a:cubicBezTo>
                    <a:pt x="38" y="0"/>
                    <a:pt x="35" y="0"/>
                    <a:pt x="32" y="1"/>
                  </a:cubicBezTo>
                  <a:cubicBezTo>
                    <a:pt x="15" y="1"/>
                    <a:pt x="7" y="13"/>
                    <a:pt x="4" y="28"/>
                  </a:cubicBezTo>
                  <a:cubicBezTo>
                    <a:pt x="1" y="57"/>
                    <a:pt x="15" y="73"/>
                    <a:pt x="35" y="92"/>
                  </a:cubicBezTo>
                  <a:cubicBezTo>
                    <a:pt x="49" y="108"/>
                    <a:pt x="64" y="122"/>
                    <a:pt x="81" y="135"/>
                  </a:cubicBezTo>
                  <a:cubicBezTo>
                    <a:pt x="115" y="164"/>
                    <a:pt x="151" y="190"/>
                    <a:pt x="188" y="214"/>
                  </a:cubicBezTo>
                  <a:cubicBezTo>
                    <a:pt x="259" y="259"/>
                    <a:pt x="339" y="304"/>
                    <a:pt x="423" y="316"/>
                  </a:cubicBezTo>
                  <a:cubicBezTo>
                    <a:pt x="425" y="316"/>
                    <a:pt x="427" y="316"/>
                    <a:pt x="429" y="316"/>
                  </a:cubicBezTo>
                  <a:cubicBezTo>
                    <a:pt x="442" y="316"/>
                    <a:pt x="453" y="311"/>
                    <a:pt x="458" y="298"/>
                  </a:cubicBezTo>
                  <a:cubicBezTo>
                    <a:pt x="463" y="285"/>
                    <a:pt x="459" y="269"/>
                    <a:pt x="446" y="262"/>
                  </a:cubicBezTo>
                  <a:cubicBezTo>
                    <a:pt x="374" y="222"/>
                    <a:pt x="300" y="191"/>
                    <a:pt x="232" y="145"/>
                  </a:cubicBezTo>
                  <a:cubicBezTo>
                    <a:pt x="200" y="123"/>
                    <a:pt x="169" y="98"/>
                    <a:pt x="139" y="72"/>
                  </a:cubicBezTo>
                  <a:cubicBezTo>
                    <a:pt x="125" y="58"/>
                    <a:pt x="110" y="45"/>
                    <a:pt x="95" y="31"/>
                  </a:cubicBezTo>
                  <a:cubicBezTo>
                    <a:pt x="86" y="23"/>
                    <a:pt x="77" y="12"/>
                    <a:pt x="67" y="7"/>
                  </a:cubicBezTo>
                  <a:cubicBezTo>
                    <a:pt x="59" y="1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245306" y="3260925"/>
              <a:ext cx="21979" cy="12661"/>
            </a:xfrm>
            <a:custGeom>
              <a:rect b="b" l="l" r="r" t="t"/>
              <a:pathLst>
                <a:path extrusionOk="0" h="178" w="309">
                  <a:moveTo>
                    <a:pt x="267" y="1"/>
                  </a:moveTo>
                  <a:cubicBezTo>
                    <a:pt x="261" y="1"/>
                    <a:pt x="254" y="2"/>
                    <a:pt x="248" y="5"/>
                  </a:cubicBezTo>
                  <a:cubicBezTo>
                    <a:pt x="237" y="10"/>
                    <a:pt x="226" y="16"/>
                    <a:pt x="215" y="21"/>
                  </a:cubicBezTo>
                  <a:cubicBezTo>
                    <a:pt x="204" y="26"/>
                    <a:pt x="195" y="29"/>
                    <a:pt x="186" y="33"/>
                  </a:cubicBezTo>
                  <a:cubicBezTo>
                    <a:pt x="167" y="42"/>
                    <a:pt x="148" y="52"/>
                    <a:pt x="129" y="61"/>
                  </a:cubicBezTo>
                  <a:cubicBezTo>
                    <a:pt x="123" y="63"/>
                    <a:pt x="119" y="65"/>
                    <a:pt x="114" y="67"/>
                  </a:cubicBezTo>
                  <a:cubicBezTo>
                    <a:pt x="113" y="68"/>
                    <a:pt x="104" y="72"/>
                    <a:pt x="103" y="72"/>
                  </a:cubicBezTo>
                  <a:lnTo>
                    <a:pt x="103" y="72"/>
                  </a:lnTo>
                  <a:cubicBezTo>
                    <a:pt x="103" y="72"/>
                    <a:pt x="104" y="72"/>
                    <a:pt x="104" y="71"/>
                  </a:cubicBezTo>
                  <a:lnTo>
                    <a:pt x="104" y="71"/>
                  </a:ln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lnTo>
                    <a:pt x="103" y="72"/>
                  </a:lnTo>
                  <a:cubicBezTo>
                    <a:pt x="94" y="76"/>
                    <a:pt x="84" y="80"/>
                    <a:pt x="75" y="83"/>
                  </a:cubicBezTo>
                  <a:cubicBezTo>
                    <a:pt x="64" y="88"/>
                    <a:pt x="52" y="93"/>
                    <a:pt x="41" y="99"/>
                  </a:cubicBezTo>
                  <a:cubicBezTo>
                    <a:pt x="29" y="106"/>
                    <a:pt x="22" y="115"/>
                    <a:pt x="13" y="126"/>
                  </a:cubicBezTo>
                  <a:cubicBezTo>
                    <a:pt x="0" y="140"/>
                    <a:pt x="3" y="168"/>
                    <a:pt x="25" y="174"/>
                  </a:cubicBezTo>
                  <a:cubicBezTo>
                    <a:pt x="36" y="175"/>
                    <a:pt x="46" y="178"/>
                    <a:pt x="56" y="178"/>
                  </a:cubicBezTo>
                  <a:cubicBezTo>
                    <a:pt x="60" y="178"/>
                    <a:pt x="65" y="177"/>
                    <a:pt x="69" y="176"/>
                  </a:cubicBezTo>
                  <a:cubicBezTo>
                    <a:pt x="79" y="175"/>
                    <a:pt x="89" y="171"/>
                    <a:pt x="99" y="168"/>
                  </a:cubicBezTo>
                  <a:cubicBezTo>
                    <a:pt x="122" y="159"/>
                    <a:pt x="145" y="147"/>
                    <a:pt x="168" y="137"/>
                  </a:cubicBezTo>
                  <a:cubicBezTo>
                    <a:pt x="188" y="127"/>
                    <a:pt x="208" y="119"/>
                    <a:pt x="227" y="107"/>
                  </a:cubicBezTo>
                  <a:cubicBezTo>
                    <a:pt x="247" y="96"/>
                    <a:pt x="266" y="82"/>
                    <a:pt x="285" y="69"/>
                  </a:cubicBezTo>
                  <a:cubicBezTo>
                    <a:pt x="301" y="58"/>
                    <a:pt x="308" y="37"/>
                    <a:pt x="298" y="19"/>
                  </a:cubicBezTo>
                  <a:cubicBezTo>
                    <a:pt x="291" y="6"/>
                    <a:pt x="279" y="1"/>
                    <a:pt x="2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218063" y="3325228"/>
              <a:ext cx="40900" cy="25891"/>
            </a:xfrm>
            <a:custGeom>
              <a:rect b="b" l="l" r="r" t="t"/>
              <a:pathLst>
                <a:path extrusionOk="0" h="364" w="575">
                  <a:moveTo>
                    <a:pt x="530" y="1"/>
                  </a:moveTo>
                  <a:cubicBezTo>
                    <a:pt x="524" y="1"/>
                    <a:pt x="519" y="2"/>
                    <a:pt x="513" y="6"/>
                  </a:cubicBezTo>
                  <a:cubicBezTo>
                    <a:pt x="470" y="33"/>
                    <a:pt x="436" y="66"/>
                    <a:pt x="396" y="96"/>
                  </a:cubicBezTo>
                  <a:cubicBezTo>
                    <a:pt x="356" y="126"/>
                    <a:pt x="313" y="153"/>
                    <a:pt x="269" y="179"/>
                  </a:cubicBezTo>
                  <a:cubicBezTo>
                    <a:pt x="227" y="204"/>
                    <a:pt x="184" y="227"/>
                    <a:pt x="140" y="246"/>
                  </a:cubicBezTo>
                  <a:cubicBezTo>
                    <a:pt x="118" y="255"/>
                    <a:pt x="96" y="262"/>
                    <a:pt x="74" y="271"/>
                  </a:cubicBezTo>
                  <a:cubicBezTo>
                    <a:pt x="52" y="279"/>
                    <a:pt x="20" y="290"/>
                    <a:pt x="9" y="312"/>
                  </a:cubicBezTo>
                  <a:cubicBezTo>
                    <a:pt x="1" y="328"/>
                    <a:pt x="5" y="345"/>
                    <a:pt x="20" y="355"/>
                  </a:cubicBezTo>
                  <a:cubicBezTo>
                    <a:pt x="29" y="361"/>
                    <a:pt x="40" y="363"/>
                    <a:pt x="52" y="363"/>
                  </a:cubicBezTo>
                  <a:cubicBezTo>
                    <a:pt x="68" y="363"/>
                    <a:pt x="85" y="359"/>
                    <a:pt x="98" y="356"/>
                  </a:cubicBezTo>
                  <a:cubicBezTo>
                    <a:pt x="122" y="350"/>
                    <a:pt x="147" y="340"/>
                    <a:pt x="170" y="331"/>
                  </a:cubicBezTo>
                  <a:cubicBezTo>
                    <a:pt x="221" y="311"/>
                    <a:pt x="271" y="289"/>
                    <a:pt x="318" y="262"/>
                  </a:cubicBezTo>
                  <a:cubicBezTo>
                    <a:pt x="364" y="235"/>
                    <a:pt x="407" y="203"/>
                    <a:pt x="449" y="170"/>
                  </a:cubicBezTo>
                  <a:cubicBezTo>
                    <a:pt x="469" y="154"/>
                    <a:pt x="489" y="137"/>
                    <a:pt x="508" y="119"/>
                  </a:cubicBezTo>
                  <a:cubicBezTo>
                    <a:pt x="529" y="99"/>
                    <a:pt x="545" y="78"/>
                    <a:pt x="560" y="53"/>
                  </a:cubicBezTo>
                  <a:cubicBezTo>
                    <a:pt x="575" y="29"/>
                    <a:pt x="554" y="1"/>
                    <a:pt x="5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5692" y="3327006"/>
              <a:ext cx="48653" cy="47799"/>
            </a:xfrm>
            <a:custGeom>
              <a:rect b="b" l="l" r="r" t="t"/>
              <a:pathLst>
                <a:path extrusionOk="0" h="672" w="684">
                  <a:moveTo>
                    <a:pt x="30" y="0"/>
                  </a:moveTo>
                  <a:cubicBezTo>
                    <a:pt x="15" y="0"/>
                    <a:pt x="0" y="10"/>
                    <a:pt x="3" y="30"/>
                  </a:cubicBezTo>
                  <a:cubicBezTo>
                    <a:pt x="12" y="104"/>
                    <a:pt x="59" y="171"/>
                    <a:pt x="106" y="229"/>
                  </a:cubicBezTo>
                  <a:cubicBezTo>
                    <a:pt x="152" y="287"/>
                    <a:pt x="210" y="336"/>
                    <a:pt x="268" y="381"/>
                  </a:cubicBezTo>
                  <a:cubicBezTo>
                    <a:pt x="331" y="430"/>
                    <a:pt x="396" y="475"/>
                    <a:pt x="460" y="524"/>
                  </a:cubicBezTo>
                  <a:cubicBezTo>
                    <a:pt x="492" y="547"/>
                    <a:pt x="522" y="572"/>
                    <a:pt x="552" y="599"/>
                  </a:cubicBezTo>
                  <a:cubicBezTo>
                    <a:pt x="580" y="624"/>
                    <a:pt x="610" y="664"/>
                    <a:pt x="650" y="671"/>
                  </a:cubicBezTo>
                  <a:cubicBezTo>
                    <a:pt x="651" y="672"/>
                    <a:pt x="653" y="672"/>
                    <a:pt x="655" y="672"/>
                  </a:cubicBezTo>
                  <a:cubicBezTo>
                    <a:pt x="670" y="672"/>
                    <a:pt x="684" y="662"/>
                    <a:pt x="683" y="646"/>
                  </a:cubicBezTo>
                  <a:cubicBezTo>
                    <a:pt x="682" y="608"/>
                    <a:pt x="654" y="579"/>
                    <a:pt x="627" y="553"/>
                  </a:cubicBezTo>
                  <a:cubicBezTo>
                    <a:pt x="599" y="526"/>
                    <a:pt x="568" y="500"/>
                    <a:pt x="538" y="477"/>
                  </a:cubicBezTo>
                  <a:cubicBezTo>
                    <a:pt x="475" y="428"/>
                    <a:pt x="410" y="383"/>
                    <a:pt x="347" y="336"/>
                  </a:cubicBezTo>
                  <a:cubicBezTo>
                    <a:pt x="289" y="292"/>
                    <a:pt x="235" y="244"/>
                    <a:pt x="184" y="192"/>
                  </a:cubicBezTo>
                  <a:cubicBezTo>
                    <a:pt x="161" y="168"/>
                    <a:pt x="138" y="140"/>
                    <a:pt x="119" y="113"/>
                  </a:cubicBezTo>
                  <a:cubicBezTo>
                    <a:pt x="97" y="80"/>
                    <a:pt x="81" y="45"/>
                    <a:pt x="58" y="14"/>
                  </a:cubicBezTo>
                  <a:cubicBezTo>
                    <a:pt x="52" y="5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277529" y="3357308"/>
              <a:ext cx="10812" cy="28025"/>
            </a:xfrm>
            <a:custGeom>
              <a:rect b="b" l="l" r="r" t="t"/>
              <a:pathLst>
                <a:path extrusionOk="0" h="394" w="152">
                  <a:moveTo>
                    <a:pt x="118" y="0"/>
                  </a:moveTo>
                  <a:cubicBezTo>
                    <a:pt x="109" y="0"/>
                    <a:pt x="100" y="3"/>
                    <a:pt x="93" y="9"/>
                  </a:cubicBezTo>
                  <a:cubicBezTo>
                    <a:pt x="64" y="31"/>
                    <a:pt x="53" y="65"/>
                    <a:pt x="41" y="98"/>
                  </a:cubicBezTo>
                  <a:cubicBezTo>
                    <a:pt x="31" y="127"/>
                    <a:pt x="23" y="155"/>
                    <a:pt x="16" y="184"/>
                  </a:cubicBezTo>
                  <a:cubicBezTo>
                    <a:pt x="9" y="215"/>
                    <a:pt x="0" y="249"/>
                    <a:pt x="2" y="280"/>
                  </a:cubicBezTo>
                  <a:cubicBezTo>
                    <a:pt x="3" y="295"/>
                    <a:pt x="3" y="312"/>
                    <a:pt x="4" y="328"/>
                  </a:cubicBezTo>
                  <a:cubicBezTo>
                    <a:pt x="5" y="347"/>
                    <a:pt x="11" y="361"/>
                    <a:pt x="18" y="379"/>
                  </a:cubicBezTo>
                  <a:cubicBezTo>
                    <a:pt x="22" y="388"/>
                    <a:pt x="32" y="393"/>
                    <a:pt x="43" y="393"/>
                  </a:cubicBezTo>
                  <a:cubicBezTo>
                    <a:pt x="53" y="393"/>
                    <a:pt x="64" y="388"/>
                    <a:pt x="68" y="379"/>
                  </a:cubicBezTo>
                  <a:cubicBezTo>
                    <a:pt x="75" y="363"/>
                    <a:pt x="81" y="350"/>
                    <a:pt x="83" y="333"/>
                  </a:cubicBezTo>
                  <a:cubicBezTo>
                    <a:pt x="85" y="319"/>
                    <a:pt x="89" y="306"/>
                    <a:pt x="92" y="292"/>
                  </a:cubicBezTo>
                  <a:cubicBezTo>
                    <a:pt x="99" y="265"/>
                    <a:pt x="102" y="235"/>
                    <a:pt x="107" y="206"/>
                  </a:cubicBezTo>
                  <a:cubicBezTo>
                    <a:pt x="113" y="178"/>
                    <a:pt x="121" y="150"/>
                    <a:pt x="130" y="122"/>
                  </a:cubicBezTo>
                  <a:cubicBezTo>
                    <a:pt x="134" y="109"/>
                    <a:pt x="139" y="96"/>
                    <a:pt x="144" y="83"/>
                  </a:cubicBezTo>
                  <a:cubicBezTo>
                    <a:pt x="150" y="66"/>
                    <a:pt x="151" y="51"/>
                    <a:pt x="150" y="33"/>
                  </a:cubicBezTo>
                  <a:cubicBezTo>
                    <a:pt x="150" y="12"/>
                    <a:pt x="134" y="0"/>
                    <a:pt x="11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388992" y="3257511"/>
              <a:ext cx="115729" cy="218298"/>
            </a:xfrm>
            <a:custGeom>
              <a:rect b="b" l="l" r="r" t="t"/>
              <a:pathLst>
                <a:path extrusionOk="0" h="3069" w="1627">
                  <a:moveTo>
                    <a:pt x="614" y="1"/>
                  </a:moveTo>
                  <a:cubicBezTo>
                    <a:pt x="383" y="1"/>
                    <a:pt x="157" y="95"/>
                    <a:pt x="15" y="283"/>
                  </a:cubicBezTo>
                  <a:cubicBezTo>
                    <a:pt x="0" y="303"/>
                    <a:pt x="22" y="328"/>
                    <a:pt x="44" y="328"/>
                  </a:cubicBezTo>
                  <a:cubicBezTo>
                    <a:pt x="50" y="328"/>
                    <a:pt x="57" y="325"/>
                    <a:pt x="63" y="319"/>
                  </a:cubicBezTo>
                  <a:cubicBezTo>
                    <a:pt x="192" y="174"/>
                    <a:pt x="406" y="86"/>
                    <a:pt x="610" y="86"/>
                  </a:cubicBezTo>
                  <a:cubicBezTo>
                    <a:pt x="679" y="86"/>
                    <a:pt x="746" y="96"/>
                    <a:pt x="808" y="117"/>
                  </a:cubicBezTo>
                  <a:cubicBezTo>
                    <a:pt x="1144" y="227"/>
                    <a:pt x="1310" y="617"/>
                    <a:pt x="1380" y="933"/>
                  </a:cubicBezTo>
                  <a:cubicBezTo>
                    <a:pt x="1464" y="1309"/>
                    <a:pt x="1469" y="1705"/>
                    <a:pt x="1460" y="2088"/>
                  </a:cubicBezTo>
                  <a:cubicBezTo>
                    <a:pt x="1453" y="2392"/>
                    <a:pt x="1373" y="2772"/>
                    <a:pt x="1538" y="3049"/>
                  </a:cubicBezTo>
                  <a:cubicBezTo>
                    <a:pt x="1547" y="3063"/>
                    <a:pt x="1560" y="3069"/>
                    <a:pt x="1574" y="3069"/>
                  </a:cubicBezTo>
                  <a:cubicBezTo>
                    <a:pt x="1600" y="3069"/>
                    <a:pt x="1626" y="3047"/>
                    <a:pt x="1616" y="3016"/>
                  </a:cubicBezTo>
                  <a:cubicBezTo>
                    <a:pt x="1546" y="2811"/>
                    <a:pt x="1545" y="2614"/>
                    <a:pt x="1557" y="2399"/>
                  </a:cubicBezTo>
                  <a:cubicBezTo>
                    <a:pt x="1568" y="2169"/>
                    <a:pt x="1570" y="1940"/>
                    <a:pt x="1556" y="1710"/>
                  </a:cubicBezTo>
                  <a:cubicBezTo>
                    <a:pt x="1533" y="1315"/>
                    <a:pt x="1508" y="884"/>
                    <a:pt x="1332" y="522"/>
                  </a:cubicBezTo>
                  <a:cubicBezTo>
                    <a:pt x="1212" y="277"/>
                    <a:pt x="1000" y="41"/>
                    <a:pt x="716" y="7"/>
                  </a:cubicBezTo>
                  <a:cubicBezTo>
                    <a:pt x="682" y="3"/>
                    <a:pt x="648" y="1"/>
                    <a:pt x="6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495547" y="3397212"/>
              <a:ext cx="34427" cy="47870"/>
            </a:xfrm>
            <a:custGeom>
              <a:rect b="b" l="l" r="r" t="t"/>
              <a:pathLst>
                <a:path extrusionOk="0" h="673" w="484">
                  <a:moveTo>
                    <a:pt x="41" y="1"/>
                  </a:moveTo>
                  <a:cubicBezTo>
                    <a:pt x="21" y="1"/>
                    <a:pt x="0" y="19"/>
                    <a:pt x="6" y="42"/>
                  </a:cubicBezTo>
                  <a:cubicBezTo>
                    <a:pt x="41" y="175"/>
                    <a:pt x="102" y="295"/>
                    <a:pt x="180" y="407"/>
                  </a:cubicBezTo>
                  <a:cubicBezTo>
                    <a:pt x="217" y="462"/>
                    <a:pt x="258" y="514"/>
                    <a:pt x="305" y="563"/>
                  </a:cubicBezTo>
                  <a:cubicBezTo>
                    <a:pt x="327" y="586"/>
                    <a:pt x="350" y="609"/>
                    <a:pt x="375" y="631"/>
                  </a:cubicBezTo>
                  <a:cubicBezTo>
                    <a:pt x="396" y="651"/>
                    <a:pt x="417" y="673"/>
                    <a:pt x="446" y="673"/>
                  </a:cubicBezTo>
                  <a:cubicBezTo>
                    <a:pt x="451" y="673"/>
                    <a:pt x="455" y="672"/>
                    <a:pt x="460" y="671"/>
                  </a:cubicBezTo>
                  <a:cubicBezTo>
                    <a:pt x="473" y="668"/>
                    <a:pt x="480" y="655"/>
                    <a:pt x="481" y="643"/>
                  </a:cubicBezTo>
                  <a:cubicBezTo>
                    <a:pt x="484" y="610"/>
                    <a:pt x="458" y="590"/>
                    <a:pt x="436" y="570"/>
                  </a:cubicBezTo>
                  <a:cubicBezTo>
                    <a:pt x="414" y="548"/>
                    <a:pt x="392" y="526"/>
                    <a:pt x="371" y="502"/>
                  </a:cubicBezTo>
                  <a:cubicBezTo>
                    <a:pt x="328" y="455"/>
                    <a:pt x="288" y="406"/>
                    <a:pt x="252" y="354"/>
                  </a:cubicBezTo>
                  <a:cubicBezTo>
                    <a:pt x="178" y="249"/>
                    <a:pt x="120" y="133"/>
                    <a:pt x="65" y="17"/>
                  </a:cubicBezTo>
                  <a:cubicBezTo>
                    <a:pt x="60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461973" y="3251750"/>
              <a:ext cx="33004" cy="22548"/>
            </a:xfrm>
            <a:custGeom>
              <a:rect b="b" l="l" r="r" t="t"/>
              <a:pathLst>
                <a:path extrusionOk="0" h="317" w="464">
                  <a:moveTo>
                    <a:pt x="422" y="0"/>
                  </a:moveTo>
                  <a:cubicBezTo>
                    <a:pt x="413" y="0"/>
                    <a:pt x="404" y="1"/>
                    <a:pt x="396" y="7"/>
                  </a:cubicBezTo>
                  <a:cubicBezTo>
                    <a:pt x="387" y="12"/>
                    <a:pt x="379" y="22"/>
                    <a:pt x="371" y="29"/>
                  </a:cubicBezTo>
                  <a:cubicBezTo>
                    <a:pt x="357" y="42"/>
                    <a:pt x="342" y="56"/>
                    <a:pt x="327" y="70"/>
                  </a:cubicBezTo>
                  <a:cubicBezTo>
                    <a:pt x="297" y="97"/>
                    <a:pt x="265" y="122"/>
                    <a:pt x="232" y="145"/>
                  </a:cubicBezTo>
                  <a:cubicBezTo>
                    <a:pt x="164" y="191"/>
                    <a:pt x="90" y="222"/>
                    <a:pt x="18" y="262"/>
                  </a:cubicBezTo>
                  <a:cubicBezTo>
                    <a:pt x="5" y="269"/>
                    <a:pt x="1" y="285"/>
                    <a:pt x="6" y="298"/>
                  </a:cubicBezTo>
                  <a:cubicBezTo>
                    <a:pt x="11" y="311"/>
                    <a:pt x="22" y="316"/>
                    <a:pt x="35" y="316"/>
                  </a:cubicBezTo>
                  <a:cubicBezTo>
                    <a:pt x="37" y="316"/>
                    <a:pt x="39" y="316"/>
                    <a:pt x="41" y="316"/>
                  </a:cubicBezTo>
                  <a:cubicBezTo>
                    <a:pt x="125" y="304"/>
                    <a:pt x="205" y="259"/>
                    <a:pt x="276" y="214"/>
                  </a:cubicBezTo>
                  <a:cubicBezTo>
                    <a:pt x="312" y="191"/>
                    <a:pt x="347" y="165"/>
                    <a:pt x="380" y="138"/>
                  </a:cubicBezTo>
                  <a:cubicBezTo>
                    <a:pt x="398" y="124"/>
                    <a:pt x="414" y="108"/>
                    <a:pt x="429" y="92"/>
                  </a:cubicBezTo>
                  <a:cubicBezTo>
                    <a:pt x="448" y="73"/>
                    <a:pt x="463" y="57"/>
                    <a:pt x="459" y="28"/>
                  </a:cubicBezTo>
                  <a:cubicBezTo>
                    <a:pt x="457" y="13"/>
                    <a:pt x="448" y="1"/>
                    <a:pt x="432" y="1"/>
                  </a:cubicBezTo>
                  <a:cubicBezTo>
                    <a:pt x="429" y="0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480112" y="3260925"/>
              <a:ext cx="21979" cy="12661"/>
            </a:xfrm>
            <a:custGeom>
              <a:rect b="b" l="l" r="r" t="t"/>
              <a:pathLst>
                <a:path extrusionOk="0" h="178" w="309">
                  <a:moveTo>
                    <a:pt x="111" y="28"/>
                  </a:moveTo>
                  <a:lnTo>
                    <a:pt x="111" y="28"/>
                  </a:lnTo>
                  <a:cubicBezTo>
                    <a:pt x="111" y="28"/>
                    <a:pt x="112" y="29"/>
                    <a:pt x="113" y="29"/>
                  </a:cubicBezTo>
                  <a:lnTo>
                    <a:pt x="113" y="29"/>
                  </a:lnTo>
                  <a:cubicBezTo>
                    <a:pt x="112" y="29"/>
                    <a:pt x="111" y="28"/>
                    <a:pt x="111" y="28"/>
                  </a:cubicBezTo>
                  <a:close/>
                  <a:moveTo>
                    <a:pt x="42" y="1"/>
                  </a:moveTo>
                  <a:cubicBezTo>
                    <a:pt x="29" y="1"/>
                    <a:pt x="17" y="6"/>
                    <a:pt x="11" y="19"/>
                  </a:cubicBezTo>
                  <a:cubicBezTo>
                    <a:pt x="0" y="37"/>
                    <a:pt x="7" y="58"/>
                    <a:pt x="24" y="69"/>
                  </a:cubicBezTo>
                  <a:cubicBezTo>
                    <a:pt x="42" y="82"/>
                    <a:pt x="61" y="95"/>
                    <a:pt x="80" y="106"/>
                  </a:cubicBezTo>
                  <a:cubicBezTo>
                    <a:pt x="99" y="118"/>
                    <a:pt x="120" y="127"/>
                    <a:pt x="141" y="137"/>
                  </a:cubicBezTo>
                  <a:cubicBezTo>
                    <a:pt x="163" y="147"/>
                    <a:pt x="186" y="158"/>
                    <a:pt x="208" y="167"/>
                  </a:cubicBezTo>
                  <a:cubicBezTo>
                    <a:pt x="219" y="171"/>
                    <a:pt x="229" y="175"/>
                    <a:pt x="240" y="176"/>
                  </a:cubicBezTo>
                  <a:cubicBezTo>
                    <a:pt x="244" y="177"/>
                    <a:pt x="249" y="178"/>
                    <a:pt x="253" y="178"/>
                  </a:cubicBezTo>
                  <a:cubicBezTo>
                    <a:pt x="263" y="178"/>
                    <a:pt x="273" y="175"/>
                    <a:pt x="283" y="174"/>
                  </a:cubicBezTo>
                  <a:cubicBezTo>
                    <a:pt x="306" y="168"/>
                    <a:pt x="309" y="140"/>
                    <a:pt x="296" y="126"/>
                  </a:cubicBezTo>
                  <a:cubicBezTo>
                    <a:pt x="287" y="115"/>
                    <a:pt x="280" y="106"/>
                    <a:pt x="268" y="99"/>
                  </a:cubicBezTo>
                  <a:cubicBezTo>
                    <a:pt x="256" y="93"/>
                    <a:pt x="245" y="88"/>
                    <a:pt x="234" y="83"/>
                  </a:cubicBezTo>
                  <a:cubicBezTo>
                    <a:pt x="224" y="79"/>
                    <a:pt x="214" y="75"/>
                    <a:pt x="205" y="71"/>
                  </a:cubicBezTo>
                  <a:lnTo>
                    <a:pt x="205" y="71"/>
                  </a:lnTo>
                  <a:cubicBezTo>
                    <a:pt x="206" y="72"/>
                    <a:pt x="206" y="72"/>
                    <a:pt x="206" y="72"/>
                  </a:cubicBezTo>
                  <a:cubicBezTo>
                    <a:pt x="206" y="72"/>
                    <a:pt x="196" y="68"/>
                    <a:pt x="195" y="67"/>
                  </a:cubicBezTo>
                  <a:cubicBezTo>
                    <a:pt x="190" y="65"/>
                    <a:pt x="186" y="63"/>
                    <a:pt x="180" y="61"/>
                  </a:cubicBezTo>
                  <a:cubicBezTo>
                    <a:pt x="161" y="52"/>
                    <a:pt x="142" y="42"/>
                    <a:pt x="123" y="33"/>
                  </a:cubicBezTo>
                  <a:cubicBezTo>
                    <a:pt x="118" y="31"/>
                    <a:pt x="115" y="30"/>
                    <a:pt x="113" y="29"/>
                  </a:cubicBezTo>
                  <a:lnTo>
                    <a:pt x="113" y="29"/>
                  </a:lnTo>
                  <a:cubicBezTo>
                    <a:pt x="113" y="29"/>
                    <a:pt x="114" y="29"/>
                    <a:pt x="114" y="30"/>
                  </a:cubicBezTo>
                  <a:cubicBezTo>
                    <a:pt x="111" y="29"/>
                    <a:pt x="109" y="27"/>
                    <a:pt x="106" y="26"/>
                  </a:cubicBezTo>
                  <a:cubicBezTo>
                    <a:pt x="102" y="24"/>
                    <a:pt x="97" y="23"/>
                    <a:pt x="94" y="21"/>
                  </a:cubicBezTo>
                  <a:cubicBezTo>
                    <a:pt x="83" y="16"/>
                    <a:pt x="72" y="10"/>
                    <a:pt x="61" y="5"/>
                  </a:cubicBezTo>
                  <a:cubicBezTo>
                    <a:pt x="55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488434" y="3325228"/>
              <a:ext cx="40900" cy="25891"/>
            </a:xfrm>
            <a:custGeom>
              <a:rect b="b" l="l" r="r" t="t"/>
              <a:pathLst>
                <a:path extrusionOk="0" h="364" w="575">
                  <a:moveTo>
                    <a:pt x="45" y="1"/>
                  </a:moveTo>
                  <a:cubicBezTo>
                    <a:pt x="21" y="1"/>
                    <a:pt x="0" y="29"/>
                    <a:pt x="14" y="53"/>
                  </a:cubicBezTo>
                  <a:cubicBezTo>
                    <a:pt x="43" y="100"/>
                    <a:pt x="81" y="133"/>
                    <a:pt x="124" y="167"/>
                  </a:cubicBezTo>
                  <a:cubicBezTo>
                    <a:pt x="165" y="202"/>
                    <a:pt x="210" y="234"/>
                    <a:pt x="257" y="262"/>
                  </a:cubicBezTo>
                  <a:cubicBezTo>
                    <a:pt x="303" y="289"/>
                    <a:pt x="351" y="310"/>
                    <a:pt x="400" y="330"/>
                  </a:cubicBezTo>
                  <a:cubicBezTo>
                    <a:pt x="424" y="338"/>
                    <a:pt x="448" y="348"/>
                    <a:pt x="473" y="355"/>
                  </a:cubicBezTo>
                  <a:cubicBezTo>
                    <a:pt x="487" y="359"/>
                    <a:pt x="506" y="363"/>
                    <a:pt x="523" y="363"/>
                  </a:cubicBezTo>
                  <a:cubicBezTo>
                    <a:pt x="535" y="363"/>
                    <a:pt x="546" y="361"/>
                    <a:pt x="555" y="355"/>
                  </a:cubicBezTo>
                  <a:cubicBezTo>
                    <a:pt x="570" y="345"/>
                    <a:pt x="574" y="328"/>
                    <a:pt x="566" y="312"/>
                  </a:cubicBezTo>
                  <a:cubicBezTo>
                    <a:pt x="555" y="291"/>
                    <a:pt x="525" y="281"/>
                    <a:pt x="504" y="272"/>
                  </a:cubicBezTo>
                  <a:cubicBezTo>
                    <a:pt x="482" y="264"/>
                    <a:pt x="461" y="257"/>
                    <a:pt x="440" y="248"/>
                  </a:cubicBezTo>
                  <a:cubicBezTo>
                    <a:pt x="393" y="228"/>
                    <a:pt x="349" y="204"/>
                    <a:pt x="305" y="179"/>
                  </a:cubicBezTo>
                  <a:cubicBezTo>
                    <a:pt x="263" y="154"/>
                    <a:pt x="221" y="128"/>
                    <a:pt x="182" y="98"/>
                  </a:cubicBezTo>
                  <a:cubicBezTo>
                    <a:pt x="141" y="68"/>
                    <a:pt x="105" y="33"/>
                    <a:pt x="62" y="6"/>
                  </a:cubicBezTo>
                  <a:cubicBezTo>
                    <a:pt x="56" y="2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443052" y="3327006"/>
              <a:ext cx="48653" cy="47799"/>
            </a:xfrm>
            <a:custGeom>
              <a:rect b="b" l="l" r="r" t="t"/>
              <a:pathLst>
                <a:path extrusionOk="0" h="672" w="684">
                  <a:moveTo>
                    <a:pt x="653" y="0"/>
                  </a:moveTo>
                  <a:cubicBezTo>
                    <a:pt x="642" y="0"/>
                    <a:pt x="631" y="5"/>
                    <a:pt x="625" y="14"/>
                  </a:cubicBezTo>
                  <a:cubicBezTo>
                    <a:pt x="604" y="44"/>
                    <a:pt x="589" y="78"/>
                    <a:pt x="568" y="108"/>
                  </a:cubicBezTo>
                  <a:cubicBezTo>
                    <a:pt x="548" y="138"/>
                    <a:pt x="525" y="166"/>
                    <a:pt x="500" y="192"/>
                  </a:cubicBezTo>
                  <a:cubicBezTo>
                    <a:pt x="449" y="244"/>
                    <a:pt x="395" y="292"/>
                    <a:pt x="336" y="336"/>
                  </a:cubicBezTo>
                  <a:cubicBezTo>
                    <a:pt x="274" y="383"/>
                    <a:pt x="208" y="428"/>
                    <a:pt x="146" y="477"/>
                  </a:cubicBezTo>
                  <a:cubicBezTo>
                    <a:pt x="116" y="499"/>
                    <a:pt x="88" y="524"/>
                    <a:pt x="60" y="549"/>
                  </a:cubicBezTo>
                  <a:cubicBezTo>
                    <a:pt x="33" y="575"/>
                    <a:pt x="2" y="606"/>
                    <a:pt x="0" y="646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30" y="672"/>
                    <a:pt x="32" y="672"/>
                    <a:pt x="33" y="671"/>
                  </a:cubicBezTo>
                  <a:cubicBezTo>
                    <a:pt x="72" y="664"/>
                    <a:pt x="101" y="627"/>
                    <a:pt x="129" y="602"/>
                  </a:cubicBezTo>
                  <a:cubicBezTo>
                    <a:pt x="158" y="574"/>
                    <a:pt x="191" y="548"/>
                    <a:pt x="224" y="524"/>
                  </a:cubicBezTo>
                  <a:cubicBezTo>
                    <a:pt x="287" y="475"/>
                    <a:pt x="353" y="430"/>
                    <a:pt x="416" y="381"/>
                  </a:cubicBezTo>
                  <a:cubicBezTo>
                    <a:pt x="474" y="336"/>
                    <a:pt x="531" y="287"/>
                    <a:pt x="578" y="229"/>
                  </a:cubicBezTo>
                  <a:cubicBezTo>
                    <a:pt x="625" y="171"/>
                    <a:pt x="672" y="104"/>
                    <a:pt x="681" y="30"/>
                  </a:cubicBezTo>
                  <a:cubicBezTo>
                    <a:pt x="684" y="10"/>
                    <a:pt x="669" y="0"/>
                    <a:pt x="6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459057" y="3357308"/>
              <a:ext cx="10812" cy="28025"/>
            </a:xfrm>
            <a:custGeom>
              <a:rect b="b" l="l" r="r" t="t"/>
              <a:pathLst>
                <a:path extrusionOk="0" h="394" w="152">
                  <a:moveTo>
                    <a:pt x="35" y="0"/>
                  </a:moveTo>
                  <a:cubicBezTo>
                    <a:pt x="18" y="0"/>
                    <a:pt x="2" y="12"/>
                    <a:pt x="1" y="33"/>
                  </a:cubicBezTo>
                  <a:cubicBezTo>
                    <a:pt x="0" y="51"/>
                    <a:pt x="1" y="66"/>
                    <a:pt x="8" y="83"/>
                  </a:cubicBezTo>
                  <a:cubicBezTo>
                    <a:pt x="13" y="96"/>
                    <a:pt x="18" y="109"/>
                    <a:pt x="22" y="122"/>
                  </a:cubicBezTo>
                  <a:cubicBezTo>
                    <a:pt x="31" y="150"/>
                    <a:pt x="39" y="178"/>
                    <a:pt x="45" y="206"/>
                  </a:cubicBezTo>
                  <a:cubicBezTo>
                    <a:pt x="50" y="235"/>
                    <a:pt x="53" y="265"/>
                    <a:pt x="60" y="292"/>
                  </a:cubicBezTo>
                  <a:cubicBezTo>
                    <a:pt x="63" y="306"/>
                    <a:pt x="66" y="319"/>
                    <a:pt x="69" y="333"/>
                  </a:cubicBezTo>
                  <a:cubicBezTo>
                    <a:pt x="70" y="350"/>
                    <a:pt x="76" y="363"/>
                    <a:pt x="83" y="379"/>
                  </a:cubicBezTo>
                  <a:cubicBezTo>
                    <a:pt x="88" y="388"/>
                    <a:pt x="99" y="393"/>
                    <a:pt x="109" y="393"/>
                  </a:cubicBezTo>
                  <a:cubicBezTo>
                    <a:pt x="119" y="393"/>
                    <a:pt x="129" y="388"/>
                    <a:pt x="133" y="379"/>
                  </a:cubicBezTo>
                  <a:cubicBezTo>
                    <a:pt x="141" y="361"/>
                    <a:pt x="147" y="347"/>
                    <a:pt x="148" y="328"/>
                  </a:cubicBezTo>
                  <a:cubicBezTo>
                    <a:pt x="149" y="312"/>
                    <a:pt x="148" y="295"/>
                    <a:pt x="150" y="280"/>
                  </a:cubicBezTo>
                  <a:cubicBezTo>
                    <a:pt x="152" y="249"/>
                    <a:pt x="143" y="215"/>
                    <a:pt x="136" y="184"/>
                  </a:cubicBezTo>
                  <a:cubicBezTo>
                    <a:pt x="129" y="155"/>
                    <a:pt x="121" y="127"/>
                    <a:pt x="111" y="98"/>
                  </a:cubicBezTo>
                  <a:cubicBezTo>
                    <a:pt x="99" y="65"/>
                    <a:pt x="88" y="31"/>
                    <a:pt x="59" y="9"/>
                  </a:cubicBezTo>
                  <a:cubicBezTo>
                    <a:pt x="52" y="3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346384" y="3280344"/>
              <a:ext cx="53490" cy="7469"/>
            </a:xfrm>
            <a:custGeom>
              <a:rect b="b" l="l" r="r" t="t"/>
              <a:pathLst>
                <a:path extrusionOk="0" h="105" w="752">
                  <a:moveTo>
                    <a:pt x="677" y="1"/>
                  </a:moveTo>
                  <a:cubicBezTo>
                    <a:pt x="654" y="1"/>
                    <a:pt x="630" y="4"/>
                    <a:pt x="617" y="5"/>
                  </a:cubicBezTo>
                  <a:cubicBezTo>
                    <a:pt x="554" y="7"/>
                    <a:pt x="490" y="9"/>
                    <a:pt x="427" y="11"/>
                  </a:cubicBezTo>
                  <a:cubicBezTo>
                    <a:pt x="364" y="12"/>
                    <a:pt x="300" y="16"/>
                    <a:pt x="236" y="19"/>
                  </a:cubicBezTo>
                  <a:cubicBezTo>
                    <a:pt x="168" y="22"/>
                    <a:pt x="101" y="32"/>
                    <a:pt x="33" y="39"/>
                  </a:cubicBezTo>
                  <a:cubicBezTo>
                    <a:pt x="1" y="42"/>
                    <a:pt x="1" y="87"/>
                    <a:pt x="33" y="89"/>
                  </a:cubicBezTo>
                  <a:cubicBezTo>
                    <a:pt x="98" y="94"/>
                    <a:pt x="164" y="104"/>
                    <a:pt x="230" y="104"/>
                  </a:cubicBezTo>
                  <a:cubicBezTo>
                    <a:pt x="247" y="104"/>
                    <a:pt x="263" y="104"/>
                    <a:pt x="279" y="104"/>
                  </a:cubicBezTo>
                  <a:cubicBezTo>
                    <a:pt x="328" y="104"/>
                    <a:pt x="378" y="103"/>
                    <a:pt x="427" y="101"/>
                  </a:cubicBezTo>
                  <a:cubicBezTo>
                    <a:pt x="490" y="98"/>
                    <a:pt x="554" y="94"/>
                    <a:pt x="617" y="90"/>
                  </a:cubicBezTo>
                  <a:cubicBezTo>
                    <a:pt x="652" y="88"/>
                    <a:pt x="752" y="94"/>
                    <a:pt x="750" y="41"/>
                  </a:cubicBezTo>
                  <a:cubicBezTo>
                    <a:pt x="749" y="8"/>
                    <a:pt x="713" y="1"/>
                    <a:pt x="67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341476" y="3089713"/>
              <a:ext cx="59607" cy="175904"/>
            </a:xfrm>
            <a:custGeom>
              <a:rect b="b" l="l" r="r" t="t"/>
              <a:pathLst>
                <a:path extrusionOk="0" h="2473" w="838">
                  <a:moveTo>
                    <a:pt x="447" y="0"/>
                  </a:moveTo>
                  <a:cubicBezTo>
                    <a:pt x="332" y="0"/>
                    <a:pt x="290" y="271"/>
                    <a:pt x="277" y="344"/>
                  </a:cubicBezTo>
                  <a:cubicBezTo>
                    <a:pt x="237" y="556"/>
                    <a:pt x="240" y="774"/>
                    <a:pt x="237" y="989"/>
                  </a:cubicBezTo>
                  <a:cubicBezTo>
                    <a:pt x="234" y="1231"/>
                    <a:pt x="233" y="1474"/>
                    <a:pt x="232" y="1716"/>
                  </a:cubicBezTo>
                  <a:cubicBezTo>
                    <a:pt x="232" y="1921"/>
                    <a:pt x="307" y="2375"/>
                    <a:pt x="29" y="2429"/>
                  </a:cubicBezTo>
                  <a:cubicBezTo>
                    <a:pt x="0" y="2434"/>
                    <a:pt x="11" y="2473"/>
                    <a:pt x="36" y="2473"/>
                  </a:cubicBezTo>
                  <a:cubicBezTo>
                    <a:pt x="37" y="2473"/>
                    <a:pt x="39" y="2473"/>
                    <a:pt x="40" y="2472"/>
                  </a:cubicBezTo>
                  <a:cubicBezTo>
                    <a:pt x="361" y="2423"/>
                    <a:pt x="332" y="1946"/>
                    <a:pt x="333" y="1716"/>
                  </a:cubicBezTo>
                  <a:cubicBezTo>
                    <a:pt x="336" y="1322"/>
                    <a:pt x="314" y="921"/>
                    <a:pt x="342" y="527"/>
                  </a:cubicBezTo>
                  <a:cubicBezTo>
                    <a:pt x="349" y="431"/>
                    <a:pt x="362" y="335"/>
                    <a:pt x="380" y="241"/>
                  </a:cubicBezTo>
                  <a:cubicBezTo>
                    <a:pt x="385" y="215"/>
                    <a:pt x="401" y="98"/>
                    <a:pt x="424" y="92"/>
                  </a:cubicBezTo>
                  <a:cubicBezTo>
                    <a:pt x="428" y="91"/>
                    <a:pt x="431" y="91"/>
                    <a:pt x="435" y="91"/>
                  </a:cubicBezTo>
                  <a:cubicBezTo>
                    <a:pt x="486" y="91"/>
                    <a:pt x="496" y="208"/>
                    <a:pt x="500" y="236"/>
                  </a:cubicBezTo>
                  <a:cubicBezTo>
                    <a:pt x="526" y="429"/>
                    <a:pt x="510" y="631"/>
                    <a:pt x="501" y="825"/>
                  </a:cubicBezTo>
                  <a:cubicBezTo>
                    <a:pt x="481" y="1231"/>
                    <a:pt x="438" y="1637"/>
                    <a:pt x="448" y="2045"/>
                  </a:cubicBezTo>
                  <a:cubicBezTo>
                    <a:pt x="451" y="2182"/>
                    <a:pt x="470" y="2300"/>
                    <a:pt x="583" y="2388"/>
                  </a:cubicBezTo>
                  <a:cubicBezTo>
                    <a:pt x="621" y="2417"/>
                    <a:pt x="689" y="2460"/>
                    <a:pt x="745" y="2460"/>
                  </a:cubicBezTo>
                  <a:cubicBezTo>
                    <a:pt x="776" y="2460"/>
                    <a:pt x="803" y="2446"/>
                    <a:pt x="820" y="2410"/>
                  </a:cubicBezTo>
                  <a:cubicBezTo>
                    <a:pt x="837" y="2370"/>
                    <a:pt x="804" y="2334"/>
                    <a:pt x="772" y="2334"/>
                  </a:cubicBezTo>
                  <a:cubicBezTo>
                    <a:pt x="757" y="2334"/>
                    <a:pt x="743" y="2341"/>
                    <a:pt x="734" y="2360"/>
                  </a:cubicBezTo>
                  <a:cubicBezTo>
                    <a:pt x="734" y="2360"/>
                    <a:pt x="734" y="2360"/>
                    <a:pt x="734" y="2360"/>
                  </a:cubicBezTo>
                  <a:cubicBezTo>
                    <a:pt x="727" y="2360"/>
                    <a:pt x="653" y="2307"/>
                    <a:pt x="648" y="2303"/>
                  </a:cubicBezTo>
                  <a:cubicBezTo>
                    <a:pt x="610" y="2272"/>
                    <a:pt x="585" y="2239"/>
                    <a:pt x="573" y="2189"/>
                  </a:cubicBezTo>
                  <a:cubicBezTo>
                    <a:pt x="546" y="2078"/>
                    <a:pt x="560" y="1948"/>
                    <a:pt x="563" y="1833"/>
                  </a:cubicBezTo>
                  <a:cubicBezTo>
                    <a:pt x="567" y="1598"/>
                    <a:pt x="574" y="1364"/>
                    <a:pt x="584" y="1130"/>
                  </a:cubicBezTo>
                  <a:cubicBezTo>
                    <a:pt x="594" y="884"/>
                    <a:pt x="604" y="637"/>
                    <a:pt x="589" y="392"/>
                  </a:cubicBezTo>
                  <a:cubicBezTo>
                    <a:pt x="584" y="299"/>
                    <a:pt x="582" y="28"/>
                    <a:pt x="463" y="2"/>
                  </a:cubicBezTo>
                  <a:cubicBezTo>
                    <a:pt x="458" y="1"/>
                    <a:pt x="452" y="0"/>
                    <a:pt x="44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373925" y="1340200"/>
            <a:ext cx="486429" cy="392114"/>
            <a:chOff x="6253203" y="2246179"/>
            <a:chExt cx="430697" cy="347188"/>
          </a:xfrm>
        </p:grpSpPr>
        <p:sp>
          <p:nvSpPr>
            <p:cNvPr id="172" name="Google Shape;172;p16"/>
            <p:cNvSpPr/>
            <p:nvPr/>
          </p:nvSpPr>
          <p:spPr>
            <a:xfrm>
              <a:off x="6347239" y="2253435"/>
              <a:ext cx="132942" cy="335307"/>
            </a:xfrm>
            <a:custGeom>
              <a:rect b="b" l="l" r="r" t="t"/>
              <a:pathLst>
                <a:path extrusionOk="0" h="4714" w="1869">
                  <a:moveTo>
                    <a:pt x="500" y="253"/>
                  </a:moveTo>
                  <a:cubicBezTo>
                    <a:pt x="941" y="778"/>
                    <a:pt x="1268" y="1383"/>
                    <a:pt x="1454" y="2045"/>
                  </a:cubicBezTo>
                  <a:cubicBezTo>
                    <a:pt x="1682" y="2854"/>
                    <a:pt x="1719" y="3709"/>
                    <a:pt x="1714" y="4546"/>
                  </a:cubicBezTo>
                  <a:lnTo>
                    <a:pt x="1714" y="4546"/>
                  </a:lnTo>
                  <a:cubicBezTo>
                    <a:pt x="1328" y="4508"/>
                    <a:pt x="1013" y="4273"/>
                    <a:pt x="830" y="3937"/>
                  </a:cubicBezTo>
                  <a:cubicBezTo>
                    <a:pt x="621" y="3556"/>
                    <a:pt x="494" y="3117"/>
                    <a:pt x="398" y="2695"/>
                  </a:cubicBezTo>
                  <a:cubicBezTo>
                    <a:pt x="216" y="1893"/>
                    <a:pt x="186" y="1024"/>
                    <a:pt x="500" y="253"/>
                  </a:cubicBezTo>
                  <a:close/>
                  <a:moveTo>
                    <a:pt x="476" y="0"/>
                  </a:moveTo>
                  <a:cubicBezTo>
                    <a:pt x="444" y="0"/>
                    <a:pt x="412" y="15"/>
                    <a:pt x="399" y="44"/>
                  </a:cubicBezTo>
                  <a:cubicBezTo>
                    <a:pt x="0" y="921"/>
                    <a:pt x="33" y="1921"/>
                    <a:pt x="258" y="2841"/>
                  </a:cubicBezTo>
                  <a:cubicBezTo>
                    <a:pt x="371" y="3301"/>
                    <a:pt x="516" y="3803"/>
                    <a:pt x="789" y="4197"/>
                  </a:cubicBezTo>
                  <a:cubicBezTo>
                    <a:pt x="1004" y="4508"/>
                    <a:pt x="1386" y="4699"/>
                    <a:pt x="1762" y="4714"/>
                  </a:cubicBezTo>
                  <a:cubicBezTo>
                    <a:pt x="1763" y="4714"/>
                    <a:pt x="1765" y="4714"/>
                    <a:pt x="1766" y="4714"/>
                  </a:cubicBezTo>
                  <a:cubicBezTo>
                    <a:pt x="1846" y="4714"/>
                    <a:pt x="1862" y="4616"/>
                    <a:pt x="1815" y="4571"/>
                  </a:cubicBezTo>
                  <a:lnTo>
                    <a:pt x="1815" y="4571"/>
                  </a:lnTo>
                  <a:cubicBezTo>
                    <a:pt x="1868" y="3698"/>
                    <a:pt x="1841" y="2811"/>
                    <a:pt x="1605" y="1962"/>
                  </a:cubicBezTo>
                  <a:cubicBezTo>
                    <a:pt x="1403" y="1237"/>
                    <a:pt x="1037" y="588"/>
                    <a:pt x="538" y="26"/>
                  </a:cubicBezTo>
                  <a:cubicBezTo>
                    <a:pt x="523" y="9"/>
                    <a:pt x="499" y="0"/>
                    <a:pt x="47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459342" y="2246179"/>
              <a:ext cx="125473" cy="343771"/>
            </a:xfrm>
            <a:custGeom>
              <a:rect b="b" l="l" r="r" t="t"/>
              <a:pathLst>
                <a:path extrusionOk="0" h="4833" w="1764">
                  <a:moveTo>
                    <a:pt x="1168" y="256"/>
                  </a:moveTo>
                  <a:cubicBezTo>
                    <a:pt x="1546" y="1000"/>
                    <a:pt x="1584" y="1872"/>
                    <a:pt x="1465" y="2688"/>
                  </a:cubicBezTo>
                  <a:cubicBezTo>
                    <a:pt x="1401" y="3128"/>
                    <a:pt x="1308" y="3592"/>
                    <a:pt x="1120" y="3998"/>
                  </a:cubicBezTo>
                  <a:cubicBezTo>
                    <a:pt x="963" y="4337"/>
                    <a:pt x="667" y="4580"/>
                    <a:pt x="302" y="4661"/>
                  </a:cubicBezTo>
                  <a:lnTo>
                    <a:pt x="302" y="4661"/>
                  </a:lnTo>
                  <a:cubicBezTo>
                    <a:pt x="194" y="3142"/>
                    <a:pt x="293" y="1546"/>
                    <a:pt x="1168" y="256"/>
                  </a:cubicBezTo>
                  <a:close/>
                  <a:moveTo>
                    <a:pt x="1184" y="1"/>
                  </a:moveTo>
                  <a:cubicBezTo>
                    <a:pt x="1153" y="1"/>
                    <a:pt x="1122" y="17"/>
                    <a:pt x="1102" y="44"/>
                  </a:cubicBezTo>
                  <a:cubicBezTo>
                    <a:pt x="126" y="1378"/>
                    <a:pt x="1" y="3096"/>
                    <a:pt x="202" y="4688"/>
                  </a:cubicBezTo>
                  <a:lnTo>
                    <a:pt x="202" y="4688"/>
                  </a:lnTo>
                  <a:cubicBezTo>
                    <a:pt x="150" y="4729"/>
                    <a:pt x="188" y="4832"/>
                    <a:pt x="267" y="4832"/>
                  </a:cubicBezTo>
                  <a:cubicBezTo>
                    <a:pt x="271" y="4832"/>
                    <a:pt x="276" y="4832"/>
                    <a:pt x="281" y="4831"/>
                  </a:cubicBezTo>
                  <a:cubicBezTo>
                    <a:pt x="671" y="4773"/>
                    <a:pt x="1038" y="4524"/>
                    <a:pt x="1222" y="4176"/>
                  </a:cubicBezTo>
                  <a:cubicBezTo>
                    <a:pt x="1445" y="3752"/>
                    <a:pt x="1549" y="3253"/>
                    <a:pt x="1621" y="2783"/>
                  </a:cubicBezTo>
                  <a:cubicBezTo>
                    <a:pt x="1764" y="1863"/>
                    <a:pt x="1723" y="871"/>
                    <a:pt x="1255" y="44"/>
                  </a:cubicBezTo>
                  <a:cubicBezTo>
                    <a:pt x="1238" y="14"/>
                    <a:pt x="1211" y="1"/>
                    <a:pt x="118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253203" y="2390362"/>
              <a:ext cx="231386" cy="203005"/>
            </a:xfrm>
            <a:custGeom>
              <a:rect b="b" l="l" r="r" t="t"/>
              <a:pathLst>
                <a:path extrusionOk="0" h="2854" w="3253">
                  <a:moveTo>
                    <a:pt x="141" y="1"/>
                  </a:moveTo>
                  <a:cubicBezTo>
                    <a:pt x="99" y="1"/>
                    <a:pt x="68" y="34"/>
                    <a:pt x="65" y="77"/>
                  </a:cubicBezTo>
                  <a:cubicBezTo>
                    <a:pt x="0" y="864"/>
                    <a:pt x="322" y="1681"/>
                    <a:pt x="913" y="2209"/>
                  </a:cubicBezTo>
                  <a:cubicBezTo>
                    <a:pt x="1375" y="2623"/>
                    <a:pt x="2012" y="2854"/>
                    <a:pt x="2640" y="2854"/>
                  </a:cubicBezTo>
                  <a:cubicBezTo>
                    <a:pt x="2821" y="2854"/>
                    <a:pt x="3001" y="2834"/>
                    <a:pt x="3177" y="2795"/>
                  </a:cubicBezTo>
                  <a:cubicBezTo>
                    <a:pt x="3252" y="2778"/>
                    <a:pt x="3239" y="2654"/>
                    <a:pt x="3164" y="2654"/>
                  </a:cubicBezTo>
                  <a:cubicBezTo>
                    <a:pt x="3162" y="2654"/>
                    <a:pt x="3160" y="2654"/>
                    <a:pt x="3157" y="2654"/>
                  </a:cubicBezTo>
                  <a:cubicBezTo>
                    <a:pt x="2991" y="2669"/>
                    <a:pt x="2827" y="2680"/>
                    <a:pt x="2662" y="2680"/>
                  </a:cubicBezTo>
                  <a:cubicBezTo>
                    <a:pt x="2448" y="2680"/>
                    <a:pt x="2234" y="2661"/>
                    <a:pt x="2021" y="2609"/>
                  </a:cubicBezTo>
                  <a:cubicBezTo>
                    <a:pt x="1648" y="2518"/>
                    <a:pt x="1294" y="2340"/>
                    <a:pt x="1009" y="2080"/>
                  </a:cubicBezTo>
                  <a:cubicBezTo>
                    <a:pt x="480" y="1600"/>
                    <a:pt x="188" y="887"/>
                    <a:pt x="211" y="175"/>
                  </a:cubicBezTo>
                  <a:lnTo>
                    <a:pt x="211" y="175"/>
                  </a:lnTo>
                  <a:cubicBezTo>
                    <a:pt x="726" y="318"/>
                    <a:pt x="1178" y="573"/>
                    <a:pt x="1623" y="868"/>
                  </a:cubicBezTo>
                  <a:cubicBezTo>
                    <a:pt x="1631" y="873"/>
                    <a:pt x="1640" y="875"/>
                    <a:pt x="1647" y="875"/>
                  </a:cubicBezTo>
                  <a:cubicBezTo>
                    <a:pt x="1685" y="875"/>
                    <a:pt x="1715" y="823"/>
                    <a:pt x="1682" y="793"/>
                  </a:cubicBezTo>
                  <a:cubicBezTo>
                    <a:pt x="1259" y="401"/>
                    <a:pt x="715" y="146"/>
                    <a:pt x="161" y="3"/>
                  </a:cubicBezTo>
                  <a:cubicBezTo>
                    <a:pt x="154" y="1"/>
                    <a:pt x="147" y="1"/>
                    <a:pt x="1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457066" y="2380546"/>
              <a:ext cx="226834" cy="211683"/>
            </a:xfrm>
            <a:custGeom>
              <a:rect b="b" l="l" r="r" t="t"/>
              <a:pathLst>
                <a:path extrusionOk="0" h="2976" w="3189">
                  <a:moveTo>
                    <a:pt x="3021" y="1"/>
                  </a:moveTo>
                  <a:cubicBezTo>
                    <a:pt x="3014" y="1"/>
                    <a:pt x="3007" y="2"/>
                    <a:pt x="2999" y="4"/>
                  </a:cubicBezTo>
                  <a:cubicBezTo>
                    <a:pt x="2449" y="173"/>
                    <a:pt x="1914" y="453"/>
                    <a:pt x="1506" y="865"/>
                  </a:cubicBezTo>
                  <a:cubicBezTo>
                    <a:pt x="1476" y="896"/>
                    <a:pt x="1504" y="949"/>
                    <a:pt x="1540" y="949"/>
                  </a:cubicBezTo>
                  <a:cubicBezTo>
                    <a:pt x="1548" y="949"/>
                    <a:pt x="1556" y="946"/>
                    <a:pt x="1564" y="940"/>
                  </a:cubicBezTo>
                  <a:cubicBezTo>
                    <a:pt x="1999" y="625"/>
                    <a:pt x="2442" y="347"/>
                    <a:pt x="2952" y="179"/>
                  </a:cubicBezTo>
                  <a:lnTo>
                    <a:pt x="2952" y="179"/>
                  </a:lnTo>
                  <a:cubicBezTo>
                    <a:pt x="3001" y="892"/>
                    <a:pt x="2732" y="1620"/>
                    <a:pt x="2220" y="2122"/>
                  </a:cubicBezTo>
                  <a:cubicBezTo>
                    <a:pt x="1945" y="2394"/>
                    <a:pt x="1600" y="2589"/>
                    <a:pt x="1230" y="2698"/>
                  </a:cubicBezTo>
                  <a:cubicBezTo>
                    <a:pt x="951" y="2780"/>
                    <a:pt x="669" y="2804"/>
                    <a:pt x="384" y="2804"/>
                  </a:cubicBezTo>
                  <a:cubicBezTo>
                    <a:pt x="290" y="2804"/>
                    <a:pt x="195" y="2801"/>
                    <a:pt x="99" y="2797"/>
                  </a:cubicBezTo>
                  <a:cubicBezTo>
                    <a:pt x="98" y="2797"/>
                    <a:pt x="97" y="2797"/>
                    <a:pt x="96" y="2797"/>
                  </a:cubicBezTo>
                  <a:cubicBezTo>
                    <a:pt x="19" y="2797"/>
                    <a:pt x="1" y="2924"/>
                    <a:pt x="80" y="2939"/>
                  </a:cubicBezTo>
                  <a:cubicBezTo>
                    <a:pt x="218" y="2963"/>
                    <a:pt x="359" y="2975"/>
                    <a:pt x="500" y="2975"/>
                  </a:cubicBezTo>
                  <a:cubicBezTo>
                    <a:pt x="1166" y="2975"/>
                    <a:pt x="1845" y="2711"/>
                    <a:pt x="2318" y="2252"/>
                  </a:cubicBezTo>
                  <a:cubicBezTo>
                    <a:pt x="2889" y="1697"/>
                    <a:pt x="3188" y="868"/>
                    <a:pt x="3096" y="78"/>
                  </a:cubicBezTo>
                  <a:cubicBezTo>
                    <a:pt x="3091" y="37"/>
                    <a:pt x="3062" y="1"/>
                    <a:pt x="3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6345705" y="3218184"/>
            <a:ext cx="542876" cy="338930"/>
            <a:chOff x="6209841" y="3186024"/>
            <a:chExt cx="480677" cy="300097"/>
          </a:xfrm>
        </p:grpSpPr>
        <p:sp>
          <p:nvSpPr>
            <p:cNvPr id="177" name="Google Shape;177;p16"/>
            <p:cNvSpPr/>
            <p:nvPr/>
          </p:nvSpPr>
          <p:spPr>
            <a:xfrm>
              <a:off x="6271299" y="3186024"/>
              <a:ext cx="88486" cy="299813"/>
            </a:xfrm>
            <a:custGeom>
              <a:rect b="b" l="l" r="r" t="t"/>
              <a:pathLst>
                <a:path extrusionOk="0" h="4215" w="1244">
                  <a:moveTo>
                    <a:pt x="689" y="146"/>
                  </a:moveTo>
                  <a:cubicBezTo>
                    <a:pt x="732" y="146"/>
                    <a:pt x="774" y="148"/>
                    <a:pt x="814" y="150"/>
                  </a:cubicBezTo>
                  <a:lnTo>
                    <a:pt x="814" y="150"/>
                  </a:lnTo>
                  <a:cubicBezTo>
                    <a:pt x="824" y="162"/>
                    <a:pt x="837" y="172"/>
                    <a:pt x="854" y="178"/>
                  </a:cubicBezTo>
                  <a:cubicBezTo>
                    <a:pt x="1015" y="231"/>
                    <a:pt x="1010" y="416"/>
                    <a:pt x="1011" y="556"/>
                  </a:cubicBezTo>
                  <a:cubicBezTo>
                    <a:pt x="1014" y="773"/>
                    <a:pt x="1016" y="990"/>
                    <a:pt x="1018" y="1207"/>
                  </a:cubicBezTo>
                  <a:cubicBezTo>
                    <a:pt x="1022" y="1614"/>
                    <a:pt x="1025" y="2021"/>
                    <a:pt x="1030" y="2429"/>
                  </a:cubicBezTo>
                  <a:cubicBezTo>
                    <a:pt x="1032" y="2645"/>
                    <a:pt x="1034" y="2859"/>
                    <a:pt x="1037" y="3075"/>
                  </a:cubicBezTo>
                  <a:cubicBezTo>
                    <a:pt x="1039" y="3274"/>
                    <a:pt x="1066" y="3495"/>
                    <a:pt x="1022" y="3692"/>
                  </a:cubicBezTo>
                  <a:cubicBezTo>
                    <a:pt x="980" y="3878"/>
                    <a:pt x="835" y="4028"/>
                    <a:pt x="636" y="4028"/>
                  </a:cubicBezTo>
                  <a:cubicBezTo>
                    <a:pt x="634" y="4028"/>
                    <a:pt x="631" y="4028"/>
                    <a:pt x="629" y="4028"/>
                  </a:cubicBezTo>
                  <a:cubicBezTo>
                    <a:pt x="388" y="4024"/>
                    <a:pt x="263" y="3816"/>
                    <a:pt x="236" y="3602"/>
                  </a:cubicBezTo>
                  <a:cubicBezTo>
                    <a:pt x="179" y="3153"/>
                    <a:pt x="196" y="2684"/>
                    <a:pt x="190" y="2233"/>
                  </a:cubicBezTo>
                  <a:cubicBezTo>
                    <a:pt x="183" y="1745"/>
                    <a:pt x="179" y="1257"/>
                    <a:pt x="192" y="771"/>
                  </a:cubicBezTo>
                  <a:cubicBezTo>
                    <a:pt x="195" y="638"/>
                    <a:pt x="178" y="468"/>
                    <a:pt x="216" y="340"/>
                  </a:cubicBezTo>
                  <a:cubicBezTo>
                    <a:pt x="266" y="178"/>
                    <a:pt x="485" y="146"/>
                    <a:pt x="689" y="146"/>
                  </a:cubicBezTo>
                  <a:close/>
                  <a:moveTo>
                    <a:pt x="866" y="1"/>
                  </a:moveTo>
                  <a:cubicBezTo>
                    <a:pt x="846" y="1"/>
                    <a:pt x="830" y="8"/>
                    <a:pt x="818" y="18"/>
                  </a:cubicBezTo>
                  <a:lnTo>
                    <a:pt x="818" y="18"/>
                  </a:lnTo>
                  <a:cubicBezTo>
                    <a:pt x="750" y="9"/>
                    <a:pt x="679" y="3"/>
                    <a:pt x="608" y="3"/>
                  </a:cubicBezTo>
                  <a:cubicBezTo>
                    <a:pt x="443" y="3"/>
                    <a:pt x="280" y="36"/>
                    <a:pt x="163" y="140"/>
                  </a:cubicBezTo>
                  <a:cubicBezTo>
                    <a:pt x="41" y="248"/>
                    <a:pt x="45" y="395"/>
                    <a:pt x="36" y="545"/>
                  </a:cubicBezTo>
                  <a:cubicBezTo>
                    <a:pt x="4" y="1106"/>
                    <a:pt x="8" y="1670"/>
                    <a:pt x="11" y="2233"/>
                  </a:cubicBezTo>
                  <a:cubicBezTo>
                    <a:pt x="12" y="2523"/>
                    <a:pt x="15" y="2815"/>
                    <a:pt x="23" y="3106"/>
                  </a:cubicBezTo>
                  <a:cubicBezTo>
                    <a:pt x="32" y="3388"/>
                    <a:pt x="0" y="3739"/>
                    <a:pt x="171" y="3977"/>
                  </a:cubicBezTo>
                  <a:cubicBezTo>
                    <a:pt x="284" y="4134"/>
                    <a:pt x="462" y="4215"/>
                    <a:pt x="641" y="4215"/>
                  </a:cubicBezTo>
                  <a:cubicBezTo>
                    <a:pt x="800" y="4215"/>
                    <a:pt x="960" y="4151"/>
                    <a:pt x="1073" y="4020"/>
                  </a:cubicBezTo>
                  <a:cubicBezTo>
                    <a:pt x="1199" y="3874"/>
                    <a:pt x="1231" y="3684"/>
                    <a:pt x="1237" y="3497"/>
                  </a:cubicBezTo>
                  <a:cubicBezTo>
                    <a:pt x="1244" y="3238"/>
                    <a:pt x="1234" y="2979"/>
                    <a:pt x="1232" y="2721"/>
                  </a:cubicBezTo>
                  <a:cubicBezTo>
                    <a:pt x="1227" y="2157"/>
                    <a:pt x="1221" y="1594"/>
                    <a:pt x="1215" y="1031"/>
                  </a:cubicBezTo>
                  <a:cubicBezTo>
                    <a:pt x="1212" y="794"/>
                    <a:pt x="1242" y="532"/>
                    <a:pt x="1188" y="299"/>
                  </a:cubicBezTo>
                  <a:cubicBezTo>
                    <a:pt x="1149" y="134"/>
                    <a:pt x="1049" y="23"/>
                    <a:pt x="878" y="2"/>
                  </a:cubicBezTo>
                  <a:cubicBezTo>
                    <a:pt x="874" y="1"/>
                    <a:pt x="870" y="1"/>
                    <a:pt x="86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209841" y="3211703"/>
              <a:ext cx="81728" cy="248528"/>
            </a:xfrm>
            <a:custGeom>
              <a:rect b="b" l="l" r="r" t="t"/>
              <a:pathLst>
                <a:path extrusionOk="0" h="3494" w="1149">
                  <a:moveTo>
                    <a:pt x="599" y="148"/>
                  </a:moveTo>
                  <a:cubicBezTo>
                    <a:pt x="628" y="148"/>
                    <a:pt x="656" y="149"/>
                    <a:pt x="683" y="150"/>
                  </a:cubicBezTo>
                  <a:lnTo>
                    <a:pt x="683" y="150"/>
                  </a:lnTo>
                  <a:cubicBezTo>
                    <a:pt x="692" y="161"/>
                    <a:pt x="705" y="171"/>
                    <a:pt x="720" y="177"/>
                  </a:cubicBezTo>
                  <a:cubicBezTo>
                    <a:pt x="855" y="227"/>
                    <a:pt x="838" y="397"/>
                    <a:pt x="839" y="514"/>
                  </a:cubicBezTo>
                  <a:cubicBezTo>
                    <a:pt x="841" y="691"/>
                    <a:pt x="843" y="869"/>
                    <a:pt x="844" y="1047"/>
                  </a:cubicBezTo>
                  <a:cubicBezTo>
                    <a:pt x="848" y="1389"/>
                    <a:pt x="850" y="1730"/>
                    <a:pt x="854" y="2071"/>
                  </a:cubicBezTo>
                  <a:cubicBezTo>
                    <a:pt x="856" y="2229"/>
                    <a:pt x="858" y="2387"/>
                    <a:pt x="860" y="2545"/>
                  </a:cubicBezTo>
                  <a:cubicBezTo>
                    <a:pt x="863" y="2708"/>
                    <a:pt x="888" y="2894"/>
                    <a:pt x="845" y="3054"/>
                  </a:cubicBezTo>
                  <a:cubicBezTo>
                    <a:pt x="807" y="3196"/>
                    <a:pt x="687" y="3304"/>
                    <a:pt x="544" y="3304"/>
                  </a:cubicBezTo>
                  <a:cubicBezTo>
                    <a:pt x="517" y="3304"/>
                    <a:pt x="489" y="3300"/>
                    <a:pt x="461" y="3292"/>
                  </a:cubicBezTo>
                  <a:cubicBezTo>
                    <a:pt x="271" y="3238"/>
                    <a:pt x="230" y="3052"/>
                    <a:pt x="217" y="2877"/>
                  </a:cubicBezTo>
                  <a:cubicBezTo>
                    <a:pt x="168" y="2131"/>
                    <a:pt x="168" y="1373"/>
                    <a:pt x="188" y="626"/>
                  </a:cubicBezTo>
                  <a:cubicBezTo>
                    <a:pt x="190" y="529"/>
                    <a:pt x="172" y="391"/>
                    <a:pt x="207" y="297"/>
                  </a:cubicBezTo>
                  <a:cubicBezTo>
                    <a:pt x="254" y="171"/>
                    <a:pt x="434" y="148"/>
                    <a:pt x="599" y="148"/>
                  </a:cubicBezTo>
                  <a:close/>
                  <a:moveTo>
                    <a:pt x="732" y="0"/>
                  </a:moveTo>
                  <a:cubicBezTo>
                    <a:pt x="713" y="0"/>
                    <a:pt x="697" y="7"/>
                    <a:pt x="686" y="17"/>
                  </a:cubicBezTo>
                  <a:lnTo>
                    <a:pt x="686" y="17"/>
                  </a:lnTo>
                  <a:cubicBezTo>
                    <a:pt x="630" y="9"/>
                    <a:pt x="573" y="4"/>
                    <a:pt x="516" y="4"/>
                  </a:cubicBezTo>
                  <a:cubicBezTo>
                    <a:pt x="384" y="4"/>
                    <a:pt x="254" y="30"/>
                    <a:pt x="154" y="109"/>
                  </a:cubicBezTo>
                  <a:cubicBezTo>
                    <a:pt x="42" y="197"/>
                    <a:pt x="39" y="311"/>
                    <a:pt x="31" y="442"/>
                  </a:cubicBezTo>
                  <a:cubicBezTo>
                    <a:pt x="1" y="908"/>
                    <a:pt x="5" y="1376"/>
                    <a:pt x="7" y="1843"/>
                  </a:cubicBezTo>
                  <a:cubicBezTo>
                    <a:pt x="8" y="2088"/>
                    <a:pt x="10" y="2334"/>
                    <a:pt x="17" y="2580"/>
                  </a:cubicBezTo>
                  <a:cubicBezTo>
                    <a:pt x="24" y="2815"/>
                    <a:pt x="1" y="3108"/>
                    <a:pt x="153" y="3303"/>
                  </a:cubicBezTo>
                  <a:cubicBezTo>
                    <a:pt x="251" y="3429"/>
                    <a:pt x="399" y="3493"/>
                    <a:pt x="548" y="3493"/>
                  </a:cubicBezTo>
                  <a:cubicBezTo>
                    <a:pt x="673" y="3493"/>
                    <a:pt x="799" y="3447"/>
                    <a:pt x="895" y="3353"/>
                  </a:cubicBezTo>
                  <a:cubicBezTo>
                    <a:pt x="1149" y="3104"/>
                    <a:pt x="1058" y="2625"/>
                    <a:pt x="1056" y="2307"/>
                  </a:cubicBezTo>
                  <a:cubicBezTo>
                    <a:pt x="1052" y="1818"/>
                    <a:pt x="1046" y="1330"/>
                    <a:pt x="1041" y="841"/>
                  </a:cubicBezTo>
                  <a:cubicBezTo>
                    <a:pt x="1038" y="572"/>
                    <a:pt x="1125" y="46"/>
                    <a:pt x="745" y="1"/>
                  </a:cubicBezTo>
                  <a:cubicBezTo>
                    <a:pt x="740" y="1"/>
                    <a:pt x="736" y="0"/>
                    <a:pt x="73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539650" y="3186024"/>
              <a:ext cx="89197" cy="300097"/>
            </a:xfrm>
            <a:custGeom>
              <a:rect b="b" l="l" r="r" t="t"/>
              <a:pathLst>
                <a:path extrusionOk="0" h="4219" w="1254">
                  <a:moveTo>
                    <a:pt x="577" y="146"/>
                  </a:moveTo>
                  <a:cubicBezTo>
                    <a:pt x="771" y="146"/>
                    <a:pt x="979" y="175"/>
                    <a:pt x="1038" y="321"/>
                  </a:cubicBezTo>
                  <a:cubicBezTo>
                    <a:pt x="1073" y="407"/>
                    <a:pt x="1060" y="532"/>
                    <a:pt x="1063" y="622"/>
                  </a:cubicBezTo>
                  <a:cubicBezTo>
                    <a:pt x="1081" y="1084"/>
                    <a:pt x="1077" y="1548"/>
                    <a:pt x="1072" y="2012"/>
                  </a:cubicBezTo>
                  <a:cubicBezTo>
                    <a:pt x="1068" y="2471"/>
                    <a:pt x="1062" y="2931"/>
                    <a:pt x="1038" y="3390"/>
                  </a:cubicBezTo>
                  <a:cubicBezTo>
                    <a:pt x="1030" y="3557"/>
                    <a:pt x="1032" y="3753"/>
                    <a:pt x="919" y="3888"/>
                  </a:cubicBezTo>
                  <a:cubicBezTo>
                    <a:pt x="843" y="3979"/>
                    <a:pt x="732" y="4026"/>
                    <a:pt x="621" y="4026"/>
                  </a:cubicBezTo>
                  <a:cubicBezTo>
                    <a:pt x="531" y="4026"/>
                    <a:pt x="442" y="3995"/>
                    <a:pt x="369" y="3932"/>
                  </a:cubicBezTo>
                  <a:cubicBezTo>
                    <a:pt x="225" y="3803"/>
                    <a:pt x="218" y="3602"/>
                    <a:pt x="218" y="3423"/>
                  </a:cubicBezTo>
                  <a:cubicBezTo>
                    <a:pt x="218" y="3208"/>
                    <a:pt x="224" y="2994"/>
                    <a:pt x="226" y="2780"/>
                  </a:cubicBezTo>
                  <a:cubicBezTo>
                    <a:pt x="231" y="2314"/>
                    <a:pt x="236" y="1848"/>
                    <a:pt x="240" y="1382"/>
                  </a:cubicBezTo>
                  <a:cubicBezTo>
                    <a:pt x="243" y="1137"/>
                    <a:pt x="245" y="891"/>
                    <a:pt x="247" y="646"/>
                  </a:cubicBezTo>
                  <a:cubicBezTo>
                    <a:pt x="249" y="491"/>
                    <a:pt x="218" y="241"/>
                    <a:pt x="405" y="178"/>
                  </a:cubicBezTo>
                  <a:cubicBezTo>
                    <a:pt x="422" y="172"/>
                    <a:pt x="436" y="162"/>
                    <a:pt x="446" y="149"/>
                  </a:cubicBezTo>
                  <a:lnTo>
                    <a:pt x="446" y="149"/>
                  </a:lnTo>
                  <a:cubicBezTo>
                    <a:pt x="487" y="147"/>
                    <a:pt x="532" y="146"/>
                    <a:pt x="577" y="146"/>
                  </a:cubicBezTo>
                  <a:close/>
                  <a:moveTo>
                    <a:pt x="394" y="1"/>
                  </a:moveTo>
                  <a:cubicBezTo>
                    <a:pt x="390" y="1"/>
                    <a:pt x="386" y="1"/>
                    <a:pt x="382" y="2"/>
                  </a:cubicBezTo>
                  <a:cubicBezTo>
                    <a:pt x="0" y="49"/>
                    <a:pt x="50" y="511"/>
                    <a:pt x="47" y="794"/>
                  </a:cubicBezTo>
                  <a:lnTo>
                    <a:pt x="31" y="2342"/>
                  </a:lnTo>
                  <a:cubicBezTo>
                    <a:pt x="29" y="2596"/>
                    <a:pt x="26" y="2850"/>
                    <a:pt x="24" y="3105"/>
                  </a:cubicBezTo>
                  <a:cubicBezTo>
                    <a:pt x="23" y="3322"/>
                    <a:pt x="0" y="3554"/>
                    <a:pt x="56" y="3767"/>
                  </a:cubicBezTo>
                  <a:cubicBezTo>
                    <a:pt x="127" y="4035"/>
                    <a:pt x="369" y="4218"/>
                    <a:pt x="627" y="4218"/>
                  </a:cubicBezTo>
                  <a:cubicBezTo>
                    <a:pt x="716" y="4218"/>
                    <a:pt x="807" y="4196"/>
                    <a:pt x="894" y="4149"/>
                  </a:cubicBezTo>
                  <a:cubicBezTo>
                    <a:pt x="1211" y="3975"/>
                    <a:pt x="1217" y="3613"/>
                    <a:pt x="1229" y="3295"/>
                  </a:cubicBezTo>
                  <a:cubicBezTo>
                    <a:pt x="1241" y="3019"/>
                    <a:pt x="1245" y="2743"/>
                    <a:pt x="1247" y="2467"/>
                  </a:cubicBezTo>
                  <a:cubicBezTo>
                    <a:pt x="1252" y="1876"/>
                    <a:pt x="1254" y="1284"/>
                    <a:pt x="1230" y="693"/>
                  </a:cubicBezTo>
                  <a:cubicBezTo>
                    <a:pt x="1224" y="551"/>
                    <a:pt x="1243" y="355"/>
                    <a:pt x="1169" y="227"/>
                  </a:cubicBezTo>
                  <a:cubicBezTo>
                    <a:pt x="1069" y="53"/>
                    <a:pt x="863" y="4"/>
                    <a:pt x="656" y="4"/>
                  </a:cubicBezTo>
                  <a:cubicBezTo>
                    <a:pt x="583" y="4"/>
                    <a:pt x="510" y="10"/>
                    <a:pt x="442" y="19"/>
                  </a:cubicBezTo>
                  <a:lnTo>
                    <a:pt x="442" y="19"/>
                  </a:lnTo>
                  <a:cubicBezTo>
                    <a:pt x="430" y="8"/>
                    <a:pt x="414" y="1"/>
                    <a:pt x="3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613982" y="3211703"/>
              <a:ext cx="76536" cy="248599"/>
            </a:xfrm>
            <a:custGeom>
              <a:rect b="b" l="l" r="r" t="t"/>
              <a:pathLst>
                <a:path extrusionOk="0" h="3495" w="1076">
                  <a:moveTo>
                    <a:pt x="487" y="147"/>
                  </a:moveTo>
                  <a:cubicBezTo>
                    <a:pt x="642" y="147"/>
                    <a:pt x="808" y="169"/>
                    <a:pt x="865" y="278"/>
                  </a:cubicBezTo>
                  <a:cubicBezTo>
                    <a:pt x="899" y="345"/>
                    <a:pt x="886" y="455"/>
                    <a:pt x="888" y="528"/>
                  </a:cubicBezTo>
                  <a:cubicBezTo>
                    <a:pt x="902" y="898"/>
                    <a:pt x="899" y="1270"/>
                    <a:pt x="895" y="1640"/>
                  </a:cubicBezTo>
                  <a:cubicBezTo>
                    <a:pt x="891" y="2015"/>
                    <a:pt x="886" y="2389"/>
                    <a:pt x="867" y="2763"/>
                  </a:cubicBezTo>
                  <a:cubicBezTo>
                    <a:pt x="861" y="2881"/>
                    <a:pt x="864" y="3009"/>
                    <a:pt x="815" y="3118"/>
                  </a:cubicBezTo>
                  <a:cubicBezTo>
                    <a:pt x="763" y="3233"/>
                    <a:pt x="653" y="3303"/>
                    <a:pt x="536" y="3303"/>
                  </a:cubicBezTo>
                  <a:cubicBezTo>
                    <a:pt x="491" y="3303"/>
                    <a:pt x="446" y="3293"/>
                    <a:pt x="403" y="3272"/>
                  </a:cubicBezTo>
                  <a:cubicBezTo>
                    <a:pt x="232" y="3188"/>
                    <a:pt x="216" y="3003"/>
                    <a:pt x="215" y="2834"/>
                  </a:cubicBezTo>
                  <a:cubicBezTo>
                    <a:pt x="214" y="2658"/>
                    <a:pt x="219" y="2483"/>
                    <a:pt x="221" y="2307"/>
                  </a:cubicBezTo>
                  <a:cubicBezTo>
                    <a:pt x="226" y="1936"/>
                    <a:pt x="229" y="1565"/>
                    <a:pt x="232" y="1195"/>
                  </a:cubicBezTo>
                  <a:cubicBezTo>
                    <a:pt x="235" y="997"/>
                    <a:pt x="237" y="800"/>
                    <a:pt x="239" y="603"/>
                  </a:cubicBezTo>
                  <a:cubicBezTo>
                    <a:pt x="240" y="473"/>
                    <a:pt x="202" y="235"/>
                    <a:pt x="358" y="177"/>
                  </a:cubicBezTo>
                  <a:cubicBezTo>
                    <a:pt x="374" y="171"/>
                    <a:pt x="386" y="161"/>
                    <a:pt x="396" y="149"/>
                  </a:cubicBezTo>
                  <a:lnTo>
                    <a:pt x="396" y="149"/>
                  </a:lnTo>
                  <a:cubicBezTo>
                    <a:pt x="425" y="148"/>
                    <a:pt x="456" y="147"/>
                    <a:pt x="487" y="147"/>
                  </a:cubicBezTo>
                  <a:close/>
                  <a:moveTo>
                    <a:pt x="346" y="0"/>
                  </a:moveTo>
                  <a:cubicBezTo>
                    <a:pt x="342" y="0"/>
                    <a:pt x="338" y="1"/>
                    <a:pt x="334" y="1"/>
                  </a:cubicBezTo>
                  <a:cubicBezTo>
                    <a:pt x="7" y="39"/>
                    <a:pt x="42" y="416"/>
                    <a:pt x="39" y="663"/>
                  </a:cubicBezTo>
                  <a:cubicBezTo>
                    <a:pt x="35" y="1094"/>
                    <a:pt x="30" y="1524"/>
                    <a:pt x="25" y="1954"/>
                  </a:cubicBezTo>
                  <a:cubicBezTo>
                    <a:pt x="23" y="2171"/>
                    <a:pt x="22" y="2388"/>
                    <a:pt x="20" y="2604"/>
                  </a:cubicBezTo>
                  <a:cubicBezTo>
                    <a:pt x="18" y="2785"/>
                    <a:pt x="0" y="2980"/>
                    <a:pt x="60" y="3152"/>
                  </a:cubicBezTo>
                  <a:cubicBezTo>
                    <a:pt x="131" y="3361"/>
                    <a:pt x="330" y="3495"/>
                    <a:pt x="538" y="3495"/>
                  </a:cubicBezTo>
                  <a:cubicBezTo>
                    <a:pt x="609" y="3495"/>
                    <a:pt x="681" y="3479"/>
                    <a:pt x="749" y="3446"/>
                  </a:cubicBezTo>
                  <a:cubicBezTo>
                    <a:pt x="1026" y="3310"/>
                    <a:pt x="1044" y="3012"/>
                    <a:pt x="1055" y="2739"/>
                  </a:cubicBezTo>
                  <a:cubicBezTo>
                    <a:pt x="1064" y="2512"/>
                    <a:pt x="1068" y="2286"/>
                    <a:pt x="1070" y="2059"/>
                  </a:cubicBezTo>
                  <a:cubicBezTo>
                    <a:pt x="1074" y="1565"/>
                    <a:pt x="1076" y="1070"/>
                    <a:pt x="1054" y="576"/>
                  </a:cubicBezTo>
                  <a:cubicBezTo>
                    <a:pt x="1049" y="447"/>
                    <a:pt x="1064" y="275"/>
                    <a:pt x="982" y="166"/>
                  </a:cubicBezTo>
                  <a:cubicBezTo>
                    <a:pt x="886" y="43"/>
                    <a:pt x="727" y="5"/>
                    <a:pt x="566" y="5"/>
                  </a:cubicBezTo>
                  <a:cubicBezTo>
                    <a:pt x="508" y="5"/>
                    <a:pt x="449" y="10"/>
                    <a:pt x="394" y="17"/>
                  </a:cubicBezTo>
                  <a:lnTo>
                    <a:pt x="394" y="17"/>
                  </a:lnTo>
                  <a:cubicBezTo>
                    <a:pt x="382" y="7"/>
                    <a:pt x="366" y="0"/>
                    <a:pt x="34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354139" y="3350835"/>
              <a:ext cx="203218" cy="17142"/>
            </a:xfrm>
            <a:custGeom>
              <a:rect b="b" l="l" r="r" t="t"/>
              <a:pathLst>
                <a:path extrusionOk="0" h="241" w="2857">
                  <a:moveTo>
                    <a:pt x="2735" y="0"/>
                  </a:moveTo>
                  <a:cubicBezTo>
                    <a:pt x="2285" y="0"/>
                    <a:pt x="1835" y="5"/>
                    <a:pt x="1386" y="21"/>
                  </a:cubicBezTo>
                  <a:cubicBezTo>
                    <a:pt x="952" y="35"/>
                    <a:pt x="499" y="27"/>
                    <a:pt x="72" y="108"/>
                  </a:cubicBezTo>
                  <a:cubicBezTo>
                    <a:pt x="1" y="122"/>
                    <a:pt x="24" y="222"/>
                    <a:pt x="88" y="227"/>
                  </a:cubicBezTo>
                  <a:cubicBezTo>
                    <a:pt x="205" y="237"/>
                    <a:pt x="323" y="240"/>
                    <a:pt x="441" y="240"/>
                  </a:cubicBezTo>
                  <a:cubicBezTo>
                    <a:pt x="764" y="240"/>
                    <a:pt x="1091" y="213"/>
                    <a:pt x="1411" y="206"/>
                  </a:cubicBezTo>
                  <a:cubicBezTo>
                    <a:pt x="1853" y="197"/>
                    <a:pt x="2294" y="190"/>
                    <a:pt x="2735" y="190"/>
                  </a:cubicBezTo>
                  <a:cubicBezTo>
                    <a:pt x="2857" y="189"/>
                    <a:pt x="2857" y="0"/>
                    <a:pt x="27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349515" y="3302893"/>
              <a:ext cx="204143" cy="20485"/>
            </a:xfrm>
            <a:custGeom>
              <a:rect b="b" l="l" r="r" t="t"/>
              <a:pathLst>
                <a:path extrusionOk="0" h="288" w="2870">
                  <a:moveTo>
                    <a:pt x="2680" y="1"/>
                  </a:moveTo>
                  <a:cubicBezTo>
                    <a:pt x="2251" y="1"/>
                    <a:pt x="1823" y="9"/>
                    <a:pt x="1396" y="30"/>
                  </a:cubicBezTo>
                  <a:cubicBezTo>
                    <a:pt x="963" y="51"/>
                    <a:pt x="508" y="57"/>
                    <a:pt x="82" y="145"/>
                  </a:cubicBezTo>
                  <a:cubicBezTo>
                    <a:pt x="0" y="163"/>
                    <a:pt x="21" y="285"/>
                    <a:pt x="100" y="287"/>
                  </a:cubicBezTo>
                  <a:cubicBezTo>
                    <a:pt x="127" y="287"/>
                    <a:pt x="155" y="287"/>
                    <a:pt x="182" y="287"/>
                  </a:cubicBezTo>
                  <a:cubicBezTo>
                    <a:pt x="594" y="287"/>
                    <a:pt x="1011" y="235"/>
                    <a:pt x="1422" y="218"/>
                  </a:cubicBezTo>
                  <a:cubicBezTo>
                    <a:pt x="1826" y="200"/>
                    <a:pt x="2231" y="191"/>
                    <a:pt x="2636" y="191"/>
                  </a:cubicBezTo>
                  <a:cubicBezTo>
                    <a:pt x="2673" y="191"/>
                    <a:pt x="2710" y="191"/>
                    <a:pt x="2746" y="191"/>
                  </a:cubicBezTo>
                  <a:cubicBezTo>
                    <a:pt x="2747" y="191"/>
                    <a:pt x="2747" y="191"/>
                    <a:pt x="2747" y="191"/>
                  </a:cubicBezTo>
                  <a:cubicBezTo>
                    <a:pt x="2869" y="191"/>
                    <a:pt x="2869" y="2"/>
                    <a:pt x="2746" y="1"/>
                  </a:cubicBezTo>
                  <a:cubicBezTo>
                    <a:pt x="2724" y="1"/>
                    <a:pt x="2702" y="1"/>
                    <a:pt x="268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6"/>
          <p:cNvSpPr txBox="1"/>
          <p:nvPr/>
        </p:nvSpPr>
        <p:spPr>
          <a:xfrm>
            <a:off x="969195" y="1399700"/>
            <a:ext cx="11841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573795" y="1702442"/>
            <a:ext cx="1579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69195" y="3154910"/>
            <a:ext cx="11841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73795" y="3446727"/>
            <a:ext cx="1579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6974050" y="1399700"/>
            <a:ext cx="1219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6974080" y="1702441"/>
            <a:ext cx="16263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This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974050" y="3154909"/>
            <a:ext cx="1219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974080" y="3446725"/>
            <a:ext cx="16263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3071953" y="1360289"/>
            <a:ext cx="2926130" cy="2804635"/>
            <a:chOff x="3244014" y="1495246"/>
            <a:chExt cx="2590871" cy="2483296"/>
          </a:xfrm>
        </p:grpSpPr>
        <p:sp>
          <p:nvSpPr>
            <p:cNvPr id="192" name="Google Shape;192;p16"/>
            <p:cNvSpPr/>
            <p:nvPr/>
          </p:nvSpPr>
          <p:spPr>
            <a:xfrm>
              <a:off x="3391546" y="1617490"/>
              <a:ext cx="2361053" cy="2361053"/>
            </a:xfrm>
            <a:custGeom>
              <a:rect b="b" l="l" r="r" t="t"/>
              <a:pathLst>
                <a:path extrusionOk="0" h="30475" w="30475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rect b="b" l="l" r="r" t="t"/>
                <a:pathLst>
                  <a:path extrusionOk="0" h="5995" w="2395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rect b="b" l="l" r="r" t="t"/>
                <a:pathLst>
                  <a:path extrusionOk="0" h="6375" w="2399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rect b="b" l="l" r="r" t="t"/>
                <a:pathLst>
                  <a:path extrusionOk="0" h="5834" w="2224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rect b="b" l="l" r="r" t="t"/>
                <a:pathLst>
                  <a:path extrusionOk="0" h="4479" w="2212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rect b="b" l="l" r="r" t="t"/>
                <a:pathLst>
                  <a:path extrusionOk="0" h="2191" w="4577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rect b="b" l="l" r="r" t="t"/>
                <a:pathLst>
                  <a:path extrusionOk="0" h="2206" w="4616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rect b="b" l="l" r="r" t="t"/>
                <a:pathLst>
                  <a:path extrusionOk="0" h="2215" w="5698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rect b="b" l="l" r="r" t="t"/>
                <a:pathLst>
                  <a:path extrusionOk="0" h="11129" w="8002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rect b="b" l="l" r="r" t="t"/>
                <a:pathLst>
                  <a:path extrusionOk="0" h="4526" w="5814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rect b="b" l="l" r="r" t="t"/>
                <a:pathLst>
                  <a:path extrusionOk="0" h="3261" w="4359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rect b="b" l="l" r="r" t="t"/>
                <a:pathLst>
                  <a:path extrusionOk="0" h="3980" w="972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rect b="b" l="l" r="r" t="t"/>
                <a:pathLst>
                  <a:path extrusionOk="0" h="4509" w="617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rect b="b" l="l" r="r" t="t"/>
                <a:pathLst>
                  <a:path extrusionOk="0" h="4145" w="615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rect b="b" l="l" r="r" t="t"/>
                <a:pathLst>
                  <a:path extrusionOk="0" h="3465" w="1119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rect b="b" l="l" r="r" t="t"/>
                <a:pathLst>
                  <a:path extrusionOk="0" h="904" w="3549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rect b="b" l="l" r="r" t="t"/>
                <a:pathLst>
                  <a:path extrusionOk="0" h="675" w="3412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rect b="b" l="l" r="r" t="t"/>
                <a:pathLst>
                  <a:path extrusionOk="0" h="634" w="3886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rect b="b" l="l" r="r" t="t"/>
                <a:pathLst>
                  <a:path extrusionOk="0" h="555" w="322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rect b="b" l="l" r="r" t="t"/>
                <a:pathLst>
                  <a:path extrusionOk="0" h="253" w="428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rect b="b" l="l" r="r" t="t"/>
                <a:pathLst>
                  <a:path extrusionOk="0" h="230" w="376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rect b="b" l="l" r="r" t="t"/>
                <a:pathLst>
                  <a:path extrusionOk="0" h="238" w="356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rect b="b" l="l" r="r" t="t"/>
                <a:pathLst>
                  <a:path extrusionOk="0" h="463" w="21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rect b="b" l="l" r="r" t="t"/>
                <a:pathLst>
                  <a:path extrusionOk="0" h="436" w="271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rect b="b" l="l" r="r" t="t"/>
                <a:pathLst>
                  <a:path extrusionOk="0" h="349" w="304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rect b="b" l="l" r="r" t="t"/>
                <a:pathLst>
                  <a:path extrusionOk="0" h="249" w="276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rect b="b" l="l" r="r" t="t"/>
                <a:pathLst>
                  <a:path extrusionOk="0" h="828" w="434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rect b="b" l="l" r="r" t="t"/>
                <a:pathLst>
                  <a:path extrusionOk="0" h="393" w="602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rect b="b" l="l" r="r" t="t"/>
                <a:pathLst>
                  <a:path extrusionOk="0" h="357" w="531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rect b="b" l="l" r="r" t="t"/>
                <a:pathLst>
                  <a:path extrusionOk="0" h="369" w="50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rect b="b" l="l" r="r" t="t"/>
                <a:pathLst>
                  <a:path extrusionOk="0" h="660" w="33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rect b="b" l="l" r="r" t="t"/>
                <a:pathLst>
                  <a:path extrusionOk="0" h="615" w="422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rect b="b" l="l" r="r" t="t"/>
                <a:pathLst>
                  <a:path extrusionOk="0" h="484" w="473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rect b="b" l="l" r="r" t="t"/>
                <a:pathLst>
                  <a:path extrusionOk="0" h="337" w="427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rect b="b" l="l" r="r" t="t"/>
                <a:pathLst>
                  <a:path extrusionOk="0" h="1013" w="481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rect b="b" l="l" r="r" t="t"/>
                <a:pathLst>
                  <a:path extrusionOk="0" h="487" w="702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rect b="b" l="l" r="r" t="t"/>
                <a:pathLst>
                  <a:path extrusionOk="0" h="442" w="618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rect b="b" l="l" r="r" t="t"/>
                <a:pathLst>
                  <a:path extrusionOk="0" h="454" w="579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rect b="b" l="l" r="r" t="t"/>
                <a:pathLst>
                  <a:path extrusionOk="0" h="778" w="424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rect b="b" l="l" r="r" t="t"/>
                <a:pathLst>
                  <a:path extrusionOk="0" h="715" w="534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rect b="b" l="l" r="r" t="t"/>
                <a:pathLst>
                  <a:path extrusionOk="0" h="553" w="588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rect b="b" l="l" r="r" t="t"/>
                <a:pathLst>
                  <a:path extrusionOk="0" h="377" w="526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rect b="b" l="l" r="r" t="t"/>
                <a:pathLst>
                  <a:path extrusionOk="0" h="1455" w="609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rect b="b" l="l" r="r" t="t"/>
                <a:pathLst>
                  <a:path extrusionOk="0" h="632" w="947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rect b="b" l="l" r="r" t="t"/>
                <a:pathLst>
                  <a:path extrusionOk="0" h="584" w="833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rect b="b" l="l" r="r" t="t"/>
                <a:pathLst>
                  <a:path extrusionOk="0" h="619" w="779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rect b="b" l="l" r="r" t="t"/>
                <a:pathLst>
                  <a:path extrusionOk="0" h="1066" w="459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rect b="b" l="l" r="r" t="t"/>
                <a:pathLst>
                  <a:path extrusionOk="0" h="967" w="587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rect b="b" l="l" r="r" t="t"/>
                <a:pathLst>
                  <a:path extrusionOk="0" h="727" w="73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rect b="b" l="l" r="r" t="t"/>
                <a:pathLst>
                  <a:path extrusionOk="0" h="484" w="706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rect b="b" l="l" r="r" t="t"/>
                <a:pathLst>
                  <a:path extrusionOk="0" h="1598" w="1093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rect b="b" l="l" r="r" t="t"/>
                <a:pathLst>
                  <a:path extrusionOk="0" h="601" w="1353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rect b="b" l="l" r="r" t="t"/>
                <a:pathLst>
                  <a:path extrusionOk="0" h="572" w="1194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rect b="b" l="l" r="r" t="t"/>
                <a:pathLst>
                  <a:path extrusionOk="0" h="627" w="113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rect b="b" l="l" r="r" t="t"/>
                <a:pathLst>
                  <a:path extrusionOk="0" h="1433" w="291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rect b="b" l="l" r="r" t="t"/>
                <a:pathLst>
                  <a:path extrusionOk="0" h="1375" w="462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rect b="b" l="l" r="r" t="t"/>
                <a:pathLst>
                  <a:path extrusionOk="0" h="1138" w="652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rect b="b" l="l" r="r" t="t"/>
                <a:pathLst>
                  <a:path extrusionOk="0" h="832" w="706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rect b="b" l="l" r="r" t="t"/>
                <a:pathLst>
                  <a:path extrusionOk="0" h="413" w="1701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rect b="b" l="l" r="r" t="t"/>
                <a:pathLst>
                  <a:path extrusionOk="0" h="194" w="1392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rect b="b" l="l" r="r" t="t"/>
                <a:pathLst>
                  <a:path extrusionOk="0" h="144" w="124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rect b="b" l="l" r="r" t="t"/>
                <a:pathLst>
                  <a:path extrusionOk="0" h="99" w="1215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rect b="b" l="l" r="r" t="t"/>
                <a:pathLst>
                  <a:path extrusionOk="0" h="1246" w="906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rect b="b" l="l" r="r" t="t"/>
                <a:pathLst>
                  <a:path extrusionOk="0" h="1400" w="638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rect b="b" l="l" r="r" t="t"/>
                <a:pathLst>
                  <a:path extrusionOk="0" h="1429" w="337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rect b="b" l="l" r="r" t="t"/>
                <a:pathLst>
                  <a:path extrusionOk="0" h="1216" w="138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rect b="b" l="l" r="r" t="t"/>
                <a:pathLst>
                  <a:path extrusionOk="0" h="269" w="1175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rect b="b" l="l" r="r" t="t"/>
                <a:pathLst>
                  <a:path extrusionOk="0" h="323" w="90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rect b="b" l="l" r="r" t="t"/>
                <a:pathLst>
                  <a:path extrusionOk="0" h="259" w="803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rect b="b" l="l" r="r" t="t"/>
                <a:pathLst>
                  <a:path extrusionOk="0" h="215" w="793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rect b="b" l="l" r="r" t="t"/>
                <a:pathLst>
                  <a:path extrusionOk="0" h="776" w="814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rect b="b" l="l" r="r" t="t"/>
                <a:pathLst>
                  <a:path extrusionOk="0" h="903" w="676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rect b="b" l="l" r="r" t="t"/>
                <a:pathLst>
                  <a:path extrusionOk="0" h="957" w="494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rect b="b" l="l" r="r" t="t"/>
                <a:pathLst>
                  <a:path extrusionOk="0" h="833" w="273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rect b="b" l="l" r="r" t="t"/>
                <a:pathLst>
                  <a:path extrusionOk="0" h="269" w="1175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rect b="b" l="l" r="r" t="t"/>
                <a:pathLst>
                  <a:path extrusionOk="0" h="322" w="90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rect b="b" l="l" r="r" t="t"/>
                <a:pathLst>
                  <a:path extrusionOk="0" h="259" w="803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rect b="b" l="l" r="r" t="t"/>
                <a:pathLst>
                  <a:path extrusionOk="0" h="775" w="814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rect b="b" l="l" r="r" t="t"/>
                <a:pathLst>
                  <a:path extrusionOk="0" h="904" w="677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rect b="b" l="l" r="r" t="t"/>
                <a:pathLst>
                  <a:path extrusionOk="0" h="957" w="495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rect b="b" l="l" r="r" t="t"/>
                <a:pathLst>
                  <a:path extrusionOk="0" h="832" w="274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rect b="b" l="l" r="r" t="t"/>
                <a:pathLst>
                  <a:path extrusionOk="0" h="278" w="993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rect b="b" l="l" r="r" t="t"/>
                <a:pathLst>
                  <a:path extrusionOk="0" h="229" w="803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rect b="b" l="l" r="r" t="t"/>
                <a:pathLst>
                  <a:path extrusionOk="0" h="180" w="716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rect b="b" l="l" r="r" t="t"/>
                <a:pathLst>
                  <a:path extrusionOk="0" h="143" w="703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rect b="b" l="l" r="r" t="t"/>
                <a:pathLst>
                  <a:path extrusionOk="0" h="714" w="634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rect b="b" l="l" r="r" t="t"/>
                <a:pathLst>
                  <a:path extrusionOk="0" h="807" w="515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rect b="b" l="l" r="r" t="t"/>
                <a:pathLst>
                  <a:path extrusionOk="0" h="830" w="362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rect b="b" l="l" r="r" t="t"/>
                <a:pathLst>
                  <a:path extrusionOk="0" h="708" w="187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rect b="b" l="l" r="r" t="t"/>
                <a:pathLst>
                  <a:path extrusionOk="0" h="223" w="79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rect b="b" l="l" r="r" t="t"/>
                <a:pathLst>
                  <a:path extrusionOk="0" h="181" w="641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rect b="b" l="l" r="r" t="t"/>
                <a:pathLst>
                  <a:path extrusionOk="0" h="143" w="572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rect b="b" l="l" r="r" t="t"/>
                <a:pathLst>
                  <a:path extrusionOk="0" h="113" w="561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rect b="b" l="l" r="r" t="t"/>
                <a:pathLst>
                  <a:path extrusionOk="0" h="570" w="502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rect b="b" l="l" r="r" t="t"/>
                <a:pathLst>
                  <a:path extrusionOk="0" h="644" w="408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rect b="b" l="l" r="r" t="t"/>
                <a:pathLst>
                  <a:path extrusionOk="0" h="661" w="286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rect b="b" l="l" r="r" t="t"/>
                <a:pathLst>
                  <a:path extrusionOk="0" h="564" w="147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rect b="b" l="l" r="r" t="t"/>
                <a:pathLst>
                  <a:path extrusionOk="0" h="1461" w="2233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rect b="b" l="l" r="r" t="t"/>
                <a:pathLst>
                  <a:path extrusionOk="0" h="283" w="2144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rect b="b" l="l" r="r" t="t"/>
                <a:pathLst>
                  <a:path extrusionOk="0" h="318" w="1902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rect b="b" l="l" r="r" t="t"/>
                <a:pathLst>
                  <a:path extrusionOk="0" h="419" w="1838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rect b="b" l="l" r="r" t="t"/>
                <a:pathLst>
                  <a:path extrusionOk="0" h="2070" w="695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rect b="b" l="l" r="r" t="t"/>
                <a:pathLst>
                  <a:path extrusionOk="0" h="2165" w="265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rect b="b" l="l" r="r" t="t"/>
                <a:pathLst>
                  <a:path extrusionOk="0" h="2028" w="239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rect b="b" l="l" r="r" t="t"/>
                <a:pathLst>
                  <a:path extrusionOk="0" h="1629" w="441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rect b="b" l="l" r="r" t="t"/>
                <a:pathLst>
                  <a:path extrusionOk="0" h="5995" w="2395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rect b="b" l="l" r="r" t="t"/>
                <a:pathLst>
                  <a:path extrusionOk="0" h="6375" w="2399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rect b="b" l="l" r="r" t="t"/>
                <a:pathLst>
                  <a:path extrusionOk="0" h="5835" w="2224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rect b="b" l="l" r="r" t="t"/>
                <a:pathLst>
                  <a:path extrusionOk="0" h="4480" w="2212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rect b="b" l="l" r="r" t="t"/>
                <a:pathLst>
                  <a:path extrusionOk="0" h="2190" w="4578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rect b="b" l="l" r="r" t="t"/>
                <a:pathLst>
                  <a:path extrusionOk="0" h="2205" w="4616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rect b="b" l="l" r="r" t="t"/>
                <a:pathLst>
                  <a:path extrusionOk="0" h="2214" w="5698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rect b="b" l="l" r="r" t="t"/>
                <a:pathLst>
                  <a:path extrusionOk="0" h="11129" w="8003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rect b="b" l="l" r="r" t="t"/>
                <a:pathLst>
                  <a:path extrusionOk="0" h="4526" w="5814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rect b="b" l="l" r="r" t="t"/>
                <a:pathLst>
                  <a:path extrusionOk="0" h="3261" w="436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rect b="b" l="l" r="r" t="t"/>
                <a:pathLst>
                  <a:path extrusionOk="0" h="3980" w="972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rect b="b" l="l" r="r" t="t"/>
                <a:pathLst>
                  <a:path extrusionOk="0" h="4509" w="617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rect b="b" l="l" r="r" t="t"/>
                <a:pathLst>
                  <a:path extrusionOk="0" h="4146" w="615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rect b="b" l="l" r="r" t="t"/>
                <a:pathLst>
                  <a:path extrusionOk="0" h="3466" w="112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rect b="b" l="l" r="r" t="t"/>
                <a:pathLst>
                  <a:path extrusionOk="0" h="904" w="3549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rect b="b" l="l" r="r" t="t"/>
                <a:pathLst>
                  <a:path extrusionOk="0" h="675" w="3413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rect b="b" l="l" r="r" t="t"/>
                <a:pathLst>
                  <a:path extrusionOk="0" h="634" w="3886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rect b="b" l="l" r="r" t="t"/>
                <a:pathLst>
                  <a:path extrusionOk="0" h="555" w="323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rect b="b" l="l" r="r" t="t"/>
                <a:pathLst>
                  <a:path extrusionOk="0" h="253" w="427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rect b="b" l="l" r="r" t="t"/>
                <a:pathLst>
                  <a:path extrusionOk="0" h="230" w="378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rect b="b" l="l" r="r" t="t"/>
                <a:pathLst>
                  <a:path extrusionOk="0" h="239" w="356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rect b="b" l="l" r="r" t="t"/>
                <a:pathLst>
                  <a:path extrusionOk="0" h="463" w="21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rect b="b" l="l" r="r" t="t"/>
                <a:pathLst>
                  <a:path extrusionOk="0" h="436" w="271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rect b="b" l="l" r="r" t="t"/>
                <a:pathLst>
                  <a:path extrusionOk="0" h="349" w="303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rect b="b" l="l" r="r" t="t"/>
                <a:pathLst>
                  <a:path extrusionOk="0" h="249" w="276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rect b="b" l="l" r="r" t="t"/>
                <a:pathLst>
                  <a:path extrusionOk="0" h="828" w="434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rect b="b" l="l" r="r" t="t"/>
                <a:pathLst>
                  <a:path extrusionOk="0" h="393" w="603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rect b="b" l="l" r="r" t="t"/>
                <a:pathLst>
                  <a:path extrusionOk="0" h="358" w="532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rect b="b" l="l" r="r" t="t"/>
                <a:pathLst>
                  <a:path extrusionOk="0" h="369" w="499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rect b="b" l="l" r="r" t="t"/>
                <a:pathLst>
                  <a:path extrusionOk="0" h="660" w="329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rect b="b" l="l" r="r" t="t"/>
                <a:pathLst>
                  <a:path extrusionOk="0" h="615" w="422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rect b="b" l="l" r="r" t="t"/>
                <a:pathLst>
                  <a:path extrusionOk="0" h="484" w="473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rect b="b" l="l" r="r" t="t"/>
                <a:pathLst>
                  <a:path extrusionOk="0" h="337" w="427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rect b="b" l="l" r="r" t="t"/>
                <a:pathLst>
                  <a:path extrusionOk="0" h="1013" w="48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rect b="b" l="l" r="r" t="t"/>
                <a:pathLst>
                  <a:path extrusionOk="0" h="486" w="703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rect b="b" l="l" r="r" t="t"/>
                <a:pathLst>
                  <a:path extrusionOk="0" h="442" w="618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rect b="b" l="l" r="r" t="t"/>
                <a:pathLst>
                  <a:path extrusionOk="0" h="454" w="58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rect b="b" l="l" r="r" t="t"/>
                <a:pathLst>
                  <a:path extrusionOk="0" h="779" w="425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rect b="b" l="l" r="r" t="t"/>
                <a:pathLst>
                  <a:path extrusionOk="0" h="715" w="534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rect b="b" l="l" r="r" t="t"/>
                <a:pathLst>
                  <a:path extrusionOk="0" h="553" w="588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rect b="b" l="l" r="r" t="t"/>
                <a:pathLst>
                  <a:path extrusionOk="0" h="378" w="525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rect b="b" l="l" r="r" t="t"/>
                <a:pathLst>
                  <a:path extrusionOk="0" h="1454" w="608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rect b="b" l="l" r="r" t="t"/>
                <a:pathLst>
                  <a:path extrusionOk="0" h="631" w="948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rect b="b" l="l" r="r" t="t"/>
                <a:pathLst>
                  <a:path extrusionOk="0" h="584" w="834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rect b="b" l="l" r="r" t="t"/>
                <a:pathLst>
                  <a:path extrusionOk="0" h="619" w="779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rect b="b" l="l" r="r" t="t"/>
                <a:pathLst>
                  <a:path extrusionOk="0" h="1067" w="46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rect b="b" l="l" r="r" t="t"/>
                <a:pathLst>
                  <a:path extrusionOk="0" h="968" w="587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rect b="b" l="l" r="r" t="t"/>
                <a:pathLst>
                  <a:path extrusionOk="0" h="727" w="73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rect b="b" l="l" r="r" t="t"/>
                <a:pathLst>
                  <a:path extrusionOk="0" h="484" w="707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rect b="b" l="l" r="r" t="t"/>
                <a:pathLst>
                  <a:path extrusionOk="0" h="1598" w="1092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rect b="b" l="l" r="r" t="t"/>
                <a:pathLst>
                  <a:path extrusionOk="0" h="602" w="1352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rect b="b" l="l" r="r" t="t"/>
                <a:pathLst>
                  <a:path extrusionOk="0" h="571" w="1194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rect b="b" l="l" r="r" t="t"/>
                <a:pathLst>
                  <a:path extrusionOk="0" h="626" w="1131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rect b="b" l="l" r="r" t="t"/>
                <a:pathLst>
                  <a:path extrusionOk="0" h="1433" w="291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rect b="b" l="l" r="r" t="t"/>
                <a:pathLst>
                  <a:path extrusionOk="0" h="1375" w="462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rect b="b" l="l" r="r" t="t"/>
                <a:pathLst>
                  <a:path extrusionOk="0" h="1138" w="652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rect b="b" l="l" r="r" t="t"/>
                <a:pathLst>
                  <a:path extrusionOk="0" h="831" w="706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rect b="b" l="l" r="r" t="t"/>
                <a:pathLst>
                  <a:path extrusionOk="0" h="413" w="1702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rect b="b" l="l" r="r" t="t"/>
                <a:pathLst>
                  <a:path extrusionOk="0" h="194" w="1392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rect b="b" l="l" r="r" t="t"/>
                <a:pathLst>
                  <a:path extrusionOk="0" h="144" w="124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rect b="b" l="l" r="r" t="t"/>
                <a:pathLst>
                  <a:path extrusionOk="0" h="99" w="1215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rect b="b" l="l" r="r" t="t"/>
                <a:pathLst>
                  <a:path extrusionOk="0" h="1246" w="906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rect b="b" l="l" r="r" t="t"/>
                <a:pathLst>
                  <a:path extrusionOk="0" h="1399" w="638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rect b="b" l="l" r="r" t="t"/>
                <a:pathLst>
                  <a:path extrusionOk="0" h="1429" w="337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rect b="b" l="l" r="r" t="t"/>
                <a:pathLst>
                  <a:path extrusionOk="0" h="1216" w="139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rect b="b" l="l" r="r" t="t"/>
                <a:pathLst>
                  <a:path extrusionOk="0" h="269" w="1176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rect b="b" l="l" r="r" t="t"/>
                <a:pathLst>
                  <a:path extrusionOk="0" h="322" w="901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rect b="b" l="l" r="r" t="t"/>
                <a:pathLst>
                  <a:path extrusionOk="0" h="258" w="803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rect b="b" l="l" r="r" t="t"/>
                <a:pathLst>
                  <a:path extrusionOk="0" h="776" w="814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rect b="b" l="l" r="r" t="t"/>
                <a:pathLst>
                  <a:path extrusionOk="0" h="903" w="678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rect b="b" l="l" r="r" t="t"/>
                <a:pathLst>
                  <a:path extrusionOk="0" h="958" w="494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rect b="b" l="l" r="r" t="t"/>
                <a:pathLst>
                  <a:path extrusionOk="0" h="833" w="273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rect b="b" l="l" r="r" t="t"/>
                <a:pathLst>
                  <a:path extrusionOk="0" h="269" w="1176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rect b="b" l="l" r="r" t="t"/>
                <a:pathLst>
                  <a:path extrusionOk="0" h="322" w="90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rect b="b" l="l" r="r" t="t"/>
                <a:pathLst>
                  <a:path extrusionOk="0" h="258" w="803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rect b="b" l="l" r="r" t="t"/>
                <a:pathLst>
                  <a:path extrusionOk="0" h="214" w="793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rect b="b" l="l" r="r" t="t"/>
                <a:pathLst>
                  <a:path extrusionOk="0" h="775" w="814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rect b="b" l="l" r="r" t="t"/>
                <a:pathLst>
                  <a:path extrusionOk="0" h="904" w="678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rect b="b" l="l" r="r" t="t"/>
                <a:pathLst>
                  <a:path extrusionOk="0" h="957" w="494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rect b="b" l="l" r="r" t="t"/>
                <a:pathLst>
                  <a:path extrusionOk="0" h="832" w="274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rect b="b" l="l" r="r" t="t"/>
                <a:pathLst>
                  <a:path extrusionOk="0" h="279" w="994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rect b="b" l="l" r="r" t="t"/>
                <a:pathLst>
                  <a:path extrusionOk="0" h="229" w="803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rect b="b" l="l" r="r" t="t"/>
                <a:pathLst>
                  <a:path extrusionOk="0" h="180" w="715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rect b="b" l="l" r="r" t="t"/>
                <a:pathLst>
                  <a:path extrusionOk="0" h="143" w="702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rect b="b" l="l" r="r" t="t"/>
                <a:pathLst>
                  <a:path extrusionOk="0" h="714" w="633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rect b="b" l="l" r="r" t="t"/>
                <a:pathLst>
                  <a:path extrusionOk="0" h="808" w="515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rect b="b" l="l" r="r" t="t"/>
                <a:pathLst>
                  <a:path extrusionOk="0" h="830" w="362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rect b="b" l="l" r="r" t="t"/>
                <a:pathLst>
                  <a:path extrusionOk="0" h="709" w="187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rect b="b" l="l" r="r" t="t"/>
                <a:pathLst>
                  <a:path extrusionOk="0" h="224" w="791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rect b="b" l="l" r="r" t="t"/>
                <a:pathLst>
                  <a:path extrusionOk="0" h="182" w="641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rect b="b" l="l" r="r" t="t"/>
                <a:pathLst>
                  <a:path extrusionOk="0" h="143" w="571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rect b="b" l="l" r="r" t="t"/>
                <a:pathLst>
                  <a:path extrusionOk="0" h="113" w="561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rect b="b" l="l" r="r" t="t"/>
                <a:pathLst>
                  <a:path extrusionOk="0" h="570" w="502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rect b="b" l="l" r="r" t="t"/>
                <a:pathLst>
                  <a:path extrusionOk="0" h="645" w="407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rect b="b" l="l" r="r" t="t"/>
                <a:pathLst>
                  <a:path extrusionOk="0" h="661" w="287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rect b="b" l="l" r="r" t="t"/>
                <a:pathLst>
                  <a:path extrusionOk="0" h="564" w="148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rect b="b" l="l" r="r" t="t"/>
                <a:pathLst>
                  <a:path extrusionOk="0" h="1461" w="2233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rect b="b" l="l" r="r" t="t"/>
                <a:pathLst>
                  <a:path extrusionOk="0" h="283" w="2144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rect b="b" l="l" r="r" t="t"/>
                <a:pathLst>
                  <a:path extrusionOk="0" h="317" w="1902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rect b="b" l="l" r="r" t="t"/>
                <a:pathLst>
                  <a:path extrusionOk="0" h="419" w="1837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rect b="b" l="l" r="r" t="t"/>
                <a:pathLst>
                  <a:path extrusionOk="0" h="2070" w="695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rect b="b" l="l" r="r" t="t"/>
                <a:pathLst>
                  <a:path extrusionOk="0" h="2165" w="265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rect b="b" l="l" r="r" t="t"/>
                <a:pathLst>
                  <a:path extrusionOk="0" h="2027" w="239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rect b="b" l="l" r="r" t="t"/>
                <a:pathLst>
                  <a:path extrusionOk="0" h="1629" w="44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rect b="b" l="l" r="r" t="t"/>
                <a:pathLst>
                  <a:path extrusionOk="0" h="9368" w="7317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rect b="b" l="l" r="r" t="t"/>
                <a:pathLst>
                  <a:path extrusionOk="0" h="10026" w="12077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rect b="b" l="l" r="r" t="t"/>
                <a:pathLst>
                  <a:path extrusionOk="0" h="10096" w="11817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rect b="b" l="l" r="r" t="t"/>
                <a:pathLst>
                  <a:path extrusionOk="0" h="1690" w="1088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rect b="b" l="l" r="r" t="t"/>
                <a:pathLst>
                  <a:path extrusionOk="0" h="1690" w="1088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rect b="b" l="l" r="r" t="t"/>
                <a:pathLst>
                  <a:path extrusionOk="0" h="928" w="1853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rect b="b" l="l" r="r" t="t"/>
                <a:pathLst>
                  <a:path extrusionOk="0" h="1037" w="1857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rect b="b" l="l" r="r" t="t"/>
                <a:pathLst>
                  <a:path extrusionOk="0" h="1755" w="1106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rect b="b" l="l" r="r" t="t"/>
                <a:pathLst>
                  <a:path extrusionOk="0" h="1709" w="1054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rect b="b" l="l" r="r" t="t"/>
                <a:pathLst>
                  <a:path extrusionOk="0" h="955" w="1843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rect b="b" l="l" r="r" t="t"/>
                <a:pathLst>
                  <a:path extrusionOk="0" h="1007" w="1866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rect b="b" l="l" r="r" t="t"/>
                <a:pathLst>
                  <a:path extrusionOk="0" h="1740" w="1149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rect b="b" l="l" r="r" t="t"/>
                <a:pathLst>
                  <a:path extrusionOk="0" h="940" w="1061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rect b="b" l="l" r="r" t="t"/>
                <a:pathLst>
                  <a:path extrusionOk="0" h="1178" w="492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rect b="b" l="l" r="r" t="t"/>
                <a:pathLst>
                  <a:path extrusionOk="0" h="861" w="501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rect b="b" l="l" r="r" t="t"/>
                <a:pathLst>
                  <a:path extrusionOk="0" h="459" w="776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rect b="b" l="l" r="r" t="t"/>
                <a:pathLst>
                  <a:path extrusionOk="0" h="203" w="876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rect b="b" l="l" r="r" t="t"/>
                <a:pathLst>
                  <a:path extrusionOk="0" h="352" w="772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rect b="b" l="l" r="r" t="t"/>
                <a:pathLst>
                  <a:path extrusionOk="0" h="939" w="384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rect b="b" l="l" r="r" t="t"/>
                <a:pathLst>
                  <a:path extrusionOk="0" h="754" w="248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rect b="b" l="l" r="r" t="t"/>
                <a:pathLst>
                  <a:path extrusionOk="0" h="316" w="854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rect b="b" l="l" r="r" t="t"/>
                <a:pathLst>
                  <a:path extrusionOk="0" h="369" w="908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rect b="b" l="l" r="r" t="t"/>
                <a:pathLst>
                  <a:path extrusionOk="0" h="496" w="775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rect b="b" l="l" r="r" t="t"/>
                <a:pathLst>
                  <a:path extrusionOk="0" h="1016" w="585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rect b="b" l="l" r="r" t="t"/>
                <a:pathLst>
                  <a:path extrusionOk="0" h="701" w="243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rect b="b" l="l" r="r" t="t"/>
                <a:pathLst>
                  <a:path extrusionOk="0" h="1338" w="861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rect b="b" l="l" r="r" t="t"/>
                <a:pathLst>
                  <a:path extrusionOk="0" h="1338" w="861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rect b="b" l="l" r="r" t="t"/>
                <a:pathLst>
                  <a:path extrusionOk="0" h="734" w="1467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rect b="b" l="l" r="r" t="t"/>
                <a:pathLst>
                  <a:path extrusionOk="0" h="822" w="1469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rect b="b" l="l" r="r" t="t"/>
                <a:pathLst>
                  <a:path extrusionOk="0" h="1389" w="875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rect b="b" l="l" r="r" t="t"/>
                <a:pathLst>
                  <a:path extrusionOk="0" h="1353" w="835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rect b="b" l="l" r="r" t="t"/>
                <a:pathLst>
                  <a:path extrusionOk="0" h="756" w="1459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rect b="b" l="l" r="r" t="t"/>
                <a:pathLst>
                  <a:path extrusionOk="0" h="797" w="1476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rect b="b" l="l" r="r" t="t"/>
                <a:pathLst>
                  <a:path extrusionOk="0" h="1376" w="909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rect b="b" l="l" r="r" t="t"/>
                <a:pathLst>
                  <a:path extrusionOk="0" h="744" w="84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rect b="b" l="l" r="r" t="t"/>
                <a:pathLst>
                  <a:path extrusionOk="0" h="932" w="389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rect b="b" l="l" r="r" t="t"/>
                <a:pathLst>
                  <a:path extrusionOk="0" h="681" w="397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rect b="b" l="l" r="r" t="t"/>
                <a:pathLst>
                  <a:path extrusionOk="0" h="364" w="614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rect b="b" l="l" r="r" t="t"/>
                <a:pathLst>
                  <a:path extrusionOk="0" h="161" w="693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rect b="b" l="l" r="r" t="t"/>
                <a:pathLst>
                  <a:path extrusionOk="0" h="278" w="612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rect b="b" l="l" r="r" t="t"/>
                <a:pathLst>
                  <a:path extrusionOk="0" h="744" w="304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rect b="b" l="l" r="r" t="t"/>
                <a:pathLst>
                  <a:path extrusionOk="0" h="597" w="196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rect b="b" l="l" r="r" t="t"/>
                <a:pathLst>
                  <a:path extrusionOk="0" h="251" w="676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rect b="b" l="l" r="r" t="t"/>
                <a:pathLst>
                  <a:path extrusionOk="0" h="292" w="719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rect b="b" l="l" r="r" t="t"/>
                <a:pathLst>
                  <a:path extrusionOk="0" h="393" w="614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rect b="b" l="l" r="r" t="t"/>
                <a:pathLst>
                  <a:path extrusionOk="0" h="805" w="462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rect b="b" l="l" r="r" t="t"/>
                <a:pathLst>
                  <a:path extrusionOk="0" h="555" w="192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rect b="b" l="l" r="r" t="t"/>
                <a:pathLst>
                  <a:path extrusionOk="0" h="596" w="1067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rect b="b" l="l" r="r" t="t"/>
                <a:pathLst>
                  <a:path extrusionOk="0" h="1008" w="635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rect b="b" l="l" r="r" t="t"/>
                <a:pathLst>
                  <a:path extrusionOk="0" h="981" w="605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rect b="b" l="l" r="r" t="t"/>
                <a:pathLst>
                  <a:path extrusionOk="0" h="549" w="1058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rect b="b" l="l" r="r" t="t"/>
                <a:pathLst>
                  <a:path extrusionOk="0" h="540" w="609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rect b="b" l="l" r="r" t="t"/>
                <a:pathLst>
                  <a:path extrusionOk="0" h="676" w="283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rect b="b" l="l" r="r" t="t"/>
                <a:pathLst>
                  <a:path extrusionOk="0" h="494" w="288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rect b="b" l="l" r="r" t="t"/>
                <a:pathLst>
                  <a:path extrusionOk="0" h="263" w="445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rect b="b" l="l" r="r" t="t"/>
                <a:pathLst>
                  <a:path extrusionOk="0" h="285" w="445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rect b="b" l="l" r="r" t="t"/>
                <a:pathLst>
                  <a:path extrusionOk="0" h="584" w="336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rect b="b" l="l" r="r" t="t"/>
                <a:pathLst>
                  <a:path extrusionOk="0" h="403" w="14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rect b="b" l="l" r="r" t="t"/>
                <a:pathLst>
                  <a:path extrusionOk="0" h="14099" w="9826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3718257" y="2220167"/>
              <a:ext cx="1718087" cy="1623413"/>
            </a:xfrm>
            <a:custGeom>
              <a:rect b="b" l="l" r="r" t="t"/>
              <a:pathLst>
                <a:path extrusionOk="0" h="20954" w="22176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06113" y="3207119"/>
              <a:ext cx="1546480" cy="770877"/>
            </a:xfrm>
            <a:custGeom>
              <a:rect b="b" l="l" r="r" t="t"/>
              <a:pathLst>
                <a:path extrusionOk="0" h="9950" w="19961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484871" y="3645317"/>
              <a:ext cx="223206" cy="82046"/>
            </a:xfrm>
            <a:custGeom>
              <a:rect b="b" l="l" r="r" t="t"/>
              <a:pathLst>
                <a:path extrusionOk="0" h="1059" w="2881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92948" y="3752155"/>
              <a:ext cx="57099" cy="38892"/>
            </a:xfrm>
            <a:custGeom>
              <a:rect b="b" l="l" r="r" t="t"/>
              <a:pathLst>
                <a:path extrusionOk="0" h="502" w="737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46538" y="2582982"/>
              <a:ext cx="842541" cy="999041"/>
            </a:xfrm>
            <a:custGeom>
              <a:rect b="b" l="l" r="r" t="t"/>
              <a:pathLst>
                <a:path extrusionOk="0" h="12895" w="10875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419029" y="3211961"/>
              <a:ext cx="338390" cy="156732"/>
            </a:xfrm>
            <a:custGeom>
              <a:rect b="b" l="l" r="r" t="t"/>
              <a:pathLst>
                <a:path extrusionOk="0" h="2023" w="4719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528179" y="2954319"/>
              <a:ext cx="90878" cy="109860"/>
            </a:xfrm>
            <a:custGeom>
              <a:rect b="b" l="l" r="r" t="t"/>
              <a:pathLst>
                <a:path extrusionOk="0" h="1418" w="1173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177683" y="2933401"/>
              <a:ext cx="87159" cy="111951"/>
            </a:xfrm>
            <a:custGeom>
              <a:rect b="b" l="l" r="r" t="t"/>
              <a:pathLst>
                <a:path extrusionOk="0" h="1445" w="1125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882782" y="2860962"/>
              <a:ext cx="84293" cy="109007"/>
            </a:xfrm>
            <a:custGeom>
              <a:rect b="b" l="l" r="r" t="t"/>
              <a:pathLst>
                <a:path extrusionOk="0" h="1407" w="1088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393528" y="2808201"/>
              <a:ext cx="79567" cy="41062"/>
            </a:xfrm>
            <a:custGeom>
              <a:rect b="b" l="l" r="r" t="t"/>
              <a:pathLst>
                <a:path extrusionOk="0" h="530" w="1027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89249" y="2794178"/>
              <a:ext cx="84138" cy="34321"/>
            </a:xfrm>
            <a:custGeom>
              <a:rect b="b" l="l" r="r" t="t"/>
              <a:pathLst>
                <a:path extrusionOk="0" h="443" w="1086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330076" y="2947888"/>
              <a:ext cx="123883" cy="123960"/>
            </a:xfrm>
            <a:custGeom>
              <a:rect b="b" l="l" r="r" t="t"/>
              <a:pathLst>
                <a:path extrusionOk="0" h="1600" w="1599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716056" y="2936732"/>
              <a:ext cx="123883" cy="124038"/>
            </a:xfrm>
            <a:custGeom>
              <a:rect b="b" l="l" r="r" t="t"/>
              <a:pathLst>
                <a:path extrusionOk="0" h="1601" w="1599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493160" y="3125073"/>
              <a:ext cx="181214" cy="51056"/>
            </a:xfrm>
            <a:custGeom>
              <a:rect b="b" l="l" r="r" t="t"/>
              <a:pathLst>
                <a:path extrusionOk="0" h="659" w="2339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410030" y="2895748"/>
              <a:ext cx="87004" cy="64382"/>
            </a:xfrm>
            <a:custGeom>
              <a:rect b="b" l="l" r="r" t="t"/>
              <a:pathLst>
                <a:path extrusionOk="0" h="831" w="1123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47258" y="2895748"/>
              <a:ext cx="87004" cy="64382"/>
            </a:xfrm>
            <a:custGeom>
              <a:rect b="b" l="l" r="r" t="t"/>
              <a:pathLst>
                <a:path extrusionOk="0" h="831" w="1123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4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1645849" y="2508108"/>
            <a:ext cx="840437" cy="840572"/>
          </a:xfrm>
          <a:custGeom>
            <a:rect b="b" l="l" r="r" t="t"/>
            <a:pathLst>
              <a:path extrusionOk="0" h="7203" w="7202">
                <a:moveTo>
                  <a:pt x="2293" y="1"/>
                </a:moveTo>
                <a:lnTo>
                  <a:pt x="2293" y="2294"/>
                </a:lnTo>
                <a:lnTo>
                  <a:pt x="0" y="2294"/>
                </a:lnTo>
                <a:lnTo>
                  <a:pt x="0" y="4910"/>
                </a:lnTo>
                <a:lnTo>
                  <a:pt x="2293" y="4910"/>
                </a:lnTo>
                <a:lnTo>
                  <a:pt x="2293" y="7203"/>
                </a:lnTo>
                <a:lnTo>
                  <a:pt x="4909" y="7203"/>
                </a:lnTo>
                <a:lnTo>
                  <a:pt x="4909" y="4910"/>
                </a:lnTo>
                <a:lnTo>
                  <a:pt x="7202" y="4910"/>
                </a:lnTo>
                <a:lnTo>
                  <a:pt x="7202" y="2294"/>
                </a:lnTo>
                <a:lnTo>
                  <a:pt x="4909" y="2294"/>
                </a:lnTo>
                <a:lnTo>
                  <a:pt x="4909" y="1"/>
                </a:ln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7" name="Google Shape;1577;p34"/>
          <p:cNvGrpSpPr/>
          <p:nvPr/>
        </p:nvGrpSpPr>
        <p:grpSpPr>
          <a:xfrm>
            <a:off x="457200" y="1319450"/>
            <a:ext cx="3770627" cy="3217934"/>
            <a:chOff x="457200" y="1319450"/>
            <a:chExt cx="3770627" cy="3217934"/>
          </a:xfrm>
        </p:grpSpPr>
        <p:sp>
          <p:nvSpPr>
            <p:cNvPr id="1578" name="Google Shape;1578;p34"/>
            <p:cNvSpPr/>
            <p:nvPr/>
          </p:nvSpPr>
          <p:spPr>
            <a:xfrm>
              <a:off x="4137031" y="1353861"/>
              <a:ext cx="90797" cy="90883"/>
            </a:xfrm>
            <a:custGeom>
              <a:rect b="b" l="l" r="r" t="t"/>
              <a:pathLst>
                <a:path extrusionOk="0" h="1061" w="1060">
                  <a:moveTo>
                    <a:pt x="530" y="0"/>
                  </a:moveTo>
                  <a:cubicBezTo>
                    <a:pt x="238" y="0"/>
                    <a:pt x="0" y="238"/>
                    <a:pt x="0" y="530"/>
                  </a:cubicBezTo>
                  <a:cubicBezTo>
                    <a:pt x="0" y="823"/>
                    <a:pt x="238" y="1060"/>
                    <a:pt x="530" y="1060"/>
                  </a:cubicBezTo>
                  <a:cubicBezTo>
                    <a:pt x="823" y="1060"/>
                    <a:pt x="1059" y="823"/>
                    <a:pt x="1059" y="530"/>
                  </a:cubicBezTo>
                  <a:cubicBezTo>
                    <a:pt x="1059" y="238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9" name="Google Shape;1579;p34"/>
            <p:cNvGrpSpPr/>
            <p:nvPr/>
          </p:nvGrpSpPr>
          <p:grpSpPr>
            <a:xfrm>
              <a:off x="457200" y="1319450"/>
              <a:ext cx="3217748" cy="3217934"/>
              <a:chOff x="457200" y="1319450"/>
              <a:chExt cx="3217748" cy="3217934"/>
            </a:xfrm>
          </p:grpSpPr>
          <p:sp>
            <p:nvSpPr>
              <p:cNvPr id="1580" name="Google Shape;1580;p34"/>
              <p:cNvSpPr/>
              <p:nvPr/>
            </p:nvSpPr>
            <p:spPr>
              <a:xfrm>
                <a:off x="457200" y="1319450"/>
                <a:ext cx="3217748" cy="3217934"/>
              </a:xfrm>
              <a:custGeom>
                <a:rect b="b" l="l" r="r" t="t"/>
                <a:pathLst>
                  <a:path extrusionOk="0" h="27575" w="27574">
                    <a:moveTo>
                      <a:pt x="13787" y="706"/>
                    </a:moveTo>
                    <a:cubicBezTo>
                      <a:pt x="21000" y="706"/>
                      <a:pt x="26868" y="6575"/>
                      <a:pt x="26868" y="13788"/>
                    </a:cubicBezTo>
                    <a:cubicBezTo>
                      <a:pt x="26868" y="21001"/>
                      <a:pt x="21000" y="26869"/>
                      <a:pt x="13787" y="26869"/>
                    </a:cubicBezTo>
                    <a:cubicBezTo>
                      <a:pt x="6574" y="26869"/>
                      <a:pt x="706" y="21001"/>
                      <a:pt x="706" y="13788"/>
                    </a:cubicBezTo>
                    <a:cubicBezTo>
                      <a:pt x="706" y="6575"/>
                      <a:pt x="6574" y="706"/>
                      <a:pt x="13787" y="706"/>
                    </a:cubicBezTo>
                    <a:close/>
                    <a:moveTo>
                      <a:pt x="13787" y="1"/>
                    </a:moveTo>
                    <a:cubicBezTo>
                      <a:pt x="6185" y="1"/>
                      <a:pt x="0" y="6186"/>
                      <a:pt x="0" y="13788"/>
                    </a:cubicBezTo>
                    <a:cubicBezTo>
                      <a:pt x="0" y="21390"/>
                      <a:pt x="6185" y="27575"/>
                      <a:pt x="13787" y="27575"/>
                    </a:cubicBezTo>
                    <a:cubicBezTo>
                      <a:pt x="21389" y="27575"/>
                      <a:pt x="27574" y="21390"/>
                      <a:pt x="27574" y="13788"/>
                    </a:cubicBezTo>
                    <a:cubicBezTo>
                      <a:pt x="27574" y="6186"/>
                      <a:pt x="21389" y="1"/>
                      <a:pt x="13787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457200" y="1319450"/>
                <a:ext cx="1687876" cy="2782418"/>
              </a:xfrm>
              <a:custGeom>
                <a:rect b="b" l="l" r="r" t="t"/>
                <a:pathLst>
                  <a:path extrusionOk="0" h="23843" w="14464">
                    <a:moveTo>
                      <a:pt x="13787" y="1"/>
                    </a:moveTo>
                    <a:cubicBezTo>
                      <a:pt x="6185" y="1"/>
                      <a:pt x="0" y="6186"/>
                      <a:pt x="0" y="13788"/>
                    </a:cubicBezTo>
                    <a:cubicBezTo>
                      <a:pt x="0" y="17579"/>
                      <a:pt x="1513" y="21115"/>
                      <a:pt x="4260" y="23745"/>
                    </a:cubicBezTo>
                    <a:cubicBezTo>
                      <a:pt x="4328" y="23810"/>
                      <a:pt x="4416" y="23843"/>
                      <a:pt x="4504" y="23843"/>
                    </a:cubicBezTo>
                    <a:cubicBezTo>
                      <a:pt x="4596" y="23843"/>
                      <a:pt x="4690" y="23806"/>
                      <a:pt x="4759" y="23734"/>
                    </a:cubicBezTo>
                    <a:cubicBezTo>
                      <a:pt x="4893" y="23593"/>
                      <a:pt x="4889" y="23370"/>
                      <a:pt x="4748" y="23235"/>
                    </a:cubicBezTo>
                    <a:cubicBezTo>
                      <a:pt x="2141" y="20740"/>
                      <a:pt x="706" y="17385"/>
                      <a:pt x="706" y="13788"/>
                    </a:cubicBezTo>
                    <a:cubicBezTo>
                      <a:pt x="706" y="6575"/>
                      <a:pt x="6574" y="706"/>
                      <a:pt x="13787" y="706"/>
                    </a:cubicBezTo>
                    <a:cubicBezTo>
                      <a:pt x="13851" y="706"/>
                      <a:pt x="13914" y="709"/>
                      <a:pt x="13976" y="711"/>
                    </a:cubicBezTo>
                    <a:lnTo>
                      <a:pt x="14099" y="714"/>
                    </a:lnTo>
                    <a:cubicBezTo>
                      <a:pt x="14102" y="715"/>
                      <a:pt x="14105" y="715"/>
                      <a:pt x="14107" y="715"/>
                    </a:cubicBezTo>
                    <a:cubicBezTo>
                      <a:pt x="14299" y="715"/>
                      <a:pt x="14455" y="562"/>
                      <a:pt x="14459" y="370"/>
                    </a:cubicBezTo>
                    <a:cubicBezTo>
                      <a:pt x="14464" y="176"/>
                      <a:pt x="14310" y="14"/>
                      <a:pt x="14115" y="10"/>
                    </a:cubicBezTo>
                    <a:lnTo>
                      <a:pt x="14001" y="6"/>
                    </a:lnTo>
                    <a:cubicBezTo>
                      <a:pt x="13929" y="4"/>
                      <a:pt x="13859" y="1"/>
                      <a:pt x="137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2" name="Google Shape;1582;p34"/>
          <p:cNvGrpSpPr/>
          <p:nvPr/>
        </p:nvGrpSpPr>
        <p:grpSpPr>
          <a:xfrm>
            <a:off x="704125" y="1566494"/>
            <a:ext cx="3530560" cy="2723953"/>
            <a:chOff x="704125" y="1566494"/>
            <a:chExt cx="3530560" cy="2723953"/>
          </a:xfrm>
        </p:grpSpPr>
        <p:sp>
          <p:nvSpPr>
            <p:cNvPr id="1583" name="Google Shape;1583;p34"/>
            <p:cNvSpPr/>
            <p:nvPr/>
          </p:nvSpPr>
          <p:spPr>
            <a:xfrm>
              <a:off x="4143889" y="2254100"/>
              <a:ext cx="90797" cy="90883"/>
            </a:xfrm>
            <a:custGeom>
              <a:rect b="b" l="l" r="r" t="t"/>
              <a:pathLst>
                <a:path extrusionOk="0" h="1061" w="1060">
                  <a:moveTo>
                    <a:pt x="530" y="1"/>
                  </a:moveTo>
                  <a:cubicBezTo>
                    <a:pt x="238" y="1"/>
                    <a:pt x="0" y="238"/>
                    <a:pt x="0" y="531"/>
                  </a:cubicBezTo>
                  <a:cubicBezTo>
                    <a:pt x="0" y="823"/>
                    <a:pt x="238" y="1061"/>
                    <a:pt x="530" y="1061"/>
                  </a:cubicBezTo>
                  <a:cubicBezTo>
                    <a:pt x="823" y="1061"/>
                    <a:pt x="1059" y="823"/>
                    <a:pt x="1059" y="531"/>
                  </a:cubicBezTo>
                  <a:cubicBezTo>
                    <a:pt x="1059" y="238"/>
                    <a:pt x="823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04125" y="1566494"/>
              <a:ext cx="2723895" cy="2723953"/>
            </a:xfrm>
            <a:custGeom>
              <a:rect b="b" l="l" r="r" t="t"/>
              <a:pathLst>
                <a:path extrusionOk="0" h="23342" w="23342">
                  <a:moveTo>
                    <a:pt x="11671" y="706"/>
                  </a:moveTo>
                  <a:cubicBezTo>
                    <a:pt x="17717" y="706"/>
                    <a:pt x="22636" y="5625"/>
                    <a:pt x="22636" y="11671"/>
                  </a:cubicBezTo>
                  <a:cubicBezTo>
                    <a:pt x="22636" y="17717"/>
                    <a:pt x="17717" y="22636"/>
                    <a:pt x="11671" y="22636"/>
                  </a:cubicBezTo>
                  <a:cubicBezTo>
                    <a:pt x="5624" y="22636"/>
                    <a:pt x="706" y="17717"/>
                    <a:pt x="706" y="11671"/>
                  </a:cubicBezTo>
                  <a:cubicBezTo>
                    <a:pt x="706" y="5625"/>
                    <a:pt x="5624" y="706"/>
                    <a:pt x="11671" y="706"/>
                  </a:cubicBezTo>
                  <a:close/>
                  <a:moveTo>
                    <a:pt x="11671" y="0"/>
                  </a:moveTo>
                  <a:cubicBezTo>
                    <a:pt x="5236" y="0"/>
                    <a:pt x="1" y="5236"/>
                    <a:pt x="1" y="11671"/>
                  </a:cubicBezTo>
                  <a:cubicBezTo>
                    <a:pt x="1" y="18106"/>
                    <a:pt x="5236" y="23341"/>
                    <a:pt x="11671" y="23341"/>
                  </a:cubicBezTo>
                  <a:cubicBezTo>
                    <a:pt x="18106" y="23341"/>
                    <a:pt x="23341" y="18106"/>
                    <a:pt x="23341" y="11671"/>
                  </a:cubicBezTo>
                  <a:cubicBezTo>
                    <a:pt x="23341" y="5236"/>
                    <a:pt x="18106" y="0"/>
                    <a:pt x="1167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04125" y="1566494"/>
              <a:ext cx="1441183" cy="2498143"/>
            </a:xfrm>
            <a:custGeom>
              <a:rect b="b" l="l" r="r" t="t"/>
              <a:pathLst>
                <a:path extrusionOk="0" h="21407" w="12350">
                  <a:moveTo>
                    <a:pt x="11671" y="0"/>
                  </a:moveTo>
                  <a:cubicBezTo>
                    <a:pt x="5236" y="0"/>
                    <a:pt x="1" y="5236"/>
                    <a:pt x="1" y="11671"/>
                  </a:cubicBezTo>
                  <a:cubicBezTo>
                    <a:pt x="1" y="15548"/>
                    <a:pt x="1926" y="19165"/>
                    <a:pt x="5150" y="21345"/>
                  </a:cubicBezTo>
                  <a:cubicBezTo>
                    <a:pt x="5211" y="21386"/>
                    <a:pt x="5280" y="21406"/>
                    <a:pt x="5347" y="21406"/>
                  </a:cubicBezTo>
                  <a:cubicBezTo>
                    <a:pt x="5460" y="21406"/>
                    <a:pt x="5571" y="21351"/>
                    <a:pt x="5639" y="21251"/>
                  </a:cubicBezTo>
                  <a:cubicBezTo>
                    <a:pt x="5748" y="21089"/>
                    <a:pt x="5707" y="20870"/>
                    <a:pt x="5545" y="20761"/>
                  </a:cubicBezTo>
                  <a:cubicBezTo>
                    <a:pt x="2515" y="18712"/>
                    <a:pt x="706" y="15314"/>
                    <a:pt x="706" y="11671"/>
                  </a:cubicBezTo>
                  <a:cubicBezTo>
                    <a:pt x="706" y="5625"/>
                    <a:pt x="5624" y="706"/>
                    <a:pt x="11671" y="706"/>
                  </a:cubicBezTo>
                  <a:cubicBezTo>
                    <a:pt x="11743" y="706"/>
                    <a:pt x="11812" y="708"/>
                    <a:pt x="11883" y="711"/>
                  </a:cubicBezTo>
                  <a:lnTo>
                    <a:pt x="11981" y="714"/>
                  </a:lnTo>
                  <a:cubicBezTo>
                    <a:pt x="11987" y="714"/>
                    <a:pt x="11994" y="714"/>
                    <a:pt x="12000" y="714"/>
                  </a:cubicBezTo>
                  <a:cubicBezTo>
                    <a:pt x="12199" y="714"/>
                    <a:pt x="12338" y="560"/>
                    <a:pt x="12343" y="371"/>
                  </a:cubicBezTo>
                  <a:cubicBezTo>
                    <a:pt x="12349" y="177"/>
                    <a:pt x="12196" y="14"/>
                    <a:pt x="12001" y="9"/>
                  </a:cubicBezTo>
                  <a:lnTo>
                    <a:pt x="11908" y="6"/>
                  </a:lnTo>
                  <a:cubicBezTo>
                    <a:pt x="11829" y="3"/>
                    <a:pt x="11750" y="0"/>
                    <a:pt x="1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34"/>
          <p:cNvGrpSpPr/>
          <p:nvPr/>
        </p:nvGrpSpPr>
        <p:grpSpPr>
          <a:xfrm>
            <a:off x="951167" y="1813421"/>
            <a:ext cx="3283518" cy="2230089"/>
            <a:chOff x="951167" y="1813421"/>
            <a:chExt cx="3283518" cy="2230089"/>
          </a:xfrm>
        </p:grpSpPr>
        <p:sp>
          <p:nvSpPr>
            <p:cNvPr id="1587" name="Google Shape;1587;p34"/>
            <p:cNvSpPr/>
            <p:nvPr/>
          </p:nvSpPr>
          <p:spPr>
            <a:xfrm>
              <a:off x="4143889" y="3104046"/>
              <a:ext cx="90797" cy="90883"/>
            </a:xfrm>
            <a:custGeom>
              <a:rect b="b" l="l" r="r" t="t"/>
              <a:pathLst>
                <a:path extrusionOk="0" h="1061" w="1060">
                  <a:moveTo>
                    <a:pt x="530" y="1"/>
                  </a:moveTo>
                  <a:cubicBezTo>
                    <a:pt x="238" y="1"/>
                    <a:pt x="0" y="238"/>
                    <a:pt x="0" y="531"/>
                  </a:cubicBezTo>
                  <a:cubicBezTo>
                    <a:pt x="0" y="823"/>
                    <a:pt x="238" y="1061"/>
                    <a:pt x="530" y="1061"/>
                  </a:cubicBezTo>
                  <a:cubicBezTo>
                    <a:pt x="823" y="1061"/>
                    <a:pt x="1059" y="823"/>
                    <a:pt x="1059" y="531"/>
                  </a:cubicBezTo>
                  <a:cubicBezTo>
                    <a:pt x="1059" y="238"/>
                    <a:pt x="823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951167" y="1813421"/>
              <a:ext cx="2229808" cy="2230089"/>
            </a:xfrm>
            <a:custGeom>
              <a:rect b="b" l="l" r="r" t="t"/>
              <a:pathLst>
                <a:path extrusionOk="0" h="19110" w="19108">
                  <a:moveTo>
                    <a:pt x="9554" y="706"/>
                  </a:moveTo>
                  <a:cubicBezTo>
                    <a:pt x="14433" y="706"/>
                    <a:pt x="18402" y="4676"/>
                    <a:pt x="18402" y="9555"/>
                  </a:cubicBezTo>
                  <a:cubicBezTo>
                    <a:pt x="18402" y="14434"/>
                    <a:pt x="14433" y="18403"/>
                    <a:pt x="9554" y="18403"/>
                  </a:cubicBezTo>
                  <a:cubicBezTo>
                    <a:pt x="4675" y="18403"/>
                    <a:pt x="706" y="14434"/>
                    <a:pt x="706" y="9555"/>
                  </a:cubicBezTo>
                  <a:cubicBezTo>
                    <a:pt x="706" y="4676"/>
                    <a:pt x="4675" y="706"/>
                    <a:pt x="9554" y="706"/>
                  </a:cubicBezTo>
                  <a:close/>
                  <a:moveTo>
                    <a:pt x="9554" y="1"/>
                  </a:moveTo>
                  <a:cubicBezTo>
                    <a:pt x="4286" y="1"/>
                    <a:pt x="0" y="4287"/>
                    <a:pt x="0" y="9555"/>
                  </a:cubicBezTo>
                  <a:cubicBezTo>
                    <a:pt x="0" y="14823"/>
                    <a:pt x="4286" y="19109"/>
                    <a:pt x="9554" y="19109"/>
                  </a:cubicBezTo>
                  <a:cubicBezTo>
                    <a:pt x="14822" y="19109"/>
                    <a:pt x="19108" y="14823"/>
                    <a:pt x="19108" y="9555"/>
                  </a:cubicBezTo>
                  <a:cubicBezTo>
                    <a:pt x="19108" y="4287"/>
                    <a:pt x="14822" y="1"/>
                    <a:pt x="9554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951167" y="1813421"/>
              <a:ext cx="1526021" cy="2230089"/>
            </a:xfrm>
            <a:custGeom>
              <a:rect b="b" l="l" r="r" t="t"/>
              <a:pathLst>
                <a:path extrusionOk="0" h="19110" w="13077">
                  <a:moveTo>
                    <a:pt x="9554" y="1"/>
                  </a:moveTo>
                  <a:cubicBezTo>
                    <a:pt x="4286" y="1"/>
                    <a:pt x="0" y="4287"/>
                    <a:pt x="0" y="9555"/>
                  </a:cubicBezTo>
                  <a:cubicBezTo>
                    <a:pt x="0" y="14823"/>
                    <a:pt x="4286" y="19109"/>
                    <a:pt x="9554" y="19109"/>
                  </a:cubicBezTo>
                  <a:cubicBezTo>
                    <a:pt x="10668" y="19109"/>
                    <a:pt x="11759" y="18918"/>
                    <a:pt x="12799" y="18541"/>
                  </a:cubicBezTo>
                  <a:cubicBezTo>
                    <a:pt x="12983" y="18475"/>
                    <a:pt x="13077" y="18272"/>
                    <a:pt x="13011" y="18090"/>
                  </a:cubicBezTo>
                  <a:cubicBezTo>
                    <a:pt x="12959" y="17946"/>
                    <a:pt x="12824" y="17857"/>
                    <a:pt x="12680" y="17857"/>
                  </a:cubicBezTo>
                  <a:cubicBezTo>
                    <a:pt x="12640" y="17857"/>
                    <a:pt x="12599" y="17864"/>
                    <a:pt x="12559" y="17878"/>
                  </a:cubicBezTo>
                  <a:cubicBezTo>
                    <a:pt x="11596" y="18227"/>
                    <a:pt x="10586" y="18403"/>
                    <a:pt x="9554" y="18403"/>
                  </a:cubicBezTo>
                  <a:cubicBezTo>
                    <a:pt x="4675" y="18403"/>
                    <a:pt x="706" y="14434"/>
                    <a:pt x="706" y="9555"/>
                  </a:cubicBezTo>
                  <a:cubicBezTo>
                    <a:pt x="706" y="4676"/>
                    <a:pt x="4675" y="706"/>
                    <a:pt x="9554" y="706"/>
                  </a:cubicBezTo>
                  <a:cubicBezTo>
                    <a:pt x="9639" y="706"/>
                    <a:pt x="9722" y="710"/>
                    <a:pt x="9805" y="712"/>
                  </a:cubicBezTo>
                  <a:lnTo>
                    <a:pt x="9862" y="714"/>
                  </a:lnTo>
                  <a:cubicBezTo>
                    <a:pt x="10040" y="712"/>
                    <a:pt x="10220" y="569"/>
                    <a:pt x="10226" y="374"/>
                  </a:cubicBezTo>
                  <a:cubicBezTo>
                    <a:pt x="10233" y="179"/>
                    <a:pt x="10080" y="16"/>
                    <a:pt x="9886" y="10"/>
                  </a:cubicBezTo>
                  <a:lnTo>
                    <a:pt x="9830" y="7"/>
                  </a:lnTo>
                  <a:cubicBezTo>
                    <a:pt x="9738" y="4"/>
                    <a:pt x="9646" y="1"/>
                    <a:pt x="9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34"/>
          <p:cNvGrpSpPr/>
          <p:nvPr/>
        </p:nvGrpSpPr>
        <p:grpSpPr>
          <a:xfrm>
            <a:off x="1198093" y="2060465"/>
            <a:ext cx="3036593" cy="1988553"/>
            <a:chOff x="1198093" y="2060465"/>
            <a:chExt cx="3036593" cy="1988553"/>
          </a:xfrm>
        </p:grpSpPr>
        <p:sp>
          <p:nvSpPr>
            <p:cNvPr id="1591" name="Google Shape;1591;p34"/>
            <p:cNvSpPr/>
            <p:nvPr/>
          </p:nvSpPr>
          <p:spPr>
            <a:xfrm>
              <a:off x="4143889" y="3958221"/>
              <a:ext cx="90797" cy="90797"/>
            </a:xfrm>
            <a:custGeom>
              <a:rect b="b" l="l" r="r" t="t"/>
              <a:pathLst>
                <a:path extrusionOk="0" h="1060" w="1060">
                  <a:moveTo>
                    <a:pt x="530" y="0"/>
                  </a:moveTo>
                  <a:cubicBezTo>
                    <a:pt x="238" y="0"/>
                    <a:pt x="0" y="237"/>
                    <a:pt x="0" y="530"/>
                  </a:cubicBezTo>
                  <a:cubicBezTo>
                    <a:pt x="0" y="822"/>
                    <a:pt x="238" y="1060"/>
                    <a:pt x="530" y="1060"/>
                  </a:cubicBezTo>
                  <a:cubicBezTo>
                    <a:pt x="823" y="1060"/>
                    <a:pt x="1059" y="822"/>
                    <a:pt x="1059" y="530"/>
                  </a:cubicBezTo>
                  <a:cubicBezTo>
                    <a:pt x="1059" y="237"/>
                    <a:pt x="823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1198093" y="2060465"/>
              <a:ext cx="1735955" cy="1735992"/>
            </a:xfrm>
            <a:custGeom>
              <a:rect b="b" l="l" r="r" t="t"/>
              <a:pathLst>
                <a:path extrusionOk="0" h="14876" w="14876">
                  <a:moveTo>
                    <a:pt x="7438" y="706"/>
                  </a:moveTo>
                  <a:cubicBezTo>
                    <a:pt x="11150" y="706"/>
                    <a:pt x="14170" y="3726"/>
                    <a:pt x="14170" y="7438"/>
                  </a:cubicBezTo>
                  <a:cubicBezTo>
                    <a:pt x="14170" y="11150"/>
                    <a:pt x="11150" y="14170"/>
                    <a:pt x="7438" y="14170"/>
                  </a:cubicBezTo>
                  <a:cubicBezTo>
                    <a:pt x="3726" y="14170"/>
                    <a:pt x="706" y="11150"/>
                    <a:pt x="706" y="7438"/>
                  </a:cubicBezTo>
                  <a:cubicBezTo>
                    <a:pt x="706" y="3726"/>
                    <a:pt x="3726" y="706"/>
                    <a:pt x="7438" y="706"/>
                  </a:cubicBezTo>
                  <a:close/>
                  <a:moveTo>
                    <a:pt x="7438" y="0"/>
                  </a:moveTo>
                  <a:cubicBezTo>
                    <a:pt x="3337" y="0"/>
                    <a:pt x="1" y="3337"/>
                    <a:pt x="1" y="7438"/>
                  </a:cubicBezTo>
                  <a:cubicBezTo>
                    <a:pt x="1" y="11539"/>
                    <a:pt x="3337" y="14875"/>
                    <a:pt x="7438" y="14875"/>
                  </a:cubicBezTo>
                  <a:cubicBezTo>
                    <a:pt x="11539" y="14875"/>
                    <a:pt x="14875" y="11539"/>
                    <a:pt x="14875" y="7438"/>
                  </a:cubicBezTo>
                  <a:cubicBezTo>
                    <a:pt x="14875" y="3337"/>
                    <a:pt x="11539" y="0"/>
                    <a:pt x="7438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198093" y="2060465"/>
              <a:ext cx="1674340" cy="1735992"/>
            </a:xfrm>
            <a:custGeom>
              <a:rect b="b" l="l" r="r" t="t"/>
              <a:pathLst>
                <a:path extrusionOk="0" h="14876" w="14348">
                  <a:moveTo>
                    <a:pt x="7438" y="0"/>
                  </a:moveTo>
                  <a:cubicBezTo>
                    <a:pt x="3337" y="0"/>
                    <a:pt x="1" y="3337"/>
                    <a:pt x="1" y="7438"/>
                  </a:cubicBezTo>
                  <a:cubicBezTo>
                    <a:pt x="1" y="11539"/>
                    <a:pt x="3337" y="14875"/>
                    <a:pt x="7438" y="14875"/>
                  </a:cubicBezTo>
                  <a:cubicBezTo>
                    <a:pt x="10411" y="14875"/>
                    <a:pt x="13092" y="13110"/>
                    <a:pt x="14270" y="10379"/>
                  </a:cubicBezTo>
                  <a:cubicBezTo>
                    <a:pt x="14347" y="10200"/>
                    <a:pt x="14264" y="9993"/>
                    <a:pt x="14086" y="9916"/>
                  </a:cubicBezTo>
                  <a:cubicBezTo>
                    <a:pt x="14041" y="9897"/>
                    <a:pt x="13993" y="9888"/>
                    <a:pt x="13947" y="9888"/>
                  </a:cubicBezTo>
                  <a:cubicBezTo>
                    <a:pt x="13810" y="9888"/>
                    <a:pt x="13679" y="9966"/>
                    <a:pt x="13621" y="10100"/>
                  </a:cubicBezTo>
                  <a:cubicBezTo>
                    <a:pt x="12556" y="12573"/>
                    <a:pt x="10129" y="14170"/>
                    <a:pt x="7438" y="14170"/>
                  </a:cubicBezTo>
                  <a:cubicBezTo>
                    <a:pt x="3726" y="14170"/>
                    <a:pt x="706" y="11150"/>
                    <a:pt x="706" y="7438"/>
                  </a:cubicBezTo>
                  <a:cubicBezTo>
                    <a:pt x="706" y="3726"/>
                    <a:pt x="3726" y="706"/>
                    <a:pt x="7438" y="706"/>
                  </a:cubicBezTo>
                  <a:cubicBezTo>
                    <a:pt x="7540" y="706"/>
                    <a:pt x="7641" y="709"/>
                    <a:pt x="7742" y="714"/>
                  </a:cubicBezTo>
                  <a:cubicBezTo>
                    <a:pt x="7746" y="714"/>
                    <a:pt x="7751" y="714"/>
                    <a:pt x="7755" y="714"/>
                  </a:cubicBezTo>
                  <a:cubicBezTo>
                    <a:pt x="7947" y="714"/>
                    <a:pt x="8102" y="568"/>
                    <a:pt x="8110" y="378"/>
                  </a:cubicBezTo>
                  <a:cubicBezTo>
                    <a:pt x="8119" y="183"/>
                    <a:pt x="7969" y="18"/>
                    <a:pt x="7774" y="9"/>
                  </a:cubicBezTo>
                  <a:cubicBezTo>
                    <a:pt x="7662" y="4"/>
                    <a:pt x="7551" y="0"/>
                    <a:pt x="7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34"/>
          <p:cNvSpPr txBox="1"/>
          <p:nvPr/>
        </p:nvSpPr>
        <p:spPr>
          <a:xfrm>
            <a:off x="4348191" y="1284398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95" name="Google Shape;1595;p34"/>
          <p:cNvSpPr txBox="1"/>
          <p:nvPr/>
        </p:nvSpPr>
        <p:spPr>
          <a:xfrm>
            <a:off x="4348200" y="1478124"/>
            <a:ext cx="4338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34"/>
          <p:cNvSpPr txBox="1"/>
          <p:nvPr/>
        </p:nvSpPr>
        <p:spPr>
          <a:xfrm>
            <a:off x="4355049" y="2173586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97" name="Google Shape;1597;p34"/>
          <p:cNvSpPr txBox="1"/>
          <p:nvPr/>
        </p:nvSpPr>
        <p:spPr>
          <a:xfrm>
            <a:off x="4355058" y="2367326"/>
            <a:ext cx="4338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It's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34"/>
          <p:cNvSpPr txBox="1"/>
          <p:nvPr/>
        </p:nvSpPr>
        <p:spPr>
          <a:xfrm>
            <a:off x="4355049" y="3027723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99" name="Google Shape;1599;p34"/>
          <p:cNvSpPr txBox="1"/>
          <p:nvPr/>
        </p:nvSpPr>
        <p:spPr>
          <a:xfrm>
            <a:off x="4355058" y="3221446"/>
            <a:ext cx="4338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rings. It's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4"/>
          <p:cNvSpPr txBox="1"/>
          <p:nvPr/>
        </p:nvSpPr>
        <p:spPr>
          <a:xfrm>
            <a:off x="4355049" y="3888717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1" name="Google Shape;1601;p34"/>
          <p:cNvSpPr txBox="1"/>
          <p:nvPr/>
        </p:nvSpPr>
        <p:spPr>
          <a:xfrm>
            <a:off x="4355050" y="4082450"/>
            <a:ext cx="4338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It's full of iron oxide dust, which gives the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5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607" name="Google Shape;1607;p35"/>
          <p:cNvSpPr txBox="1"/>
          <p:nvPr/>
        </p:nvSpPr>
        <p:spPr>
          <a:xfrm>
            <a:off x="4836400" y="3338150"/>
            <a:ext cx="151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Saturn, the ringed one,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35"/>
          <p:cNvSpPr txBox="1"/>
          <p:nvPr/>
        </p:nvSpPr>
        <p:spPr>
          <a:xfrm>
            <a:off x="2825050" y="3338150"/>
            <a:ext cx="151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35"/>
          <p:cNvSpPr txBox="1"/>
          <p:nvPr/>
        </p:nvSpPr>
        <p:spPr>
          <a:xfrm>
            <a:off x="6847750" y="3338150"/>
            <a:ext cx="151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It's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35"/>
          <p:cNvSpPr txBox="1"/>
          <p:nvPr/>
        </p:nvSpPr>
        <p:spPr>
          <a:xfrm>
            <a:off x="813700" y="3338150"/>
            <a:ext cx="151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35"/>
          <p:cNvSpPr txBox="1"/>
          <p:nvPr/>
        </p:nvSpPr>
        <p:spPr>
          <a:xfrm>
            <a:off x="1073950" y="302150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35"/>
          <p:cNvSpPr txBox="1"/>
          <p:nvPr/>
        </p:nvSpPr>
        <p:spPr>
          <a:xfrm>
            <a:off x="3085300" y="302150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35"/>
          <p:cNvSpPr txBox="1"/>
          <p:nvPr/>
        </p:nvSpPr>
        <p:spPr>
          <a:xfrm>
            <a:off x="5096650" y="302150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4" name="Google Shape;1614;p35"/>
          <p:cNvSpPr txBox="1"/>
          <p:nvPr/>
        </p:nvSpPr>
        <p:spPr>
          <a:xfrm>
            <a:off x="7108000" y="302150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15" name="Google Shape;1615;p35"/>
          <p:cNvGrpSpPr/>
          <p:nvPr/>
        </p:nvGrpSpPr>
        <p:grpSpPr>
          <a:xfrm>
            <a:off x="1340988" y="1787895"/>
            <a:ext cx="462825" cy="462927"/>
            <a:chOff x="1354456" y="1787895"/>
            <a:chExt cx="462825" cy="462927"/>
          </a:xfrm>
        </p:grpSpPr>
        <p:sp>
          <p:nvSpPr>
            <p:cNvPr id="1616" name="Google Shape;1616;p35"/>
            <p:cNvSpPr/>
            <p:nvPr/>
          </p:nvSpPr>
          <p:spPr>
            <a:xfrm>
              <a:off x="1354456" y="1787895"/>
              <a:ext cx="462825" cy="462927"/>
            </a:xfrm>
            <a:custGeom>
              <a:rect b="b" l="l" r="r" t="t"/>
              <a:pathLst>
                <a:path extrusionOk="0" fill="none" h="4520" w="4519">
                  <a:moveTo>
                    <a:pt x="4519" y="2259"/>
                  </a:moveTo>
                  <a:cubicBezTo>
                    <a:pt x="4519" y="3508"/>
                    <a:pt x="3507" y="4519"/>
                    <a:pt x="2260" y="4519"/>
                  </a:cubicBezTo>
                  <a:cubicBezTo>
                    <a:pt x="1012" y="4519"/>
                    <a:pt x="0" y="3508"/>
                    <a:pt x="0" y="2259"/>
                  </a:cubicBezTo>
                  <a:cubicBezTo>
                    <a:pt x="0" y="1012"/>
                    <a:pt x="1012" y="1"/>
                    <a:pt x="2260" y="1"/>
                  </a:cubicBezTo>
                  <a:cubicBezTo>
                    <a:pt x="3507" y="1"/>
                    <a:pt x="4519" y="1012"/>
                    <a:pt x="4519" y="225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1446836" y="1880276"/>
              <a:ext cx="278064" cy="278166"/>
            </a:xfrm>
            <a:custGeom>
              <a:rect b="b" l="l" r="r" t="t"/>
              <a:pathLst>
                <a:path extrusionOk="0" fill="none" h="2716" w="2715">
                  <a:moveTo>
                    <a:pt x="2715" y="865"/>
                  </a:moveTo>
                  <a:lnTo>
                    <a:pt x="2715" y="1851"/>
                  </a:lnTo>
                  <a:lnTo>
                    <a:pt x="1851" y="1851"/>
                  </a:lnTo>
                  <a:lnTo>
                    <a:pt x="1851" y="2715"/>
                  </a:lnTo>
                  <a:lnTo>
                    <a:pt x="864" y="2715"/>
                  </a:lnTo>
                  <a:lnTo>
                    <a:pt x="864" y="1851"/>
                  </a:lnTo>
                  <a:lnTo>
                    <a:pt x="1" y="1851"/>
                  </a:lnTo>
                  <a:lnTo>
                    <a:pt x="1" y="865"/>
                  </a:lnTo>
                  <a:lnTo>
                    <a:pt x="864" y="865"/>
                  </a:lnTo>
                  <a:lnTo>
                    <a:pt x="864" y="1"/>
                  </a:lnTo>
                  <a:lnTo>
                    <a:pt x="1851" y="1"/>
                  </a:lnTo>
                  <a:lnTo>
                    <a:pt x="1851" y="865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35"/>
          <p:cNvGrpSpPr/>
          <p:nvPr/>
        </p:nvGrpSpPr>
        <p:grpSpPr>
          <a:xfrm>
            <a:off x="3407626" y="1819747"/>
            <a:ext cx="399223" cy="399223"/>
            <a:chOff x="3387467" y="1819747"/>
            <a:chExt cx="399223" cy="399223"/>
          </a:xfrm>
        </p:grpSpPr>
        <p:sp>
          <p:nvSpPr>
            <p:cNvPr id="1619" name="Google Shape;1619;p35"/>
            <p:cNvSpPr/>
            <p:nvPr/>
          </p:nvSpPr>
          <p:spPr>
            <a:xfrm>
              <a:off x="3387467" y="1819747"/>
              <a:ext cx="399223" cy="399223"/>
            </a:xfrm>
            <a:custGeom>
              <a:rect b="b" l="l" r="r" t="t"/>
              <a:pathLst>
                <a:path extrusionOk="0" fill="none" h="3898" w="3898">
                  <a:moveTo>
                    <a:pt x="342" y="3555"/>
                  </a:moveTo>
                  <a:lnTo>
                    <a:pt x="342" y="3555"/>
                  </a:lnTo>
                  <a:cubicBezTo>
                    <a:pt x="0" y="3214"/>
                    <a:pt x="0" y="2658"/>
                    <a:pt x="342" y="2317"/>
                  </a:cubicBezTo>
                  <a:lnTo>
                    <a:pt x="2317" y="342"/>
                  </a:lnTo>
                  <a:cubicBezTo>
                    <a:pt x="2659" y="1"/>
                    <a:pt x="3213" y="1"/>
                    <a:pt x="3556" y="342"/>
                  </a:cubicBezTo>
                  <a:cubicBezTo>
                    <a:pt x="3898" y="684"/>
                    <a:pt x="3898" y="1239"/>
                    <a:pt x="3556" y="1581"/>
                  </a:cubicBezTo>
                  <a:lnTo>
                    <a:pt x="1581" y="3555"/>
                  </a:lnTo>
                  <a:cubicBezTo>
                    <a:pt x="1239" y="3897"/>
                    <a:pt x="685" y="3897"/>
                    <a:pt x="342" y="355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522452" y="1955655"/>
              <a:ext cx="123516" cy="123516"/>
            </a:xfrm>
            <a:custGeom>
              <a:rect b="b" l="l" r="r" t="t"/>
              <a:pathLst>
                <a:path extrusionOk="0" fill="none" h="1206" w="1206">
                  <a:moveTo>
                    <a:pt x="1" y="1"/>
                  </a:moveTo>
                  <a:lnTo>
                    <a:pt x="1205" y="1206"/>
                  </a:ln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648425" y="1936708"/>
              <a:ext cx="82139" cy="82036"/>
            </a:xfrm>
            <a:custGeom>
              <a:rect b="b" l="l" r="r" t="t"/>
              <a:pathLst>
                <a:path extrusionOk="0" fill="none" h="801" w="802">
                  <a:moveTo>
                    <a:pt x="801" y="1"/>
                  </a:moveTo>
                  <a:lnTo>
                    <a:pt x="1" y="800"/>
                  </a:ln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35"/>
          <p:cNvGrpSpPr/>
          <p:nvPr/>
        </p:nvGrpSpPr>
        <p:grpSpPr>
          <a:xfrm>
            <a:off x="5349716" y="1768026"/>
            <a:ext cx="498568" cy="502563"/>
            <a:chOff x="5257034" y="1768026"/>
            <a:chExt cx="498568" cy="502563"/>
          </a:xfrm>
        </p:grpSpPr>
        <p:sp>
          <p:nvSpPr>
            <p:cNvPr id="1623" name="Google Shape;1623;p35"/>
            <p:cNvSpPr/>
            <p:nvPr/>
          </p:nvSpPr>
          <p:spPr>
            <a:xfrm>
              <a:off x="5257034" y="1768026"/>
              <a:ext cx="498568" cy="502563"/>
            </a:xfrm>
            <a:custGeom>
              <a:rect b="b" l="l" r="r" t="t"/>
              <a:pathLst>
                <a:path extrusionOk="0" fill="none" h="4907" w="4868">
                  <a:moveTo>
                    <a:pt x="4220" y="3748"/>
                  </a:moveTo>
                  <a:cubicBezTo>
                    <a:pt x="3569" y="4645"/>
                    <a:pt x="2371" y="4906"/>
                    <a:pt x="1421" y="4410"/>
                  </a:cubicBezTo>
                  <a:cubicBezTo>
                    <a:pt x="1323" y="4362"/>
                    <a:pt x="1230" y="4305"/>
                    <a:pt x="1140" y="4239"/>
                  </a:cubicBezTo>
                  <a:cubicBezTo>
                    <a:pt x="1049" y="4173"/>
                    <a:pt x="966" y="4103"/>
                    <a:pt x="888" y="4024"/>
                  </a:cubicBezTo>
                  <a:cubicBezTo>
                    <a:pt x="120" y="3272"/>
                    <a:pt x="1" y="2055"/>
                    <a:pt x="649" y="1160"/>
                  </a:cubicBezTo>
                  <a:cubicBezTo>
                    <a:pt x="1297" y="265"/>
                    <a:pt x="2491" y="1"/>
                    <a:pt x="3445" y="496"/>
                  </a:cubicBezTo>
                  <a:cubicBezTo>
                    <a:pt x="3544" y="545"/>
                    <a:pt x="3636" y="602"/>
                    <a:pt x="3728" y="669"/>
                  </a:cubicBezTo>
                  <a:cubicBezTo>
                    <a:pt x="3818" y="734"/>
                    <a:pt x="3901" y="804"/>
                    <a:pt x="3978" y="883"/>
                  </a:cubicBezTo>
                  <a:cubicBezTo>
                    <a:pt x="4745" y="1631"/>
                    <a:pt x="4868" y="2853"/>
                    <a:pt x="4220" y="3748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5347878" y="1818723"/>
              <a:ext cx="316572" cy="401067"/>
            </a:xfrm>
            <a:custGeom>
              <a:rect b="b" l="l" r="r" t="t"/>
              <a:pathLst>
                <a:path extrusionOk="0" fill="none" h="3916" w="3091">
                  <a:moveTo>
                    <a:pt x="534" y="3915"/>
                  </a:moveTo>
                  <a:lnTo>
                    <a:pt x="3091" y="388"/>
                  </a:lnTo>
                  <a:cubicBezTo>
                    <a:pt x="3014" y="309"/>
                    <a:pt x="2931" y="239"/>
                    <a:pt x="2841" y="174"/>
                  </a:cubicBezTo>
                  <a:cubicBezTo>
                    <a:pt x="2749" y="107"/>
                    <a:pt x="2657" y="50"/>
                    <a:pt x="2558" y="1"/>
                  </a:cubicBezTo>
                  <a:lnTo>
                    <a:pt x="1" y="3529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>
            <a:off x="7359317" y="1793528"/>
            <a:ext cx="494267" cy="451661"/>
            <a:chOff x="7343186" y="1793528"/>
            <a:chExt cx="494267" cy="451661"/>
          </a:xfrm>
        </p:grpSpPr>
        <p:sp>
          <p:nvSpPr>
            <p:cNvPr id="1626" name="Google Shape;1626;p35"/>
            <p:cNvSpPr/>
            <p:nvPr/>
          </p:nvSpPr>
          <p:spPr>
            <a:xfrm>
              <a:off x="7343186" y="1793528"/>
              <a:ext cx="494267" cy="451661"/>
            </a:xfrm>
            <a:custGeom>
              <a:rect b="b" l="l" r="r" t="t"/>
              <a:pathLst>
                <a:path extrusionOk="0" fill="none" h="4410" w="4826">
                  <a:moveTo>
                    <a:pt x="4825" y="1221"/>
                  </a:moveTo>
                  <a:cubicBezTo>
                    <a:pt x="4825" y="1305"/>
                    <a:pt x="4817" y="1386"/>
                    <a:pt x="4800" y="1465"/>
                  </a:cubicBezTo>
                  <a:cubicBezTo>
                    <a:pt x="4800" y="1469"/>
                    <a:pt x="4799" y="1475"/>
                    <a:pt x="4798" y="1481"/>
                  </a:cubicBezTo>
                  <a:cubicBezTo>
                    <a:pt x="4763" y="1669"/>
                    <a:pt x="4463" y="2933"/>
                    <a:pt x="2430" y="4397"/>
                  </a:cubicBezTo>
                  <a:cubicBezTo>
                    <a:pt x="2424" y="4401"/>
                    <a:pt x="2418" y="4405"/>
                    <a:pt x="2413" y="4409"/>
                  </a:cubicBezTo>
                  <a:lnTo>
                    <a:pt x="2396" y="4397"/>
                  </a:lnTo>
                  <a:cubicBezTo>
                    <a:pt x="363" y="2933"/>
                    <a:pt x="63" y="1669"/>
                    <a:pt x="28" y="1481"/>
                  </a:cubicBezTo>
                  <a:cubicBezTo>
                    <a:pt x="27" y="1475"/>
                    <a:pt x="26" y="1469"/>
                    <a:pt x="25" y="1465"/>
                  </a:cubicBezTo>
                  <a:cubicBezTo>
                    <a:pt x="9" y="1386"/>
                    <a:pt x="1" y="1305"/>
                    <a:pt x="1" y="1221"/>
                  </a:cubicBezTo>
                  <a:cubicBezTo>
                    <a:pt x="1" y="547"/>
                    <a:pt x="547" y="1"/>
                    <a:pt x="1220" y="1"/>
                  </a:cubicBezTo>
                  <a:cubicBezTo>
                    <a:pt x="1805" y="1"/>
                    <a:pt x="2294" y="412"/>
                    <a:pt x="2413" y="960"/>
                  </a:cubicBezTo>
                  <a:cubicBezTo>
                    <a:pt x="2532" y="412"/>
                    <a:pt x="3020" y="1"/>
                    <a:pt x="3606" y="1"/>
                  </a:cubicBezTo>
                  <a:cubicBezTo>
                    <a:pt x="4279" y="1"/>
                    <a:pt x="4825" y="547"/>
                    <a:pt x="4825" y="1221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7367562" y="1940804"/>
              <a:ext cx="446028" cy="136727"/>
            </a:xfrm>
            <a:custGeom>
              <a:rect b="b" l="l" r="r" t="t"/>
              <a:pathLst>
                <a:path extrusionOk="0" fill="none" h="1335" w="4355">
                  <a:moveTo>
                    <a:pt x="0" y="625"/>
                  </a:moveTo>
                  <a:lnTo>
                    <a:pt x="696" y="625"/>
                  </a:lnTo>
                  <a:lnTo>
                    <a:pt x="1015" y="1"/>
                  </a:lnTo>
                  <a:lnTo>
                    <a:pt x="1678" y="1334"/>
                  </a:lnTo>
                  <a:lnTo>
                    <a:pt x="2169" y="96"/>
                  </a:lnTo>
                  <a:lnTo>
                    <a:pt x="2839" y="947"/>
                  </a:lnTo>
                  <a:lnTo>
                    <a:pt x="3401" y="105"/>
                  </a:lnTo>
                  <a:lnTo>
                    <a:pt x="3743" y="521"/>
                  </a:lnTo>
                  <a:lnTo>
                    <a:pt x="4354" y="521"/>
                  </a:lnTo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35"/>
          <p:cNvGrpSpPr/>
          <p:nvPr/>
        </p:nvGrpSpPr>
        <p:grpSpPr>
          <a:xfrm>
            <a:off x="839521" y="1288158"/>
            <a:ext cx="1465759" cy="1462308"/>
            <a:chOff x="2637425" y="5179000"/>
            <a:chExt cx="196725" cy="196275"/>
          </a:xfrm>
        </p:grpSpPr>
        <p:sp>
          <p:nvSpPr>
            <p:cNvPr id="1629" name="Google Shape;1629;p35"/>
            <p:cNvSpPr/>
            <p:nvPr/>
          </p:nvSpPr>
          <p:spPr>
            <a:xfrm>
              <a:off x="2639050" y="5248050"/>
              <a:ext cx="35350" cy="17525"/>
            </a:xfrm>
            <a:custGeom>
              <a:rect b="b" l="l" r="r" t="t"/>
              <a:pathLst>
                <a:path extrusionOk="0" h="701" w="1414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2648425" y="5221550"/>
              <a:ext cx="34275" cy="25975"/>
            </a:xfrm>
            <a:custGeom>
              <a:rect b="b" l="l" r="r" t="t"/>
              <a:pathLst>
                <a:path extrusionOk="0" h="1039" w="1371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2665725" y="5200075"/>
              <a:ext cx="30150" cy="31950"/>
            </a:xfrm>
            <a:custGeom>
              <a:rect b="b" l="l" r="r" t="t"/>
              <a:pathLst>
                <a:path extrusionOk="0" h="1278" w="1206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2689175" y="5185475"/>
              <a:ext cx="23275" cy="35000"/>
            </a:xfrm>
            <a:custGeom>
              <a:rect b="b" l="l" r="r" t="t"/>
              <a:pathLst>
                <a:path extrusionOk="0" h="1400" w="931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716750" y="5179000"/>
              <a:ext cx="14275" cy="35000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2742550" y="5179175"/>
              <a:ext cx="15150" cy="35350"/>
            </a:xfrm>
            <a:custGeom>
              <a:rect b="b" l="l" r="r" t="t"/>
              <a:pathLst>
                <a:path extrusionOk="0" h="1414" w="606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761100" y="5186550"/>
              <a:ext cx="24025" cy="35025"/>
            </a:xfrm>
            <a:custGeom>
              <a:rect b="b" l="l" r="r" t="t"/>
              <a:pathLst>
                <a:path extrusionOk="0" h="1401" w="96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2777350" y="5201900"/>
              <a:ext cx="30675" cy="31575"/>
            </a:xfrm>
            <a:custGeom>
              <a:rect b="b" l="l" r="r" t="t"/>
              <a:pathLst>
                <a:path extrusionOk="0" h="1263" w="1227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2797525" y="5250925"/>
              <a:ext cx="35550" cy="16625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2799150" y="5278875"/>
              <a:ext cx="35000" cy="12825"/>
            </a:xfrm>
            <a:custGeom>
              <a:rect b="b" l="l" r="r" t="t"/>
              <a:pathLst>
                <a:path extrusionOk="0" h="513" w="140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2793575" y="5297825"/>
              <a:ext cx="35350" cy="21825"/>
            </a:xfrm>
            <a:custGeom>
              <a:rect b="b" l="l" r="r" t="t"/>
              <a:pathLst>
                <a:path extrusionOk="0" h="873" w="1414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2782925" y="5314775"/>
              <a:ext cx="32475" cy="29225"/>
            </a:xfrm>
            <a:custGeom>
              <a:rect b="b" l="l" r="r" t="t"/>
              <a:pathLst>
                <a:path extrusionOk="0" h="1169" w="129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2767975" y="5328275"/>
              <a:ext cx="26875" cy="33925"/>
            </a:xfrm>
            <a:custGeom>
              <a:rect b="b" l="l" r="r" t="t"/>
              <a:pathLst>
                <a:path extrusionOk="0" h="1357" w="1075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2750125" y="5337300"/>
              <a:ext cx="18950" cy="35550"/>
            </a:xfrm>
            <a:custGeom>
              <a:rect b="b" l="l" r="r" t="t"/>
              <a:pathLst>
                <a:path extrusionOk="0" h="1422" w="758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2728475" y="5340900"/>
              <a:ext cx="11750" cy="34375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2699800" y="5336750"/>
              <a:ext cx="19875" cy="35375"/>
            </a:xfrm>
            <a:custGeom>
              <a:rect b="b" l="l" r="r" t="t"/>
              <a:pathLst>
                <a:path extrusionOk="0" h="1415" w="79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2674375" y="5327200"/>
              <a:ext cx="27800" cy="33575"/>
            </a:xfrm>
            <a:custGeom>
              <a:rect b="b" l="l" r="r" t="t"/>
              <a:pathLst>
                <a:path extrusionOk="0" h="1343" w="1112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2654550" y="5313150"/>
              <a:ext cx="33025" cy="28675"/>
            </a:xfrm>
            <a:custGeom>
              <a:rect b="b" l="l" r="r" t="t"/>
              <a:pathLst>
                <a:path extrusionOk="0" h="1147" w="1321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2641750" y="5296000"/>
              <a:ext cx="35350" cy="21125"/>
            </a:xfrm>
            <a:custGeom>
              <a:rect b="b" l="l" r="r" t="t"/>
              <a:pathLst>
                <a:path extrusionOk="0" h="845" w="1414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2637425" y="5277075"/>
              <a:ext cx="34650" cy="11750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2789950" y="5224075"/>
              <a:ext cx="34475" cy="25075"/>
            </a:xfrm>
            <a:custGeom>
              <a:rect b="b" l="l" r="r" t="t"/>
              <a:pathLst>
                <a:path extrusionOk="0" h="1003" w="1379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5"/>
          <p:cNvGrpSpPr/>
          <p:nvPr/>
        </p:nvGrpSpPr>
        <p:grpSpPr>
          <a:xfrm>
            <a:off x="2850871" y="1288158"/>
            <a:ext cx="1465759" cy="1462308"/>
            <a:chOff x="2637425" y="5179000"/>
            <a:chExt cx="196725" cy="196275"/>
          </a:xfrm>
        </p:grpSpPr>
        <p:sp>
          <p:nvSpPr>
            <p:cNvPr id="1651" name="Google Shape;1651;p35"/>
            <p:cNvSpPr/>
            <p:nvPr/>
          </p:nvSpPr>
          <p:spPr>
            <a:xfrm>
              <a:off x="2639050" y="5248050"/>
              <a:ext cx="35350" cy="17525"/>
            </a:xfrm>
            <a:custGeom>
              <a:rect b="b" l="l" r="r" t="t"/>
              <a:pathLst>
                <a:path extrusionOk="0" h="701" w="1414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2648425" y="5221550"/>
              <a:ext cx="34275" cy="25975"/>
            </a:xfrm>
            <a:custGeom>
              <a:rect b="b" l="l" r="r" t="t"/>
              <a:pathLst>
                <a:path extrusionOk="0" h="1039" w="1371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2665725" y="5200075"/>
              <a:ext cx="30150" cy="31950"/>
            </a:xfrm>
            <a:custGeom>
              <a:rect b="b" l="l" r="r" t="t"/>
              <a:pathLst>
                <a:path extrusionOk="0" h="1278" w="1206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2689175" y="5185475"/>
              <a:ext cx="23275" cy="35000"/>
            </a:xfrm>
            <a:custGeom>
              <a:rect b="b" l="l" r="r" t="t"/>
              <a:pathLst>
                <a:path extrusionOk="0" h="1400" w="931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2716750" y="5179000"/>
              <a:ext cx="14275" cy="35000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2742550" y="5179175"/>
              <a:ext cx="15150" cy="35350"/>
            </a:xfrm>
            <a:custGeom>
              <a:rect b="b" l="l" r="r" t="t"/>
              <a:pathLst>
                <a:path extrusionOk="0" h="1414" w="606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2761100" y="5186550"/>
              <a:ext cx="24025" cy="35025"/>
            </a:xfrm>
            <a:custGeom>
              <a:rect b="b" l="l" r="r" t="t"/>
              <a:pathLst>
                <a:path extrusionOk="0" h="1401" w="96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2777350" y="5201900"/>
              <a:ext cx="30675" cy="31575"/>
            </a:xfrm>
            <a:custGeom>
              <a:rect b="b" l="l" r="r" t="t"/>
              <a:pathLst>
                <a:path extrusionOk="0" h="1263" w="1227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2797525" y="5250925"/>
              <a:ext cx="35550" cy="16625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2799150" y="5278875"/>
              <a:ext cx="35000" cy="12825"/>
            </a:xfrm>
            <a:custGeom>
              <a:rect b="b" l="l" r="r" t="t"/>
              <a:pathLst>
                <a:path extrusionOk="0" h="513" w="140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2793575" y="5297825"/>
              <a:ext cx="35350" cy="21825"/>
            </a:xfrm>
            <a:custGeom>
              <a:rect b="b" l="l" r="r" t="t"/>
              <a:pathLst>
                <a:path extrusionOk="0" h="873" w="1414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2782925" y="5314775"/>
              <a:ext cx="32475" cy="29225"/>
            </a:xfrm>
            <a:custGeom>
              <a:rect b="b" l="l" r="r" t="t"/>
              <a:pathLst>
                <a:path extrusionOk="0" h="1169" w="129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2767975" y="5328275"/>
              <a:ext cx="26875" cy="33925"/>
            </a:xfrm>
            <a:custGeom>
              <a:rect b="b" l="l" r="r" t="t"/>
              <a:pathLst>
                <a:path extrusionOk="0" h="1357" w="1075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2750125" y="5337300"/>
              <a:ext cx="18950" cy="35550"/>
            </a:xfrm>
            <a:custGeom>
              <a:rect b="b" l="l" r="r" t="t"/>
              <a:pathLst>
                <a:path extrusionOk="0" h="1422" w="758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2728475" y="5340900"/>
              <a:ext cx="11750" cy="34375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2699800" y="5336750"/>
              <a:ext cx="19875" cy="35375"/>
            </a:xfrm>
            <a:custGeom>
              <a:rect b="b" l="l" r="r" t="t"/>
              <a:pathLst>
                <a:path extrusionOk="0" h="1415" w="79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2674375" y="5327200"/>
              <a:ext cx="27800" cy="33575"/>
            </a:xfrm>
            <a:custGeom>
              <a:rect b="b" l="l" r="r" t="t"/>
              <a:pathLst>
                <a:path extrusionOk="0" h="1343" w="1112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2654550" y="5313150"/>
              <a:ext cx="33025" cy="28675"/>
            </a:xfrm>
            <a:custGeom>
              <a:rect b="b" l="l" r="r" t="t"/>
              <a:pathLst>
                <a:path extrusionOk="0" h="1147" w="1321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2641750" y="5296000"/>
              <a:ext cx="35350" cy="21125"/>
            </a:xfrm>
            <a:custGeom>
              <a:rect b="b" l="l" r="r" t="t"/>
              <a:pathLst>
                <a:path extrusionOk="0" h="845" w="1414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2637425" y="5277075"/>
              <a:ext cx="34650" cy="11750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2789950" y="5224075"/>
              <a:ext cx="34475" cy="25075"/>
            </a:xfrm>
            <a:custGeom>
              <a:rect b="b" l="l" r="r" t="t"/>
              <a:pathLst>
                <a:path extrusionOk="0" h="1003" w="1379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35"/>
          <p:cNvGrpSpPr/>
          <p:nvPr/>
        </p:nvGrpSpPr>
        <p:grpSpPr>
          <a:xfrm>
            <a:off x="4862221" y="1288158"/>
            <a:ext cx="1465759" cy="1462308"/>
            <a:chOff x="2637425" y="5179000"/>
            <a:chExt cx="196725" cy="196275"/>
          </a:xfrm>
        </p:grpSpPr>
        <p:sp>
          <p:nvSpPr>
            <p:cNvPr id="1673" name="Google Shape;1673;p35"/>
            <p:cNvSpPr/>
            <p:nvPr/>
          </p:nvSpPr>
          <p:spPr>
            <a:xfrm>
              <a:off x="2639050" y="5248050"/>
              <a:ext cx="35350" cy="17525"/>
            </a:xfrm>
            <a:custGeom>
              <a:rect b="b" l="l" r="r" t="t"/>
              <a:pathLst>
                <a:path extrusionOk="0" h="701" w="1414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2648425" y="5221550"/>
              <a:ext cx="34275" cy="25975"/>
            </a:xfrm>
            <a:custGeom>
              <a:rect b="b" l="l" r="r" t="t"/>
              <a:pathLst>
                <a:path extrusionOk="0" h="1039" w="1371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2665725" y="5200075"/>
              <a:ext cx="30150" cy="31950"/>
            </a:xfrm>
            <a:custGeom>
              <a:rect b="b" l="l" r="r" t="t"/>
              <a:pathLst>
                <a:path extrusionOk="0" h="1278" w="1206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2689175" y="5185475"/>
              <a:ext cx="23275" cy="35000"/>
            </a:xfrm>
            <a:custGeom>
              <a:rect b="b" l="l" r="r" t="t"/>
              <a:pathLst>
                <a:path extrusionOk="0" h="1400" w="931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2716750" y="5179000"/>
              <a:ext cx="14275" cy="35000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2742550" y="5179175"/>
              <a:ext cx="15150" cy="35350"/>
            </a:xfrm>
            <a:custGeom>
              <a:rect b="b" l="l" r="r" t="t"/>
              <a:pathLst>
                <a:path extrusionOk="0" h="1414" w="606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2761100" y="5186550"/>
              <a:ext cx="24025" cy="35025"/>
            </a:xfrm>
            <a:custGeom>
              <a:rect b="b" l="l" r="r" t="t"/>
              <a:pathLst>
                <a:path extrusionOk="0" h="1401" w="96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2777350" y="5201900"/>
              <a:ext cx="30675" cy="31575"/>
            </a:xfrm>
            <a:custGeom>
              <a:rect b="b" l="l" r="r" t="t"/>
              <a:pathLst>
                <a:path extrusionOk="0" h="1263" w="1227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2797525" y="5250925"/>
              <a:ext cx="35550" cy="16625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2799150" y="5278875"/>
              <a:ext cx="35000" cy="12825"/>
            </a:xfrm>
            <a:custGeom>
              <a:rect b="b" l="l" r="r" t="t"/>
              <a:pathLst>
                <a:path extrusionOk="0" h="513" w="140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2793575" y="5297825"/>
              <a:ext cx="35350" cy="21825"/>
            </a:xfrm>
            <a:custGeom>
              <a:rect b="b" l="l" r="r" t="t"/>
              <a:pathLst>
                <a:path extrusionOk="0" h="873" w="1414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2782925" y="5314775"/>
              <a:ext cx="32475" cy="29225"/>
            </a:xfrm>
            <a:custGeom>
              <a:rect b="b" l="l" r="r" t="t"/>
              <a:pathLst>
                <a:path extrusionOk="0" h="1169" w="129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2767975" y="5328275"/>
              <a:ext cx="26875" cy="33925"/>
            </a:xfrm>
            <a:custGeom>
              <a:rect b="b" l="l" r="r" t="t"/>
              <a:pathLst>
                <a:path extrusionOk="0" h="1357" w="1075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2750125" y="5337300"/>
              <a:ext cx="18950" cy="35550"/>
            </a:xfrm>
            <a:custGeom>
              <a:rect b="b" l="l" r="r" t="t"/>
              <a:pathLst>
                <a:path extrusionOk="0" h="1422" w="758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2728475" y="5340900"/>
              <a:ext cx="11750" cy="34375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2699800" y="5336750"/>
              <a:ext cx="19875" cy="35375"/>
            </a:xfrm>
            <a:custGeom>
              <a:rect b="b" l="l" r="r" t="t"/>
              <a:pathLst>
                <a:path extrusionOk="0" h="1415" w="79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2674375" y="5327200"/>
              <a:ext cx="27800" cy="33575"/>
            </a:xfrm>
            <a:custGeom>
              <a:rect b="b" l="l" r="r" t="t"/>
              <a:pathLst>
                <a:path extrusionOk="0" h="1343" w="1112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2654550" y="5313150"/>
              <a:ext cx="33025" cy="28675"/>
            </a:xfrm>
            <a:custGeom>
              <a:rect b="b" l="l" r="r" t="t"/>
              <a:pathLst>
                <a:path extrusionOk="0" h="1147" w="1321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2641750" y="5296000"/>
              <a:ext cx="35350" cy="21125"/>
            </a:xfrm>
            <a:custGeom>
              <a:rect b="b" l="l" r="r" t="t"/>
              <a:pathLst>
                <a:path extrusionOk="0" h="845" w="1414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2637425" y="5277075"/>
              <a:ext cx="34650" cy="11750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2789950" y="5224075"/>
              <a:ext cx="34475" cy="25075"/>
            </a:xfrm>
            <a:custGeom>
              <a:rect b="b" l="l" r="r" t="t"/>
              <a:pathLst>
                <a:path extrusionOk="0" h="1003" w="1379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35"/>
          <p:cNvGrpSpPr/>
          <p:nvPr/>
        </p:nvGrpSpPr>
        <p:grpSpPr>
          <a:xfrm>
            <a:off x="6873571" y="1288158"/>
            <a:ext cx="1465759" cy="1462308"/>
            <a:chOff x="2637425" y="5179000"/>
            <a:chExt cx="196725" cy="196275"/>
          </a:xfrm>
        </p:grpSpPr>
        <p:sp>
          <p:nvSpPr>
            <p:cNvPr id="1695" name="Google Shape;1695;p35"/>
            <p:cNvSpPr/>
            <p:nvPr/>
          </p:nvSpPr>
          <p:spPr>
            <a:xfrm>
              <a:off x="2639050" y="5248050"/>
              <a:ext cx="35350" cy="17525"/>
            </a:xfrm>
            <a:custGeom>
              <a:rect b="b" l="l" r="r" t="t"/>
              <a:pathLst>
                <a:path extrusionOk="0" h="701" w="1414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648425" y="5221550"/>
              <a:ext cx="34275" cy="25975"/>
            </a:xfrm>
            <a:custGeom>
              <a:rect b="b" l="l" r="r" t="t"/>
              <a:pathLst>
                <a:path extrusionOk="0" h="1039" w="1371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665725" y="5200075"/>
              <a:ext cx="30150" cy="31950"/>
            </a:xfrm>
            <a:custGeom>
              <a:rect b="b" l="l" r="r" t="t"/>
              <a:pathLst>
                <a:path extrusionOk="0" h="1278" w="1206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2689175" y="5185475"/>
              <a:ext cx="23275" cy="35000"/>
            </a:xfrm>
            <a:custGeom>
              <a:rect b="b" l="l" r="r" t="t"/>
              <a:pathLst>
                <a:path extrusionOk="0" h="1400" w="931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2716750" y="5179000"/>
              <a:ext cx="14275" cy="35000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2742550" y="5179175"/>
              <a:ext cx="15150" cy="35350"/>
            </a:xfrm>
            <a:custGeom>
              <a:rect b="b" l="l" r="r" t="t"/>
              <a:pathLst>
                <a:path extrusionOk="0" h="1414" w="606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761100" y="5186550"/>
              <a:ext cx="24025" cy="35025"/>
            </a:xfrm>
            <a:custGeom>
              <a:rect b="b" l="l" r="r" t="t"/>
              <a:pathLst>
                <a:path extrusionOk="0" h="1401" w="96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2777350" y="5201900"/>
              <a:ext cx="30675" cy="31575"/>
            </a:xfrm>
            <a:custGeom>
              <a:rect b="b" l="l" r="r" t="t"/>
              <a:pathLst>
                <a:path extrusionOk="0" h="1263" w="1227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2797525" y="5250925"/>
              <a:ext cx="35550" cy="16625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2799150" y="5278875"/>
              <a:ext cx="35000" cy="12825"/>
            </a:xfrm>
            <a:custGeom>
              <a:rect b="b" l="l" r="r" t="t"/>
              <a:pathLst>
                <a:path extrusionOk="0" h="513" w="140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2793575" y="5297825"/>
              <a:ext cx="35350" cy="21825"/>
            </a:xfrm>
            <a:custGeom>
              <a:rect b="b" l="l" r="r" t="t"/>
              <a:pathLst>
                <a:path extrusionOk="0" h="873" w="1414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2782925" y="5314775"/>
              <a:ext cx="32475" cy="29225"/>
            </a:xfrm>
            <a:custGeom>
              <a:rect b="b" l="l" r="r" t="t"/>
              <a:pathLst>
                <a:path extrusionOk="0" h="1169" w="129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2767975" y="5328275"/>
              <a:ext cx="26875" cy="33925"/>
            </a:xfrm>
            <a:custGeom>
              <a:rect b="b" l="l" r="r" t="t"/>
              <a:pathLst>
                <a:path extrusionOk="0" h="1357" w="1075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2750125" y="5337300"/>
              <a:ext cx="18950" cy="35550"/>
            </a:xfrm>
            <a:custGeom>
              <a:rect b="b" l="l" r="r" t="t"/>
              <a:pathLst>
                <a:path extrusionOk="0" h="1422" w="758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2728475" y="5340900"/>
              <a:ext cx="11750" cy="34375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2699800" y="5336750"/>
              <a:ext cx="19875" cy="35375"/>
            </a:xfrm>
            <a:custGeom>
              <a:rect b="b" l="l" r="r" t="t"/>
              <a:pathLst>
                <a:path extrusionOk="0" h="1415" w="79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2674375" y="5327200"/>
              <a:ext cx="27800" cy="33575"/>
            </a:xfrm>
            <a:custGeom>
              <a:rect b="b" l="l" r="r" t="t"/>
              <a:pathLst>
                <a:path extrusionOk="0" h="1343" w="1112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2654550" y="5313150"/>
              <a:ext cx="33025" cy="28675"/>
            </a:xfrm>
            <a:custGeom>
              <a:rect b="b" l="l" r="r" t="t"/>
              <a:pathLst>
                <a:path extrusionOk="0" h="1147" w="1321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2641750" y="5296000"/>
              <a:ext cx="35350" cy="21125"/>
            </a:xfrm>
            <a:custGeom>
              <a:rect b="b" l="l" r="r" t="t"/>
              <a:pathLst>
                <a:path extrusionOk="0" h="845" w="1414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2637425" y="5277075"/>
              <a:ext cx="34650" cy="11750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2789950" y="5224075"/>
              <a:ext cx="34475" cy="25075"/>
            </a:xfrm>
            <a:custGeom>
              <a:rect b="b" l="l" r="r" t="t"/>
              <a:pathLst>
                <a:path extrusionOk="0" h="1003" w="1379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6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1721" name="Google Shape;1721;p36"/>
          <p:cNvGrpSpPr/>
          <p:nvPr/>
        </p:nvGrpSpPr>
        <p:grpSpPr>
          <a:xfrm>
            <a:off x="457200" y="1512925"/>
            <a:ext cx="8229554" cy="2847740"/>
            <a:chOff x="457200" y="1512925"/>
            <a:chExt cx="8229554" cy="2847740"/>
          </a:xfrm>
        </p:grpSpPr>
        <p:grpSp>
          <p:nvGrpSpPr>
            <p:cNvPr id="1722" name="Google Shape;1722;p36"/>
            <p:cNvGrpSpPr/>
            <p:nvPr/>
          </p:nvGrpSpPr>
          <p:grpSpPr>
            <a:xfrm>
              <a:off x="457200" y="1512925"/>
              <a:ext cx="3588438" cy="2847740"/>
              <a:chOff x="457200" y="1512925"/>
              <a:chExt cx="3588438" cy="2847740"/>
            </a:xfrm>
          </p:grpSpPr>
          <p:grpSp>
            <p:nvGrpSpPr>
              <p:cNvPr id="1723" name="Google Shape;1723;p36"/>
              <p:cNvGrpSpPr/>
              <p:nvPr/>
            </p:nvGrpSpPr>
            <p:grpSpPr>
              <a:xfrm>
                <a:off x="457200" y="1512925"/>
                <a:ext cx="3588438" cy="2847740"/>
                <a:chOff x="457200" y="1512925"/>
                <a:chExt cx="3588438" cy="2847740"/>
              </a:xfrm>
            </p:grpSpPr>
            <p:sp>
              <p:nvSpPr>
                <p:cNvPr id="1724" name="Google Shape;1724;p36"/>
                <p:cNvSpPr/>
                <p:nvPr/>
              </p:nvSpPr>
              <p:spPr>
                <a:xfrm>
                  <a:off x="1197898" y="1512925"/>
                  <a:ext cx="2847740" cy="2847740"/>
                </a:xfrm>
                <a:custGeom>
                  <a:rect b="b" l="l" r="r" t="t"/>
                  <a:pathLst>
                    <a:path extrusionOk="0" h="33771" w="33771">
                      <a:moveTo>
                        <a:pt x="16885" y="1"/>
                      </a:moveTo>
                      <a:cubicBezTo>
                        <a:pt x="7560" y="1"/>
                        <a:pt x="1" y="7561"/>
                        <a:pt x="1" y="16886"/>
                      </a:cubicBezTo>
                      <a:cubicBezTo>
                        <a:pt x="1" y="26211"/>
                        <a:pt x="7560" y="33770"/>
                        <a:pt x="16885" y="33770"/>
                      </a:cubicBezTo>
                      <a:cubicBezTo>
                        <a:pt x="26211" y="33770"/>
                        <a:pt x="33771" y="26211"/>
                        <a:pt x="33771" y="16886"/>
                      </a:cubicBezTo>
                      <a:cubicBezTo>
                        <a:pt x="33771" y="7561"/>
                        <a:pt x="26211" y="1"/>
                        <a:pt x="16885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36"/>
                <p:cNvSpPr/>
                <p:nvPr/>
              </p:nvSpPr>
              <p:spPr>
                <a:xfrm>
                  <a:off x="457200" y="1718168"/>
                  <a:ext cx="2955423" cy="2289086"/>
                </a:xfrm>
                <a:custGeom>
                  <a:rect b="b" l="l" r="r" t="t"/>
                  <a:pathLst>
                    <a:path extrusionOk="0" h="27146" w="35048">
                      <a:moveTo>
                        <a:pt x="26231" y="1"/>
                      </a:moveTo>
                      <a:cubicBezTo>
                        <a:pt x="26193" y="1"/>
                        <a:pt x="26155" y="3"/>
                        <a:pt x="26116" y="9"/>
                      </a:cubicBezTo>
                      <a:cubicBezTo>
                        <a:pt x="24558" y="241"/>
                        <a:pt x="24160" y="7049"/>
                        <a:pt x="22265" y="7912"/>
                      </a:cubicBezTo>
                      <a:cubicBezTo>
                        <a:pt x="20373" y="8775"/>
                        <a:pt x="14895" y="14418"/>
                        <a:pt x="14895" y="14418"/>
                      </a:cubicBezTo>
                      <a:lnTo>
                        <a:pt x="0" y="14418"/>
                      </a:lnTo>
                      <a:lnTo>
                        <a:pt x="0" y="25511"/>
                      </a:lnTo>
                      <a:lnTo>
                        <a:pt x="15561" y="25640"/>
                      </a:lnTo>
                      <a:lnTo>
                        <a:pt x="20140" y="26901"/>
                      </a:lnTo>
                      <a:cubicBezTo>
                        <a:pt x="20140" y="26901"/>
                        <a:pt x="21861" y="27145"/>
                        <a:pt x="23940" y="27145"/>
                      </a:cubicBezTo>
                      <a:cubicBezTo>
                        <a:pt x="25375" y="27145"/>
                        <a:pt x="26981" y="27029"/>
                        <a:pt x="28309" y="26635"/>
                      </a:cubicBezTo>
                      <a:cubicBezTo>
                        <a:pt x="31562" y="25671"/>
                        <a:pt x="30433" y="23315"/>
                        <a:pt x="30433" y="23315"/>
                      </a:cubicBezTo>
                      <a:cubicBezTo>
                        <a:pt x="33586" y="22254"/>
                        <a:pt x="31895" y="19796"/>
                        <a:pt x="31895" y="19796"/>
                      </a:cubicBezTo>
                      <a:cubicBezTo>
                        <a:pt x="33887" y="18836"/>
                        <a:pt x="32358" y="16013"/>
                        <a:pt x="32358" y="16013"/>
                      </a:cubicBezTo>
                      <a:cubicBezTo>
                        <a:pt x="35048" y="13788"/>
                        <a:pt x="32092" y="11961"/>
                        <a:pt x="32092" y="11961"/>
                      </a:cubicBezTo>
                      <a:cubicBezTo>
                        <a:pt x="32092" y="11961"/>
                        <a:pt x="30499" y="12050"/>
                        <a:pt x="28868" y="12050"/>
                      </a:cubicBezTo>
                      <a:cubicBezTo>
                        <a:pt x="27834" y="12050"/>
                        <a:pt x="26784" y="12014"/>
                        <a:pt x="26116" y="11896"/>
                      </a:cubicBezTo>
                      <a:cubicBezTo>
                        <a:pt x="24539" y="11617"/>
                        <a:pt x="25585" y="10169"/>
                        <a:pt x="26980" y="7213"/>
                      </a:cubicBezTo>
                      <a:cubicBezTo>
                        <a:pt x="28339" y="4334"/>
                        <a:pt x="27712" y="1"/>
                        <a:pt x="26231" y="1"/>
                      </a:cubicBezTo>
                      <a:close/>
                    </a:path>
                  </a:pathLst>
                </a:custGeom>
                <a:solidFill>
                  <a:srgbClr val="F0B7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6" name="Google Shape;1726;p36"/>
              <p:cNvSpPr/>
              <p:nvPr/>
            </p:nvSpPr>
            <p:spPr>
              <a:xfrm>
                <a:off x="2480207" y="2721279"/>
                <a:ext cx="705547" cy="1150024"/>
              </a:xfrm>
              <a:custGeom>
                <a:rect b="b" l="l" r="r" t="t"/>
                <a:pathLst>
                  <a:path extrusionOk="0" h="13638" w="8367">
                    <a:moveTo>
                      <a:pt x="2125" y="0"/>
                    </a:moveTo>
                    <a:cubicBezTo>
                      <a:pt x="2125" y="0"/>
                      <a:pt x="644" y="2060"/>
                      <a:pt x="507" y="2592"/>
                    </a:cubicBezTo>
                    <a:cubicBezTo>
                      <a:pt x="411" y="2971"/>
                      <a:pt x="570" y="3363"/>
                      <a:pt x="831" y="3638"/>
                    </a:cubicBezTo>
                    <a:cubicBezTo>
                      <a:pt x="1115" y="3940"/>
                      <a:pt x="1513" y="4093"/>
                      <a:pt x="1904" y="4204"/>
                    </a:cubicBezTo>
                    <a:cubicBezTo>
                      <a:pt x="1983" y="4226"/>
                      <a:pt x="2062" y="4246"/>
                      <a:pt x="2141" y="4264"/>
                    </a:cubicBezTo>
                    <a:lnTo>
                      <a:pt x="1957" y="4532"/>
                    </a:lnTo>
                    <a:cubicBezTo>
                      <a:pt x="1622" y="4652"/>
                      <a:pt x="1311" y="4838"/>
                      <a:pt x="1046" y="5076"/>
                    </a:cubicBezTo>
                    <a:cubicBezTo>
                      <a:pt x="727" y="5365"/>
                      <a:pt x="391" y="5771"/>
                      <a:pt x="346" y="6216"/>
                    </a:cubicBezTo>
                    <a:cubicBezTo>
                      <a:pt x="301" y="6650"/>
                      <a:pt x="555" y="7056"/>
                      <a:pt x="905" y="7296"/>
                    </a:cubicBezTo>
                    <a:cubicBezTo>
                      <a:pt x="1051" y="7396"/>
                      <a:pt x="1209" y="7466"/>
                      <a:pt x="1374" y="7518"/>
                    </a:cubicBezTo>
                    <a:cubicBezTo>
                      <a:pt x="966" y="7671"/>
                      <a:pt x="603" y="7943"/>
                      <a:pt x="358" y="8314"/>
                    </a:cubicBezTo>
                    <a:cubicBezTo>
                      <a:pt x="132" y="8657"/>
                      <a:pt x="0" y="9086"/>
                      <a:pt x="65" y="9498"/>
                    </a:cubicBezTo>
                    <a:cubicBezTo>
                      <a:pt x="129" y="9908"/>
                      <a:pt x="376" y="10222"/>
                      <a:pt x="723" y="10437"/>
                    </a:cubicBezTo>
                    <a:cubicBezTo>
                      <a:pt x="774" y="10468"/>
                      <a:pt x="827" y="10497"/>
                      <a:pt x="881" y="10525"/>
                    </a:cubicBezTo>
                    <a:lnTo>
                      <a:pt x="766" y="10755"/>
                    </a:lnTo>
                    <a:cubicBezTo>
                      <a:pt x="755" y="10759"/>
                      <a:pt x="745" y="10762"/>
                      <a:pt x="735" y="10766"/>
                    </a:cubicBezTo>
                    <a:cubicBezTo>
                      <a:pt x="313" y="10929"/>
                      <a:pt x="134" y="11340"/>
                      <a:pt x="188" y="11773"/>
                    </a:cubicBezTo>
                    <a:cubicBezTo>
                      <a:pt x="265" y="12392"/>
                      <a:pt x="664" y="12926"/>
                      <a:pt x="1190" y="13242"/>
                    </a:cubicBezTo>
                    <a:cubicBezTo>
                      <a:pt x="1450" y="13518"/>
                      <a:pt x="1857" y="13637"/>
                      <a:pt x="2113" y="13637"/>
                    </a:cubicBezTo>
                    <a:cubicBezTo>
                      <a:pt x="2418" y="13637"/>
                      <a:pt x="2507" y="13467"/>
                      <a:pt x="1871" y="13190"/>
                    </a:cubicBezTo>
                    <a:cubicBezTo>
                      <a:pt x="1849" y="13156"/>
                      <a:pt x="1815" y="13128"/>
                      <a:pt x="1766" y="13114"/>
                    </a:cubicBezTo>
                    <a:cubicBezTo>
                      <a:pt x="1174" y="12942"/>
                      <a:pt x="645" y="12403"/>
                      <a:pt x="549" y="11781"/>
                    </a:cubicBezTo>
                    <a:cubicBezTo>
                      <a:pt x="526" y="11626"/>
                      <a:pt x="524" y="11456"/>
                      <a:pt x="601" y="11315"/>
                    </a:cubicBezTo>
                    <a:cubicBezTo>
                      <a:pt x="676" y="11174"/>
                      <a:pt x="820" y="11106"/>
                      <a:pt x="968" y="11068"/>
                    </a:cubicBezTo>
                    <a:cubicBezTo>
                      <a:pt x="1039" y="11049"/>
                      <a:pt x="1113" y="11037"/>
                      <a:pt x="1188" y="11029"/>
                    </a:cubicBezTo>
                    <a:lnTo>
                      <a:pt x="6442" y="11419"/>
                    </a:lnTo>
                    <a:lnTo>
                      <a:pt x="6442" y="11419"/>
                    </a:lnTo>
                    <a:lnTo>
                      <a:pt x="1047" y="10193"/>
                    </a:lnTo>
                    <a:lnTo>
                      <a:pt x="1039" y="10208"/>
                    </a:lnTo>
                    <a:cubicBezTo>
                      <a:pt x="982" y="10177"/>
                      <a:pt x="927" y="10146"/>
                      <a:pt x="875" y="10112"/>
                    </a:cubicBezTo>
                    <a:cubicBezTo>
                      <a:pt x="492" y="9864"/>
                      <a:pt x="342" y="9460"/>
                      <a:pt x="438" y="9017"/>
                    </a:cubicBezTo>
                    <a:cubicBezTo>
                      <a:pt x="548" y="8516"/>
                      <a:pt x="916" y="8115"/>
                      <a:pt x="1372" y="7900"/>
                    </a:cubicBezTo>
                    <a:lnTo>
                      <a:pt x="7904" y="7900"/>
                    </a:lnTo>
                    <a:lnTo>
                      <a:pt x="2514" y="7340"/>
                    </a:lnTo>
                    <a:cubicBezTo>
                      <a:pt x="2492" y="7324"/>
                      <a:pt x="2463" y="7313"/>
                      <a:pt x="2427" y="7312"/>
                    </a:cubicBezTo>
                    <a:cubicBezTo>
                      <a:pt x="2008" y="7286"/>
                      <a:pt x="1560" y="7265"/>
                      <a:pt x="1187" y="7052"/>
                    </a:cubicBezTo>
                    <a:cubicBezTo>
                      <a:pt x="888" y="6883"/>
                      <a:pt x="635" y="6544"/>
                      <a:pt x="713" y="6186"/>
                    </a:cubicBezTo>
                    <a:cubicBezTo>
                      <a:pt x="789" y="5834"/>
                      <a:pt x="1081" y="5506"/>
                      <a:pt x="1352" y="5283"/>
                    </a:cubicBezTo>
                    <a:cubicBezTo>
                      <a:pt x="1574" y="5100"/>
                      <a:pt x="1824" y="4960"/>
                      <a:pt x="2093" y="4865"/>
                    </a:cubicBezTo>
                    <a:lnTo>
                      <a:pt x="8367" y="4117"/>
                    </a:lnTo>
                    <a:lnTo>
                      <a:pt x="3594" y="4117"/>
                    </a:lnTo>
                    <a:cubicBezTo>
                      <a:pt x="3564" y="4071"/>
                      <a:pt x="3513" y="4037"/>
                      <a:pt x="3444" y="4037"/>
                    </a:cubicBezTo>
                    <a:cubicBezTo>
                      <a:pt x="3442" y="4037"/>
                      <a:pt x="3440" y="4037"/>
                      <a:pt x="3439" y="4037"/>
                    </a:cubicBezTo>
                    <a:cubicBezTo>
                      <a:pt x="3396" y="4038"/>
                      <a:pt x="3354" y="4039"/>
                      <a:pt x="3312" y="4039"/>
                    </a:cubicBezTo>
                    <a:cubicBezTo>
                      <a:pt x="2849" y="4039"/>
                      <a:pt x="2389" y="3973"/>
                      <a:pt x="1943" y="3844"/>
                    </a:cubicBezTo>
                    <a:cubicBezTo>
                      <a:pt x="1532" y="3725"/>
                      <a:pt x="1068" y="3524"/>
                      <a:pt x="895" y="3099"/>
                    </a:cubicBezTo>
                    <a:cubicBezTo>
                      <a:pt x="728" y="2690"/>
                      <a:pt x="976" y="2331"/>
                      <a:pt x="1312" y="2107"/>
                    </a:cubicBezTo>
                    <a:cubicBezTo>
                      <a:pt x="1692" y="1853"/>
                      <a:pt x="2574" y="1525"/>
                      <a:pt x="2580" y="1521"/>
                    </a:cubicBezTo>
                    <a:lnTo>
                      <a:pt x="8101" y="65"/>
                    </a:lnTo>
                    <a:lnTo>
                      <a:pt x="8101" y="65"/>
                    </a:lnTo>
                    <a:cubicBezTo>
                      <a:pt x="8101" y="65"/>
                      <a:pt x="6392" y="181"/>
                      <a:pt x="4725" y="181"/>
                    </a:cubicBezTo>
                    <a:cubicBezTo>
                      <a:pt x="3713" y="181"/>
                      <a:pt x="2716" y="138"/>
                      <a:pt x="2125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36"/>
            <p:cNvSpPr/>
            <p:nvPr/>
          </p:nvSpPr>
          <p:spPr>
            <a:xfrm>
              <a:off x="3585748" y="1512926"/>
              <a:ext cx="5101006" cy="494622"/>
            </a:xfrm>
            <a:custGeom>
              <a:rect b="b" l="l" r="r" t="t"/>
              <a:pathLst>
                <a:path extrusionOk="0" h="6496" w="42124">
                  <a:moveTo>
                    <a:pt x="90" y="1"/>
                  </a:moveTo>
                  <a:cubicBezTo>
                    <a:pt x="41" y="1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1"/>
                    <a:pt x="4203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3585748" y="2293467"/>
              <a:ext cx="5101006" cy="494546"/>
            </a:xfrm>
            <a:custGeom>
              <a:rect b="b" l="l" r="r" t="t"/>
              <a:pathLst>
                <a:path extrusionOk="0" h="6495" w="42124">
                  <a:moveTo>
                    <a:pt x="90" y="0"/>
                  </a:moveTo>
                  <a:cubicBezTo>
                    <a:pt x="41" y="0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4"/>
                    <a:pt x="41" y="6494"/>
                    <a:pt x="90" y="6494"/>
                  </a:cubicBezTo>
                  <a:lnTo>
                    <a:pt x="42035" y="6494"/>
                  </a:lnTo>
                  <a:cubicBezTo>
                    <a:pt x="42084" y="6494"/>
                    <a:pt x="42124" y="6454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3585748" y="3073932"/>
              <a:ext cx="5101006" cy="494546"/>
            </a:xfrm>
            <a:custGeom>
              <a:rect b="b" l="l" r="r" t="t"/>
              <a:pathLst>
                <a:path extrusionOk="0" h="6495" w="42124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3585748" y="3854397"/>
              <a:ext cx="5101006" cy="494546"/>
            </a:xfrm>
            <a:custGeom>
              <a:rect b="b" l="l" r="r" t="t"/>
              <a:pathLst>
                <a:path extrusionOk="0" h="6495" w="42124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4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4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1" name="Google Shape;1731;p36"/>
          <p:cNvSpPr txBox="1"/>
          <p:nvPr/>
        </p:nvSpPr>
        <p:spPr>
          <a:xfrm>
            <a:off x="4173175" y="1574751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6"/>
          <p:cNvSpPr txBox="1"/>
          <p:nvPr/>
        </p:nvSpPr>
        <p:spPr>
          <a:xfrm>
            <a:off x="4173175" y="2355498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6"/>
          <p:cNvSpPr txBox="1"/>
          <p:nvPr/>
        </p:nvSpPr>
        <p:spPr>
          <a:xfrm>
            <a:off x="4173175" y="3136246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36"/>
          <p:cNvSpPr txBox="1"/>
          <p:nvPr/>
        </p:nvSpPr>
        <p:spPr>
          <a:xfrm>
            <a:off x="4173175" y="3916994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6"/>
          <p:cNvSpPr/>
          <p:nvPr/>
        </p:nvSpPr>
        <p:spPr>
          <a:xfrm>
            <a:off x="3745983" y="1628508"/>
            <a:ext cx="299656" cy="263592"/>
          </a:xfrm>
          <a:custGeom>
            <a:rect b="b" l="l" r="r" t="t"/>
            <a:pathLst>
              <a:path extrusionOk="0" h="1301" w="1479">
                <a:moveTo>
                  <a:pt x="962" y="148"/>
                </a:moveTo>
                <a:lnTo>
                  <a:pt x="962" y="325"/>
                </a:lnTo>
                <a:lnTo>
                  <a:pt x="516" y="325"/>
                </a:lnTo>
                <a:lnTo>
                  <a:pt x="516" y="148"/>
                </a:lnTo>
                <a:close/>
                <a:moveTo>
                  <a:pt x="686" y="615"/>
                </a:moveTo>
                <a:lnTo>
                  <a:pt x="686" y="786"/>
                </a:lnTo>
                <a:lnTo>
                  <a:pt x="514" y="786"/>
                </a:lnTo>
                <a:lnTo>
                  <a:pt x="514" y="894"/>
                </a:lnTo>
                <a:lnTo>
                  <a:pt x="686" y="894"/>
                </a:lnTo>
                <a:lnTo>
                  <a:pt x="686" y="1065"/>
                </a:lnTo>
                <a:lnTo>
                  <a:pt x="793" y="1065"/>
                </a:lnTo>
                <a:lnTo>
                  <a:pt x="793" y="894"/>
                </a:lnTo>
                <a:lnTo>
                  <a:pt x="964" y="894"/>
                </a:lnTo>
                <a:lnTo>
                  <a:pt x="964" y="786"/>
                </a:lnTo>
                <a:lnTo>
                  <a:pt x="793" y="786"/>
                </a:lnTo>
                <a:lnTo>
                  <a:pt x="793" y="615"/>
                </a:lnTo>
                <a:close/>
                <a:moveTo>
                  <a:pt x="728" y="452"/>
                </a:moveTo>
                <a:cubicBezTo>
                  <a:pt x="938" y="452"/>
                  <a:pt x="1107" y="622"/>
                  <a:pt x="1107" y="831"/>
                </a:cubicBezTo>
                <a:cubicBezTo>
                  <a:pt x="1107" y="1041"/>
                  <a:pt x="938" y="1210"/>
                  <a:pt x="728" y="1210"/>
                </a:cubicBezTo>
                <a:cubicBezTo>
                  <a:pt x="519" y="1210"/>
                  <a:pt x="349" y="1041"/>
                  <a:pt x="349" y="831"/>
                </a:cubicBezTo>
                <a:cubicBezTo>
                  <a:pt x="349" y="622"/>
                  <a:pt x="519" y="452"/>
                  <a:pt x="728" y="452"/>
                </a:cubicBezTo>
                <a:close/>
                <a:moveTo>
                  <a:pt x="415" y="0"/>
                </a:moveTo>
                <a:cubicBezTo>
                  <a:pt x="389" y="0"/>
                  <a:pt x="368" y="21"/>
                  <a:pt x="368" y="47"/>
                </a:cubicBezTo>
                <a:lnTo>
                  <a:pt x="368" y="325"/>
                </a:lnTo>
                <a:lnTo>
                  <a:pt x="62" y="325"/>
                </a:lnTo>
                <a:cubicBezTo>
                  <a:pt x="28" y="325"/>
                  <a:pt x="0" y="353"/>
                  <a:pt x="0" y="388"/>
                </a:cubicBezTo>
                <a:lnTo>
                  <a:pt x="0" y="1239"/>
                </a:lnTo>
                <a:cubicBezTo>
                  <a:pt x="0" y="1273"/>
                  <a:pt x="28" y="1301"/>
                  <a:pt x="62" y="1301"/>
                </a:cubicBezTo>
                <a:lnTo>
                  <a:pt x="1416" y="1301"/>
                </a:lnTo>
                <a:cubicBezTo>
                  <a:pt x="1450" y="1301"/>
                  <a:pt x="1478" y="1273"/>
                  <a:pt x="1478" y="1239"/>
                </a:cubicBezTo>
                <a:lnTo>
                  <a:pt x="1478" y="388"/>
                </a:lnTo>
                <a:cubicBezTo>
                  <a:pt x="1478" y="353"/>
                  <a:pt x="1450" y="325"/>
                  <a:pt x="1416" y="325"/>
                </a:cubicBezTo>
                <a:lnTo>
                  <a:pt x="1111" y="325"/>
                </a:lnTo>
                <a:lnTo>
                  <a:pt x="1111" y="47"/>
                </a:lnTo>
                <a:cubicBezTo>
                  <a:pt x="1111" y="21"/>
                  <a:pt x="1090" y="0"/>
                  <a:pt x="1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36"/>
          <p:cNvGrpSpPr/>
          <p:nvPr/>
        </p:nvGrpSpPr>
        <p:grpSpPr>
          <a:xfrm>
            <a:off x="3730686" y="2481451"/>
            <a:ext cx="330251" cy="148106"/>
            <a:chOff x="1874232" y="4358951"/>
            <a:chExt cx="330251" cy="148106"/>
          </a:xfrm>
        </p:grpSpPr>
        <p:sp>
          <p:nvSpPr>
            <p:cNvPr id="1737" name="Google Shape;1737;p36"/>
            <p:cNvSpPr/>
            <p:nvPr/>
          </p:nvSpPr>
          <p:spPr>
            <a:xfrm>
              <a:off x="1874232" y="4358951"/>
              <a:ext cx="148511" cy="147903"/>
            </a:xfrm>
            <a:custGeom>
              <a:rect b="b" l="l" r="r" t="t"/>
              <a:pathLst>
                <a:path extrusionOk="0" h="730" w="733">
                  <a:moveTo>
                    <a:pt x="366" y="1"/>
                  </a:moveTo>
                  <a:cubicBezTo>
                    <a:pt x="164" y="1"/>
                    <a:pt x="1" y="163"/>
                    <a:pt x="1" y="365"/>
                  </a:cubicBezTo>
                  <a:cubicBezTo>
                    <a:pt x="1" y="565"/>
                    <a:pt x="164" y="730"/>
                    <a:pt x="365" y="730"/>
                  </a:cubicBezTo>
                  <a:lnTo>
                    <a:pt x="732" y="730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055971" y="4359154"/>
              <a:ext cx="148511" cy="147903"/>
            </a:xfrm>
            <a:custGeom>
              <a:rect b="b" l="l" r="r" t="t"/>
              <a:pathLst>
                <a:path extrusionOk="0" h="730" w="733">
                  <a:moveTo>
                    <a:pt x="1" y="0"/>
                  </a:moveTo>
                  <a:lnTo>
                    <a:pt x="0" y="729"/>
                  </a:lnTo>
                  <a:lnTo>
                    <a:pt x="368" y="729"/>
                  </a:lnTo>
                  <a:cubicBezTo>
                    <a:pt x="569" y="729"/>
                    <a:pt x="732" y="567"/>
                    <a:pt x="733" y="365"/>
                  </a:cubicBezTo>
                  <a:cubicBezTo>
                    <a:pt x="733" y="164"/>
                    <a:pt x="570" y="0"/>
                    <a:pt x="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36"/>
          <p:cNvGrpSpPr/>
          <p:nvPr/>
        </p:nvGrpSpPr>
        <p:grpSpPr>
          <a:xfrm>
            <a:off x="3711742" y="3220893"/>
            <a:ext cx="368138" cy="207673"/>
            <a:chOff x="2546080" y="4329168"/>
            <a:chExt cx="368138" cy="207673"/>
          </a:xfrm>
        </p:grpSpPr>
        <p:sp>
          <p:nvSpPr>
            <p:cNvPr id="1740" name="Google Shape;1740;p36"/>
            <p:cNvSpPr/>
            <p:nvPr/>
          </p:nvSpPr>
          <p:spPr>
            <a:xfrm>
              <a:off x="2564112" y="4423786"/>
              <a:ext cx="260958" cy="49234"/>
            </a:xfrm>
            <a:custGeom>
              <a:rect b="b" l="l" r="r" t="t"/>
              <a:pathLst>
                <a:path extrusionOk="0" h="243" w="1288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243"/>
                  </a:lnTo>
                  <a:lnTo>
                    <a:pt x="1288" y="243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546080" y="4487202"/>
              <a:ext cx="368138" cy="24516"/>
            </a:xfrm>
            <a:custGeom>
              <a:rect b="b" l="l" r="r" t="t"/>
              <a:pathLst>
                <a:path extrusionOk="0" h="121" w="1817">
                  <a:moveTo>
                    <a:pt x="1" y="1"/>
                  </a:moveTo>
                  <a:lnTo>
                    <a:pt x="1" y="120"/>
                  </a:lnTo>
                  <a:lnTo>
                    <a:pt x="1817" y="120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2842900" y="4329168"/>
              <a:ext cx="53691" cy="143851"/>
            </a:xfrm>
            <a:custGeom>
              <a:rect b="b" l="l" r="r" t="t"/>
              <a:pathLst>
                <a:path extrusionOk="0" h="710" w="265">
                  <a:moveTo>
                    <a:pt x="93" y="1"/>
                  </a:moveTo>
                  <a:cubicBezTo>
                    <a:pt x="42" y="1"/>
                    <a:pt x="0" y="42"/>
                    <a:pt x="0" y="93"/>
                  </a:cubicBezTo>
                  <a:lnTo>
                    <a:pt x="0" y="710"/>
                  </a:lnTo>
                  <a:lnTo>
                    <a:pt x="265" y="71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564112" y="4511515"/>
              <a:ext cx="19450" cy="25326"/>
            </a:xfrm>
            <a:custGeom>
              <a:rect b="b" l="l" r="r" t="t"/>
              <a:pathLst>
                <a:path extrusionOk="0" h="125" w="96">
                  <a:moveTo>
                    <a:pt x="0" y="0"/>
                  </a:moveTo>
                  <a:lnTo>
                    <a:pt x="0" y="124"/>
                  </a:lnTo>
                  <a:lnTo>
                    <a:pt x="95" y="1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876938" y="4511515"/>
              <a:ext cx="19653" cy="25326"/>
            </a:xfrm>
            <a:custGeom>
              <a:rect b="b" l="l" r="r" t="t"/>
              <a:pathLst>
                <a:path extrusionOk="0" h="125" w="97">
                  <a:moveTo>
                    <a:pt x="1" y="0"/>
                  </a:moveTo>
                  <a:lnTo>
                    <a:pt x="1" y="124"/>
                  </a:lnTo>
                  <a:lnTo>
                    <a:pt x="97" y="12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36"/>
          <p:cNvGrpSpPr/>
          <p:nvPr/>
        </p:nvGrpSpPr>
        <p:grpSpPr>
          <a:xfrm>
            <a:off x="3729571" y="4017953"/>
            <a:ext cx="332480" cy="169177"/>
            <a:chOff x="3215091" y="4348415"/>
            <a:chExt cx="332480" cy="169177"/>
          </a:xfrm>
        </p:grpSpPr>
        <p:sp>
          <p:nvSpPr>
            <p:cNvPr id="1746" name="Google Shape;1746;p36"/>
            <p:cNvSpPr/>
            <p:nvPr/>
          </p:nvSpPr>
          <p:spPr>
            <a:xfrm>
              <a:off x="3305049" y="4420949"/>
              <a:ext cx="152361" cy="23908"/>
            </a:xfrm>
            <a:custGeom>
              <a:rect b="b" l="l" r="r" t="t"/>
              <a:pathLst>
                <a:path extrusionOk="0" h="118" w="752">
                  <a:moveTo>
                    <a:pt x="1" y="1"/>
                  </a:moveTo>
                  <a:lnTo>
                    <a:pt x="1" y="117"/>
                  </a:lnTo>
                  <a:lnTo>
                    <a:pt x="752" y="11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267161" y="4348415"/>
              <a:ext cx="38090" cy="169177"/>
            </a:xfrm>
            <a:custGeom>
              <a:rect b="b" l="l" r="r" t="t"/>
              <a:pathLst>
                <a:path extrusionOk="0" h="835" w="188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3215091" y="4383669"/>
              <a:ext cx="38090" cy="98670"/>
            </a:xfrm>
            <a:custGeom>
              <a:rect b="b" l="l" r="r" t="t"/>
              <a:pathLst>
                <a:path extrusionOk="0" h="487" w="188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3457208" y="4348415"/>
              <a:ext cx="38293" cy="169177"/>
            </a:xfrm>
            <a:custGeom>
              <a:rect b="b" l="l" r="r" t="t"/>
              <a:pathLst>
                <a:path extrusionOk="0" h="835" w="189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509481" y="4383669"/>
              <a:ext cx="38090" cy="98670"/>
            </a:xfrm>
            <a:custGeom>
              <a:rect b="b" l="l" r="r" t="t"/>
              <a:pathLst>
                <a:path extrusionOk="0" h="487" w="188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37"/>
          <p:cNvGrpSpPr/>
          <p:nvPr/>
        </p:nvGrpSpPr>
        <p:grpSpPr>
          <a:xfrm>
            <a:off x="3364374" y="1348250"/>
            <a:ext cx="2415239" cy="2854792"/>
            <a:chOff x="3364374" y="1348250"/>
            <a:chExt cx="2415239" cy="2854792"/>
          </a:xfrm>
        </p:grpSpPr>
        <p:sp>
          <p:nvSpPr>
            <p:cNvPr id="1756" name="Google Shape;1756;p37"/>
            <p:cNvSpPr/>
            <p:nvPr/>
          </p:nvSpPr>
          <p:spPr>
            <a:xfrm>
              <a:off x="4842740" y="1997106"/>
              <a:ext cx="601619" cy="601619"/>
            </a:xfrm>
            <a:custGeom>
              <a:rect b="b" l="l" r="r" t="t"/>
              <a:pathLst>
                <a:path extrusionOk="0" h="6406" w="6406">
                  <a:moveTo>
                    <a:pt x="2111" y="0"/>
                  </a:moveTo>
                  <a:lnTo>
                    <a:pt x="2111" y="2110"/>
                  </a:lnTo>
                  <a:lnTo>
                    <a:pt x="0" y="2110"/>
                  </a:lnTo>
                  <a:lnTo>
                    <a:pt x="0" y="4296"/>
                  </a:lnTo>
                  <a:lnTo>
                    <a:pt x="2111" y="4296"/>
                  </a:lnTo>
                  <a:lnTo>
                    <a:pt x="2111" y="6405"/>
                  </a:lnTo>
                  <a:lnTo>
                    <a:pt x="4295" y="6405"/>
                  </a:lnTo>
                  <a:lnTo>
                    <a:pt x="4295" y="4296"/>
                  </a:lnTo>
                  <a:lnTo>
                    <a:pt x="6406" y="4296"/>
                  </a:lnTo>
                  <a:lnTo>
                    <a:pt x="6406" y="2110"/>
                  </a:lnTo>
                  <a:lnTo>
                    <a:pt x="4295" y="2110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rgbClr val="E1F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721963" y="1613089"/>
              <a:ext cx="206613" cy="206613"/>
            </a:xfrm>
            <a:custGeom>
              <a:rect b="b" l="l" r="r" t="t"/>
              <a:pathLst>
                <a:path extrusionOk="0" h="2200" w="2200">
                  <a:moveTo>
                    <a:pt x="725" y="0"/>
                  </a:moveTo>
                  <a:lnTo>
                    <a:pt x="725" y="725"/>
                  </a:lnTo>
                  <a:lnTo>
                    <a:pt x="1" y="725"/>
                  </a:lnTo>
                  <a:lnTo>
                    <a:pt x="1" y="1475"/>
                  </a:lnTo>
                  <a:lnTo>
                    <a:pt x="725" y="1475"/>
                  </a:lnTo>
                  <a:lnTo>
                    <a:pt x="725" y="2200"/>
                  </a:lnTo>
                  <a:lnTo>
                    <a:pt x="1475" y="2200"/>
                  </a:lnTo>
                  <a:lnTo>
                    <a:pt x="1475" y="1475"/>
                  </a:lnTo>
                  <a:lnTo>
                    <a:pt x="2200" y="1475"/>
                  </a:lnTo>
                  <a:lnTo>
                    <a:pt x="2200" y="725"/>
                  </a:lnTo>
                  <a:lnTo>
                    <a:pt x="1475" y="72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99705" y="1348250"/>
              <a:ext cx="167544" cy="167638"/>
            </a:xfrm>
            <a:custGeom>
              <a:rect b="b" l="l" r="r" t="t"/>
              <a:pathLst>
                <a:path extrusionOk="0" h="1785" w="1784">
                  <a:moveTo>
                    <a:pt x="588" y="1"/>
                  </a:moveTo>
                  <a:lnTo>
                    <a:pt x="588" y="588"/>
                  </a:lnTo>
                  <a:lnTo>
                    <a:pt x="0" y="588"/>
                  </a:lnTo>
                  <a:lnTo>
                    <a:pt x="0" y="1197"/>
                  </a:lnTo>
                  <a:lnTo>
                    <a:pt x="588" y="1197"/>
                  </a:lnTo>
                  <a:lnTo>
                    <a:pt x="588" y="1785"/>
                  </a:lnTo>
                  <a:lnTo>
                    <a:pt x="1196" y="1785"/>
                  </a:lnTo>
                  <a:lnTo>
                    <a:pt x="1196" y="1197"/>
                  </a:lnTo>
                  <a:lnTo>
                    <a:pt x="1784" y="1197"/>
                  </a:lnTo>
                  <a:lnTo>
                    <a:pt x="1784" y="588"/>
                  </a:lnTo>
                  <a:lnTo>
                    <a:pt x="1196" y="588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940784" y="1445452"/>
              <a:ext cx="167638" cy="167732"/>
            </a:xfrm>
            <a:custGeom>
              <a:rect b="b" l="l" r="r" t="t"/>
              <a:pathLst>
                <a:path extrusionOk="0" h="1786" w="1785">
                  <a:moveTo>
                    <a:pt x="589" y="1"/>
                  </a:moveTo>
                  <a:lnTo>
                    <a:pt x="589" y="589"/>
                  </a:lnTo>
                  <a:lnTo>
                    <a:pt x="1" y="589"/>
                  </a:lnTo>
                  <a:lnTo>
                    <a:pt x="1" y="1197"/>
                  </a:lnTo>
                  <a:lnTo>
                    <a:pt x="589" y="1197"/>
                  </a:lnTo>
                  <a:lnTo>
                    <a:pt x="589" y="1785"/>
                  </a:lnTo>
                  <a:lnTo>
                    <a:pt x="1197" y="1785"/>
                  </a:lnTo>
                  <a:lnTo>
                    <a:pt x="1197" y="1197"/>
                  </a:lnTo>
                  <a:lnTo>
                    <a:pt x="1785" y="1197"/>
                  </a:lnTo>
                  <a:lnTo>
                    <a:pt x="1785" y="589"/>
                  </a:lnTo>
                  <a:lnTo>
                    <a:pt x="1197" y="589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3948391" y="1583976"/>
              <a:ext cx="1008365" cy="1008365"/>
            </a:xfrm>
            <a:custGeom>
              <a:rect b="b" l="l" r="r" t="t"/>
              <a:pathLst>
                <a:path extrusionOk="0" h="10737" w="10737">
                  <a:moveTo>
                    <a:pt x="5368" y="0"/>
                  </a:moveTo>
                  <a:cubicBezTo>
                    <a:pt x="2404" y="0"/>
                    <a:pt x="0" y="2403"/>
                    <a:pt x="0" y="5368"/>
                  </a:cubicBezTo>
                  <a:cubicBezTo>
                    <a:pt x="0" y="8333"/>
                    <a:pt x="2404" y="10736"/>
                    <a:pt x="5368" y="10736"/>
                  </a:cubicBezTo>
                  <a:cubicBezTo>
                    <a:pt x="8333" y="10736"/>
                    <a:pt x="10736" y="8333"/>
                    <a:pt x="10736" y="5368"/>
                  </a:cubicBezTo>
                  <a:cubicBezTo>
                    <a:pt x="10736" y="2403"/>
                    <a:pt x="8333" y="0"/>
                    <a:pt x="5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1" name="Google Shape;1761;p37"/>
            <p:cNvGrpSpPr/>
            <p:nvPr/>
          </p:nvGrpSpPr>
          <p:grpSpPr>
            <a:xfrm>
              <a:off x="4159966" y="1628707"/>
              <a:ext cx="664459" cy="825584"/>
              <a:chOff x="4032817" y="1793499"/>
              <a:chExt cx="743992" cy="924403"/>
            </a:xfrm>
          </p:grpSpPr>
          <p:sp>
            <p:nvSpPr>
              <p:cNvPr id="1762" name="Google Shape;1762;p37"/>
              <p:cNvSpPr/>
              <p:nvPr/>
            </p:nvSpPr>
            <p:spPr>
              <a:xfrm>
                <a:off x="4067941" y="1793499"/>
                <a:ext cx="69591" cy="140309"/>
              </a:xfrm>
              <a:custGeom>
                <a:rect b="b" l="l" r="r" t="t"/>
                <a:pathLst>
                  <a:path extrusionOk="0" h="1494" w="741">
                    <a:moveTo>
                      <a:pt x="1" y="0"/>
                    </a:moveTo>
                    <a:lnTo>
                      <a:pt x="1" y="1493"/>
                    </a:lnTo>
                    <a:lnTo>
                      <a:pt x="740" y="1493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3" name="Google Shape;1763;p37"/>
              <p:cNvGrpSpPr/>
              <p:nvPr/>
            </p:nvGrpSpPr>
            <p:grpSpPr>
              <a:xfrm>
                <a:off x="4032817" y="1793499"/>
                <a:ext cx="743992" cy="924403"/>
                <a:chOff x="4032817" y="1793499"/>
                <a:chExt cx="743992" cy="924403"/>
              </a:xfrm>
            </p:grpSpPr>
            <p:sp>
              <p:nvSpPr>
                <p:cNvPr id="1764" name="Google Shape;1764;p37"/>
                <p:cNvSpPr/>
                <p:nvPr/>
              </p:nvSpPr>
              <p:spPr>
                <a:xfrm>
                  <a:off x="4149177" y="2181085"/>
                  <a:ext cx="262492" cy="262586"/>
                </a:xfrm>
                <a:custGeom>
                  <a:rect b="b" l="l" r="r" t="t"/>
                  <a:pathLst>
                    <a:path extrusionOk="0" h="2796" w="2795">
                      <a:moveTo>
                        <a:pt x="966" y="0"/>
                      </a:moveTo>
                      <a:lnTo>
                        <a:pt x="966" y="966"/>
                      </a:lnTo>
                      <a:lnTo>
                        <a:pt x="0" y="966"/>
                      </a:lnTo>
                      <a:lnTo>
                        <a:pt x="0" y="1827"/>
                      </a:lnTo>
                      <a:lnTo>
                        <a:pt x="966" y="1827"/>
                      </a:lnTo>
                      <a:lnTo>
                        <a:pt x="966" y="2795"/>
                      </a:lnTo>
                      <a:lnTo>
                        <a:pt x="1827" y="2795"/>
                      </a:lnTo>
                      <a:lnTo>
                        <a:pt x="1827" y="1827"/>
                      </a:lnTo>
                      <a:lnTo>
                        <a:pt x="2794" y="1827"/>
                      </a:lnTo>
                      <a:lnTo>
                        <a:pt x="2794" y="966"/>
                      </a:lnTo>
                      <a:lnTo>
                        <a:pt x="1827" y="966"/>
                      </a:lnTo>
                      <a:lnTo>
                        <a:pt x="1827" y="0"/>
                      </a:lnTo>
                      <a:close/>
                    </a:path>
                  </a:pathLst>
                </a:custGeom>
                <a:solidFill>
                  <a:srgbClr val="7E6C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37"/>
                <p:cNvSpPr/>
                <p:nvPr/>
              </p:nvSpPr>
              <p:spPr>
                <a:xfrm>
                  <a:off x="4032817" y="2514389"/>
                  <a:ext cx="476900" cy="203514"/>
                </a:xfrm>
                <a:custGeom>
                  <a:rect b="b" l="l" r="r" t="t"/>
                  <a:pathLst>
                    <a:path extrusionOk="0" h="2167" w="5078">
                      <a:moveTo>
                        <a:pt x="0" y="1"/>
                      </a:moveTo>
                      <a:lnTo>
                        <a:pt x="0" y="1503"/>
                      </a:lnTo>
                      <a:cubicBezTo>
                        <a:pt x="0" y="1869"/>
                        <a:pt x="297" y="2166"/>
                        <a:pt x="664" y="2166"/>
                      </a:cubicBezTo>
                      <a:lnTo>
                        <a:pt x="4414" y="2166"/>
                      </a:lnTo>
                      <a:cubicBezTo>
                        <a:pt x="4781" y="2166"/>
                        <a:pt x="5078" y="1869"/>
                        <a:pt x="5078" y="1503"/>
                      </a:cubicBezTo>
                      <a:lnTo>
                        <a:pt x="5078" y="1"/>
                      </a:lnTo>
                      <a:close/>
                    </a:path>
                  </a:pathLst>
                </a:custGeom>
                <a:solidFill>
                  <a:srgbClr val="FFE9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37"/>
                <p:cNvSpPr/>
                <p:nvPr/>
              </p:nvSpPr>
              <p:spPr>
                <a:xfrm>
                  <a:off x="4032817" y="2109992"/>
                  <a:ext cx="476900" cy="404492"/>
                </a:xfrm>
                <a:custGeom>
                  <a:rect b="b" l="l" r="r" t="t"/>
                  <a:pathLst>
                    <a:path extrusionOk="0" h="4307" w="5078">
                      <a:moveTo>
                        <a:pt x="3066" y="757"/>
                      </a:moveTo>
                      <a:lnTo>
                        <a:pt x="3066" y="1723"/>
                      </a:lnTo>
                      <a:lnTo>
                        <a:pt x="4033" y="1723"/>
                      </a:lnTo>
                      <a:lnTo>
                        <a:pt x="4033" y="2584"/>
                      </a:lnTo>
                      <a:lnTo>
                        <a:pt x="3066" y="2584"/>
                      </a:lnTo>
                      <a:lnTo>
                        <a:pt x="3066" y="3552"/>
                      </a:lnTo>
                      <a:lnTo>
                        <a:pt x="2205" y="3552"/>
                      </a:lnTo>
                      <a:lnTo>
                        <a:pt x="2205" y="2584"/>
                      </a:lnTo>
                      <a:lnTo>
                        <a:pt x="1239" y="2584"/>
                      </a:lnTo>
                      <a:lnTo>
                        <a:pt x="1239" y="1723"/>
                      </a:lnTo>
                      <a:lnTo>
                        <a:pt x="2205" y="1723"/>
                      </a:lnTo>
                      <a:lnTo>
                        <a:pt x="2205" y="757"/>
                      </a:lnTo>
                      <a:close/>
                      <a:moveTo>
                        <a:pt x="0" y="0"/>
                      </a:moveTo>
                      <a:lnTo>
                        <a:pt x="0" y="4307"/>
                      </a:lnTo>
                      <a:lnTo>
                        <a:pt x="5078" y="4307"/>
                      </a:lnTo>
                      <a:lnTo>
                        <a:pt x="5078" y="0"/>
                      </a:lnTo>
                      <a:close/>
                    </a:path>
                  </a:pathLst>
                </a:custGeom>
                <a:solidFill>
                  <a:srgbClr val="74D3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37"/>
                <p:cNvSpPr/>
                <p:nvPr/>
              </p:nvSpPr>
              <p:spPr>
                <a:xfrm>
                  <a:off x="4032817" y="1933714"/>
                  <a:ext cx="476900" cy="176372"/>
                </a:xfrm>
                <a:custGeom>
                  <a:rect b="b" l="l" r="r" t="t"/>
                  <a:pathLst>
                    <a:path extrusionOk="0" h="1878" w="5078">
                      <a:moveTo>
                        <a:pt x="831" y="0"/>
                      </a:moveTo>
                      <a:lnTo>
                        <a:pt x="363" y="693"/>
                      </a:lnTo>
                      <a:cubicBezTo>
                        <a:pt x="127" y="1043"/>
                        <a:pt x="0" y="1456"/>
                        <a:pt x="0" y="1877"/>
                      </a:cubicBezTo>
                      <a:lnTo>
                        <a:pt x="5078" y="1877"/>
                      </a:lnTo>
                      <a:cubicBezTo>
                        <a:pt x="5078" y="1456"/>
                        <a:pt x="4951" y="1043"/>
                        <a:pt x="4713" y="693"/>
                      </a:cubicBez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E9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37"/>
                <p:cNvSpPr/>
                <p:nvPr/>
              </p:nvSpPr>
              <p:spPr>
                <a:xfrm>
                  <a:off x="4409790" y="1793499"/>
                  <a:ext cx="64614" cy="140309"/>
                </a:xfrm>
                <a:custGeom>
                  <a:rect b="b" l="l" r="r" t="t"/>
                  <a:pathLst>
                    <a:path extrusionOk="0" h="1494" w="688">
                      <a:moveTo>
                        <a:pt x="0" y="0"/>
                      </a:moveTo>
                      <a:lnTo>
                        <a:pt x="0" y="1493"/>
                      </a:lnTo>
                      <a:lnTo>
                        <a:pt x="687" y="1493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rgbClr val="3F2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37"/>
                <p:cNvSpPr/>
                <p:nvPr/>
              </p:nvSpPr>
              <p:spPr>
                <a:xfrm>
                  <a:off x="4320665" y="1793499"/>
                  <a:ext cx="89219" cy="140309"/>
                </a:xfrm>
                <a:custGeom>
                  <a:rect b="b" l="l" r="r" t="t"/>
                  <a:pathLst>
                    <a:path extrusionOk="0" h="1494" w="950">
                      <a:moveTo>
                        <a:pt x="1" y="0"/>
                      </a:moveTo>
                      <a:lnTo>
                        <a:pt x="1" y="1493"/>
                      </a:lnTo>
                      <a:lnTo>
                        <a:pt x="949" y="1493"/>
                      </a:ln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5038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37"/>
                <p:cNvSpPr/>
                <p:nvPr/>
              </p:nvSpPr>
              <p:spPr>
                <a:xfrm>
                  <a:off x="4226281" y="1793499"/>
                  <a:ext cx="94478" cy="140309"/>
                </a:xfrm>
                <a:custGeom>
                  <a:rect b="b" l="l" r="r" t="t"/>
                  <a:pathLst>
                    <a:path extrusionOk="0" h="1494" w="1006">
                      <a:moveTo>
                        <a:pt x="1" y="0"/>
                      </a:moveTo>
                      <a:lnTo>
                        <a:pt x="1" y="1493"/>
                      </a:lnTo>
                      <a:lnTo>
                        <a:pt x="1006" y="1493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3F2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37"/>
                <p:cNvSpPr/>
                <p:nvPr/>
              </p:nvSpPr>
              <p:spPr>
                <a:xfrm>
                  <a:off x="4137438" y="1793499"/>
                  <a:ext cx="88938" cy="140309"/>
                </a:xfrm>
                <a:custGeom>
                  <a:rect b="b" l="l" r="r" t="t"/>
                  <a:pathLst>
                    <a:path extrusionOk="0" h="1494" w="947">
                      <a:moveTo>
                        <a:pt x="0" y="0"/>
                      </a:moveTo>
                      <a:lnTo>
                        <a:pt x="0" y="1493"/>
                      </a:lnTo>
                      <a:lnTo>
                        <a:pt x="947" y="1493"/>
                      </a:ln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rgbClr val="5038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37"/>
                <p:cNvSpPr/>
                <p:nvPr/>
              </p:nvSpPr>
              <p:spPr>
                <a:xfrm>
                  <a:off x="4543618" y="1843650"/>
                  <a:ext cx="130260" cy="144723"/>
                </a:xfrm>
                <a:custGeom>
                  <a:rect b="b" l="l" r="r" t="t"/>
                  <a:pathLst>
                    <a:path extrusionOk="0" h="1541" w="1387">
                      <a:moveTo>
                        <a:pt x="661" y="1"/>
                      </a:moveTo>
                      <a:cubicBezTo>
                        <a:pt x="633" y="1"/>
                        <a:pt x="604" y="3"/>
                        <a:pt x="575" y="7"/>
                      </a:cubicBezTo>
                      <a:cubicBezTo>
                        <a:pt x="239" y="53"/>
                        <a:pt x="1" y="365"/>
                        <a:pt x="47" y="702"/>
                      </a:cubicBezTo>
                      <a:lnTo>
                        <a:pt x="162" y="1541"/>
                      </a:lnTo>
                      <a:lnTo>
                        <a:pt x="1387" y="1372"/>
                      </a:lnTo>
                      <a:lnTo>
                        <a:pt x="1270" y="533"/>
                      </a:lnTo>
                      <a:cubicBezTo>
                        <a:pt x="1248" y="365"/>
                        <a:pt x="1157" y="221"/>
                        <a:pt x="1031" y="127"/>
                      </a:cubicBezTo>
                      <a:cubicBezTo>
                        <a:pt x="927" y="47"/>
                        <a:pt x="798" y="1"/>
                        <a:pt x="661" y="1"/>
                      </a:cubicBezTo>
                      <a:close/>
                    </a:path>
                  </a:pathLst>
                </a:custGeom>
                <a:solidFill>
                  <a:srgbClr val="7E6C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37"/>
                <p:cNvSpPr/>
                <p:nvPr/>
              </p:nvSpPr>
              <p:spPr>
                <a:xfrm>
                  <a:off x="4558832" y="1972501"/>
                  <a:ext cx="130260" cy="144817"/>
                </a:xfrm>
                <a:custGeom>
                  <a:rect b="b" l="l" r="r" t="t"/>
                  <a:pathLst>
                    <a:path extrusionOk="0" h="1542" w="1387">
                      <a:moveTo>
                        <a:pt x="1225" y="0"/>
                      </a:moveTo>
                      <a:lnTo>
                        <a:pt x="0" y="169"/>
                      </a:lnTo>
                      <a:lnTo>
                        <a:pt x="117" y="1008"/>
                      </a:lnTo>
                      <a:cubicBezTo>
                        <a:pt x="159" y="1317"/>
                        <a:pt x="426" y="1542"/>
                        <a:pt x="729" y="1542"/>
                      </a:cubicBezTo>
                      <a:cubicBezTo>
                        <a:pt x="757" y="1542"/>
                        <a:pt x="785" y="1540"/>
                        <a:pt x="813" y="1536"/>
                      </a:cubicBezTo>
                      <a:cubicBezTo>
                        <a:pt x="1149" y="1490"/>
                        <a:pt x="1386" y="1177"/>
                        <a:pt x="1340" y="839"/>
                      </a:cubicBez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rgbClr val="74D3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37"/>
                <p:cNvSpPr/>
                <p:nvPr/>
              </p:nvSpPr>
              <p:spPr>
                <a:xfrm>
                  <a:off x="4625042" y="2176953"/>
                  <a:ext cx="151767" cy="156275"/>
                </a:xfrm>
                <a:custGeom>
                  <a:rect b="b" l="l" r="r" t="t"/>
                  <a:pathLst>
                    <a:path extrusionOk="0" h="1664" w="1616">
                      <a:moveTo>
                        <a:pt x="980" y="1"/>
                      </a:moveTo>
                      <a:cubicBezTo>
                        <a:pt x="778" y="1"/>
                        <a:pt x="578" y="100"/>
                        <a:pt x="461" y="281"/>
                      </a:cubicBezTo>
                      <a:lnTo>
                        <a:pt x="1" y="993"/>
                      </a:lnTo>
                      <a:lnTo>
                        <a:pt x="1038" y="1663"/>
                      </a:lnTo>
                      <a:lnTo>
                        <a:pt x="1498" y="952"/>
                      </a:lnTo>
                      <a:cubicBezTo>
                        <a:pt x="1590" y="809"/>
                        <a:pt x="1615" y="642"/>
                        <a:pt x="1582" y="488"/>
                      </a:cubicBezTo>
                      <a:cubicBezTo>
                        <a:pt x="1550" y="333"/>
                        <a:pt x="1457" y="191"/>
                        <a:pt x="1315" y="99"/>
                      </a:cubicBezTo>
                      <a:cubicBezTo>
                        <a:pt x="1212" y="33"/>
                        <a:pt x="1095" y="1"/>
                        <a:pt x="980" y="1"/>
                      </a:cubicBezTo>
                      <a:close/>
                    </a:path>
                  </a:pathLst>
                </a:custGeom>
                <a:solidFill>
                  <a:srgbClr val="7E6C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37"/>
                <p:cNvSpPr/>
                <p:nvPr/>
              </p:nvSpPr>
              <p:spPr>
                <a:xfrm>
                  <a:off x="4564467" y="2270116"/>
                  <a:ext cx="158153" cy="156462"/>
                </a:xfrm>
                <a:custGeom>
                  <a:rect b="b" l="l" r="r" t="t"/>
                  <a:pathLst>
                    <a:path extrusionOk="0" h="1666" w="1684">
                      <a:moveTo>
                        <a:pt x="646" y="1"/>
                      </a:moveTo>
                      <a:lnTo>
                        <a:pt x="186" y="711"/>
                      </a:lnTo>
                      <a:cubicBezTo>
                        <a:pt x="1" y="999"/>
                        <a:pt x="84" y="1383"/>
                        <a:pt x="370" y="1567"/>
                      </a:cubicBezTo>
                      <a:cubicBezTo>
                        <a:pt x="473" y="1634"/>
                        <a:pt x="588" y="1665"/>
                        <a:pt x="703" y="1665"/>
                      </a:cubicBezTo>
                      <a:cubicBezTo>
                        <a:pt x="906" y="1665"/>
                        <a:pt x="1105" y="1566"/>
                        <a:pt x="1224" y="1382"/>
                      </a:cubicBezTo>
                      <a:lnTo>
                        <a:pt x="1683" y="671"/>
                      </a:lnTo>
                      <a:lnTo>
                        <a:pt x="646" y="1"/>
                      </a:lnTo>
                      <a:close/>
                    </a:path>
                  </a:pathLst>
                </a:custGeom>
                <a:solidFill>
                  <a:srgbClr val="74D3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37"/>
                <p:cNvSpPr/>
                <p:nvPr/>
              </p:nvSpPr>
              <p:spPr>
                <a:xfrm>
                  <a:off x="4465012" y="2140232"/>
                  <a:ext cx="17093" cy="227368"/>
                </a:xfrm>
                <a:custGeom>
                  <a:rect b="b" l="l" r="r" t="t"/>
                  <a:pathLst>
                    <a:path extrusionOk="0" h="2421" w="182">
                      <a:moveTo>
                        <a:pt x="70" y="1"/>
                      </a:moveTo>
                      <a:cubicBezTo>
                        <a:pt x="36" y="1"/>
                        <a:pt x="0" y="24"/>
                        <a:pt x="1" y="68"/>
                      </a:cubicBezTo>
                      <a:cubicBezTo>
                        <a:pt x="19" y="834"/>
                        <a:pt x="37" y="1599"/>
                        <a:pt x="55" y="2365"/>
                      </a:cubicBezTo>
                      <a:cubicBezTo>
                        <a:pt x="55" y="2403"/>
                        <a:pt x="83" y="2421"/>
                        <a:pt x="112" y="2421"/>
                      </a:cubicBezTo>
                      <a:cubicBezTo>
                        <a:pt x="146" y="2421"/>
                        <a:pt x="181" y="2397"/>
                        <a:pt x="180" y="2354"/>
                      </a:cubicBezTo>
                      <a:cubicBezTo>
                        <a:pt x="163" y="1588"/>
                        <a:pt x="145" y="822"/>
                        <a:pt x="127" y="56"/>
                      </a:cubicBezTo>
                      <a:cubicBezTo>
                        <a:pt x="126" y="19"/>
                        <a:pt x="99" y="1"/>
                        <a:pt x="70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37"/>
                <p:cNvSpPr/>
                <p:nvPr/>
              </p:nvSpPr>
              <p:spPr>
                <a:xfrm>
                  <a:off x="4465387" y="2397840"/>
                  <a:ext cx="16059" cy="69497"/>
                </a:xfrm>
                <a:custGeom>
                  <a:rect b="b" l="l" r="r" t="t"/>
                  <a:pathLst>
                    <a:path extrusionOk="0" h="740" w="171">
                      <a:moveTo>
                        <a:pt x="106" y="1"/>
                      </a:moveTo>
                      <a:cubicBezTo>
                        <a:pt x="78" y="1"/>
                        <a:pt x="46" y="22"/>
                        <a:pt x="44" y="53"/>
                      </a:cubicBezTo>
                      <a:cubicBezTo>
                        <a:pt x="28" y="257"/>
                        <a:pt x="14" y="461"/>
                        <a:pt x="3" y="665"/>
                      </a:cubicBezTo>
                      <a:cubicBezTo>
                        <a:pt x="1" y="700"/>
                        <a:pt x="17" y="733"/>
                        <a:pt x="53" y="739"/>
                      </a:cubicBezTo>
                      <a:cubicBezTo>
                        <a:pt x="57" y="739"/>
                        <a:pt x="60" y="740"/>
                        <a:pt x="64" y="740"/>
                      </a:cubicBezTo>
                      <a:cubicBezTo>
                        <a:pt x="93" y="740"/>
                        <a:pt x="126" y="718"/>
                        <a:pt x="127" y="688"/>
                      </a:cubicBezTo>
                      <a:cubicBezTo>
                        <a:pt x="138" y="484"/>
                        <a:pt x="152" y="280"/>
                        <a:pt x="168" y="75"/>
                      </a:cubicBezTo>
                      <a:cubicBezTo>
                        <a:pt x="170" y="41"/>
                        <a:pt x="153" y="8"/>
                        <a:pt x="117" y="2"/>
                      </a:cubicBezTo>
                      <a:cubicBezTo>
                        <a:pt x="114" y="1"/>
                        <a:pt x="110" y="1"/>
                        <a:pt x="106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37"/>
                <p:cNvSpPr/>
                <p:nvPr/>
              </p:nvSpPr>
              <p:spPr>
                <a:xfrm>
                  <a:off x="4652184" y="2205127"/>
                  <a:ext cx="37566" cy="49775"/>
                </a:xfrm>
                <a:custGeom>
                  <a:rect b="b" l="l" r="r" t="t"/>
                  <a:pathLst>
                    <a:path extrusionOk="0" h="530" w="400">
                      <a:moveTo>
                        <a:pt x="329" y="0"/>
                      </a:moveTo>
                      <a:cubicBezTo>
                        <a:pt x="311" y="0"/>
                        <a:pt x="293" y="7"/>
                        <a:pt x="283" y="22"/>
                      </a:cubicBezTo>
                      <a:cubicBezTo>
                        <a:pt x="196" y="157"/>
                        <a:pt x="107" y="291"/>
                        <a:pt x="20" y="425"/>
                      </a:cubicBezTo>
                      <a:cubicBezTo>
                        <a:pt x="2" y="454"/>
                        <a:pt x="0" y="491"/>
                        <a:pt x="28" y="515"/>
                      </a:cubicBezTo>
                      <a:cubicBezTo>
                        <a:pt x="39" y="524"/>
                        <a:pt x="55" y="529"/>
                        <a:pt x="70" y="529"/>
                      </a:cubicBezTo>
                      <a:cubicBezTo>
                        <a:pt x="89" y="529"/>
                        <a:pt x="107" y="522"/>
                        <a:pt x="117" y="507"/>
                      </a:cubicBezTo>
                      <a:lnTo>
                        <a:pt x="380" y="103"/>
                      </a:lnTo>
                      <a:cubicBezTo>
                        <a:pt x="398" y="75"/>
                        <a:pt x="400" y="39"/>
                        <a:pt x="372" y="14"/>
                      </a:cubicBezTo>
                      <a:cubicBezTo>
                        <a:pt x="361" y="5"/>
                        <a:pt x="345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37"/>
                <p:cNvSpPr/>
                <p:nvPr/>
              </p:nvSpPr>
              <p:spPr>
                <a:xfrm>
                  <a:off x="4594332" y="2291435"/>
                  <a:ext cx="35688" cy="48460"/>
                </a:xfrm>
                <a:custGeom>
                  <a:rect b="b" l="l" r="r" t="t"/>
                  <a:pathLst>
                    <a:path extrusionOk="0" h="516" w="380">
                      <a:moveTo>
                        <a:pt x="306" y="1"/>
                      </a:moveTo>
                      <a:cubicBezTo>
                        <a:pt x="282" y="1"/>
                        <a:pt x="262" y="14"/>
                        <a:pt x="248" y="36"/>
                      </a:cubicBezTo>
                      <a:cubicBezTo>
                        <a:pt x="172" y="167"/>
                        <a:pt x="95" y="296"/>
                        <a:pt x="17" y="426"/>
                      </a:cubicBezTo>
                      <a:cubicBezTo>
                        <a:pt x="0" y="454"/>
                        <a:pt x="18" y="497"/>
                        <a:pt x="48" y="510"/>
                      </a:cubicBezTo>
                      <a:cubicBezTo>
                        <a:pt x="57" y="513"/>
                        <a:pt x="65" y="515"/>
                        <a:pt x="74" y="515"/>
                      </a:cubicBezTo>
                      <a:cubicBezTo>
                        <a:pt x="97" y="515"/>
                        <a:pt x="118" y="502"/>
                        <a:pt x="131" y="480"/>
                      </a:cubicBezTo>
                      <a:cubicBezTo>
                        <a:pt x="208" y="350"/>
                        <a:pt x="286" y="221"/>
                        <a:pt x="363" y="91"/>
                      </a:cubicBezTo>
                      <a:cubicBezTo>
                        <a:pt x="379" y="62"/>
                        <a:pt x="362" y="19"/>
                        <a:pt x="333" y="7"/>
                      </a:cubicBezTo>
                      <a:cubicBezTo>
                        <a:pt x="324" y="3"/>
                        <a:pt x="315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37"/>
                <p:cNvSpPr/>
                <p:nvPr/>
              </p:nvSpPr>
              <p:spPr>
                <a:xfrm>
                  <a:off x="4558457" y="1900468"/>
                  <a:ext cx="17844" cy="44046"/>
                </a:xfrm>
                <a:custGeom>
                  <a:rect b="b" l="l" r="r" t="t"/>
                  <a:pathLst>
                    <a:path extrusionOk="0" h="469" w="190">
                      <a:moveTo>
                        <a:pt x="69" y="0"/>
                      </a:moveTo>
                      <a:cubicBezTo>
                        <a:pt x="67" y="0"/>
                        <a:pt x="64" y="0"/>
                        <a:pt x="62" y="1"/>
                      </a:cubicBezTo>
                      <a:cubicBezTo>
                        <a:pt x="31" y="5"/>
                        <a:pt x="0" y="34"/>
                        <a:pt x="5" y="69"/>
                      </a:cubicBezTo>
                      <a:cubicBezTo>
                        <a:pt x="23" y="183"/>
                        <a:pt x="40" y="297"/>
                        <a:pt x="59" y="411"/>
                      </a:cubicBezTo>
                      <a:cubicBezTo>
                        <a:pt x="63" y="441"/>
                        <a:pt x="87" y="469"/>
                        <a:pt x="120" y="469"/>
                      </a:cubicBezTo>
                      <a:cubicBezTo>
                        <a:pt x="122" y="469"/>
                        <a:pt x="124" y="469"/>
                        <a:pt x="127" y="469"/>
                      </a:cubicBezTo>
                      <a:cubicBezTo>
                        <a:pt x="159" y="464"/>
                        <a:pt x="189" y="435"/>
                        <a:pt x="184" y="400"/>
                      </a:cubicBezTo>
                      <a:cubicBezTo>
                        <a:pt x="166" y="286"/>
                        <a:pt x="148" y="172"/>
                        <a:pt x="131" y="58"/>
                      </a:cubicBezTo>
                      <a:cubicBezTo>
                        <a:pt x="126" y="27"/>
                        <a:pt x="101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37"/>
                <p:cNvSpPr/>
                <p:nvPr/>
              </p:nvSpPr>
              <p:spPr>
                <a:xfrm>
                  <a:off x="4572732" y="2006592"/>
                  <a:ext cx="20849" cy="58133"/>
                </a:xfrm>
                <a:custGeom>
                  <a:rect b="b" l="l" r="r" t="t"/>
                  <a:pathLst>
                    <a:path extrusionOk="0" h="619" w="222">
                      <a:moveTo>
                        <a:pt x="70" y="1"/>
                      </a:moveTo>
                      <a:cubicBezTo>
                        <a:pt x="68" y="1"/>
                        <a:pt x="66" y="1"/>
                        <a:pt x="64" y="1"/>
                      </a:cubicBezTo>
                      <a:cubicBezTo>
                        <a:pt x="31" y="4"/>
                        <a:pt x="1" y="35"/>
                        <a:pt x="6" y="69"/>
                      </a:cubicBezTo>
                      <a:lnTo>
                        <a:pt x="90" y="561"/>
                      </a:lnTo>
                      <a:cubicBezTo>
                        <a:pt x="96" y="593"/>
                        <a:pt x="120" y="619"/>
                        <a:pt x="153" y="619"/>
                      </a:cubicBezTo>
                      <a:cubicBezTo>
                        <a:pt x="155" y="619"/>
                        <a:pt x="156" y="619"/>
                        <a:pt x="158" y="619"/>
                      </a:cubicBezTo>
                      <a:cubicBezTo>
                        <a:pt x="190" y="616"/>
                        <a:pt x="222" y="584"/>
                        <a:pt x="216" y="550"/>
                      </a:cubicBezTo>
                      <a:lnTo>
                        <a:pt x="132" y="58"/>
                      </a:lnTo>
                      <a:cubicBezTo>
                        <a:pt x="127" y="27"/>
                        <a:pt x="103" y="1"/>
                        <a:pt x="70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82" name="Google Shape;1782;p37"/>
            <p:cNvSpPr/>
            <p:nvPr/>
          </p:nvSpPr>
          <p:spPr>
            <a:xfrm>
              <a:off x="3364374" y="2844000"/>
              <a:ext cx="2415239" cy="1359042"/>
            </a:xfrm>
            <a:custGeom>
              <a:rect b="b" l="l" r="r" t="t"/>
              <a:pathLst>
                <a:path extrusionOk="0" h="10371" w="31245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lnTo>
                    <a:pt x="1" y="10097"/>
                  </a:lnTo>
                  <a:cubicBezTo>
                    <a:pt x="1" y="10248"/>
                    <a:pt x="123" y="10371"/>
                    <a:pt x="273" y="10371"/>
                  </a:cubicBezTo>
                  <a:lnTo>
                    <a:pt x="30972" y="10371"/>
                  </a:lnTo>
                  <a:cubicBezTo>
                    <a:pt x="31123" y="10371"/>
                    <a:pt x="31245" y="10248"/>
                    <a:pt x="31245" y="10097"/>
                  </a:cubicBezTo>
                  <a:lnTo>
                    <a:pt x="31245" y="273"/>
                  </a:lnTo>
                  <a:cubicBezTo>
                    <a:pt x="31245" y="123"/>
                    <a:pt x="31123" y="0"/>
                    <a:pt x="30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37"/>
          <p:cNvGrpSpPr/>
          <p:nvPr/>
        </p:nvGrpSpPr>
        <p:grpSpPr>
          <a:xfrm>
            <a:off x="606024" y="1348250"/>
            <a:ext cx="2415239" cy="2854792"/>
            <a:chOff x="606024" y="1348250"/>
            <a:chExt cx="2415239" cy="2854792"/>
          </a:xfrm>
        </p:grpSpPr>
        <p:sp>
          <p:nvSpPr>
            <p:cNvPr id="1784" name="Google Shape;1784;p37"/>
            <p:cNvSpPr/>
            <p:nvPr/>
          </p:nvSpPr>
          <p:spPr>
            <a:xfrm>
              <a:off x="606024" y="2844000"/>
              <a:ext cx="2415239" cy="1359042"/>
            </a:xfrm>
            <a:custGeom>
              <a:rect b="b" l="l" r="r" t="t"/>
              <a:pathLst>
                <a:path extrusionOk="0" h="10371" w="31245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lnTo>
                    <a:pt x="1" y="10097"/>
                  </a:lnTo>
                  <a:cubicBezTo>
                    <a:pt x="1" y="10248"/>
                    <a:pt x="123" y="10371"/>
                    <a:pt x="273" y="10371"/>
                  </a:cubicBezTo>
                  <a:lnTo>
                    <a:pt x="30972" y="10371"/>
                  </a:lnTo>
                  <a:cubicBezTo>
                    <a:pt x="31123" y="10371"/>
                    <a:pt x="31245" y="10248"/>
                    <a:pt x="31245" y="10097"/>
                  </a:cubicBezTo>
                  <a:lnTo>
                    <a:pt x="31245" y="273"/>
                  </a:lnTo>
                  <a:cubicBezTo>
                    <a:pt x="31245" y="123"/>
                    <a:pt x="31123" y="0"/>
                    <a:pt x="30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5" name="Google Shape;1785;p37"/>
            <p:cNvGrpSpPr/>
            <p:nvPr/>
          </p:nvGrpSpPr>
          <p:grpSpPr>
            <a:xfrm>
              <a:off x="973250" y="1348250"/>
              <a:ext cx="1780623" cy="1251417"/>
              <a:chOff x="457200" y="1427275"/>
              <a:chExt cx="1780623" cy="1251417"/>
            </a:xfrm>
          </p:grpSpPr>
          <p:sp>
            <p:nvSpPr>
              <p:cNvPr id="1786" name="Google Shape;1786;p37"/>
              <p:cNvSpPr/>
              <p:nvPr/>
            </p:nvSpPr>
            <p:spPr>
              <a:xfrm>
                <a:off x="1636110" y="2076131"/>
                <a:ext cx="601713" cy="601619"/>
              </a:xfrm>
              <a:custGeom>
                <a:rect b="b" l="l" r="r" t="t"/>
                <a:pathLst>
                  <a:path extrusionOk="0" h="6406" w="6407">
                    <a:moveTo>
                      <a:pt x="2110" y="0"/>
                    </a:moveTo>
                    <a:lnTo>
                      <a:pt x="2110" y="2110"/>
                    </a:lnTo>
                    <a:lnTo>
                      <a:pt x="1" y="2110"/>
                    </a:lnTo>
                    <a:lnTo>
                      <a:pt x="1" y="4296"/>
                    </a:lnTo>
                    <a:lnTo>
                      <a:pt x="2110" y="4296"/>
                    </a:lnTo>
                    <a:lnTo>
                      <a:pt x="2110" y="6405"/>
                    </a:lnTo>
                    <a:lnTo>
                      <a:pt x="4296" y="6405"/>
                    </a:lnTo>
                    <a:lnTo>
                      <a:pt x="4296" y="4296"/>
                    </a:lnTo>
                    <a:lnTo>
                      <a:pt x="6406" y="4296"/>
                    </a:lnTo>
                    <a:lnTo>
                      <a:pt x="6406" y="2110"/>
                    </a:lnTo>
                    <a:lnTo>
                      <a:pt x="4296" y="2110"/>
                    </a:lnTo>
                    <a:lnTo>
                      <a:pt x="4296" y="0"/>
                    </a:lnTo>
                    <a:close/>
                  </a:path>
                </a:pathLst>
              </a:custGeom>
              <a:solidFill>
                <a:srgbClr val="E1F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7"/>
              <p:cNvSpPr/>
              <p:nvPr/>
            </p:nvSpPr>
            <p:spPr>
              <a:xfrm>
                <a:off x="479552" y="1692114"/>
                <a:ext cx="206613" cy="206613"/>
              </a:xfrm>
              <a:custGeom>
                <a:rect b="b" l="l" r="r" t="t"/>
                <a:pathLst>
                  <a:path extrusionOk="0" h="2200" w="2200">
                    <a:moveTo>
                      <a:pt x="725" y="0"/>
                    </a:moveTo>
                    <a:lnTo>
                      <a:pt x="725" y="725"/>
                    </a:lnTo>
                    <a:lnTo>
                      <a:pt x="0" y="725"/>
                    </a:lnTo>
                    <a:lnTo>
                      <a:pt x="0" y="1475"/>
                    </a:lnTo>
                    <a:lnTo>
                      <a:pt x="725" y="1475"/>
                    </a:lnTo>
                    <a:lnTo>
                      <a:pt x="725" y="2200"/>
                    </a:lnTo>
                    <a:lnTo>
                      <a:pt x="1475" y="2200"/>
                    </a:lnTo>
                    <a:lnTo>
                      <a:pt x="1475" y="1475"/>
                    </a:lnTo>
                    <a:lnTo>
                      <a:pt x="2200" y="1475"/>
                    </a:lnTo>
                    <a:lnTo>
                      <a:pt x="2200" y="725"/>
                    </a:lnTo>
                    <a:lnTo>
                      <a:pt x="1475" y="725"/>
                    </a:lnTo>
                    <a:lnTo>
                      <a:pt x="1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>
                <a:off x="457200" y="1427275"/>
                <a:ext cx="167638" cy="167638"/>
              </a:xfrm>
              <a:custGeom>
                <a:rect b="b" l="l" r="r" t="t"/>
                <a:pathLst>
                  <a:path extrusionOk="0" h="1785" w="1785">
                    <a:moveTo>
                      <a:pt x="588" y="1"/>
                    </a:moveTo>
                    <a:lnTo>
                      <a:pt x="588" y="588"/>
                    </a:lnTo>
                    <a:lnTo>
                      <a:pt x="1" y="588"/>
                    </a:lnTo>
                    <a:lnTo>
                      <a:pt x="1" y="1197"/>
                    </a:lnTo>
                    <a:lnTo>
                      <a:pt x="588" y="1197"/>
                    </a:lnTo>
                    <a:lnTo>
                      <a:pt x="588" y="1785"/>
                    </a:lnTo>
                    <a:lnTo>
                      <a:pt x="1197" y="1785"/>
                    </a:lnTo>
                    <a:lnTo>
                      <a:pt x="1197" y="1197"/>
                    </a:lnTo>
                    <a:lnTo>
                      <a:pt x="1785" y="1197"/>
                    </a:lnTo>
                    <a:lnTo>
                      <a:pt x="1785" y="588"/>
                    </a:lnTo>
                    <a:lnTo>
                      <a:pt x="1197" y="58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7"/>
              <p:cNvSpPr/>
              <p:nvPr/>
            </p:nvSpPr>
            <p:spPr>
              <a:xfrm>
                <a:off x="698373" y="1524477"/>
                <a:ext cx="167638" cy="167732"/>
              </a:xfrm>
              <a:custGeom>
                <a:rect b="b" l="l" r="r" t="t"/>
                <a:pathLst>
                  <a:path extrusionOk="0" h="1786" w="1785">
                    <a:moveTo>
                      <a:pt x="588" y="1"/>
                    </a:moveTo>
                    <a:lnTo>
                      <a:pt x="588" y="589"/>
                    </a:lnTo>
                    <a:lnTo>
                      <a:pt x="1" y="589"/>
                    </a:lnTo>
                    <a:lnTo>
                      <a:pt x="1" y="1197"/>
                    </a:lnTo>
                    <a:lnTo>
                      <a:pt x="588" y="1197"/>
                    </a:lnTo>
                    <a:lnTo>
                      <a:pt x="588" y="1785"/>
                    </a:lnTo>
                    <a:lnTo>
                      <a:pt x="1197" y="1785"/>
                    </a:lnTo>
                    <a:lnTo>
                      <a:pt x="1197" y="1197"/>
                    </a:lnTo>
                    <a:lnTo>
                      <a:pt x="1784" y="1197"/>
                    </a:lnTo>
                    <a:lnTo>
                      <a:pt x="1784" y="589"/>
                    </a:lnTo>
                    <a:lnTo>
                      <a:pt x="1197" y="589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>
                <a:off x="763925" y="1655582"/>
                <a:ext cx="1023110" cy="1023110"/>
              </a:xfrm>
              <a:custGeom>
                <a:rect b="b" l="l" r="r" t="t"/>
                <a:pathLst>
                  <a:path extrusionOk="0" h="10894" w="10894">
                    <a:moveTo>
                      <a:pt x="5447" y="1"/>
                    </a:moveTo>
                    <a:cubicBezTo>
                      <a:pt x="2439" y="1"/>
                      <a:pt x="0" y="2439"/>
                      <a:pt x="0" y="5447"/>
                    </a:cubicBezTo>
                    <a:cubicBezTo>
                      <a:pt x="0" y="8455"/>
                      <a:pt x="2439" y="10894"/>
                      <a:pt x="5447" y="10894"/>
                    </a:cubicBezTo>
                    <a:cubicBezTo>
                      <a:pt x="8455" y="10894"/>
                      <a:pt x="10893" y="8455"/>
                      <a:pt x="10893" y="5447"/>
                    </a:cubicBezTo>
                    <a:cubicBezTo>
                      <a:pt x="10893" y="2439"/>
                      <a:pt x="8455" y="1"/>
                      <a:pt x="5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931469" y="2051338"/>
                <a:ext cx="672525" cy="480751"/>
              </a:xfrm>
              <a:custGeom>
                <a:rect b="b" l="l" r="r" t="t"/>
                <a:pathLst>
                  <a:path extrusionOk="0" h="5119" w="7161">
                    <a:moveTo>
                      <a:pt x="6974" y="1"/>
                    </a:moveTo>
                    <a:cubicBezTo>
                      <a:pt x="6968" y="1"/>
                      <a:pt x="6961" y="1"/>
                      <a:pt x="6954" y="2"/>
                    </a:cubicBezTo>
                    <a:cubicBezTo>
                      <a:pt x="6769" y="29"/>
                      <a:pt x="6625" y="158"/>
                      <a:pt x="6524" y="286"/>
                    </a:cubicBezTo>
                    <a:lnTo>
                      <a:pt x="6523" y="286"/>
                    </a:lnTo>
                    <a:cubicBezTo>
                      <a:pt x="6414" y="426"/>
                      <a:pt x="6356" y="564"/>
                      <a:pt x="6356" y="564"/>
                    </a:cubicBezTo>
                    <a:cubicBezTo>
                      <a:pt x="6354" y="564"/>
                      <a:pt x="6352" y="564"/>
                      <a:pt x="6349" y="564"/>
                    </a:cubicBezTo>
                    <a:cubicBezTo>
                      <a:pt x="5566" y="564"/>
                      <a:pt x="4753" y="1735"/>
                      <a:pt x="4753" y="1735"/>
                    </a:cubicBezTo>
                    <a:cubicBezTo>
                      <a:pt x="4753" y="1735"/>
                      <a:pt x="2483" y="3097"/>
                      <a:pt x="801" y="3718"/>
                    </a:cubicBezTo>
                    <a:cubicBezTo>
                      <a:pt x="437" y="4033"/>
                      <a:pt x="0" y="4495"/>
                      <a:pt x="172" y="4790"/>
                    </a:cubicBezTo>
                    <a:cubicBezTo>
                      <a:pt x="308" y="5023"/>
                      <a:pt x="684" y="5118"/>
                      <a:pt x="1115" y="5118"/>
                    </a:cubicBezTo>
                    <a:cubicBezTo>
                      <a:pt x="1572" y="5118"/>
                      <a:pt x="2091" y="5012"/>
                      <a:pt x="2454" y="4850"/>
                    </a:cubicBezTo>
                    <a:cubicBezTo>
                      <a:pt x="2555" y="4804"/>
                      <a:pt x="2704" y="4701"/>
                      <a:pt x="2886" y="4556"/>
                    </a:cubicBezTo>
                    <a:cubicBezTo>
                      <a:pt x="3943" y="3715"/>
                      <a:pt x="6089" y="1493"/>
                      <a:pt x="6167" y="1413"/>
                    </a:cubicBezTo>
                    <a:lnTo>
                      <a:pt x="6169" y="1411"/>
                    </a:lnTo>
                    <a:cubicBezTo>
                      <a:pt x="6169" y="1411"/>
                      <a:pt x="7161" y="172"/>
                      <a:pt x="7018" y="17"/>
                    </a:cubicBezTo>
                    <a:cubicBezTo>
                      <a:pt x="7009" y="6"/>
                      <a:pt x="6994" y="1"/>
                      <a:pt x="6974" y="1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7"/>
              <p:cNvSpPr/>
              <p:nvPr/>
            </p:nvSpPr>
            <p:spPr>
              <a:xfrm>
                <a:off x="1148224" y="1878347"/>
                <a:ext cx="377069" cy="298274"/>
              </a:xfrm>
              <a:custGeom>
                <a:rect b="b" l="l" r="r" t="t"/>
                <a:pathLst>
                  <a:path extrusionOk="0" h="3176" w="4015">
                    <a:moveTo>
                      <a:pt x="1360" y="0"/>
                    </a:moveTo>
                    <a:cubicBezTo>
                      <a:pt x="1358" y="0"/>
                      <a:pt x="1356" y="0"/>
                      <a:pt x="1355" y="0"/>
                    </a:cubicBezTo>
                    <a:cubicBezTo>
                      <a:pt x="1305" y="0"/>
                      <a:pt x="1254" y="11"/>
                      <a:pt x="1210" y="32"/>
                    </a:cubicBezTo>
                    <a:cubicBezTo>
                      <a:pt x="1108" y="76"/>
                      <a:pt x="1028" y="164"/>
                      <a:pt x="980" y="265"/>
                    </a:cubicBezTo>
                    <a:cubicBezTo>
                      <a:pt x="932" y="365"/>
                      <a:pt x="914" y="478"/>
                      <a:pt x="913" y="589"/>
                    </a:cubicBezTo>
                    <a:cubicBezTo>
                      <a:pt x="912" y="644"/>
                      <a:pt x="917" y="703"/>
                      <a:pt x="946" y="749"/>
                    </a:cubicBezTo>
                    <a:cubicBezTo>
                      <a:pt x="694" y="919"/>
                      <a:pt x="462" y="1127"/>
                      <a:pt x="295" y="1381"/>
                    </a:cubicBezTo>
                    <a:cubicBezTo>
                      <a:pt x="284" y="1398"/>
                      <a:pt x="272" y="1415"/>
                      <a:pt x="263" y="1432"/>
                    </a:cubicBezTo>
                    <a:cubicBezTo>
                      <a:pt x="91" y="1711"/>
                      <a:pt x="1" y="2047"/>
                      <a:pt x="50" y="2371"/>
                    </a:cubicBezTo>
                    <a:cubicBezTo>
                      <a:pt x="63" y="2460"/>
                      <a:pt x="85" y="2546"/>
                      <a:pt x="112" y="2632"/>
                    </a:cubicBezTo>
                    <a:cubicBezTo>
                      <a:pt x="169" y="2818"/>
                      <a:pt x="250" y="3010"/>
                      <a:pt x="410" y="3122"/>
                    </a:cubicBezTo>
                    <a:lnTo>
                      <a:pt x="424" y="3176"/>
                    </a:lnTo>
                    <a:cubicBezTo>
                      <a:pt x="864" y="3053"/>
                      <a:pt x="1312" y="2943"/>
                      <a:pt x="1728" y="2858"/>
                    </a:cubicBezTo>
                    <a:cubicBezTo>
                      <a:pt x="1982" y="2807"/>
                      <a:pt x="2224" y="2767"/>
                      <a:pt x="2445" y="2742"/>
                    </a:cubicBezTo>
                    <a:lnTo>
                      <a:pt x="4014" y="2198"/>
                    </a:lnTo>
                    <a:lnTo>
                      <a:pt x="4011" y="2189"/>
                    </a:lnTo>
                    <a:cubicBezTo>
                      <a:pt x="3925" y="2173"/>
                      <a:pt x="3882" y="2073"/>
                      <a:pt x="3882" y="1987"/>
                    </a:cubicBezTo>
                    <a:cubicBezTo>
                      <a:pt x="3882" y="1899"/>
                      <a:pt x="3910" y="1814"/>
                      <a:pt x="3902" y="1726"/>
                    </a:cubicBezTo>
                    <a:cubicBezTo>
                      <a:pt x="3896" y="1645"/>
                      <a:pt x="3855" y="1567"/>
                      <a:pt x="3794" y="1514"/>
                    </a:cubicBezTo>
                    <a:cubicBezTo>
                      <a:pt x="3717" y="1446"/>
                      <a:pt x="3612" y="1420"/>
                      <a:pt x="3526" y="1362"/>
                    </a:cubicBezTo>
                    <a:cubicBezTo>
                      <a:pt x="3283" y="1201"/>
                      <a:pt x="3246" y="835"/>
                      <a:pt x="3004" y="673"/>
                    </a:cubicBezTo>
                    <a:cubicBezTo>
                      <a:pt x="2899" y="602"/>
                      <a:pt x="2772" y="582"/>
                      <a:pt x="2642" y="582"/>
                    </a:cubicBezTo>
                    <a:cubicBezTo>
                      <a:pt x="2580" y="582"/>
                      <a:pt x="2518" y="586"/>
                      <a:pt x="2458" y="592"/>
                    </a:cubicBezTo>
                    <a:cubicBezTo>
                      <a:pt x="2415" y="596"/>
                      <a:pt x="2371" y="601"/>
                      <a:pt x="2328" y="605"/>
                    </a:cubicBezTo>
                    <a:cubicBezTo>
                      <a:pt x="2278" y="609"/>
                      <a:pt x="2228" y="612"/>
                      <a:pt x="2178" y="612"/>
                    </a:cubicBezTo>
                    <a:cubicBezTo>
                      <a:pt x="2082" y="612"/>
                      <a:pt x="1988" y="601"/>
                      <a:pt x="1900" y="564"/>
                    </a:cubicBezTo>
                    <a:cubicBezTo>
                      <a:pt x="1799" y="521"/>
                      <a:pt x="1712" y="445"/>
                      <a:pt x="1656" y="348"/>
                    </a:cubicBezTo>
                    <a:cubicBezTo>
                      <a:pt x="1653" y="345"/>
                      <a:pt x="1652" y="340"/>
                      <a:pt x="1649" y="335"/>
                    </a:cubicBezTo>
                    <a:cubicBezTo>
                      <a:pt x="1677" y="228"/>
                      <a:pt x="1623" y="108"/>
                      <a:pt x="1529" y="48"/>
                    </a:cubicBezTo>
                    <a:cubicBezTo>
                      <a:pt x="1478" y="16"/>
                      <a:pt x="1419" y="0"/>
                      <a:pt x="1360" y="0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>
                <a:off x="801773" y="2078104"/>
                <a:ext cx="742398" cy="350866"/>
              </a:xfrm>
              <a:custGeom>
                <a:rect b="b" l="l" r="r" t="t"/>
                <a:pathLst>
                  <a:path extrusionOk="0" h="3736" w="7905">
                    <a:moveTo>
                      <a:pt x="7904" y="1"/>
                    </a:moveTo>
                    <a:lnTo>
                      <a:pt x="7703" y="71"/>
                    </a:lnTo>
                    <a:lnTo>
                      <a:pt x="6134" y="615"/>
                    </a:lnTo>
                    <a:cubicBezTo>
                      <a:pt x="5913" y="640"/>
                      <a:pt x="5671" y="680"/>
                      <a:pt x="5417" y="731"/>
                    </a:cubicBezTo>
                    <a:cubicBezTo>
                      <a:pt x="5001" y="816"/>
                      <a:pt x="4553" y="926"/>
                      <a:pt x="4113" y="1049"/>
                    </a:cubicBezTo>
                    <a:cubicBezTo>
                      <a:pt x="3492" y="1220"/>
                      <a:pt x="2889" y="1410"/>
                      <a:pt x="2418" y="1566"/>
                    </a:cubicBezTo>
                    <a:lnTo>
                      <a:pt x="2418" y="1566"/>
                    </a:lnTo>
                    <a:cubicBezTo>
                      <a:pt x="1880" y="1745"/>
                      <a:pt x="1513" y="1878"/>
                      <a:pt x="1490" y="1886"/>
                    </a:cubicBezTo>
                    <a:lnTo>
                      <a:pt x="2712" y="1039"/>
                    </a:lnTo>
                    <a:lnTo>
                      <a:pt x="525" y="154"/>
                    </a:lnTo>
                    <a:cubicBezTo>
                      <a:pt x="525" y="154"/>
                      <a:pt x="1" y="2373"/>
                      <a:pt x="431" y="3495"/>
                    </a:cubicBezTo>
                    <a:cubicBezTo>
                      <a:pt x="496" y="3664"/>
                      <a:pt x="670" y="3736"/>
                      <a:pt x="919" y="3736"/>
                    </a:cubicBezTo>
                    <a:cubicBezTo>
                      <a:pt x="1240" y="3736"/>
                      <a:pt x="1686" y="3617"/>
                      <a:pt x="2182" y="3433"/>
                    </a:cubicBezTo>
                    <a:cubicBezTo>
                      <a:pt x="3864" y="2812"/>
                      <a:pt x="6134" y="1450"/>
                      <a:pt x="6134" y="1450"/>
                    </a:cubicBezTo>
                    <a:cubicBezTo>
                      <a:pt x="6134" y="1450"/>
                      <a:pt x="6947" y="279"/>
                      <a:pt x="7730" y="279"/>
                    </a:cubicBezTo>
                    <a:cubicBezTo>
                      <a:pt x="7733" y="279"/>
                      <a:pt x="7735" y="279"/>
                      <a:pt x="7737" y="279"/>
                    </a:cubicBezTo>
                    <a:cubicBezTo>
                      <a:pt x="7737" y="279"/>
                      <a:pt x="7795" y="141"/>
                      <a:pt x="7904" y="1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>
                <a:off x="1242326" y="2051244"/>
                <a:ext cx="573633" cy="438677"/>
              </a:xfrm>
              <a:custGeom>
                <a:rect b="b" l="l" r="r" t="t"/>
                <a:pathLst>
                  <a:path extrusionOk="0" h="4671" w="6108">
                    <a:moveTo>
                      <a:pt x="3900" y="1"/>
                    </a:moveTo>
                    <a:cubicBezTo>
                      <a:pt x="3866" y="14"/>
                      <a:pt x="3830" y="22"/>
                      <a:pt x="3795" y="22"/>
                    </a:cubicBezTo>
                    <a:cubicBezTo>
                      <a:pt x="3773" y="22"/>
                      <a:pt x="3752" y="19"/>
                      <a:pt x="3731" y="14"/>
                    </a:cubicBezTo>
                    <a:lnTo>
                      <a:pt x="3708" y="18"/>
                    </a:lnTo>
                    <a:cubicBezTo>
                      <a:pt x="3851" y="173"/>
                      <a:pt x="2859" y="1412"/>
                      <a:pt x="2859" y="1412"/>
                    </a:cubicBezTo>
                    <a:lnTo>
                      <a:pt x="2857" y="1414"/>
                    </a:lnTo>
                    <a:lnTo>
                      <a:pt x="0" y="4669"/>
                    </a:lnTo>
                    <a:cubicBezTo>
                      <a:pt x="30" y="4670"/>
                      <a:pt x="59" y="4671"/>
                      <a:pt x="88" y="4671"/>
                    </a:cubicBezTo>
                    <a:cubicBezTo>
                      <a:pt x="560" y="4671"/>
                      <a:pt x="1032" y="4520"/>
                      <a:pt x="1416" y="4245"/>
                    </a:cubicBezTo>
                    <a:cubicBezTo>
                      <a:pt x="1448" y="4223"/>
                      <a:pt x="1481" y="4199"/>
                      <a:pt x="1518" y="4194"/>
                    </a:cubicBezTo>
                    <a:cubicBezTo>
                      <a:pt x="1522" y="4194"/>
                      <a:pt x="1525" y="4194"/>
                      <a:pt x="1528" y="4194"/>
                    </a:cubicBezTo>
                    <a:cubicBezTo>
                      <a:pt x="1576" y="4194"/>
                      <a:pt x="1619" y="4223"/>
                      <a:pt x="1660" y="4248"/>
                    </a:cubicBezTo>
                    <a:cubicBezTo>
                      <a:pt x="1923" y="4412"/>
                      <a:pt x="2246" y="4441"/>
                      <a:pt x="2558" y="4441"/>
                    </a:cubicBezTo>
                    <a:cubicBezTo>
                      <a:pt x="2573" y="4441"/>
                      <a:pt x="2587" y="4441"/>
                      <a:pt x="2602" y="4440"/>
                    </a:cubicBezTo>
                    <a:cubicBezTo>
                      <a:pt x="3416" y="4435"/>
                      <a:pt x="4251" y="4294"/>
                      <a:pt x="4950" y="3881"/>
                    </a:cubicBezTo>
                    <a:cubicBezTo>
                      <a:pt x="5007" y="3933"/>
                      <a:pt x="5072" y="3977"/>
                      <a:pt x="5139" y="4013"/>
                    </a:cubicBezTo>
                    <a:cubicBezTo>
                      <a:pt x="5262" y="4082"/>
                      <a:pt x="5394" y="4133"/>
                      <a:pt x="5532" y="4144"/>
                    </a:cubicBezTo>
                    <a:cubicBezTo>
                      <a:pt x="5550" y="4146"/>
                      <a:pt x="5568" y="4147"/>
                      <a:pt x="5586" y="4147"/>
                    </a:cubicBezTo>
                    <a:cubicBezTo>
                      <a:pt x="5708" y="4147"/>
                      <a:pt x="5830" y="4113"/>
                      <a:pt x="5926" y="4039"/>
                    </a:cubicBezTo>
                    <a:cubicBezTo>
                      <a:pt x="6005" y="3978"/>
                      <a:pt x="6063" y="3891"/>
                      <a:pt x="6089" y="3795"/>
                    </a:cubicBezTo>
                    <a:cubicBezTo>
                      <a:pt x="6102" y="3745"/>
                      <a:pt x="6108" y="3693"/>
                      <a:pt x="6096" y="3643"/>
                    </a:cubicBezTo>
                    <a:cubicBezTo>
                      <a:pt x="6070" y="3527"/>
                      <a:pt x="5959" y="3448"/>
                      <a:pt x="5846" y="3415"/>
                    </a:cubicBezTo>
                    <a:cubicBezTo>
                      <a:pt x="5731" y="3382"/>
                      <a:pt x="5610" y="3386"/>
                      <a:pt x="5492" y="3373"/>
                    </a:cubicBezTo>
                    <a:cubicBezTo>
                      <a:pt x="5430" y="3367"/>
                      <a:pt x="5368" y="3355"/>
                      <a:pt x="5310" y="3332"/>
                    </a:cubicBezTo>
                    <a:cubicBezTo>
                      <a:pt x="5389" y="3051"/>
                      <a:pt x="5409" y="2755"/>
                      <a:pt x="5404" y="2463"/>
                    </a:cubicBezTo>
                    <a:cubicBezTo>
                      <a:pt x="5396" y="1939"/>
                      <a:pt x="5310" y="1405"/>
                      <a:pt x="5060" y="944"/>
                    </a:cubicBezTo>
                    <a:cubicBezTo>
                      <a:pt x="4815" y="492"/>
                      <a:pt x="4399" y="117"/>
                      <a:pt x="3900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>
                <a:off x="1028858" y="1920233"/>
                <a:ext cx="159280" cy="304942"/>
              </a:xfrm>
              <a:custGeom>
                <a:rect b="b" l="l" r="r" t="t"/>
                <a:pathLst>
                  <a:path extrusionOk="0" h="3247" w="1696">
                    <a:moveTo>
                      <a:pt x="1014" y="0"/>
                    </a:moveTo>
                    <a:cubicBezTo>
                      <a:pt x="1438" y="834"/>
                      <a:pt x="294" y="2720"/>
                      <a:pt x="294" y="2720"/>
                    </a:cubicBezTo>
                    <a:lnTo>
                      <a:pt x="0" y="3247"/>
                    </a:lnTo>
                    <a:cubicBezTo>
                      <a:pt x="471" y="3091"/>
                      <a:pt x="1074" y="2901"/>
                      <a:pt x="1695" y="2730"/>
                    </a:cubicBezTo>
                    <a:lnTo>
                      <a:pt x="1681" y="2676"/>
                    </a:lnTo>
                    <a:cubicBezTo>
                      <a:pt x="1521" y="2564"/>
                      <a:pt x="1440" y="2372"/>
                      <a:pt x="1383" y="2186"/>
                    </a:cubicBezTo>
                    <a:cubicBezTo>
                      <a:pt x="1356" y="2100"/>
                      <a:pt x="1334" y="2014"/>
                      <a:pt x="1321" y="1925"/>
                    </a:cubicBezTo>
                    <a:cubicBezTo>
                      <a:pt x="1272" y="1601"/>
                      <a:pt x="1362" y="1265"/>
                      <a:pt x="1534" y="986"/>
                    </a:cubicBezTo>
                    <a:cubicBezTo>
                      <a:pt x="1543" y="969"/>
                      <a:pt x="1555" y="952"/>
                      <a:pt x="1566" y="935"/>
                    </a:cubicBez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851078" y="1880601"/>
                <a:ext cx="312831" cy="295175"/>
              </a:xfrm>
              <a:custGeom>
                <a:rect b="b" l="l" r="r" t="t"/>
                <a:pathLst>
                  <a:path extrusionOk="0" h="3143" w="3331">
                    <a:moveTo>
                      <a:pt x="1976" y="0"/>
                    </a:moveTo>
                    <a:cubicBezTo>
                      <a:pt x="993" y="0"/>
                      <a:pt x="369" y="996"/>
                      <a:pt x="0" y="2257"/>
                    </a:cubicBezTo>
                    <a:lnTo>
                      <a:pt x="2187" y="3142"/>
                    </a:lnTo>
                    <a:cubicBezTo>
                      <a:pt x="2187" y="3142"/>
                      <a:pt x="3331" y="1256"/>
                      <a:pt x="2907" y="422"/>
                    </a:cubicBezTo>
                    <a:cubicBezTo>
                      <a:pt x="2829" y="269"/>
                      <a:pt x="2699" y="151"/>
                      <a:pt x="2498" y="87"/>
                    </a:cubicBezTo>
                    <a:cubicBezTo>
                      <a:pt x="2314" y="28"/>
                      <a:pt x="2140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7"/>
              <p:cNvSpPr/>
              <p:nvPr/>
            </p:nvSpPr>
            <p:spPr>
              <a:xfrm>
                <a:off x="1361128" y="1948971"/>
                <a:ext cx="26578" cy="36439"/>
              </a:xfrm>
              <a:custGeom>
                <a:rect b="b" l="l" r="r" t="t"/>
                <a:pathLst>
                  <a:path extrusionOk="0" h="388" w="283">
                    <a:moveTo>
                      <a:pt x="73" y="0"/>
                    </a:moveTo>
                    <a:cubicBezTo>
                      <a:pt x="60" y="0"/>
                      <a:pt x="46" y="4"/>
                      <a:pt x="35" y="12"/>
                    </a:cubicBezTo>
                    <a:cubicBezTo>
                      <a:pt x="7" y="33"/>
                      <a:pt x="0" y="67"/>
                      <a:pt x="13" y="97"/>
                    </a:cubicBezTo>
                    <a:cubicBezTo>
                      <a:pt x="15" y="100"/>
                      <a:pt x="17" y="103"/>
                      <a:pt x="19" y="106"/>
                    </a:cubicBezTo>
                    <a:cubicBezTo>
                      <a:pt x="32" y="126"/>
                      <a:pt x="43" y="146"/>
                      <a:pt x="55" y="166"/>
                    </a:cubicBezTo>
                    <a:cubicBezTo>
                      <a:pt x="61" y="176"/>
                      <a:pt x="67" y="188"/>
                      <a:pt x="74" y="199"/>
                    </a:cubicBezTo>
                    <a:cubicBezTo>
                      <a:pt x="74" y="201"/>
                      <a:pt x="76" y="203"/>
                      <a:pt x="78" y="206"/>
                    </a:cubicBezTo>
                    <a:cubicBezTo>
                      <a:pt x="79" y="209"/>
                      <a:pt x="81" y="215"/>
                      <a:pt x="83" y="216"/>
                    </a:cubicBezTo>
                    <a:cubicBezTo>
                      <a:pt x="104" y="258"/>
                      <a:pt x="124" y="300"/>
                      <a:pt x="143" y="343"/>
                    </a:cubicBezTo>
                    <a:cubicBezTo>
                      <a:pt x="153" y="369"/>
                      <a:pt x="179" y="387"/>
                      <a:pt x="206" y="387"/>
                    </a:cubicBezTo>
                    <a:cubicBezTo>
                      <a:pt x="214" y="387"/>
                      <a:pt x="221" y="386"/>
                      <a:pt x="228" y="383"/>
                    </a:cubicBezTo>
                    <a:cubicBezTo>
                      <a:pt x="261" y="369"/>
                      <a:pt x="282" y="332"/>
                      <a:pt x="268" y="297"/>
                    </a:cubicBezTo>
                    <a:cubicBezTo>
                      <a:pt x="230" y="203"/>
                      <a:pt x="183" y="113"/>
                      <a:pt x="129" y="29"/>
                    </a:cubicBezTo>
                    <a:cubicBezTo>
                      <a:pt x="117" y="10"/>
                      <a:pt x="95" y="0"/>
                      <a:pt x="7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1367984" y="2066552"/>
                <a:ext cx="36439" cy="33903"/>
              </a:xfrm>
              <a:custGeom>
                <a:rect b="b" l="l" r="r" t="t"/>
                <a:pathLst>
                  <a:path extrusionOk="0" h="361" w="388">
                    <a:moveTo>
                      <a:pt x="261" y="0"/>
                    </a:moveTo>
                    <a:cubicBezTo>
                      <a:pt x="258" y="0"/>
                      <a:pt x="254" y="1"/>
                      <a:pt x="250" y="3"/>
                    </a:cubicBezTo>
                    <a:cubicBezTo>
                      <a:pt x="166" y="44"/>
                      <a:pt x="77" y="91"/>
                      <a:pt x="31" y="176"/>
                    </a:cubicBezTo>
                    <a:cubicBezTo>
                      <a:pt x="6" y="223"/>
                      <a:pt x="1" y="279"/>
                      <a:pt x="43" y="319"/>
                    </a:cubicBezTo>
                    <a:cubicBezTo>
                      <a:pt x="81" y="352"/>
                      <a:pt x="134" y="359"/>
                      <a:pt x="182" y="361"/>
                    </a:cubicBezTo>
                    <a:cubicBezTo>
                      <a:pt x="188" y="361"/>
                      <a:pt x="193" y="361"/>
                      <a:pt x="198" y="361"/>
                    </a:cubicBezTo>
                    <a:cubicBezTo>
                      <a:pt x="256" y="361"/>
                      <a:pt x="314" y="348"/>
                      <a:pt x="366" y="325"/>
                    </a:cubicBezTo>
                    <a:cubicBezTo>
                      <a:pt x="379" y="319"/>
                      <a:pt x="387" y="306"/>
                      <a:pt x="387" y="293"/>
                    </a:cubicBezTo>
                    <a:cubicBezTo>
                      <a:pt x="387" y="290"/>
                      <a:pt x="387" y="285"/>
                      <a:pt x="386" y="282"/>
                    </a:cubicBezTo>
                    <a:cubicBezTo>
                      <a:pt x="381" y="269"/>
                      <a:pt x="367" y="259"/>
                      <a:pt x="353" y="259"/>
                    </a:cubicBezTo>
                    <a:cubicBezTo>
                      <a:pt x="349" y="259"/>
                      <a:pt x="346" y="260"/>
                      <a:pt x="342" y="261"/>
                    </a:cubicBezTo>
                    <a:cubicBezTo>
                      <a:pt x="301" y="280"/>
                      <a:pt x="257" y="291"/>
                      <a:pt x="212" y="293"/>
                    </a:cubicBezTo>
                    <a:cubicBezTo>
                      <a:pt x="205" y="294"/>
                      <a:pt x="197" y="294"/>
                      <a:pt x="190" y="294"/>
                    </a:cubicBezTo>
                    <a:cubicBezTo>
                      <a:pt x="159" y="294"/>
                      <a:pt x="127" y="290"/>
                      <a:pt x="101" y="277"/>
                    </a:cubicBezTo>
                    <a:cubicBezTo>
                      <a:pt x="90" y="272"/>
                      <a:pt x="81" y="264"/>
                      <a:pt x="78" y="252"/>
                    </a:cubicBezTo>
                    <a:cubicBezTo>
                      <a:pt x="77" y="250"/>
                      <a:pt x="78" y="237"/>
                      <a:pt x="81" y="230"/>
                    </a:cubicBezTo>
                    <a:cubicBezTo>
                      <a:pt x="84" y="222"/>
                      <a:pt x="88" y="213"/>
                      <a:pt x="92" y="205"/>
                    </a:cubicBezTo>
                    <a:cubicBezTo>
                      <a:pt x="108" y="175"/>
                      <a:pt x="133" y="150"/>
                      <a:pt x="161" y="130"/>
                    </a:cubicBezTo>
                    <a:cubicBezTo>
                      <a:pt x="196" y="105"/>
                      <a:pt x="235" y="85"/>
                      <a:pt x="274" y="65"/>
                    </a:cubicBezTo>
                    <a:cubicBezTo>
                      <a:pt x="286" y="59"/>
                      <a:pt x="295" y="47"/>
                      <a:pt x="295" y="33"/>
                    </a:cubicBezTo>
                    <a:cubicBezTo>
                      <a:pt x="295" y="30"/>
                      <a:pt x="295" y="26"/>
                      <a:pt x="293" y="22"/>
                    </a:cubicBezTo>
                    <a:cubicBezTo>
                      <a:pt x="288" y="10"/>
                      <a:pt x="275" y="0"/>
                      <a:pt x="26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>
                <a:off x="1275384" y="1782272"/>
                <a:ext cx="361761" cy="302500"/>
              </a:xfrm>
              <a:custGeom>
                <a:rect b="b" l="l" r="r" t="t"/>
                <a:pathLst>
                  <a:path extrusionOk="0" h="3221" w="3852">
                    <a:moveTo>
                      <a:pt x="1713" y="1"/>
                    </a:moveTo>
                    <a:cubicBezTo>
                      <a:pt x="1597" y="1"/>
                      <a:pt x="1481" y="27"/>
                      <a:pt x="1378" y="78"/>
                    </a:cubicBezTo>
                    <a:cubicBezTo>
                      <a:pt x="1220" y="157"/>
                      <a:pt x="1091" y="289"/>
                      <a:pt x="929" y="356"/>
                    </a:cubicBezTo>
                    <a:cubicBezTo>
                      <a:pt x="789" y="415"/>
                      <a:pt x="634" y="421"/>
                      <a:pt x="486" y="450"/>
                    </a:cubicBezTo>
                    <a:cubicBezTo>
                      <a:pt x="337" y="481"/>
                      <a:pt x="182" y="544"/>
                      <a:pt x="107" y="676"/>
                    </a:cubicBezTo>
                    <a:cubicBezTo>
                      <a:pt x="46" y="780"/>
                      <a:pt x="47" y="911"/>
                      <a:pt x="1" y="1023"/>
                    </a:cubicBezTo>
                    <a:cubicBezTo>
                      <a:pt x="2" y="1023"/>
                      <a:pt x="4" y="1023"/>
                      <a:pt x="6" y="1023"/>
                    </a:cubicBezTo>
                    <a:cubicBezTo>
                      <a:pt x="65" y="1023"/>
                      <a:pt x="124" y="1039"/>
                      <a:pt x="175" y="1071"/>
                    </a:cubicBezTo>
                    <a:cubicBezTo>
                      <a:pt x="269" y="1131"/>
                      <a:pt x="323" y="1251"/>
                      <a:pt x="295" y="1358"/>
                    </a:cubicBezTo>
                    <a:cubicBezTo>
                      <a:pt x="298" y="1363"/>
                      <a:pt x="299" y="1368"/>
                      <a:pt x="302" y="1371"/>
                    </a:cubicBezTo>
                    <a:cubicBezTo>
                      <a:pt x="358" y="1468"/>
                      <a:pt x="445" y="1544"/>
                      <a:pt x="546" y="1587"/>
                    </a:cubicBezTo>
                    <a:cubicBezTo>
                      <a:pt x="633" y="1624"/>
                      <a:pt x="727" y="1636"/>
                      <a:pt x="822" y="1636"/>
                    </a:cubicBezTo>
                    <a:cubicBezTo>
                      <a:pt x="916" y="1636"/>
                      <a:pt x="1011" y="1625"/>
                      <a:pt x="1104" y="1615"/>
                    </a:cubicBezTo>
                    <a:cubicBezTo>
                      <a:pt x="1164" y="1609"/>
                      <a:pt x="1226" y="1605"/>
                      <a:pt x="1288" y="1605"/>
                    </a:cubicBezTo>
                    <a:cubicBezTo>
                      <a:pt x="1418" y="1605"/>
                      <a:pt x="1545" y="1625"/>
                      <a:pt x="1650" y="1696"/>
                    </a:cubicBezTo>
                    <a:cubicBezTo>
                      <a:pt x="1892" y="1858"/>
                      <a:pt x="1929" y="2224"/>
                      <a:pt x="2172" y="2385"/>
                    </a:cubicBezTo>
                    <a:cubicBezTo>
                      <a:pt x="2258" y="2443"/>
                      <a:pt x="2363" y="2469"/>
                      <a:pt x="2440" y="2537"/>
                    </a:cubicBezTo>
                    <a:cubicBezTo>
                      <a:pt x="2501" y="2590"/>
                      <a:pt x="2542" y="2668"/>
                      <a:pt x="2548" y="2749"/>
                    </a:cubicBezTo>
                    <a:cubicBezTo>
                      <a:pt x="2556" y="2837"/>
                      <a:pt x="2528" y="2922"/>
                      <a:pt x="2528" y="3010"/>
                    </a:cubicBezTo>
                    <a:cubicBezTo>
                      <a:pt x="2528" y="3096"/>
                      <a:pt x="2571" y="3196"/>
                      <a:pt x="2657" y="3212"/>
                    </a:cubicBezTo>
                    <a:lnTo>
                      <a:pt x="2660" y="3221"/>
                    </a:lnTo>
                    <a:lnTo>
                      <a:pt x="2861" y="3151"/>
                    </a:lnTo>
                    <a:lnTo>
                      <a:pt x="2862" y="3151"/>
                    </a:lnTo>
                    <a:cubicBezTo>
                      <a:pt x="2963" y="3023"/>
                      <a:pt x="3107" y="2894"/>
                      <a:pt x="3292" y="2867"/>
                    </a:cubicBezTo>
                    <a:cubicBezTo>
                      <a:pt x="3299" y="2866"/>
                      <a:pt x="3306" y="2866"/>
                      <a:pt x="3312" y="2866"/>
                    </a:cubicBezTo>
                    <a:cubicBezTo>
                      <a:pt x="3332" y="2866"/>
                      <a:pt x="3347" y="2871"/>
                      <a:pt x="3356" y="2882"/>
                    </a:cubicBezTo>
                    <a:lnTo>
                      <a:pt x="3379" y="2878"/>
                    </a:lnTo>
                    <a:cubicBezTo>
                      <a:pt x="3400" y="2883"/>
                      <a:pt x="3421" y="2886"/>
                      <a:pt x="3443" y="2886"/>
                    </a:cubicBezTo>
                    <a:cubicBezTo>
                      <a:pt x="3478" y="2886"/>
                      <a:pt x="3514" y="2878"/>
                      <a:pt x="3548" y="2865"/>
                    </a:cubicBezTo>
                    <a:cubicBezTo>
                      <a:pt x="3631" y="2831"/>
                      <a:pt x="3706" y="2762"/>
                      <a:pt x="3749" y="2681"/>
                    </a:cubicBezTo>
                    <a:cubicBezTo>
                      <a:pt x="3820" y="2548"/>
                      <a:pt x="3830" y="2392"/>
                      <a:pt x="3837" y="2241"/>
                    </a:cubicBezTo>
                    <a:cubicBezTo>
                      <a:pt x="3846" y="2066"/>
                      <a:pt x="3851" y="1878"/>
                      <a:pt x="3761" y="1727"/>
                    </a:cubicBezTo>
                    <a:cubicBezTo>
                      <a:pt x="3665" y="1566"/>
                      <a:pt x="3476" y="1477"/>
                      <a:pt x="3380" y="1316"/>
                    </a:cubicBezTo>
                    <a:cubicBezTo>
                      <a:pt x="3265" y="1124"/>
                      <a:pt x="3303" y="863"/>
                      <a:pt x="3165" y="688"/>
                    </a:cubicBezTo>
                    <a:cubicBezTo>
                      <a:pt x="3021" y="504"/>
                      <a:pt x="2753" y="491"/>
                      <a:pt x="2542" y="394"/>
                    </a:cubicBezTo>
                    <a:cubicBezTo>
                      <a:pt x="2356" y="306"/>
                      <a:pt x="2208" y="149"/>
                      <a:pt x="2020" y="65"/>
                    </a:cubicBezTo>
                    <a:cubicBezTo>
                      <a:pt x="1923" y="22"/>
                      <a:pt x="1818" y="1"/>
                      <a:pt x="17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7"/>
              <p:cNvSpPr/>
              <p:nvPr/>
            </p:nvSpPr>
            <p:spPr>
              <a:xfrm>
                <a:off x="1409964" y="2062796"/>
                <a:ext cx="15214" cy="41417"/>
              </a:xfrm>
              <a:custGeom>
                <a:rect b="b" l="l" r="r" t="t"/>
                <a:pathLst>
                  <a:path extrusionOk="0" h="441" w="162">
                    <a:moveTo>
                      <a:pt x="69" y="0"/>
                    </a:moveTo>
                    <a:cubicBezTo>
                      <a:pt x="67" y="0"/>
                      <a:pt x="64" y="0"/>
                      <a:pt x="62" y="1"/>
                    </a:cubicBezTo>
                    <a:cubicBezTo>
                      <a:pt x="32" y="4"/>
                      <a:pt x="1" y="31"/>
                      <a:pt x="1" y="64"/>
                    </a:cubicBezTo>
                    <a:cubicBezTo>
                      <a:pt x="1" y="66"/>
                      <a:pt x="1" y="70"/>
                      <a:pt x="1" y="73"/>
                    </a:cubicBezTo>
                    <a:cubicBezTo>
                      <a:pt x="11" y="122"/>
                      <a:pt x="18" y="172"/>
                      <a:pt x="21" y="222"/>
                    </a:cubicBezTo>
                    <a:cubicBezTo>
                      <a:pt x="23" y="248"/>
                      <a:pt x="24" y="272"/>
                      <a:pt x="24" y="297"/>
                    </a:cubicBezTo>
                    <a:cubicBezTo>
                      <a:pt x="24" y="309"/>
                      <a:pt x="23" y="320"/>
                      <a:pt x="23" y="332"/>
                    </a:cubicBezTo>
                    <a:lnTo>
                      <a:pt x="23" y="336"/>
                    </a:lnTo>
                    <a:cubicBezTo>
                      <a:pt x="23" y="336"/>
                      <a:pt x="23" y="336"/>
                      <a:pt x="22" y="338"/>
                    </a:cubicBezTo>
                    <a:cubicBezTo>
                      <a:pt x="22" y="346"/>
                      <a:pt x="22" y="354"/>
                      <a:pt x="21" y="361"/>
                    </a:cubicBezTo>
                    <a:cubicBezTo>
                      <a:pt x="18" y="396"/>
                      <a:pt x="36" y="435"/>
                      <a:pt x="75" y="440"/>
                    </a:cubicBezTo>
                    <a:cubicBezTo>
                      <a:pt x="78" y="440"/>
                      <a:pt x="81" y="440"/>
                      <a:pt x="84" y="440"/>
                    </a:cubicBezTo>
                    <a:cubicBezTo>
                      <a:pt x="115" y="440"/>
                      <a:pt x="151" y="420"/>
                      <a:pt x="153" y="386"/>
                    </a:cubicBezTo>
                    <a:cubicBezTo>
                      <a:pt x="161" y="277"/>
                      <a:pt x="157" y="169"/>
                      <a:pt x="135" y="61"/>
                    </a:cubicBezTo>
                    <a:cubicBezTo>
                      <a:pt x="132" y="43"/>
                      <a:pt x="126" y="29"/>
                      <a:pt x="112" y="16"/>
                    </a:cubicBezTo>
                    <a:cubicBezTo>
                      <a:pt x="100" y="7"/>
                      <a:pt x="85" y="0"/>
                      <a:pt x="6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7"/>
              <p:cNvSpPr/>
              <p:nvPr/>
            </p:nvSpPr>
            <p:spPr>
              <a:xfrm>
                <a:off x="1323187" y="1959396"/>
                <a:ext cx="40102" cy="35688"/>
              </a:xfrm>
              <a:custGeom>
                <a:rect b="b" l="l" r="r" t="t"/>
                <a:pathLst>
                  <a:path extrusionOk="0" h="380" w="427">
                    <a:moveTo>
                      <a:pt x="204" y="1"/>
                    </a:moveTo>
                    <a:cubicBezTo>
                      <a:pt x="194" y="1"/>
                      <a:pt x="184" y="5"/>
                      <a:pt x="176" y="13"/>
                    </a:cubicBezTo>
                    <a:cubicBezTo>
                      <a:pt x="135" y="53"/>
                      <a:pt x="93" y="95"/>
                      <a:pt x="62" y="144"/>
                    </a:cubicBezTo>
                    <a:cubicBezTo>
                      <a:pt x="28" y="195"/>
                      <a:pt x="1" y="261"/>
                      <a:pt x="44" y="316"/>
                    </a:cubicBezTo>
                    <a:cubicBezTo>
                      <a:pt x="81" y="366"/>
                      <a:pt x="145" y="376"/>
                      <a:pt x="203" y="379"/>
                    </a:cubicBezTo>
                    <a:cubicBezTo>
                      <a:pt x="210" y="379"/>
                      <a:pt x="217" y="379"/>
                      <a:pt x="224" y="379"/>
                    </a:cubicBezTo>
                    <a:cubicBezTo>
                      <a:pt x="281" y="379"/>
                      <a:pt x="336" y="370"/>
                      <a:pt x="390" y="353"/>
                    </a:cubicBezTo>
                    <a:cubicBezTo>
                      <a:pt x="427" y="341"/>
                      <a:pt x="411" y="288"/>
                      <a:pt x="378" y="288"/>
                    </a:cubicBezTo>
                    <a:cubicBezTo>
                      <a:pt x="374" y="288"/>
                      <a:pt x="370" y="288"/>
                      <a:pt x="367" y="290"/>
                    </a:cubicBezTo>
                    <a:cubicBezTo>
                      <a:pt x="321" y="305"/>
                      <a:pt x="273" y="312"/>
                      <a:pt x="224" y="312"/>
                    </a:cubicBezTo>
                    <a:cubicBezTo>
                      <a:pt x="221" y="312"/>
                      <a:pt x="219" y="312"/>
                      <a:pt x="216" y="311"/>
                    </a:cubicBezTo>
                    <a:cubicBezTo>
                      <a:pt x="177" y="311"/>
                      <a:pt x="124" y="310"/>
                      <a:pt x="98" y="277"/>
                    </a:cubicBezTo>
                    <a:cubicBezTo>
                      <a:pt x="71" y="242"/>
                      <a:pt x="107" y="193"/>
                      <a:pt x="129" y="164"/>
                    </a:cubicBezTo>
                    <a:cubicBezTo>
                      <a:pt x="158" y="124"/>
                      <a:pt x="193" y="90"/>
                      <a:pt x="229" y="56"/>
                    </a:cubicBezTo>
                    <a:cubicBezTo>
                      <a:pt x="241" y="43"/>
                      <a:pt x="237" y="19"/>
                      <a:pt x="224" y="9"/>
                    </a:cubicBezTo>
                    <a:cubicBezTo>
                      <a:pt x="217" y="3"/>
                      <a:pt x="210" y="1"/>
                      <a:pt x="20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>
                <a:off x="1245144" y="1896473"/>
                <a:ext cx="43389" cy="51090"/>
              </a:xfrm>
              <a:custGeom>
                <a:rect b="b" l="l" r="r" t="t"/>
                <a:pathLst>
                  <a:path extrusionOk="0" h="544" w="462">
                    <a:moveTo>
                      <a:pt x="322" y="0"/>
                    </a:moveTo>
                    <a:cubicBezTo>
                      <a:pt x="322" y="0"/>
                      <a:pt x="322" y="0"/>
                      <a:pt x="321" y="0"/>
                    </a:cubicBezTo>
                    <a:cubicBezTo>
                      <a:pt x="216" y="3"/>
                      <a:pt x="120" y="92"/>
                      <a:pt x="84" y="185"/>
                    </a:cubicBezTo>
                    <a:cubicBezTo>
                      <a:pt x="73" y="212"/>
                      <a:pt x="96" y="234"/>
                      <a:pt x="118" y="234"/>
                    </a:cubicBezTo>
                    <a:cubicBezTo>
                      <a:pt x="128" y="234"/>
                      <a:pt x="139" y="228"/>
                      <a:pt x="145" y="214"/>
                    </a:cubicBezTo>
                    <a:cubicBezTo>
                      <a:pt x="167" y="155"/>
                      <a:pt x="214" y="104"/>
                      <a:pt x="273" y="80"/>
                    </a:cubicBezTo>
                    <a:cubicBezTo>
                      <a:pt x="289" y="73"/>
                      <a:pt x="307" y="67"/>
                      <a:pt x="325" y="67"/>
                    </a:cubicBezTo>
                    <a:cubicBezTo>
                      <a:pt x="339" y="67"/>
                      <a:pt x="352" y="71"/>
                      <a:pt x="363" y="80"/>
                    </a:cubicBezTo>
                    <a:cubicBezTo>
                      <a:pt x="383" y="98"/>
                      <a:pt x="388" y="126"/>
                      <a:pt x="389" y="151"/>
                    </a:cubicBezTo>
                    <a:cubicBezTo>
                      <a:pt x="396" y="275"/>
                      <a:pt x="305" y="408"/>
                      <a:pt x="197" y="463"/>
                    </a:cubicBezTo>
                    <a:cubicBezTo>
                      <a:pt x="186" y="469"/>
                      <a:pt x="168" y="475"/>
                      <a:pt x="153" y="475"/>
                    </a:cubicBezTo>
                    <a:cubicBezTo>
                      <a:pt x="136" y="475"/>
                      <a:pt x="122" y="468"/>
                      <a:pt x="125" y="445"/>
                    </a:cubicBezTo>
                    <a:cubicBezTo>
                      <a:pt x="127" y="407"/>
                      <a:pt x="157" y="372"/>
                      <a:pt x="186" y="350"/>
                    </a:cubicBezTo>
                    <a:cubicBezTo>
                      <a:pt x="214" y="329"/>
                      <a:pt x="193" y="288"/>
                      <a:pt x="166" y="288"/>
                    </a:cubicBezTo>
                    <a:cubicBezTo>
                      <a:pt x="159" y="288"/>
                      <a:pt x="153" y="290"/>
                      <a:pt x="146" y="295"/>
                    </a:cubicBezTo>
                    <a:cubicBezTo>
                      <a:pt x="82" y="344"/>
                      <a:pt x="1" y="482"/>
                      <a:pt x="109" y="533"/>
                    </a:cubicBezTo>
                    <a:cubicBezTo>
                      <a:pt x="124" y="540"/>
                      <a:pt x="140" y="543"/>
                      <a:pt x="156" y="543"/>
                    </a:cubicBezTo>
                    <a:cubicBezTo>
                      <a:pt x="230" y="543"/>
                      <a:pt x="305" y="476"/>
                      <a:pt x="348" y="426"/>
                    </a:cubicBezTo>
                    <a:cubicBezTo>
                      <a:pt x="407" y="359"/>
                      <a:pt x="450" y="269"/>
                      <a:pt x="456" y="179"/>
                    </a:cubicBezTo>
                    <a:cubicBezTo>
                      <a:pt x="462" y="93"/>
                      <a:pt x="422" y="0"/>
                      <a:pt x="322" y="0"/>
                    </a:cubicBezTo>
                    <a:close/>
                  </a:path>
                </a:pathLst>
              </a:custGeom>
              <a:solidFill>
                <a:srgbClr val="EA7A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>
                <a:off x="1202412" y="2184039"/>
                <a:ext cx="308229" cy="305787"/>
              </a:xfrm>
              <a:custGeom>
                <a:rect b="b" l="l" r="r" t="t"/>
                <a:pathLst>
                  <a:path extrusionOk="0" h="3256" w="3282">
                    <a:moveTo>
                      <a:pt x="3282" y="0"/>
                    </a:moveTo>
                    <a:cubicBezTo>
                      <a:pt x="3204" y="81"/>
                      <a:pt x="1058" y="2302"/>
                      <a:pt x="1" y="3143"/>
                    </a:cubicBezTo>
                    <a:cubicBezTo>
                      <a:pt x="121" y="3226"/>
                      <a:pt x="277" y="3250"/>
                      <a:pt x="425" y="3255"/>
                    </a:cubicBezTo>
                    <a:lnTo>
                      <a:pt x="3282" y="0"/>
                    </a:ln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941612" y="2175681"/>
                <a:ext cx="114858" cy="79640"/>
              </a:xfrm>
              <a:custGeom>
                <a:rect b="b" l="l" r="r" t="t"/>
                <a:pathLst>
                  <a:path extrusionOk="0" h="848" w="1223">
                    <a:moveTo>
                      <a:pt x="1223" y="0"/>
                    </a:moveTo>
                    <a:lnTo>
                      <a:pt x="0" y="848"/>
                    </a:lnTo>
                    <a:cubicBezTo>
                      <a:pt x="0" y="848"/>
                      <a:pt x="373" y="712"/>
                      <a:pt x="929" y="527"/>
                    </a:cubicBezTo>
                    <a:lnTo>
                      <a:pt x="929" y="527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1231526" y="1974798"/>
                <a:ext cx="59824" cy="59824"/>
              </a:xfrm>
              <a:custGeom>
                <a:rect b="b" l="l" r="r" t="t"/>
                <a:pathLst>
                  <a:path extrusionOk="0" h="637" w="637">
                    <a:moveTo>
                      <a:pt x="318" y="1"/>
                    </a:moveTo>
                    <a:cubicBezTo>
                      <a:pt x="142" y="1"/>
                      <a:pt x="1" y="143"/>
                      <a:pt x="1" y="319"/>
                    </a:cubicBezTo>
                    <a:cubicBezTo>
                      <a:pt x="1" y="494"/>
                      <a:pt x="142" y="636"/>
                      <a:pt x="318" y="636"/>
                    </a:cubicBezTo>
                    <a:cubicBezTo>
                      <a:pt x="493" y="636"/>
                      <a:pt x="636" y="494"/>
                      <a:pt x="636" y="319"/>
                    </a:cubicBezTo>
                    <a:cubicBezTo>
                      <a:pt x="636" y="143"/>
                      <a:pt x="493" y="1"/>
                      <a:pt x="318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1177713" y="2080452"/>
                <a:ext cx="347204" cy="101053"/>
              </a:xfrm>
              <a:custGeom>
                <a:rect b="b" l="l" r="r" t="t"/>
                <a:pathLst>
                  <a:path extrusionOk="0" h="1076" w="3697">
                    <a:moveTo>
                      <a:pt x="3644" y="1"/>
                    </a:moveTo>
                    <a:cubicBezTo>
                      <a:pt x="3641" y="1"/>
                      <a:pt x="3637" y="1"/>
                      <a:pt x="3634" y="2"/>
                    </a:cubicBezTo>
                    <a:cubicBezTo>
                      <a:pt x="3205" y="117"/>
                      <a:pt x="2861" y="425"/>
                      <a:pt x="2439" y="558"/>
                    </a:cubicBezTo>
                    <a:cubicBezTo>
                      <a:pt x="2198" y="634"/>
                      <a:pt x="1938" y="657"/>
                      <a:pt x="1690" y="698"/>
                    </a:cubicBezTo>
                    <a:cubicBezTo>
                      <a:pt x="1428" y="741"/>
                      <a:pt x="1166" y="787"/>
                      <a:pt x="905" y="835"/>
                    </a:cubicBezTo>
                    <a:cubicBezTo>
                      <a:pt x="616" y="889"/>
                      <a:pt x="327" y="947"/>
                      <a:pt x="40" y="1007"/>
                    </a:cubicBezTo>
                    <a:cubicBezTo>
                      <a:pt x="1" y="1015"/>
                      <a:pt x="4" y="1075"/>
                      <a:pt x="39" y="1075"/>
                    </a:cubicBezTo>
                    <a:cubicBezTo>
                      <a:pt x="41" y="1075"/>
                      <a:pt x="44" y="1075"/>
                      <a:pt x="46" y="1074"/>
                    </a:cubicBezTo>
                    <a:cubicBezTo>
                      <a:pt x="567" y="964"/>
                      <a:pt x="1089" y="866"/>
                      <a:pt x="1614" y="778"/>
                    </a:cubicBezTo>
                    <a:cubicBezTo>
                      <a:pt x="1861" y="737"/>
                      <a:pt x="2114" y="710"/>
                      <a:pt x="2358" y="650"/>
                    </a:cubicBezTo>
                    <a:cubicBezTo>
                      <a:pt x="2578" y="597"/>
                      <a:pt x="2778" y="492"/>
                      <a:pt x="2974" y="383"/>
                    </a:cubicBezTo>
                    <a:cubicBezTo>
                      <a:pt x="3194" y="260"/>
                      <a:pt x="3413" y="131"/>
                      <a:pt x="3658" y="65"/>
                    </a:cubicBezTo>
                    <a:cubicBezTo>
                      <a:pt x="3696" y="55"/>
                      <a:pt x="3679" y="1"/>
                      <a:pt x="3644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1003032" y="2060166"/>
                <a:ext cx="553065" cy="348612"/>
              </a:xfrm>
              <a:custGeom>
                <a:rect b="b" l="l" r="r" t="t"/>
                <a:pathLst>
                  <a:path extrusionOk="0" h="3712" w="5889">
                    <a:moveTo>
                      <a:pt x="5841" y="1"/>
                    </a:moveTo>
                    <a:cubicBezTo>
                      <a:pt x="5833" y="1"/>
                      <a:pt x="5824" y="4"/>
                      <a:pt x="5817" y="13"/>
                    </a:cubicBezTo>
                    <a:cubicBezTo>
                      <a:pt x="5767" y="77"/>
                      <a:pt x="5722" y="144"/>
                      <a:pt x="5684" y="215"/>
                    </a:cubicBezTo>
                    <a:cubicBezTo>
                      <a:pt x="5664" y="250"/>
                      <a:pt x="5648" y="285"/>
                      <a:pt x="5632" y="320"/>
                    </a:cubicBezTo>
                    <a:cubicBezTo>
                      <a:pt x="5624" y="338"/>
                      <a:pt x="5618" y="356"/>
                      <a:pt x="5609" y="374"/>
                    </a:cubicBezTo>
                    <a:cubicBezTo>
                      <a:pt x="5595" y="402"/>
                      <a:pt x="5580" y="411"/>
                      <a:pt x="5549" y="417"/>
                    </a:cubicBezTo>
                    <a:cubicBezTo>
                      <a:pt x="5395" y="452"/>
                      <a:pt x="5250" y="494"/>
                      <a:pt x="5109" y="565"/>
                    </a:cubicBezTo>
                    <a:cubicBezTo>
                      <a:pt x="4816" y="712"/>
                      <a:pt x="4570" y="931"/>
                      <a:pt x="4352" y="1172"/>
                    </a:cubicBezTo>
                    <a:cubicBezTo>
                      <a:pt x="4222" y="1316"/>
                      <a:pt x="4101" y="1467"/>
                      <a:pt x="3980" y="1618"/>
                    </a:cubicBezTo>
                    <a:cubicBezTo>
                      <a:pt x="3977" y="1621"/>
                      <a:pt x="3976" y="1625"/>
                      <a:pt x="3975" y="1627"/>
                    </a:cubicBezTo>
                    <a:cubicBezTo>
                      <a:pt x="3476" y="1904"/>
                      <a:pt x="2974" y="2175"/>
                      <a:pt x="2469" y="2438"/>
                    </a:cubicBezTo>
                    <a:cubicBezTo>
                      <a:pt x="1956" y="2706"/>
                      <a:pt x="1440" y="2966"/>
                      <a:pt x="921" y="3220"/>
                    </a:cubicBezTo>
                    <a:cubicBezTo>
                      <a:pt x="626" y="3364"/>
                      <a:pt x="331" y="3506"/>
                      <a:pt x="35" y="3645"/>
                    </a:cubicBezTo>
                    <a:cubicBezTo>
                      <a:pt x="1" y="3661"/>
                      <a:pt x="15" y="3711"/>
                      <a:pt x="45" y="3711"/>
                    </a:cubicBezTo>
                    <a:cubicBezTo>
                      <a:pt x="49" y="3711"/>
                      <a:pt x="54" y="3710"/>
                      <a:pt x="59" y="3708"/>
                    </a:cubicBezTo>
                    <a:cubicBezTo>
                      <a:pt x="586" y="3459"/>
                      <a:pt x="1112" y="3203"/>
                      <a:pt x="1633" y="2941"/>
                    </a:cubicBezTo>
                    <a:cubicBezTo>
                      <a:pt x="2150" y="2681"/>
                      <a:pt x="2662" y="2415"/>
                      <a:pt x="3172" y="2142"/>
                    </a:cubicBezTo>
                    <a:cubicBezTo>
                      <a:pt x="3463" y="1985"/>
                      <a:pt x="3753" y="1827"/>
                      <a:pt x="4042" y="1668"/>
                    </a:cubicBezTo>
                    <a:cubicBezTo>
                      <a:pt x="4057" y="1659"/>
                      <a:pt x="4059" y="1645"/>
                      <a:pt x="4054" y="1633"/>
                    </a:cubicBezTo>
                    <a:cubicBezTo>
                      <a:pt x="4262" y="1373"/>
                      <a:pt x="4472" y="1113"/>
                      <a:pt x="4727" y="899"/>
                    </a:cubicBezTo>
                    <a:cubicBezTo>
                      <a:pt x="4850" y="796"/>
                      <a:pt x="4982" y="704"/>
                      <a:pt x="5126" y="631"/>
                    </a:cubicBezTo>
                    <a:cubicBezTo>
                      <a:pt x="5197" y="595"/>
                      <a:pt x="5271" y="564"/>
                      <a:pt x="5347" y="538"/>
                    </a:cubicBezTo>
                    <a:cubicBezTo>
                      <a:pt x="5422" y="512"/>
                      <a:pt x="5499" y="499"/>
                      <a:pt x="5576" y="480"/>
                    </a:cubicBezTo>
                    <a:cubicBezTo>
                      <a:pt x="5664" y="458"/>
                      <a:pt x="5679" y="375"/>
                      <a:pt x="5714" y="302"/>
                    </a:cubicBezTo>
                    <a:cubicBezTo>
                      <a:pt x="5757" y="215"/>
                      <a:pt x="5808" y="133"/>
                      <a:pt x="5869" y="57"/>
                    </a:cubicBezTo>
                    <a:cubicBezTo>
                      <a:pt x="5889" y="31"/>
                      <a:pt x="5865" y="1"/>
                      <a:pt x="5841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>
                <a:off x="839620" y="2212402"/>
                <a:ext cx="12397" cy="37848"/>
              </a:xfrm>
              <a:custGeom>
                <a:rect b="b" l="l" r="r" t="t"/>
                <a:pathLst>
                  <a:path extrusionOk="0" h="403" w="132">
                    <a:moveTo>
                      <a:pt x="93" y="1"/>
                    </a:moveTo>
                    <a:cubicBezTo>
                      <a:pt x="79" y="1"/>
                      <a:pt x="65" y="9"/>
                      <a:pt x="61" y="27"/>
                    </a:cubicBezTo>
                    <a:cubicBezTo>
                      <a:pt x="43" y="139"/>
                      <a:pt x="24" y="252"/>
                      <a:pt x="5" y="363"/>
                    </a:cubicBezTo>
                    <a:cubicBezTo>
                      <a:pt x="1" y="388"/>
                      <a:pt x="20" y="402"/>
                      <a:pt x="39" y="402"/>
                    </a:cubicBezTo>
                    <a:cubicBezTo>
                      <a:pt x="54" y="402"/>
                      <a:pt x="68" y="394"/>
                      <a:pt x="71" y="376"/>
                    </a:cubicBezTo>
                    <a:cubicBezTo>
                      <a:pt x="90" y="264"/>
                      <a:pt x="108" y="151"/>
                      <a:pt x="128" y="40"/>
                    </a:cubicBezTo>
                    <a:cubicBezTo>
                      <a:pt x="132" y="15"/>
                      <a:pt x="112" y="1"/>
                      <a:pt x="93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>
                <a:off x="839902" y="2262270"/>
                <a:ext cx="6292" cy="28456"/>
              </a:xfrm>
              <a:custGeom>
                <a:rect b="b" l="l" r="r" t="t"/>
                <a:pathLst>
                  <a:path extrusionOk="0" h="303" w="67">
                    <a:moveTo>
                      <a:pt x="33" y="1"/>
                    </a:moveTo>
                    <a:cubicBezTo>
                      <a:pt x="32" y="1"/>
                      <a:pt x="32" y="1"/>
                      <a:pt x="31" y="1"/>
                    </a:cubicBezTo>
                    <a:cubicBezTo>
                      <a:pt x="11" y="3"/>
                      <a:pt x="1" y="19"/>
                      <a:pt x="1" y="38"/>
                    </a:cubicBezTo>
                    <a:lnTo>
                      <a:pt x="1" y="272"/>
                    </a:lnTo>
                    <a:cubicBezTo>
                      <a:pt x="1" y="289"/>
                      <a:pt x="18" y="302"/>
                      <a:pt x="34" y="302"/>
                    </a:cubicBezTo>
                    <a:cubicBezTo>
                      <a:pt x="35" y="302"/>
                      <a:pt x="35" y="302"/>
                      <a:pt x="36" y="302"/>
                    </a:cubicBezTo>
                    <a:cubicBezTo>
                      <a:pt x="57" y="300"/>
                      <a:pt x="67" y="284"/>
                      <a:pt x="67" y="266"/>
                    </a:cubicBezTo>
                    <a:lnTo>
                      <a:pt x="67" y="32"/>
                    </a:lnTo>
                    <a:cubicBezTo>
                      <a:pt x="67" y="15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7"/>
              <p:cNvSpPr/>
              <p:nvPr/>
            </p:nvSpPr>
            <p:spPr>
              <a:xfrm>
                <a:off x="851078" y="2242173"/>
                <a:ext cx="7795" cy="27517"/>
              </a:xfrm>
              <a:custGeom>
                <a:rect b="b" l="l" r="r" t="t"/>
                <a:pathLst>
                  <a:path extrusionOk="0" h="293" w="83">
                    <a:moveTo>
                      <a:pt x="48" y="1"/>
                    </a:moveTo>
                    <a:cubicBezTo>
                      <a:pt x="32" y="1"/>
                      <a:pt x="17" y="11"/>
                      <a:pt x="14" y="28"/>
                    </a:cubicBezTo>
                    <a:cubicBezTo>
                      <a:pt x="4" y="105"/>
                      <a:pt x="0" y="184"/>
                      <a:pt x="3" y="261"/>
                    </a:cubicBezTo>
                    <a:cubicBezTo>
                      <a:pt x="4" y="277"/>
                      <a:pt x="20" y="292"/>
                      <a:pt x="36" y="292"/>
                    </a:cubicBezTo>
                    <a:cubicBezTo>
                      <a:pt x="37" y="292"/>
                      <a:pt x="38" y="292"/>
                      <a:pt x="40" y="292"/>
                    </a:cubicBezTo>
                    <a:cubicBezTo>
                      <a:pt x="58" y="289"/>
                      <a:pt x="71" y="274"/>
                      <a:pt x="70" y="255"/>
                    </a:cubicBezTo>
                    <a:cubicBezTo>
                      <a:pt x="68" y="183"/>
                      <a:pt x="71" y="112"/>
                      <a:pt x="81" y="40"/>
                    </a:cubicBezTo>
                    <a:cubicBezTo>
                      <a:pt x="82" y="23"/>
                      <a:pt x="72" y="4"/>
                      <a:pt x="54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>
                <a:off x="1217814" y="2061763"/>
                <a:ext cx="18126" cy="64614"/>
              </a:xfrm>
              <a:custGeom>
                <a:rect b="b" l="l" r="r" t="t"/>
                <a:pathLst>
                  <a:path extrusionOk="0" h="688" w="193">
                    <a:moveTo>
                      <a:pt x="141" y="1"/>
                    </a:moveTo>
                    <a:cubicBezTo>
                      <a:pt x="133" y="1"/>
                      <a:pt x="124" y="4"/>
                      <a:pt x="117" y="11"/>
                    </a:cubicBezTo>
                    <a:cubicBezTo>
                      <a:pt x="38" y="87"/>
                      <a:pt x="21" y="215"/>
                      <a:pt x="12" y="319"/>
                    </a:cubicBezTo>
                    <a:cubicBezTo>
                      <a:pt x="1" y="437"/>
                      <a:pt x="11" y="556"/>
                      <a:pt x="56" y="667"/>
                    </a:cubicBezTo>
                    <a:cubicBezTo>
                      <a:pt x="62" y="681"/>
                      <a:pt x="74" y="687"/>
                      <a:pt x="86" y="687"/>
                    </a:cubicBezTo>
                    <a:cubicBezTo>
                      <a:pt x="108" y="687"/>
                      <a:pt x="129" y="668"/>
                      <a:pt x="119" y="643"/>
                    </a:cubicBezTo>
                    <a:cubicBezTo>
                      <a:pt x="79" y="544"/>
                      <a:pt x="68" y="437"/>
                      <a:pt x="78" y="331"/>
                    </a:cubicBezTo>
                    <a:cubicBezTo>
                      <a:pt x="86" y="239"/>
                      <a:pt x="99" y="123"/>
                      <a:pt x="169" y="54"/>
                    </a:cubicBezTo>
                    <a:cubicBezTo>
                      <a:pt x="192" y="31"/>
                      <a:pt x="168" y="1"/>
                      <a:pt x="14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1326849" y="1884076"/>
                <a:ext cx="158904" cy="82927"/>
              </a:xfrm>
              <a:custGeom>
                <a:rect b="b" l="l" r="r" t="t"/>
                <a:pathLst>
                  <a:path extrusionOk="0" h="883" w="1692">
                    <a:moveTo>
                      <a:pt x="38" y="1"/>
                    </a:moveTo>
                    <a:cubicBezTo>
                      <a:pt x="20" y="1"/>
                      <a:pt x="1" y="13"/>
                      <a:pt x="1" y="36"/>
                    </a:cubicBezTo>
                    <a:cubicBezTo>
                      <a:pt x="5" y="150"/>
                      <a:pt x="87" y="247"/>
                      <a:pt x="187" y="294"/>
                    </a:cubicBezTo>
                    <a:cubicBezTo>
                      <a:pt x="290" y="343"/>
                      <a:pt x="408" y="347"/>
                      <a:pt x="522" y="347"/>
                    </a:cubicBezTo>
                    <a:cubicBezTo>
                      <a:pt x="548" y="347"/>
                      <a:pt x="575" y="347"/>
                      <a:pt x="601" y="347"/>
                    </a:cubicBezTo>
                    <a:cubicBezTo>
                      <a:pt x="878" y="348"/>
                      <a:pt x="1182" y="344"/>
                      <a:pt x="1413" y="519"/>
                    </a:cubicBezTo>
                    <a:cubicBezTo>
                      <a:pt x="1521" y="601"/>
                      <a:pt x="1604" y="715"/>
                      <a:pt x="1622" y="852"/>
                    </a:cubicBezTo>
                    <a:cubicBezTo>
                      <a:pt x="1624" y="873"/>
                      <a:pt x="1640" y="882"/>
                      <a:pt x="1656" y="882"/>
                    </a:cubicBezTo>
                    <a:cubicBezTo>
                      <a:pt x="1674" y="882"/>
                      <a:pt x="1692" y="870"/>
                      <a:pt x="1689" y="847"/>
                    </a:cubicBezTo>
                    <a:cubicBezTo>
                      <a:pt x="1659" y="614"/>
                      <a:pt x="1472" y="440"/>
                      <a:pt x="1261" y="359"/>
                    </a:cubicBezTo>
                    <a:cubicBezTo>
                      <a:pt x="982" y="251"/>
                      <a:pt x="687" y="300"/>
                      <a:pt x="397" y="275"/>
                    </a:cubicBezTo>
                    <a:cubicBezTo>
                      <a:pt x="254" y="264"/>
                      <a:pt x="73" y="200"/>
                      <a:pt x="68" y="30"/>
                    </a:cubicBezTo>
                    <a:cubicBezTo>
                      <a:pt x="68" y="10"/>
                      <a:pt x="53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1485377" y="1975267"/>
                <a:ext cx="28268" cy="28738"/>
              </a:xfrm>
              <a:custGeom>
                <a:rect b="b" l="l" r="r" t="t"/>
                <a:pathLst>
                  <a:path extrusionOk="0" h="306" w="301">
                    <a:moveTo>
                      <a:pt x="39" y="0"/>
                    </a:moveTo>
                    <a:cubicBezTo>
                      <a:pt x="32" y="0"/>
                      <a:pt x="25" y="2"/>
                      <a:pt x="19" y="6"/>
                    </a:cubicBezTo>
                    <a:cubicBezTo>
                      <a:pt x="4" y="18"/>
                      <a:pt x="1" y="39"/>
                      <a:pt x="11" y="53"/>
                    </a:cubicBezTo>
                    <a:cubicBezTo>
                      <a:pt x="74" y="147"/>
                      <a:pt x="152" y="230"/>
                      <a:pt x="241" y="298"/>
                    </a:cubicBezTo>
                    <a:cubicBezTo>
                      <a:pt x="248" y="303"/>
                      <a:pt x="256" y="305"/>
                      <a:pt x="264" y="305"/>
                    </a:cubicBezTo>
                    <a:cubicBezTo>
                      <a:pt x="273" y="305"/>
                      <a:pt x="282" y="302"/>
                      <a:pt x="289" y="294"/>
                    </a:cubicBezTo>
                    <a:cubicBezTo>
                      <a:pt x="300" y="280"/>
                      <a:pt x="300" y="258"/>
                      <a:pt x="285" y="246"/>
                    </a:cubicBezTo>
                    <a:cubicBezTo>
                      <a:pt x="199" y="181"/>
                      <a:pt x="127" y="104"/>
                      <a:pt x="66" y="14"/>
                    </a:cubicBezTo>
                    <a:cubicBezTo>
                      <a:pt x="60" y="5"/>
                      <a:pt x="49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>
                <a:off x="1491482" y="1953667"/>
                <a:ext cx="27611" cy="28644"/>
              </a:xfrm>
              <a:custGeom>
                <a:rect b="b" l="l" r="r" t="t"/>
                <a:pathLst>
                  <a:path extrusionOk="0" h="305" w="294">
                    <a:moveTo>
                      <a:pt x="40" y="0"/>
                    </a:moveTo>
                    <a:cubicBezTo>
                      <a:pt x="36" y="0"/>
                      <a:pt x="32" y="1"/>
                      <a:pt x="28" y="2"/>
                    </a:cubicBezTo>
                    <a:cubicBezTo>
                      <a:pt x="14" y="8"/>
                      <a:pt x="1" y="29"/>
                      <a:pt x="9" y="46"/>
                    </a:cubicBezTo>
                    <a:cubicBezTo>
                      <a:pt x="62" y="151"/>
                      <a:pt x="141" y="238"/>
                      <a:pt x="241" y="301"/>
                    </a:cubicBezTo>
                    <a:cubicBezTo>
                      <a:pt x="245" y="303"/>
                      <a:pt x="249" y="304"/>
                      <a:pt x="254" y="304"/>
                    </a:cubicBezTo>
                    <a:cubicBezTo>
                      <a:pt x="267" y="304"/>
                      <a:pt x="280" y="295"/>
                      <a:pt x="286" y="284"/>
                    </a:cubicBezTo>
                    <a:cubicBezTo>
                      <a:pt x="294" y="267"/>
                      <a:pt x="285" y="249"/>
                      <a:pt x="269" y="240"/>
                    </a:cubicBezTo>
                    <a:cubicBezTo>
                      <a:pt x="232" y="216"/>
                      <a:pt x="187" y="179"/>
                      <a:pt x="158" y="146"/>
                    </a:cubicBezTo>
                    <a:cubicBezTo>
                      <a:pt x="141" y="127"/>
                      <a:pt x="125" y="107"/>
                      <a:pt x="111" y="86"/>
                    </a:cubicBezTo>
                    <a:cubicBezTo>
                      <a:pt x="103" y="76"/>
                      <a:pt x="96" y="64"/>
                      <a:pt x="89" y="53"/>
                    </a:cubicBezTo>
                    <a:cubicBezTo>
                      <a:pt x="82" y="41"/>
                      <a:pt x="77" y="33"/>
                      <a:pt x="72" y="22"/>
                    </a:cubicBezTo>
                    <a:cubicBezTo>
                      <a:pt x="66" y="9"/>
                      <a:pt x="54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>
                <a:off x="1600329" y="1961086"/>
                <a:ext cx="14839" cy="43295"/>
              </a:xfrm>
              <a:custGeom>
                <a:rect b="b" l="l" r="r" t="t"/>
                <a:pathLst>
                  <a:path extrusionOk="0" h="461" w="158">
                    <a:moveTo>
                      <a:pt x="39" y="0"/>
                    </a:moveTo>
                    <a:cubicBezTo>
                      <a:pt x="36" y="0"/>
                      <a:pt x="32" y="1"/>
                      <a:pt x="28" y="2"/>
                    </a:cubicBezTo>
                    <a:cubicBezTo>
                      <a:pt x="12" y="8"/>
                      <a:pt x="0" y="29"/>
                      <a:pt x="8" y="46"/>
                    </a:cubicBezTo>
                    <a:cubicBezTo>
                      <a:pt x="65" y="162"/>
                      <a:pt x="90" y="292"/>
                      <a:pt x="80" y="421"/>
                    </a:cubicBezTo>
                    <a:cubicBezTo>
                      <a:pt x="78" y="439"/>
                      <a:pt x="88" y="457"/>
                      <a:pt x="107" y="460"/>
                    </a:cubicBezTo>
                    <a:cubicBezTo>
                      <a:pt x="108" y="461"/>
                      <a:pt x="110" y="461"/>
                      <a:pt x="112" y="461"/>
                    </a:cubicBezTo>
                    <a:cubicBezTo>
                      <a:pt x="127" y="461"/>
                      <a:pt x="144" y="450"/>
                      <a:pt x="146" y="433"/>
                    </a:cubicBezTo>
                    <a:cubicBezTo>
                      <a:pt x="157" y="292"/>
                      <a:pt x="133" y="149"/>
                      <a:pt x="71" y="22"/>
                    </a:cubicBezTo>
                    <a:cubicBezTo>
                      <a:pt x="65" y="9"/>
                      <a:pt x="53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1582485" y="1990951"/>
                <a:ext cx="11364" cy="26296"/>
              </a:xfrm>
              <a:custGeom>
                <a:rect b="b" l="l" r="r" t="t"/>
                <a:pathLst>
                  <a:path extrusionOk="0" h="280" w="121">
                    <a:moveTo>
                      <a:pt x="67" y="0"/>
                    </a:moveTo>
                    <a:cubicBezTo>
                      <a:pt x="63" y="0"/>
                      <a:pt x="59" y="1"/>
                      <a:pt x="56" y="3"/>
                    </a:cubicBezTo>
                    <a:cubicBezTo>
                      <a:pt x="37" y="10"/>
                      <a:pt x="31" y="27"/>
                      <a:pt x="36" y="45"/>
                    </a:cubicBezTo>
                    <a:cubicBezTo>
                      <a:pt x="37" y="48"/>
                      <a:pt x="37" y="51"/>
                      <a:pt x="37" y="52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8" y="51"/>
                      <a:pt x="38" y="52"/>
                      <a:pt x="38" y="54"/>
                    </a:cubicBezTo>
                    <a:cubicBezTo>
                      <a:pt x="39" y="58"/>
                      <a:pt x="40" y="64"/>
                      <a:pt x="41" y="68"/>
                    </a:cubicBezTo>
                    <a:cubicBezTo>
                      <a:pt x="42" y="76"/>
                      <a:pt x="43" y="85"/>
                      <a:pt x="44" y="92"/>
                    </a:cubicBezTo>
                    <a:cubicBezTo>
                      <a:pt x="44" y="101"/>
                      <a:pt x="44" y="109"/>
                      <a:pt x="44" y="117"/>
                    </a:cubicBezTo>
                    <a:cubicBezTo>
                      <a:pt x="44" y="116"/>
                      <a:pt x="43" y="116"/>
                      <a:pt x="43" y="116"/>
                    </a:cubicBezTo>
                    <a:cubicBezTo>
                      <a:pt x="43" y="116"/>
                      <a:pt x="43" y="125"/>
                      <a:pt x="43" y="126"/>
                    </a:cubicBezTo>
                    <a:cubicBezTo>
                      <a:pt x="43" y="130"/>
                      <a:pt x="42" y="134"/>
                      <a:pt x="42" y="138"/>
                    </a:cubicBezTo>
                    <a:cubicBezTo>
                      <a:pt x="37" y="174"/>
                      <a:pt x="28" y="200"/>
                      <a:pt x="9" y="231"/>
                    </a:cubicBezTo>
                    <a:cubicBezTo>
                      <a:pt x="1" y="246"/>
                      <a:pt x="9" y="270"/>
                      <a:pt x="25" y="276"/>
                    </a:cubicBezTo>
                    <a:cubicBezTo>
                      <a:pt x="30" y="278"/>
                      <a:pt x="35" y="279"/>
                      <a:pt x="40" y="279"/>
                    </a:cubicBezTo>
                    <a:cubicBezTo>
                      <a:pt x="53" y="279"/>
                      <a:pt x="64" y="272"/>
                      <a:pt x="71" y="260"/>
                    </a:cubicBezTo>
                    <a:cubicBezTo>
                      <a:pt x="112" y="188"/>
                      <a:pt x="120" y="102"/>
                      <a:pt x="99" y="23"/>
                    </a:cubicBezTo>
                    <a:cubicBezTo>
                      <a:pt x="95" y="9"/>
                      <a:pt x="81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7" name="Google Shape;1817;p37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818" name="Google Shape;1818;p37"/>
          <p:cNvSpPr txBox="1"/>
          <p:nvPr/>
        </p:nvSpPr>
        <p:spPr>
          <a:xfrm>
            <a:off x="1140303" y="2993645"/>
            <a:ext cx="1346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9" name="Google Shape;1819;p37"/>
          <p:cNvSpPr txBox="1"/>
          <p:nvPr/>
        </p:nvSpPr>
        <p:spPr>
          <a:xfrm>
            <a:off x="915470" y="3261703"/>
            <a:ext cx="1796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37"/>
          <p:cNvSpPr txBox="1"/>
          <p:nvPr/>
        </p:nvSpPr>
        <p:spPr>
          <a:xfrm>
            <a:off x="3898653" y="2993645"/>
            <a:ext cx="1346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1" name="Google Shape;1821;p37"/>
          <p:cNvSpPr txBox="1"/>
          <p:nvPr/>
        </p:nvSpPr>
        <p:spPr>
          <a:xfrm>
            <a:off x="3673820" y="3261703"/>
            <a:ext cx="1796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Sun. It's terribly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2" name="Google Shape;1822;p37"/>
          <p:cNvGrpSpPr/>
          <p:nvPr/>
        </p:nvGrpSpPr>
        <p:grpSpPr>
          <a:xfrm>
            <a:off x="6122724" y="1348250"/>
            <a:ext cx="2415238" cy="2854792"/>
            <a:chOff x="6122724" y="1348250"/>
            <a:chExt cx="2415238" cy="2854792"/>
          </a:xfrm>
        </p:grpSpPr>
        <p:sp>
          <p:nvSpPr>
            <p:cNvPr id="1823" name="Google Shape;1823;p37"/>
            <p:cNvSpPr/>
            <p:nvPr/>
          </p:nvSpPr>
          <p:spPr>
            <a:xfrm>
              <a:off x="7627057" y="1997106"/>
              <a:ext cx="601526" cy="601619"/>
            </a:xfrm>
            <a:custGeom>
              <a:rect b="b" l="l" r="r" t="t"/>
              <a:pathLst>
                <a:path extrusionOk="0" h="6406" w="6405">
                  <a:moveTo>
                    <a:pt x="2110" y="0"/>
                  </a:moveTo>
                  <a:lnTo>
                    <a:pt x="2110" y="2110"/>
                  </a:lnTo>
                  <a:lnTo>
                    <a:pt x="0" y="2110"/>
                  </a:lnTo>
                  <a:lnTo>
                    <a:pt x="0" y="4296"/>
                  </a:lnTo>
                  <a:lnTo>
                    <a:pt x="2110" y="4296"/>
                  </a:lnTo>
                  <a:lnTo>
                    <a:pt x="2110" y="6405"/>
                  </a:lnTo>
                  <a:lnTo>
                    <a:pt x="4295" y="6405"/>
                  </a:lnTo>
                  <a:lnTo>
                    <a:pt x="4295" y="4296"/>
                  </a:lnTo>
                  <a:lnTo>
                    <a:pt x="6405" y="4296"/>
                  </a:lnTo>
                  <a:lnTo>
                    <a:pt x="6405" y="2110"/>
                  </a:lnTo>
                  <a:lnTo>
                    <a:pt x="4295" y="2110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rgbClr val="E1F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6506186" y="1613089"/>
              <a:ext cx="206707" cy="206613"/>
            </a:xfrm>
            <a:custGeom>
              <a:rect b="b" l="l" r="r" t="t"/>
              <a:pathLst>
                <a:path extrusionOk="0" h="2200" w="2201">
                  <a:moveTo>
                    <a:pt x="725" y="0"/>
                  </a:moveTo>
                  <a:lnTo>
                    <a:pt x="725" y="725"/>
                  </a:lnTo>
                  <a:lnTo>
                    <a:pt x="1" y="725"/>
                  </a:lnTo>
                  <a:lnTo>
                    <a:pt x="1" y="1475"/>
                  </a:lnTo>
                  <a:lnTo>
                    <a:pt x="725" y="1475"/>
                  </a:lnTo>
                  <a:lnTo>
                    <a:pt x="725" y="2200"/>
                  </a:lnTo>
                  <a:lnTo>
                    <a:pt x="1476" y="2200"/>
                  </a:lnTo>
                  <a:lnTo>
                    <a:pt x="1476" y="1475"/>
                  </a:lnTo>
                  <a:lnTo>
                    <a:pt x="2201" y="1475"/>
                  </a:lnTo>
                  <a:lnTo>
                    <a:pt x="2201" y="725"/>
                  </a:lnTo>
                  <a:lnTo>
                    <a:pt x="1476" y="725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6465803" y="1348250"/>
              <a:ext cx="167544" cy="167638"/>
            </a:xfrm>
            <a:custGeom>
              <a:rect b="b" l="l" r="r" t="t"/>
              <a:pathLst>
                <a:path extrusionOk="0" h="1785" w="1784">
                  <a:moveTo>
                    <a:pt x="588" y="1"/>
                  </a:moveTo>
                  <a:lnTo>
                    <a:pt x="588" y="588"/>
                  </a:lnTo>
                  <a:lnTo>
                    <a:pt x="0" y="588"/>
                  </a:lnTo>
                  <a:lnTo>
                    <a:pt x="0" y="1197"/>
                  </a:lnTo>
                  <a:lnTo>
                    <a:pt x="588" y="1197"/>
                  </a:lnTo>
                  <a:lnTo>
                    <a:pt x="588" y="1785"/>
                  </a:lnTo>
                  <a:lnTo>
                    <a:pt x="1196" y="1785"/>
                  </a:lnTo>
                  <a:lnTo>
                    <a:pt x="1196" y="1197"/>
                  </a:lnTo>
                  <a:lnTo>
                    <a:pt x="1784" y="1197"/>
                  </a:lnTo>
                  <a:lnTo>
                    <a:pt x="1784" y="588"/>
                  </a:lnTo>
                  <a:lnTo>
                    <a:pt x="1196" y="588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6751491" y="1576557"/>
              <a:ext cx="982539" cy="982539"/>
            </a:xfrm>
            <a:custGeom>
              <a:rect b="b" l="l" r="r" t="t"/>
              <a:pathLst>
                <a:path extrusionOk="0" h="10462" w="10462">
                  <a:moveTo>
                    <a:pt x="5232" y="1"/>
                  </a:moveTo>
                  <a:cubicBezTo>
                    <a:pt x="2343" y="1"/>
                    <a:pt x="1" y="2342"/>
                    <a:pt x="1" y="5231"/>
                  </a:cubicBezTo>
                  <a:cubicBezTo>
                    <a:pt x="1" y="8120"/>
                    <a:pt x="2343" y="10462"/>
                    <a:pt x="5232" y="10462"/>
                  </a:cubicBezTo>
                  <a:cubicBezTo>
                    <a:pt x="8120" y="10462"/>
                    <a:pt x="10462" y="8120"/>
                    <a:pt x="10462" y="5231"/>
                  </a:cubicBezTo>
                  <a:cubicBezTo>
                    <a:pt x="10462" y="2342"/>
                    <a:pt x="8120" y="1"/>
                    <a:pt x="5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7" name="Google Shape;1827;p37"/>
            <p:cNvGrpSpPr/>
            <p:nvPr/>
          </p:nvGrpSpPr>
          <p:grpSpPr>
            <a:xfrm>
              <a:off x="6725101" y="1348252"/>
              <a:ext cx="1042172" cy="1125098"/>
              <a:chOff x="6706976" y="1445452"/>
              <a:chExt cx="1042172" cy="1125098"/>
            </a:xfrm>
          </p:grpSpPr>
          <p:sp>
            <p:nvSpPr>
              <p:cNvPr id="1828" name="Google Shape;1828;p37"/>
              <p:cNvSpPr/>
              <p:nvPr/>
            </p:nvSpPr>
            <p:spPr>
              <a:xfrm>
                <a:off x="6706976" y="1445452"/>
                <a:ext cx="167638" cy="167732"/>
              </a:xfrm>
              <a:custGeom>
                <a:rect b="b" l="l" r="r" t="t"/>
                <a:pathLst>
                  <a:path extrusionOk="0" h="1786" w="1785">
                    <a:moveTo>
                      <a:pt x="588" y="1"/>
                    </a:moveTo>
                    <a:lnTo>
                      <a:pt x="588" y="589"/>
                    </a:lnTo>
                    <a:lnTo>
                      <a:pt x="1" y="589"/>
                    </a:lnTo>
                    <a:lnTo>
                      <a:pt x="1" y="1197"/>
                    </a:lnTo>
                    <a:lnTo>
                      <a:pt x="588" y="1197"/>
                    </a:lnTo>
                    <a:lnTo>
                      <a:pt x="588" y="1785"/>
                    </a:lnTo>
                    <a:lnTo>
                      <a:pt x="1197" y="1785"/>
                    </a:lnTo>
                    <a:lnTo>
                      <a:pt x="1197" y="1197"/>
                    </a:lnTo>
                    <a:lnTo>
                      <a:pt x="1785" y="1197"/>
                    </a:lnTo>
                    <a:lnTo>
                      <a:pt x="1785" y="589"/>
                    </a:lnTo>
                    <a:lnTo>
                      <a:pt x="1197" y="589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>
                <a:off x="6829816" y="2046224"/>
                <a:ext cx="822132" cy="472205"/>
              </a:xfrm>
              <a:custGeom>
                <a:rect b="b" l="l" r="r" t="t"/>
                <a:pathLst>
                  <a:path extrusionOk="0" h="5028" w="8754">
                    <a:moveTo>
                      <a:pt x="5862" y="1"/>
                    </a:moveTo>
                    <a:cubicBezTo>
                      <a:pt x="5698" y="1"/>
                      <a:pt x="5532" y="14"/>
                      <a:pt x="5368" y="29"/>
                    </a:cubicBezTo>
                    <a:lnTo>
                      <a:pt x="5473" y="386"/>
                    </a:lnTo>
                    <a:cubicBezTo>
                      <a:pt x="5473" y="386"/>
                      <a:pt x="5072" y="996"/>
                      <a:pt x="4377" y="1158"/>
                    </a:cubicBezTo>
                    <a:lnTo>
                      <a:pt x="4377" y="1161"/>
                    </a:lnTo>
                    <a:cubicBezTo>
                      <a:pt x="3683" y="999"/>
                      <a:pt x="3281" y="388"/>
                      <a:pt x="3281" y="388"/>
                    </a:cubicBezTo>
                    <a:lnTo>
                      <a:pt x="3386" y="31"/>
                    </a:lnTo>
                    <a:cubicBezTo>
                      <a:pt x="3221" y="16"/>
                      <a:pt x="3055" y="3"/>
                      <a:pt x="2889" y="3"/>
                    </a:cubicBezTo>
                    <a:cubicBezTo>
                      <a:pt x="2737" y="3"/>
                      <a:pt x="2585" y="14"/>
                      <a:pt x="2436" y="47"/>
                    </a:cubicBezTo>
                    <a:cubicBezTo>
                      <a:pt x="2081" y="127"/>
                      <a:pt x="1765" y="323"/>
                      <a:pt x="1473" y="539"/>
                    </a:cubicBezTo>
                    <a:cubicBezTo>
                      <a:pt x="1188" y="748"/>
                      <a:pt x="919" y="979"/>
                      <a:pt x="652" y="1211"/>
                    </a:cubicBezTo>
                    <a:cubicBezTo>
                      <a:pt x="434" y="1402"/>
                      <a:pt x="216" y="1594"/>
                      <a:pt x="1" y="1787"/>
                    </a:cubicBezTo>
                    <a:cubicBezTo>
                      <a:pt x="55" y="1852"/>
                      <a:pt x="108" y="1917"/>
                      <a:pt x="161" y="1982"/>
                    </a:cubicBezTo>
                    <a:cubicBezTo>
                      <a:pt x="419" y="2297"/>
                      <a:pt x="674" y="2615"/>
                      <a:pt x="925" y="2936"/>
                    </a:cubicBezTo>
                    <a:cubicBezTo>
                      <a:pt x="1030" y="3071"/>
                      <a:pt x="1136" y="3208"/>
                      <a:pt x="1241" y="3344"/>
                    </a:cubicBezTo>
                    <a:lnTo>
                      <a:pt x="1240" y="3348"/>
                    </a:lnTo>
                    <a:cubicBezTo>
                      <a:pt x="1314" y="3356"/>
                      <a:pt x="1179" y="4698"/>
                      <a:pt x="1253" y="4705"/>
                    </a:cubicBezTo>
                    <a:lnTo>
                      <a:pt x="1253" y="4974"/>
                    </a:lnTo>
                    <a:cubicBezTo>
                      <a:pt x="1469" y="4985"/>
                      <a:pt x="1684" y="4995"/>
                      <a:pt x="1900" y="5004"/>
                    </a:cubicBezTo>
                    <a:cubicBezTo>
                      <a:pt x="2129" y="5014"/>
                      <a:pt x="2358" y="5022"/>
                      <a:pt x="2588" y="5028"/>
                    </a:cubicBezTo>
                    <a:lnTo>
                      <a:pt x="5473" y="5028"/>
                    </a:lnTo>
                    <a:cubicBezTo>
                      <a:pt x="5785" y="5019"/>
                      <a:pt x="6098" y="5008"/>
                      <a:pt x="6410" y="4994"/>
                    </a:cubicBezTo>
                    <a:cubicBezTo>
                      <a:pt x="6552" y="4987"/>
                      <a:pt x="6695" y="4980"/>
                      <a:pt x="6837" y="4972"/>
                    </a:cubicBezTo>
                    <a:lnTo>
                      <a:pt x="6837" y="4692"/>
                    </a:lnTo>
                    <a:lnTo>
                      <a:pt x="6141" y="2466"/>
                    </a:lnTo>
                    <a:lnTo>
                      <a:pt x="7513" y="3342"/>
                    </a:lnTo>
                    <a:cubicBezTo>
                      <a:pt x="7618" y="3205"/>
                      <a:pt x="7724" y="3069"/>
                      <a:pt x="7830" y="2934"/>
                    </a:cubicBezTo>
                    <a:cubicBezTo>
                      <a:pt x="8081" y="2613"/>
                      <a:pt x="8335" y="2296"/>
                      <a:pt x="8593" y="1980"/>
                    </a:cubicBezTo>
                    <a:cubicBezTo>
                      <a:pt x="8646" y="1915"/>
                      <a:pt x="8700" y="1849"/>
                      <a:pt x="8753" y="1785"/>
                    </a:cubicBezTo>
                    <a:cubicBezTo>
                      <a:pt x="8537" y="1591"/>
                      <a:pt x="8320" y="1399"/>
                      <a:pt x="8102" y="1209"/>
                    </a:cubicBezTo>
                    <a:cubicBezTo>
                      <a:pt x="7835" y="977"/>
                      <a:pt x="7566" y="746"/>
                      <a:pt x="7281" y="537"/>
                    </a:cubicBezTo>
                    <a:cubicBezTo>
                      <a:pt x="6988" y="321"/>
                      <a:pt x="6672" y="125"/>
                      <a:pt x="6318" y="46"/>
                    </a:cubicBezTo>
                    <a:cubicBezTo>
                      <a:pt x="6168" y="12"/>
                      <a:pt x="6016" y="1"/>
                      <a:pt x="5862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7406452" y="2277724"/>
                <a:ext cx="129133" cy="84711"/>
              </a:xfrm>
              <a:custGeom>
                <a:rect b="b" l="l" r="r" t="t"/>
                <a:pathLst>
                  <a:path extrusionOk="0" h="902" w="1375">
                    <a:moveTo>
                      <a:pt x="1" y="1"/>
                    </a:moveTo>
                    <a:lnTo>
                      <a:pt x="92" y="489"/>
                    </a:lnTo>
                    <a:lnTo>
                      <a:pt x="94" y="497"/>
                    </a:lnTo>
                    <a:cubicBezTo>
                      <a:pt x="157" y="480"/>
                      <a:pt x="220" y="469"/>
                      <a:pt x="285" y="469"/>
                    </a:cubicBezTo>
                    <a:cubicBezTo>
                      <a:pt x="287" y="469"/>
                      <a:pt x="290" y="469"/>
                      <a:pt x="292" y="469"/>
                    </a:cubicBezTo>
                    <a:cubicBezTo>
                      <a:pt x="455" y="470"/>
                      <a:pt x="608" y="544"/>
                      <a:pt x="745" y="631"/>
                    </a:cubicBezTo>
                    <a:cubicBezTo>
                      <a:pt x="881" y="719"/>
                      <a:pt x="1007" y="824"/>
                      <a:pt x="1151" y="899"/>
                    </a:cubicBezTo>
                    <a:lnTo>
                      <a:pt x="1151" y="902"/>
                    </a:lnTo>
                    <a:cubicBezTo>
                      <a:pt x="1226" y="896"/>
                      <a:pt x="1300" y="889"/>
                      <a:pt x="1374" y="882"/>
                    </a:cubicBezTo>
                    <a:lnTo>
                      <a:pt x="1373" y="8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6967119" y="2267581"/>
                <a:ext cx="108190" cy="94854"/>
              </a:xfrm>
              <a:custGeom>
                <a:rect b="b" l="l" r="r" t="t"/>
                <a:pathLst>
                  <a:path extrusionOk="0" h="1010" w="1152">
                    <a:moveTo>
                      <a:pt x="1151" y="1"/>
                    </a:moveTo>
                    <a:lnTo>
                      <a:pt x="0" y="1009"/>
                    </a:lnTo>
                    <a:cubicBezTo>
                      <a:pt x="144" y="934"/>
                      <a:pt x="271" y="830"/>
                      <a:pt x="407" y="742"/>
                    </a:cubicBezTo>
                    <a:cubicBezTo>
                      <a:pt x="544" y="654"/>
                      <a:pt x="697" y="580"/>
                      <a:pt x="860" y="579"/>
                    </a:cubicBezTo>
                    <a:cubicBezTo>
                      <a:pt x="892" y="579"/>
                      <a:pt x="924" y="581"/>
                      <a:pt x="956" y="586"/>
                    </a:cubicBez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7031920" y="2148027"/>
                <a:ext cx="56912" cy="364202"/>
              </a:xfrm>
              <a:custGeom>
                <a:rect b="b" l="l" r="r" t="t"/>
                <a:pathLst>
                  <a:path extrusionOk="0" h="3878" w="606">
                    <a:moveTo>
                      <a:pt x="115" y="1"/>
                    </a:moveTo>
                    <a:cubicBezTo>
                      <a:pt x="102" y="1"/>
                      <a:pt x="89" y="8"/>
                      <a:pt x="84" y="20"/>
                    </a:cubicBezTo>
                    <a:cubicBezTo>
                      <a:pt x="45" y="110"/>
                      <a:pt x="46" y="208"/>
                      <a:pt x="42" y="305"/>
                    </a:cubicBezTo>
                    <a:cubicBezTo>
                      <a:pt x="38" y="417"/>
                      <a:pt x="33" y="530"/>
                      <a:pt x="30" y="642"/>
                    </a:cubicBezTo>
                    <a:cubicBezTo>
                      <a:pt x="23" y="867"/>
                      <a:pt x="19" y="1091"/>
                      <a:pt x="16" y="1316"/>
                    </a:cubicBezTo>
                    <a:cubicBezTo>
                      <a:pt x="12" y="1678"/>
                      <a:pt x="17" y="2039"/>
                      <a:pt x="26" y="2402"/>
                    </a:cubicBezTo>
                    <a:cubicBezTo>
                      <a:pt x="23" y="2526"/>
                      <a:pt x="20" y="2648"/>
                      <a:pt x="19" y="2772"/>
                    </a:cubicBezTo>
                    <a:lnTo>
                      <a:pt x="8" y="3376"/>
                    </a:lnTo>
                    <a:cubicBezTo>
                      <a:pt x="6" y="3473"/>
                      <a:pt x="0" y="3573"/>
                      <a:pt x="5" y="3669"/>
                    </a:cubicBezTo>
                    <a:cubicBezTo>
                      <a:pt x="8" y="3744"/>
                      <a:pt x="33" y="3823"/>
                      <a:pt x="102" y="3862"/>
                    </a:cubicBezTo>
                    <a:cubicBezTo>
                      <a:pt x="123" y="3873"/>
                      <a:pt x="144" y="3878"/>
                      <a:pt x="165" y="3878"/>
                    </a:cubicBezTo>
                    <a:cubicBezTo>
                      <a:pt x="208" y="3878"/>
                      <a:pt x="249" y="3857"/>
                      <a:pt x="280" y="3823"/>
                    </a:cubicBezTo>
                    <a:cubicBezTo>
                      <a:pt x="334" y="3766"/>
                      <a:pt x="339" y="3684"/>
                      <a:pt x="339" y="3609"/>
                    </a:cubicBezTo>
                    <a:cubicBezTo>
                      <a:pt x="341" y="3406"/>
                      <a:pt x="341" y="3204"/>
                      <a:pt x="341" y="3001"/>
                    </a:cubicBezTo>
                    <a:cubicBezTo>
                      <a:pt x="342" y="2559"/>
                      <a:pt x="342" y="2116"/>
                      <a:pt x="343" y="1674"/>
                    </a:cubicBezTo>
                    <a:cubicBezTo>
                      <a:pt x="396" y="1643"/>
                      <a:pt x="449" y="1612"/>
                      <a:pt x="501" y="1580"/>
                    </a:cubicBezTo>
                    <a:cubicBezTo>
                      <a:pt x="542" y="1556"/>
                      <a:pt x="590" y="1530"/>
                      <a:pt x="597" y="1480"/>
                    </a:cubicBezTo>
                    <a:cubicBezTo>
                      <a:pt x="605" y="1425"/>
                      <a:pt x="575" y="1357"/>
                      <a:pt x="562" y="1304"/>
                    </a:cubicBezTo>
                    <a:cubicBezTo>
                      <a:pt x="545" y="1238"/>
                      <a:pt x="528" y="1171"/>
                      <a:pt x="511" y="1103"/>
                    </a:cubicBezTo>
                    <a:cubicBezTo>
                      <a:pt x="445" y="844"/>
                      <a:pt x="388" y="581"/>
                      <a:pt x="308" y="325"/>
                    </a:cubicBezTo>
                    <a:cubicBezTo>
                      <a:pt x="272" y="208"/>
                      <a:pt x="221" y="97"/>
                      <a:pt x="134" y="8"/>
                    </a:cubicBezTo>
                    <a:cubicBezTo>
                      <a:pt x="129" y="3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rgbClr val="FFE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7372737" y="2182776"/>
                <a:ext cx="84993" cy="323162"/>
              </a:xfrm>
              <a:custGeom>
                <a:rect b="b" l="l" r="r" t="t"/>
                <a:pathLst>
                  <a:path extrusionOk="0" h="3441" w="905">
                    <a:moveTo>
                      <a:pt x="748" y="1"/>
                    </a:moveTo>
                    <a:cubicBezTo>
                      <a:pt x="734" y="1"/>
                      <a:pt x="719" y="11"/>
                      <a:pt x="715" y="27"/>
                    </a:cubicBezTo>
                    <a:cubicBezTo>
                      <a:pt x="677" y="163"/>
                      <a:pt x="669" y="304"/>
                      <a:pt x="664" y="444"/>
                    </a:cubicBezTo>
                    <a:cubicBezTo>
                      <a:pt x="662" y="521"/>
                      <a:pt x="661" y="597"/>
                      <a:pt x="655" y="673"/>
                    </a:cubicBezTo>
                    <a:cubicBezTo>
                      <a:pt x="650" y="741"/>
                      <a:pt x="650" y="821"/>
                      <a:pt x="626" y="884"/>
                    </a:cubicBezTo>
                    <a:cubicBezTo>
                      <a:pt x="622" y="897"/>
                      <a:pt x="621" y="906"/>
                      <a:pt x="617" y="906"/>
                    </a:cubicBezTo>
                    <a:cubicBezTo>
                      <a:pt x="615" y="906"/>
                      <a:pt x="612" y="903"/>
                      <a:pt x="608" y="897"/>
                    </a:cubicBezTo>
                    <a:cubicBezTo>
                      <a:pt x="597" y="882"/>
                      <a:pt x="596" y="856"/>
                      <a:pt x="595" y="838"/>
                    </a:cubicBezTo>
                    <a:cubicBezTo>
                      <a:pt x="592" y="805"/>
                      <a:pt x="594" y="770"/>
                      <a:pt x="595" y="735"/>
                    </a:cubicBezTo>
                    <a:cubicBezTo>
                      <a:pt x="598" y="657"/>
                      <a:pt x="603" y="579"/>
                      <a:pt x="609" y="499"/>
                    </a:cubicBezTo>
                    <a:cubicBezTo>
                      <a:pt x="618" y="347"/>
                      <a:pt x="623" y="195"/>
                      <a:pt x="601" y="44"/>
                    </a:cubicBezTo>
                    <a:cubicBezTo>
                      <a:pt x="598" y="28"/>
                      <a:pt x="584" y="14"/>
                      <a:pt x="568" y="14"/>
                    </a:cubicBezTo>
                    <a:cubicBezTo>
                      <a:pt x="564" y="14"/>
                      <a:pt x="560" y="15"/>
                      <a:pt x="556" y="16"/>
                    </a:cubicBezTo>
                    <a:cubicBezTo>
                      <a:pt x="496" y="44"/>
                      <a:pt x="496" y="116"/>
                      <a:pt x="492" y="174"/>
                    </a:cubicBezTo>
                    <a:cubicBezTo>
                      <a:pt x="486" y="253"/>
                      <a:pt x="486" y="334"/>
                      <a:pt x="486" y="415"/>
                    </a:cubicBezTo>
                    <a:cubicBezTo>
                      <a:pt x="485" y="497"/>
                      <a:pt x="484" y="579"/>
                      <a:pt x="474" y="660"/>
                    </a:cubicBezTo>
                    <a:cubicBezTo>
                      <a:pt x="469" y="701"/>
                      <a:pt x="462" y="743"/>
                      <a:pt x="451" y="783"/>
                    </a:cubicBezTo>
                    <a:cubicBezTo>
                      <a:pt x="445" y="807"/>
                      <a:pt x="438" y="836"/>
                      <a:pt x="423" y="858"/>
                    </a:cubicBezTo>
                    <a:cubicBezTo>
                      <a:pt x="390" y="753"/>
                      <a:pt x="395" y="641"/>
                      <a:pt x="395" y="532"/>
                    </a:cubicBezTo>
                    <a:cubicBezTo>
                      <a:pt x="395" y="395"/>
                      <a:pt x="389" y="260"/>
                      <a:pt x="381" y="125"/>
                    </a:cubicBezTo>
                    <a:cubicBezTo>
                      <a:pt x="380" y="86"/>
                      <a:pt x="379" y="30"/>
                      <a:pt x="333" y="17"/>
                    </a:cubicBezTo>
                    <a:cubicBezTo>
                      <a:pt x="327" y="16"/>
                      <a:pt x="323" y="15"/>
                      <a:pt x="318" y="15"/>
                    </a:cubicBezTo>
                    <a:cubicBezTo>
                      <a:pt x="278" y="15"/>
                      <a:pt x="267" y="72"/>
                      <a:pt x="261" y="105"/>
                    </a:cubicBezTo>
                    <a:cubicBezTo>
                      <a:pt x="240" y="229"/>
                      <a:pt x="255" y="359"/>
                      <a:pt x="258" y="484"/>
                    </a:cubicBezTo>
                    <a:cubicBezTo>
                      <a:pt x="258" y="560"/>
                      <a:pt x="259" y="636"/>
                      <a:pt x="258" y="712"/>
                    </a:cubicBezTo>
                    <a:cubicBezTo>
                      <a:pt x="258" y="740"/>
                      <a:pt x="266" y="890"/>
                      <a:pt x="216" y="890"/>
                    </a:cubicBezTo>
                    <a:cubicBezTo>
                      <a:pt x="214" y="890"/>
                      <a:pt x="212" y="889"/>
                      <a:pt x="209" y="889"/>
                    </a:cubicBezTo>
                    <a:cubicBezTo>
                      <a:pt x="158" y="629"/>
                      <a:pt x="222" y="348"/>
                      <a:pt x="99" y="104"/>
                    </a:cubicBezTo>
                    <a:cubicBezTo>
                      <a:pt x="93" y="91"/>
                      <a:pt x="79" y="84"/>
                      <a:pt x="66" y="84"/>
                    </a:cubicBezTo>
                    <a:cubicBezTo>
                      <a:pt x="53" y="84"/>
                      <a:pt x="40" y="92"/>
                      <a:pt x="37" y="109"/>
                    </a:cubicBezTo>
                    <a:cubicBezTo>
                      <a:pt x="7" y="334"/>
                      <a:pt x="1" y="561"/>
                      <a:pt x="22" y="787"/>
                    </a:cubicBezTo>
                    <a:cubicBezTo>
                      <a:pt x="26" y="842"/>
                      <a:pt x="32" y="897"/>
                      <a:pt x="41" y="952"/>
                    </a:cubicBezTo>
                    <a:cubicBezTo>
                      <a:pt x="47" y="992"/>
                      <a:pt x="56" y="1034"/>
                      <a:pt x="82" y="1067"/>
                    </a:cubicBezTo>
                    <a:cubicBezTo>
                      <a:pt x="107" y="1098"/>
                      <a:pt x="146" y="1113"/>
                      <a:pt x="183" y="1122"/>
                    </a:cubicBezTo>
                    <a:cubicBezTo>
                      <a:pt x="205" y="1127"/>
                      <a:pt x="228" y="1131"/>
                      <a:pt x="250" y="1134"/>
                    </a:cubicBezTo>
                    <a:cubicBezTo>
                      <a:pt x="253" y="1142"/>
                      <a:pt x="260" y="1147"/>
                      <a:pt x="272" y="1148"/>
                    </a:cubicBezTo>
                    <a:cubicBezTo>
                      <a:pt x="287" y="1149"/>
                      <a:pt x="302" y="1150"/>
                      <a:pt x="317" y="1150"/>
                    </a:cubicBezTo>
                    <a:cubicBezTo>
                      <a:pt x="310" y="1524"/>
                      <a:pt x="313" y="1898"/>
                      <a:pt x="327" y="2273"/>
                    </a:cubicBezTo>
                    <a:cubicBezTo>
                      <a:pt x="336" y="2471"/>
                      <a:pt x="347" y="2668"/>
                      <a:pt x="362" y="2866"/>
                    </a:cubicBezTo>
                    <a:cubicBezTo>
                      <a:pt x="368" y="2959"/>
                      <a:pt x="373" y="3053"/>
                      <a:pt x="385" y="3146"/>
                    </a:cubicBezTo>
                    <a:cubicBezTo>
                      <a:pt x="395" y="3211"/>
                      <a:pt x="409" y="3279"/>
                      <a:pt x="444" y="3334"/>
                    </a:cubicBezTo>
                    <a:cubicBezTo>
                      <a:pt x="482" y="3393"/>
                      <a:pt x="543" y="3429"/>
                      <a:pt x="611" y="3437"/>
                    </a:cubicBezTo>
                    <a:cubicBezTo>
                      <a:pt x="632" y="3439"/>
                      <a:pt x="655" y="3441"/>
                      <a:pt x="679" y="3441"/>
                    </a:cubicBezTo>
                    <a:cubicBezTo>
                      <a:pt x="734" y="3441"/>
                      <a:pt x="791" y="3432"/>
                      <a:pt x="834" y="3406"/>
                    </a:cubicBezTo>
                    <a:cubicBezTo>
                      <a:pt x="899" y="3367"/>
                      <a:pt x="904" y="3291"/>
                      <a:pt x="897" y="3221"/>
                    </a:cubicBezTo>
                    <a:cubicBezTo>
                      <a:pt x="887" y="3125"/>
                      <a:pt x="875" y="3030"/>
                      <a:pt x="863" y="2934"/>
                    </a:cubicBezTo>
                    <a:cubicBezTo>
                      <a:pt x="817" y="2544"/>
                      <a:pt x="767" y="2154"/>
                      <a:pt x="697" y="1768"/>
                    </a:cubicBezTo>
                    <a:cubicBezTo>
                      <a:pt x="677" y="1660"/>
                      <a:pt x="655" y="1552"/>
                      <a:pt x="631" y="1445"/>
                    </a:cubicBezTo>
                    <a:cubicBezTo>
                      <a:pt x="610" y="1347"/>
                      <a:pt x="592" y="1247"/>
                      <a:pt x="560" y="1152"/>
                    </a:cubicBezTo>
                    <a:cubicBezTo>
                      <a:pt x="560" y="1151"/>
                      <a:pt x="559" y="1149"/>
                      <a:pt x="558" y="1147"/>
                    </a:cubicBezTo>
                    <a:cubicBezTo>
                      <a:pt x="601" y="1144"/>
                      <a:pt x="643" y="1138"/>
                      <a:pt x="680" y="1117"/>
                    </a:cubicBezTo>
                    <a:cubicBezTo>
                      <a:pt x="779" y="1063"/>
                      <a:pt x="792" y="941"/>
                      <a:pt x="800" y="842"/>
                    </a:cubicBezTo>
                    <a:cubicBezTo>
                      <a:pt x="813" y="696"/>
                      <a:pt x="819" y="551"/>
                      <a:pt x="821" y="405"/>
                    </a:cubicBezTo>
                    <a:cubicBezTo>
                      <a:pt x="822" y="331"/>
                      <a:pt x="820" y="257"/>
                      <a:pt x="817" y="183"/>
                    </a:cubicBezTo>
                    <a:cubicBezTo>
                      <a:pt x="815" y="123"/>
                      <a:pt x="808" y="65"/>
                      <a:pt x="774" y="15"/>
                    </a:cubicBezTo>
                    <a:cubicBezTo>
                      <a:pt x="767" y="5"/>
                      <a:pt x="758" y="1"/>
                      <a:pt x="748" y="1"/>
                    </a:cubicBezTo>
                    <a:close/>
                  </a:path>
                </a:pathLst>
              </a:custGeom>
              <a:solidFill>
                <a:srgbClr val="FFE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7078033" y="1762695"/>
                <a:ext cx="314803" cy="314897"/>
              </a:xfrm>
              <a:custGeom>
                <a:rect b="b" l="l" r="r" t="t"/>
                <a:pathLst>
                  <a:path extrusionOk="0" h="3353" w="3352">
                    <a:moveTo>
                      <a:pt x="1012" y="0"/>
                    </a:moveTo>
                    <a:cubicBezTo>
                      <a:pt x="953" y="0"/>
                      <a:pt x="894" y="11"/>
                      <a:pt x="839" y="32"/>
                    </a:cubicBezTo>
                    <a:cubicBezTo>
                      <a:pt x="713" y="82"/>
                      <a:pt x="611" y="195"/>
                      <a:pt x="588" y="327"/>
                    </a:cubicBezTo>
                    <a:cubicBezTo>
                      <a:pt x="562" y="465"/>
                      <a:pt x="618" y="606"/>
                      <a:pt x="602" y="745"/>
                    </a:cubicBezTo>
                    <a:cubicBezTo>
                      <a:pt x="591" y="838"/>
                      <a:pt x="546" y="927"/>
                      <a:pt x="477" y="990"/>
                    </a:cubicBezTo>
                    <a:cubicBezTo>
                      <a:pt x="451" y="956"/>
                      <a:pt x="410" y="922"/>
                      <a:pt x="349" y="922"/>
                    </a:cubicBezTo>
                    <a:cubicBezTo>
                      <a:pt x="313" y="922"/>
                      <a:pt x="270" y="934"/>
                      <a:pt x="219" y="965"/>
                    </a:cubicBezTo>
                    <a:cubicBezTo>
                      <a:pt x="213" y="968"/>
                      <a:pt x="207" y="972"/>
                      <a:pt x="202" y="977"/>
                    </a:cubicBezTo>
                    <a:cubicBezTo>
                      <a:pt x="1" y="1128"/>
                      <a:pt x="163" y="1647"/>
                      <a:pt x="543" y="1736"/>
                    </a:cubicBezTo>
                    <a:cubicBezTo>
                      <a:pt x="543" y="1736"/>
                      <a:pt x="527" y="2313"/>
                      <a:pt x="822" y="2781"/>
                    </a:cubicBezTo>
                    <a:cubicBezTo>
                      <a:pt x="995" y="3057"/>
                      <a:pt x="1276" y="3295"/>
                      <a:pt x="1734" y="3353"/>
                    </a:cubicBezTo>
                    <a:lnTo>
                      <a:pt x="1734" y="3351"/>
                    </a:lnTo>
                    <a:cubicBezTo>
                      <a:pt x="2191" y="3292"/>
                      <a:pt x="2473" y="3055"/>
                      <a:pt x="2647" y="2778"/>
                    </a:cubicBezTo>
                    <a:cubicBezTo>
                      <a:pt x="2941" y="2311"/>
                      <a:pt x="2926" y="1735"/>
                      <a:pt x="2926" y="1735"/>
                    </a:cubicBezTo>
                    <a:cubicBezTo>
                      <a:pt x="3188" y="1672"/>
                      <a:pt x="3347" y="1404"/>
                      <a:pt x="3352" y="1194"/>
                    </a:cubicBezTo>
                    <a:cubicBezTo>
                      <a:pt x="3347" y="1165"/>
                      <a:pt x="3345" y="1137"/>
                      <a:pt x="3345" y="1108"/>
                    </a:cubicBezTo>
                    <a:cubicBezTo>
                      <a:pt x="3332" y="1044"/>
                      <a:pt x="3300" y="993"/>
                      <a:pt x="3249" y="962"/>
                    </a:cubicBezTo>
                    <a:cubicBezTo>
                      <a:pt x="3198" y="932"/>
                      <a:pt x="3156" y="921"/>
                      <a:pt x="3120" y="921"/>
                    </a:cubicBezTo>
                    <a:cubicBezTo>
                      <a:pt x="2993" y="921"/>
                      <a:pt x="2949" y="1064"/>
                      <a:pt x="2949" y="1064"/>
                    </a:cubicBezTo>
                    <a:lnTo>
                      <a:pt x="2916" y="1059"/>
                    </a:lnTo>
                    <a:cubicBezTo>
                      <a:pt x="2774" y="947"/>
                      <a:pt x="2862" y="701"/>
                      <a:pt x="2756" y="554"/>
                    </a:cubicBezTo>
                    <a:cubicBezTo>
                      <a:pt x="2708" y="487"/>
                      <a:pt x="2626" y="453"/>
                      <a:pt x="2545" y="442"/>
                    </a:cubicBezTo>
                    <a:cubicBezTo>
                      <a:pt x="2517" y="438"/>
                      <a:pt x="2489" y="436"/>
                      <a:pt x="2461" y="436"/>
                    </a:cubicBezTo>
                    <a:cubicBezTo>
                      <a:pt x="2407" y="436"/>
                      <a:pt x="2353" y="441"/>
                      <a:pt x="2300" y="444"/>
                    </a:cubicBezTo>
                    <a:cubicBezTo>
                      <a:pt x="2271" y="446"/>
                      <a:pt x="2242" y="446"/>
                      <a:pt x="2213" y="446"/>
                    </a:cubicBezTo>
                    <a:cubicBezTo>
                      <a:pt x="2007" y="446"/>
                      <a:pt x="1798" y="409"/>
                      <a:pt x="1621" y="304"/>
                    </a:cubicBezTo>
                    <a:cubicBezTo>
                      <a:pt x="1488" y="225"/>
                      <a:pt x="1376" y="110"/>
                      <a:pt x="1234" y="48"/>
                    </a:cubicBezTo>
                    <a:cubicBezTo>
                      <a:pt x="1164" y="17"/>
                      <a:pt x="1088" y="0"/>
                      <a:pt x="1012" y="0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7137950" y="2023590"/>
                <a:ext cx="205768" cy="131669"/>
              </a:xfrm>
              <a:custGeom>
                <a:rect b="b" l="l" r="r" t="t"/>
                <a:pathLst>
                  <a:path extrusionOk="0" h="1402" w="2191">
                    <a:moveTo>
                      <a:pt x="2009" y="0"/>
                    </a:moveTo>
                    <a:cubicBezTo>
                      <a:pt x="2009" y="0"/>
                      <a:pt x="1858" y="723"/>
                      <a:pt x="760" y="723"/>
                    </a:cubicBezTo>
                    <a:cubicBezTo>
                      <a:pt x="545" y="723"/>
                      <a:pt x="294" y="695"/>
                      <a:pt x="0" y="629"/>
                    </a:cubicBezTo>
                    <a:lnTo>
                      <a:pt x="0" y="629"/>
                    </a:lnTo>
                    <a:cubicBezTo>
                      <a:pt x="0" y="629"/>
                      <a:pt x="402" y="1240"/>
                      <a:pt x="1096" y="1402"/>
                    </a:cubicBezTo>
                    <a:lnTo>
                      <a:pt x="1096" y="1399"/>
                    </a:lnTo>
                    <a:cubicBezTo>
                      <a:pt x="1791" y="1237"/>
                      <a:pt x="2191" y="627"/>
                      <a:pt x="2191" y="627"/>
                    </a:cubicBezTo>
                    <a:lnTo>
                      <a:pt x="2087" y="270"/>
                    </a:lnTo>
                    <a:lnTo>
                      <a:pt x="2009" y="0"/>
                    </a:ln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7375366" y="2321676"/>
                <a:ext cx="373782" cy="182665"/>
              </a:xfrm>
              <a:custGeom>
                <a:rect b="b" l="l" r="r" t="t"/>
                <a:pathLst>
                  <a:path extrusionOk="0" h="1945" w="3980">
                    <a:moveTo>
                      <a:pt x="616" y="1"/>
                    </a:moveTo>
                    <a:cubicBezTo>
                      <a:pt x="551" y="1"/>
                      <a:pt x="488" y="12"/>
                      <a:pt x="425" y="29"/>
                    </a:cubicBezTo>
                    <a:cubicBezTo>
                      <a:pt x="396" y="37"/>
                      <a:pt x="368" y="45"/>
                      <a:pt x="340" y="53"/>
                    </a:cubicBezTo>
                    <a:cubicBezTo>
                      <a:pt x="248" y="83"/>
                      <a:pt x="153" y="120"/>
                      <a:pt x="91" y="196"/>
                    </a:cubicBezTo>
                    <a:cubicBezTo>
                      <a:pt x="44" y="253"/>
                      <a:pt x="26" y="341"/>
                      <a:pt x="54" y="408"/>
                    </a:cubicBezTo>
                    <a:cubicBezTo>
                      <a:pt x="63" y="427"/>
                      <a:pt x="75" y="444"/>
                      <a:pt x="91" y="458"/>
                    </a:cubicBezTo>
                    <a:cubicBezTo>
                      <a:pt x="131" y="493"/>
                      <a:pt x="188" y="504"/>
                      <a:pt x="239" y="513"/>
                    </a:cubicBezTo>
                    <a:cubicBezTo>
                      <a:pt x="264" y="516"/>
                      <a:pt x="287" y="520"/>
                      <a:pt x="312" y="524"/>
                    </a:cubicBezTo>
                    <a:lnTo>
                      <a:pt x="311" y="528"/>
                    </a:lnTo>
                    <a:cubicBezTo>
                      <a:pt x="251" y="533"/>
                      <a:pt x="191" y="542"/>
                      <a:pt x="137" y="568"/>
                    </a:cubicBezTo>
                    <a:cubicBezTo>
                      <a:pt x="83" y="593"/>
                      <a:pt x="36" y="639"/>
                      <a:pt x="23" y="697"/>
                    </a:cubicBezTo>
                    <a:cubicBezTo>
                      <a:pt x="1" y="796"/>
                      <a:pt x="82" y="890"/>
                      <a:pt x="170" y="940"/>
                    </a:cubicBezTo>
                    <a:cubicBezTo>
                      <a:pt x="207" y="960"/>
                      <a:pt x="244" y="978"/>
                      <a:pt x="284" y="991"/>
                    </a:cubicBezTo>
                    <a:cubicBezTo>
                      <a:pt x="229" y="1003"/>
                      <a:pt x="173" y="1016"/>
                      <a:pt x="126" y="1050"/>
                    </a:cubicBezTo>
                    <a:cubicBezTo>
                      <a:pt x="80" y="1083"/>
                      <a:pt x="48" y="1142"/>
                      <a:pt x="63" y="1197"/>
                    </a:cubicBezTo>
                    <a:cubicBezTo>
                      <a:pt x="79" y="1256"/>
                      <a:pt x="140" y="1288"/>
                      <a:pt x="197" y="1309"/>
                    </a:cubicBezTo>
                    <a:cubicBezTo>
                      <a:pt x="237" y="1324"/>
                      <a:pt x="279" y="1337"/>
                      <a:pt x="321" y="1347"/>
                    </a:cubicBezTo>
                    <a:lnTo>
                      <a:pt x="318" y="1360"/>
                    </a:lnTo>
                    <a:cubicBezTo>
                      <a:pt x="242" y="1417"/>
                      <a:pt x="191" y="1504"/>
                      <a:pt x="179" y="1598"/>
                    </a:cubicBezTo>
                    <a:cubicBezTo>
                      <a:pt x="173" y="1641"/>
                      <a:pt x="175" y="1686"/>
                      <a:pt x="197" y="1722"/>
                    </a:cubicBezTo>
                    <a:cubicBezTo>
                      <a:pt x="239" y="1792"/>
                      <a:pt x="333" y="1806"/>
                      <a:pt x="415" y="1807"/>
                    </a:cubicBezTo>
                    <a:cubicBezTo>
                      <a:pt x="448" y="1809"/>
                      <a:pt x="481" y="1809"/>
                      <a:pt x="514" y="1809"/>
                    </a:cubicBezTo>
                    <a:cubicBezTo>
                      <a:pt x="686" y="1809"/>
                      <a:pt x="859" y="1792"/>
                      <a:pt x="1028" y="1759"/>
                    </a:cubicBezTo>
                    <a:cubicBezTo>
                      <a:pt x="1136" y="1739"/>
                      <a:pt x="1241" y="1712"/>
                      <a:pt x="1345" y="1679"/>
                    </a:cubicBezTo>
                    <a:cubicBezTo>
                      <a:pt x="1461" y="1709"/>
                      <a:pt x="1577" y="1739"/>
                      <a:pt x="1693" y="1770"/>
                    </a:cubicBezTo>
                    <a:cubicBezTo>
                      <a:pt x="1877" y="1818"/>
                      <a:pt x="2063" y="1866"/>
                      <a:pt x="2252" y="1898"/>
                    </a:cubicBezTo>
                    <a:cubicBezTo>
                      <a:pt x="2433" y="1929"/>
                      <a:pt x="2616" y="1944"/>
                      <a:pt x="2800" y="1944"/>
                    </a:cubicBezTo>
                    <a:cubicBezTo>
                      <a:pt x="2958" y="1944"/>
                      <a:pt x="3117" y="1933"/>
                      <a:pt x="3273" y="1910"/>
                    </a:cubicBezTo>
                    <a:cubicBezTo>
                      <a:pt x="3371" y="1896"/>
                      <a:pt x="3470" y="1876"/>
                      <a:pt x="3560" y="1834"/>
                    </a:cubicBezTo>
                    <a:cubicBezTo>
                      <a:pt x="3720" y="1758"/>
                      <a:pt x="3839" y="1609"/>
                      <a:pt x="3903" y="1444"/>
                    </a:cubicBezTo>
                    <a:cubicBezTo>
                      <a:pt x="3967" y="1278"/>
                      <a:pt x="3980" y="1097"/>
                      <a:pt x="3966" y="919"/>
                    </a:cubicBezTo>
                    <a:cubicBezTo>
                      <a:pt x="3957" y="816"/>
                      <a:pt x="3939" y="712"/>
                      <a:pt x="3894" y="618"/>
                    </a:cubicBezTo>
                    <a:cubicBezTo>
                      <a:pt x="3876" y="579"/>
                      <a:pt x="3852" y="543"/>
                      <a:pt x="3825" y="509"/>
                    </a:cubicBezTo>
                    <a:lnTo>
                      <a:pt x="3824" y="508"/>
                    </a:lnTo>
                    <a:cubicBezTo>
                      <a:pt x="3816" y="499"/>
                      <a:pt x="3777" y="455"/>
                      <a:pt x="3708" y="396"/>
                    </a:cubicBezTo>
                    <a:cubicBezTo>
                      <a:pt x="3586" y="305"/>
                      <a:pt x="3431" y="250"/>
                      <a:pt x="3278" y="231"/>
                    </a:cubicBezTo>
                    <a:cubicBezTo>
                      <a:pt x="3227" y="225"/>
                      <a:pt x="3176" y="223"/>
                      <a:pt x="3125" y="223"/>
                    </a:cubicBezTo>
                    <a:cubicBezTo>
                      <a:pt x="2924" y="223"/>
                      <a:pt x="2723" y="263"/>
                      <a:pt x="2524" y="298"/>
                    </a:cubicBezTo>
                    <a:cubicBezTo>
                      <a:pt x="2253" y="347"/>
                      <a:pt x="1978" y="384"/>
                      <a:pt x="1705" y="414"/>
                    </a:cubicBezTo>
                    <a:cubicBezTo>
                      <a:pt x="1631" y="421"/>
                      <a:pt x="1557" y="428"/>
                      <a:pt x="1482" y="434"/>
                    </a:cubicBezTo>
                    <a:lnTo>
                      <a:pt x="1482" y="431"/>
                    </a:lnTo>
                    <a:cubicBezTo>
                      <a:pt x="1338" y="356"/>
                      <a:pt x="1212" y="251"/>
                      <a:pt x="1076" y="163"/>
                    </a:cubicBezTo>
                    <a:cubicBezTo>
                      <a:pt x="939" y="76"/>
                      <a:pt x="786" y="2"/>
                      <a:pt x="623" y="1"/>
                    </a:cubicBezTo>
                    <a:cubicBezTo>
                      <a:pt x="621" y="1"/>
                      <a:pt x="618" y="1"/>
                      <a:pt x="616" y="1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7565168" y="2232175"/>
                <a:ext cx="168859" cy="136552"/>
              </a:xfrm>
              <a:custGeom>
                <a:rect b="b" l="l" r="r" t="t"/>
                <a:pathLst>
                  <a:path extrusionOk="0" h="1454" w="1798">
                    <a:moveTo>
                      <a:pt x="763" y="0"/>
                    </a:moveTo>
                    <a:cubicBezTo>
                      <a:pt x="505" y="316"/>
                      <a:pt x="251" y="633"/>
                      <a:pt x="0" y="954"/>
                    </a:cubicBezTo>
                    <a:cubicBezTo>
                      <a:pt x="165" y="918"/>
                      <a:pt x="319" y="903"/>
                      <a:pt x="462" y="903"/>
                    </a:cubicBezTo>
                    <a:cubicBezTo>
                      <a:pt x="1078" y="903"/>
                      <a:pt x="1496" y="1185"/>
                      <a:pt x="1687" y="1349"/>
                    </a:cubicBezTo>
                    <a:cubicBezTo>
                      <a:pt x="1727" y="1379"/>
                      <a:pt x="1765" y="1414"/>
                      <a:pt x="1798" y="1453"/>
                    </a:cubicBez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7351136" y="2320736"/>
                <a:ext cx="64238" cy="39256"/>
              </a:xfrm>
              <a:custGeom>
                <a:rect b="b" l="l" r="r" t="t"/>
                <a:pathLst>
                  <a:path extrusionOk="0" h="418" w="684">
                    <a:moveTo>
                      <a:pt x="416" y="0"/>
                    </a:moveTo>
                    <a:cubicBezTo>
                      <a:pt x="397" y="0"/>
                      <a:pt x="379" y="1"/>
                      <a:pt x="360" y="2"/>
                    </a:cubicBezTo>
                    <a:cubicBezTo>
                      <a:pt x="247" y="11"/>
                      <a:pt x="135" y="48"/>
                      <a:pt x="51" y="123"/>
                    </a:cubicBezTo>
                    <a:cubicBezTo>
                      <a:pt x="29" y="141"/>
                      <a:pt x="9" y="165"/>
                      <a:pt x="5" y="193"/>
                    </a:cubicBezTo>
                    <a:cubicBezTo>
                      <a:pt x="0" y="230"/>
                      <a:pt x="22" y="264"/>
                      <a:pt x="47" y="290"/>
                    </a:cubicBezTo>
                    <a:cubicBezTo>
                      <a:pt x="117" y="360"/>
                      <a:pt x="215" y="394"/>
                      <a:pt x="312" y="418"/>
                    </a:cubicBezTo>
                    <a:cubicBezTo>
                      <a:pt x="284" y="351"/>
                      <a:pt x="302" y="263"/>
                      <a:pt x="349" y="206"/>
                    </a:cubicBezTo>
                    <a:cubicBezTo>
                      <a:pt x="411" y="130"/>
                      <a:pt x="506" y="93"/>
                      <a:pt x="598" y="63"/>
                    </a:cubicBezTo>
                    <a:cubicBezTo>
                      <a:pt x="626" y="55"/>
                      <a:pt x="654" y="47"/>
                      <a:pt x="683" y="39"/>
                    </a:cubicBezTo>
                    <a:lnTo>
                      <a:pt x="681" y="31"/>
                    </a:lnTo>
                    <a:cubicBezTo>
                      <a:pt x="593" y="14"/>
                      <a:pt x="505" y="0"/>
                      <a:pt x="416" y="0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7065260" y="2320924"/>
                <a:ext cx="65459" cy="39256"/>
              </a:xfrm>
              <a:custGeom>
                <a:rect b="b" l="l" r="r" t="t"/>
                <a:pathLst>
                  <a:path extrusionOk="0" h="418" w="697">
                    <a:moveTo>
                      <a:pt x="280" y="1"/>
                    </a:moveTo>
                    <a:cubicBezTo>
                      <a:pt x="187" y="1"/>
                      <a:pt x="93" y="16"/>
                      <a:pt x="1" y="34"/>
                    </a:cubicBezTo>
                    <a:lnTo>
                      <a:pt x="1" y="36"/>
                    </a:lnTo>
                    <a:cubicBezTo>
                      <a:pt x="33" y="45"/>
                      <a:pt x="65" y="53"/>
                      <a:pt x="97" y="64"/>
                    </a:cubicBezTo>
                    <a:cubicBezTo>
                      <a:pt x="190" y="93"/>
                      <a:pt x="286" y="130"/>
                      <a:pt x="347" y="205"/>
                    </a:cubicBezTo>
                    <a:cubicBezTo>
                      <a:pt x="395" y="263"/>
                      <a:pt x="413" y="351"/>
                      <a:pt x="384" y="417"/>
                    </a:cubicBezTo>
                    <a:cubicBezTo>
                      <a:pt x="481" y="395"/>
                      <a:pt x="578" y="361"/>
                      <a:pt x="648" y="290"/>
                    </a:cubicBezTo>
                    <a:cubicBezTo>
                      <a:pt x="674" y="264"/>
                      <a:pt x="696" y="230"/>
                      <a:pt x="691" y="193"/>
                    </a:cubicBezTo>
                    <a:cubicBezTo>
                      <a:pt x="687" y="165"/>
                      <a:pt x="667" y="142"/>
                      <a:pt x="645" y="122"/>
                    </a:cubicBezTo>
                    <a:cubicBezTo>
                      <a:pt x="561" y="47"/>
                      <a:pt x="448" y="11"/>
                      <a:pt x="337" y="3"/>
                    </a:cubicBezTo>
                    <a:cubicBezTo>
                      <a:pt x="318" y="1"/>
                      <a:pt x="299" y="1"/>
                      <a:pt x="280" y="1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6732615" y="2321863"/>
                <a:ext cx="373782" cy="182571"/>
              </a:xfrm>
              <a:custGeom>
                <a:rect b="b" l="l" r="r" t="t"/>
                <a:pathLst>
                  <a:path extrusionOk="0" h="1944" w="3980">
                    <a:moveTo>
                      <a:pt x="3357" y="1"/>
                    </a:moveTo>
                    <a:cubicBezTo>
                      <a:pt x="3194" y="2"/>
                      <a:pt x="3041" y="76"/>
                      <a:pt x="2904" y="164"/>
                    </a:cubicBezTo>
                    <a:cubicBezTo>
                      <a:pt x="2768" y="252"/>
                      <a:pt x="2641" y="356"/>
                      <a:pt x="2497" y="431"/>
                    </a:cubicBezTo>
                    <a:lnTo>
                      <a:pt x="2497" y="435"/>
                    </a:lnTo>
                    <a:cubicBezTo>
                      <a:pt x="2422" y="428"/>
                      <a:pt x="2349" y="421"/>
                      <a:pt x="2275" y="413"/>
                    </a:cubicBezTo>
                    <a:cubicBezTo>
                      <a:pt x="2001" y="385"/>
                      <a:pt x="1727" y="346"/>
                      <a:pt x="1456" y="298"/>
                    </a:cubicBezTo>
                    <a:cubicBezTo>
                      <a:pt x="1257" y="263"/>
                      <a:pt x="1056" y="222"/>
                      <a:pt x="856" y="222"/>
                    </a:cubicBezTo>
                    <a:cubicBezTo>
                      <a:pt x="805" y="222"/>
                      <a:pt x="753" y="225"/>
                      <a:pt x="702" y="231"/>
                    </a:cubicBezTo>
                    <a:cubicBezTo>
                      <a:pt x="547" y="249"/>
                      <a:pt x="391" y="305"/>
                      <a:pt x="268" y="399"/>
                    </a:cubicBezTo>
                    <a:cubicBezTo>
                      <a:pt x="267" y="400"/>
                      <a:pt x="266" y="400"/>
                      <a:pt x="266" y="401"/>
                    </a:cubicBezTo>
                    <a:cubicBezTo>
                      <a:pt x="200" y="458"/>
                      <a:pt x="164" y="499"/>
                      <a:pt x="156" y="508"/>
                    </a:cubicBezTo>
                    <a:lnTo>
                      <a:pt x="154" y="509"/>
                    </a:lnTo>
                    <a:cubicBezTo>
                      <a:pt x="127" y="543"/>
                      <a:pt x="104" y="579"/>
                      <a:pt x="85" y="618"/>
                    </a:cubicBezTo>
                    <a:cubicBezTo>
                      <a:pt x="40" y="712"/>
                      <a:pt x="22" y="816"/>
                      <a:pt x="14" y="920"/>
                    </a:cubicBezTo>
                    <a:cubicBezTo>
                      <a:pt x="0" y="1096"/>
                      <a:pt x="12" y="1279"/>
                      <a:pt x="77" y="1444"/>
                    </a:cubicBezTo>
                    <a:cubicBezTo>
                      <a:pt x="141" y="1610"/>
                      <a:pt x="260" y="1757"/>
                      <a:pt x="420" y="1833"/>
                    </a:cubicBezTo>
                    <a:cubicBezTo>
                      <a:pt x="509" y="1876"/>
                      <a:pt x="609" y="1895"/>
                      <a:pt x="707" y="1910"/>
                    </a:cubicBezTo>
                    <a:cubicBezTo>
                      <a:pt x="863" y="1933"/>
                      <a:pt x="1020" y="1944"/>
                      <a:pt x="1178" y="1944"/>
                    </a:cubicBezTo>
                    <a:cubicBezTo>
                      <a:pt x="1362" y="1944"/>
                      <a:pt x="1546" y="1929"/>
                      <a:pt x="1728" y="1898"/>
                    </a:cubicBezTo>
                    <a:cubicBezTo>
                      <a:pt x="1917" y="1866"/>
                      <a:pt x="2102" y="1818"/>
                      <a:pt x="2288" y="1770"/>
                    </a:cubicBezTo>
                    <a:cubicBezTo>
                      <a:pt x="2402" y="1739"/>
                      <a:pt x="2519" y="1708"/>
                      <a:pt x="2634" y="1679"/>
                    </a:cubicBezTo>
                    <a:cubicBezTo>
                      <a:pt x="2905" y="1766"/>
                      <a:pt x="3189" y="1810"/>
                      <a:pt x="3474" y="1810"/>
                    </a:cubicBezTo>
                    <a:cubicBezTo>
                      <a:pt x="3504" y="1810"/>
                      <a:pt x="3535" y="1809"/>
                      <a:pt x="3565" y="1808"/>
                    </a:cubicBezTo>
                    <a:cubicBezTo>
                      <a:pt x="3647" y="1805"/>
                      <a:pt x="3741" y="1791"/>
                      <a:pt x="3783" y="1722"/>
                    </a:cubicBezTo>
                    <a:cubicBezTo>
                      <a:pt x="3804" y="1686"/>
                      <a:pt x="3807" y="1640"/>
                      <a:pt x="3802" y="1598"/>
                    </a:cubicBezTo>
                    <a:cubicBezTo>
                      <a:pt x="3789" y="1505"/>
                      <a:pt x="3737" y="1417"/>
                      <a:pt x="3662" y="1361"/>
                    </a:cubicBezTo>
                    <a:lnTo>
                      <a:pt x="3659" y="1347"/>
                    </a:lnTo>
                    <a:lnTo>
                      <a:pt x="3659" y="1346"/>
                    </a:lnTo>
                    <a:cubicBezTo>
                      <a:pt x="3701" y="1337"/>
                      <a:pt x="3742" y="1323"/>
                      <a:pt x="3783" y="1309"/>
                    </a:cubicBezTo>
                    <a:cubicBezTo>
                      <a:pt x="3839" y="1288"/>
                      <a:pt x="3901" y="1255"/>
                      <a:pt x="3917" y="1197"/>
                    </a:cubicBezTo>
                    <a:cubicBezTo>
                      <a:pt x="3933" y="1142"/>
                      <a:pt x="3900" y="1082"/>
                      <a:pt x="3853" y="1049"/>
                    </a:cubicBezTo>
                    <a:cubicBezTo>
                      <a:pt x="3808" y="1016"/>
                      <a:pt x="3752" y="1003"/>
                      <a:pt x="3697" y="991"/>
                    </a:cubicBezTo>
                    <a:cubicBezTo>
                      <a:pt x="3736" y="978"/>
                      <a:pt x="3774" y="961"/>
                      <a:pt x="3810" y="940"/>
                    </a:cubicBezTo>
                    <a:cubicBezTo>
                      <a:pt x="3898" y="889"/>
                      <a:pt x="3980" y="796"/>
                      <a:pt x="3957" y="697"/>
                    </a:cubicBezTo>
                    <a:cubicBezTo>
                      <a:pt x="3944" y="639"/>
                      <a:pt x="3897" y="593"/>
                      <a:pt x="3843" y="567"/>
                    </a:cubicBezTo>
                    <a:cubicBezTo>
                      <a:pt x="3789" y="542"/>
                      <a:pt x="3729" y="534"/>
                      <a:pt x="3669" y="528"/>
                    </a:cubicBezTo>
                    <a:lnTo>
                      <a:pt x="3668" y="524"/>
                    </a:lnTo>
                    <a:cubicBezTo>
                      <a:pt x="3692" y="520"/>
                      <a:pt x="3716" y="517"/>
                      <a:pt x="3740" y="512"/>
                    </a:cubicBezTo>
                    <a:cubicBezTo>
                      <a:pt x="3793" y="504"/>
                      <a:pt x="3849" y="494"/>
                      <a:pt x="3889" y="459"/>
                    </a:cubicBezTo>
                    <a:cubicBezTo>
                      <a:pt x="3906" y="444"/>
                      <a:pt x="3918" y="427"/>
                      <a:pt x="3926" y="407"/>
                    </a:cubicBezTo>
                    <a:cubicBezTo>
                      <a:pt x="3955" y="341"/>
                      <a:pt x="3937" y="253"/>
                      <a:pt x="3889" y="195"/>
                    </a:cubicBezTo>
                    <a:cubicBezTo>
                      <a:pt x="3828" y="120"/>
                      <a:pt x="3732" y="83"/>
                      <a:pt x="3639" y="54"/>
                    </a:cubicBezTo>
                    <a:cubicBezTo>
                      <a:pt x="3607" y="43"/>
                      <a:pt x="3575" y="35"/>
                      <a:pt x="3543" y="26"/>
                    </a:cubicBezTo>
                    <a:cubicBezTo>
                      <a:pt x="3513" y="19"/>
                      <a:pt x="3483" y="12"/>
                      <a:pt x="3453" y="8"/>
                    </a:cubicBezTo>
                    <a:cubicBezTo>
                      <a:pt x="3421" y="3"/>
                      <a:pt x="3389" y="1"/>
                      <a:pt x="3357" y="1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6747171" y="2232363"/>
                <a:ext cx="169517" cy="137210"/>
              </a:xfrm>
              <a:custGeom>
                <a:rect b="b" l="l" r="r" t="t"/>
                <a:pathLst>
                  <a:path extrusionOk="0" h="1461" w="1805">
                    <a:moveTo>
                      <a:pt x="1041" y="0"/>
                    </a:moveTo>
                    <a:lnTo>
                      <a:pt x="1" y="1461"/>
                    </a:lnTo>
                    <a:cubicBezTo>
                      <a:pt x="32" y="1421"/>
                      <a:pt x="69" y="1385"/>
                      <a:pt x="111" y="1354"/>
                    </a:cubicBezTo>
                    <a:cubicBezTo>
                      <a:pt x="111" y="1353"/>
                      <a:pt x="112" y="1353"/>
                      <a:pt x="113" y="1352"/>
                    </a:cubicBezTo>
                    <a:cubicBezTo>
                      <a:pt x="303" y="1189"/>
                      <a:pt x="722" y="903"/>
                      <a:pt x="1343" y="903"/>
                    </a:cubicBezTo>
                    <a:cubicBezTo>
                      <a:pt x="1486" y="903"/>
                      <a:pt x="1640" y="918"/>
                      <a:pt x="1805" y="954"/>
                    </a:cubicBezTo>
                    <a:cubicBezTo>
                      <a:pt x="1554" y="633"/>
                      <a:pt x="1299" y="315"/>
                      <a:pt x="1041" y="0"/>
                    </a:cubicBezTo>
                    <a:close/>
                  </a:path>
                </a:pathLst>
              </a:custGeom>
              <a:solidFill>
                <a:srgbClr val="F0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7283048" y="1854544"/>
                <a:ext cx="28926" cy="37942"/>
              </a:xfrm>
              <a:custGeom>
                <a:rect b="b" l="l" r="r" t="t"/>
                <a:pathLst>
                  <a:path extrusionOk="0" h="404" w="308">
                    <a:moveTo>
                      <a:pt x="154" y="1"/>
                    </a:moveTo>
                    <a:cubicBezTo>
                      <a:pt x="70" y="1"/>
                      <a:pt x="1" y="91"/>
                      <a:pt x="1" y="201"/>
                    </a:cubicBezTo>
                    <a:cubicBezTo>
                      <a:pt x="1" y="312"/>
                      <a:pt x="70" y="403"/>
                      <a:pt x="154" y="403"/>
                    </a:cubicBezTo>
                    <a:cubicBezTo>
                      <a:pt x="239" y="403"/>
                      <a:pt x="307" y="312"/>
                      <a:pt x="307" y="201"/>
                    </a:cubicBezTo>
                    <a:cubicBezTo>
                      <a:pt x="307" y="91"/>
                      <a:pt x="239" y="1"/>
                      <a:pt x="15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7164810" y="1849097"/>
                <a:ext cx="28832" cy="37942"/>
              </a:xfrm>
              <a:custGeom>
                <a:rect b="b" l="l" r="r" t="t"/>
                <a:pathLst>
                  <a:path extrusionOk="0" h="404" w="307">
                    <a:moveTo>
                      <a:pt x="153" y="1"/>
                    </a:moveTo>
                    <a:cubicBezTo>
                      <a:pt x="69" y="1"/>
                      <a:pt x="1" y="91"/>
                      <a:pt x="1" y="202"/>
                    </a:cubicBezTo>
                    <a:cubicBezTo>
                      <a:pt x="1" y="313"/>
                      <a:pt x="69" y="404"/>
                      <a:pt x="153" y="404"/>
                    </a:cubicBezTo>
                    <a:cubicBezTo>
                      <a:pt x="238" y="404"/>
                      <a:pt x="307" y="313"/>
                      <a:pt x="307" y="202"/>
                    </a:cubicBezTo>
                    <a:cubicBezTo>
                      <a:pt x="307" y="91"/>
                      <a:pt x="238" y="1"/>
                      <a:pt x="15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7189040" y="1985931"/>
                <a:ext cx="95324" cy="41417"/>
              </a:xfrm>
              <a:custGeom>
                <a:rect b="b" l="l" r="r" t="t"/>
                <a:pathLst>
                  <a:path extrusionOk="0" h="441" w="1015">
                    <a:moveTo>
                      <a:pt x="0" y="0"/>
                    </a:moveTo>
                    <a:cubicBezTo>
                      <a:pt x="0" y="0"/>
                      <a:pt x="53" y="441"/>
                      <a:pt x="494" y="441"/>
                    </a:cubicBezTo>
                    <a:cubicBezTo>
                      <a:pt x="499" y="441"/>
                      <a:pt x="503" y="441"/>
                      <a:pt x="507" y="440"/>
                    </a:cubicBezTo>
                    <a:cubicBezTo>
                      <a:pt x="961" y="431"/>
                      <a:pt x="1015" y="0"/>
                      <a:pt x="1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6757784" y="2317074"/>
                <a:ext cx="188581" cy="43577"/>
              </a:xfrm>
              <a:custGeom>
                <a:rect b="b" l="l" r="r" t="t"/>
                <a:pathLst>
                  <a:path extrusionOk="0" h="464" w="2008">
                    <a:moveTo>
                      <a:pt x="1230" y="1"/>
                    </a:moveTo>
                    <a:cubicBezTo>
                      <a:pt x="609" y="1"/>
                      <a:pt x="190" y="287"/>
                      <a:pt x="0" y="450"/>
                    </a:cubicBezTo>
                    <a:cubicBezTo>
                      <a:pt x="123" y="356"/>
                      <a:pt x="279" y="300"/>
                      <a:pt x="434" y="282"/>
                    </a:cubicBezTo>
                    <a:cubicBezTo>
                      <a:pt x="485" y="276"/>
                      <a:pt x="537" y="273"/>
                      <a:pt x="588" y="273"/>
                    </a:cubicBezTo>
                    <a:cubicBezTo>
                      <a:pt x="788" y="273"/>
                      <a:pt x="989" y="314"/>
                      <a:pt x="1188" y="349"/>
                    </a:cubicBezTo>
                    <a:cubicBezTo>
                      <a:pt x="1459" y="397"/>
                      <a:pt x="1733" y="436"/>
                      <a:pt x="2007" y="464"/>
                    </a:cubicBezTo>
                    <a:lnTo>
                      <a:pt x="2008" y="460"/>
                    </a:lnTo>
                    <a:cubicBezTo>
                      <a:pt x="1903" y="324"/>
                      <a:pt x="1797" y="187"/>
                      <a:pt x="1692" y="52"/>
                    </a:cubicBezTo>
                    <a:cubicBezTo>
                      <a:pt x="1527" y="16"/>
                      <a:pt x="1373" y="1"/>
                      <a:pt x="1230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7535397" y="2316886"/>
                <a:ext cx="188300" cy="43670"/>
              </a:xfrm>
              <a:custGeom>
                <a:rect b="b" l="l" r="r" t="t"/>
                <a:pathLst>
                  <a:path extrusionOk="0" h="465" w="2005">
                    <a:moveTo>
                      <a:pt x="779" y="1"/>
                    </a:moveTo>
                    <a:cubicBezTo>
                      <a:pt x="636" y="1"/>
                      <a:pt x="482" y="16"/>
                      <a:pt x="317" y="52"/>
                    </a:cubicBezTo>
                    <a:cubicBezTo>
                      <a:pt x="211" y="187"/>
                      <a:pt x="105" y="323"/>
                      <a:pt x="0" y="460"/>
                    </a:cubicBezTo>
                    <a:lnTo>
                      <a:pt x="1" y="465"/>
                    </a:lnTo>
                    <a:cubicBezTo>
                      <a:pt x="274" y="435"/>
                      <a:pt x="549" y="398"/>
                      <a:pt x="820" y="349"/>
                    </a:cubicBezTo>
                    <a:cubicBezTo>
                      <a:pt x="1019" y="314"/>
                      <a:pt x="1220" y="274"/>
                      <a:pt x="1421" y="274"/>
                    </a:cubicBezTo>
                    <a:cubicBezTo>
                      <a:pt x="1472" y="274"/>
                      <a:pt x="1523" y="276"/>
                      <a:pt x="1574" y="282"/>
                    </a:cubicBezTo>
                    <a:cubicBezTo>
                      <a:pt x="1727" y="301"/>
                      <a:pt x="1882" y="356"/>
                      <a:pt x="2004" y="447"/>
                    </a:cubicBezTo>
                    <a:cubicBezTo>
                      <a:pt x="1813" y="283"/>
                      <a:pt x="1395" y="1"/>
                      <a:pt x="779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7137950" y="2023590"/>
                <a:ext cx="188769" cy="67901"/>
              </a:xfrm>
              <a:custGeom>
                <a:rect b="b" l="l" r="r" t="t"/>
                <a:pathLst>
                  <a:path extrusionOk="0" h="723" w="2010">
                    <a:moveTo>
                      <a:pt x="2009" y="0"/>
                    </a:moveTo>
                    <a:cubicBezTo>
                      <a:pt x="1835" y="277"/>
                      <a:pt x="1553" y="514"/>
                      <a:pt x="1096" y="573"/>
                    </a:cubicBezTo>
                    <a:lnTo>
                      <a:pt x="1096" y="575"/>
                    </a:lnTo>
                    <a:cubicBezTo>
                      <a:pt x="638" y="517"/>
                      <a:pt x="357" y="279"/>
                      <a:pt x="184" y="3"/>
                    </a:cubicBezTo>
                    <a:lnTo>
                      <a:pt x="183" y="3"/>
                    </a:lnTo>
                    <a:lnTo>
                      <a:pt x="104" y="272"/>
                    </a:lnTo>
                    <a:lnTo>
                      <a:pt x="0" y="629"/>
                    </a:lnTo>
                    <a:cubicBezTo>
                      <a:pt x="294" y="695"/>
                      <a:pt x="545" y="723"/>
                      <a:pt x="760" y="723"/>
                    </a:cubicBezTo>
                    <a:cubicBezTo>
                      <a:pt x="1858" y="723"/>
                      <a:pt x="2009" y="0"/>
                      <a:pt x="2009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7048731" y="1659859"/>
                <a:ext cx="371809" cy="206895"/>
              </a:xfrm>
              <a:custGeom>
                <a:rect b="b" l="l" r="r" t="t"/>
                <a:pathLst>
                  <a:path extrusionOk="0" h="2203" w="3959">
                    <a:moveTo>
                      <a:pt x="1022" y="1"/>
                    </a:moveTo>
                    <a:cubicBezTo>
                      <a:pt x="869" y="1"/>
                      <a:pt x="715" y="40"/>
                      <a:pt x="586" y="121"/>
                    </a:cubicBezTo>
                    <a:cubicBezTo>
                      <a:pt x="435" y="218"/>
                      <a:pt x="320" y="375"/>
                      <a:pt x="289" y="552"/>
                    </a:cubicBezTo>
                    <a:cubicBezTo>
                      <a:pt x="246" y="795"/>
                      <a:pt x="358" y="1066"/>
                      <a:pt x="242" y="1284"/>
                    </a:cubicBezTo>
                    <a:cubicBezTo>
                      <a:pt x="167" y="1426"/>
                      <a:pt x="0" y="1541"/>
                      <a:pt x="26" y="1700"/>
                    </a:cubicBezTo>
                    <a:cubicBezTo>
                      <a:pt x="43" y="1814"/>
                      <a:pt x="157" y="1886"/>
                      <a:pt x="264" y="1931"/>
                    </a:cubicBezTo>
                    <a:cubicBezTo>
                      <a:pt x="352" y="1969"/>
                      <a:pt x="448" y="2005"/>
                      <a:pt x="514" y="2072"/>
                    </a:cubicBezTo>
                    <a:cubicBezTo>
                      <a:pt x="519" y="2067"/>
                      <a:pt x="525" y="2063"/>
                      <a:pt x="531" y="2060"/>
                    </a:cubicBezTo>
                    <a:cubicBezTo>
                      <a:pt x="582" y="2029"/>
                      <a:pt x="625" y="2017"/>
                      <a:pt x="661" y="2017"/>
                    </a:cubicBezTo>
                    <a:cubicBezTo>
                      <a:pt x="722" y="2017"/>
                      <a:pt x="763" y="2051"/>
                      <a:pt x="789" y="2085"/>
                    </a:cubicBezTo>
                    <a:cubicBezTo>
                      <a:pt x="858" y="2022"/>
                      <a:pt x="903" y="1933"/>
                      <a:pt x="914" y="1840"/>
                    </a:cubicBezTo>
                    <a:cubicBezTo>
                      <a:pt x="930" y="1701"/>
                      <a:pt x="874" y="1560"/>
                      <a:pt x="900" y="1422"/>
                    </a:cubicBezTo>
                    <a:cubicBezTo>
                      <a:pt x="923" y="1290"/>
                      <a:pt x="1025" y="1177"/>
                      <a:pt x="1151" y="1127"/>
                    </a:cubicBezTo>
                    <a:cubicBezTo>
                      <a:pt x="1206" y="1106"/>
                      <a:pt x="1265" y="1095"/>
                      <a:pt x="1324" y="1095"/>
                    </a:cubicBezTo>
                    <a:cubicBezTo>
                      <a:pt x="1400" y="1095"/>
                      <a:pt x="1476" y="1112"/>
                      <a:pt x="1546" y="1143"/>
                    </a:cubicBezTo>
                    <a:cubicBezTo>
                      <a:pt x="1688" y="1205"/>
                      <a:pt x="1800" y="1320"/>
                      <a:pt x="1933" y="1399"/>
                    </a:cubicBezTo>
                    <a:cubicBezTo>
                      <a:pt x="2110" y="1504"/>
                      <a:pt x="2319" y="1541"/>
                      <a:pt x="2525" y="1541"/>
                    </a:cubicBezTo>
                    <a:cubicBezTo>
                      <a:pt x="2554" y="1541"/>
                      <a:pt x="2583" y="1541"/>
                      <a:pt x="2612" y="1539"/>
                    </a:cubicBezTo>
                    <a:cubicBezTo>
                      <a:pt x="2665" y="1536"/>
                      <a:pt x="2719" y="1531"/>
                      <a:pt x="2773" y="1531"/>
                    </a:cubicBezTo>
                    <a:cubicBezTo>
                      <a:pt x="2801" y="1531"/>
                      <a:pt x="2829" y="1533"/>
                      <a:pt x="2857" y="1537"/>
                    </a:cubicBezTo>
                    <a:cubicBezTo>
                      <a:pt x="2938" y="1548"/>
                      <a:pt x="3020" y="1582"/>
                      <a:pt x="3068" y="1649"/>
                    </a:cubicBezTo>
                    <a:cubicBezTo>
                      <a:pt x="3174" y="1796"/>
                      <a:pt x="3086" y="2042"/>
                      <a:pt x="3228" y="2154"/>
                    </a:cubicBezTo>
                    <a:lnTo>
                      <a:pt x="3261" y="2159"/>
                    </a:lnTo>
                    <a:cubicBezTo>
                      <a:pt x="3261" y="2159"/>
                      <a:pt x="3305" y="2016"/>
                      <a:pt x="3432" y="2016"/>
                    </a:cubicBezTo>
                    <a:cubicBezTo>
                      <a:pt x="3468" y="2016"/>
                      <a:pt x="3510" y="2027"/>
                      <a:pt x="3561" y="2057"/>
                    </a:cubicBezTo>
                    <a:cubicBezTo>
                      <a:pt x="3612" y="2088"/>
                      <a:pt x="3644" y="2139"/>
                      <a:pt x="3657" y="2203"/>
                    </a:cubicBezTo>
                    <a:cubicBezTo>
                      <a:pt x="3652" y="2077"/>
                      <a:pt x="3675" y="1950"/>
                      <a:pt x="3727" y="1835"/>
                    </a:cubicBezTo>
                    <a:cubicBezTo>
                      <a:pt x="3807" y="1651"/>
                      <a:pt x="3958" y="1480"/>
                      <a:pt x="3937" y="1280"/>
                    </a:cubicBezTo>
                    <a:cubicBezTo>
                      <a:pt x="3920" y="1111"/>
                      <a:pt x="3782" y="980"/>
                      <a:pt x="3638" y="891"/>
                    </a:cubicBezTo>
                    <a:cubicBezTo>
                      <a:pt x="3494" y="802"/>
                      <a:pt x="3332" y="738"/>
                      <a:pt x="3210" y="621"/>
                    </a:cubicBezTo>
                    <a:cubicBezTo>
                      <a:pt x="3112" y="527"/>
                      <a:pt x="3047" y="406"/>
                      <a:pt x="2969" y="295"/>
                    </a:cubicBezTo>
                    <a:cubicBezTo>
                      <a:pt x="2891" y="185"/>
                      <a:pt x="2793" y="79"/>
                      <a:pt x="2664" y="39"/>
                    </a:cubicBezTo>
                    <a:cubicBezTo>
                      <a:pt x="2621" y="26"/>
                      <a:pt x="2578" y="21"/>
                      <a:pt x="2534" y="21"/>
                    </a:cubicBezTo>
                    <a:cubicBezTo>
                      <a:pt x="2405" y="21"/>
                      <a:pt x="2273" y="67"/>
                      <a:pt x="2145" y="96"/>
                    </a:cubicBezTo>
                    <a:cubicBezTo>
                      <a:pt x="2046" y="118"/>
                      <a:pt x="1945" y="128"/>
                      <a:pt x="1844" y="128"/>
                    </a:cubicBezTo>
                    <a:cubicBezTo>
                      <a:pt x="1766" y="128"/>
                      <a:pt x="1688" y="122"/>
                      <a:pt x="1612" y="109"/>
                    </a:cubicBezTo>
                    <a:cubicBezTo>
                      <a:pt x="1441" y="80"/>
                      <a:pt x="1275" y="19"/>
                      <a:pt x="1102" y="4"/>
                    </a:cubicBezTo>
                    <a:cubicBezTo>
                      <a:pt x="1075" y="2"/>
                      <a:pt x="1049" y="1"/>
                      <a:pt x="10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7349915" y="1861400"/>
                <a:ext cx="24700" cy="48930"/>
              </a:xfrm>
              <a:custGeom>
                <a:rect b="b" l="l" r="r" t="t"/>
                <a:pathLst>
                  <a:path extrusionOk="0" h="521" w="263">
                    <a:moveTo>
                      <a:pt x="225" y="1"/>
                    </a:moveTo>
                    <a:cubicBezTo>
                      <a:pt x="216" y="1"/>
                      <a:pt x="207" y="5"/>
                      <a:pt x="199" y="12"/>
                    </a:cubicBezTo>
                    <a:cubicBezTo>
                      <a:pt x="144" y="65"/>
                      <a:pt x="98" y="128"/>
                      <a:pt x="65" y="197"/>
                    </a:cubicBezTo>
                    <a:cubicBezTo>
                      <a:pt x="46" y="231"/>
                      <a:pt x="33" y="269"/>
                      <a:pt x="22" y="307"/>
                    </a:cubicBezTo>
                    <a:cubicBezTo>
                      <a:pt x="11" y="345"/>
                      <a:pt x="0" y="388"/>
                      <a:pt x="6" y="428"/>
                    </a:cubicBezTo>
                    <a:cubicBezTo>
                      <a:pt x="12" y="462"/>
                      <a:pt x="31" y="496"/>
                      <a:pt x="63" y="512"/>
                    </a:cubicBezTo>
                    <a:cubicBezTo>
                      <a:pt x="76" y="518"/>
                      <a:pt x="90" y="521"/>
                      <a:pt x="103" y="521"/>
                    </a:cubicBezTo>
                    <a:cubicBezTo>
                      <a:pt x="127" y="521"/>
                      <a:pt x="150" y="513"/>
                      <a:pt x="169" y="498"/>
                    </a:cubicBezTo>
                    <a:cubicBezTo>
                      <a:pt x="221" y="458"/>
                      <a:pt x="261" y="338"/>
                      <a:pt x="174" y="314"/>
                    </a:cubicBezTo>
                    <a:cubicBezTo>
                      <a:pt x="170" y="312"/>
                      <a:pt x="167" y="312"/>
                      <a:pt x="164" y="312"/>
                    </a:cubicBezTo>
                    <a:cubicBezTo>
                      <a:pt x="132" y="312"/>
                      <a:pt x="127" y="366"/>
                      <a:pt x="163" y="376"/>
                    </a:cubicBezTo>
                    <a:cubicBezTo>
                      <a:pt x="163" y="377"/>
                      <a:pt x="144" y="458"/>
                      <a:pt x="106" y="458"/>
                    </a:cubicBezTo>
                    <a:cubicBezTo>
                      <a:pt x="102" y="458"/>
                      <a:pt x="96" y="456"/>
                      <a:pt x="91" y="453"/>
                    </a:cubicBezTo>
                    <a:cubicBezTo>
                      <a:pt x="47" y="431"/>
                      <a:pt x="76" y="349"/>
                      <a:pt x="87" y="315"/>
                    </a:cubicBezTo>
                    <a:cubicBezTo>
                      <a:pt x="116" y="215"/>
                      <a:pt x="174" y="125"/>
                      <a:pt x="249" y="53"/>
                    </a:cubicBezTo>
                    <a:cubicBezTo>
                      <a:pt x="262" y="42"/>
                      <a:pt x="257" y="18"/>
                      <a:pt x="245" y="8"/>
                    </a:cubicBezTo>
                    <a:cubicBezTo>
                      <a:pt x="239" y="3"/>
                      <a:pt x="232" y="1"/>
                      <a:pt x="225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7289810" y="1919627"/>
                <a:ext cx="48366" cy="48366"/>
              </a:xfrm>
              <a:custGeom>
                <a:rect b="b" l="l" r="r" t="t"/>
                <a:pathLst>
                  <a:path extrusionOk="0" h="515" w="515">
                    <a:moveTo>
                      <a:pt x="257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399"/>
                      <a:pt x="115" y="514"/>
                      <a:pt x="257" y="514"/>
                    </a:cubicBezTo>
                    <a:cubicBezTo>
                      <a:pt x="399" y="514"/>
                      <a:pt x="514" y="399"/>
                      <a:pt x="514" y="258"/>
                    </a:cubicBezTo>
                    <a:cubicBezTo>
                      <a:pt x="514" y="115"/>
                      <a:pt x="399" y="0"/>
                      <a:pt x="257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7140580" y="1919627"/>
                <a:ext cx="48554" cy="48366"/>
              </a:xfrm>
              <a:custGeom>
                <a:rect b="b" l="l" r="r" t="t"/>
                <a:pathLst>
                  <a:path extrusionOk="0" h="515" w="517">
                    <a:moveTo>
                      <a:pt x="259" y="0"/>
                    </a:moveTo>
                    <a:cubicBezTo>
                      <a:pt x="116" y="0"/>
                      <a:pt x="1" y="115"/>
                      <a:pt x="1" y="258"/>
                    </a:cubicBezTo>
                    <a:cubicBezTo>
                      <a:pt x="1" y="399"/>
                      <a:pt x="116" y="514"/>
                      <a:pt x="259" y="514"/>
                    </a:cubicBezTo>
                    <a:cubicBezTo>
                      <a:pt x="400" y="514"/>
                      <a:pt x="516" y="399"/>
                      <a:pt x="516" y="258"/>
                    </a:cubicBezTo>
                    <a:cubicBezTo>
                      <a:pt x="516" y="115"/>
                      <a:pt x="400" y="0"/>
                      <a:pt x="259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7278165" y="1826651"/>
                <a:ext cx="44797" cy="15496"/>
              </a:xfrm>
              <a:custGeom>
                <a:rect b="b" l="l" r="r" t="t"/>
                <a:pathLst>
                  <a:path extrusionOk="0" h="165" w="477">
                    <a:moveTo>
                      <a:pt x="195" y="1"/>
                    </a:moveTo>
                    <a:cubicBezTo>
                      <a:pt x="151" y="1"/>
                      <a:pt x="107" y="4"/>
                      <a:pt x="64" y="12"/>
                    </a:cubicBezTo>
                    <a:cubicBezTo>
                      <a:pt x="31" y="17"/>
                      <a:pt x="0" y="45"/>
                      <a:pt x="5" y="82"/>
                    </a:cubicBezTo>
                    <a:cubicBezTo>
                      <a:pt x="9" y="112"/>
                      <a:pt x="35" y="141"/>
                      <a:pt x="67" y="141"/>
                    </a:cubicBezTo>
                    <a:cubicBezTo>
                      <a:pt x="69" y="141"/>
                      <a:pt x="72" y="141"/>
                      <a:pt x="75" y="140"/>
                    </a:cubicBezTo>
                    <a:cubicBezTo>
                      <a:pt x="104" y="136"/>
                      <a:pt x="132" y="132"/>
                      <a:pt x="162" y="131"/>
                    </a:cubicBezTo>
                    <a:cubicBezTo>
                      <a:pt x="174" y="130"/>
                      <a:pt x="186" y="130"/>
                      <a:pt x="198" y="130"/>
                    </a:cubicBezTo>
                    <a:lnTo>
                      <a:pt x="221" y="130"/>
                    </a:lnTo>
                    <a:cubicBezTo>
                      <a:pt x="223" y="130"/>
                      <a:pt x="229" y="131"/>
                      <a:pt x="231" y="131"/>
                    </a:cubicBezTo>
                    <a:cubicBezTo>
                      <a:pt x="287" y="134"/>
                      <a:pt x="342" y="146"/>
                      <a:pt x="396" y="162"/>
                    </a:cubicBezTo>
                    <a:cubicBezTo>
                      <a:pt x="400" y="164"/>
                      <a:pt x="405" y="164"/>
                      <a:pt x="409" y="164"/>
                    </a:cubicBezTo>
                    <a:cubicBezTo>
                      <a:pt x="438" y="164"/>
                      <a:pt x="467" y="138"/>
                      <a:pt x="471" y="111"/>
                    </a:cubicBezTo>
                    <a:cubicBezTo>
                      <a:pt x="476" y="72"/>
                      <a:pt x="453" y="46"/>
                      <a:pt x="419" y="35"/>
                    </a:cubicBezTo>
                    <a:cubicBezTo>
                      <a:pt x="347" y="12"/>
                      <a:pt x="271" y="1"/>
                      <a:pt x="19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7147435" y="1822707"/>
                <a:ext cx="40477" cy="22727"/>
              </a:xfrm>
              <a:custGeom>
                <a:rect b="b" l="l" r="r" t="t"/>
                <a:pathLst>
                  <a:path extrusionOk="0" h="242" w="431">
                    <a:moveTo>
                      <a:pt x="365" y="0"/>
                    </a:moveTo>
                    <a:cubicBezTo>
                      <a:pt x="362" y="0"/>
                      <a:pt x="359" y="0"/>
                      <a:pt x="356" y="1"/>
                    </a:cubicBezTo>
                    <a:cubicBezTo>
                      <a:pt x="241" y="21"/>
                      <a:pt x="135" y="62"/>
                      <a:pt x="36" y="124"/>
                    </a:cubicBezTo>
                    <a:cubicBezTo>
                      <a:pt x="8" y="142"/>
                      <a:pt x="0" y="189"/>
                      <a:pt x="21" y="215"/>
                    </a:cubicBezTo>
                    <a:cubicBezTo>
                      <a:pt x="34" y="232"/>
                      <a:pt x="54" y="242"/>
                      <a:pt x="74" y="242"/>
                    </a:cubicBezTo>
                    <a:cubicBezTo>
                      <a:pt x="86" y="242"/>
                      <a:pt x="99" y="238"/>
                      <a:pt x="111" y="230"/>
                    </a:cubicBezTo>
                    <a:cubicBezTo>
                      <a:pt x="123" y="223"/>
                      <a:pt x="134" y="216"/>
                      <a:pt x="146" y="209"/>
                    </a:cubicBezTo>
                    <a:cubicBezTo>
                      <a:pt x="150" y="206"/>
                      <a:pt x="155" y="204"/>
                      <a:pt x="159" y="202"/>
                    </a:cubicBezTo>
                    <a:cubicBezTo>
                      <a:pt x="162" y="201"/>
                      <a:pt x="165" y="199"/>
                      <a:pt x="167" y="197"/>
                    </a:cubicBezTo>
                    <a:cubicBezTo>
                      <a:pt x="189" y="186"/>
                      <a:pt x="212" y="176"/>
                      <a:pt x="234" y="168"/>
                    </a:cubicBezTo>
                    <a:cubicBezTo>
                      <a:pt x="257" y="159"/>
                      <a:pt x="282" y="151"/>
                      <a:pt x="304" y="144"/>
                    </a:cubicBezTo>
                    <a:cubicBezTo>
                      <a:pt x="317" y="141"/>
                      <a:pt x="328" y="138"/>
                      <a:pt x="339" y="134"/>
                    </a:cubicBezTo>
                    <a:lnTo>
                      <a:pt x="340" y="134"/>
                    </a:lnTo>
                    <a:cubicBezTo>
                      <a:pt x="343" y="134"/>
                      <a:pt x="345" y="134"/>
                      <a:pt x="347" y="134"/>
                    </a:cubicBezTo>
                    <a:cubicBezTo>
                      <a:pt x="353" y="132"/>
                      <a:pt x="361" y="131"/>
                      <a:pt x="367" y="129"/>
                    </a:cubicBezTo>
                    <a:cubicBezTo>
                      <a:pt x="400" y="124"/>
                      <a:pt x="431" y="96"/>
                      <a:pt x="426" y="59"/>
                    </a:cubicBezTo>
                    <a:cubicBezTo>
                      <a:pt x="422" y="30"/>
                      <a:pt x="396" y="0"/>
                      <a:pt x="36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7100290" y="1866283"/>
                <a:ext cx="29020" cy="43952"/>
              </a:xfrm>
              <a:custGeom>
                <a:rect b="b" l="l" r="r" t="t"/>
                <a:pathLst>
                  <a:path extrusionOk="0" h="468" w="309">
                    <a:moveTo>
                      <a:pt x="80" y="0"/>
                    </a:moveTo>
                    <a:cubicBezTo>
                      <a:pt x="78" y="0"/>
                      <a:pt x="77" y="0"/>
                      <a:pt x="75" y="0"/>
                    </a:cubicBezTo>
                    <a:cubicBezTo>
                      <a:pt x="34" y="3"/>
                      <a:pt x="0" y="35"/>
                      <a:pt x="3" y="77"/>
                    </a:cubicBezTo>
                    <a:cubicBezTo>
                      <a:pt x="4" y="96"/>
                      <a:pt x="19" y="106"/>
                      <a:pt x="34" y="106"/>
                    </a:cubicBezTo>
                    <a:cubicBezTo>
                      <a:pt x="51" y="106"/>
                      <a:pt x="69" y="94"/>
                      <a:pt x="68" y="71"/>
                    </a:cubicBezTo>
                    <a:cubicBezTo>
                      <a:pt x="67" y="66"/>
                      <a:pt x="70" y="64"/>
                      <a:pt x="75" y="64"/>
                    </a:cubicBezTo>
                    <a:cubicBezTo>
                      <a:pt x="89" y="64"/>
                      <a:pt x="115" y="79"/>
                      <a:pt x="120" y="83"/>
                    </a:cubicBezTo>
                    <a:cubicBezTo>
                      <a:pt x="143" y="100"/>
                      <a:pt x="160" y="124"/>
                      <a:pt x="175" y="149"/>
                    </a:cubicBezTo>
                    <a:cubicBezTo>
                      <a:pt x="207" y="201"/>
                      <a:pt x="229" y="261"/>
                      <a:pt x="239" y="321"/>
                    </a:cubicBezTo>
                    <a:cubicBezTo>
                      <a:pt x="241" y="343"/>
                      <a:pt x="247" y="371"/>
                      <a:pt x="237" y="391"/>
                    </a:cubicBezTo>
                    <a:cubicBezTo>
                      <a:pt x="233" y="400"/>
                      <a:pt x="226" y="404"/>
                      <a:pt x="218" y="404"/>
                    </a:cubicBezTo>
                    <a:cubicBezTo>
                      <a:pt x="208" y="404"/>
                      <a:pt x="196" y="398"/>
                      <a:pt x="187" y="392"/>
                    </a:cubicBezTo>
                    <a:cubicBezTo>
                      <a:pt x="146" y="364"/>
                      <a:pt x="120" y="309"/>
                      <a:pt x="123" y="259"/>
                    </a:cubicBezTo>
                    <a:cubicBezTo>
                      <a:pt x="125" y="241"/>
                      <a:pt x="117" y="225"/>
                      <a:pt x="97" y="221"/>
                    </a:cubicBezTo>
                    <a:cubicBezTo>
                      <a:pt x="96" y="221"/>
                      <a:pt x="94" y="221"/>
                      <a:pt x="93" y="221"/>
                    </a:cubicBezTo>
                    <a:cubicBezTo>
                      <a:pt x="78" y="221"/>
                      <a:pt x="61" y="231"/>
                      <a:pt x="61" y="248"/>
                    </a:cubicBezTo>
                    <a:cubicBezTo>
                      <a:pt x="55" y="314"/>
                      <a:pt x="78" y="377"/>
                      <a:pt x="126" y="424"/>
                    </a:cubicBezTo>
                    <a:cubicBezTo>
                      <a:pt x="151" y="449"/>
                      <a:pt x="188" y="467"/>
                      <a:pt x="222" y="467"/>
                    </a:cubicBezTo>
                    <a:cubicBezTo>
                      <a:pt x="250" y="467"/>
                      <a:pt x="277" y="455"/>
                      <a:pt x="294" y="423"/>
                    </a:cubicBezTo>
                    <a:cubicBezTo>
                      <a:pt x="307" y="397"/>
                      <a:pt x="309" y="365"/>
                      <a:pt x="305" y="336"/>
                    </a:cubicBezTo>
                    <a:cubicBezTo>
                      <a:pt x="302" y="301"/>
                      <a:pt x="294" y="264"/>
                      <a:pt x="283" y="230"/>
                    </a:cubicBezTo>
                    <a:cubicBezTo>
                      <a:pt x="261" y="165"/>
                      <a:pt x="227" y="97"/>
                      <a:pt x="177" y="47"/>
                    </a:cubicBezTo>
                    <a:cubicBezTo>
                      <a:pt x="152" y="22"/>
                      <a:pt x="117" y="0"/>
                      <a:pt x="80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>
                <a:off x="7066763" y="2322427"/>
                <a:ext cx="37754" cy="31274"/>
              </a:xfrm>
              <a:custGeom>
                <a:rect b="b" l="l" r="r" t="t"/>
                <a:pathLst>
                  <a:path extrusionOk="0" h="333" w="402">
                    <a:moveTo>
                      <a:pt x="34" y="1"/>
                    </a:moveTo>
                    <a:cubicBezTo>
                      <a:pt x="20" y="1"/>
                      <a:pt x="7" y="14"/>
                      <a:pt x="4" y="28"/>
                    </a:cubicBezTo>
                    <a:cubicBezTo>
                      <a:pt x="0" y="46"/>
                      <a:pt x="13" y="60"/>
                      <a:pt x="30" y="65"/>
                    </a:cubicBezTo>
                    <a:cubicBezTo>
                      <a:pt x="157" y="102"/>
                      <a:pt x="270" y="194"/>
                      <a:pt x="332" y="312"/>
                    </a:cubicBezTo>
                    <a:cubicBezTo>
                      <a:pt x="338" y="324"/>
                      <a:pt x="349" y="333"/>
                      <a:pt x="363" y="333"/>
                    </a:cubicBezTo>
                    <a:cubicBezTo>
                      <a:pt x="366" y="333"/>
                      <a:pt x="369" y="332"/>
                      <a:pt x="373" y="331"/>
                    </a:cubicBezTo>
                    <a:cubicBezTo>
                      <a:pt x="388" y="325"/>
                      <a:pt x="401" y="305"/>
                      <a:pt x="392" y="289"/>
                    </a:cubicBezTo>
                    <a:cubicBezTo>
                      <a:pt x="320" y="149"/>
                      <a:pt x="193" y="45"/>
                      <a:pt x="41" y="2"/>
                    </a:cubicBezTo>
                    <a:cubicBezTo>
                      <a:pt x="39" y="1"/>
                      <a:pt x="37" y="1"/>
                      <a:pt x="34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>
                <a:off x="7052582" y="2368727"/>
                <a:ext cx="27423" cy="6198"/>
              </a:xfrm>
              <a:custGeom>
                <a:rect b="b" l="l" r="r" t="t"/>
                <a:pathLst>
                  <a:path extrusionOk="0" h="66" w="292">
                    <a:moveTo>
                      <a:pt x="255" y="0"/>
                    </a:moveTo>
                    <a:cubicBezTo>
                      <a:pt x="181" y="1"/>
                      <a:pt x="106" y="1"/>
                      <a:pt x="31" y="1"/>
                    </a:cubicBezTo>
                    <a:cubicBezTo>
                      <a:pt x="13" y="2"/>
                      <a:pt x="0" y="20"/>
                      <a:pt x="2" y="37"/>
                    </a:cubicBezTo>
                    <a:cubicBezTo>
                      <a:pt x="3" y="55"/>
                      <a:pt x="19" y="66"/>
                      <a:pt x="37" y="66"/>
                    </a:cubicBezTo>
                    <a:cubicBezTo>
                      <a:pt x="111" y="66"/>
                      <a:pt x="186" y="65"/>
                      <a:pt x="261" y="65"/>
                    </a:cubicBezTo>
                    <a:cubicBezTo>
                      <a:pt x="279" y="65"/>
                      <a:pt x="292" y="46"/>
                      <a:pt x="290" y="30"/>
                    </a:cubicBezTo>
                    <a:cubicBezTo>
                      <a:pt x="288" y="12"/>
                      <a:pt x="273" y="0"/>
                      <a:pt x="255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7061316" y="2411270"/>
                <a:ext cx="24700" cy="7795"/>
              </a:xfrm>
              <a:custGeom>
                <a:rect b="b" l="l" r="r" t="t"/>
                <a:pathLst>
                  <a:path extrusionOk="0" h="83" w="263">
                    <a:moveTo>
                      <a:pt x="36" y="1"/>
                    </a:moveTo>
                    <a:cubicBezTo>
                      <a:pt x="21" y="1"/>
                      <a:pt x="6" y="11"/>
                      <a:pt x="3" y="27"/>
                    </a:cubicBezTo>
                    <a:cubicBezTo>
                      <a:pt x="1" y="44"/>
                      <a:pt x="11" y="62"/>
                      <a:pt x="29" y="65"/>
                    </a:cubicBezTo>
                    <a:cubicBezTo>
                      <a:pt x="96" y="74"/>
                      <a:pt x="163" y="79"/>
                      <a:pt x="231" y="82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48" y="82"/>
                      <a:pt x="263" y="63"/>
                      <a:pt x="260" y="47"/>
                    </a:cubicBezTo>
                    <a:cubicBezTo>
                      <a:pt x="257" y="28"/>
                      <a:pt x="243" y="19"/>
                      <a:pt x="225" y="18"/>
                    </a:cubicBezTo>
                    <a:cubicBezTo>
                      <a:pt x="215" y="18"/>
                      <a:pt x="196" y="16"/>
                      <a:pt x="182" y="15"/>
                    </a:cubicBezTo>
                    <a:cubicBezTo>
                      <a:pt x="167" y="14"/>
                      <a:pt x="151" y="13"/>
                      <a:pt x="135" y="12"/>
                    </a:cubicBezTo>
                    <a:cubicBezTo>
                      <a:pt x="104" y="9"/>
                      <a:pt x="72" y="6"/>
                      <a:pt x="41" y="1"/>
                    </a:cubicBezTo>
                    <a:cubicBezTo>
                      <a:pt x="39" y="1"/>
                      <a:pt x="37" y="1"/>
                      <a:pt x="36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7061316" y="2444422"/>
                <a:ext cx="20004" cy="8358"/>
              </a:xfrm>
              <a:custGeom>
                <a:rect b="b" l="l" r="r" t="t"/>
                <a:pathLst>
                  <a:path extrusionOk="0" h="89" w="213">
                    <a:moveTo>
                      <a:pt x="35" y="0"/>
                    </a:moveTo>
                    <a:cubicBezTo>
                      <a:pt x="20" y="0"/>
                      <a:pt x="6" y="12"/>
                      <a:pt x="3" y="27"/>
                    </a:cubicBezTo>
                    <a:cubicBezTo>
                      <a:pt x="1" y="45"/>
                      <a:pt x="12" y="60"/>
                      <a:pt x="29" y="65"/>
                    </a:cubicBezTo>
                    <a:cubicBezTo>
                      <a:pt x="77" y="76"/>
                      <a:pt x="125" y="84"/>
                      <a:pt x="173" y="88"/>
                    </a:cubicBezTo>
                    <a:cubicBezTo>
                      <a:pt x="174" y="88"/>
                      <a:pt x="175" y="88"/>
                      <a:pt x="177" y="88"/>
                    </a:cubicBezTo>
                    <a:cubicBezTo>
                      <a:pt x="192" y="88"/>
                      <a:pt x="208" y="79"/>
                      <a:pt x="210" y="62"/>
                    </a:cubicBezTo>
                    <a:cubicBezTo>
                      <a:pt x="213" y="46"/>
                      <a:pt x="202" y="26"/>
                      <a:pt x="185" y="25"/>
                    </a:cubicBezTo>
                    <a:cubicBezTo>
                      <a:pt x="136" y="20"/>
                      <a:pt x="88" y="12"/>
                      <a:pt x="41" y="1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6771120" y="2474099"/>
                <a:ext cx="24418" cy="15120"/>
              </a:xfrm>
              <a:custGeom>
                <a:rect b="b" l="l" r="r" t="t"/>
                <a:pathLst>
                  <a:path extrusionOk="0" h="161" w="260">
                    <a:moveTo>
                      <a:pt x="37" y="0"/>
                    </a:moveTo>
                    <a:cubicBezTo>
                      <a:pt x="31" y="0"/>
                      <a:pt x="25" y="2"/>
                      <a:pt x="20" y="6"/>
                    </a:cubicBezTo>
                    <a:cubicBezTo>
                      <a:pt x="7" y="17"/>
                      <a:pt x="1" y="38"/>
                      <a:pt x="12" y="52"/>
                    </a:cubicBezTo>
                    <a:cubicBezTo>
                      <a:pt x="36" y="80"/>
                      <a:pt x="69" y="95"/>
                      <a:pt x="102" y="110"/>
                    </a:cubicBezTo>
                    <a:cubicBezTo>
                      <a:pt x="138" y="126"/>
                      <a:pt x="174" y="142"/>
                      <a:pt x="209" y="157"/>
                    </a:cubicBezTo>
                    <a:cubicBezTo>
                      <a:pt x="214" y="159"/>
                      <a:pt x="218" y="160"/>
                      <a:pt x="223" y="160"/>
                    </a:cubicBezTo>
                    <a:cubicBezTo>
                      <a:pt x="235" y="160"/>
                      <a:pt x="248" y="154"/>
                      <a:pt x="252" y="142"/>
                    </a:cubicBezTo>
                    <a:cubicBezTo>
                      <a:pt x="259" y="126"/>
                      <a:pt x="254" y="106"/>
                      <a:pt x="237" y="99"/>
                    </a:cubicBezTo>
                    <a:cubicBezTo>
                      <a:pt x="203" y="84"/>
                      <a:pt x="170" y="69"/>
                      <a:pt x="136" y="54"/>
                    </a:cubicBezTo>
                    <a:cubicBezTo>
                      <a:pt x="122" y="48"/>
                      <a:pt x="107" y="42"/>
                      <a:pt x="92" y="34"/>
                    </a:cubicBezTo>
                    <a:cubicBezTo>
                      <a:pt x="90" y="33"/>
                      <a:pt x="87" y="32"/>
                      <a:pt x="84" y="30"/>
                    </a:cubicBezTo>
                    <a:cubicBezTo>
                      <a:pt x="83" y="29"/>
                      <a:pt x="82" y="29"/>
                      <a:pt x="82" y="28"/>
                    </a:cubicBezTo>
                    <a:cubicBezTo>
                      <a:pt x="81" y="28"/>
                      <a:pt x="79" y="27"/>
                      <a:pt x="78" y="26"/>
                    </a:cubicBezTo>
                    <a:cubicBezTo>
                      <a:pt x="75" y="24"/>
                      <a:pt x="72" y="21"/>
                      <a:pt x="70" y="18"/>
                    </a:cubicBezTo>
                    <a:cubicBezTo>
                      <a:pt x="68" y="18"/>
                      <a:pt x="67" y="17"/>
                      <a:pt x="66" y="16"/>
                    </a:cubicBezTo>
                    <a:cubicBezTo>
                      <a:pt x="66" y="16"/>
                      <a:pt x="66" y="15"/>
                      <a:pt x="65" y="14"/>
                    </a:cubicBezTo>
                    <a:cubicBezTo>
                      <a:pt x="58" y="6"/>
                      <a:pt x="48" y="0"/>
                      <a:pt x="37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7376493" y="2326465"/>
                <a:ext cx="42074" cy="26766"/>
              </a:xfrm>
              <a:custGeom>
                <a:rect b="b" l="l" r="r" t="t"/>
                <a:pathLst>
                  <a:path extrusionOk="0" h="285" w="448">
                    <a:moveTo>
                      <a:pt x="411" y="0"/>
                    </a:moveTo>
                    <a:cubicBezTo>
                      <a:pt x="407" y="0"/>
                      <a:pt x="404" y="1"/>
                      <a:pt x="401" y="1"/>
                    </a:cubicBezTo>
                    <a:cubicBezTo>
                      <a:pt x="254" y="38"/>
                      <a:pt x="121" y="119"/>
                      <a:pt x="21" y="232"/>
                    </a:cubicBezTo>
                    <a:cubicBezTo>
                      <a:pt x="1" y="255"/>
                      <a:pt x="23" y="285"/>
                      <a:pt x="47" y="285"/>
                    </a:cubicBezTo>
                    <a:cubicBezTo>
                      <a:pt x="56" y="285"/>
                      <a:pt x="64" y="282"/>
                      <a:pt x="71" y="274"/>
                    </a:cubicBezTo>
                    <a:cubicBezTo>
                      <a:pt x="163" y="169"/>
                      <a:pt x="287" y="96"/>
                      <a:pt x="423" y="63"/>
                    </a:cubicBezTo>
                    <a:cubicBezTo>
                      <a:pt x="440" y="58"/>
                      <a:pt x="448" y="35"/>
                      <a:pt x="442" y="21"/>
                    </a:cubicBezTo>
                    <a:cubicBezTo>
                      <a:pt x="437" y="6"/>
                      <a:pt x="424" y="0"/>
                      <a:pt x="411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7401193" y="2365722"/>
                <a:ext cx="22915" cy="6856"/>
              </a:xfrm>
              <a:custGeom>
                <a:rect b="b" l="l" r="r" t="t"/>
                <a:pathLst>
                  <a:path extrusionOk="0" h="73" w="244">
                    <a:moveTo>
                      <a:pt x="210" y="0"/>
                    </a:moveTo>
                    <a:cubicBezTo>
                      <a:pt x="209" y="0"/>
                      <a:pt x="207" y="1"/>
                      <a:pt x="206" y="1"/>
                    </a:cubicBezTo>
                    <a:cubicBezTo>
                      <a:pt x="163" y="5"/>
                      <a:pt x="120" y="8"/>
                      <a:pt x="78" y="8"/>
                    </a:cubicBezTo>
                    <a:cubicBezTo>
                      <a:pt x="62" y="8"/>
                      <a:pt x="47" y="8"/>
                      <a:pt x="32" y="7"/>
                    </a:cubicBezTo>
                    <a:cubicBezTo>
                      <a:pt x="32" y="7"/>
                      <a:pt x="32" y="7"/>
                      <a:pt x="31" y="7"/>
                    </a:cubicBezTo>
                    <a:cubicBezTo>
                      <a:pt x="15" y="7"/>
                      <a:pt x="1" y="26"/>
                      <a:pt x="3" y="42"/>
                    </a:cubicBezTo>
                    <a:cubicBezTo>
                      <a:pt x="5" y="61"/>
                      <a:pt x="20" y="71"/>
                      <a:pt x="38" y="71"/>
                    </a:cubicBezTo>
                    <a:cubicBezTo>
                      <a:pt x="53" y="72"/>
                      <a:pt x="68" y="72"/>
                      <a:pt x="82" y="72"/>
                    </a:cubicBezTo>
                    <a:cubicBezTo>
                      <a:pt x="125" y="72"/>
                      <a:pt x="168" y="70"/>
                      <a:pt x="211" y="64"/>
                    </a:cubicBezTo>
                    <a:cubicBezTo>
                      <a:pt x="228" y="63"/>
                      <a:pt x="244" y="47"/>
                      <a:pt x="241" y="30"/>
                    </a:cubicBezTo>
                    <a:cubicBezTo>
                      <a:pt x="238" y="14"/>
                      <a:pt x="226" y="0"/>
                      <a:pt x="210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7397812" y="2411176"/>
                <a:ext cx="22258" cy="8546"/>
              </a:xfrm>
              <a:custGeom>
                <a:rect b="b" l="l" r="r" t="t"/>
                <a:pathLst>
                  <a:path extrusionOk="0" h="91" w="237">
                    <a:moveTo>
                      <a:pt x="36" y="0"/>
                    </a:moveTo>
                    <a:cubicBezTo>
                      <a:pt x="21" y="0"/>
                      <a:pt x="6" y="10"/>
                      <a:pt x="4" y="26"/>
                    </a:cubicBezTo>
                    <a:cubicBezTo>
                      <a:pt x="1" y="43"/>
                      <a:pt x="11" y="61"/>
                      <a:pt x="30" y="64"/>
                    </a:cubicBezTo>
                    <a:cubicBezTo>
                      <a:pt x="86" y="73"/>
                      <a:pt x="141" y="82"/>
                      <a:pt x="197" y="90"/>
                    </a:cubicBezTo>
                    <a:cubicBezTo>
                      <a:pt x="198" y="91"/>
                      <a:pt x="200" y="91"/>
                      <a:pt x="202" y="91"/>
                    </a:cubicBezTo>
                    <a:cubicBezTo>
                      <a:pt x="217" y="91"/>
                      <a:pt x="233" y="81"/>
                      <a:pt x="234" y="65"/>
                    </a:cubicBezTo>
                    <a:cubicBezTo>
                      <a:pt x="237" y="48"/>
                      <a:pt x="226" y="30"/>
                      <a:pt x="209" y="28"/>
                    </a:cubicBezTo>
                    <a:cubicBezTo>
                      <a:pt x="153" y="18"/>
                      <a:pt x="97" y="9"/>
                      <a:pt x="41" y="0"/>
                    </a:cubicBezTo>
                    <a:cubicBezTo>
                      <a:pt x="39" y="0"/>
                      <a:pt x="38" y="0"/>
                      <a:pt x="36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7402320" y="2447240"/>
                <a:ext cx="24042" cy="6480"/>
              </a:xfrm>
              <a:custGeom>
                <a:rect b="b" l="l" r="r" t="t"/>
                <a:pathLst>
                  <a:path extrusionOk="0" h="69" w="256">
                    <a:moveTo>
                      <a:pt x="148" y="0"/>
                    </a:moveTo>
                    <a:cubicBezTo>
                      <a:pt x="109" y="0"/>
                      <a:pt x="71" y="1"/>
                      <a:pt x="32" y="4"/>
                    </a:cubicBezTo>
                    <a:cubicBezTo>
                      <a:pt x="15" y="5"/>
                      <a:pt x="0" y="22"/>
                      <a:pt x="3" y="39"/>
                    </a:cubicBezTo>
                    <a:cubicBezTo>
                      <a:pt x="5" y="55"/>
                      <a:pt x="18" y="68"/>
                      <a:pt x="34" y="68"/>
                    </a:cubicBezTo>
                    <a:cubicBezTo>
                      <a:pt x="35" y="68"/>
                      <a:pt x="37" y="68"/>
                      <a:pt x="38" y="68"/>
                    </a:cubicBezTo>
                    <a:cubicBezTo>
                      <a:pt x="75" y="66"/>
                      <a:pt x="113" y="65"/>
                      <a:pt x="150" y="65"/>
                    </a:cubicBezTo>
                    <a:cubicBezTo>
                      <a:pt x="175" y="65"/>
                      <a:pt x="199" y="65"/>
                      <a:pt x="224" y="66"/>
                    </a:cubicBezTo>
                    <a:cubicBezTo>
                      <a:pt x="224" y="66"/>
                      <a:pt x="224" y="66"/>
                      <a:pt x="225" y="66"/>
                    </a:cubicBezTo>
                    <a:cubicBezTo>
                      <a:pt x="241" y="66"/>
                      <a:pt x="255" y="47"/>
                      <a:pt x="252" y="31"/>
                    </a:cubicBezTo>
                    <a:cubicBezTo>
                      <a:pt x="250" y="12"/>
                      <a:pt x="236" y="2"/>
                      <a:pt x="218" y="2"/>
                    </a:cubicBezTo>
                    <a:cubicBezTo>
                      <a:pt x="194" y="1"/>
                      <a:pt x="171" y="0"/>
                      <a:pt x="148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7719375" y="2447803"/>
                <a:ext cx="15684" cy="22540"/>
              </a:xfrm>
              <a:custGeom>
                <a:rect b="b" l="l" r="r" t="t"/>
                <a:pathLst>
                  <a:path extrusionOk="0" h="240" w="167">
                    <a:moveTo>
                      <a:pt x="130" y="0"/>
                    </a:moveTo>
                    <a:cubicBezTo>
                      <a:pt x="114" y="0"/>
                      <a:pt x="103" y="11"/>
                      <a:pt x="98" y="27"/>
                    </a:cubicBezTo>
                    <a:cubicBezTo>
                      <a:pt x="97" y="29"/>
                      <a:pt x="97" y="30"/>
                      <a:pt x="97" y="30"/>
                    </a:cubicBezTo>
                    <a:cubicBezTo>
                      <a:pt x="97" y="30"/>
                      <a:pt x="97" y="29"/>
                      <a:pt x="97" y="28"/>
                    </a:cubicBezTo>
                    <a:lnTo>
                      <a:pt x="97" y="28"/>
                    </a:lnTo>
                    <a:lnTo>
                      <a:pt x="96" y="33"/>
                    </a:lnTo>
                    <a:cubicBezTo>
                      <a:pt x="95" y="37"/>
                      <a:pt x="93" y="41"/>
                      <a:pt x="91" y="44"/>
                    </a:cubicBezTo>
                    <a:cubicBezTo>
                      <a:pt x="89" y="52"/>
                      <a:pt x="86" y="59"/>
                      <a:pt x="83" y="67"/>
                    </a:cubicBezTo>
                    <a:cubicBezTo>
                      <a:pt x="76" y="82"/>
                      <a:pt x="70" y="97"/>
                      <a:pt x="62" y="111"/>
                    </a:cubicBezTo>
                    <a:cubicBezTo>
                      <a:pt x="58" y="118"/>
                      <a:pt x="54" y="125"/>
                      <a:pt x="50" y="132"/>
                    </a:cubicBezTo>
                    <a:cubicBezTo>
                      <a:pt x="48" y="135"/>
                      <a:pt x="46" y="138"/>
                      <a:pt x="44" y="141"/>
                    </a:cubicBezTo>
                    <a:lnTo>
                      <a:pt x="44" y="141"/>
                    </a:lnTo>
                    <a:cubicBezTo>
                      <a:pt x="44" y="141"/>
                      <a:pt x="44" y="141"/>
                      <a:pt x="44" y="141"/>
                    </a:cubicBezTo>
                    <a:lnTo>
                      <a:pt x="44" y="141"/>
                    </a:lnTo>
                    <a:cubicBezTo>
                      <a:pt x="44" y="141"/>
                      <a:pt x="44" y="141"/>
                      <a:pt x="43" y="142"/>
                    </a:cubicBezTo>
                    <a:cubicBezTo>
                      <a:pt x="44" y="142"/>
                      <a:pt x="44" y="141"/>
                      <a:pt x="44" y="141"/>
                    </a:cubicBezTo>
                    <a:lnTo>
                      <a:pt x="44" y="141"/>
                    </a:lnTo>
                    <a:cubicBezTo>
                      <a:pt x="43" y="142"/>
                      <a:pt x="40" y="147"/>
                      <a:pt x="40" y="147"/>
                    </a:cubicBezTo>
                    <a:cubicBezTo>
                      <a:pt x="31" y="161"/>
                      <a:pt x="21" y="174"/>
                      <a:pt x="11" y="187"/>
                    </a:cubicBezTo>
                    <a:cubicBezTo>
                      <a:pt x="1" y="200"/>
                      <a:pt x="1" y="221"/>
                      <a:pt x="15" y="232"/>
                    </a:cubicBezTo>
                    <a:cubicBezTo>
                      <a:pt x="21" y="237"/>
                      <a:pt x="29" y="239"/>
                      <a:pt x="36" y="239"/>
                    </a:cubicBezTo>
                    <a:cubicBezTo>
                      <a:pt x="45" y="239"/>
                      <a:pt x="54" y="236"/>
                      <a:pt x="61" y="228"/>
                    </a:cubicBezTo>
                    <a:cubicBezTo>
                      <a:pt x="106" y="172"/>
                      <a:pt x="139" y="107"/>
                      <a:pt x="161" y="38"/>
                    </a:cubicBezTo>
                    <a:cubicBezTo>
                      <a:pt x="166" y="23"/>
                      <a:pt x="152" y="3"/>
                      <a:pt x="136" y="1"/>
                    </a:cubicBezTo>
                    <a:cubicBezTo>
                      <a:pt x="134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7688008" y="2472596"/>
                <a:ext cx="26296" cy="18501"/>
              </a:xfrm>
              <a:custGeom>
                <a:rect b="b" l="l" r="r" t="t"/>
                <a:pathLst>
                  <a:path extrusionOk="0" h="197" w="280">
                    <a:moveTo>
                      <a:pt x="244" y="1"/>
                    </a:moveTo>
                    <a:cubicBezTo>
                      <a:pt x="234" y="1"/>
                      <a:pt x="225" y="5"/>
                      <a:pt x="219" y="13"/>
                    </a:cubicBezTo>
                    <a:cubicBezTo>
                      <a:pt x="208" y="29"/>
                      <a:pt x="195" y="44"/>
                      <a:pt x="180" y="59"/>
                    </a:cubicBezTo>
                    <a:cubicBezTo>
                      <a:pt x="179" y="60"/>
                      <a:pt x="178" y="61"/>
                      <a:pt x="178" y="61"/>
                    </a:cubicBezTo>
                    <a:cubicBezTo>
                      <a:pt x="178" y="61"/>
                      <a:pt x="179" y="60"/>
                      <a:pt x="179" y="60"/>
                    </a:cubicBezTo>
                    <a:lnTo>
                      <a:pt x="179" y="60"/>
                    </a:lnTo>
                    <a:cubicBezTo>
                      <a:pt x="179" y="60"/>
                      <a:pt x="179" y="61"/>
                      <a:pt x="178" y="62"/>
                    </a:cubicBezTo>
                    <a:cubicBezTo>
                      <a:pt x="176" y="62"/>
                      <a:pt x="175" y="64"/>
                      <a:pt x="173" y="65"/>
                    </a:cubicBezTo>
                    <a:cubicBezTo>
                      <a:pt x="170" y="69"/>
                      <a:pt x="165" y="72"/>
                      <a:pt x="161" y="76"/>
                    </a:cubicBezTo>
                    <a:cubicBezTo>
                      <a:pt x="153" y="82"/>
                      <a:pt x="144" y="88"/>
                      <a:pt x="135" y="93"/>
                    </a:cubicBezTo>
                    <a:cubicBezTo>
                      <a:pt x="132" y="96"/>
                      <a:pt x="128" y="98"/>
                      <a:pt x="123" y="101"/>
                    </a:cubicBezTo>
                    <a:cubicBezTo>
                      <a:pt x="121" y="102"/>
                      <a:pt x="119" y="103"/>
                      <a:pt x="117" y="104"/>
                    </a:cubicBezTo>
                    <a:cubicBezTo>
                      <a:pt x="116" y="104"/>
                      <a:pt x="115" y="105"/>
                      <a:pt x="115" y="105"/>
                    </a:cubicBezTo>
                    <a:cubicBezTo>
                      <a:pt x="106" y="110"/>
                      <a:pt x="96" y="114"/>
                      <a:pt x="87" y="117"/>
                    </a:cubicBezTo>
                    <a:cubicBezTo>
                      <a:pt x="78" y="121"/>
                      <a:pt x="67" y="124"/>
                      <a:pt x="58" y="127"/>
                    </a:cubicBezTo>
                    <a:cubicBezTo>
                      <a:pt x="55" y="128"/>
                      <a:pt x="53" y="128"/>
                      <a:pt x="50" y="129"/>
                    </a:cubicBezTo>
                    <a:lnTo>
                      <a:pt x="49" y="129"/>
                    </a:lnTo>
                    <a:cubicBezTo>
                      <a:pt x="49" y="129"/>
                      <a:pt x="49" y="129"/>
                      <a:pt x="47" y="130"/>
                    </a:cubicBezTo>
                    <a:cubicBezTo>
                      <a:pt x="42" y="131"/>
                      <a:pt x="37" y="131"/>
                      <a:pt x="32" y="132"/>
                    </a:cubicBezTo>
                    <a:cubicBezTo>
                      <a:pt x="15" y="135"/>
                      <a:pt x="0" y="149"/>
                      <a:pt x="2" y="167"/>
                    </a:cubicBezTo>
                    <a:cubicBezTo>
                      <a:pt x="4" y="182"/>
                      <a:pt x="17" y="197"/>
                      <a:pt x="32" y="197"/>
                    </a:cubicBezTo>
                    <a:cubicBezTo>
                      <a:pt x="33" y="197"/>
                      <a:pt x="35" y="196"/>
                      <a:pt x="37" y="196"/>
                    </a:cubicBezTo>
                    <a:cubicBezTo>
                      <a:pt x="129" y="183"/>
                      <a:pt x="216" y="131"/>
                      <a:pt x="269" y="54"/>
                    </a:cubicBezTo>
                    <a:cubicBezTo>
                      <a:pt x="279" y="40"/>
                      <a:pt x="280" y="21"/>
                      <a:pt x="266" y="8"/>
                    </a:cubicBezTo>
                    <a:cubicBezTo>
                      <a:pt x="260" y="4"/>
                      <a:pt x="252" y="1"/>
                      <a:pt x="244" y="1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7693643" y="2450151"/>
                <a:ext cx="16529" cy="15026"/>
              </a:xfrm>
              <a:custGeom>
                <a:rect b="b" l="l" r="r" t="t"/>
                <a:pathLst>
                  <a:path extrusionOk="0" h="160" w="176">
                    <a:moveTo>
                      <a:pt x="143" y="0"/>
                    </a:moveTo>
                    <a:cubicBezTo>
                      <a:pt x="142" y="0"/>
                      <a:pt x="141" y="0"/>
                      <a:pt x="140" y="0"/>
                    </a:cubicBezTo>
                    <a:cubicBezTo>
                      <a:pt x="132" y="1"/>
                      <a:pt x="123" y="5"/>
                      <a:pt x="118" y="12"/>
                    </a:cubicBezTo>
                    <a:cubicBezTo>
                      <a:pt x="112" y="21"/>
                      <a:pt x="105" y="30"/>
                      <a:pt x="98" y="38"/>
                    </a:cubicBezTo>
                    <a:cubicBezTo>
                      <a:pt x="95" y="42"/>
                      <a:pt x="91" y="46"/>
                      <a:pt x="88" y="50"/>
                    </a:cubicBezTo>
                    <a:cubicBezTo>
                      <a:pt x="85" y="53"/>
                      <a:pt x="83" y="54"/>
                      <a:pt x="82" y="56"/>
                    </a:cubicBezTo>
                    <a:cubicBezTo>
                      <a:pt x="81" y="57"/>
                      <a:pt x="81" y="57"/>
                      <a:pt x="80" y="58"/>
                    </a:cubicBezTo>
                    <a:cubicBezTo>
                      <a:pt x="63" y="72"/>
                      <a:pt x="47" y="85"/>
                      <a:pt x="27" y="94"/>
                    </a:cubicBezTo>
                    <a:cubicBezTo>
                      <a:pt x="26" y="95"/>
                      <a:pt x="24" y="96"/>
                      <a:pt x="23" y="97"/>
                    </a:cubicBezTo>
                    <a:cubicBezTo>
                      <a:pt x="15" y="101"/>
                      <a:pt x="8" y="106"/>
                      <a:pt x="5" y="114"/>
                    </a:cubicBezTo>
                    <a:cubicBezTo>
                      <a:pt x="1" y="121"/>
                      <a:pt x="0" y="131"/>
                      <a:pt x="4" y="139"/>
                    </a:cubicBezTo>
                    <a:cubicBezTo>
                      <a:pt x="9" y="151"/>
                      <a:pt x="21" y="160"/>
                      <a:pt x="34" y="160"/>
                    </a:cubicBezTo>
                    <a:cubicBezTo>
                      <a:pt x="38" y="160"/>
                      <a:pt x="41" y="159"/>
                      <a:pt x="45" y="157"/>
                    </a:cubicBezTo>
                    <a:cubicBezTo>
                      <a:pt x="95" y="135"/>
                      <a:pt x="137" y="99"/>
                      <a:pt x="167" y="53"/>
                    </a:cubicBezTo>
                    <a:cubicBezTo>
                      <a:pt x="172" y="46"/>
                      <a:pt x="176" y="39"/>
                      <a:pt x="175" y="30"/>
                    </a:cubicBezTo>
                    <a:cubicBezTo>
                      <a:pt x="174" y="22"/>
                      <a:pt x="170" y="12"/>
                      <a:pt x="164" y="8"/>
                    </a:cubicBezTo>
                    <a:cubicBezTo>
                      <a:pt x="157" y="3"/>
                      <a:pt x="150" y="0"/>
                      <a:pt x="143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7368416" y="1763259"/>
                <a:ext cx="20192" cy="65928"/>
              </a:xfrm>
              <a:custGeom>
                <a:rect b="b" l="l" r="r" t="t"/>
                <a:pathLst>
                  <a:path extrusionOk="0" h="702" w="215">
                    <a:moveTo>
                      <a:pt x="120" y="0"/>
                    </a:moveTo>
                    <a:cubicBezTo>
                      <a:pt x="96" y="0"/>
                      <a:pt x="72" y="27"/>
                      <a:pt x="92" y="50"/>
                    </a:cubicBezTo>
                    <a:cubicBezTo>
                      <a:pt x="159" y="129"/>
                      <a:pt x="135" y="242"/>
                      <a:pt x="102" y="331"/>
                    </a:cubicBezTo>
                    <a:cubicBezTo>
                      <a:pt x="59" y="441"/>
                      <a:pt x="1" y="553"/>
                      <a:pt x="24" y="674"/>
                    </a:cubicBezTo>
                    <a:cubicBezTo>
                      <a:pt x="28" y="693"/>
                      <a:pt x="44" y="702"/>
                      <a:pt x="59" y="702"/>
                    </a:cubicBezTo>
                    <a:cubicBezTo>
                      <a:pt x="76" y="702"/>
                      <a:pt x="93" y="690"/>
                      <a:pt x="89" y="668"/>
                    </a:cubicBezTo>
                    <a:cubicBezTo>
                      <a:pt x="63" y="539"/>
                      <a:pt x="142" y="424"/>
                      <a:pt x="178" y="306"/>
                    </a:cubicBezTo>
                    <a:cubicBezTo>
                      <a:pt x="207" y="209"/>
                      <a:pt x="214" y="94"/>
                      <a:pt x="145" y="12"/>
                    </a:cubicBezTo>
                    <a:cubicBezTo>
                      <a:pt x="138" y="4"/>
                      <a:pt x="12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7357428" y="1741471"/>
                <a:ext cx="15308" cy="13430"/>
              </a:xfrm>
              <a:custGeom>
                <a:rect b="b" l="l" r="r" t="t"/>
                <a:pathLst>
                  <a:path extrusionOk="0" h="143" w="163">
                    <a:moveTo>
                      <a:pt x="36" y="0"/>
                    </a:moveTo>
                    <a:cubicBezTo>
                      <a:pt x="27" y="0"/>
                      <a:pt x="18" y="4"/>
                      <a:pt x="12" y="11"/>
                    </a:cubicBezTo>
                    <a:cubicBezTo>
                      <a:pt x="1" y="26"/>
                      <a:pt x="2" y="45"/>
                      <a:pt x="15" y="57"/>
                    </a:cubicBezTo>
                    <a:cubicBezTo>
                      <a:pt x="46" y="83"/>
                      <a:pt x="76" y="109"/>
                      <a:pt x="105" y="135"/>
                    </a:cubicBezTo>
                    <a:cubicBezTo>
                      <a:pt x="111" y="140"/>
                      <a:pt x="119" y="143"/>
                      <a:pt x="127" y="143"/>
                    </a:cubicBezTo>
                    <a:cubicBezTo>
                      <a:pt x="136" y="143"/>
                      <a:pt x="145" y="139"/>
                      <a:pt x="151" y="132"/>
                    </a:cubicBezTo>
                    <a:cubicBezTo>
                      <a:pt x="162" y="118"/>
                      <a:pt x="161" y="97"/>
                      <a:pt x="147" y="86"/>
                    </a:cubicBezTo>
                    <a:cubicBezTo>
                      <a:pt x="118" y="60"/>
                      <a:pt x="87" y="34"/>
                      <a:pt x="57" y="8"/>
                    </a:cubicBezTo>
                    <a:cubicBezTo>
                      <a:pt x="51" y="2"/>
                      <a:pt x="44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7349540" y="1759127"/>
                <a:ext cx="18689" cy="21413"/>
              </a:xfrm>
              <a:custGeom>
                <a:rect b="b" l="l" r="r" t="t"/>
                <a:pathLst>
                  <a:path extrusionOk="0" h="228" w="199">
                    <a:moveTo>
                      <a:pt x="75" y="103"/>
                    </a:moveTo>
                    <a:lnTo>
                      <a:pt x="75" y="103"/>
                    </a:lnTo>
                    <a:cubicBezTo>
                      <a:pt x="75" y="103"/>
                      <a:pt x="75" y="103"/>
                      <a:pt x="76" y="104"/>
                    </a:cubicBezTo>
                    <a:cubicBezTo>
                      <a:pt x="76" y="105"/>
                      <a:pt x="77" y="105"/>
                      <a:pt x="78" y="106"/>
                    </a:cubicBezTo>
                    <a:cubicBezTo>
                      <a:pt x="76" y="104"/>
                      <a:pt x="75" y="103"/>
                      <a:pt x="75" y="103"/>
                    </a:cubicBezTo>
                    <a:close/>
                    <a:moveTo>
                      <a:pt x="38" y="0"/>
                    </a:moveTo>
                    <a:cubicBezTo>
                      <a:pt x="26" y="0"/>
                      <a:pt x="13" y="8"/>
                      <a:pt x="9" y="19"/>
                    </a:cubicBezTo>
                    <a:cubicBezTo>
                      <a:pt x="1" y="36"/>
                      <a:pt x="8" y="53"/>
                      <a:pt x="23" y="62"/>
                    </a:cubicBezTo>
                    <a:cubicBezTo>
                      <a:pt x="25" y="63"/>
                      <a:pt x="27" y="64"/>
                      <a:pt x="29" y="65"/>
                    </a:cubicBezTo>
                    <a:cubicBezTo>
                      <a:pt x="29" y="65"/>
                      <a:pt x="30" y="66"/>
                      <a:pt x="30" y="66"/>
                    </a:cubicBezTo>
                    <a:lnTo>
                      <a:pt x="30" y="66"/>
                    </a:lnTo>
                    <a:cubicBezTo>
                      <a:pt x="30" y="66"/>
                      <a:pt x="30" y="66"/>
                      <a:pt x="30" y="66"/>
                    </a:cubicBezTo>
                    <a:lnTo>
                      <a:pt x="30" y="66"/>
                    </a:lnTo>
                    <a:cubicBezTo>
                      <a:pt x="30" y="66"/>
                      <a:pt x="30" y="66"/>
                      <a:pt x="30" y="66"/>
                    </a:cubicBezTo>
                    <a:lnTo>
                      <a:pt x="30" y="66"/>
                    </a:lnTo>
                    <a:cubicBezTo>
                      <a:pt x="31" y="66"/>
                      <a:pt x="32" y="67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lnTo>
                      <a:pt x="32" y="67"/>
                    </a:lnTo>
                    <a:cubicBezTo>
                      <a:pt x="34" y="68"/>
                      <a:pt x="37" y="71"/>
                      <a:pt x="40" y="73"/>
                    </a:cubicBezTo>
                    <a:cubicBezTo>
                      <a:pt x="46" y="77"/>
                      <a:pt x="53" y="82"/>
                      <a:pt x="59" y="88"/>
                    </a:cubicBezTo>
                    <a:cubicBezTo>
                      <a:pt x="63" y="91"/>
                      <a:pt x="65" y="94"/>
                      <a:pt x="69" y="96"/>
                    </a:cubicBezTo>
                    <a:cubicBezTo>
                      <a:pt x="71" y="99"/>
                      <a:pt x="76" y="102"/>
                      <a:pt x="78" y="106"/>
                    </a:cubicBezTo>
                    <a:cubicBezTo>
                      <a:pt x="78" y="106"/>
                      <a:pt x="78" y="107"/>
                      <a:pt x="78" y="107"/>
                    </a:cubicBezTo>
                    <a:cubicBezTo>
                      <a:pt x="79" y="109"/>
                      <a:pt x="80" y="109"/>
                      <a:pt x="82" y="110"/>
                    </a:cubicBezTo>
                    <a:cubicBezTo>
                      <a:pt x="85" y="114"/>
                      <a:pt x="87" y="118"/>
                      <a:pt x="91" y="122"/>
                    </a:cubicBezTo>
                    <a:cubicBezTo>
                      <a:pt x="95" y="128"/>
                      <a:pt x="100" y="135"/>
                      <a:pt x="105" y="142"/>
                    </a:cubicBezTo>
                    <a:cubicBezTo>
                      <a:pt x="106" y="145"/>
                      <a:pt x="109" y="149"/>
                      <a:pt x="111" y="152"/>
                    </a:cubicBezTo>
                    <a:cubicBezTo>
                      <a:pt x="112" y="154"/>
                      <a:pt x="113" y="157"/>
                      <a:pt x="114" y="158"/>
                    </a:cubicBezTo>
                    <a:cubicBezTo>
                      <a:pt x="122" y="174"/>
                      <a:pt x="128" y="190"/>
                      <a:pt x="133" y="206"/>
                    </a:cubicBezTo>
                    <a:cubicBezTo>
                      <a:pt x="136" y="219"/>
                      <a:pt x="150" y="227"/>
                      <a:pt x="164" y="227"/>
                    </a:cubicBezTo>
                    <a:cubicBezTo>
                      <a:pt x="168" y="227"/>
                      <a:pt x="171" y="227"/>
                      <a:pt x="174" y="226"/>
                    </a:cubicBezTo>
                    <a:cubicBezTo>
                      <a:pt x="191" y="218"/>
                      <a:pt x="198" y="201"/>
                      <a:pt x="193" y="184"/>
                    </a:cubicBezTo>
                    <a:cubicBezTo>
                      <a:pt x="172" y="108"/>
                      <a:pt x="119" y="43"/>
                      <a:pt x="51" y="4"/>
                    </a:cubicBezTo>
                    <a:cubicBezTo>
                      <a:pt x="47" y="1"/>
                      <a:pt x="43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7090241" y="1682023"/>
                <a:ext cx="34091" cy="78137"/>
              </a:xfrm>
              <a:custGeom>
                <a:rect b="b" l="l" r="r" t="t"/>
                <a:pathLst>
                  <a:path extrusionOk="0" h="832" w="363">
                    <a:moveTo>
                      <a:pt x="312" y="0"/>
                    </a:moveTo>
                    <a:cubicBezTo>
                      <a:pt x="309" y="0"/>
                      <a:pt x="306" y="1"/>
                      <a:pt x="303" y="1"/>
                    </a:cubicBezTo>
                    <a:cubicBezTo>
                      <a:pt x="162" y="38"/>
                      <a:pt x="55" y="159"/>
                      <a:pt x="20" y="298"/>
                    </a:cubicBezTo>
                    <a:cubicBezTo>
                      <a:pt x="1" y="373"/>
                      <a:pt x="8" y="448"/>
                      <a:pt x="32" y="520"/>
                    </a:cubicBezTo>
                    <a:cubicBezTo>
                      <a:pt x="57" y="594"/>
                      <a:pt x="113" y="711"/>
                      <a:pt x="33" y="772"/>
                    </a:cubicBezTo>
                    <a:cubicBezTo>
                      <a:pt x="6" y="793"/>
                      <a:pt x="26" y="832"/>
                      <a:pt x="52" y="832"/>
                    </a:cubicBezTo>
                    <a:cubicBezTo>
                      <a:pt x="58" y="832"/>
                      <a:pt x="64" y="830"/>
                      <a:pt x="71" y="825"/>
                    </a:cubicBezTo>
                    <a:cubicBezTo>
                      <a:pt x="221" y="709"/>
                      <a:pt x="70" y="525"/>
                      <a:pt x="73" y="382"/>
                    </a:cubicBezTo>
                    <a:cubicBezTo>
                      <a:pt x="76" y="235"/>
                      <a:pt x="183" y="98"/>
                      <a:pt x="326" y="62"/>
                    </a:cubicBezTo>
                    <a:cubicBezTo>
                      <a:pt x="363" y="52"/>
                      <a:pt x="346" y="0"/>
                      <a:pt x="3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7080662" y="1772275"/>
                <a:ext cx="12866" cy="20567"/>
              </a:xfrm>
              <a:custGeom>
                <a:rect b="b" l="l" r="r" t="t"/>
                <a:pathLst>
                  <a:path extrusionOk="0" h="219" w="137">
                    <a:moveTo>
                      <a:pt x="101" y="0"/>
                    </a:moveTo>
                    <a:cubicBezTo>
                      <a:pt x="88" y="0"/>
                      <a:pt x="76" y="7"/>
                      <a:pt x="71" y="18"/>
                    </a:cubicBezTo>
                    <a:cubicBezTo>
                      <a:pt x="50" y="70"/>
                      <a:pt x="29" y="121"/>
                      <a:pt x="8" y="172"/>
                    </a:cubicBezTo>
                    <a:cubicBezTo>
                      <a:pt x="1" y="188"/>
                      <a:pt x="6" y="209"/>
                      <a:pt x="23" y="216"/>
                    </a:cubicBezTo>
                    <a:cubicBezTo>
                      <a:pt x="27" y="217"/>
                      <a:pt x="31" y="218"/>
                      <a:pt x="36" y="218"/>
                    </a:cubicBezTo>
                    <a:cubicBezTo>
                      <a:pt x="49" y="218"/>
                      <a:pt x="61" y="212"/>
                      <a:pt x="66" y="200"/>
                    </a:cubicBezTo>
                    <a:cubicBezTo>
                      <a:pt x="87" y="148"/>
                      <a:pt x="109" y="98"/>
                      <a:pt x="130" y="46"/>
                    </a:cubicBezTo>
                    <a:cubicBezTo>
                      <a:pt x="137" y="31"/>
                      <a:pt x="132" y="10"/>
                      <a:pt x="115" y="3"/>
                    </a:cubicBezTo>
                    <a:cubicBezTo>
                      <a:pt x="111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7102075" y="1759596"/>
                <a:ext cx="13430" cy="20849"/>
              </a:xfrm>
              <a:custGeom>
                <a:rect b="b" l="l" r="r" t="t"/>
                <a:pathLst>
                  <a:path extrusionOk="0" h="222" w="143">
                    <a:moveTo>
                      <a:pt x="106" y="1"/>
                    </a:moveTo>
                    <a:cubicBezTo>
                      <a:pt x="94" y="1"/>
                      <a:pt x="82" y="7"/>
                      <a:pt x="77" y="19"/>
                    </a:cubicBezTo>
                    <a:lnTo>
                      <a:pt x="7" y="176"/>
                    </a:lnTo>
                    <a:cubicBezTo>
                      <a:pt x="1" y="191"/>
                      <a:pt x="6" y="212"/>
                      <a:pt x="22" y="219"/>
                    </a:cubicBezTo>
                    <a:cubicBezTo>
                      <a:pt x="27" y="221"/>
                      <a:pt x="31" y="222"/>
                      <a:pt x="36" y="222"/>
                    </a:cubicBezTo>
                    <a:cubicBezTo>
                      <a:pt x="48" y="222"/>
                      <a:pt x="60" y="215"/>
                      <a:pt x="65" y="203"/>
                    </a:cubicBezTo>
                    <a:cubicBezTo>
                      <a:pt x="89" y="151"/>
                      <a:pt x="111" y="99"/>
                      <a:pt x="135" y="47"/>
                    </a:cubicBezTo>
                    <a:cubicBezTo>
                      <a:pt x="142" y="31"/>
                      <a:pt x="136" y="10"/>
                      <a:pt x="119" y="3"/>
                    </a:cubicBezTo>
                    <a:cubicBezTo>
                      <a:pt x="115" y="1"/>
                      <a:pt x="111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7253935" y="2218182"/>
                <a:ext cx="233285" cy="267282"/>
              </a:xfrm>
              <a:custGeom>
                <a:rect b="b" l="l" r="r" t="t"/>
                <a:pathLst>
                  <a:path extrusionOk="0" h="2846" w="2484">
                    <a:moveTo>
                      <a:pt x="2027" y="1"/>
                    </a:moveTo>
                    <a:cubicBezTo>
                      <a:pt x="1934" y="1"/>
                      <a:pt x="1840" y="28"/>
                      <a:pt x="1767" y="87"/>
                    </a:cubicBezTo>
                    <a:cubicBezTo>
                      <a:pt x="1657" y="174"/>
                      <a:pt x="1626" y="311"/>
                      <a:pt x="1588" y="439"/>
                    </a:cubicBezTo>
                    <a:cubicBezTo>
                      <a:pt x="1569" y="507"/>
                      <a:pt x="1545" y="576"/>
                      <a:pt x="1500" y="632"/>
                    </a:cubicBezTo>
                    <a:cubicBezTo>
                      <a:pt x="1462" y="679"/>
                      <a:pt x="1412" y="712"/>
                      <a:pt x="1358" y="736"/>
                    </a:cubicBezTo>
                    <a:cubicBezTo>
                      <a:pt x="1248" y="788"/>
                      <a:pt x="1128" y="808"/>
                      <a:pt x="1013" y="847"/>
                    </a:cubicBezTo>
                    <a:cubicBezTo>
                      <a:pt x="904" y="884"/>
                      <a:pt x="801" y="940"/>
                      <a:pt x="740" y="1041"/>
                    </a:cubicBezTo>
                    <a:cubicBezTo>
                      <a:pt x="663" y="1169"/>
                      <a:pt x="680" y="1327"/>
                      <a:pt x="686" y="1470"/>
                    </a:cubicBezTo>
                    <a:cubicBezTo>
                      <a:pt x="693" y="1619"/>
                      <a:pt x="677" y="1759"/>
                      <a:pt x="610" y="1895"/>
                    </a:cubicBezTo>
                    <a:cubicBezTo>
                      <a:pt x="547" y="2021"/>
                      <a:pt x="452" y="2129"/>
                      <a:pt x="335" y="2207"/>
                    </a:cubicBezTo>
                    <a:cubicBezTo>
                      <a:pt x="277" y="2244"/>
                      <a:pt x="215" y="2274"/>
                      <a:pt x="149" y="2294"/>
                    </a:cubicBezTo>
                    <a:cubicBezTo>
                      <a:pt x="116" y="2305"/>
                      <a:pt x="127" y="2349"/>
                      <a:pt x="155" y="2356"/>
                    </a:cubicBezTo>
                    <a:cubicBezTo>
                      <a:pt x="141" y="2366"/>
                      <a:pt x="129" y="2376"/>
                      <a:pt x="116" y="2386"/>
                    </a:cubicBezTo>
                    <a:cubicBezTo>
                      <a:pt x="59" y="2430"/>
                      <a:pt x="1" y="2475"/>
                      <a:pt x="8" y="2554"/>
                    </a:cubicBezTo>
                    <a:cubicBezTo>
                      <a:pt x="15" y="2623"/>
                      <a:pt x="65" y="2681"/>
                      <a:pt x="117" y="2723"/>
                    </a:cubicBezTo>
                    <a:cubicBezTo>
                      <a:pt x="217" y="2803"/>
                      <a:pt x="347" y="2845"/>
                      <a:pt x="475" y="2845"/>
                    </a:cubicBezTo>
                    <a:cubicBezTo>
                      <a:pt x="482" y="2845"/>
                      <a:pt x="490" y="2845"/>
                      <a:pt x="497" y="2845"/>
                    </a:cubicBezTo>
                    <a:cubicBezTo>
                      <a:pt x="656" y="2838"/>
                      <a:pt x="779" y="2760"/>
                      <a:pt x="899" y="2662"/>
                    </a:cubicBezTo>
                    <a:cubicBezTo>
                      <a:pt x="965" y="2607"/>
                      <a:pt x="1034" y="2558"/>
                      <a:pt x="1111" y="2520"/>
                    </a:cubicBezTo>
                    <a:cubicBezTo>
                      <a:pt x="1183" y="2482"/>
                      <a:pt x="1259" y="2453"/>
                      <a:pt x="1334" y="2424"/>
                    </a:cubicBezTo>
                    <a:cubicBezTo>
                      <a:pt x="1476" y="2368"/>
                      <a:pt x="1620" y="2314"/>
                      <a:pt x="1743" y="2219"/>
                    </a:cubicBezTo>
                    <a:cubicBezTo>
                      <a:pt x="1851" y="2136"/>
                      <a:pt x="1943" y="2024"/>
                      <a:pt x="1974" y="1889"/>
                    </a:cubicBezTo>
                    <a:cubicBezTo>
                      <a:pt x="2011" y="1725"/>
                      <a:pt x="1928" y="1575"/>
                      <a:pt x="1918" y="1414"/>
                    </a:cubicBezTo>
                    <a:cubicBezTo>
                      <a:pt x="1901" y="1110"/>
                      <a:pt x="2197" y="905"/>
                      <a:pt x="2347" y="674"/>
                    </a:cubicBezTo>
                    <a:cubicBezTo>
                      <a:pt x="2426" y="552"/>
                      <a:pt x="2484" y="395"/>
                      <a:pt x="2426" y="252"/>
                    </a:cubicBezTo>
                    <a:cubicBezTo>
                      <a:pt x="2376" y="126"/>
                      <a:pt x="2253" y="39"/>
                      <a:pt x="2123" y="11"/>
                    </a:cubicBezTo>
                    <a:cubicBezTo>
                      <a:pt x="2092" y="4"/>
                      <a:pt x="2060" y="1"/>
                      <a:pt x="2027" y="1"/>
                    </a:cubicBezTo>
                    <a:close/>
                  </a:path>
                </a:pathLst>
              </a:custGeom>
              <a:solidFill>
                <a:srgbClr val="5038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6996984" y="2289839"/>
                <a:ext cx="234224" cy="205674"/>
              </a:xfrm>
              <a:custGeom>
                <a:rect b="b" l="l" r="r" t="t"/>
                <a:pathLst>
                  <a:path extrusionOk="0" h="2190" w="2494">
                    <a:moveTo>
                      <a:pt x="367" y="1"/>
                    </a:moveTo>
                    <a:cubicBezTo>
                      <a:pt x="323" y="1"/>
                      <a:pt x="279" y="9"/>
                      <a:pt x="235" y="31"/>
                    </a:cubicBezTo>
                    <a:cubicBezTo>
                      <a:pt x="128" y="84"/>
                      <a:pt x="54" y="187"/>
                      <a:pt x="26" y="301"/>
                    </a:cubicBezTo>
                    <a:cubicBezTo>
                      <a:pt x="0" y="409"/>
                      <a:pt x="12" y="527"/>
                      <a:pt x="62" y="625"/>
                    </a:cubicBezTo>
                    <a:cubicBezTo>
                      <a:pt x="118" y="735"/>
                      <a:pt x="215" y="803"/>
                      <a:pt x="324" y="853"/>
                    </a:cubicBezTo>
                    <a:cubicBezTo>
                      <a:pt x="438" y="907"/>
                      <a:pt x="568" y="947"/>
                      <a:pt x="649" y="1048"/>
                    </a:cubicBezTo>
                    <a:cubicBezTo>
                      <a:pt x="735" y="1155"/>
                      <a:pt x="758" y="1297"/>
                      <a:pt x="790" y="1427"/>
                    </a:cubicBezTo>
                    <a:cubicBezTo>
                      <a:pt x="819" y="1542"/>
                      <a:pt x="861" y="1659"/>
                      <a:pt x="945" y="1746"/>
                    </a:cubicBezTo>
                    <a:cubicBezTo>
                      <a:pt x="1038" y="1841"/>
                      <a:pt x="1165" y="1854"/>
                      <a:pt x="1292" y="1857"/>
                    </a:cubicBezTo>
                    <a:cubicBezTo>
                      <a:pt x="1362" y="1858"/>
                      <a:pt x="1436" y="1858"/>
                      <a:pt x="1503" y="1884"/>
                    </a:cubicBezTo>
                    <a:cubicBezTo>
                      <a:pt x="1567" y="1909"/>
                      <a:pt x="1614" y="1960"/>
                      <a:pt x="1660" y="2009"/>
                    </a:cubicBezTo>
                    <a:cubicBezTo>
                      <a:pt x="1748" y="2104"/>
                      <a:pt x="1849" y="2173"/>
                      <a:pt x="1981" y="2187"/>
                    </a:cubicBezTo>
                    <a:cubicBezTo>
                      <a:pt x="1997" y="2188"/>
                      <a:pt x="2013" y="2189"/>
                      <a:pt x="2030" y="2189"/>
                    </a:cubicBezTo>
                    <a:cubicBezTo>
                      <a:pt x="2261" y="2189"/>
                      <a:pt x="2459" y="2018"/>
                      <a:pt x="2487" y="1782"/>
                    </a:cubicBezTo>
                    <a:cubicBezTo>
                      <a:pt x="2494" y="1725"/>
                      <a:pt x="2490" y="1669"/>
                      <a:pt x="2476" y="1613"/>
                    </a:cubicBezTo>
                    <a:cubicBezTo>
                      <a:pt x="2474" y="1603"/>
                      <a:pt x="2469" y="1598"/>
                      <a:pt x="2462" y="1595"/>
                    </a:cubicBezTo>
                    <a:cubicBezTo>
                      <a:pt x="2445" y="1486"/>
                      <a:pt x="2366" y="1411"/>
                      <a:pt x="2265" y="1367"/>
                    </a:cubicBezTo>
                    <a:cubicBezTo>
                      <a:pt x="2208" y="1340"/>
                      <a:pt x="2146" y="1322"/>
                      <a:pt x="2092" y="1289"/>
                    </a:cubicBezTo>
                    <a:cubicBezTo>
                      <a:pt x="2037" y="1258"/>
                      <a:pt x="1992" y="1213"/>
                      <a:pt x="1953" y="1163"/>
                    </a:cubicBezTo>
                    <a:cubicBezTo>
                      <a:pt x="1878" y="1063"/>
                      <a:pt x="1833" y="944"/>
                      <a:pt x="1793" y="826"/>
                    </a:cubicBezTo>
                    <a:cubicBezTo>
                      <a:pt x="1718" y="606"/>
                      <a:pt x="1647" y="350"/>
                      <a:pt x="1441" y="216"/>
                    </a:cubicBezTo>
                    <a:cubicBezTo>
                      <a:pt x="1329" y="144"/>
                      <a:pt x="1199" y="133"/>
                      <a:pt x="1069" y="133"/>
                    </a:cubicBezTo>
                    <a:cubicBezTo>
                      <a:pt x="1063" y="133"/>
                      <a:pt x="1058" y="133"/>
                      <a:pt x="1052" y="133"/>
                    </a:cubicBezTo>
                    <a:cubicBezTo>
                      <a:pt x="1018" y="134"/>
                      <a:pt x="983" y="135"/>
                      <a:pt x="948" y="135"/>
                    </a:cubicBezTo>
                    <a:cubicBezTo>
                      <a:pt x="906" y="135"/>
                      <a:pt x="865" y="133"/>
                      <a:pt x="824" y="129"/>
                    </a:cubicBezTo>
                    <a:cubicBezTo>
                      <a:pt x="750" y="119"/>
                      <a:pt x="684" y="95"/>
                      <a:pt x="616" y="67"/>
                    </a:cubicBezTo>
                    <a:cubicBezTo>
                      <a:pt x="535" y="33"/>
                      <a:pt x="451" y="1"/>
                      <a:pt x="367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7094749" y="2224192"/>
                <a:ext cx="198255" cy="288883"/>
              </a:xfrm>
              <a:custGeom>
                <a:rect b="b" l="l" r="r" t="t"/>
                <a:pathLst>
                  <a:path extrusionOk="0" h="3076" w="2111">
                    <a:moveTo>
                      <a:pt x="437" y="0"/>
                    </a:moveTo>
                    <a:cubicBezTo>
                      <a:pt x="431" y="0"/>
                      <a:pt x="426" y="1"/>
                      <a:pt x="420" y="1"/>
                    </a:cubicBezTo>
                    <a:cubicBezTo>
                      <a:pt x="287" y="7"/>
                      <a:pt x="152" y="73"/>
                      <a:pt x="81" y="188"/>
                    </a:cubicBezTo>
                    <a:cubicBezTo>
                      <a:pt x="1" y="320"/>
                      <a:pt x="32" y="484"/>
                      <a:pt x="91" y="619"/>
                    </a:cubicBezTo>
                    <a:cubicBezTo>
                      <a:pt x="200" y="871"/>
                      <a:pt x="459" y="1122"/>
                      <a:pt x="392" y="1419"/>
                    </a:cubicBezTo>
                    <a:cubicBezTo>
                      <a:pt x="356" y="1576"/>
                      <a:pt x="250" y="1710"/>
                      <a:pt x="259" y="1878"/>
                    </a:cubicBezTo>
                    <a:cubicBezTo>
                      <a:pt x="267" y="2017"/>
                      <a:pt x="341" y="2142"/>
                      <a:pt x="433" y="2242"/>
                    </a:cubicBezTo>
                    <a:cubicBezTo>
                      <a:pt x="539" y="2355"/>
                      <a:pt x="671" y="2432"/>
                      <a:pt x="802" y="2511"/>
                    </a:cubicBezTo>
                    <a:cubicBezTo>
                      <a:pt x="872" y="2552"/>
                      <a:pt x="942" y="2593"/>
                      <a:pt x="1007" y="2642"/>
                    </a:cubicBezTo>
                    <a:cubicBezTo>
                      <a:pt x="1077" y="2693"/>
                      <a:pt x="1137" y="2752"/>
                      <a:pt x="1194" y="2817"/>
                    </a:cubicBezTo>
                    <a:cubicBezTo>
                      <a:pt x="1296" y="2933"/>
                      <a:pt x="1403" y="3030"/>
                      <a:pt x="1559" y="3063"/>
                    </a:cubicBezTo>
                    <a:cubicBezTo>
                      <a:pt x="1599" y="3071"/>
                      <a:pt x="1639" y="3075"/>
                      <a:pt x="1679" y="3075"/>
                    </a:cubicBezTo>
                    <a:cubicBezTo>
                      <a:pt x="1775" y="3075"/>
                      <a:pt x="1871" y="3052"/>
                      <a:pt x="1955" y="3005"/>
                    </a:cubicBezTo>
                    <a:cubicBezTo>
                      <a:pt x="2013" y="2972"/>
                      <a:pt x="2071" y="2923"/>
                      <a:pt x="2089" y="2856"/>
                    </a:cubicBezTo>
                    <a:cubicBezTo>
                      <a:pt x="2110" y="2779"/>
                      <a:pt x="2060" y="2725"/>
                      <a:pt x="2011" y="2673"/>
                    </a:cubicBezTo>
                    <a:cubicBezTo>
                      <a:pt x="1999" y="2661"/>
                      <a:pt x="1989" y="2649"/>
                      <a:pt x="1977" y="2636"/>
                    </a:cubicBezTo>
                    <a:cubicBezTo>
                      <a:pt x="2006" y="2634"/>
                      <a:pt x="2024" y="2593"/>
                      <a:pt x="1992" y="2576"/>
                    </a:cubicBezTo>
                    <a:cubicBezTo>
                      <a:pt x="1931" y="2545"/>
                      <a:pt x="1875" y="2507"/>
                      <a:pt x="1824" y="2459"/>
                    </a:cubicBezTo>
                    <a:cubicBezTo>
                      <a:pt x="1721" y="2363"/>
                      <a:pt x="1645" y="2241"/>
                      <a:pt x="1604" y="2108"/>
                    </a:cubicBezTo>
                    <a:cubicBezTo>
                      <a:pt x="1559" y="1963"/>
                      <a:pt x="1566" y="1821"/>
                      <a:pt x="1598" y="1675"/>
                    </a:cubicBezTo>
                    <a:cubicBezTo>
                      <a:pt x="1628" y="1536"/>
                      <a:pt x="1669" y="1383"/>
                      <a:pt x="1615" y="1243"/>
                    </a:cubicBezTo>
                    <a:cubicBezTo>
                      <a:pt x="1572" y="1134"/>
                      <a:pt x="1479" y="1062"/>
                      <a:pt x="1379" y="1007"/>
                    </a:cubicBezTo>
                    <a:cubicBezTo>
                      <a:pt x="1271" y="950"/>
                      <a:pt x="1155" y="911"/>
                      <a:pt x="1055" y="842"/>
                    </a:cubicBezTo>
                    <a:cubicBezTo>
                      <a:pt x="1006" y="809"/>
                      <a:pt x="962" y="767"/>
                      <a:pt x="933" y="716"/>
                    </a:cubicBezTo>
                    <a:cubicBezTo>
                      <a:pt x="898" y="654"/>
                      <a:pt x="885" y="581"/>
                      <a:pt x="878" y="511"/>
                    </a:cubicBezTo>
                    <a:cubicBezTo>
                      <a:pt x="861" y="378"/>
                      <a:pt x="852" y="238"/>
                      <a:pt x="759" y="133"/>
                    </a:cubicBezTo>
                    <a:cubicBezTo>
                      <a:pt x="679" y="44"/>
                      <a:pt x="555" y="0"/>
                      <a:pt x="437" y="0"/>
                    </a:cubicBezTo>
                    <a:close/>
                  </a:path>
                </a:pathLst>
              </a:custGeom>
              <a:solidFill>
                <a:srgbClr val="5038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7214303" y="2246732"/>
                <a:ext cx="137773" cy="271696"/>
              </a:xfrm>
              <a:custGeom>
                <a:rect b="b" l="l" r="r" t="t"/>
                <a:pathLst>
                  <a:path extrusionOk="0" h="2893" w="1467">
                    <a:moveTo>
                      <a:pt x="1019" y="0"/>
                    </a:moveTo>
                    <a:cubicBezTo>
                      <a:pt x="999" y="0"/>
                      <a:pt x="979" y="2"/>
                      <a:pt x="960" y="5"/>
                    </a:cubicBezTo>
                    <a:cubicBezTo>
                      <a:pt x="819" y="29"/>
                      <a:pt x="741" y="144"/>
                      <a:pt x="671" y="258"/>
                    </a:cubicBezTo>
                    <a:cubicBezTo>
                      <a:pt x="633" y="320"/>
                      <a:pt x="593" y="379"/>
                      <a:pt x="540" y="429"/>
                    </a:cubicBezTo>
                    <a:cubicBezTo>
                      <a:pt x="483" y="481"/>
                      <a:pt x="419" y="523"/>
                      <a:pt x="356" y="566"/>
                    </a:cubicBezTo>
                    <a:cubicBezTo>
                      <a:pt x="245" y="644"/>
                      <a:pt x="141" y="732"/>
                      <a:pt x="90" y="861"/>
                    </a:cubicBezTo>
                    <a:cubicBezTo>
                      <a:pt x="1" y="1090"/>
                      <a:pt x="93" y="1339"/>
                      <a:pt x="162" y="1561"/>
                    </a:cubicBezTo>
                    <a:cubicBezTo>
                      <a:pt x="197" y="1680"/>
                      <a:pt x="231" y="1803"/>
                      <a:pt x="228" y="1929"/>
                    </a:cubicBezTo>
                    <a:cubicBezTo>
                      <a:pt x="225" y="1992"/>
                      <a:pt x="215" y="2054"/>
                      <a:pt x="189" y="2112"/>
                    </a:cubicBezTo>
                    <a:cubicBezTo>
                      <a:pt x="164" y="2170"/>
                      <a:pt x="126" y="2221"/>
                      <a:pt x="93" y="2276"/>
                    </a:cubicBezTo>
                    <a:cubicBezTo>
                      <a:pt x="38" y="2371"/>
                      <a:pt x="18" y="2478"/>
                      <a:pt x="67" y="2577"/>
                    </a:cubicBezTo>
                    <a:cubicBezTo>
                      <a:pt x="64" y="2583"/>
                      <a:pt x="63" y="2591"/>
                      <a:pt x="67" y="2598"/>
                    </a:cubicBezTo>
                    <a:cubicBezTo>
                      <a:pt x="89" y="2653"/>
                      <a:pt x="118" y="2701"/>
                      <a:pt x="157" y="2743"/>
                    </a:cubicBezTo>
                    <a:cubicBezTo>
                      <a:pt x="249" y="2843"/>
                      <a:pt x="372" y="2893"/>
                      <a:pt x="496" y="2893"/>
                    </a:cubicBezTo>
                    <a:cubicBezTo>
                      <a:pt x="606" y="2893"/>
                      <a:pt x="716" y="2854"/>
                      <a:pt x="804" y="2775"/>
                    </a:cubicBezTo>
                    <a:cubicBezTo>
                      <a:pt x="904" y="2687"/>
                      <a:pt x="945" y="2572"/>
                      <a:pt x="960" y="2443"/>
                    </a:cubicBezTo>
                    <a:cubicBezTo>
                      <a:pt x="969" y="2377"/>
                      <a:pt x="978" y="2308"/>
                      <a:pt x="1015" y="2250"/>
                    </a:cubicBezTo>
                    <a:cubicBezTo>
                      <a:pt x="1054" y="2191"/>
                      <a:pt x="1114" y="2147"/>
                      <a:pt x="1169" y="2105"/>
                    </a:cubicBezTo>
                    <a:cubicBezTo>
                      <a:pt x="1270" y="2028"/>
                      <a:pt x="1366" y="1944"/>
                      <a:pt x="1387" y="1812"/>
                    </a:cubicBezTo>
                    <a:cubicBezTo>
                      <a:pt x="1404" y="1692"/>
                      <a:pt x="1370" y="1572"/>
                      <a:pt x="1325" y="1463"/>
                    </a:cubicBezTo>
                    <a:cubicBezTo>
                      <a:pt x="1276" y="1338"/>
                      <a:pt x="1211" y="1210"/>
                      <a:pt x="1218" y="1072"/>
                    </a:cubicBezTo>
                    <a:cubicBezTo>
                      <a:pt x="1226" y="943"/>
                      <a:pt x="1308" y="834"/>
                      <a:pt x="1368" y="725"/>
                    </a:cubicBezTo>
                    <a:cubicBezTo>
                      <a:pt x="1427" y="620"/>
                      <a:pt x="1466" y="508"/>
                      <a:pt x="1447" y="386"/>
                    </a:cubicBezTo>
                    <a:cubicBezTo>
                      <a:pt x="1430" y="278"/>
                      <a:pt x="1372" y="175"/>
                      <a:pt x="1287" y="103"/>
                    </a:cubicBezTo>
                    <a:cubicBezTo>
                      <a:pt x="1213" y="39"/>
                      <a:pt x="1117" y="0"/>
                      <a:pt x="101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7164810" y="2338674"/>
                <a:ext cx="43952" cy="43952"/>
              </a:xfrm>
              <a:custGeom>
                <a:rect b="b" l="l" r="r" t="t"/>
                <a:pathLst>
                  <a:path extrusionOk="0" h="468" w="468">
                    <a:moveTo>
                      <a:pt x="234" y="1"/>
                    </a:moveTo>
                    <a:cubicBezTo>
                      <a:pt x="105" y="1"/>
                      <a:pt x="1" y="105"/>
                      <a:pt x="1" y="234"/>
                    </a:cubicBezTo>
                    <a:cubicBezTo>
                      <a:pt x="1" y="363"/>
                      <a:pt x="105" y="468"/>
                      <a:pt x="234" y="468"/>
                    </a:cubicBezTo>
                    <a:cubicBezTo>
                      <a:pt x="363" y="468"/>
                      <a:pt x="468" y="363"/>
                      <a:pt x="468" y="234"/>
                    </a:cubicBezTo>
                    <a:cubicBezTo>
                      <a:pt x="468" y="105"/>
                      <a:pt x="363" y="1"/>
                      <a:pt x="23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7152507" y="2294534"/>
                <a:ext cx="22446" cy="22540"/>
              </a:xfrm>
              <a:custGeom>
                <a:rect b="b" l="l" r="r" t="t"/>
                <a:pathLst>
                  <a:path extrusionOk="0" h="240" w="239">
                    <a:moveTo>
                      <a:pt x="120" y="1"/>
                    </a:moveTo>
                    <a:cubicBezTo>
                      <a:pt x="54" y="1"/>
                      <a:pt x="1" y="54"/>
                      <a:pt x="1" y="120"/>
                    </a:cubicBezTo>
                    <a:cubicBezTo>
                      <a:pt x="1" y="186"/>
                      <a:pt x="54" y="239"/>
                      <a:pt x="120" y="239"/>
                    </a:cubicBezTo>
                    <a:cubicBezTo>
                      <a:pt x="186" y="239"/>
                      <a:pt x="239" y="186"/>
                      <a:pt x="239" y="120"/>
                    </a:cubicBezTo>
                    <a:cubicBezTo>
                      <a:pt x="239" y="54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7338082" y="2350789"/>
                <a:ext cx="24136" cy="24136"/>
              </a:xfrm>
              <a:custGeom>
                <a:rect b="b" l="l" r="r" t="t"/>
                <a:pathLst>
                  <a:path extrusionOk="0" h="257" w="257">
                    <a:moveTo>
                      <a:pt x="129" y="1"/>
                    </a:moveTo>
                    <a:cubicBezTo>
                      <a:pt x="58" y="1"/>
                      <a:pt x="0" y="58"/>
                      <a:pt x="0" y="129"/>
                    </a:cubicBezTo>
                    <a:cubicBezTo>
                      <a:pt x="0" y="200"/>
                      <a:pt x="58" y="257"/>
                      <a:pt x="129" y="257"/>
                    </a:cubicBezTo>
                    <a:cubicBezTo>
                      <a:pt x="200" y="257"/>
                      <a:pt x="256" y="200"/>
                      <a:pt x="256" y="129"/>
                    </a:cubicBezTo>
                    <a:cubicBezTo>
                      <a:pt x="256" y="58"/>
                      <a:pt x="200" y="1"/>
                      <a:pt x="12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7291313" y="2306649"/>
                <a:ext cx="27141" cy="26954"/>
              </a:xfrm>
              <a:custGeom>
                <a:rect b="b" l="l" r="r" t="t"/>
                <a:pathLst>
                  <a:path extrusionOk="0" h="287" w="289">
                    <a:moveTo>
                      <a:pt x="145" y="0"/>
                    </a:moveTo>
                    <a:cubicBezTo>
                      <a:pt x="65" y="0"/>
                      <a:pt x="1" y="64"/>
                      <a:pt x="1" y="143"/>
                    </a:cubicBezTo>
                    <a:cubicBezTo>
                      <a:pt x="1" y="223"/>
                      <a:pt x="65" y="287"/>
                      <a:pt x="145" y="287"/>
                    </a:cubicBezTo>
                    <a:cubicBezTo>
                      <a:pt x="223" y="287"/>
                      <a:pt x="288" y="223"/>
                      <a:pt x="288" y="143"/>
                    </a:cubicBezTo>
                    <a:cubicBezTo>
                      <a:pt x="288" y="64"/>
                      <a:pt x="223" y="0"/>
                      <a:pt x="14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6957071" y="2395868"/>
                <a:ext cx="543017" cy="174682"/>
              </a:xfrm>
              <a:custGeom>
                <a:rect b="b" l="l" r="r" t="t"/>
                <a:pathLst>
                  <a:path extrusionOk="0" h="1860" w="5782">
                    <a:moveTo>
                      <a:pt x="472" y="0"/>
                    </a:moveTo>
                    <a:cubicBezTo>
                      <a:pt x="472" y="0"/>
                      <a:pt x="0" y="1859"/>
                      <a:pt x="2891" y="1859"/>
                    </a:cubicBezTo>
                    <a:cubicBezTo>
                      <a:pt x="5781" y="1859"/>
                      <a:pt x="5556" y="0"/>
                      <a:pt x="5556" y="0"/>
                    </a:cubicBezTo>
                    <a:close/>
                  </a:path>
                </a:pathLst>
              </a:custGeom>
              <a:solidFill>
                <a:srgbClr val="7E6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7364190" y="2251991"/>
                <a:ext cx="85181" cy="142375"/>
              </a:xfrm>
              <a:custGeom>
                <a:rect b="b" l="l" r="r" t="t"/>
                <a:pathLst>
                  <a:path extrusionOk="0" h="1516" w="907">
                    <a:moveTo>
                      <a:pt x="866" y="1"/>
                    </a:moveTo>
                    <a:cubicBezTo>
                      <a:pt x="862" y="1"/>
                      <a:pt x="857" y="2"/>
                      <a:pt x="852" y="4"/>
                    </a:cubicBezTo>
                    <a:cubicBezTo>
                      <a:pt x="756" y="51"/>
                      <a:pt x="676" y="122"/>
                      <a:pt x="619" y="213"/>
                    </a:cubicBezTo>
                    <a:cubicBezTo>
                      <a:pt x="552" y="321"/>
                      <a:pt x="543" y="441"/>
                      <a:pt x="520" y="562"/>
                    </a:cubicBezTo>
                    <a:cubicBezTo>
                      <a:pt x="501" y="656"/>
                      <a:pt x="458" y="734"/>
                      <a:pt x="404" y="807"/>
                    </a:cubicBezTo>
                    <a:cubicBezTo>
                      <a:pt x="394" y="696"/>
                      <a:pt x="384" y="584"/>
                      <a:pt x="375" y="472"/>
                    </a:cubicBezTo>
                    <a:cubicBezTo>
                      <a:pt x="373" y="453"/>
                      <a:pt x="358" y="444"/>
                      <a:pt x="343" y="444"/>
                    </a:cubicBezTo>
                    <a:cubicBezTo>
                      <a:pt x="326" y="444"/>
                      <a:pt x="309" y="456"/>
                      <a:pt x="311" y="477"/>
                    </a:cubicBezTo>
                    <a:lnTo>
                      <a:pt x="343" y="866"/>
                    </a:lnTo>
                    <a:cubicBezTo>
                      <a:pt x="344" y="870"/>
                      <a:pt x="346" y="875"/>
                      <a:pt x="348" y="878"/>
                    </a:cubicBezTo>
                    <a:cubicBezTo>
                      <a:pt x="346" y="880"/>
                      <a:pt x="344" y="883"/>
                      <a:pt x="342" y="885"/>
                    </a:cubicBezTo>
                    <a:cubicBezTo>
                      <a:pt x="269" y="973"/>
                      <a:pt x="193" y="1060"/>
                      <a:pt x="155" y="1170"/>
                    </a:cubicBezTo>
                    <a:cubicBezTo>
                      <a:pt x="150" y="1181"/>
                      <a:pt x="147" y="1193"/>
                      <a:pt x="143" y="1204"/>
                    </a:cubicBezTo>
                    <a:cubicBezTo>
                      <a:pt x="110" y="1146"/>
                      <a:pt x="84" y="1085"/>
                      <a:pt x="66" y="1020"/>
                    </a:cubicBezTo>
                    <a:cubicBezTo>
                      <a:pt x="62" y="1007"/>
                      <a:pt x="49" y="999"/>
                      <a:pt x="36" y="999"/>
                    </a:cubicBezTo>
                    <a:cubicBezTo>
                      <a:pt x="32" y="999"/>
                      <a:pt x="28" y="1000"/>
                      <a:pt x="25" y="1001"/>
                    </a:cubicBezTo>
                    <a:cubicBezTo>
                      <a:pt x="7" y="1007"/>
                      <a:pt x="1" y="1026"/>
                      <a:pt x="5" y="1042"/>
                    </a:cubicBezTo>
                    <a:cubicBezTo>
                      <a:pt x="31" y="1134"/>
                      <a:pt x="73" y="1220"/>
                      <a:pt x="127" y="1298"/>
                    </a:cubicBezTo>
                    <a:cubicBezTo>
                      <a:pt x="123" y="1371"/>
                      <a:pt x="139" y="1442"/>
                      <a:pt x="186" y="1502"/>
                    </a:cubicBezTo>
                    <a:cubicBezTo>
                      <a:pt x="193" y="1511"/>
                      <a:pt x="202" y="1515"/>
                      <a:pt x="211" y="1515"/>
                    </a:cubicBezTo>
                    <a:cubicBezTo>
                      <a:pt x="235" y="1515"/>
                      <a:pt x="258" y="1489"/>
                      <a:pt x="238" y="1465"/>
                    </a:cubicBezTo>
                    <a:cubicBezTo>
                      <a:pt x="201" y="1417"/>
                      <a:pt x="189" y="1361"/>
                      <a:pt x="192" y="1303"/>
                    </a:cubicBezTo>
                    <a:cubicBezTo>
                      <a:pt x="280" y="1287"/>
                      <a:pt x="367" y="1262"/>
                      <a:pt x="451" y="1226"/>
                    </a:cubicBezTo>
                    <a:cubicBezTo>
                      <a:pt x="466" y="1219"/>
                      <a:pt x="476" y="1201"/>
                      <a:pt x="469" y="1184"/>
                    </a:cubicBezTo>
                    <a:cubicBezTo>
                      <a:pt x="465" y="1172"/>
                      <a:pt x="452" y="1163"/>
                      <a:pt x="439" y="1163"/>
                    </a:cubicBezTo>
                    <a:cubicBezTo>
                      <a:pt x="435" y="1163"/>
                      <a:pt x="432" y="1164"/>
                      <a:pt x="428" y="1165"/>
                    </a:cubicBezTo>
                    <a:cubicBezTo>
                      <a:pt x="355" y="1197"/>
                      <a:pt x="279" y="1220"/>
                      <a:pt x="201" y="1236"/>
                    </a:cubicBezTo>
                    <a:cubicBezTo>
                      <a:pt x="213" y="1186"/>
                      <a:pt x="235" y="1138"/>
                      <a:pt x="260" y="1096"/>
                    </a:cubicBezTo>
                    <a:cubicBezTo>
                      <a:pt x="305" y="1022"/>
                      <a:pt x="363" y="959"/>
                      <a:pt x="418" y="891"/>
                    </a:cubicBezTo>
                    <a:cubicBezTo>
                      <a:pt x="507" y="884"/>
                      <a:pt x="596" y="869"/>
                      <a:pt x="683" y="846"/>
                    </a:cubicBezTo>
                    <a:cubicBezTo>
                      <a:pt x="700" y="842"/>
                      <a:pt x="707" y="820"/>
                      <a:pt x="701" y="805"/>
                    </a:cubicBezTo>
                    <a:cubicBezTo>
                      <a:pt x="696" y="791"/>
                      <a:pt x="684" y="784"/>
                      <a:pt x="671" y="784"/>
                    </a:cubicBezTo>
                    <a:cubicBezTo>
                      <a:pt x="668" y="784"/>
                      <a:pt x="664" y="785"/>
                      <a:pt x="660" y="786"/>
                    </a:cubicBezTo>
                    <a:cubicBezTo>
                      <a:pt x="598" y="802"/>
                      <a:pt x="535" y="814"/>
                      <a:pt x="472" y="821"/>
                    </a:cubicBezTo>
                    <a:cubicBezTo>
                      <a:pt x="484" y="806"/>
                      <a:pt x="495" y="792"/>
                      <a:pt x="505" y="775"/>
                    </a:cubicBezTo>
                    <a:cubicBezTo>
                      <a:pt x="541" y="718"/>
                      <a:pt x="566" y="655"/>
                      <a:pt x="580" y="588"/>
                    </a:cubicBezTo>
                    <a:cubicBezTo>
                      <a:pt x="596" y="511"/>
                      <a:pt x="601" y="432"/>
                      <a:pt x="624" y="357"/>
                    </a:cubicBezTo>
                    <a:cubicBezTo>
                      <a:pt x="662" y="230"/>
                      <a:pt x="756" y="123"/>
                      <a:pt x="875" y="65"/>
                    </a:cubicBezTo>
                    <a:cubicBezTo>
                      <a:pt x="907" y="49"/>
                      <a:pt x="894" y="1"/>
                      <a:pt x="866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7113438" y="2248234"/>
                <a:ext cx="43952" cy="146977"/>
              </a:xfrm>
              <a:custGeom>
                <a:rect b="b" l="l" r="r" t="t"/>
                <a:pathLst>
                  <a:path extrusionOk="0" h="1565" w="468">
                    <a:moveTo>
                      <a:pt x="145" y="0"/>
                    </a:moveTo>
                    <a:cubicBezTo>
                      <a:pt x="135" y="0"/>
                      <a:pt x="124" y="5"/>
                      <a:pt x="117" y="17"/>
                    </a:cubicBezTo>
                    <a:cubicBezTo>
                      <a:pt x="0" y="225"/>
                      <a:pt x="89" y="465"/>
                      <a:pt x="221" y="642"/>
                    </a:cubicBezTo>
                    <a:cubicBezTo>
                      <a:pt x="286" y="731"/>
                      <a:pt x="369" y="814"/>
                      <a:pt x="385" y="930"/>
                    </a:cubicBezTo>
                    <a:cubicBezTo>
                      <a:pt x="398" y="1033"/>
                      <a:pt x="372" y="1136"/>
                      <a:pt x="358" y="1237"/>
                    </a:cubicBezTo>
                    <a:cubicBezTo>
                      <a:pt x="342" y="1345"/>
                      <a:pt x="341" y="1453"/>
                      <a:pt x="398" y="1550"/>
                    </a:cubicBezTo>
                    <a:cubicBezTo>
                      <a:pt x="404" y="1561"/>
                      <a:pt x="413" y="1565"/>
                      <a:pt x="422" y="1565"/>
                    </a:cubicBezTo>
                    <a:cubicBezTo>
                      <a:pt x="443" y="1565"/>
                      <a:pt x="466" y="1539"/>
                      <a:pt x="451" y="1514"/>
                    </a:cubicBezTo>
                    <a:cubicBezTo>
                      <a:pt x="386" y="1404"/>
                      <a:pt x="418" y="1270"/>
                      <a:pt x="437" y="1152"/>
                    </a:cubicBezTo>
                    <a:cubicBezTo>
                      <a:pt x="456" y="1033"/>
                      <a:pt x="467" y="910"/>
                      <a:pt x="410" y="799"/>
                    </a:cubicBezTo>
                    <a:cubicBezTo>
                      <a:pt x="349" y="678"/>
                      <a:pt x="245" y="586"/>
                      <a:pt x="184" y="462"/>
                    </a:cubicBezTo>
                    <a:cubicBezTo>
                      <a:pt x="121" y="331"/>
                      <a:pt x="101" y="177"/>
                      <a:pt x="176" y="45"/>
                    </a:cubicBezTo>
                    <a:cubicBezTo>
                      <a:pt x="189" y="21"/>
                      <a:pt x="167" y="0"/>
                      <a:pt x="14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7021590" y="2440384"/>
                <a:ext cx="28738" cy="57476"/>
              </a:xfrm>
              <a:custGeom>
                <a:rect b="b" l="l" r="r" t="t"/>
                <a:pathLst>
                  <a:path extrusionOk="0" h="612" w="306">
                    <a:moveTo>
                      <a:pt x="45" y="0"/>
                    </a:moveTo>
                    <a:cubicBezTo>
                      <a:pt x="28" y="0"/>
                      <a:pt x="9" y="12"/>
                      <a:pt x="8" y="34"/>
                    </a:cubicBezTo>
                    <a:cubicBezTo>
                      <a:pt x="0" y="247"/>
                      <a:pt x="87" y="456"/>
                      <a:pt x="240" y="603"/>
                    </a:cubicBezTo>
                    <a:cubicBezTo>
                      <a:pt x="247" y="609"/>
                      <a:pt x="254" y="611"/>
                      <a:pt x="260" y="611"/>
                    </a:cubicBezTo>
                    <a:cubicBezTo>
                      <a:pt x="285" y="611"/>
                      <a:pt x="306" y="576"/>
                      <a:pt x="282" y="554"/>
                    </a:cubicBezTo>
                    <a:cubicBezTo>
                      <a:pt x="141" y="418"/>
                      <a:pt x="65" y="224"/>
                      <a:pt x="73" y="28"/>
                    </a:cubicBezTo>
                    <a:cubicBezTo>
                      <a:pt x="73" y="9"/>
                      <a:pt x="60" y="0"/>
                      <a:pt x="45" y="0"/>
                    </a:cubicBezTo>
                    <a:close/>
                  </a:path>
                </a:pathLst>
              </a:custGeom>
              <a:solidFill>
                <a:srgbClr val="FFE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7"/>
              <p:cNvSpPr/>
              <p:nvPr/>
            </p:nvSpPr>
            <p:spPr>
              <a:xfrm>
                <a:off x="7059344" y="2512792"/>
                <a:ext cx="37754" cy="24512"/>
              </a:xfrm>
              <a:custGeom>
                <a:rect b="b" l="l" r="r" t="t"/>
                <a:pathLst>
                  <a:path extrusionOk="0" h="261" w="402">
                    <a:moveTo>
                      <a:pt x="47" y="1"/>
                    </a:moveTo>
                    <a:cubicBezTo>
                      <a:pt x="22" y="1"/>
                      <a:pt x="1" y="37"/>
                      <a:pt x="25" y="59"/>
                    </a:cubicBezTo>
                    <a:cubicBezTo>
                      <a:pt x="118" y="142"/>
                      <a:pt x="224" y="210"/>
                      <a:pt x="339" y="258"/>
                    </a:cubicBezTo>
                    <a:cubicBezTo>
                      <a:pt x="344" y="260"/>
                      <a:pt x="348" y="261"/>
                      <a:pt x="352" y="261"/>
                    </a:cubicBezTo>
                    <a:cubicBezTo>
                      <a:pt x="383" y="261"/>
                      <a:pt x="401" y="213"/>
                      <a:pt x="367" y="199"/>
                    </a:cubicBezTo>
                    <a:cubicBezTo>
                      <a:pt x="257" y="153"/>
                      <a:pt x="156" y="89"/>
                      <a:pt x="67" y="9"/>
                    </a:cubicBezTo>
                    <a:cubicBezTo>
                      <a:pt x="61" y="3"/>
                      <a:pt x="54" y="1"/>
                      <a:pt x="47" y="1"/>
                    </a:cubicBezTo>
                    <a:close/>
                  </a:path>
                </a:pathLst>
              </a:custGeom>
              <a:solidFill>
                <a:srgbClr val="FFE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7057935" y="2485838"/>
                <a:ext cx="33809" cy="26672"/>
              </a:xfrm>
              <a:custGeom>
                <a:rect b="b" l="l" r="r" t="t"/>
                <a:pathLst>
                  <a:path extrusionOk="0" h="284" w="360">
                    <a:moveTo>
                      <a:pt x="46" y="1"/>
                    </a:moveTo>
                    <a:cubicBezTo>
                      <a:pt x="23" y="1"/>
                      <a:pt x="0" y="27"/>
                      <a:pt x="17" y="51"/>
                    </a:cubicBezTo>
                    <a:cubicBezTo>
                      <a:pt x="89" y="151"/>
                      <a:pt x="187" y="231"/>
                      <a:pt x="299" y="280"/>
                    </a:cubicBezTo>
                    <a:cubicBezTo>
                      <a:pt x="303" y="282"/>
                      <a:pt x="308" y="283"/>
                      <a:pt x="312" y="283"/>
                    </a:cubicBezTo>
                    <a:cubicBezTo>
                      <a:pt x="342" y="283"/>
                      <a:pt x="359" y="236"/>
                      <a:pt x="326" y="222"/>
                    </a:cubicBezTo>
                    <a:cubicBezTo>
                      <a:pt x="223" y="176"/>
                      <a:pt x="135" y="105"/>
                      <a:pt x="71" y="14"/>
                    </a:cubicBezTo>
                    <a:cubicBezTo>
                      <a:pt x="64" y="4"/>
                      <a:pt x="55" y="1"/>
                      <a:pt x="46" y="1"/>
                    </a:cubicBezTo>
                    <a:close/>
                  </a:path>
                </a:pathLst>
              </a:custGeom>
              <a:solidFill>
                <a:srgbClr val="FFE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7" name="Google Shape;1887;p37"/>
            <p:cNvSpPr/>
            <p:nvPr/>
          </p:nvSpPr>
          <p:spPr>
            <a:xfrm>
              <a:off x="6122724" y="2844000"/>
              <a:ext cx="2415238" cy="1359042"/>
            </a:xfrm>
            <a:custGeom>
              <a:rect b="b" l="l" r="r" t="t"/>
              <a:pathLst>
                <a:path extrusionOk="0" h="10371" w="31245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lnTo>
                    <a:pt x="1" y="10097"/>
                  </a:lnTo>
                  <a:cubicBezTo>
                    <a:pt x="1" y="10248"/>
                    <a:pt x="123" y="10371"/>
                    <a:pt x="273" y="10371"/>
                  </a:cubicBezTo>
                  <a:lnTo>
                    <a:pt x="30972" y="10371"/>
                  </a:lnTo>
                  <a:cubicBezTo>
                    <a:pt x="31123" y="10371"/>
                    <a:pt x="31245" y="10248"/>
                    <a:pt x="31245" y="10097"/>
                  </a:cubicBezTo>
                  <a:lnTo>
                    <a:pt x="31245" y="273"/>
                  </a:lnTo>
                  <a:cubicBezTo>
                    <a:pt x="31245" y="123"/>
                    <a:pt x="31123" y="0"/>
                    <a:pt x="30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8" name="Google Shape;1888;p37"/>
          <p:cNvSpPr txBox="1"/>
          <p:nvPr/>
        </p:nvSpPr>
        <p:spPr>
          <a:xfrm>
            <a:off x="6657003" y="2993645"/>
            <a:ext cx="1346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9" name="Google Shape;1889;p37"/>
          <p:cNvSpPr txBox="1"/>
          <p:nvPr/>
        </p:nvSpPr>
        <p:spPr>
          <a:xfrm>
            <a:off x="6432170" y="3261703"/>
            <a:ext cx="1796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rings. It's composed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8"/>
          <p:cNvSpPr/>
          <p:nvPr/>
        </p:nvSpPr>
        <p:spPr>
          <a:xfrm>
            <a:off x="3349260" y="1637547"/>
            <a:ext cx="2326122" cy="2336922"/>
          </a:xfrm>
          <a:custGeom>
            <a:rect b="b" l="l" r="r" t="t"/>
            <a:pathLst>
              <a:path extrusionOk="0" h="31160" w="31016">
                <a:moveTo>
                  <a:pt x="726" y="0"/>
                </a:moveTo>
                <a:cubicBezTo>
                  <a:pt x="578" y="0"/>
                  <a:pt x="419" y="113"/>
                  <a:pt x="410" y="301"/>
                </a:cubicBezTo>
                <a:cubicBezTo>
                  <a:pt x="0" y="8157"/>
                  <a:pt x="1312" y="14890"/>
                  <a:pt x="4309" y="20314"/>
                </a:cubicBezTo>
                <a:cubicBezTo>
                  <a:pt x="5879" y="23156"/>
                  <a:pt x="7888" y="25649"/>
                  <a:pt x="10279" y="27725"/>
                </a:cubicBezTo>
                <a:cubicBezTo>
                  <a:pt x="11143" y="28475"/>
                  <a:pt x="12057" y="29166"/>
                  <a:pt x="12996" y="29781"/>
                </a:cubicBezTo>
                <a:cubicBezTo>
                  <a:pt x="13477" y="30095"/>
                  <a:pt x="13972" y="30395"/>
                  <a:pt x="14467" y="30671"/>
                </a:cubicBezTo>
                <a:cubicBezTo>
                  <a:pt x="14567" y="30726"/>
                  <a:pt x="14664" y="30786"/>
                  <a:pt x="14758" y="30845"/>
                </a:cubicBezTo>
                <a:cubicBezTo>
                  <a:pt x="15018" y="31007"/>
                  <a:pt x="15264" y="31160"/>
                  <a:pt x="15496" y="31160"/>
                </a:cubicBezTo>
                <a:cubicBezTo>
                  <a:pt x="15537" y="31160"/>
                  <a:pt x="15578" y="31155"/>
                  <a:pt x="15619" y="31146"/>
                </a:cubicBezTo>
                <a:cubicBezTo>
                  <a:pt x="16024" y="31053"/>
                  <a:pt x="16494" y="30750"/>
                  <a:pt x="16908" y="30483"/>
                </a:cubicBezTo>
                <a:cubicBezTo>
                  <a:pt x="17042" y="30397"/>
                  <a:pt x="17169" y="30316"/>
                  <a:pt x="17293" y="30240"/>
                </a:cubicBezTo>
                <a:cubicBezTo>
                  <a:pt x="18493" y="29516"/>
                  <a:pt x="19653" y="28669"/>
                  <a:pt x="20741" y="27725"/>
                </a:cubicBezTo>
                <a:cubicBezTo>
                  <a:pt x="23132" y="25649"/>
                  <a:pt x="25140" y="23156"/>
                  <a:pt x="26711" y="20314"/>
                </a:cubicBezTo>
                <a:cubicBezTo>
                  <a:pt x="29703" y="14898"/>
                  <a:pt x="31016" y="8175"/>
                  <a:pt x="30612" y="335"/>
                </a:cubicBezTo>
                <a:cubicBezTo>
                  <a:pt x="30603" y="147"/>
                  <a:pt x="30444" y="35"/>
                  <a:pt x="30296" y="35"/>
                </a:cubicBezTo>
                <a:cubicBezTo>
                  <a:pt x="30242" y="35"/>
                  <a:pt x="30190" y="50"/>
                  <a:pt x="30141" y="78"/>
                </a:cubicBezTo>
                <a:cubicBezTo>
                  <a:pt x="29951" y="185"/>
                  <a:pt x="29775" y="282"/>
                  <a:pt x="29650" y="350"/>
                </a:cubicBezTo>
                <a:cubicBezTo>
                  <a:pt x="29580" y="389"/>
                  <a:pt x="29528" y="417"/>
                  <a:pt x="29502" y="432"/>
                </a:cubicBezTo>
                <a:cubicBezTo>
                  <a:pt x="27365" y="1671"/>
                  <a:pt x="24941" y="2468"/>
                  <a:pt x="22494" y="2737"/>
                </a:cubicBezTo>
                <a:cubicBezTo>
                  <a:pt x="21859" y="2806"/>
                  <a:pt x="21216" y="2841"/>
                  <a:pt x="20580" y="2841"/>
                </a:cubicBezTo>
                <a:cubicBezTo>
                  <a:pt x="19994" y="2841"/>
                  <a:pt x="19403" y="2812"/>
                  <a:pt x="18823" y="2752"/>
                </a:cubicBezTo>
                <a:cubicBezTo>
                  <a:pt x="18176" y="2687"/>
                  <a:pt x="17594" y="2619"/>
                  <a:pt x="17013" y="2457"/>
                </a:cubicBezTo>
                <a:cubicBezTo>
                  <a:pt x="16935" y="2435"/>
                  <a:pt x="16856" y="2415"/>
                  <a:pt x="16776" y="2394"/>
                </a:cubicBezTo>
                <a:cubicBezTo>
                  <a:pt x="16324" y="2277"/>
                  <a:pt x="15816" y="2146"/>
                  <a:pt x="15403" y="1789"/>
                </a:cubicBezTo>
                <a:cubicBezTo>
                  <a:pt x="14931" y="2104"/>
                  <a:pt x="14402" y="2351"/>
                  <a:pt x="13899" y="2491"/>
                </a:cubicBezTo>
                <a:cubicBezTo>
                  <a:pt x="12933" y="2759"/>
                  <a:pt x="11850" y="2895"/>
                  <a:pt x="10679" y="2895"/>
                </a:cubicBezTo>
                <a:cubicBezTo>
                  <a:pt x="9383" y="2895"/>
                  <a:pt x="7998" y="2732"/>
                  <a:pt x="6563" y="2409"/>
                </a:cubicBezTo>
                <a:cubicBezTo>
                  <a:pt x="4546" y="1955"/>
                  <a:pt x="2636" y="1161"/>
                  <a:pt x="889" y="50"/>
                </a:cubicBezTo>
                <a:cubicBezTo>
                  <a:pt x="837" y="17"/>
                  <a:pt x="782" y="0"/>
                  <a:pt x="726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5" name="Google Shape;1895;p38"/>
          <p:cNvGrpSpPr/>
          <p:nvPr/>
        </p:nvGrpSpPr>
        <p:grpSpPr>
          <a:xfrm>
            <a:off x="4796013" y="1458674"/>
            <a:ext cx="1733516" cy="797073"/>
            <a:chOff x="4796013" y="1458674"/>
            <a:chExt cx="1733516" cy="797073"/>
          </a:xfrm>
        </p:grpSpPr>
        <p:cxnSp>
          <p:nvCxnSpPr>
            <p:cNvPr id="1896" name="Google Shape;1896;p38"/>
            <p:cNvCxnSpPr/>
            <p:nvPr/>
          </p:nvCxnSpPr>
          <p:spPr>
            <a:xfrm>
              <a:off x="4796013" y="1854050"/>
              <a:ext cx="972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7" name="Google Shape;1897;p38"/>
            <p:cNvSpPr/>
            <p:nvPr/>
          </p:nvSpPr>
          <p:spPr>
            <a:xfrm>
              <a:off x="5732455" y="1458674"/>
              <a:ext cx="797073" cy="797073"/>
            </a:xfrm>
            <a:custGeom>
              <a:rect b="b" l="l" r="r" t="t"/>
              <a:pathLst>
                <a:path extrusionOk="0" h="10628" w="10628">
                  <a:moveTo>
                    <a:pt x="5314" y="0"/>
                  </a:moveTo>
                  <a:cubicBezTo>
                    <a:pt x="2379" y="0"/>
                    <a:pt x="1" y="2379"/>
                    <a:pt x="1" y="5313"/>
                  </a:cubicBezTo>
                  <a:cubicBezTo>
                    <a:pt x="1" y="7809"/>
                    <a:pt x="1880" y="10627"/>
                    <a:pt x="5314" y="10627"/>
                  </a:cubicBezTo>
                  <a:cubicBezTo>
                    <a:pt x="7574" y="10627"/>
                    <a:pt x="10628" y="8690"/>
                    <a:pt x="10628" y="5313"/>
                  </a:cubicBezTo>
                  <a:cubicBezTo>
                    <a:pt x="10628" y="2379"/>
                    <a:pt x="7634" y="0"/>
                    <a:pt x="5314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p38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1899" name="Google Shape;1899;p38"/>
          <p:cNvSpPr/>
          <p:nvPr/>
        </p:nvSpPr>
        <p:spPr>
          <a:xfrm>
            <a:off x="3645507" y="2911330"/>
            <a:ext cx="82947" cy="13350"/>
          </a:xfrm>
          <a:custGeom>
            <a:rect b="b" l="l" r="r" t="t"/>
            <a:pathLst>
              <a:path extrusionOk="0" fill="none" h="178" w="1106">
                <a:moveTo>
                  <a:pt x="0" y="0"/>
                </a:moveTo>
                <a:cubicBezTo>
                  <a:pt x="363" y="89"/>
                  <a:pt x="753" y="178"/>
                  <a:pt x="1106" y="51"/>
                </a:cubicBezTo>
              </a:path>
            </a:pathLst>
          </a:custGeom>
          <a:noFill/>
          <a:ln cap="rnd" cmpd="sng" w="4050">
            <a:solidFill>
              <a:srgbClr val="EA9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38"/>
          <p:cNvSpPr/>
          <p:nvPr/>
        </p:nvSpPr>
        <p:spPr>
          <a:xfrm>
            <a:off x="5292411" y="2921004"/>
            <a:ext cx="84072" cy="11550"/>
          </a:xfrm>
          <a:custGeom>
            <a:rect b="b" l="l" r="r" t="t"/>
            <a:pathLst>
              <a:path extrusionOk="0" fill="none" h="154" w="1121">
                <a:moveTo>
                  <a:pt x="0" y="47"/>
                </a:moveTo>
                <a:cubicBezTo>
                  <a:pt x="375" y="101"/>
                  <a:pt x="773" y="153"/>
                  <a:pt x="1121" y="1"/>
                </a:cubicBezTo>
              </a:path>
            </a:pathLst>
          </a:custGeom>
          <a:noFill/>
          <a:ln cap="rnd" cmpd="sng" w="4050">
            <a:solidFill>
              <a:srgbClr val="EA9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8"/>
          <p:cNvSpPr txBox="1"/>
          <p:nvPr/>
        </p:nvSpPr>
        <p:spPr>
          <a:xfrm>
            <a:off x="6590008" y="1535413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2" name="Google Shape;1902;p38"/>
          <p:cNvSpPr txBox="1"/>
          <p:nvPr/>
        </p:nvSpPr>
        <p:spPr>
          <a:xfrm>
            <a:off x="6590008" y="1765299"/>
            <a:ext cx="1680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38"/>
          <p:cNvSpPr txBox="1"/>
          <p:nvPr/>
        </p:nvSpPr>
        <p:spPr>
          <a:xfrm>
            <a:off x="7016633" y="2520186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4" name="Google Shape;1904;p38"/>
          <p:cNvSpPr txBox="1"/>
          <p:nvPr/>
        </p:nvSpPr>
        <p:spPr>
          <a:xfrm>
            <a:off x="7016633" y="2750072"/>
            <a:ext cx="1680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38"/>
          <p:cNvSpPr txBox="1"/>
          <p:nvPr/>
        </p:nvSpPr>
        <p:spPr>
          <a:xfrm>
            <a:off x="6804558" y="3470087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6" name="Google Shape;1906;p38"/>
          <p:cNvSpPr txBox="1"/>
          <p:nvPr/>
        </p:nvSpPr>
        <p:spPr>
          <a:xfrm>
            <a:off x="6804558" y="3699972"/>
            <a:ext cx="1680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38"/>
          <p:cNvSpPr txBox="1"/>
          <p:nvPr/>
        </p:nvSpPr>
        <p:spPr>
          <a:xfrm>
            <a:off x="1356326" y="1535413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8" name="Google Shape;1908;p38"/>
          <p:cNvSpPr txBox="1"/>
          <p:nvPr/>
        </p:nvSpPr>
        <p:spPr>
          <a:xfrm>
            <a:off x="765528" y="1765300"/>
            <a:ext cx="1587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38"/>
          <p:cNvSpPr txBox="1"/>
          <p:nvPr/>
        </p:nvSpPr>
        <p:spPr>
          <a:xfrm>
            <a:off x="918351" y="252017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0" name="Google Shape;1910;p38"/>
          <p:cNvSpPr txBox="1"/>
          <p:nvPr/>
        </p:nvSpPr>
        <p:spPr>
          <a:xfrm>
            <a:off x="354325" y="2750074"/>
            <a:ext cx="1587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38"/>
          <p:cNvSpPr txBox="1"/>
          <p:nvPr/>
        </p:nvSpPr>
        <p:spPr>
          <a:xfrm>
            <a:off x="1274226" y="3470088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2" name="Google Shape;1912;p38"/>
          <p:cNvSpPr txBox="1"/>
          <p:nvPr/>
        </p:nvSpPr>
        <p:spPr>
          <a:xfrm>
            <a:off x="687953" y="3699975"/>
            <a:ext cx="1587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3" name="Google Shape;1913;p38"/>
          <p:cNvGrpSpPr/>
          <p:nvPr/>
        </p:nvGrpSpPr>
        <p:grpSpPr>
          <a:xfrm>
            <a:off x="2433721" y="1458674"/>
            <a:ext cx="1759479" cy="797073"/>
            <a:chOff x="2433721" y="1458674"/>
            <a:chExt cx="1759479" cy="797073"/>
          </a:xfrm>
        </p:grpSpPr>
        <p:sp>
          <p:nvSpPr>
            <p:cNvPr id="1914" name="Google Shape;1914;p38"/>
            <p:cNvSpPr/>
            <p:nvPr/>
          </p:nvSpPr>
          <p:spPr>
            <a:xfrm>
              <a:off x="2433721" y="1458674"/>
              <a:ext cx="797073" cy="797073"/>
            </a:xfrm>
            <a:custGeom>
              <a:rect b="b" l="l" r="r" t="t"/>
              <a:pathLst>
                <a:path extrusionOk="0" h="10628" w="10628">
                  <a:moveTo>
                    <a:pt x="5314" y="0"/>
                  </a:moveTo>
                  <a:cubicBezTo>
                    <a:pt x="2995" y="0"/>
                    <a:pt x="1" y="2379"/>
                    <a:pt x="1" y="5313"/>
                  </a:cubicBezTo>
                  <a:cubicBezTo>
                    <a:pt x="1" y="8690"/>
                    <a:pt x="3054" y="10627"/>
                    <a:pt x="5314" y="10627"/>
                  </a:cubicBezTo>
                  <a:cubicBezTo>
                    <a:pt x="8749" y="10627"/>
                    <a:pt x="10627" y="7809"/>
                    <a:pt x="10627" y="5313"/>
                  </a:cubicBezTo>
                  <a:cubicBezTo>
                    <a:pt x="10627" y="2379"/>
                    <a:pt x="8249" y="0"/>
                    <a:pt x="5314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5" name="Google Shape;1915;p38"/>
            <p:cNvCxnSpPr/>
            <p:nvPr/>
          </p:nvCxnSpPr>
          <p:spPr>
            <a:xfrm>
              <a:off x="3230200" y="1854050"/>
              <a:ext cx="963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6" name="Google Shape;1916;p38"/>
          <p:cNvGrpSpPr/>
          <p:nvPr/>
        </p:nvGrpSpPr>
        <p:grpSpPr>
          <a:xfrm>
            <a:off x="2016951" y="2413600"/>
            <a:ext cx="1578199" cy="797148"/>
            <a:chOff x="2016951" y="2413600"/>
            <a:chExt cx="1578199" cy="797148"/>
          </a:xfrm>
        </p:grpSpPr>
        <p:sp>
          <p:nvSpPr>
            <p:cNvPr id="1917" name="Google Shape;1917;p38"/>
            <p:cNvSpPr/>
            <p:nvPr/>
          </p:nvSpPr>
          <p:spPr>
            <a:xfrm>
              <a:off x="2016951" y="2413600"/>
              <a:ext cx="796998" cy="797148"/>
            </a:xfrm>
            <a:custGeom>
              <a:rect b="b" l="l" r="r" t="t"/>
              <a:pathLst>
                <a:path extrusionOk="0" h="10629" w="10627">
                  <a:moveTo>
                    <a:pt x="5314" y="1"/>
                  </a:moveTo>
                  <a:cubicBezTo>
                    <a:pt x="2994" y="1"/>
                    <a:pt x="0" y="2380"/>
                    <a:pt x="0" y="5315"/>
                  </a:cubicBezTo>
                  <a:cubicBezTo>
                    <a:pt x="0" y="8691"/>
                    <a:pt x="3053" y="10629"/>
                    <a:pt x="5314" y="10629"/>
                  </a:cubicBezTo>
                  <a:cubicBezTo>
                    <a:pt x="8748" y="10629"/>
                    <a:pt x="10627" y="7810"/>
                    <a:pt x="10627" y="5315"/>
                  </a:cubicBezTo>
                  <a:cubicBezTo>
                    <a:pt x="10627" y="2380"/>
                    <a:pt x="8249" y="1"/>
                    <a:pt x="531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8" name="Google Shape;1918;p38"/>
            <p:cNvCxnSpPr/>
            <p:nvPr/>
          </p:nvCxnSpPr>
          <p:spPr>
            <a:xfrm>
              <a:off x="2813950" y="2806013"/>
              <a:ext cx="78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9" name="Google Shape;1919;p38"/>
          <p:cNvGrpSpPr/>
          <p:nvPr/>
        </p:nvGrpSpPr>
        <p:grpSpPr>
          <a:xfrm>
            <a:off x="2347322" y="3368602"/>
            <a:ext cx="1739678" cy="797148"/>
            <a:chOff x="2347322" y="3368602"/>
            <a:chExt cx="1739678" cy="797148"/>
          </a:xfrm>
        </p:grpSpPr>
        <p:sp>
          <p:nvSpPr>
            <p:cNvPr id="1920" name="Google Shape;1920;p38"/>
            <p:cNvSpPr/>
            <p:nvPr/>
          </p:nvSpPr>
          <p:spPr>
            <a:xfrm>
              <a:off x="2347322" y="3368602"/>
              <a:ext cx="797073" cy="797148"/>
            </a:xfrm>
            <a:custGeom>
              <a:rect b="b" l="l" r="r" t="t"/>
              <a:pathLst>
                <a:path extrusionOk="0" h="10629" w="10628">
                  <a:moveTo>
                    <a:pt x="5314" y="0"/>
                  </a:moveTo>
                  <a:cubicBezTo>
                    <a:pt x="2995" y="0"/>
                    <a:pt x="0" y="2380"/>
                    <a:pt x="0" y="5314"/>
                  </a:cubicBezTo>
                  <a:cubicBezTo>
                    <a:pt x="0" y="8691"/>
                    <a:pt x="3053" y="10628"/>
                    <a:pt x="5314" y="10628"/>
                  </a:cubicBezTo>
                  <a:cubicBezTo>
                    <a:pt x="8749" y="10628"/>
                    <a:pt x="10628" y="7810"/>
                    <a:pt x="10628" y="5314"/>
                  </a:cubicBezTo>
                  <a:cubicBezTo>
                    <a:pt x="10628" y="2380"/>
                    <a:pt x="8249" y="0"/>
                    <a:pt x="5314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1" name="Google Shape;1921;p38"/>
            <p:cNvCxnSpPr/>
            <p:nvPr/>
          </p:nvCxnSpPr>
          <p:spPr>
            <a:xfrm>
              <a:off x="3144400" y="3767175"/>
              <a:ext cx="94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2" name="Google Shape;1922;p38"/>
          <p:cNvGrpSpPr/>
          <p:nvPr/>
        </p:nvGrpSpPr>
        <p:grpSpPr>
          <a:xfrm>
            <a:off x="5434088" y="2413600"/>
            <a:ext cx="1512286" cy="797148"/>
            <a:chOff x="5434088" y="2413600"/>
            <a:chExt cx="1512286" cy="797148"/>
          </a:xfrm>
        </p:grpSpPr>
        <p:sp>
          <p:nvSpPr>
            <p:cNvPr id="1923" name="Google Shape;1923;p38"/>
            <p:cNvSpPr/>
            <p:nvPr/>
          </p:nvSpPr>
          <p:spPr>
            <a:xfrm>
              <a:off x="6149300" y="2413600"/>
              <a:ext cx="797073" cy="797148"/>
            </a:xfrm>
            <a:custGeom>
              <a:rect b="b" l="l" r="r" t="t"/>
              <a:pathLst>
                <a:path extrusionOk="0" h="10629" w="10628">
                  <a:moveTo>
                    <a:pt x="5314" y="1"/>
                  </a:moveTo>
                  <a:cubicBezTo>
                    <a:pt x="2379" y="1"/>
                    <a:pt x="0" y="2380"/>
                    <a:pt x="0" y="5315"/>
                  </a:cubicBezTo>
                  <a:cubicBezTo>
                    <a:pt x="0" y="7810"/>
                    <a:pt x="1879" y="10629"/>
                    <a:pt x="5314" y="10629"/>
                  </a:cubicBezTo>
                  <a:cubicBezTo>
                    <a:pt x="7575" y="10629"/>
                    <a:pt x="10627" y="8691"/>
                    <a:pt x="10627" y="5315"/>
                  </a:cubicBezTo>
                  <a:cubicBezTo>
                    <a:pt x="10627" y="2380"/>
                    <a:pt x="7633" y="1"/>
                    <a:pt x="531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4" name="Google Shape;1924;p38"/>
            <p:cNvCxnSpPr/>
            <p:nvPr/>
          </p:nvCxnSpPr>
          <p:spPr>
            <a:xfrm>
              <a:off x="5434088" y="2806013"/>
              <a:ext cx="715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5" name="Google Shape;1925;p38"/>
          <p:cNvGrpSpPr/>
          <p:nvPr/>
        </p:nvGrpSpPr>
        <p:grpSpPr>
          <a:xfrm>
            <a:off x="4964075" y="3368602"/>
            <a:ext cx="1764276" cy="797148"/>
            <a:chOff x="4964075" y="3368602"/>
            <a:chExt cx="1764276" cy="797148"/>
          </a:xfrm>
        </p:grpSpPr>
        <p:sp>
          <p:nvSpPr>
            <p:cNvPr id="1926" name="Google Shape;1926;p38"/>
            <p:cNvSpPr/>
            <p:nvPr/>
          </p:nvSpPr>
          <p:spPr>
            <a:xfrm>
              <a:off x="5931278" y="3368602"/>
              <a:ext cx="797073" cy="797148"/>
            </a:xfrm>
            <a:custGeom>
              <a:rect b="b" l="l" r="r" t="t"/>
              <a:pathLst>
                <a:path extrusionOk="0" h="10629" w="10628">
                  <a:moveTo>
                    <a:pt x="5315" y="0"/>
                  </a:moveTo>
                  <a:cubicBezTo>
                    <a:pt x="2380" y="0"/>
                    <a:pt x="1" y="2380"/>
                    <a:pt x="1" y="5314"/>
                  </a:cubicBezTo>
                  <a:cubicBezTo>
                    <a:pt x="1" y="7810"/>
                    <a:pt x="1880" y="10628"/>
                    <a:pt x="5315" y="10628"/>
                  </a:cubicBezTo>
                  <a:cubicBezTo>
                    <a:pt x="7575" y="10628"/>
                    <a:pt x="10628" y="8691"/>
                    <a:pt x="10628" y="5314"/>
                  </a:cubicBezTo>
                  <a:cubicBezTo>
                    <a:pt x="10628" y="2380"/>
                    <a:pt x="7634" y="0"/>
                    <a:pt x="5315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7" name="Google Shape;1927;p38"/>
            <p:cNvCxnSpPr/>
            <p:nvPr/>
          </p:nvCxnSpPr>
          <p:spPr>
            <a:xfrm>
              <a:off x="4964075" y="3767175"/>
              <a:ext cx="96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8" name="Google Shape;1928;p38"/>
          <p:cNvGrpSpPr/>
          <p:nvPr/>
        </p:nvGrpSpPr>
        <p:grpSpPr>
          <a:xfrm>
            <a:off x="2669515" y="1676156"/>
            <a:ext cx="320478" cy="362110"/>
            <a:chOff x="6203465" y="2891206"/>
            <a:chExt cx="320478" cy="362110"/>
          </a:xfrm>
        </p:grpSpPr>
        <p:sp>
          <p:nvSpPr>
            <p:cNvPr id="1929" name="Google Shape;1929;p38"/>
            <p:cNvSpPr/>
            <p:nvPr/>
          </p:nvSpPr>
          <p:spPr>
            <a:xfrm>
              <a:off x="6203465" y="2902158"/>
              <a:ext cx="320478" cy="351159"/>
            </a:xfrm>
            <a:custGeom>
              <a:rect b="b" l="l" r="r" t="t"/>
              <a:pathLst>
                <a:path extrusionOk="0" h="13403" w="12232">
                  <a:moveTo>
                    <a:pt x="6261" y="1"/>
                  </a:moveTo>
                  <a:cubicBezTo>
                    <a:pt x="4487" y="1"/>
                    <a:pt x="2747" y="875"/>
                    <a:pt x="1716" y="2484"/>
                  </a:cubicBezTo>
                  <a:lnTo>
                    <a:pt x="1400" y="3050"/>
                  </a:lnTo>
                  <a:cubicBezTo>
                    <a:pt x="1054" y="3778"/>
                    <a:pt x="872" y="4574"/>
                    <a:pt x="872" y="5389"/>
                  </a:cubicBezTo>
                  <a:cubicBezTo>
                    <a:pt x="882" y="5734"/>
                    <a:pt x="920" y="6079"/>
                    <a:pt x="968" y="6424"/>
                  </a:cubicBezTo>
                  <a:lnTo>
                    <a:pt x="173" y="7833"/>
                  </a:lnTo>
                  <a:cubicBezTo>
                    <a:pt x="0" y="8140"/>
                    <a:pt x="134" y="8542"/>
                    <a:pt x="470" y="8686"/>
                  </a:cubicBezTo>
                  <a:lnTo>
                    <a:pt x="1428" y="9079"/>
                  </a:lnTo>
                  <a:lnTo>
                    <a:pt x="1428" y="10680"/>
                  </a:lnTo>
                  <a:cubicBezTo>
                    <a:pt x="1428" y="11245"/>
                    <a:pt x="1879" y="11696"/>
                    <a:pt x="2444" y="11696"/>
                  </a:cubicBezTo>
                  <a:lnTo>
                    <a:pt x="3767" y="11696"/>
                  </a:lnTo>
                  <a:lnTo>
                    <a:pt x="3767" y="12894"/>
                  </a:lnTo>
                  <a:cubicBezTo>
                    <a:pt x="3758" y="13172"/>
                    <a:pt x="3997" y="13402"/>
                    <a:pt x="4275" y="13402"/>
                  </a:cubicBezTo>
                  <a:lnTo>
                    <a:pt x="8531" y="13402"/>
                  </a:lnTo>
                  <a:cubicBezTo>
                    <a:pt x="8537" y="13402"/>
                    <a:pt x="8543" y="13402"/>
                    <a:pt x="8548" y="13402"/>
                  </a:cubicBezTo>
                  <a:cubicBezTo>
                    <a:pt x="8837" y="13402"/>
                    <a:pt x="9068" y="13167"/>
                    <a:pt x="9068" y="12885"/>
                  </a:cubicBezTo>
                  <a:lnTo>
                    <a:pt x="9068" y="10862"/>
                  </a:lnTo>
                  <a:cubicBezTo>
                    <a:pt x="9068" y="10344"/>
                    <a:pt x="9298" y="9865"/>
                    <a:pt x="9691" y="9539"/>
                  </a:cubicBezTo>
                  <a:cubicBezTo>
                    <a:pt x="11704" y="7871"/>
                    <a:pt x="12231" y="4996"/>
                    <a:pt x="10947" y="2724"/>
                  </a:cubicBezTo>
                  <a:lnTo>
                    <a:pt x="10947" y="2724"/>
                  </a:lnTo>
                  <a:lnTo>
                    <a:pt x="8589" y="3510"/>
                  </a:lnTo>
                  <a:cubicBezTo>
                    <a:pt x="8584" y="3511"/>
                    <a:pt x="8580" y="3511"/>
                    <a:pt x="8576" y="3511"/>
                  </a:cubicBezTo>
                  <a:cubicBezTo>
                    <a:pt x="8507" y="3511"/>
                    <a:pt x="8467" y="3440"/>
                    <a:pt x="8512" y="3385"/>
                  </a:cubicBezTo>
                  <a:lnTo>
                    <a:pt x="10228" y="1890"/>
                  </a:lnTo>
                  <a:lnTo>
                    <a:pt x="8982" y="1095"/>
                  </a:lnTo>
                  <a:lnTo>
                    <a:pt x="9298" y="941"/>
                  </a:lnTo>
                  <a:cubicBezTo>
                    <a:pt x="8366" y="305"/>
                    <a:pt x="7308" y="1"/>
                    <a:pt x="6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286833" y="2902132"/>
              <a:ext cx="184867" cy="71159"/>
            </a:xfrm>
            <a:custGeom>
              <a:rect b="b" l="l" r="r" t="t"/>
              <a:pathLst>
                <a:path extrusionOk="0" h="2716" w="7056">
                  <a:moveTo>
                    <a:pt x="3083" y="0"/>
                  </a:moveTo>
                  <a:cubicBezTo>
                    <a:pt x="2005" y="0"/>
                    <a:pt x="928" y="324"/>
                    <a:pt x="0" y="971"/>
                  </a:cubicBezTo>
                  <a:cubicBezTo>
                    <a:pt x="467" y="854"/>
                    <a:pt x="951" y="788"/>
                    <a:pt x="1436" y="788"/>
                  </a:cubicBezTo>
                  <a:cubicBezTo>
                    <a:pt x="1469" y="788"/>
                    <a:pt x="1501" y="788"/>
                    <a:pt x="1534" y="789"/>
                  </a:cubicBezTo>
                  <a:cubicBezTo>
                    <a:pt x="1546" y="789"/>
                    <a:pt x="1557" y="789"/>
                    <a:pt x="1569" y="789"/>
                  </a:cubicBezTo>
                  <a:cubicBezTo>
                    <a:pt x="3282" y="789"/>
                    <a:pt x="4916" y="1487"/>
                    <a:pt x="6116" y="2715"/>
                  </a:cubicBezTo>
                  <a:lnTo>
                    <a:pt x="7055" y="1891"/>
                  </a:lnTo>
                  <a:lnTo>
                    <a:pt x="5819" y="1096"/>
                  </a:lnTo>
                  <a:lnTo>
                    <a:pt x="6125" y="942"/>
                  </a:lnTo>
                  <a:cubicBezTo>
                    <a:pt x="5207" y="314"/>
                    <a:pt x="4145" y="0"/>
                    <a:pt x="3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457107" y="2973265"/>
              <a:ext cx="57771" cy="131865"/>
            </a:xfrm>
            <a:custGeom>
              <a:rect b="b" l="l" r="r" t="t"/>
              <a:pathLst>
                <a:path extrusionOk="0" h="5033" w="2205">
                  <a:moveTo>
                    <a:pt x="1266" y="0"/>
                  </a:moveTo>
                  <a:lnTo>
                    <a:pt x="0" y="422"/>
                  </a:lnTo>
                  <a:cubicBezTo>
                    <a:pt x="940" y="1572"/>
                    <a:pt x="1448" y="3001"/>
                    <a:pt x="1448" y="4486"/>
                  </a:cubicBezTo>
                  <a:cubicBezTo>
                    <a:pt x="1448" y="4669"/>
                    <a:pt x="1438" y="4851"/>
                    <a:pt x="1419" y="5033"/>
                  </a:cubicBezTo>
                  <a:cubicBezTo>
                    <a:pt x="2205" y="3432"/>
                    <a:pt x="2147" y="1553"/>
                    <a:pt x="1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423807" y="2891206"/>
              <a:ext cx="97988" cy="103752"/>
            </a:xfrm>
            <a:custGeom>
              <a:rect b="b" l="l" r="r" t="t"/>
              <a:pathLst>
                <a:path extrusionOk="0" h="3960" w="3740">
                  <a:moveTo>
                    <a:pt x="3672" y="1"/>
                  </a:moveTo>
                  <a:cubicBezTo>
                    <a:pt x="3665" y="1"/>
                    <a:pt x="3657" y="3"/>
                    <a:pt x="3648" y="8"/>
                  </a:cubicBezTo>
                  <a:lnTo>
                    <a:pt x="648" y="1388"/>
                  </a:lnTo>
                  <a:cubicBezTo>
                    <a:pt x="485" y="1474"/>
                    <a:pt x="466" y="1695"/>
                    <a:pt x="619" y="1800"/>
                  </a:cubicBezTo>
                  <a:lnTo>
                    <a:pt x="1482" y="2366"/>
                  </a:lnTo>
                  <a:cubicBezTo>
                    <a:pt x="1559" y="2414"/>
                    <a:pt x="1568" y="2529"/>
                    <a:pt x="1501" y="2586"/>
                  </a:cubicBezTo>
                  <a:lnTo>
                    <a:pt x="35" y="3861"/>
                  </a:lnTo>
                  <a:cubicBezTo>
                    <a:pt x="1" y="3895"/>
                    <a:pt x="27" y="3960"/>
                    <a:pt x="74" y="3960"/>
                  </a:cubicBezTo>
                  <a:cubicBezTo>
                    <a:pt x="80" y="3960"/>
                    <a:pt x="86" y="3959"/>
                    <a:pt x="92" y="3957"/>
                  </a:cubicBezTo>
                  <a:lnTo>
                    <a:pt x="3505" y="2816"/>
                  </a:lnTo>
                  <a:cubicBezTo>
                    <a:pt x="3687" y="2749"/>
                    <a:pt x="3716" y="2519"/>
                    <a:pt x="3572" y="2404"/>
                  </a:cubicBezTo>
                  <a:lnTo>
                    <a:pt x="2652" y="1733"/>
                  </a:lnTo>
                  <a:cubicBezTo>
                    <a:pt x="2594" y="1685"/>
                    <a:pt x="2575" y="1599"/>
                    <a:pt x="2623" y="1541"/>
                  </a:cubicBezTo>
                  <a:lnTo>
                    <a:pt x="3716" y="84"/>
                  </a:lnTo>
                  <a:cubicBezTo>
                    <a:pt x="3739" y="52"/>
                    <a:pt x="3710" y="1"/>
                    <a:pt x="3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396087" y="2978085"/>
              <a:ext cx="33405" cy="38907"/>
            </a:xfrm>
            <a:custGeom>
              <a:rect b="b" l="l" r="r" t="t"/>
              <a:pathLst>
                <a:path extrusionOk="0" h="1485" w="1275">
                  <a:moveTo>
                    <a:pt x="230" y="1"/>
                  </a:moveTo>
                  <a:cubicBezTo>
                    <a:pt x="129" y="1"/>
                    <a:pt x="28" y="66"/>
                    <a:pt x="19" y="200"/>
                  </a:cubicBezTo>
                  <a:cubicBezTo>
                    <a:pt x="0" y="967"/>
                    <a:pt x="355" y="1417"/>
                    <a:pt x="1035" y="1484"/>
                  </a:cubicBezTo>
                  <a:lnTo>
                    <a:pt x="1054" y="1484"/>
                  </a:lnTo>
                  <a:cubicBezTo>
                    <a:pt x="1160" y="1484"/>
                    <a:pt x="1246" y="1398"/>
                    <a:pt x="1256" y="1293"/>
                  </a:cubicBezTo>
                  <a:cubicBezTo>
                    <a:pt x="1275" y="1178"/>
                    <a:pt x="1189" y="1072"/>
                    <a:pt x="1074" y="1063"/>
                  </a:cubicBezTo>
                  <a:cubicBezTo>
                    <a:pt x="767" y="1043"/>
                    <a:pt x="422" y="919"/>
                    <a:pt x="441" y="219"/>
                  </a:cubicBezTo>
                  <a:cubicBezTo>
                    <a:pt x="446" y="75"/>
                    <a:pt x="338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38"/>
          <p:cNvGrpSpPr/>
          <p:nvPr/>
        </p:nvGrpSpPr>
        <p:grpSpPr>
          <a:xfrm>
            <a:off x="6358763" y="2631096"/>
            <a:ext cx="372197" cy="362163"/>
            <a:chOff x="6638175" y="2436584"/>
            <a:chExt cx="372197" cy="362163"/>
          </a:xfrm>
        </p:grpSpPr>
        <p:sp>
          <p:nvSpPr>
            <p:cNvPr id="1935" name="Google Shape;1935;p38"/>
            <p:cNvSpPr/>
            <p:nvPr/>
          </p:nvSpPr>
          <p:spPr>
            <a:xfrm>
              <a:off x="6638175" y="2436584"/>
              <a:ext cx="182090" cy="362163"/>
            </a:xfrm>
            <a:custGeom>
              <a:rect b="b" l="l" r="r" t="t"/>
              <a:pathLst>
                <a:path extrusionOk="0" h="13823" w="6950">
                  <a:moveTo>
                    <a:pt x="3470" y="1"/>
                  </a:moveTo>
                  <a:cubicBezTo>
                    <a:pt x="1553" y="1"/>
                    <a:pt x="0" y="1563"/>
                    <a:pt x="0" y="3480"/>
                  </a:cubicBezTo>
                  <a:lnTo>
                    <a:pt x="0" y="10343"/>
                  </a:lnTo>
                  <a:cubicBezTo>
                    <a:pt x="0" y="12260"/>
                    <a:pt x="1553" y="13823"/>
                    <a:pt x="3470" y="13823"/>
                  </a:cubicBezTo>
                  <a:cubicBezTo>
                    <a:pt x="5387" y="13823"/>
                    <a:pt x="6950" y="12260"/>
                    <a:pt x="6950" y="10343"/>
                  </a:cubicBezTo>
                  <a:lnTo>
                    <a:pt x="6950" y="3480"/>
                  </a:lnTo>
                  <a:cubicBezTo>
                    <a:pt x="6950" y="1563"/>
                    <a:pt x="5387" y="1"/>
                    <a:pt x="3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662017" y="2441850"/>
              <a:ext cx="158248" cy="356792"/>
            </a:xfrm>
            <a:custGeom>
              <a:rect b="b" l="l" r="r" t="t"/>
              <a:pathLst>
                <a:path extrusionOk="0" h="13618" w="6040">
                  <a:moveTo>
                    <a:pt x="3720" y="1"/>
                  </a:moveTo>
                  <a:lnTo>
                    <a:pt x="3720" y="1"/>
                  </a:lnTo>
                  <a:cubicBezTo>
                    <a:pt x="4305" y="643"/>
                    <a:pt x="4631" y="1477"/>
                    <a:pt x="4631" y="2349"/>
                  </a:cubicBezTo>
                  <a:lnTo>
                    <a:pt x="4631" y="9212"/>
                  </a:lnTo>
                  <a:cubicBezTo>
                    <a:pt x="4631" y="11129"/>
                    <a:pt x="3078" y="12682"/>
                    <a:pt x="1161" y="12682"/>
                  </a:cubicBezTo>
                  <a:cubicBezTo>
                    <a:pt x="768" y="12682"/>
                    <a:pt x="375" y="12615"/>
                    <a:pt x="1" y="12491"/>
                  </a:cubicBezTo>
                  <a:lnTo>
                    <a:pt x="1" y="12491"/>
                  </a:lnTo>
                  <a:cubicBezTo>
                    <a:pt x="673" y="13222"/>
                    <a:pt x="1608" y="13617"/>
                    <a:pt x="2566" y="13617"/>
                  </a:cubicBezTo>
                  <a:cubicBezTo>
                    <a:pt x="2988" y="13617"/>
                    <a:pt x="3415" y="13540"/>
                    <a:pt x="3826" y="13382"/>
                  </a:cubicBezTo>
                  <a:cubicBezTo>
                    <a:pt x="5158" y="12864"/>
                    <a:pt x="6040" y="11570"/>
                    <a:pt x="6040" y="10142"/>
                  </a:cubicBezTo>
                  <a:lnTo>
                    <a:pt x="6040" y="3270"/>
                  </a:lnTo>
                  <a:cubicBezTo>
                    <a:pt x="6040" y="1803"/>
                    <a:pt x="5110" y="490"/>
                    <a:pt x="3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638175" y="2617652"/>
              <a:ext cx="182090" cy="181094"/>
            </a:xfrm>
            <a:custGeom>
              <a:rect b="b" l="l" r="r" t="t"/>
              <a:pathLst>
                <a:path extrusionOk="0" h="6912" w="6950">
                  <a:moveTo>
                    <a:pt x="0" y="1"/>
                  </a:moveTo>
                  <a:lnTo>
                    <a:pt x="0" y="3432"/>
                  </a:lnTo>
                  <a:cubicBezTo>
                    <a:pt x="0" y="5349"/>
                    <a:pt x="1553" y="6912"/>
                    <a:pt x="3470" y="6912"/>
                  </a:cubicBezTo>
                  <a:cubicBezTo>
                    <a:pt x="5387" y="6912"/>
                    <a:pt x="6950" y="5349"/>
                    <a:pt x="6950" y="3432"/>
                  </a:cubicBezTo>
                  <a:lnTo>
                    <a:pt x="6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662017" y="2617652"/>
              <a:ext cx="158248" cy="180990"/>
            </a:xfrm>
            <a:custGeom>
              <a:rect b="b" l="l" r="r" t="t"/>
              <a:pathLst>
                <a:path extrusionOk="0" h="6908" w="6040">
                  <a:moveTo>
                    <a:pt x="4631" y="1"/>
                  </a:moveTo>
                  <a:lnTo>
                    <a:pt x="4631" y="2502"/>
                  </a:lnTo>
                  <a:cubicBezTo>
                    <a:pt x="4631" y="4419"/>
                    <a:pt x="3078" y="5982"/>
                    <a:pt x="1161" y="5982"/>
                  </a:cubicBezTo>
                  <a:cubicBezTo>
                    <a:pt x="758" y="5982"/>
                    <a:pt x="365" y="5915"/>
                    <a:pt x="1" y="5781"/>
                  </a:cubicBezTo>
                  <a:lnTo>
                    <a:pt x="1" y="5781"/>
                  </a:lnTo>
                  <a:cubicBezTo>
                    <a:pt x="673" y="6512"/>
                    <a:pt x="1608" y="6907"/>
                    <a:pt x="2566" y="6907"/>
                  </a:cubicBezTo>
                  <a:cubicBezTo>
                    <a:pt x="2988" y="6907"/>
                    <a:pt x="3415" y="6830"/>
                    <a:pt x="3826" y="6672"/>
                  </a:cubicBezTo>
                  <a:cubicBezTo>
                    <a:pt x="5158" y="6154"/>
                    <a:pt x="6040" y="4860"/>
                    <a:pt x="6040" y="3432"/>
                  </a:cubicBezTo>
                  <a:lnTo>
                    <a:pt x="6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846623" y="2467762"/>
              <a:ext cx="160999" cy="153899"/>
            </a:xfrm>
            <a:custGeom>
              <a:rect b="b" l="l" r="r" t="t"/>
              <a:pathLst>
                <a:path extrusionOk="0" h="5874" w="6145">
                  <a:moveTo>
                    <a:pt x="2950" y="1"/>
                  </a:moveTo>
                  <a:cubicBezTo>
                    <a:pt x="1445" y="1"/>
                    <a:pt x="0" y="1171"/>
                    <a:pt x="0" y="2942"/>
                  </a:cubicBezTo>
                  <a:cubicBezTo>
                    <a:pt x="0" y="4706"/>
                    <a:pt x="1444" y="5874"/>
                    <a:pt x="2949" y="5874"/>
                  </a:cubicBezTo>
                  <a:cubicBezTo>
                    <a:pt x="3667" y="5874"/>
                    <a:pt x="4399" y="5607"/>
                    <a:pt x="4994" y="5012"/>
                  </a:cubicBezTo>
                  <a:cubicBezTo>
                    <a:pt x="6144" y="3862"/>
                    <a:pt x="6144" y="2012"/>
                    <a:pt x="4994" y="862"/>
                  </a:cubicBezTo>
                  <a:cubicBezTo>
                    <a:pt x="4400" y="267"/>
                    <a:pt x="3668" y="1"/>
                    <a:pt x="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857155" y="2478530"/>
              <a:ext cx="151462" cy="143576"/>
            </a:xfrm>
            <a:custGeom>
              <a:rect b="b" l="l" r="r" t="t"/>
              <a:pathLst>
                <a:path extrusionOk="0" h="5480" w="5781">
                  <a:moveTo>
                    <a:pt x="4017" y="0"/>
                  </a:moveTo>
                  <a:lnTo>
                    <a:pt x="4017" y="0"/>
                  </a:lnTo>
                  <a:cubicBezTo>
                    <a:pt x="4688" y="1151"/>
                    <a:pt x="4506" y="2617"/>
                    <a:pt x="3557" y="3557"/>
                  </a:cubicBezTo>
                  <a:cubicBezTo>
                    <a:pt x="2995" y="4125"/>
                    <a:pt x="2244" y="4418"/>
                    <a:pt x="1484" y="4418"/>
                  </a:cubicBezTo>
                  <a:cubicBezTo>
                    <a:pt x="975" y="4418"/>
                    <a:pt x="463" y="4286"/>
                    <a:pt x="1" y="4017"/>
                  </a:cubicBezTo>
                  <a:lnTo>
                    <a:pt x="1" y="4017"/>
                  </a:lnTo>
                  <a:cubicBezTo>
                    <a:pt x="125" y="4227"/>
                    <a:pt x="279" y="4419"/>
                    <a:pt x="451" y="4592"/>
                  </a:cubicBezTo>
                  <a:cubicBezTo>
                    <a:pt x="1028" y="5182"/>
                    <a:pt x="1792" y="5480"/>
                    <a:pt x="2556" y="5480"/>
                  </a:cubicBezTo>
                  <a:cubicBezTo>
                    <a:pt x="3304" y="5480"/>
                    <a:pt x="4052" y="5194"/>
                    <a:pt x="4621" y="4620"/>
                  </a:cubicBezTo>
                  <a:cubicBezTo>
                    <a:pt x="5781" y="3470"/>
                    <a:pt x="5771" y="1592"/>
                    <a:pt x="4592" y="451"/>
                  </a:cubicBezTo>
                  <a:cubicBezTo>
                    <a:pt x="4420" y="278"/>
                    <a:pt x="4228" y="125"/>
                    <a:pt x="4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846623" y="2636621"/>
              <a:ext cx="160999" cy="153794"/>
            </a:xfrm>
            <a:custGeom>
              <a:rect b="b" l="l" r="r" t="t"/>
              <a:pathLst>
                <a:path extrusionOk="0" h="5870" w="6145">
                  <a:moveTo>
                    <a:pt x="2944" y="0"/>
                  </a:moveTo>
                  <a:cubicBezTo>
                    <a:pt x="1442" y="0"/>
                    <a:pt x="0" y="1169"/>
                    <a:pt x="0" y="2938"/>
                  </a:cubicBezTo>
                  <a:cubicBezTo>
                    <a:pt x="0" y="4703"/>
                    <a:pt x="1444" y="5870"/>
                    <a:pt x="2949" y="5870"/>
                  </a:cubicBezTo>
                  <a:cubicBezTo>
                    <a:pt x="3667" y="5870"/>
                    <a:pt x="4399" y="5604"/>
                    <a:pt x="4994" y="5009"/>
                  </a:cubicBezTo>
                  <a:cubicBezTo>
                    <a:pt x="6144" y="3858"/>
                    <a:pt x="6144" y="2008"/>
                    <a:pt x="4994" y="868"/>
                  </a:cubicBezTo>
                  <a:cubicBezTo>
                    <a:pt x="4398" y="269"/>
                    <a:pt x="3664" y="0"/>
                    <a:pt x="2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857155" y="2647546"/>
              <a:ext cx="153218" cy="142790"/>
            </a:xfrm>
            <a:custGeom>
              <a:rect b="b" l="l" r="r" t="t"/>
              <a:pathLst>
                <a:path extrusionOk="0" h="5450" w="5848">
                  <a:moveTo>
                    <a:pt x="4017" y="0"/>
                  </a:moveTo>
                  <a:cubicBezTo>
                    <a:pt x="4698" y="1151"/>
                    <a:pt x="4516" y="2617"/>
                    <a:pt x="3567" y="3566"/>
                  </a:cubicBezTo>
                  <a:cubicBezTo>
                    <a:pt x="3001" y="4132"/>
                    <a:pt x="2250" y="4425"/>
                    <a:pt x="1493" y="4425"/>
                  </a:cubicBezTo>
                  <a:cubicBezTo>
                    <a:pt x="981" y="4425"/>
                    <a:pt x="465" y="4291"/>
                    <a:pt x="1" y="4017"/>
                  </a:cubicBezTo>
                  <a:lnTo>
                    <a:pt x="1" y="4017"/>
                  </a:lnTo>
                  <a:cubicBezTo>
                    <a:pt x="554" y="4946"/>
                    <a:pt x="1529" y="5449"/>
                    <a:pt x="2523" y="5449"/>
                  </a:cubicBezTo>
                  <a:cubicBezTo>
                    <a:pt x="3149" y="5449"/>
                    <a:pt x="3783" y="5250"/>
                    <a:pt x="4324" y="4831"/>
                  </a:cubicBezTo>
                  <a:cubicBezTo>
                    <a:pt x="5714" y="3758"/>
                    <a:pt x="5848" y="1697"/>
                    <a:pt x="4592" y="451"/>
                  </a:cubicBezTo>
                  <a:cubicBezTo>
                    <a:pt x="4420" y="269"/>
                    <a:pt x="4228" y="125"/>
                    <a:pt x="4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863941" y="2485552"/>
              <a:ext cx="118555" cy="118581"/>
            </a:xfrm>
            <a:custGeom>
              <a:rect b="b" l="l" r="r" t="t"/>
              <a:pathLst>
                <a:path extrusionOk="0" h="4526" w="4525">
                  <a:moveTo>
                    <a:pt x="403" y="1"/>
                  </a:moveTo>
                  <a:cubicBezTo>
                    <a:pt x="327" y="58"/>
                    <a:pt x="259" y="116"/>
                    <a:pt x="192" y="183"/>
                  </a:cubicBezTo>
                  <a:cubicBezTo>
                    <a:pt x="125" y="250"/>
                    <a:pt x="58" y="317"/>
                    <a:pt x="1" y="394"/>
                  </a:cubicBezTo>
                  <a:lnTo>
                    <a:pt x="4132" y="4525"/>
                  </a:lnTo>
                  <a:cubicBezTo>
                    <a:pt x="4199" y="4458"/>
                    <a:pt x="4276" y="4400"/>
                    <a:pt x="4333" y="4333"/>
                  </a:cubicBezTo>
                  <a:cubicBezTo>
                    <a:pt x="4410" y="4257"/>
                    <a:pt x="4467" y="4199"/>
                    <a:pt x="4525" y="4122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863941" y="2654332"/>
              <a:ext cx="118555" cy="118555"/>
            </a:xfrm>
            <a:custGeom>
              <a:rect b="b" l="l" r="r" t="t"/>
              <a:pathLst>
                <a:path extrusionOk="0" h="4525" w="4525">
                  <a:moveTo>
                    <a:pt x="4132" y="0"/>
                  </a:moveTo>
                  <a:lnTo>
                    <a:pt x="1" y="4122"/>
                  </a:lnTo>
                  <a:cubicBezTo>
                    <a:pt x="58" y="4198"/>
                    <a:pt x="125" y="4266"/>
                    <a:pt x="192" y="4333"/>
                  </a:cubicBezTo>
                  <a:cubicBezTo>
                    <a:pt x="259" y="4400"/>
                    <a:pt x="327" y="4457"/>
                    <a:pt x="403" y="4524"/>
                  </a:cubicBezTo>
                  <a:lnTo>
                    <a:pt x="4525" y="393"/>
                  </a:lnTo>
                  <a:cubicBezTo>
                    <a:pt x="4467" y="316"/>
                    <a:pt x="4400" y="249"/>
                    <a:pt x="4333" y="192"/>
                  </a:cubicBezTo>
                  <a:cubicBezTo>
                    <a:pt x="4276" y="125"/>
                    <a:pt x="4199" y="58"/>
                    <a:pt x="4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863941" y="2758294"/>
              <a:ext cx="20881" cy="14593"/>
            </a:xfrm>
            <a:custGeom>
              <a:rect b="b" l="l" r="r" t="t"/>
              <a:pathLst>
                <a:path extrusionOk="0" h="557" w="797">
                  <a:moveTo>
                    <a:pt x="164" y="0"/>
                  </a:moveTo>
                  <a:lnTo>
                    <a:pt x="1" y="163"/>
                  </a:lnTo>
                  <a:cubicBezTo>
                    <a:pt x="29" y="192"/>
                    <a:pt x="58" y="230"/>
                    <a:pt x="87" y="259"/>
                  </a:cubicBezTo>
                  <a:lnTo>
                    <a:pt x="106" y="278"/>
                  </a:lnTo>
                  <a:cubicBezTo>
                    <a:pt x="135" y="307"/>
                    <a:pt x="164" y="346"/>
                    <a:pt x="192" y="374"/>
                  </a:cubicBezTo>
                  <a:lnTo>
                    <a:pt x="298" y="470"/>
                  </a:lnTo>
                  <a:cubicBezTo>
                    <a:pt x="327" y="499"/>
                    <a:pt x="365" y="528"/>
                    <a:pt x="403" y="556"/>
                  </a:cubicBezTo>
                  <a:lnTo>
                    <a:pt x="796" y="163"/>
                  </a:lnTo>
                  <a:cubicBezTo>
                    <a:pt x="576" y="135"/>
                    <a:pt x="365" y="77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967902" y="2654332"/>
              <a:ext cx="14593" cy="20619"/>
            </a:xfrm>
            <a:custGeom>
              <a:rect b="b" l="l" r="r" t="t"/>
              <a:pathLst>
                <a:path extrusionOk="0" h="787" w="557">
                  <a:moveTo>
                    <a:pt x="164" y="0"/>
                  </a:moveTo>
                  <a:lnTo>
                    <a:pt x="1" y="163"/>
                  </a:lnTo>
                  <a:cubicBezTo>
                    <a:pt x="78" y="364"/>
                    <a:pt x="135" y="575"/>
                    <a:pt x="164" y="786"/>
                  </a:cubicBezTo>
                  <a:lnTo>
                    <a:pt x="557" y="393"/>
                  </a:lnTo>
                  <a:cubicBezTo>
                    <a:pt x="528" y="364"/>
                    <a:pt x="499" y="326"/>
                    <a:pt x="471" y="288"/>
                  </a:cubicBezTo>
                  <a:cubicBezTo>
                    <a:pt x="432" y="259"/>
                    <a:pt x="404" y="221"/>
                    <a:pt x="365" y="192"/>
                  </a:cubicBezTo>
                  <a:lnTo>
                    <a:pt x="279" y="96"/>
                  </a:lnTo>
                  <a:lnTo>
                    <a:pt x="260" y="86"/>
                  </a:lnTo>
                  <a:cubicBezTo>
                    <a:pt x="231" y="58"/>
                    <a:pt x="193" y="29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944820" y="2566169"/>
              <a:ext cx="37676" cy="37702"/>
            </a:xfrm>
            <a:custGeom>
              <a:rect b="b" l="l" r="r" t="t"/>
              <a:pathLst>
                <a:path extrusionOk="0" h="1439" w="1438">
                  <a:moveTo>
                    <a:pt x="403" y="1"/>
                  </a:moveTo>
                  <a:cubicBezTo>
                    <a:pt x="345" y="77"/>
                    <a:pt x="278" y="144"/>
                    <a:pt x="211" y="212"/>
                  </a:cubicBezTo>
                  <a:cubicBezTo>
                    <a:pt x="144" y="279"/>
                    <a:pt x="77" y="346"/>
                    <a:pt x="0" y="403"/>
                  </a:cubicBezTo>
                  <a:lnTo>
                    <a:pt x="1045" y="1438"/>
                  </a:lnTo>
                  <a:cubicBezTo>
                    <a:pt x="1074" y="1410"/>
                    <a:pt x="1112" y="1381"/>
                    <a:pt x="1150" y="1352"/>
                  </a:cubicBezTo>
                  <a:cubicBezTo>
                    <a:pt x="1179" y="1314"/>
                    <a:pt x="1217" y="1285"/>
                    <a:pt x="1246" y="1247"/>
                  </a:cubicBezTo>
                  <a:cubicBezTo>
                    <a:pt x="1275" y="1218"/>
                    <a:pt x="1313" y="1189"/>
                    <a:pt x="1342" y="1151"/>
                  </a:cubicBezTo>
                  <a:lnTo>
                    <a:pt x="1352" y="1151"/>
                  </a:lnTo>
                  <a:cubicBezTo>
                    <a:pt x="1380" y="1113"/>
                    <a:pt x="1409" y="1074"/>
                    <a:pt x="1438" y="1036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38"/>
          <p:cNvGrpSpPr/>
          <p:nvPr/>
        </p:nvGrpSpPr>
        <p:grpSpPr>
          <a:xfrm>
            <a:off x="6149295" y="3656467"/>
            <a:ext cx="365176" cy="271013"/>
            <a:chOff x="7955145" y="2019192"/>
            <a:chExt cx="365176" cy="271013"/>
          </a:xfrm>
        </p:grpSpPr>
        <p:sp>
          <p:nvSpPr>
            <p:cNvPr id="1949" name="Google Shape;1949;p38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Google Shape;1955;p38"/>
          <p:cNvGrpSpPr/>
          <p:nvPr/>
        </p:nvGrpSpPr>
        <p:grpSpPr>
          <a:xfrm>
            <a:off x="5974418" y="1689060"/>
            <a:ext cx="333290" cy="329989"/>
            <a:chOff x="6202443" y="1992572"/>
            <a:chExt cx="333290" cy="329989"/>
          </a:xfrm>
        </p:grpSpPr>
        <p:sp>
          <p:nvSpPr>
            <p:cNvPr id="1956" name="Google Shape;1956;p38"/>
            <p:cNvSpPr/>
            <p:nvPr/>
          </p:nvSpPr>
          <p:spPr>
            <a:xfrm>
              <a:off x="6202705" y="2077460"/>
              <a:ext cx="202945" cy="244891"/>
            </a:xfrm>
            <a:custGeom>
              <a:rect b="b" l="l" r="r" t="t"/>
              <a:pathLst>
                <a:path extrusionOk="0" h="9347" w="7746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202443" y="2077460"/>
              <a:ext cx="202185" cy="244891"/>
            </a:xfrm>
            <a:custGeom>
              <a:rect b="b" l="l" r="r" t="t"/>
              <a:pathLst>
                <a:path extrusionOk="0" h="9347" w="7717">
                  <a:moveTo>
                    <a:pt x="6193" y="1"/>
                  </a:moveTo>
                  <a:cubicBezTo>
                    <a:pt x="6682" y="1"/>
                    <a:pt x="7084" y="403"/>
                    <a:pt x="7084" y="902"/>
                  </a:cubicBezTo>
                  <a:lnTo>
                    <a:pt x="7084" y="3988"/>
                  </a:lnTo>
                  <a:cubicBezTo>
                    <a:pt x="7084" y="4122"/>
                    <a:pt x="7036" y="4256"/>
                    <a:pt x="6941" y="4362"/>
                  </a:cubicBezTo>
                  <a:cubicBezTo>
                    <a:pt x="6663" y="4697"/>
                    <a:pt x="6452" y="5071"/>
                    <a:pt x="6317" y="5474"/>
                  </a:cubicBezTo>
                  <a:cubicBezTo>
                    <a:pt x="6174" y="5819"/>
                    <a:pt x="6097" y="6193"/>
                    <a:pt x="6097" y="6567"/>
                  </a:cubicBezTo>
                  <a:cubicBezTo>
                    <a:pt x="6097" y="6940"/>
                    <a:pt x="6174" y="7314"/>
                    <a:pt x="6317" y="7659"/>
                  </a:cubicBezTo>
                  <a:cubicBezTo>
                    <a:pt x="6317" y="7659"/>
                    <a:pt x="6317" y="7659"/>
                    <a:pt x="6317" y="7669"/>
                  </a:cubicBezTo>
                  <a:cubicBezTo>
                    <a:pt x="6442" y="8052"/>
                    <a:pt x="6164" y="8445"/>
                    <a:pt x="5762" y="8455"/>
                  </a:cubicBezTo>
                  <a:lnTo>
                    <a:pt x="892" y="8455"/>
                  </a:lnTo>
                  <a:cubicBezTo>
                    <a:pt x="403" y="8455"/>
                    <a:pt x="1" y="8052"/>
                    <a:pt x="1" y="7554"/>
                  </a:cubicBezTo>
                  <a:lnTo>
                    <a:pt x="1" y="8445"/>
                  </a:lnTo>
                  <a:cubicBezTo>
                    <a:pt x="1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132" y="9346"/>
                    <a:pt x="7401" y="9212"/>
                    <a:pt x="7573" y="8992"/>
                  </a:cubicBezTo>
                  <a:cubicBezTo>
                    <a:pt x="7573" y="8982"/>
                    <a:pt x="7583" y="8972"/>
                    <a:pt x="7592" y="8963"/>
                  </a:cubicBezTo>
                  <a:cubicBezTo>
                    <a:pt x="7592" y="8953"/>
                    <a:pt x="7602" y="8944"/>
                    <a:pt x="7612" y="8934"/>
                  </a:cubicBezTo>
                  <a:lnTo>
                    <a:pt x="7612" y="8925"/>
                  </a:lnTo>
                  <a:cubicBezTo>
                    <a:pt x="7612" y="8915"/>
                    <a:pt x="7612" y="8905"/>
                    <a:pt x="7621" y="8905"/>
                  </a:cubicBezTo>
                  <a:cubicBezTo>
                    <a:pt x="7631" y="8896"/>
                    <a:pt x="7621" y="8905"/>
                    <a:pt x="7621" y="8886"/>
                  </a:cubicBezTo>
                  <a:cubicBezTo>
                    <a:pt x="7621" y="8886"/>
                    <a:pt x="7631" y="8877"/>
                    <a:pt x="7631" y="8867"/>
                  </a:cubicBezTo>
                  <a:lnTo>
                    <a:pt x="7631" y="8857"/>
                  </a:lnTo>
                  <a:cubicBezTo>
                    <a:pt x="7640" y="8848"/>
                    <a:pt x="7640" y="8838"/>
                    <a:pt x="7650" y="8838"/>
                  </a:cubicBezTo>
                  <a:lnTo>
                    <a:pt x="7650" y="8819"/>
                  </a:lnTo>
                  <a:cubicBezTo>
                    <a:pt x="7650" y="8819"/>
                    <a:pt x="7650" y="8809"/>
                    <a:pt x="7650" y="8800"/>
                  </a:cubicBezTo>
                  <a:lnTo>
                    <a:pt x="7650" y="8790"/>
                  </a:lnTo>
                  <a:cubicBezTo>
                    <a:pt x="7650" y="8781"/>
                    <a:pt x="7650" y="8771"/>
                    <a:pt x="7659" y="8762"/>
                  </a:cubicBezTo>
                  <a:cubicBezTo>
                    <a:pt x="7669" y="8762"/>
                    <a:pt x="7659" y="8752"/>
                    <a:pt x="7659" y="8752"/>
                  </a:cubicBezTo>
                  <a:lnTo>
                    <a:pt x="7669" y="8723"/>
                  </a:lnTo>
                  <a:lnTo>
                    <a:pt x="7669" y="8714"/>
                  </a:lnTo>
                  <a:cubicBezTo>
                    <a:pt x="7669" y="8694"/>
                    <a:pt x="7679" y="8685"/>
                    <a:pt x="7679" y="8675"/>
                  </a:cubicBezTo>
                  <a:cubicBezTo>
                    <a:pt x="7650" y="8647"/>
                    <a:pt x="7621" y="8618"/>
                    <a:pt x="7592" y="8589"/>
                  </a:cubicBezTo>
                  <a:lnTo>
                    <a:pt x="7583" y="8589"/>
                  </a:lnTo>
                  <a:cubicBezTo>
                    <a:pt x="7554" y="8560"/>
                    <a:pt x="7525" y="8532"/>
                    <a:pt x="7496" y="8503"/>
                  </a:cubicBezTo>
                  <a:lnTo>
                    <a:pt x="7487" y="8493"/>
                  </a:lnTo>
                  <a:cubicBezTo>
                    <a:pt x="7458" y="8464"/>
                    <a:pt x="7429" y="8436"/>
                    <a:pt x="7410" y="8407"/>
                  </a:cubicBezTo>
                  <a:lnTo>
                    <a:pt x="7410" y="8397"/>
                  </a:lnTo>
                  <a:cubicBezTo>
                    <a:pt x="7381" y="8359"/>
                    <a:pt x="7353" y="8330"/>
                    <a:pt x="7334" y="8301"/>
                  </a:cubicBezTo>
                  <a:cubicBezTo>
                    <a:pt x="6394" y="7122"/>
                    <a:pt x="6567" y="5416"/>
                    <a:pt x="7717" y="4439"/>
                  </a:cubicBezTo>
                  <a:lnTo>
                    <a:pt x="7717" y="902"/>
                  </a:lnTo>
                  <a:cubicBezTo>
                    <a:pt x="7717" y="422"/>
                    <a:pt x="7343" y="29"/>
                    <a:pt x="6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6248398" y="2055610"/>
              <a:ext cx="111298" cy="22139"/>
            </a:xfrm>
            <a:custGeom>
              <a:rect b="b" l="l" r="r" t="t"/>
              <a:pathLst>
                <a:path extrusionOk="0" h="845" w="4248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225290" y="1992834"/>
              <a:ext cx="157514" cy="62801"/>
            </a:xfrm>
            <a:custGeom>
              <a:rect b="b" l="l" r="r" t="t"/>
              <a:pathLst>
                <a:path extrusionOk="0" h="2397" w="6012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343085" y="1992572"/>
              <a:ext cx="39719" cy="63063"/>
            </a:xfrm>
            <a:custGeom>
              <a:rect b="b" l="l" r="r" t="t"/>
              <a:pathLst>
                <a:path extrusionOk="0" h="2407" w="1516">
                  <a:moveTo>
                    <a:pt x="10" y="1"/>
                  </a:moveTo>
                  <a:lnTo>
                    <a:pt x="1" y="10"/>
                  </a:lnTo>
                  <a:lnTo>
                    <a:pt x="10" y="10"/>
                  </a:lnTo>
                  <a:lnTo>
                    <a:pt x="10" y="1"/>
                  </a:lnTo>
                  <a:close/>
                  <a:moveTo>
                    <a:pt x="10" y="10"/>
                  </a:moveTo>
                  <a:lnTo>
                    <a:pt x="10" y="2407"/>
                  </a:lnTo>
                  <a:lnTo>
                    <a:pt x="1180" y="2407"/>
                  </a:lnTo>
                  <a:cubicBezTo>
                    <a:pt x="1362" y="2407"/>
                    <a:pt x="1515" y="2263"/>
                    <a:pt x="1515" y="2071"/>
                  </a:cubicBezTo>
                  <a:lnTo>
                    <a:pt x="1515" y="346"/>
                  </a:lnTo>
                  <a:cubicBezTo>
                    <a:pt x="1515" y="154"/>
                    <a:pt x="1362" y="10"/>
                    <a:pt x="1180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222539" y="2138978"/>
              <a:ext cx="142685" cy="122223"/>
            </a:xfrm>
            <a:custGeom>
              <a:rect b="b" l="l" r="r" t="t"/>
              <a:pathLst>
                <a:path extrusionOk="0" h="4665" w="5446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253926" y="2149799"/>
              <a:ext cx="121070" cy="111586"/>
            </a:xfrm>
            <a:custGeom>
              <a:rect b="b" l="l" r="r" t="t"/>
              <a:pathLst>
                <a:path extrusionOk="0" h="4259" w="4621">
                  <a:moveTo>
                    <a:pt x="3241" y="0"/>
                  </a:moveTo>
                  <a:cubicBezTo>
                    <a:pt x="3864" y="920"/>
                    <a:pt x="3749" y="2157"/>
                    <a:pt x="2963" y="2952"/>
                  </a:cubicBezTo>
                  <a:cubicBezTo>
                    <a:pt x="2509" y="3401"/>
                    <a:pt x="1911" y="3634"/>
                    <a:pt x="1309" y="3634"/>
                  </a:cubicBezTo>
                  <a:cubicBezTo>
                    <a:pt x="856" y="3634"/>
                    <a:pt x="400" y="3502"/>
                    <a:pt x="1" y="3230"/>
                  </a:cubicBezTo>
                  <a:lnTo>
                    <a:pt x="1" y="3230"/>
                  </a:lnTo>
                  <a:cubicBezTo>
                    <a:pt x="459" y="3907"/>
                    <a:pt x="1196" y="4258"/>
                    <a:pt x="1939" y="4258"/>
                  </a:cubicBezTo>
                  <a:cubicBezTo>
                    <a:pt x="2531" y="4258"/>
                    <a:pt x="3126" y="4035"/>
                    <a:pt x="3586" y="3575"/>
                  </a:cubicBezTo>
                  <a:cubicBezTo>
                    <a:pt x="4621" y="2540"/>
                    <a:pt x="4458" y="815"/>
                    <a:pt x="3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355137" y="2176654"/>
              <a:ext cx="170562" cy="145908"/>
            </a:xfrm>
            <a:custGeom>
              <a:rect b="b" l="l" r="r" t="t"/>
              <a:pathLst>
                <a:path extrusionOk="0" h="5569" w="651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394568" y="2191483"/>
              <a:ext cx="141166" cy="131026"/>
            </a:xfrm>
            <a:custGeom>
              <a:rect b="b" l="l" r="r" t="t"/>
              <a:pathLst>
                <a:path extrusionOk="0" h="5001" w="5388">
                  <a:moveTo>
                    <a:pt x="3902" y="0"/>
                  </a:moveTo>
                  <a:lnTo>
                    <a:pt x="3902" y="0"/>
                  </a:lnTo>
                  <a:cubicBezTo>
                    <a:pt x="4745" y="1103"/>
                    <a:pt x="4640" y="2665"/>
                    <a:pt x="3653" y="3652"/>
                  </a:cubicBezTo>
                  <a:cubicBezTo>
                    <a:pt x="3116" y="4194"/>
                    <a:pt x="2405" y="4470"/>
                    <a:pt x="1687" y="4470"/>
                  </a:cubicBezTo>
                  <a:cubicBezTo>
                    <a:pt x="1097" y="4470"/>
                    <a:pt x="503" y="4283"/>
                    <a:pt x="1" y="3902"/>
                  </a:cubicBezTo>
                  <a:lnTo>
                    <a:pt x="1" y="3902"/>
                  </a:lnTo>
                  <a:cubicBezTo>
                    <a:pt x="556" y="4628"/>
                    <a:pt x="1390" y="5001"/>
                    <a:pt x="2226" y="5001"/>
                  </a:cubicBezTo>
                  <a:cubicBezTo>
                    <a:pt x="2934" y="5001"/>
                    <a:pt x="3644" y="4734"/>
                    <a:pt x="4189" y="4189"/>
                  </a:cubicBezTo>
                  <a:cubicBezTo>
                    <a:pt x="5388" y="2991"/>
                    <a:pt x="5253" y="1016"/>
                    <a:pt x="3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6402611" y="2199002"/>
              <a:ext cx="109516" cy="109542"/>
            </a:xfrm>
            <a:custGeom>
              <a:rect b="b" l="l" r="r" t="t"/>
              <a:pathLst>
                <a:path extrusionOk="0" h="4181" w="418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6268493" y="2166226"/>
              <a:ext cx="71343" cy="67596"/>
            </a:xfrm>
            <a:custGeom>
              <a:rect b="b" l="l" r="r" t="t"/>
              <a:pathLst>
                <a:path extrusionOk="0" h="2580" w="2723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38"/>
          <p:cNvGrpSpPr/>
          <p:nvPr/>
        </p:nvGrpSpPr>
        <p:grpSpPr>
          <a:xfrm>
            <a:off x="2583282" y="3586084"/>
            <a:ext cx="329590" cy="365000"/>
            <a:chOff x="862507" y="2885984"/>
            <a:chExt cx="329590" cy="365000"/>
          </a:xfrm>
        </p:grpSpPr>
        <p:sp>
          <p:nvSpPr>
            <p:cNvPr id="1968" name="Google Shape;1968;p38"/>
            <p:cNvSpPr/>
            <p:nvPr/>
          </p:nvSpPr>
          <p:spPr>
            <a:xfrm>
              <a:off x="862821" y="2975834"/>
              <a:ext cx="313854" cy="275150"/>
            </a:xfrm>
            <a:custGeom>
              <a:rect b="b" l="l" r="r" t="t"/>
              <a:pathLst>
                <a:path extrusionOk="0" h="18377" w="20962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862507" y="2975819"/>
              <a:ext cx="250894" cy="275165"/>
            </a:xfrm>
            <a:custGeom>
              <a:rect b="b" l="l" r="r" t="t"/>
              <a:pathLst>
                <a:path extrusionOk="0" h="18378" w="16757">
                  <a:moveTo>
                    <a:pt x="6204" y="1"/>
                  </a:moveTo>
                  <a:cubicBezTo>
                    <a:pt x="5767" y="1"/>
                    <a:pt x="5333" y="44"/>
                    <a:pt x="4920" y="149"/>
                  </a:cubicBezTo>
                  <a:cubicBezTo>
                    <a:pt x="2544" y="759"/>
                    <a:pt x="1" y="3324"/>
                    <a:pt x="1" y="7571"/>
                  </a:cubicBezTo>
                  <a:cubicBezTo>
                    <a:pt x="1" y="11797"/>
                    <a:pt x="3995" y="18377"/>
                    <a:pt x="7401" y="18377"/>
                  </a:cubicBezTo>
                  <a:cubicBezTo>
                    <a:pt x="8053" y="18377"/>
                    <a:pt x="8684" y="18293"/>
                    <a:pt x="9293" y="18104"/>
                  </a:cubicBezTo>
                  <a:cubicBezTo>
                    <a:pt x="9682" y="17989"/>
                    <a:pt x="10087" y="17931"/>
                    <a:pt x="10492" y="17931"/>
                  </a:cubicBezTo>
                  <a:cubicBezTo>
                    <a:pt x="10896" y="17931"/>
                    <a:pt x="11301" y="17989"/>
                    <a:pt x="11690" y="18104"/>
                  </a:cubicBezTo>
                  <a:cubicBezTo>
                    <a:pt x="12300" y="18293"/>
                    <a:pt x="12952" y="18377"/>
                    <a:pt x="13582" y="18377"/>
                  </a:cubicBezTo>
                  <a:cubicBezTo>
                    <a:pt x="14633" y="18377"/>
                    <a:pt x="15748" y="17768"/>
                    <a:pt x="16757" y="16780"/>
                  </a:cubicBezTo>
                  <a:lnTo>
                    <a:pt x="16757" y="16780"/>
                  </a:lnTo>
                  <a:cubicBezTo>
                    <a:pt x="15461" y="17012"/>
                    <a:pt x="14299" y="17110"/>
                    <a:pt x="13262" y="17110"/>
                  </a:cubicBezTo>
                  <a:cubicBezTo>
                    <a:pt x="12044" y="17110"/>
                    <a:pt x="10999" y="16974"/>
                    <a:pt x="10113" y="16759"/>
                  </a:cubicBezTo>
                  <a:cubicBezTo>
                    <a:pt x="7422" y="16086"/>
                    <a:pt x="5425" y="13836"/>
                    <a:pt x="5088" y="11082"/>
                  </a:cubicBezTo>
                  <a:cubicBezTo>
                    <a:pt x="4247" y="4207"/>
                    <a:pt x="8747" y="2210"/>
                    <a:pt x="8747" y="2210"/>
                  </a:cubicBezTo>
                  <a:cubicBezTo>
                    <a:pt x="9339" y="2449"/>
                    <a:pt x="9969" y="2576"/>
                    <a:pt x="10606" y="2576"/>
                  </a:cubicBezTo>
                  <a:cubicBezTo>
                    <a:pt x="10918" y="2576"/>
                    <a:pt x="11231" y="2545"/>
                    <a:pt x="11543" y="2483"/>
                  </a:cubicBezTo>
                  <a:cubicBezTo>
                    <a:pt x="10597" y="1558"/>
                    <a:pt x="11858" y="465"/>
                    <a:pt x="11858" y="465"/>
                  </a:cubicBezTo>
                  <a:lnTo>
                    <a:pt x="11858" y="465"/>
                  </a:lnTo>
                  <a:cubicBezTo>
                    <a:pt x="11402" y="541"/>
                    <a:pt x="10943" y="579"/>
                    <a:pt x="10485" y="579"/>
                  </a:cubicBezTo>
                  <a:cubicBezTo>
                    <a:pt x="9804" y="579"/>
                    <a:pt x="9127" y="494"/>
                    <a:pt x="8473" y="318"/>
                  </a:cubicBezTo>
                  <a:cubicBezTo>
                    <a:pt x="7784" y="142"/>
                    <a:pt x="6990" y="1"/>
                    <a:pt x="6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1034691" y="2885984"/>
              <a:ext cx="157406" cy="87050"/>
            </a:xfrm>
            <a:custGeom>
              <a:rect b="b" l="l" r="r" t="t"/>
              <a:pathLst>
                <a:path extrusionOk="0" h="5814" w="10513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1034691" y="2885984"/>
              <a:ext cx="157406" cy="58707"/>
            </a:xfrm>
            <a:custGeom>
              <a:rect b="b" l="l" r="r" t="t"/>
              <a:pathLst>
                <a:path extrusionOk="0" h="3921" w="10513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1103639" y="3030843"/>
              <a:ext cx="44393" cy="63139"/>
            </a:xfrm>
            <a:custGeom>
              <a:rect b="b" l="l" r="r" t="t"/>
              <a:pathLst>
                <a:path extrusionOk="0" h="4217" w="2965">
                  <a:moveTo>
                    <a:pt x="1383" y="1"/>
                  </a:moveTo>
                  <a:cubicBezTo>
                    <a:pt x="1349" y="1"/>
                    <a:pt x="1316" y="3"/>
                    <a:pt x="1283" y="6"/>
                  </a:cubicBezTo>
                  <a:cubicBezTo>
                    <a:pt x="526" y="69"/>
                    <a:pt x="0" y="1079"/>
                    <a:pt x="126" y="2235"/>
                  </a:cubicBezTo>
                  <a:cubicBezTo>
                    <a:pt x="227" y="3360"/>
                    <a:pt x="884" y="4217"/>
                    <a:pt x="1603" y="4217"/>
                  </a:cubicBezTo>
                  <a:cubicBezTo>
                    <a:pt x="1636" y="4217"/>
                    <a:pt x="1670" y="4215"/>
                    <a:pt x="1703" y="4211"/>
                  </a:cubicBezTo>
                  <a:cubicBezTo>
                    <a:pt x="2460" y="4148"/>
                    <a:pt x="2965" y="3139"/>
                    <a:pt x="2859" y="1962"/>
                  </a:cubicBezTo>
                  <a:cubicBezTo>
                    <a:pt x="2739" y="856"/>
                    <a:pt x="2100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986853" y="3004491"/>
              <a:ext cx="65804" cy="14808"/>
            </a:xfrm>
            <a:custGeom>
              <a:rect b="b" l="l" r="r" t="t"/>
              <a:pathLst>
                <a:path extrusionOk="0" h="989" w="4395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991330" y="2933641"/>
              <a:ext cx="56356" cy="85972"/>
            </a:xfrm>
            <a:custGeom>
              <a:rect b="b" l="l" r="r" t="t"/>
              <a:pathLst>
                <a:path extrusionOk="0" h="5742" w="3764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8"/>
          <p:cNvGrpSpPr/>
          <p:nvPr/>
        </p:nvGrpSpPr>
        <p:grpSpPr>
          <a:xfrm>
            <a:off x="2230944" y="2662105"/>
            <a:ext cx="370195" cy="300154"/>
            <a:chOff x="3952456" y="1524280"/>
            <a:chExt cx="370195" cy="300154"/>
          </a:xfrm>
        </p:grpSpPr>
        <p:sp>
          <p:nvSpPr>
            <p:cNvPr id="1976" name="Google Shape;1976;p38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Google Shape;1982;p38"/>
          <p:cNvGrpSpPr/>
          <p:nvPr/>
        </p:nvGrpSpPr>
        <p:grpSpPr>
          <a:xfrm>
            <a:off x="3522358" y="1304926"/>
            <a:ext cx="1978914" cy="2809670"/>
            <a:chOff x="3522358" y="1304926"/>
            <a:chExt cx="1978914" cy="2809670"/>
          </a:xfrm>
        </p:grpSpPr>
        <p:sp>
          <p:nvSpPr>
            <p:cNvPr id="1983" name="Google Shape;1983;p38"/>
            <p:cNvSpPr/>
            <p:nvPr/>
          </p:nvSpPr>
          <p:spPr>
            <a:xfrm>
              <a:off x="4039252" y="3237650"/>
              <a:ext cx="1019141" cy="876946"/>
            </a:xfrm>
            <a:custGeom>
              <a:rect b="b" l="l" r="r" t="t"/>
              <a:pathLst>
                <a:path extrusionOk="0" h="11693" w="13589">
                  <a:moveTo>
                    <a:pt x="9923" y="1"/>
                  </a:moveTo>
                  <a:cubicBezTo>
                    <a:pt x="9853" y="1"/>
                    <a:pt x="9771" y="8"/>
                    <a:pt x="9667" y="19"/>
                  </a:cubicBezTo>
                  <a:cubicBezTo>
                    <a:pt x="8874" y="107"/>
                    <a:pt x="8075" y="125"/>
                    <a:pt x="7280" y="179"/>
                  </a:cubicBezTo>
                  <a:cubicBezTo>
                    <a:pt x="6475" y="235"/>
                    <a:pt x="5669" y="282"/>
                    <a:pt x="4863" y="282"/>
                  </a:cubicBezTo>
                  <a:cubicBezTo>
                    <a:pt x="4696" y="282"/>
                    <a:pt x="4529" y="280"/>
                    <a:pt x="4362" y="275"/>
                  </a:cubicBezTo>
                  <a:cubicBezTo>
                    <a:pt x="3757" y="260"/>
                    <a:pt x="3166" y="219"/>
                    <a:pt x="2577" y="84"/>
                  </a:cubicBezTo>
                  <a:cubicBezTo>
                    <a:pt x="2403" y="44"/>
                    <a:pt x="2267" y="15"/>
                    <a:pt x="2154" y="15"/>
                  </a:cubicBezTo>
                  <a:cubicBezTo>
                    <a:pt x="1948" y="15"/>
                    <a:pt x="1816" y="112"/>
                    <a:pt x="1657" y="420"/>
                  </a:cubicBezTo>
                  <a:cubicBezTo>
                    <a:pt x="1134" y="1430"/>
                    <a:pt x="794" y="2574"/>
                    <a:pt x="546" y="3680"/>
                  </a:cubicBezTo>
                  <a:cubicBezTo>
                    <a:pt x="60" y="5847"/>
                    <a:pt x="0" y="8120"/>
                    <a:pt x="213" y="10305"/>
                  </a:cubicBezTo>
                  <a:cubicBezTo>
                    <a:pt x="235" y="10533"/>
                    <a:pt x="265" y="10773"/>
                    <a:pt x="405" y="10954"/>
                  </a:cubicBezTo>
                  <a:cubicBezTo>
                    <a:pt x="589" y="11189"/>
                    <a:pt x="908" y="11261"/>
                    <a:pt x="1203" y="11313"/>
                  </a:cubicBezTo>
                  <a:cubicBezTo>
                    <a:pt x="2514" y="11541"/>
                    <a:pt x="3843" y="11669"/>
                    <a:pt x="5175" y="11692"/>
                  </a:cubicBezTo>
                  <a:cubicBezTo>
                    <a:pt x="5184" y="11693"/>
                    <a:pt x="5194" y="11693"/>
                    <a:pt x="5204" y="11693"/>
                  </a:cubicBezTo>
                  <a:cubicBezTo>
                    <a:pt x="5631" y="11693"/>
                    <a:pt x="6364" y="11547"/>
                    <a:pt x="6620" y="11174"/>
                  </a:cubicBezTo>
                  <a:cubicBezTo>
                    <a:pt x="6703" y="11054"/>
                    <a:pt x="6730" y="10906"/>
                    <a:pt x="6757" y="10762"/>
                  </a:cubicBezTo>
                  <a:cubicBezTo>
                    <a:pt x="6840" y="10301"/>
                    <a:pt x="6923" y="9838"/>
                    <a:pt x="7007" y="9375"/>
                  </a:cubicBezTo>
                  <a:cubicBezTo>
                    <a:pt x="7216" y="9930"/>
                    <a:pt x="7358" y="10509"/>
                    <a:pt x="7432" y="11097"/>
                  </a:cubicBezTo>
                  <a:cubicBezTo>
                    <a:pt x="7445" y="11210"/>
                    <a:pt x="7460" y="11332"/>
                    <a:pt x="7542" y="11412"/>
                  </a:cubicBezTo>
                  <a:cubicBezTo>
                    <a:pt x="7623" y="11493"/>
                    <a:pt x="7781" y="11523"/>
                    <a:pt x="7973" y="11523"/>
                  </a:cubicBezTo>
                  <a:cubicBezTo>
                    <a:pt x="8436" y="11523"/>
                    <a:pt x="9094" y="11352"/>
                    <a:pt x="9331" y="11321"/>
                  </a:cubicBezTo>
                  <a:cubicBezTo>
                    <a:pt x="10130" y="11218"/>
                    <a:pt x="10929" y="11115"/>
                    <a:pt x="11729" y="11013"/>
                  </a:cubicBezTo>
                  <a:cubicBezTo>
                    <a:pt x="12539" y="10910"/>
                    <a:pt x="13310" y="11046"/>
                    <a:pt x="13526" y="10021"/>
                  </a:cubicBezTo>
                  <a:cubicBezTo>
                    <a:pt x="13589" y="9723"/>
                    <a:pt x="13552" y="9413"/>
                    <a:pt x="13513" y="9111"/>
                  </a:cubicBezTo>
                  <a:cubicBezTo>
                    <a:pt x="13312" y="7566"/>
                    <a:pt x="12904" y="6062"/>
                    <a:pt x="12674" y="4527"/>
                  </a:cubicBezTo>
                  <a:cubicBezTo>
                    <a:pt x="12477" y="3219"/>
                    <a:pt x="11972" y="2018"/>
                    <a:pt x="11122" y="985"/>
                  </a:cubicBezTo>
                  <a:cubicBezTo>
                    <a:pt x="10916" y="735"/>
                    <a:pt x="10694" y="500"/>
                    <a:pt x="10457" y="279"/>
                  </a:cubicBezTo>
                  <a:cubicBezTo>
                    <a:pt x="10228" y="65"/>
                    <a:pt x="10131" y="1"/>
                    <a:pt x="9923" y="1"/>
                  </a:cubicBezTo>
                  <a:close/>
                </a:path>
              </a:pathLst>
            </a:custGeom>
            <a:solidFill>
              <a:srgbClr val="0047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4168475" y="3315349"/>
              <a:ext cx="664103" cy="91872"/>
            </a:xfrm>
            <a:custGeom>
              <a:rect b="b" l="l" r="r" t="t"/>
              <a:pathLst>
                <a:path extrusionOk="0" fill="none" h="1225" w="8855">
                  <a:moveTo>
                    <a:pt x="0" y="468"/>
                  </a:moveTo>
                  <a:cubicBezTo>
                    <a:pt x="2906" y="1225"/>
                    <a:pt x="6045" y="1059"/>
                    <a:pt x="8854" y="1"/>
                  </a:cubicBezTo>
                </a:path>
              </a:pathLst>
            </a:custGeom>
            <a:noFill/>
            <a:ln cap="rnd" cmpd="sng" w="2375">
              <a:solidFill>
                <a:srgbClr val="003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4523071" y="3394398"/>
              <a:ext cx="38849" cy="500683"/>
            </a:xfrm>
            <a:custGeom>
              <a:rect b="b" l="l" r="r" t="t"/>
              <a:pathLst>
                <a:path extrusionOk="0" fill="none" h="6676" w="518">
                  <a:moveTo>
                    <a:pt x="1" y="0"/>
                  </a:moveTo>
                  <a:cubicBezTo>
                    <a:pt x="174" y="2226"/>
                    <a:pt x="346" y="4451"/>
                    <a:pt x="518" y="6676"/>
                  </a:cubicBezTo>
                </a:path>
              </a:pathLst>
            </a:custGeom>
            <a:noFill/>
            <a:ln cap="rnd" cmpd="sng" w="2375">
              <a:solidFill>
                <a:srgbClr val="003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4552770" y="3390798"/>
              <a:ext cx="60223" cy="374388"/>
            </a:xfrm>
            <a:custGeom>
              <a:rect b="b" l="l" r="r" t="t"/>
              <a:pathLst>
                <a:path extrusionOk="0" fill="none" h="4992" w="803">
                  <a:moveTo>
                    <a:pt x="552" y="0"/>
                  </a:moveTo>
                  <a:cubicBezTo>
                    <a:pt x="677" y="851"/>
                    <a:pt x="803" y="1707"/>
                    <a:pt x="763" y="2566"/>
                  </a:cubicBezTo>
                  <a:cubicBezTo>
                    <a:pt x="722" y="3424"/>
                    <a:pt x="504" y="4295"/>
                    <a:pt x="0" y="4991"/>
                  </a:cubicBezTo>
                </a:path>
              </a:pathLst>
            </a:custGeom>
            <a:noFill/>
            <a:ln cap="rnd" cmpd="sng" w="2375">
              <a:solidFill>
                <a:srgbClr val="003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4100301" y="3406098"/>
              <a:ext cx="156070" cy="231592"/>
            </a:xfrm>
            <a:custGeom>
              <a:rect b="b" l="l" r="r" t="t"/>
              <a:pathLst>
                <a:path extrusionOk="0" fill="none" h="3088" w="2081">
                  <a:moveTo>
                    <a:pt x="1" y="3087"/>
                  </a:moveTo>
                  <a:cubicBezTo>
                    <a:pt x="1011" y="2328"/>
                    <a:pt x="1757" y="1222"/>
                    <a:pt x="2081" y="1"/>
                  </a:cubicBezTo>
                </a:path>
              </a:pathLst>
            </a:custGeom>
            <a:noFill/>
            <a:ln cap="rnd" cmpd="sng" w="2375">
              <a:solidFill>
                <a:srgbClr val="003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4765693" y="3376848"/>
              <a:ext cx="206393" cy="176769"/>
            </a:xfrm>
            <a:custGeom>
              <a:rect b="b" l="l" r="r" t="t"/>
              <a:pathLst>
                <a:path extrusionOk="0" fill="none" h="2357" w="2752">
                  <a:moveTo>
                    <a:pt x="0" y="0"/>
                  </a:moveTo>
                  <a:cubicBezTo>
                    <a:pt x="622" y="1061"/>
                    <a:pt x="1607" y="1905"/>
                    <a:pt x="2751" y="2356"/>
                  </a:cubicBezTo>
                </a:path>
              </a:pathLst>
            </a:custGeom>
            <a:noFill/>
            <a:ln cap="rnd" cmpd="sng" w="2375">
              <a:solidFill>
                <a:srgbClr val="003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4049827" y="1424924"/>
              <a:ext cx="916994" cy="1144312"/>
            </a:xfrm>
            <a:custGeom>
              <a:rect b="b" l="l" r="r" t="t"/>
              <a:pathLst>
                <a:path extrusionOk="0" h="15258" w="12227">
                  <a:moveTo>
                    <a:pt x="8465" y="0"/>
                  </a:moveTo>
                  <a:cubicBezTo>
                    <a:pt x="8238" y="0"/>
                    <a:pt x="8040" y="140"/>
                    <a:pt x="7743" y="155"/>
                  </a:cubicBezTo>
                  <a:cubicBezTo>
                    <a:pt x="7727" y="156"/>
                    <a:pt x="7712" y="157"/>
                    <a:pt x="7696" y="157"/>
                  </a:cubicBezTo>
                  <a:cubicBezTo>
                    <a:pt x="7447" y="157"/>
                    <a:pt x="7205" y="57"/>
                    <a:pt x="6956" y="38"/>
                  </a:cubicBezTo>
                  <a:cubicBezTo>
                    <a:pt x="6847" y="29"/>
                    <a:pt x="6737" y="25"/>
                    <a:pt x="6626" y="25"/>
                  </a:cubicBezTo>
                  <a:cubicBezTo>
                    <a:pt x="5897" y="25"/>
                    <a:pt x="5138" y="205"/>
                    <a:pt x="4471" y="458"/>
                  </a:cubicBezTo>
                  <a:cubicBezTo>
                    <a:pt x="4171" y="572"/>
                    <a:pt x="3829" y="849"/>
                    <a:pt x="3517" y="888"/>
                  </a:cubicBezTo>
                  <a:cubicBezTo>
                    <a:pt x="3461" y="895"/>
                    <a:pt x="3405" y="898"/>
                    <a:pt x="3349" y="898"/>
                  </a:cubicBezTo>
                  <a:cubicBezTo>
                    <a:pt x="2904" y="898"/>
                    <a:pt x="2467" y="694"/>
                    <a:pt x="2024" y="674"/>
                  </a:cubicBezTo>
                  <a:cubicBezTo>
                    <a:pt x="2016" y="674"/>
                    <a:pt x="2008" y="674"/>
                    <a:pt x="2001" y="674"/>
                  </a:cubicBezTo>
                  <a:cubicBezTo>
                    <a:pt x="1505" y="674"/>
                    <a:pt x="1314" y="1396"/>
                    <a:pt x="1221" y="1770"/>
                  </a:cubicBezTo>
                  <a:cubicBezTo>
                    <a:pt x="1128" y="2140"/>
                    <a:pt x="1088" y="2519"/>
                    <a:pt x="1091" y="2900"/>
                  </a:cubicBezTo>
                  <a:cubicBezTo>
                    <a:pt x="1095" y="3261"/>
                    <a:pt x="1189" y="3617"/>
                    <a:pt x="1204" y="3979"/>
                  </a:cubicBezTo>
                  <a:cubicBezTo>
                    <a:pt x="1235" y="4745"/>
                    <a:pt x="1108" y="5517"/>
                    <a:pt x="826" y="6230"/>
                  </a:cubicBezTo>
                  <a:cubicBezTo>
                    <a:pt x="424" y="7245"/>
                    <a:pt x="1" y="8552"/>
                    <a:pt x="710" y="9550"/>
                  </a:cubicBezTo>
                  <a:cubicBezTo>
                    <a:pt x="1110" y="10114"/>
                    <a:pt x="1843" y="10446"/>
                    <a:pt x="2043" y="11108"/>
                  </a:cubicBezTo>
                  <a:cubicBezTo>
                    <a:pt x="2143" y="11437"/>
                    <a:pt x="2087" y="11792"/>
                    <a:pt x="2107" y="12135"/>
                  </a:cubicBezTo>
                  <a:cubicBezTo>
                    <a:pt x="2150" y="12873"/>
                    <a:pt x="2557" y="13559"/>
                    <a:pt x="3114" y="14045"/>
                  </a:cubicBezTo>
                  <a:cubicBezTo>
                    <a:pt x="3671" y="14531"/>
                    <a:pt x="4368" y="14833"/>
                    <a:pt x="5082" y="15026"/>
                  </a:cubicBezTo>
                  <a:cubicBezTo>
                    <a:pt x="5612" y="15170"/>
                    <a:pt x="6160" y="15258"/>
                    <a:pt x="6708" y="15258"/>
                  </a:cubicBezTo>
                  <a:cubicBezTo>
                    <a:pt x="6874" y="15258"/>
                    <a:pt x="7040" y="15250"/>
                    <a:pt x="7206" y="15233"/>
                  </a:cubicBezTo>
                  <a:cubicBezTo>
                    <a:pt x="7425" y="15211"/>
                    <a:pt x="7639" y="15174"/>
                    <a:pt x="7849" y="15123"/>
                  </a:cubicBezTo>
                  <a:cubicBezTo>
                    <a:pt x="8295" y="15013"/>
                    <a:pt x="8717" y="14835"/>
                    <a:pt x="9109" y="14583"/>
                  </a:cubicBezTo>
                  <a:cubicBezTo>
                    <a:pt x="9663" y="14227"/>
                    <a:pt x="10301" y="14154"/>
                    <a:pt x="10874" y="13834"/>
                  </a:cubicBezTo>
                  <a:cubicBezTo>
                    <a:pt x="11412" y="13532"/>
                    <a:pt x="11866" y="13051"/>
                    <a:pt x="12047" y="12461"/>
                  </a:cubicBezTo>
                  <a:cubicBezTo>
                    <a:pt x="12226" y="11872"/>
                    <a:pt x="12097" y="11175"/>
                    <a:pt x="11650" y="10750"/>
                  </a:cubicBezTo>
                  <a:cubicBezTo>
                    <a:pt x="11599" y="10702"/>
                    <a:pt x="11542" y="10652"/>
                    <a:pt x="11524" y="10584"/>
                  </a:cubicBezTo>
                  <a:cubicBezTo>
                    <a:pt x="11507" y="10521"/>
                    <a:pt x="11528" y="10456"/>
                    <a:pt x="11544" y="10393"/>
                  </a:cubicBezTo>
                  <a:cubicBezTo>
                    <a:pt x="11696" y="9824"/>
                    <a:pt x="11500" y="9088"/>
                    <a:pt x="11185" y="8593"/>
                  </a:cubicBezTo>
                  <a:cubicBezTo>
                    <a:pt x="10842" y="8051"/>
                    <a:pt x="10211" y="7759"/>
                    <a:pt x="10001" y="7121"/>
                  </a:cubicBezTo>
                  <a:cubicBezTo>
                    <a:pt x="9835" y="6618"/>
                    <a:pt x="9966" y="6085"/>
                    <a:pt x="10083" y="5587"/>
                  </a:cubicBezTo>
                  <a:cubicBezTo>
                    <a:pt x="10189" y="5131"/>
                    <a:pt x="10195" y="4660"/>
                    <a:pt x="10305" y="4211"/>
                  </a:cubicBezTo>
                  <a:cubicBezTo>
                    <a:pt x="10535" y="3273"/>
                    <a:pt x="10049" y="2038"/>
                    <a:pt x="9613" y="1218"/>
                  </a:cubicBezTo>
                  <a:cubicBezTo>
                    <a:pt x="9420" y="857"/>
                    <a:pt x="9182" y="374"/>
                    <a:pt x="8839" y="134"/>
                  </a:cubicBezTo>
                  <a:cubicBezTo>
                    <a:pt x="8697" y="34"/>
                    <a:pt x="8577" y="0"/>
                    <a:pt x="846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4182950" y="1511925"/>
              <a:ext cx="620679" cy="603230"/>
            </a:xfrm>
            <a:custGeom>
              <a:rect b="b" l="l" r="r" t="t"/>
              <a:pathLst>
                <a:path extrusionOk="0" h="7949" w="8276">
                  <a:moveTo>
                    <a:pt x="1608" y="0"/>
                  </a:moveTo>
                  <a:cubicBezTo>
                    <a:pt x="1676" y="186"/>
                    <a:pt x="1544" y="565"/>
                    <a:pt x="1497" y="750"/>
                  </a:cubicBezTo>
                  <a:cubicBezTo>
                    <a:pt x="1441" y="971"/>
                    <a:pt x="1372" y="1180"/>
                    <a:pt x="1275" y="1386"/>
                  </a:cubicBezTo>
                  <a:cubicBezTo>
                    <a:pt x="1106" y="1747"/>
                    <a:pt x="934" y="2210"/>
                    <a:pt x="941" y="2611"/>
                  </a:cubicBezTo>
                  <a:cubicBezTo>
                    <a:pt x="943" y="2685"/>
                    <a:pt x="949" y="2760"/>
                    <a:pt x="956" y="2833"/>
                  </a:cubicBezTo>
                  <a:cubicBezTo>
                    <a:pt x="857" y="2698"/>
                    <a:pt x="732" y="2641"/>
                    <a:pt x="607" y="2641"/>
                  </a:cubicBezTo>
                  <a:cubicBezTo>
                    <a:pt x="376" y="2641"/>
                    <a:pt x="142" y="2833"/>
                    <a:pt x="52" y="3085"/>
                  </a:cubicBezTo>
                  <a:cubicBezTo>
                    <a:pt x="1" y="3224"/>
                    <a:pt x="7" y="3378"/>
                    <a:pt x="26" y="3525"/>
                  </a:cubicBezTo>
                  <a:cubicBezTo>
                    <a:pt x="52" y="3728"/>
                    <a:pt x="105" y="3930"/>
                    <a:pt x="203" y="4108"/>
                  </a:cubicBezTo>
                  <a:cubicBezTo>
                    <a:pt x="318" y="4312"/>
                    <a:pt x="712" y="4772"/>
                    <a:pt x="1022" y="4843"/>
                  </a:cubicBezTo>
                  <a:cubicBezTo>
                    <a:pt x="1037" y="4846"/>
                    <a:pt x="1053" y="4849"/>
                    <a:pt x="1069" y="4851"/>
                  </a:cubicBezTo>
                  <a:cubicBezTo>
                    <a:pt x="1309" y="5548"/>
                    <a:pt x="1662" y="6207"/>
                    <a:pt x="2156" y="6810"/>
                  </a:cubicBezTo>
                  <a:cubicBezTo>
                    <a:pt x="2648" y="7411"/>
                    <a:pt x="3333" y="7886"/>
                    <a:pt x="4091" y="7942"/>
                  </a:cubicBezTo>
                  <a:cubicBezTo>
                    <a:pt x="4142" y="7946"/>
                    <a:pt x="4193" y="7948"/>
                    <a:pt x="4244" y="7948"/>
                  </a:cubicBezTo>
                  <a:cubicBezTo>
                    <a:pt x="4833" y="7948"/>
                    <a:pt x="5411" y="7700"/>
                    <a:pt x="5876" y="7322"/>
                  </a:cubicBezTo>
                  <a:cubicBezTo>
                    <a:pt x="6582" y="6745"/>
                    <a:pt x="6986" y="6000"/>
                    <a:pt x="7227" y="5182"/>
                  </a:cubicBezTo>
                  <a:cubicBezTo>
                    <a:pt x="7262" y="5063"/>
                    <a:pt x="7293" y="4943"/>
                    <a:pt x="7321" y="4822"/>
                  </a:cubicBezTo>
                  <a:cubicBezTo>
                    <a:pt x="7619" y="4708"/>
                    <a:pt x="7966" y="4298"/>
                    <a:pt x="8073" y="4108"/>
                  </a:cubicBezTo>
                  <a:cubicBezTo>
                    <a:pt x="8172" y="3930"/>
                    <a:pt x="8224" y="3728"/>
                    <a:pt x="8250" y="3525"/>
                  </a:cubicBezTo>
                  <a:cubicBezTo>
                    <a:pt x="8269" y="3378"/>
                    <a:pt x="8276" y="3224"/>
                    <a:pt x="8225" y="3085"/>
                  </a:cubicBezTo>
                  <a:cubicBezTo>
                    <a:pt x="8134" y="2833"/>
                    <a:pt x="7899" y="2640"/>
                    <a:pt x="7669" y="2640"/>
                  </a:cubicBezTo>
                  <a:cubicBezTo>
                    <a:pt x="7540" y="2640"/>
                    <a:pt x="7414" y="2700"/>
                    <a:pt x="7313" y="2843"/>
                  </a:cubicBezTo>
                  <a:cubicBezTo>
                    <a:pt x="7302" y="2858"/>
                    <a:pt x="7292" y="2876"/>
                    <a:pt x="7280" y="2893"/>
                  </a:cubicBezTo>
                  <a:cubicBezTo>
                    <a:pt x="7252" y="2509"/>
                    <a:pt x="7203" y="2134"/>
                    <a:pt x="6936" y="1805"/>
                  </a:cubicBezTo>
                  <a:cubicBezTo>
                    <a:pt x="6552" y="1330"/>
                    <a:pt x="5962" y="1064"/>
                    <a:pt x="5355" y="1046"/>
                  </a:cubicBezTo>
                  <a:cubicBezTo>
                    <a:pt x="5302" y="1044"/>
                    <a:pt x="5248" y="1043"/>
                    <a:pt x="5195" y="1043"/>
                  </a:cubicBezTo>
                  <a:cubicBezTo>
                    <a:pt x="4988" y="1043"/>
                    <a:pt x="4780" y="1053"/>
                    <a:pt x="4571" y="1053"/>
                  </a:cubicBezTo>
                  <a:cubicBezTo>
                    <a:pt x="4469" y="1053"/>
                    <a:pt x="4367" y="1051"/>
                    <a:pt x="4265" y="1044"/>
                  </a:cubicBezTo>
                  <a:cubicBezTo>
                    <a:pt x="3597" y="997"/>
                    <a:pt x="2936" y="842"/>
                    <a:pt x="2317" y="587"/>
                  </a:cubicBezTo>
                  <a:cubicBezTo>
                    <a:pt x="2025" y="467"/>
                    <a:pt x="1716" y="297"/>
                    <a:pt x="1608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4305275" y="2046450"/>
              <a:ext cx="388774" cy="456857"/>
            </a:xfrm>
            <a:custGeom>
              <a:rect b="b" l="l" r="r" t="t"/>
              <a:pathLst>
                <a:path extrusionOk="0" h="6073" w="5184">
                  <a:moveTo>
                    <a:pt x="816" y="1"/>
                  </a:moveTo>
                  <a:cubicBezTo>
                    <a:pt x="816" y="10"/>
                    <a:pt x="816" y="20"/>
                    <a:pt x="816" y="30"/>
                  </a:cubicBezTo>
                  <a:cubicBezTo>
                    <a:pt x="809" y="643"/>
                    <a:pt x="898" y="1283"/>
                    <a:pt x="741" y="1884"/>
                  </a:cubicBezTo>
                  <a:cubicBezTo>
                    <a:pt x="678" y="2132"/>
                    <a:pt x="558" y="2429"/>
                    <a:pt x="329" y="2564"/>
                  </a:cubicBezTo>
                  <a:cubicBezTo>
                    <a:pt x="226" y="2624"/>
                    <a:pt x="115" y="2674"/>
                    <a:pt x="1" y="2712"/>
                  </a:cubicBezTo>
                  <a:cubicBezTo>
                    <a:pt x="40" y="2815"/>
                    <a:pt x="57" y="2919"/>
                    <a:pt x="104" y="3022"/>
                  </a:cubicBezTo>
                  <a:cubicBezTo>
                    <a:pt x="160" y="3144"/>
                    <a:pt x="220" y="3264"/>
                    <a:pt x="280" y="3383"/>
                  </a:cubicBezTo>
                  <a:cubicBezTo>
                    <a:pt x="410" y="3639"/>
                    <a:pt x="544" y="3893"/>
                    <a:pt x="680" y="4146"/>
                  </a:cubicBezTo>
                  <a:cubicBezTo>
                    <a:pt x="712" y="4206"/>
                    <a:pt x="745" y="4266"/>
                    <a:pt x="779" y="4326"/>
                  </a:cubicBezTo>
                  <a:cubicBezTo>
                    <a:pt x="1108" y="4909"/>
                    <a:pt x="1550" y="5406"/>
                    <a:pt x="2034" y="5868"/>
                  </a:cubicBezTo>
                  <a:cubicBezTo>
                    <a:pt x="2056" y="5888"/>
                    <a:pt x="2078" y="5909"/>
                    <a:pt x="2101" y="5930"/>
                  </a:cubicBezTo>
                  <a:cubicBezTo>
                    <a:pt x="2163" y="5989"/>
                    <a:pt x="2230" y="6048"/>
                    <a:pt x="2313" y="6067"/>
                  </a:cubicBezTo>
                  <a:cubicBezTo>
                    <a:pt x="2331" y="6071"/>
                    <a:pt x="2349" y="6072"/>
                    <a:pt x="2367" y="6072"/>
                  </a:cubicBezTo>
                  <a:cubicBezTo>
                    <a:pt x="2498" y="6072"/>
                    <a:pt x="2620" y="5972"/>
                    <a:pt x="2717" y="5877"/>
                  </a:cubicBezTo>
                  <a:cubicBezTo>
                    <a:pt x="3692" y="4924"/>
                    <a:pt x="4443" y="3771"/>
                    <a:pt x="5184" y="2627"/>
                  </a:cubicBezTo>
                  <a:cubicBezTo>
                    <a:pt x="4713" y="2377"/>
                    <a:pt x="4537" y="1798"/>
                    <a:pt x="4408" y="1295"/>
                  </a:cubicBezTo>
                  <a:cubicBezTo>
                    <a:pt x="4318" y="942"/>
                    <a:pt x="4259" y="576"/>
                    <a:pt x="4222" y="212"/>
                  </a:cubicBezTo>
                  <a:cubicBezTo>
                    <a:pt x="3762" y="580"/>
                    <a:pt x="3193" y="820"/>
                    <a:pt x="2614" y="820"/>
                  </a:cubicBezTo>
                  <a:cubicBezTo>
                    <a:pt x="2563" y="820"/>
                    <a:pt x="2512" y="818"/>
                    <a:pt x="2460" y="815"/>
                  </a:cubicBezTo>
                  <a:cubicBezTo>
                    <a:pt x="1841" y="769"/>
                    <a:pt x="1273" y="445"/>
                    <a:pt x="81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3754855" y="2240763"/>
              <a:ext cx="1515249" cy="1074414"/>
            </a:xfrm>
            <a:custGeom>
              <a:rect b="b" l="l" r="r" t="t"/>
              <a:pathLst>
                <a:path extrusionOk="0" h="14326" w="20204">
                  <a:moveTo>
                    <a:pt x="12546" y="0"/>
                  </a:moveTo>
                  <a:cubicBezTo>
                    <a:pt x="11798" y="1156"/>
                    <a:pt x="11041" y="2323"/>
                    <a:pt x="10056" y="3286"/>
                  </a:cubicBezTo>
                  <a:cubicBezTo>
                    <a:pt x="9959" y="3381"/>
                    <a:pt x="9837" y="3481"/>
                    <a:pt x="9706" y="3481"/>
                  </a:cubicBezTo>
                  <a:cubicBezTo>
                    <a:pt x="9688" y="3481"/>
                    <a:pt x="9670" y="3480"/>
                    <a:pt x="9652" y="3476"/>
                  </a:cubicBezTo>
                  <a:cubicBezTo>
                    <a:pt x="9569" y="3457"/>
                    <a:pt x="9502" y="3398"/>
                    <a:pt x="9440" y="3339"/>
                  </a:cubicBezTo>
                  <a:cubicBezTo>
                    <a:pt x="9417" y="3318"/>
                    <a:pt x="9395" y="3297"/>
                    <a:pt x="9373" y="3277"/>
                  </a:cubicBezTo>
                  <a:cubicBezTo>
                    <a:pt x="8889" y="2815"/>
                    <a:pt x="8447" y="2318"/>
                    <a:pt x="8118" y="1735"/>
                  </a:cubicBezTo>
                  <a:cubicBezTo>
                    <a:pt x="8084" y="1675"/>
                    <a:pt x="8051" y="1615"/>
                    <a:pt x="8019" y="1555"/>
                  </a:cubicBezTo>
                  <a:cubicBezTo>
                    <a:pt x="7883" y="1302"/>
                    <a:pt x="7749" y="1048"/>
                    <a:pt x="7619" y="792"/>
                  </a:cubicBezTo>
                  <a:cubicBezTo>
                    <a:pt x="7559" y="673"/>
                    <a:pt x="7499" y="553"/>
                    <a:pt x="7443" y="431"/>
                  </a:cubicBezTo>
                  <a:cubicBezTo>
                    <a:pt x="7395" y="328"/>
                    <a:pt x="7379" y="223"/>
                    <a:pt x="7339" y="119"/>
                  </a:cubicBezTo>
                  <a:cubicBezTo>
                    <a:pt x="7088" y="190"/>
                    <a:pt x="6828" y="230"/>
                    <a:pt x="6567" y="241"/>
                  </a:cubicBezTo>
                  <a:cubicBezTo>
                    <a:pt x="6562" y="241"/>
                    <a:pt x="6557" y="241"/>
                    <a:pt x="6551" y="241"/>
                  </a:cubicBezTo>
                  <a:cubicBezTo>
                    <a:pt x="6450" y="241"/>
                    <a:pt x="6269" y="206"/>
                    <a:pt x="6127" y="206"/>
                  </a:cubicBezTo>
                  <a:cubicBezTo>
                    <a:pt x="6068" y="206"/>
                    <a:pt x="6016" y="212"/>
                    <a:pt x="5979" y="228"/>
                  </a:cubicBezTo>
                  <a:cubicBezTo>
                    <a:pt x="5844" y="203"/>
                    <a:pt x="5709" y="190"/>
                    <a:pt x="5572" y="190"/>
                  </a:cubicBezTo>
                  <a:cubicBezTo>
                    <a:pt x="5463" y="190"/>
                    <a:pt x="5353" y="199"/>
                    <a:pt x="5243" y="215"/>
                  </a:cubicBezTo>
                  <a:cubicBezTo>
                    <a:pt x="4873" y="272"/>
                    <a:pt x="4535" y="451"/>
                    <a:pt x="4210" y="637"/>
                  </a:cubicBezTo>
                  <a:cubicBezTo>
                    <a:pt x="3267" y="1179"/>
                    <a:pt x="2408" y="1930"/>
                    <a:pt x="1583" y="2646"/>
                  </a:cubicBezTo>
                  <a:cubicBezTo>
                    <a:pt x="1270" y="2918"/>
                    <a:pt x="962" y="3199"/>
                    <a:pt x="660" y="3484"/>
                  </a:cubicBezTo>
                  <a:cubicBezTo>
                    <a:pt x="505" y="3631"/>
                    <a:pt x="351" y="3779"/>
                    <a:pt x="200" y="3930"/>
                  </a:cubicBezTo>
                  <a:cubicBezTo>
                    <a:pt x="46" y="4082"/>
                    <a:pt x="0" y="4166"/>
                    <a:pt x="141" y="4360"/>
                  </a:cubicBezTo>
                  <a:cubicBezTo>
                    <a:pt x="625" y="5025"/>
                    <a:pt x="1119" y="5717"/>
                    <a:pt x="1676" y="6325"/>
                  </a:cubicBezTo>
                  <a:cubicBezTo>
                    <a:pt x="1821" y="6483"/>
                    <a:pt x="1979" y="6635"/>
                    <a:pt x="2176" y="6720"/>
                  </a:cubicBezTo>
                  <a:cubicBezTo>
                    <a:pt x="2200" y="6730"/>
                    <a:pt x="2226" y="6740"/>
                    <a:pt x="2252" y="6740"/>
                  </a:cubicBezTo>
                  <a:cubicBezTo>
                    <a:pt x="2259" y="6740"/>
                    <a:pt x="2267" y="6739"/>
                    <a:pt x="2274" y="6738"/>
                  </a:cubicBezTo>
                  <a:cubicBezTo>
                    <a:pt x="2305" y="6731"/>
                    <a:pt x="2329" y="6710"/>
                    <a:pt x="2353" y="6690"/>
                  </a:cubicBezTo>
                  <a:cubicBezTo>
                    <a:pt x="2846" y="6249"/>
                    <a:pt x="3409" y="5889"/>
                    <a:pt x="3932" y="5485"/>
                  </a:cubicBezTo>
                  <a:cubicBezTo>
                    <a:pt x="4019" y="5421"/>
                    <a:pt x="4106" y="5356"/>
                    <a:pt x="4193" y="5291"/>
                  </a:cubicBezTo>
                  <a:lnTo>
                    <a:pt x="4193" y="5291"/>
                  </a:lnTo>
                  <a:cubicBezTo>
                    <a:pt x="3931" y="5999"/>
                    <a:pt x="3737" y="6696"/>
                    <a:pt x="3847" y="7544"/>
                  </a:cubicBezTo>
                  <a:cubicBezTo>
                    <a:pt x="3946" y="8303"/>
                    <a:pt x="4190" y="9119"/>
                    <a:pt x="4472" y="9830"/>
                  </a:cubicBezTo>
                  <a:cubicBezTo>
                    <a:pt x="4851" y="10788"/>
                    <a:pt x="5003" y="11816"/>
                    <a:pt x="5360" y="12780"/>
                  </a:cubicBezTo>
                  <a:cubicBezTo>
                    <a:pt x="5660" y="13593"/>
                    <a:pt x="6030" y="13881"/>
                    <a:pt x="6855" y="14068"/>
                  </a:cubicBezTo>
                  <a:cubicBezTo>
                    <a:pt x="7662" y="14252"/>
                    <a:pt x="8482" y="14325"/>
                    <a:pt x="9305" y="14325"/>
                  </a:cubicBezTo>
                  <a:cubicBezTo>
                    <a:pt x="10598" y="14325"/>
                    <a:pt x="11897" y="14144"/>
                    <a:pt x="13162" y="13920"/>
                  </a:cubicBezTo>
                  <a:cubicBezTo>
                    <a:pt x="13888" y="13793"/>
                    <a:pt x="14142" y="13753"/>
                    <a:pt x="14346" y="13023"/>
                  </a:cubicBezTo>
                  <a:cubicBezTo>
                    <a:pt x="14518" y="12406"/>
                    <a:pt x="14597" y="11768"/>
                    <a:pt x="14674" y="11133"/>
                  </a:cubicBezTo>
                  <a:cubicBezTo>
                    <a:pt x="14698" y="10938"/>
                    <a:pt x="14731" y="10749"/>
                    <a:pt x="14771" y="10563"/>
                  </a:cubicBezTo>
                  <a:cubicBezTo>
                    <a:pt x="14885" y="10036"/>
                    <a:pt x="15058" y="9534"/>
                    <a:pt x="15241" y="9013"/>
                  </a:cubicBezTo>
                  <a:cubicBezTo>
                    <a:pt x="15475" y="8341"/>
                    <a:pt x="15690" y="7625"/>
                    <a:pt x="15723" y="6909"/>
                  </a:cubicBezTo>
                  <a:cubicBezTo>
                    <a:pt x="15753" y="6277"/>
                    <a:pt x="15479" y="5617"/>
                    <a:pt x="15312" y="5003"/>
                  </a:cubicBezTo>
                  <a:cubicBezTo>
                    <a:pt x="15294" y="4938"/>
                    <a:pt x="15277" y="4872"/>
                    <a:pt x="15258" y="4806"/>
                  </a:cubicBezTo>
                  <a:lnTo>
                    <a:pt x="15258" y="4806"/>
                  </a:lnTo>
                  <a:cubicBezTo>
                    <a:pt x="15580" y="5095"/>
                    <a:pt x="15925" y="5361"/>
                    <a:pt x="16271" y="5616"/>
                  </a:cubicBezTo>
                  <a:cubicBezTo>
                    <a:pt x="16794" y="6021"/>
                    <a:pt x="17358" y="6381"/>
                    <a:pt x="17852" y="6821"/>
                  </a:cubicBezTo>
                  <a:cubicBezTo>
                    <a:pt x="17874" y="6841"/>
                    <a:pt x="17899" y="6862"/>
                    <a:pt x="17929" y="6869"/>
                  </a:cubicBezTo>
                  <a:cubicBezTo>
                    <a:pt x="17936" y="6871"/>
                    <a:pt x="17943" y="6872"/>
                    <a:pt x="17950" y="6872"/>
                  </a:cubicBezTo>
                  <a:cubicBezTo>
                    <a:pt x="17977" y="6872"/>
                    <a:pt x="18003" y="6862"/>
                    <a:pt x="18028" y="6851"/>
                  </a:cubicBezTo>
                  <a:cubicBezTo>
                    <a:pt x="18224" y="6767"/>
                    <a:pt x="18383" y="6614"/>
                    <a:pt x="18528" y="6456"/>
                  </a:cubicBezTo>
                  <a:cubicBezTo>
                    <a:pt x="19085" y="5848"/>
                    <a:pt x="19579" y="5157"/>
                    <a:pt x="20063" y="4491"/>
                  </a:cubicBezTo>
                  <a:cubicBezTo>
                    <a:pt x="20204" y="4298"/>
                    <a:pt x="20158" y="4214"/>
                    <a:pt x="20004" y="4061"/>
                  </a:cubicBezTo>
                  <a:cubicBezTo>
                    <a:pt x="19852" y="3911"/>
                    <a:pt x="19699" y="3763"/>
                    <a:pt x="19545" y="3616"/>
                  </a:cubicBezTo>
                  <a:cubicBezTo>
                    <a:pt x="19242" y="3330"/>
                    <a:pt x="18934" y="3050"/>
                    <a:pt x="18620" y="2777"/>
                  </a:cubicBezTo>
                  <a:cubicBezTo>
                    <a:pt x="17797" y="2062"/>
                    <a:pt x="16937" y="1311"/>
                    <a:pt x="15993" y="768"/>
                  </a:cubicBezTo>
                  <a:cubicBezTo>
                    <a:pt x="15670" y="582"/>
                    <a:pt x="15331" y="404"/>
                    <a:pt x="14961" y="347"/>
                  </a:cubicBezTo>
                  <a:cubicBezTo>
                    <a:pt x="14849" y="330"/>
                    <a:pt x="14738" y="321"/>
                    <a:pt x="14627" y="321"/>
                  </a:cubicBezTo>
                  <a:cubicBezTo>
                    <a:pt x="14430" y="321"/>
                    <a:pt x="14236" y="348"/>
                    <a:pt x="14040" y="400"/>
                  </a:cubicBezTo>
                  <a:cubicBezTo>
                    <a:pt x="14030" y="404"/>
                    <a:pt x="14018" y="408"/>
                    <a:pt x="14011" y="416"/>
                  </a:cubicBezTo>
                  <a:cubicBezTo>
                    <a:pt x="13695" y="375"/>
                    <a:pt x="13385" y="349"/>
                    <a:pt x="13079" y="251"/>
                  </a:cubicBezTo>
                  <a:cubicBezTo>
                    <a:pt x="13034" y="237"/>
                    <a:pt x="12501" y="74"/>
                    <a:pt x="12546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4496746" y="1757470"/>
              <a:ext cx="37124" cy="107321"/>
            </a:xfrm>
            <a:custGeom>
              <a:rect b="b" l="l" r="r" t="t"/>
              <a:pathLst>
                <a:path extrusionOk="0" fill="none" h="1431" w="495">
                  <a:moveTo>
                    <a:pt x="0" y="1431"/>
                  </a:moveTo>
                  <a:cubicBezTo>
                    <a:pt x="128" y="1361"/>
                    <a:pt x="253" y="1288"/>
                    <a:pt x="377" y="1211"/>
                  </a:cubicBezTo>
                  <a:cubicBezTo>
                    <a:pt x="431" y="1177"/>
                    <a:pt x="494" y="1120"/>
                    <a:pt x="470" y="1061"/>
                  </a:cubicBezTo>
                  <a:cubicBezTo>
                    <a:pt x="463" y="1042"/>
                    <a:pt x="448" y="1028"/>
                    <a:pt x="434" y="1014"/>
                  </a:cubicBezTo>
                  <a:cubicBezTo>
                    <a:pt x="176" y="752"/>
                    <a:pt x="52" y="364"/>
                    <a:pt x="112" y="1"/>
                  </a:cubicBezTo>
                </a:path>
              </a:pathLst>
            </a:custGeom>
            <a:noFill/>
            <a:ln cap="flat" cmpd="sng" w="9525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4427222" y="1914593"/>
              <a:ext cx="151570" cy="47023"/>
            </a:xfrm>
            <a:custGeom>
              <a:rect b="b" l="l" r="r" t="t"/>
              <a:pathLst>
                <a:path extrusionOk="0" fill="none" h="627" w="2021">
                  <a:moveTo>
                    <a:pt x="1" y="144"/>
                  </a:moveTo>
                  <a:cubicBezTo>
                    <a:pt x="250" y="451"/>
                    <a:pt x="654" y="626"/>
                    <a:pt x="1048" y="598"/>
                  </a:cubicBezTo>
                  <a:cubicBezTo>
                    <a:pt x="1442" y="570"/>
                    <a:pt x="1818" y="339"/>
                    <a:pt x="2020" y="0"/>
                  </a:cubicBezTo>
                </a:path>
              </a:pathLst>
            </a:custGeom>
            <a:noFill/>
            <a:ln cap="flat" cmpd="sng" w="9525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4225700" y="1752670"/>
              <a:ext cx="17399" cy="66748"/>
            </a:xfrm>
            <a:custGeom>
              <a:rect b="b" l="l" r="r" t="t"/>
              <a:pathLst>
                <a:path extrusionOk="0" fill="none" h="890" w="232">
                  <a:moveTo>
                    <a:pt x="0" y="0"/>
                  </a:moveTo>
                  <a:cubicBezTo>
                    <a:pt x="170" y="259"/>
                    <a:pt x="232" y="588"/>
                    <a:pt x="164" y="890"/>
                  </a:cubicBezTo>
                </a:path>
              </a:pathLst>
            </a:custGeom>
            <a:noFill/>
            <a:ln cap="flat" cmpd="sng" w="2900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4207025" y="1769170"/>
              <a:ext cx="31424" cy="20474"/>
            </a:xfrm>
            <a:custGeom>
              <a:rect b="b" l="l" r="r" t="t"/>
              <a:pathLst>
                <a:path extrusionOk="0" fill="none" h="273" w="419">
                  <a:moveTo>
                    <a:pt x="419" y="273"/>
                  </a:moveTo>
                  <a:cubicBezTo>
                    <a:pt x="391" y="215"/>
                    <a:pt x="362" y="157"/>
                    <a:pt x="320" y="108"/>
                  </a:cubicBezTo>
                  <a:cubicBezTo>
                    <a:pt x="279" y="59"/>
                    <a:pt x="223" y="18"/>
                    <a:pt x="160" y="9"/>
                  </a:cubicBezTo>
                  <a:cubicBezTo>
                    <a:pt x="103" y="0"/>
                    <a:pt x="44" y="16"/>
                    <a:pt x="0" y="52"/>
                  </a:cubicBezTo>
                </a:path>
              </a:pathLst>
            </a:custGeom>
            <a:noFill/>
            <a:ln cap="flat" cmpd="sng" w="2900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4746493" y="1752670"/>
              <a:ext cx="17399" cy="66748"/>
            </a:xfrm>
            <a:custGeom>
              <a:rect b="b" l="l" r="r" t="t"/>
              <a:pathLst>
                <a:path extrusionOk="0" fill="none" h="890" w="232">
                  <a:moveTo>
                    <a:pt x="232" y="0"/>
                  </a:moveTo>
                  <a:cubicBezTo>
                    <a:pt x="61" y="259"/>
                    <a:pt x="0" y="588"/>
                    <a:pt x="67" y="890"/>
                  </a:cubicBezTo>
                </a:path>
              </a:pathLst>
            </a:custGeom>
            <a:noFill/>
            <a:ln cap="flat" cmpd="sng" w="2900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4751068" y="1769170"/>
              <a:ext cx="31499" cy="20474"/>
            </a:xfrm>
            <a:custGeom>
              <a:rect b="b" l="l" r="r" t="t"/>
              <a:pathLst>
                <a:path extrusionOk="0" fill="none" h="273" w="420">
                  <a:moveTo>
                    <a:pt x="0" y="273"/>
                  </a:moveTo>
                  <a:cubicBezTo>
                    <a:pt x="29" y="215"/>
                    <a:pt x="58" y="157"/>
                    <a:pt x="100" y="108"/>
                  </a:cubicBezTo>
                  <a:cubicBezTo>
                    <a:pt x="141" y="59"/>
                    <a:pt x="196" y="18"/>
                    <a:pt x="260" y="9"/>
                  </a:cubicBezTo>
                  <a:cubicBezTo>
                    <a:pt x="315" y="0"/>
                    <a:pt x="376" y="16"/>
                    <a:pt x="419" y="52"/>
                  </a:cubicBezTo>
                </a:path>
              </a:pathLst>
            </a:custGeom>
            <a:noFill/>
            <a:ln cap="flat" cmpd="sng" w="2900">
              <a:solidFill>
                <a:srgbClr val="F18C8E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342323" y="1656071"/>
              <a:ext cx="81597" cy="24974"/>
            </a:xfrm>
            <a:custGeom>
              <a:rect b="b" l="l" r="r" t="t"/>
              <a:pathLst>
                <a:path extrusionOk="0" fill="none" h="333" w="1088">
                  <a:moveTo>
                    <a:pt x="0" y="333"/>
                  </a:moveTo>
                  <a:cubicBezTo>
                    <a:pt x="43" y="229"/>
                    <a:pt x="141" y="150"/>
                    <a:pt x="252" y="106"/>
                  </a:cubicBezTo>
                  <a:cubicBezTo>
                    <a:pt x="519" y="0"/>
                    <a:pt x="897" y="39"/>
                    <a:pt x="1087" y="254"/>
                  </a:cubicBezTo>
                </a:path>
              </a:pathLst>
            </a:custGeom>
            <a:noFill/>
            <a:ln cap="rnd" cmpd="sng" w="9525">
              <a:solidFill>
                <a:srgbClr val="3F2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359573" y="1714195"/>
              <a:ext cx="46798" cy="59173"/>
            </a:xfrm>
            <a:custGeom>
              <a:rect b="b" l="l" r="r" t="t"/>
              <a:pathLst>
                <a:path extrusionOk="0" h="789" w="624">
                  <a:moveTo>
                    <a:pt x="317" y="0"/>
                  </a:moveTo>
                  <a:cubicBezTo>
                    <a:pt x="291" y="0"/>
                    <a:pt x="265" y="5"/>
                    <a:pt x="239" y="15"/>
                  </a:cubicBezTo>
                  <a:cubicBezTo>
                    <a:pt x="12" y="102"/>
                    <a:pt x="1" y="330"/>
                    <a:pt x="49" y="520"/>
                  </a:cubicBezTo>
                  <a:cubicBezTo>
                    <a:pt x="64" y="585"/>
                    <a:pt x="89" y="648"/>
                    <a:pt x="133" y="700"/>
                  </a:cubicBezTo>
                  <a:cubicBezTo>
                    <a:pt x="177" y="751"/>
                    <a:pt x="243" y="788"/>
                    <a:pt x="314" y="788"/>
                  </a:cubicBezTo>
                  <a:cubicBezTo>
                    <a:pt x="315" y="788"/>
                    <a:pt x="317" y="788"/>
                    <a:pt x="319" y="788"/>
                  </a:cubicBezTo>
                  <a:cubicBezTo>
                    <a:pt x="433" y="786"/>
                    <a:pt x="518" y="689"/>
                    <a:pt x="560" y="592"/>
                  </a:cubicBezTo>
                  <a:cubicBezTo>
                    <a:pt x="623" y="441"/>
                    <a:pt x="616" y="259"/>
                    <a:pt x="528" y="118"/>
                  </a:cubicBezTo>
                  <a:cubicBezTo>
                    <a:pt x="485" y="49"/>
                    <a:pt x="402" y="0"/>
                    <a:pt x="31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4579995" y="1656071"/>
              <a:ext cx="81597" cy="24974"/>
            </a:xfrm>
            <a:custGeom>
              <a:rect b="b" l="l" r="r" t="t"/>
              <a:pathLst>
                <a:path extrusionOk="0" fill="none" h="333" w="1088">
                  <a:moveTo>
                    <a:pt x="1088" y="333"/>
                  </a:moveTo>
                  <a:cubicBezTo>
                    <a:pt x="1046" y="229"/>
                    <a:pt x="947" y="150"/>
                    <a:pt x="836" y="106"/>
                  </a:cubicBezTo>
                  <a:cubicBezTo>
                    <a:pt x="570" y="0"/>
                    <a:pt x="191" y="39"/>
                    <a:pt x="1" y="254"/>
                  </a:cubicBezTo>
                </a:path>
              </a:pathLst>
            </a:custGeom>
            <a:noFill/>
            <a:ln cap="rnd" cmpd="sng" w="9525">
              <a:solidFill>
                <a:srgbClr val="3F2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4597545" y="1714195"/>
              <a:ext cx="46798" cy="59173"/>
            </a:xfrm>
            <a:custGeom>
              <a:rect b="b" l="l" r="r" t="t"/>
              <a:pathLst>
                <a:path extrusionOk="0" h="789" w="624">
                  <a:moveTo>
                    <a:pt x="307" y="0"/>
                  </a:moveTo>
                  <a:cubicBezTo>
                    <a:pt x="221" y="0"/>
                    <a:pt x="139" y="49"/>
                    <a:pt x="96" y="118"/>
                  </a:cubicBezTo>
                  <a:cubicBezTo>
                    <a:pt x="8" y="259"/>
                    <a:pt x="1" y="441"/>
                    <a:pt x="65" y="592"/>
                  </a:cubicBezTo>
                  <a:cubicBezTo>
                    <a:pt x="106" y="689"/>
                    <a:pt x="192" y="786"/>
                    <a:pt x="306" y="788"/>
                  </a:cubicBezTo>
                  <a:cubicBezTo>
                    <a:pt x="308" y="788"/>
                    <a:pt x="309" y="788"/>
                    <a:pt x="311" y="788"/>
                  </a:cubicBezTo>
                  <a:cubicBezTo>
                    <a:pt x="381" y="788"/>
                    <a:pt x="447" y="751"/>
                    <a:pt x="491" y="700"/>
                  </a:cubicBezTo>
                  <a:cubicBezTo>
                    <a:pt x="536" y="648"/>
                    <a:pt x="559" y="585"/>
                    <a:pt x="576" y="520"/>
                  </a:cubicBezTo>
                  <a:cubicBezTo>
                    <a:pt x="623" y="330"/>
                    <a:pt x="613" y="102"/>
                    <a:pt x="386" y="15"/>
                  </a:cubicBezTo>
                  <a:cubicBezTo>
                    <a:pt x="360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4759093" y="3292399"/>
              <a:ext cx="291890" cy="270816"/>
            </a:xfrm>
            <a:custGeom>
              <a:rect b="b" l="l" r="r" t="t"/>
              <a:pathLst>
                <a:path extrusionOk="0" h="3611" w="3892">
                  <a:moveTo>
                    <a:pt x="413" y="0"/>
                  </a:moveTo>
                  <a:cubicBezTo>
                    <a:pt x="385" y="0"/>
                    <a:pt x="358" y="4"/>
                    <a:pt x="332" y="15"/>
                  </a:cubicBezTo>
                  <a:cubicBezTo>
                    <a:pt x="287" y="35"/>
                    <a:pt x="247" y="88"/>
                    <a:pt x="256" y="141"/>
                  </a:cubicBezTo>
                  <a:cubicBezTo>
                    <a:pt x="261" y="177"/>
                    <a:pt x="286" y="203"/>
                    <a:pt x="312" y="225"/>
                  </a:cubicBezTo>
                  <a:cubicBezTo>
                    <a:pt x="466" y="354"/>
                    <a:pt x="666" y="395"/>
                    <a:pt x="855" y="448"/>
                  </a:cubicBezTo>
                  <a:cubicBezTo>
                    <a:pt x="1243" y="546"/>
                    <a:pt x="1575" y="741"/>
                    <a:pt x="1881" y="1005"/>
                  </a:cubicBezTo>
                  <a:cubicBezTo>
                    <a:pt x="1543" y="962"/>
                    <a:pt x="1202" y="918"/>
                    <a:pt x="861" y="918"/>
                  </a:cubicBezTo>
                  <a:cubicBezTo>
                    <a:pt x="648" y="918"/>
                    <a:pt x="436" y="935"/>
                    <a:pt x="224" y="979"/>
                  </a:cubicBezTo>
                  <a:cubicBezTo>
                    <a:pt x="150" y="994"/>
                    <a:pt x="1" y="1036"/>
                    <a:pt x="1" y="1149"/>
                  </a:cubicBezTo>
                  <a:cubicBezTo>
                    <a:pt x="2" y="1246"/>
                    <a:pt x="116" y="1243"/>
                    <a:pt x="180" y="1254"/>
                  </a:cubicBezTo>
                  <a:cubicBezTo>
                    <a:pt x="130" y="1280"/>
                    <a:pt x="114" y="1346"/>
                    <a:pt x="120" y="1400"/>
                  </a:cubicBezTo>
                  <a:cubicBezTo>
                    <a:pt x="134" y="1522"/>
                    <a:pt x="168" y="1599"/>
                    <a:pt x="273" y="1647"/>
                  </a:cubicBezTo>
                  <a:cubicBezTo>
                    <a:pt x="351" y="1682"/>
                    <a:pt x="437" y="1691"/>
                    <a:pt x="524" y="1691"/>
                  </a:cubicBezTo>
                  <a:cubicBezTo>
                    <a:pt x="581" y="1691"/>
                    <a:pt x="638" y="1688"/>
                    <a:pt x="695" y="1684"/>
                  </a:cubicBezTo>
                  <a:cubicBezTo>
                    <a:pt x="762" y="1681"/>
                    <a:pt x="829" y="1679"/>
                    <a:pt x="896" y="1679"/>
                  </a:cubicBezTo>
                  <a:cubicBezTo>
                    <a:pt x="1219" y="1679"/>
                    <a:pt x="1540" y="1718"/>
                    <a:pt x="1853" y="1794"/>
                  </a:cubicBezTo>
                  <a:cubicBezTo>
                    <a:pt x="1581" y="1821"/>
                    <a:pt x="1306" y="1897"/>
                    <a:pt x="1066" y="2057"/>
                  </a:cubicBezTo>
                  <a:cubicBezTo>
                    <a:pt x="946" y="2137"/>
                    <a:pt x="837" y="2236"/>
                    <a:pt x="745" y="2354"/>
                  </a:cubicBezTo>
                  <a:cubicBezTo>
                    <a:pt x="710" y="2400"/>
                    <a:pt x="631" y="2487"/>
                    <a:pt x="630" y="2551"/>
                  </a:cubicBezTo>
                  <a:cubicBezTo>
                    <a:pt x="630" y="2605"/>
                    <a:pt x="660" y="2629"/>
                    <a:pt x="699" y="2629"/>
                  </a:cubicBezTo>
                  <a:cubicBezTo>
                    <a:pt x="714" y="2629"/>
                    <a:pt x="731" y="2625"/>
                    <a:pt x="748" y="2618"/>
                  </a:cubicBezTo>
                  <a:cubicBezTo>
                    <a:pt x="944" y="2528"/>
                    <a:pt x="1117" y="2377"/>
                    <a:pt x="1316" y="2294"/>
                  </a:cubicBezTo>
                  <a:cubicBezTo>
                    <a:pt x="1349" y="2281"/>
                    <a:pt x="1383" y="2269"/>
                    <a:pt x="1418" y="2265"/>
                  </a:cubicBezTo>
                  <a:cubicBezTo>
                    <a:pt x="1425" y="2264"/>
                    <a:pt x="1432" y="2264"/>
                    <a:pt x="1439" y="2264"/>
                  </a:cubicBezTo>
                  <a:cubicBezTo>
                    <a:pt x="1564" y="2264"/>
                    <a:pt x="1704" y="2364"/>
                    <a:pt x="1802" y="2435"/>
                  </a:cubicBezTo>
                  <a:cubicBezTo>
                    <a:pt x="1923" y="2523"/>
                    <a:pt x="2029" y="2634"/>
                    <a:pt x="2138" y="2738"/>
                  </a:cubicBezTo>
                  <a:cubicBezTo>
                    <a:pt x="2358" y="2950"/>
                    <a:pt x="2579" y="3163"/>
                    <a:pt x="2800" y="3375"/>
                  </a:cubicBezTo>
                  <a:cubicBezTo>
                    <a:pt x="2913" y="3483"/>
                    <a:pt x="3036" y="3596"/>
                    <a:pt x="3188" y="3609"/>
                  </a:cubicBezTo>
                  <a:cubicBezTo>
                    <a:pt x="3197" y="3610"/>
                    <a:pt x="3207" y="3610"/>
                    <a:pt x="3217" y="3610"/>
                  </a:cubicBezTo>
                  <a:cubicBezTo>
                    <a:pt x="3405" y="3610"/>
                    <a:pt x="3580" y="3455"/>
                    <a:pt x="3693" y="3277"/>
                  </a:cubicBezTo>
                  <a:cubicBezTo>
                    <a:pt x="3817" y="3084"/>
                    <a:pt x="3891" y="2822"/>
                    <a:pt x="3845" y="2595"/>
                  </a:cubicBezTo>
                  <a:cubicBezTo>
                    <a:pt x="3791" y="2333"/>
                    <a:pt x="3572" y="2263"/>
                    <a:pt x="3391" y="2124"/>
                  </a:cubicBezTo>
                  <a:cubicBezTo>
                    <a:pt x="2975" y="1803"/>
                    <a:pt x="2614" y="1397"/>
                    <a:pt x="2331" y="930"/>
                  </a:cubicBezTo>
                  <a:cubicBezTo>
                    <a:pt x="2160" y="647"/>
                    <a:pt x="2000" y="325"/>
                    <a:pt x="1716" y="192"/>
                  </a:cubicBezTo>
                  <a:cubicBezTo>
                    <a:pt x="1598" y="137"/>
                    <a:pt x="1467" y="120"/>
                    <a:pt x="1337" y="104"/>
                  </a:cubicBezTo>
                  <a:cubicBezTo>
                    <a:pt x="1051" y="68"/>
                    <a:pt x="765" y="35"/>
                    <a:pt x="477" y="5"/>
                  </a:cubicBezTo>
                  <a:cubicBezTo>
                    <a:pt x="456" y="3"/>
                    <a:pt x="434" y="0"/>
                    <a:pt x="413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4010827" y="3292399"/>
              <a:ext cx="291890" cy="270816"/>
            </a:xfrm>
            <a:custGeom>
              <a:rect b="b" l="l" r="r" t="t"/>
              <a:pathLst>
                <a:path extrusionOk="0" h="3611" w="3892">
                  <a:moveTo>
                    <a:pt x="3479" y="0"/>
                  </a:moveTo>
                  <a:cubicBezTo>
                    <a:pt x="3457" y="0"/>
                    <a:pt x="3436" y="3"/>
                    <a:pt x="3414" y="5"/>
                  </a:cubicBezTo>
                  <a:cubicBezTo>
                    <a:pt x="3127" y="35"/>
                    <a:pt x="2841" y="68"/>
                    <a:pt x="2554" y="104"/>
                  </a:cubicBezTo>
                  <a:cubicBezTo>
                    <a:pt x="2425" y="120"/>
                    <a:pt x="2294" y="137"/>
                    <a:pt x="2176" y="192"/>
                  </a:cubicBezTo>
                  <a:cubicBezTo>
                    <a:pt x="1892" y="325"/>
                    <a:pt x="1732" y="647"/>
                    <a:pt x="1561" y="930"/>
                  </a:cubicBezTo>
                  <a:cubicBezTo>
                    <a:pt x="1278" y="1397"/>
                    <a:pt x="916" y="1803"/>
                    <a:pt x="501" y="2124"/>
                  </a:cubicBezTo>
                  <a:cubicBezTo>
                    <a:pt x="320" y="2263"/>
                    <a:pt x="101" y="2333"/>
                    <a:pt x="47" y="2595"/>
                  </a:cubicBezTo>
                  <a:cubicBezTo>
                    <a:pt x="0" y="2822"/>
                    <a:pt x="75" y="3084"/>
                    <a:pt x="198" y="3277"/>
                  </a:cubicBezTo>
                  <a:cubicBezTo>
                    <a:pt x="311" y="3455"/>
                    <a:pt x="487" y="3610"/>
                    <a:pt x="675" y="3610"/>
                  </a:cubicBezTo>
                  <a:cubicBezTo>
                    <a:pt x="684" y="3610"/>
                    <a:pt x="694" y="3610"/>
                    <a:pt x="704" y="3609"/>
                  </a:cubicBezTo>
                  <a:cubicBezTo>
                    <a:pt x="856" y="3596"/>
                    <a:pt x="978" y="3483"/>
                    <a:pt x="1092" y="3375"/>
                  </a:cubicBezTo>
                  <a:cubicBezTo>
                    <a:pt x="1312" y="3163"/>
                    <a:pt x="1533" y="2950"/>
                    <a:pt x="1754" y="2738"/>
                  </a:cubicBezTo>
                  <a:cubicBezTo>
                    <a:pt x="1863" y="2634"/>
                    <a:pt x="1968" y="2523"/>
                    <a:pt x="2090" y="2435"/>
                  </a:cubicBezTo>
                  <a:cubicBezTo>
                    <a:pt x="2188" y="2364"/>
                    <a:pt x="2327" y="2264"/>
                    <a:pt x="2453" y="2264"/>
                  </a:cubicBezTo>
                  <a:cubicBezTo>
                    <a:pt x="2460" y="2264"/>
                    <a:pt x="2467" y="2264"/>
                    <a:pt x="2474" y="2265"/>
                  </a:cubicBezTo>
                  <a:cubicBezTo>
                    <a:pt x="2509" y="2269"/>
                    <a:pt x="2543" y="2281"/>
                    <a:pt x="2576" y="2294"/>
                  </a:cubicBezTo>
                  <a:cubicBezTo>
                    <a:pt x="2774" y="2377"/>
                    <a:pt x="2947" y="2528"/>
                    <a:pt x="3144" y="2618"/>
                  </a:cubicBezTo>
                  <a:cubicBezTo>
                    <a:pt x="3160" y="2625"/>
                    <a:pt x="3177" y="2629"/>
                    <a:pt x="3193" y="2629"/>
                  </a:cubicBezTo>
                  <a:cubicBezTo>
                    <a:pt x="3232" y="2629"/>
                    <a:pt x="3262" y="2605"/>
                    <a:pt x="3262" y="2551"/>
                  </a:cubicBezTo>
                  <a:cubicBezTo>
                    <a:pt x="3261" y="2487"/>
                    <a:pt x="3181" y="2400"/>
                    <a:pt x="3146" y="2354"/>
                  </a:cubicBezTo>
                  <a:cubicBezTo>
                    <a:pt x="3055" y="2236"/>
                    <a:pt x="2945" y="2137"/>
                    <a:pt x="2826" y="2057"/>
                  </a:cubicBezTo>
                  <a:cubicBezTo>
                    <a:pt x="2586" y="1897"/>
                    <a:pt x="2310" y="1821"/>
                    <a:pt x="2039" y="1794"/>
                  </a:cubicBezTo>
                  <a:cubicBezTo>
                    <a:pt x="2351" y="1718"/>
                    <a:pt x="2672" y="1679"/>
                    <a:pt x="2995" y="1679"/>
                  </a:cubicBezTo>
                  <a:cubicBezTo>
                    <a:pt x="3063" y="1679"/>
                    <a:pt x="3130" y="1681"/>
                    <a:pt x="3197" y="1684"/>
                  </a:cubicBezTo>
                  <a:cubicBezTo>
                    <a:pt x="3254" y="1688"/>
                    <a:pt x="3311" y="1691"/>
                    <a:pt x="3368" y="1691"/>
                  </a:cubicBezTo>
                  <a:cubicBezTo>
                    <a:pt x="3455" y="1691"/>
                    <a:pt x="3540" y="1682"/>
                    <a:pt x="3619" y="1647"/>
                  </a:cubicBezTo>
                  <a:cubicBezTo>
                    <a:pt x="3723" y="1599"/>
                    <a:pt x="3757" y="1522"/>
                    <a:pt x="3771" y="1400"/>
                  </a:cubicBezTo>
                  <a:cubicBezTo>
                    <a:pt x="3778" y="1346"/>
                    <a:pt x="3761" y="1280"/>
                    <a:pt x="3712" y="1254"/>
                  </a:cubicBezTo>
                  <a:cubicBezTo>
                    <a:pt x="3776" y="1243"/>
                    <a:pt x="3890" y="1246"/>
                    <a:pt x="3891" y="1149"/>
                  </a:cubicBezTo>
                  <a:cubicBezTo>
                    <a:pt x="3891" y="1036"/>
                    <a:pt x="3742" y="994"/>
                    <a:pt x="3668" y="979"/>
                  </a:cubicBezTo>
                  <a:cubicBezTo>
                    <a:pt x="3456" y="935"/>
                    <a:pt x="3243" y="918"/>
                    <a:pt x="3031" y="918"/>
                  </a:cubicBezTo>
                  <a:cubicBezTo>
                    <a:pt x="2690" y="918"/>
                    <a:pt x="2348" y="962"/>
                    <a:pt x="2010" y="1005"/>
                  </a:cubicBezTo>
                  <a:cubicBezTo>
                    <a:pt x="2317" y="741"/>
                    <a:pt x="2649" y="546"/>
                    <a:pt x="3036" y="448"/>
                  </a:cubicBezTo>
                  <a:cubicBezTo>
                    <a:pt x="3226" y="395"/>
                    <a:pt x="3426" y="354"/>
                    <a:pt x="3579" y="225"/>
                  </a:cubicBezTo>
                  <a:cubicBezTo>
                    <a:pt x="3606" y="203"/>
                    <a:pt x="3631" y="177"/>
                    <a:pt x="3636" y="141"/>
                  </a:cubicBezTo>
                  <a:cubicBezTo>
                    <a:pt x="3645" y="88"/>
                    <a:pt x="3605" y="35"/>
                    <a:pt x="3558" y="15"/>
                  </a:cubicBezTo>
                  <a:cubicBezTo>
                    <a:pt x="3533" y="4"/>
                    <a:pt x="3506" y="0"/>
                    <a:pt x="3479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131651" y="1304926"/>
              <a:ext cx="654203" cy="504433"/>
            </a:xfrm>
            <a:custGeom>
              <a:rect b="b" l="l" r="r" t="t"/>
              <a:pathLst>
                <a:path extrusionOk="0" h="6726" w="8723">
                  <a:moveTo>
                    <a:pt x="4343" y="1"/>
                  </a:moveTo>
                  <a:cubicBezTo>
                    <a:pt x="4278" y="1"/>
                    <a:pt x="4213" y="3"/>
                    <a:pt x="4148" y="7"/>
                  </a:cubicBezTo>
                  <a:cubicBezTo>
                    <a:pt x="3634" y="37"/>
                    <a:pt x="3121" y="202"/>
                    <a:pt x="2703" y="505"/>
                  </a:cubicBezTo>
                  <a:cubicBezTo>
                    <a:pt x="2327" y="778"/>
                    <a:pt x="1963" y="1112"/>
                    <a:pt x="1754" y="1535"/>
                  </a:cubicBezTo>
                  <a:cubicBezTo>
                    <a:pt x="1739" y="1566"/>
                    <a:pt x="1721" y="1600"/>
                    <a:pt x="1690" y="1613"/>
                  </a:cubicBezTo>
                  <a:cubicBezTo>
                    <a:pt x="1673" y="1620"/>
                    <a:pt x="1655" y="1621"/>
                    <a:pt x="1637" y="1622"/>
                  </a:cubicBezTo>
                  <a:cubicBezTo>
                    <a:pt x="1388" y="1633"/>
                    <a:pt x="1134" y="1707"/>
                    <a:pt x="927" y="1852"/>
                  </a:cubicBezTo>
                  <a:cubicBezTo>
                    <a:pt x="696" y="2012"/>
                    <a:pt x="526" y="2247"/>
                    <a:pt x="394" y="2495"/>
                  </a:cubicBezTo>
                  <a:cubicBezTo>
                    <a:pt x="223" y="2816"/>
                    <a:pt x="109" y="3167"/>
                    <a:pt x="59" y="3527"/>
                  </a:cubicBezTo>
                  <a:cubicBezTo>
                    <a:pt x="0" y="3941"/>
                    <a:pt x="76" y="4165"/>
                    <a:pt x="261" y="4534"/>
                  </a:cubicBezTo>
                  <a:cubicBezTo>
                    <a:pt x="396" y="4805"/>
                    <a:pt x="670" y="4975"/>
                    <a:pt x="839" y="5224"/>
                  </a:cubicBezTo>
                  <a:cubicBezTo>
                    <a:pt x="976" y="5424"/>
                    <a:pt x="1167" y="5557"/>
                    <a:pt x="1288" y="5763"/>
                  </a:cubicBezTo>
                  <a:cubicBezTo>
                    <a:pt x="1320" y="5817"/>
                    <a:pt x="1347" y="5876"/>
                    <a:pt x="1367" y="5942"/>
                  </a:cubicBezTo>
                  <a:cubicBezTo>
                    <a:pt x="1410" y="6085"/>
                    <a:pt x="1424" y="6237"/>
                    <a:pt x="1470" y="6380"/>
                  </a:cubicBezTo>
                  <a:cubicBezTo>
                    <a:pt x="1503" y="6484"/>
                    <a:pt x="1553" y="6580"/>
                    <a:pt x="1603" y="6676"/>
                  </a:cubicBezTo>
                  <a:cubicBezTo>
                    <a:pt x="1613" y="6698"/>
                    <a:pt x="1627" y="6722"/>
                    <a:pt x="1651" y="6725"/>
                  </a:cubicBezTo>
                  <a:cubicBezTo>
                    <a:pt x="1652" y="6726"/>
                    <a:pt x="1654" y="6726"/>
                    <a:pt x="1656" y="6726"/>
                  </a:cubicBezTo>
                  <a:cubicBezTo>
                    <a:pt x="1691" y="6726"/>
                    <a:pt x="1709" y="6680"/>
                    <a:pt x="1714" y="6643"/>
                  </a:cubicBezTo>
                  <a:cubicBezTo>
                    <a:pt x="1768" y="6216"/>
                    <a:pt x="1633" y="5796"/>
                    <a:pt x="1625" y="5371"/>
                  </a:cubicBezTo>
                  <a:cubicBezTo>
                    <a:pt x="1618" y="4970"/>
                    <a:pt x="1790" y="4507"/>
                    <a:pt x="1959" y="4146"/>
                  </a:cubicBezTo>
                  <a:cubicBezTo>
                    <a:pt x="2056" y="3940"/>
                    <a:pt x="2125" y="3731"/>
                    <a:pt x="2181" y="3510"/>
                  </a:cubicBezTo>
                  <a:cubicBezTo>
                    <a:pt x="2228" y="3325"/>
                    <a:pt x="2360" y="2946"/>
                    <a:pt x="2292" y="2760"/>
                  </a:cubicBezTo>
                  <a:lnTo>
                    <a:pt x="2292" y="2760"/>
                  </a:lnTo>
                  <a:cubicBezTo>
                    <a:pt x="2400" y="3057"/>
                    <a:pt x="2709" y="3227"/>
                    <a:pt x="3001" y="3347"/>
                  </a:cubicBezTo>
                  <a:cubicBezTo>
                    <a:pt x="3620" y="3602"/>
                    <a:pt x="4281" y="3757"/>
                    <a:pt x="4949" y="3804"/>
                  </a:cubicBezTo>
                  <a:cubicBezTo>
                    <a:pt x="5051" y="3811"/>
                    <a:pt x="5153" y="3813"/>
                    <a:pt x="5255" y="3813"/>
                  </a:cubicBezTo>
                  <a:cubicBezTo>
                    <a:pt x="5464" y="3813"/>
                    <a:pt x="5672" y="3803"/>
                    <a:pt x="5879" y="3803"/>
                  </a:cubicBezTo>
                  <a:cubicBezTo>
                    <a:pt x="5932" y="3803"/>
                    <a:pt x="5986" y="3804"/>
                    <a:pt x="6039" y="3806"/>
                  </a:cubicBezTo>
                  <a:cubicBezTo>
                    <a:pt x="6646" y="3824"/>
                    <a:pt x="7236" y="4090"/>
                    <a:pt x="7620" y="4565"/>
                  </a:cubicBezTo>
                  <a:cubicBezTo>
                    <a:pt x="8086" y="5139"/>
                    <a:pt x="7890" y="5848"/>
                    <a:pt x="8072" y="6510"/>
                  </a:cubicBezTo>
                  <a:cubicBezTo>
                    <a:pt x="8087" y="6561"/>
                    <a:pt x="8117" y="6621"/>
                    <a:pt x="8169" y="6621"/>
                  </a:cubicBezTo>
                  <a:cubicBezTo>
                    <a:pt x="8170" y="6621"/>
                    <a:pt x="8171" y="6621"/>
                    <a:pt x="8173" y="6621"/>
                  </a:cubicBezTo>
                  <a:cubicBezTo>
                    <a:pt x="8220" y="6617"/>
                    <a:pt x="8246" y="6564"/>
                    <a:pt x="8259" y="6518"/>
                  </a:cubicBezTo>
                  <a:cubicBezTo>
                    <a:pt x="8336" y="6251"/>
                    <a:pt x="8313" y="5966"/>
                    <a:pt x="8372" y="5694"/>
                  </a:cubicBezTo>
                  <a:cubicBezTo>
                    <a:pt x="8402" y="5556"/>
                    <a:pt x="8452" y="5424"/>
                    <a:pt x="8495" y="5288"/>
                  </a:cubicBezTo>
                  <a:cubicBezTo>
                    <a:pt x="8602" y="4949"/>
                    <a:pt x="8723" y="4582"/>
                    <a:pt x="8718" y="4227"/>
                  </a:cubicBezTo>
                  <a:cubicBezTo>
                    <a:pt x="8712" y="3803"/>
                    <a:pt x="8648" y="3380"/>
                    <a:pt x="8504" y="2980"/>
                  </a:cubicBezTo>
                  <a:cubicBezTo>
                    <a:pt x="8319" y="2464"/>
                    <a:pt x="8030" y="1808"/>
                    <a:pt x="7632" y="1424"/>
                  </a:cubicBezTo>
                  <a:cubicBezTo>
                    <a:pt x="7230" y="1034"/>
                    <a:pt x="6750" y="724"/>
                    <a:pt x="6246" y="482"/>
                  </a:cubicBezTo>
                  <a:cubicBezTo>
                    <a:pt x="5652" y="196"/>
                    <a:pt x="5001" y="1"/>
                    <a:pt x="434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4340823" y="1465124"/>
              <a:ext cx="411811" cy="185694"/>
            </a:xfrm>
            <a:custGeom>
              <a:rect b="b" l="l" r="r" t="t"/>
              <a:pathLst>
                <a:path extrusionOk="0" fill="none" h="2476" w="5491">
                  <a:moveTo>
                    <a:pt x="1" y="0"/>
                  </a:moveTo>
                  <a:cubicBezTo>
                    <a:pt x="385" y="308"/>
                    <a:pt x="784" y="623"/>
                    <a:pt x="1262" y="741"/>
                  </a:cubicBezTo>
                  <a:cubicBezTo>
                    <a:pt x="1478" y="794"/>
                    <a:pt x="1703" y="804"/>
                    <a:pt x="1925" y="818"/>
                  </a:cubicBezTo>
                  <a:cubicBezTo>
                    <a:pt x="2611" y="859"/>
                    <a:pt x="3305" y="934"/>
                    <a:pt x="3947" y="1180"/>
                  </a:cubicBezTo>
                  <a:cubicBezTo>
                    <a:pt x="4588" y="1426"/>
                    <a:pt x="5180" y="1862"/>
                    <a:pt x="5490" y="2475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113801" y="1846569"/>
              <a:ext cx="99972" cy="340789"/>
            </a:xfrm>
            <a:custGeom>
              <a:rect b="b" l="l" r="r" t="t"/>
              <a:pathLst>
                <a:path extrusionOk="0" fill="none" h="4544" w="1333">
                  <a:moveTo>
                    <a:pt x="664" y="0"/>
                  </a:moveTo>
                  <a:cubicBezTo>
                    <a:pt x="197" y="698"/>
                    <a:pt x="1" y="1571"/>
                    <a:pt x="123" y="2401"/>
                  </a:cubicBezTo>
                  <a:cubicBezTo>
                    <a:pt x="245" y="3231"/>
                    <a:pt x="685" y="4010"/>
                    <a:pt x="1332" y="4544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4766668" y="1942642"/>
              <a:ext cx="120896" cy="263991"/>
            </a:xfrm>
            <a:custGeom>
              <a:rect b="b" l="l" r="r" t="t"/>
              <a:pathLst>
                <a:path extrusionOk="0" fill="none" h="3520" w="1612">
                  <a:moveTo>
                    <a:pt x="0" y="0"/>
                  </a:moveTo>
                  <a:cubicBezTo>
                    <a:pt x="34" y="369"/>
                    <a:pt x="73" y="754"/>
                    <a:pt x="266" y="1071"/>
                  </a:cubicBezTo>
                  <a:cubicBezTo>
                    <a:pt x="487" y="1435"/>
                    <a:pt x="880" y="1658"/>
                    <a:pt x="1150" y="1988"/>
                  </a:cubicBezTo>
                  <a:cubicBezTo>
                    <a:pt x="1493" y="2407"/>
                    <a:pt x="1612" y="3000"/>
                    <a:pt x="1456" y="3520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4703219" y="2007592"/>
              <a:ext cx="65698" cy="208118"/>
            </a:xfrm>
            <a:custGeom>
              <a:rect b="b" l="l" r="r" t="t"/>
              <a:pathLst>
                <a:path extrusionOk="0" fill="none" h="2775" w="876">
                  <a:moveTo>
                    <a:pt x="31" y="0"/>
                  </a:moveTo>
                  <a:cubicBezTo>
                    <a:pt x="1" y="499"/>
                    <a:pt x="21" y="1004"/>
                    <a:pt x="148" y="1487"/>
                  </a:cubicBezTo>
                  <a:cubicBezTo>
                    <a:pt x="275" y="1970"/>
                    <a:pt x="513" y="2430"/>
                    <a:pt x="876" y="2774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4207475" y="2017341"/>
              <a:ext cx="74923" cy="148645"/>
            </a:xfrm>
            <a:custGeom>
              <a:rect b="b" l="l" r="r" t="t"/>
              <a:pathLst>
                <a:path extrusionOk="0" fill="none" h="1982" w="999">
                  <a:moveTo>
                    <a:pt x="0" y="0"/>
                  </a:moveTo>
                  <a:cubicBezTo>
                    <a:pt x="82" y="751"/>
                    <a:pt x="444" y="1469"/>
                    <a:pt x="998" y="1981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4165700" y="1489423"/>
              <a:ext cx="40574" cy="220718"/>
            </a:xfrm>
            <a:custGeom>
              <a:rect b="b" l="l" r="r" t="t"/>
              <a:pathLst>
                <a:path extrusionOk="0" fill="none" h="2943" w="541">
                  <a:moveTo>
                    <a:pt x="0" y="2943"/>
                  </a:moveTo>
                  <a:cubicBezTo>
                    <a:pt x="87" y="2442"/>
                    <a:pt x="51" y="1931"/>
                    <a:pt x="81" y="1424"/>
                  </a:cubicBezTo>
                  <a:cubicBezTo>
                    <a:pt x="110" y="918"/>
                    <a:pt x="217" y="391"/>
                    <a:pt x="541" y="1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4647344" y="1426574"/>
              <a:ext cx="137020" cy="250267"/>
            </a:xfrm>
            <a:custGeom>
              <a:rect b="b" l="l" r="r" t="t"/>
              <a:pathLst>
                <a:path extrusionOk="0" fill="none" h="3337" w="1827">
                  <a:moveTo>
                    <a:pt x="0" y="1"/>
                  </a:moveTo>
                  <a:cubicBezTo>
                    <a:pt x="1017" y="813"/>
                    <a:pt x="1692" y="2042"/>
                    <a:pt x="1827" y="3336"/>
                  </a:cubicBezTo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3522358" y="2550509"/>
              <a:ext cx="571256" cy="1003017"/>
            </a:xfrm>
            <a:custGeom>
              <a:rect b="b" l="l" r="r" t="t"/>
              <a:pathLst>
                <a:path extrusionOk="0" h="13374" w="7617">
                  <a:moveTo>
                    <a:pt x="3160" y="0"/>
                  </a:moveTo>
                  <a:lnTo>
                    <a:pt x="3160" y="0"/>
                  </a:lnTo>
                  <a:cubicBezTo>
                    <a:pt x="2965" y="198"/>
                    <a:pt x="2774" y="399"/>
                    <a:pt x="2586" y="603"/>
                  </a:cubicBezTo>
                  <a:cubicBezTo>
                    <a:pt x="1713" y="1555"/>
                    <a:pt x="819" y="2615"/>
                    <a:pt x="301" y="3810"/>
                  </a:cubicBezTo>
                  <a:cubicBezTo>
                    <a:pt x="99" y="4275"/>
                    <a:pt x="1" y="4801"/>
                    <a:pt x="122" y="5292"/>
                  </a:cubicBezTo>
                  <a:cubicBezTo>
                    <a:pt x="153" y="5416"/>
                    <a:pt x="200" y="5535"/>
                    <a:pt x="258" y="5647"/>
                  </a:cubicBezTo>
                  <a:cubicBezTo>
                    <a:pt x="282" y="5749"/>
                    <a:pt x="317" y="5860"/>
                    <a:pt x="365" y="5990"/>
                  </a:cubicBezTo>
                  <a:cubicBezTo>
                    <a:pt x="524" y="6419"/>
                    <a:pt x="737" y="6826"/>
                    <a:pt x="968" y="7219"/>
                  </a:cubicBezTo>
                  <a:cubicBezTo>
                    <a:pt x="1311" y="7802"/>
                    <a:pt x="1736" y="8325"/>
                    <a:pt x="2150" y="8859"/>
                  </a:cubicBezTo>
                  <a:cubicBezTo>
                    <a:pt x="2622" y="9470"/>
                    <a:pt x="3143" y="10026"/>
                    <a:pt x="3691" y="10556"/>
                  </a:cubicBezTo>
                  <a:cubicBezTo>
                    <a:pt x="4319" y="11162"/>
                    <a:pt x="4982" y="11732"/>
                    <a:pt x="5645" y="12305"/>
                  </a:cubicBezTo>
                  <a:cubicBezTo>
                    <a:pt x="6019" y="12629"/>
                    <a:pt x="6384" y="13044"/>
                    <a:pt x="6819" y="13288"/>
                  </a:cubicBezTo>
                  <a:cubicBezTo>
                    <a:pt x="6922" y="13345"/>
                    <a:pt x="7018" y="13373"/>
                    <a:pt x="7105" y="13373"/>
                  </a:cubicBezTo>
                  <a:cubicBezTo>
                    <a:pt x="7291" y="13373"/>
                    <a:pt x="7431" y="13244"/>
                    <a:pt x="7490" y="13001"/>
                  </a:cubicBezTo>
                  <a:cubicBezTo>
                    <a:pt x="7535" y="12817"/>
                    <a:pt x="7490" y="12642"/>
                    <a:pt x="7509" y="12460"/>
                  </a:cubicBezTo>
                  <a:cubicBezTo>
                    <a:pt x="7531" y="12250"/>
                    <a:pt x="7616" y="12165"/>
                    <a:pt x="7407" y="12006"/>
                  </a:cubicBezTo>
                  <a:cubicBezTo>
                    <a:pt x="6500" y="11317"/>
                    <a:pt x="6091" y="10491"/>
                    <a:pt x="5553" y="9509"/>
                  </a:cubicBezTo>
                  <a:cubicBezTo>
                    <a:pt x="4941" y="8390"/>
                    <a:pt x="4287" y="7295"/>
                    <a:pt x="3595" y="6223"/>
                  </a:cubicBezTo>
                  <a:cubicBezTo>
                    <a:pt x="3336" y="5822"/>
                    <a:pt x="3032" y="5434"/>
                    <a:pt x="2798" y="5017"/>
                  </a:cubicBezTo>
                  <a:cubicBezTo>
                    <a:pt x="2783" y="4990"/>
                    <a:pt x="2769" y="4962"/>
                    <a:pt x="2755" y="4932"/>
                  </a:cubicBezTo>
                  <a:cubicBezTo>
                    <a:pt x="2831" y="4835"/>
                    <a:pt x="2913" y="4742"/>
                    <a:pt x="3003" y="4659"/>
                  </a:cubicBezTo>
                  <a:cubicBezTo>
                    <a:pt x="3775" y="3934"/>
                    <a:pt x="4605" y="3273"/>
                    <a:pt x="5414" y="2590"/>
                  </a:cubicBezTo>
                  <a:lnTo>
                    <a:pt x="5414" y="2590"/>
                  </a:lnTo>
                  <a:cubicBezTo>
                    <a:pt x="5402" y="2598"/>
                    <a:pt x="5389" y="2605"/>
                    <a:pt x="5374" y="2608"/>
                  </a:cubicBezTo>
                  <a:cubicBezTo>
                    <a:pt x="5367" y="2609"/>
                    <a:pt x="5359" y="2610"/>
                    <a:pt x="5352" y="2610"/>
                  </a:cubicBezTo>
                  <a:cubicBezTo>
                    <a:pt x="5326" y="2610"/>
                    <a:pt x="5300" y="2600"/>
                    <a:pt x="5276" y="2590"/>
                  </a:cubicBezTo>
                  <a:cubicBezTo>
                    <a:pt x="5079" y="2505"/>
                    <a:pt x="4921" y="2353"/>
                    <a:pt x="4776" y="2195"/>
                  </a:cubicBezTo>
                  <a:cubicBezTo>
                    <a:pt x="4219" y="1587"/>
                    <a:pt x="3725" y="895"/>
                    <a:pt x="3241" y="230"/>
                  </a:cubicBezTo>
                  <a:cubicBezTo>
                    <a:pt x="3171" y="134"/>
                    <a:pt x="3147" y="65"/>
                    <a:pt x="3160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4951840" y="2560409"/>
              <a:ext cx="549432" cy="991242"/>
            </a:xfrm>
            <a:custGeom>
              <a:rect b="b" l="l" r="r" t="t"/>
              <a:pathLst>
                <a:path extrusionOk="0" h="13217" w="7326">
                  <a:moveTo>
                    <a:pt x="4184" y="0"/>
                  </a:moveTo>
                  <a:cubicBezTo>
                    <a:pt x="4197" y="64"/>
                    <a:pt x="4173" y="133"/>
                    <a:pt x="4103" y="229"/>
                  </a:cubicBezTo>
                  <a:cubicBezTo>
                    <a:pt x="3619" y="895"/>
                    <a:pt x="3125" y="1586"/>
                    <a:pt x="2568" y="2194"/>
                  </a:cubicBezTo>
                  <a:cubicBezTo>
                    <a:pt x="2423" y="2352"/>
                    <a:pt x="2264" y="2505"/>
                    <a:pt x="2068" y="2589"/>
                  </a:cubicBezTo>
                  <a:cubicBezTo>
                    <a:pt x="2043" y="2600"/>
                    <a:pt x="2017" y="2610"/>
                    <a:pt x="1990" y="2610"/>
                  </a:cubicBezTo>
                  <a:cubicBezTo>
                    <a:pt x="1983" y="2610"/>
                    <a:pt x="1976" y="2609"/>
                    <a:pt x="1969" y="2607"/>
                  </a:cubicBezTo>
                  <a:cubicBezTo>
                    <a:pt x="1954" y="2604"/>
                    <a:pt x="1941" y="2597"/>
                    <a:pt x="1929" y="2589"/>
                  </a:cubicBezTo>
                  <a:lnTo>
                    <a:pt x="1929" y="2589"/>
                  </a:lnTo>
                  <a:cubicBezTo>
                    <a:pt x="2739" y="3272"/>
                    <a:pt x="3568" y="3933"/>
                    <a:pt x="4342" y="4658"/>
                  </a:cubicBezTo>
                  <a:cubicBezTo>
                    <a:pt x="4493" y="4799"/>
                    <a:pt x="4619" y="4965"/>
                    <a:pt x="4740" y="5137"/>
                  </a:cubicBezTo>
                  <a:cubicBezTo>
                    <a:pt x="4529" y="5463"/>
                    <a:pt x="4288" y="5777"/>
                    <a:pt x="4076" y="6099"/>
                  </a:cubicBezTo>
                  <a:cubicBezTo>
                    <a:pt x="3374" y="7164"/>
                    <a:pt x="2711" y="8254"/>
                    <a:pt x="2088" y="9366"/>
                  </a:cubicBezTo>
                  <a:cubicBezTo>
                    <a:pt x="1541" y="10344"/>
                    <a:pt x="1125" y="11166"/>
                    <a:pt x="211" y="11847"/>
                  </a:cubicBezTo>
                  <a:cubicBezTo>
                    <a:pt x="0" y="12003"/>
                    <a:pt x="86" y="12089"/>
                    <a:pt x="105" y="12300"/>
                  </a:cubicBezTo>
                  <a:cubicBezTo>
                    <a:pt x="123" y="12482"/>
                    <a:pt x="76" y="12656"/>
                    <a:pt x="119" y="12841"/>
                  </a:cubicBezTo>
                  <a:cubicBezTo>
                    <a:pt x="176" y="13086"/>
                    <a:pt x="317" y="13217"/>
                    <a:pt x="505" y="13217"/>
                  </a:cubicBezTo>
                  <a:cubicBezTo>
                    <a:pt x="591" y="13217"/>
                    <a:pt x="686" y="13190"/>
                    <a:pt x="788" y="13134"/>
                  </a:cubicBezTo>
                  <a:cubicBezTo>
                    <a:pt x="1224" y="12894"/>
                    <a:pt x="1593" y="12483"/>
                    <a:pt x="1971" y="12162"/>
                  </a:cubicBezTo>
                  <a:cubicBezTo>
                    <a:pt x="2639" y="11595"/>
                    <a:pt x="3307" y="11031"/>
                    <a:pt x="3941" y="10431"/>
                  </a:cubicBezTo>
                  <a:cubicBezTo>
                    <a:pt x="4493" y="9906"/>
                    <a:pt x="5020" y="9354"/>
                    <a:pt x="5497" y="8748"/>
                  </a:cubicBezTo>
                  <a:cubicBezTo>
                    <a:pt x="6263" y="7776"/>
                    <a:pt x="7262" y="6640"/>
                    <a:pt x="7318" y="5338"/>
                  </a:cubicBezTo>
                  <a:cubicBezTo>
                    <a:pt x="7325" y="5185"/>
                    <a:pt x="7310" y="5029"/>
                    <a:pt x="7273" y="4880"/>
                  </a:cubicBezTo>
                  <a:cubicBezTo>
                    <a:pt x="7280" y="4515"/>
                    <a:pt x="7189" y="4147"/>
                    <a:pt x="7042" y="3810"/>
                  </a:cubicBezTo>
                  <a:cubicBezTo>
                    <a:pt x="6524" y="2614"/>
                    <a:pt x="5631" y="1554"/>
                    <a:pt x="4758" y="602"/>
                  </a:cubicBezTo>
                  <a:cubicBezTo>
                    <a:pt x="4570" y="398"/>
                    <a:pt x="4378" y="198"/>
                    <a:pt x="4184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9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2020" name="Google Shape;2020;p39"/>
          <p:cNvGrpSpPr/>
          <p:nvPr/>
        </p:nvGrpSpPr>
        <p:grpSpPr>
          <a:xfrm>
            <a:off x="457201" y="1319449"/>
            <a:ext cx="2449871" cy="3217905"/>
            <a:chOff x="457201" y="1319449"/>
            <a:chExt cx="2449871" cy="3217905"/>
          </a:xfrm>
        </p:grpSpPr>
        <p:sp>
          <p:nvSpPr>
            <p:cNvPr id="2021" name="Google Shape;2021;p39"/>
            <p:cNvSpPr/>
            <p:nvPr/>
          </p:nvSpPr>
          <p:spPr>
            <a:xfrm>
              <a:off x="457201" y="1319449"/>
              <a:ext cx="2449871" cy="3217905"/>
            </a:xfrm>
            <a:custGeom>
              <a:rect b="b" l="l" r="r" t="t"/>
              <a:pathLst>
                <a:path extrusionOk="0" h="30579" w="23280">
                  <a:moveTo>
                    <a:pt x="12391" y="1"/>
                  </a:moveTo>
                  <a:cubicBezTo>
                    <a:pt x="3217" y="1"/>
                    <a:pt x="1166" y="7160"/>
                    <a:pt x="1712" y="10350"/>
                  </a:cubicBezTo>
                  <a:cubicBezTo>
                    <a:pt x="1993" y="11995"/>
                    <a:pt x="2779" y="12650"/>
                    <a:pt x="2475" y="14597"/>
                  </a:cubicBezTo>
                  <a:cubicBezTo>
                    <a:pt x="2173" y="16543"/>
                    <a:pt x="0" y="17655"/>
                    <a:pt x="0" y="17655"/>
                  </a:cubicBezTo>
                  <a:cubicBezTo>
                    <a:pt x="0" y="17655"/>
                    <a:pt x="335" y="18687"/>
                    <a:pt x="1273" y="19166"/>
                  </a:cubicBezTo>
                  <a:cubicBezTo>
                    <a:pt x="1273" y="19166"/>
                    <a:pt x="1513" y="20189"/>
                    <a:pt x="1150" y="20733"/>
                  </a:cubicBezTo>
                  <a:cubicBezTo>
                    <a:pt x="1150" y="20733"/>
                    <a:pt x="1335" y="21087"/>
                    <a:pt x="1643" y="21308"/>
                  </a:cubicBezTo>
                  <a:cubicBezTo>
                    <a:pt x="1950" y="21529"/>
                    <a:pt x="1735" y="21871"/>
                    <a:pt x="1538" y="22199"/>
                  </a:cubicBezTo>
                  <a:cubicBezTo>
                    <a:pt x="1538" y="22199"/>
                    <a:pt x="1661" y="22493"/>
                    <a:pt x="2067" y="22749"/>
                  </a:cubicBezTo>
                  <a:cubicBezTo>
                    <a:pt x="2473" y="23005"/>
                    <a:pt x="2233" y="24076"/>
                    <a:pt x="2269" y="24740"/>
                  </a:cubicBezTo>
                  <a:cubicBezTo>
                    <a:pt x="2294" y="25179"/>
                    <a:pt x="2561" y="25643"/>
                    <a:pt x="3332" y="25643"/>
                  </a:cubicBezTo>
                  <a:cubicBezTo>
                    <a:pt x="3727" y="25643"/>
                    <a:pt x="4253" y="25522"/>
                    <a:pt x="4946" y="25214"/>
                  </a:cubicBezTo>
                  <a:cubicBezTo>
                    <a:pt x="6125" y="24690"/>
                    <a:pt x="6990" y="24300"/>
                    <a:pt x="7630" y="24300"/>
                  </a:cubicBezTo>
                  <a:cubicBezTo>
                    <a:pt x="8101" y="24300"/>
                    <a:pt x="8449" y="24511"/>
                    <a:pt x="8710" y="25037"/>
                  </a:cubicBezTo>
                  <a:cubicBezTo>
                    <a:pt x="8864" y="25346"/>
                    <a:pt x="8986" y="25822"/>
                    <a:pt x="9051" y="26388"/>
                  </a:cubicBezTo>
                  <a:cubicBezTo>
                    <a:pt x="9336" y="28864"/>
                    <a:pt x="11464" y="30579"/>
                    <a:pt x="13778" y="30579"/>
                  </a:cubicBezTo>
                  <a:cubicBezTo>
                    <a:pt x="14383" y="30579"/>
                    <a:pt x="15002" y="30461"/>
                    <a:pt x="15603" y="30209"/>
                  </a:cubicBezTo>
                  <a:cubicBezTo>
                    <a:pt x="15683" y="30176"/>
                    <a:pt x="15763" y="30142"/>
                    <a:pt x="15842" y="30107"/>
                  </a:cubicBezTo>
                  <a:cubicBezTo>
                    <a:pt x="17861" y="29227"/>
                    <a:pt x="18999" y="27084"/>
                    <a:pt x="18642" y="24910"/>
                  </a:cubicBezTo>
                  <a:cubicBezTo>
                    <a:pt x="18434" y="23635"/>
                    <a:pt x="18359" y="22051"/>
                    <a:pt x="18712" y="20360"/>
                  </a:cubicBezTo>
                  <a:cubicBezTo>
                    <a:pt x="18712" y="20360"/>
                    <a:pt x="22836" y="16871"/>
                    <a:pt x="23030" y="11563"/>
                  </a:cubicBezTo>
                  <a:cubicBezTo>
                    <a:pt x="23280" y="4737"/>
                    <a:pt x="19071" y="642"/>
                    <a:pt x="14672" y="137"/>
                  </a:cubicBezTo>
                  <a:cubicBezTo>
                    <a:pt x="13867" y="44"/>
                    <a:pt x="13107" y="1"/>
                    <a:pt x="1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635362" y="1462567"/>
              <a:ext cx="2161527" cy="1548286"/>
            </a:xfrm>
            <a:custGeom>
              <a:rect b="b" l="l" r="r" t="t"/>
              <a:pathLst>
                <a:path extrusionOk="0" h="14713" w="20540">
                  <a:moveTo>
                    <a:pt x="10699" y="0"/>
                  </a:moveTo>
                  <a:cubicBezTo>
                    <a:pt x="7222" y="0"/>
                    <a:pt x="4566" y="1059"/>
                    <a:pt x="2804" y="3149"/>
                  </a:cubicBezTo>
                  <a:cubicBezTo>
                    <a:pt x="1798" y="4342"/>
                    <a:pt x="1223" y="5747"/>
                    <a:pt x="980" y="7018"/>
                  </a:cubicBezTo>
                  <a:cubicBezTo>
                    <a:pt x="980" y="7018"/>
                    <a:pt x="0" y="11659"/>
                    <a:pt x="6117" y="11659"/>
                  </a:cubicBezTo>
                  <a:cubicBezTo>
                    <a:pt x="11149" y="11659"/>
                    <a:pt x="15937" y="13641"/>
                    <a:pt x="17134" y="14382"/>
                  </a:cubicBezTo>
                  <a:cubicBezTo>
                    <a:pt x="17505" y="14613"/>
                    <a:pt x="17852" y="14712"/>
                    <a:pt x="18169" y="14712"/>
                  </a:cubicBezTo>
                  <a:cubicBezTo>
                    <a:pt x="19125" y="14712"/>
                    <a:pt x="19811" y="13808"/>
                    <a:pt x="20087" y="12871"/>
                  </a:cubicBezTo>
                  <a:cubicBezTo>
                    <a:pt x="20292" y="12173"/>
                    <a:pt x="20403" y="11418"/>
                    <a:pt x="20431" y="10623"/>
                  </a:cubicBezTo>
                  <a:cubicBezTo>
                    <a:pt x="20540" y="7669"/>
                    <a:pt x="19767" y="5083"/>
                    <a:pt x="18197" y="3143"/>
                  </a:cubicBezTo>
                  <a:cubicBezTo>
                    <a:pt x="16814" y="1435"/>
                    <a:pt x="14925" y="366"/>
                    <a:pt x="12875" y="130"/>
                  </a:cubicBezTo>
                  <a:cubicBezTo>
                    <a:pt x="12124" y="44"/>
                    <a:pt x="11391" y="0"/>
                    <a:pt x="10699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635362" y="1414791"/>
              <a:ext cx="2161527" cy="1548391"/>
            </a:xfrm>
            <a:custGeom>
              <a:rect b="b" l="l" r="r" t="t"/>
              <a:pathLst>
                <a:path extrusionOk="0" h="14714" w="20540">
                  <a:moveTo>
                    <a:pt x="10699" y="1"/>
                  </a:moveTo>
                  <a:cubicBezTo>
                    <a:pt x="7222" y="1"/>
                    <a:pt x="4566" y="1060"/>
                    <a:pt x="2804" y="3150"/>
                  </a:cubicBezTo>
                  <a:cubicBezTo>
                    <a:pt x="1798" y="4343"/>
                    <a:pt x="1223" y="5748"/>
                    <a:pt x="980" y="7019"/>
                  </a:cubicBezTo>
                  <a:cubicBezTo>
                    <a:pt x="980" y="7019"/>
                    <a:pt x="0" y="11660"/>
                    <a:pt x="6117" y="11660"/>
                  </a:cubicBezTo>
                  <a:cubicBezTo>
                    <a:pt x="11149" y="11660"/>
                    <a:pt x="15937" y="13642"/>
                    <a:pt x="17134" y="14384"/>
                  </a:cubicBezTo>
                  <a:cubicBezTo>
                    <a:pt x="17505" y="14614"/>
                    <a:pt x="17851" y="14713"/>
                    <a:pt x="18168" y="14713"/>
                  </a:cubicBezTo>
                  <a:cubicBezTo>
                    <a:pt x="19125" y="14713"/>
                    <a:pt x="19811" y="13809"/>
                    <a:pt x="20087" y="12872"/>
                  </a:cubicBezTo>
                  <a:cubicBezTo>
                    <a:pt x="20292" y="12175"/>
                    <a:pt x="20403" y="11419"/>
                    <a:pt x="20431" y="10623"/>
                  </a:cubicBezTo>
                  <a:cubicBezTo>
                    <a:pt x="20540" y="7670"/>
                    <a:pt x="19767" y="5083"/>
                    <a:pt x="18197" y="3144"/>
                  </a:cubicBezTo>
                  <a:cubicBezTo>
                    <a:pt x="16814" y="1436"/>
                    <a:pt x="14925" y="367"/>
                    <a:pt x="12875" y="131"/>
                  </a:cubicBezTo>
                  <a:cubicBezTo>
                    <a:pt x="12124" y="45"/>
                    <a:pt x="11391" y="1"/>
                    <a:pt x="10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742805" y="1847720"/>
              <a:ext cx="1953267" cy="1115359"/>
            </a:xfrm>
            <a:custGeom>
              <a:rect b="b" l="l" r="r" t="t"/>
              <a:pathLst>
                <a:path extrusionOk="0" h="10599" w="18561">
                  <a:moveTo>
                    <a:pt x="8823" y="0"/>
                  </a:moveTo>
                  <a:cubicBezTo>
                    <a:pt x="5347" y="0"/>
                    <a:pt x="2691" y="1059"/>
                    <a:pt x="928" y="3150"/>
                  </a:cubicBezTo>
                  <a:cubicBezTo>
                    <a:pt x="564" y="3582"/>
                    <a:pt x="257" y="4042"/>
                    <a:pt x="1" y="4513"/>
                  </a:cubicBezTo>
                  <a:cubicBezTo>
                    <a:pt x="297" y="5854"/>
                    <a:pt x="1403" y="7546"/>
                    <a:pt x="5096" y="7546"/>
                  </a:cubicBezTo>
                  <a:cubicBezTo>
                    <a:pt x="10128" y="7546"/>
                    <a:pt x="14916" y="9528"/>
                    <a:pt x="16113" y="10270"/>
                  </a:cubicBezTo>
                  <a:cubicBezTo>
                    <a:pt x="16483" y="10500"/>
                    <a:pt x="16830" y="10599"/>
                    <a:pt x="17146" y="10599"/>
                  </a:cubicBezTo>
                  <a:cubicBezTo>
                    <a:pt x="17728" y="10599"/>
                    <a:pt x="18210" y="10264"/>
                    <a:pt x="18560" y="9792"/>
                  </a:cubicBezTo>
                  <a:cubicBezTo>
                    <a:pt x="18508" y="7183"/>
                    <a:pt x="17742" y="4898"/>
                    <a:pt x="16321" y="3143"/>
                  </a:cubicBezTo>
                  <a:cubicBezTo>
                    <a:pt x="14939" y="1436"/>
                    <a:pt x="13049" y="366"/>
                    <a:pt x="11000" y="130"/>
                  </a:cubicBezTo>
                  <a:cubicBezTo>
                    <a:pt x="10249" y="44"/>
                    <a:pt x="9516" y="0"/>
                    <a:pt x="8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1052824" y="1569694"/>
              <a:ext cx="1494127" cy="1052220"/>
            </a:xfrm>
            <a:custGeom>
              <a:rect b="b" l="l" r="r" t="t"/>
              <a:pathLst>
                <a:path extrusionOk="0" h="9999" w="14198">
                  <a:moveTo>
                    <a:pt x="7001" y="1"/>
                  </a:moveTo>
                  <a:cubicBezTo>
                    <a:pt x="6540" y="1"/>
                    <a:pt x="6105" y="180"/>
                    <a:pt x="5777" y="497"/>
                  </a:cubicBezTo>
                  <a:cubicBezTo>
                    <a:pt x="6198" y="845"/>
                    <a:pt x="6485" y="1351"/>
                    <a:pt x="6550" y="1922"/>
                  </a:cubicBezTo>
                  <a:cubicBezTo>
                    <a:pt x="6859" y="1981"/>
                    <a:pt x="7153" y="2109"/>
                    <a:pt x="7415" y="2300"/>
                  </a:cubicBezTo>
                  <a:lnTo>
                    <a:pt x="7176" y="2628"/>
                  </a:lnTo>
                  <a:cubicBezTo>
                    <a:pt x="6871" y="2407"/>
                    <a:pt x="6512" y="2290"/>
                    <a:pt x="6142" y="2290"/>
                  </a:cubicBezTo>
                  <a:cubicBezTo>
                    <a:pt x="6050" y="2290"/>
                    <a:pt x="5957" y="2298"/>
                    <a:pt x="5864" y="2312"/>
                  </a:cubicBezTo>
                  <a:cubicBezTo>
                    <a:pt x="5398" y="2386"/>
                    <a:pt x="4990" y="2635"/>
                    <a:pt x="4712" y="3017"/>
                  </a:cubicBezTo>
                  <a:lnTo>
                    <a:pt x="4383" y="2777"/>
                  </a:lnTo>
                  <a:cubicBezTo>
                    <a:pt x="4724" y="2308"/>
                    <a:pt x="5227" y="2000"/>
                    <a:pt x="5800" y="1911"/>
                  </a:cubicBezTo>
                  <a:cubicBezTo>
                    <a:pt x="5912" y="1893"/>
                    <a:pt x="6024" y="1884"/>
                    <a:pt x="6134" y="1883"/>
                  </a:cubicBezTo>
                  <a:cubicBezTo>
                    <a:pt x="6051" y="1378"/>
                    <a:pt x="5754" y="945"/>
                    <a:pt x="5338" y="679"/>
                  </a:cubicBezTo>
                  <a:cubicBezTo>
                    <a:pt x="5318" y="666"/>
                    <a:pt x="5297" y="654"/>
                    <a:pt x="5276" y="642"/>
                  </a:cubicBezTo>
                  <a:cubicBezTo>
                    <a:pt x="5264" y="635"/>
                    <a:pt x="5253" y="628"/>
                    <a:pt x="5240" y="621"/>
                  </a:cubicBezTo>
                  <a:cubicBezTo>
                    <a:pt x="5211" y="605"/>
                    <a:pt x="5180" y="589"/>
                    <a:pt x="5150" y="575"/>
                  </a:cubicBezTo>
                  <a:cubicBezTo>
                    <a:pt x="5138" y="569"/>
                    <a:pt x="5127" y="564"/>
                    <a:pt x="5116" y="560"/>
                  </a:cubicBezTo>
                  <a:cubicBezTo>
                    <a:pt x="5091" y="548"/>
                    <a:pt x="5067" y="538"/>
                    <a:pt x="5042" y="528"/>
                  </a:cubicBezTo>
                  <a:cubicBezTo>
                    <a:pt x="5031" y="524"/>
                    <a:pt x="5020" y="520"/>
                    <a:pt x="5010" y="515"/>
                  </a:cubicBezTo>
                  <a:cubicBezTo>
                    <a:pt x="4976" y="503"/>
                    <a:pt x="4943" y="491"/>
                    <a:pt x="4908" y="480"/>
                  </a:cubicBezTo>
                  <a:cubicBezTo>
                    <a:pt x="4899" y="478"/>
                    <a:pt x="4890" y="476"/>
                    <a:pt x="4881" y="473"/>
                  </a:cubicBezTo>
                  <a:cubicBezTo>
                    <a:pt x="4853" y="465"/>
                    <a:pt x="4823" y="457"/>
                    <a:pt x="4794" y="451"/>
                  </a:cubicBezTo>
                  <a:cubicBezTo>
                    <a:pt x="4785" y="448"/>
                    <a:pt x="4775" y="445"/>
                    <a:pt x="4765" y="444"/>
                  </a:cubicBezTo>
                  <a:cubicBezTo>
                    <a:pt x="4729" y="436"/>
                    <a:pt x="4692" y="429"/>
                    <a:pt x="4654" y="424"/>
                  </a:cubicBezTo>
                  <a:cubicBezTo>
                    <a:pt x="4648" y="423"/>
                    <a:pt x="4642" y="422"/>
                    <a:pt x="4636" y="421"/>
                  </a:cubicBezTo>
                  <a:cubicBezTo>
                    <a:pt x="4604" y="417"/>
                    <a:pt x="4572" y="413"/>
                    <a:pt x="4539" y="410"/>
                  </a:cubicBezTo>
                  <a:cubicBezTo>
                    <a:pt x="4529" y="410"/>
                    <a:pt x="4519" y="409"/>
                    <a:pt x="4509" y="408"/>
                  </a:cubicBezTo>
                  <a:cubicBezTo>
                    <a:pt x="4470" y="405"/>
                    <a:pt x="4432" y="403"/>
                    <a:pt x="4393" y="403"/>
                  </a:cubicBezTo>
                  <a:cubicBezTo>
                    <a:pt x="3662" y="403"/>
                    <a:pt x="2997" y="864"/>
                    <a:pt x="2741" y="1550"/>
                  </a:cubicBezTo>
                  <a:lnTo>
                    <a:pt x="2685" y="1702"/>
                  </a:lnTo>
                  <a:lnTo>
                    <a:pt x="2524" y="1680"/>
                  </a:lnTo>
                  <a:cubicBezTo>
                    <a:pt x="2444" y="1670"/>
                    <a:pt x="2365" y="1664"/>
                    <a:pt x="2289" y="1664"/>
                  </a:cubicBezTo>
                  <a:cubicBezTo>
                    <a:pt x="1317" y="1664"/>
                    <a:pt x="526" y="2455"/>
                    <a:pt x="526" y="3428"/>
                  </a:cubicBezTo>
                  <a:cubicBezTo>
                    <a:pt x="526" y="3452"/>
                    <a:pt x="527" y="3475"/>
                    <a:pt x="528" y="3499"/>
                  </a:cubicBezTo>
                  <a:cubicBezTo>
                    <a:pt x="829" y="3290"/>
                    <a:pt x="1185" y="3155"/>
                    <a:pt x="1570" y="3121"/>
                  </a:cubicBezTo>
                  <a:cubicBezTo>
                    <a:pt x="1832" y="2681"/>
                    <a:pt x="2246" y="2332"/>
                    <a:pt x="2770" y="2165"/>
                  </a:cubicBezTo>
                  <a:lnTo>
                    <a:pt x="2894" y="2552"/>
                  </a:lnTo>
                  <a:cubicBezTo>
                    <a:pt x="1968" y="2849"/>
                    <a:pt x="1456" y="3845"/>
                    <a:pt x="1753" y="4770"/>
                  </a:cubicBezTo>
                  <a:lnTo>
                    <a:pt x="1365" y="4894"/>
                  </a:lnTo>
                  <a:cubicBezTo>
                    <a:pt x="1221" y="4444"/>
                    <a:pt x="1233" y="3982"/>
                    <a:pt x="1369" y="3563"/>
                  </a:cubicBezTo>
                  <a:lnTo>
                    <a:pt x="1369" y="3563"/>
                  </a:lnTo>
                  <a:cubicBezTo>
                    <a:pt x="618" y="3736"/>
                    <a:pt x="49" y="4389"/>
                    <a:pt x="3" y="5180"/>
                  </a:cubicBezTo>
                  <a:cubicBezTo>
                    <a:pt x="3" y="5185"/>
                    <a:pt x="3" y="5188"/>
                    <a:pt x="3" y="5192"/>
                  </a:cubicBezTo>
                  <a:cubicBezTo>
                    <a:pt x="2" y="5221"/>
                    <a:pt x="1" y="5251"/>
                    <a:pt x="1" y="5282"/>
                  </a:cubicBezTo>
                  <a:cubicBezTo>
                    <a:pt x="1" y="6254"/>
                    <a:pt x="792" y="7045"/>
                    <a:pt x="1764" y="7045"/>
                  </a:cubicBezTo>
                  <a:cubicBezTo>
                    <a:pt x="1980" y="7045"/>
                    <a:pt x="2190" y="7006"/>
                    <a:pt x="2388" y="6931"/>
                  </a:cubicBezTo>
                  <a:cubicBezTo>
                    <a:pt x="2381" y="6859"/>
                    <a:pt x="2377" y="6785"/>
                    <a:pt x="2377" y="6711"/>
                  </a:cubicBezTo>
                  <a:cubicBezTo>
                    <a:pt x="2377" y="6399"/>
                    <a:pt x="2442" y="6098"/>
                    <a:pt x="2569" y="5816"/>
                  </a:cubicBezTo>
                  <a:lnTo>
                    <a:pt x="2941" y="5984"/>
                  </a:lnTo>
                  <a:cubicBezTo>
                    <a:pt x="2837" y="6212"/>
                    <a:pt x="2784" y="6458"/>
                    <a:pt x="2784" y="6711"/>
                  </a:cubicBezTo>
                  <a:cubicBezTo>
                    <a:pt x="2784" y="6818"/>
                    <a:pt x="2794" y="6922"/>
                    <a:pt x="2812" y="7024"/>
                  </a:cubicBezTo>
                  <a:cubicBezTo>
                    <a:pt x="2822" y="7074"/>
                    <a:pt x="2832" y="7124"/>
                    <a:pt x="2845" y="7172"/>
                  </a:cubicBezTo>
                  <a:cubicBezTo>
                    <a:pt x="2847" y="7176"/>
                    <a:pt x="2848" y="7181"/>
                    <a:pt x="2849" y="7184"/>
                  </a:cubicBezTo>
                  <a:cubicBezTo>
                    <a:pt x="2862" y="7231"/>
                    <a:pt x="2876" y="7275"/>
                    <a:pt x="2892" y="7320"/>
                  </a:cubicBezTo>
                  <a:cubicBezTo>
                    <a:pt x="2895" y="7328"/>
                    <a:pt x="2899" y="7336"/>
                    <a:pt x="2902" y="7345"/>
                  </a:cubicBezTo>
                  <a:cubicBezTo>
                    <a:pt x="2914" y="7376"/>
                    <a:pt x="2927" y="7408"/>
                    <a:pt x="2941" y="7438"/>
                  </a:cubicBezTo>
                  <a:cubicBezTo>
                    <a:pt x="2952" y="7461"/>
                    <a:pt x="2963" y="7484"/>
                    <a:pt x="2975" y="7506"/>
                  </a:cubicBezTo>
                  <a:cubicBezTo>
                    <a:pt x="2984" y="7527"/>
                    <a:pt x="2995" y="7546"/>
                    <a:pt x="3005" y="7565"/>
                  </a:cubicBezTo>
                  <a:cubicBezTo>
                    <a:pt x="3167" y="7856"/>
                    <a:pt x="3408" y="8096"/>
                    <a:pt x="3699" y="8256"/>
                  </a:cubicBezTo>
                  <a:cubicBezTo>
                    <a:pt x="3715" y="8265"/>
                    <a:pt x="3731" y="8274"/>
                    <a:pt x="3747" y="8282"/>
                  </a:cubicBezTo>
                  <a:cubicBezTo>
                    <a:pt x="3775" y="8296"/>
                    <a:pt x="3804" y="8310"/>
                    <a:pt x="3833" y="8323"/>
                  </a:cubicBezTo>
                  <a:cubicBezTo>
                    <a:pt x="3856" y="8333"/>
                    <a:pt x="3880" y="8343"/>
                    <a:pt x="3904" y="8353"/>
                  </a:cubicBezTo>
                  <a:cubicBezTo>
                    <a:pt x="3922" y="8359"/>
                    <a:pt x="3941" y="8366"/>
                    <a:pt x="3959" y="8373"/>
                  </a:cubicBezTo>
                  <a:cubicBezTo>
                    <a:pt x="3993" y="8385"/>
                    <a:pt x="4026" y="8395"/>
                    <a:pt x="4059" y="8405"/>
                  </a:cubicBezTo>
                  <a:cubicBezTo>
                    <a:pt x="4071" y="8408"/>
                    <a:pt x="4083" y="8413"/>
                    <a:pt x="4096" y="8415"/>
                  </a:cubicBezTo>
                  <a:cubicBezTo>
                    <a:pt x="4136" y="8427"/>
                    <a:pt x="4177" y="8435"/>
                    <a:pt x="4218" y="8443"/>
                  </a:cubicBezTo>
                  <a:cubicBezTo>
                    <a:pt x="4228" y="8445"/>
                    <a:pt x="4239" y="8447"/>
                    <a:pt x="4248" y="8449"/>
                  </a:cubicBezTo>
                  <a:cubicBezTo>
                    <a:pt x="4292" y="8456"/>
                    <a:pt x="4337" y="8463"/>
                    <a:pt x="4381" y="8467"/>
                  </a:cubicBezTo>
                  <a:cubicBezTo>
                    <a:pt x="4388" y="8467"/>
                    <a:pt x="4395" y="8468"/>
                    <a:pt x="4402" y="8468"/>
                  </a:cubicBezTo>
                  <a:cubicBezTo>
                    <a:pt x="4450" y="8472"/>
                    <a:pt x="4499" y="8475"/>
                    <a:pt x="4548" y="8475"/>
                  </a:cubicBezTo>
                  <a:cubicBezTo>
                    <a:pt x="4605" y="8475"/>
                    <a:pt x="4661" y="8470"/>
                    <a:pt x="4718" y="8465"/>
                  </a:cubicBezTo>
                  <a:cubicBezTo>
                    <a:pt x="4482" y="8118"/>
                    <a:pt x="4345" y="7699"/>
                    <a:pt x="4345" y="7249"/>
                  </a:cubicBezTo>
                  <a:lnTo>
                    <a:pt x="4751" y="7249"/>
                  </a:lnTo>
                  <a:cubicBezTo>
                    <a:pt x="4751" y="7731"/>
                    <a:pt x="4945" y="8168"/>
                    <a:pt x="5260" y="8487"/>
                  </a:cubicBezTo>
                  <a:cubicBezTo>
                    <a:pt x="5266" y="8492"/>
                    <a:pt x="5271" y="8497"/>
                    <a:pt x="5276" y="8503"/>
                  </a:cubicBezTo>
                  <a:cubicBezTo>
                    <a:pt x="5292" y="8518"/>
                    <a:pt x="5308" y="8534"/>
                    <a:pt x="5325" y="8550"/>
                  </a:cubicBezTo>
                  <a:cubicBezTo>
                    <a:pt x="5329" y="8552"/>
                    <a:pt x="5331" y="8555"/>
                    <a:pt x="5335" y="8558"/>
                  </a:cubicBezTo>
                  <a:cubicBezTo>
                    <a:pt x="5647" y="8841"/>
                    <a:pt x="6061" y="9013"/>
                    <a:pt x="6515" y="9013"/>
                  </a:cubicBezTo>
                  <a:cubicBezTo>
                    <a:pt x="6553" y="9013"/>
                    <a:pt x="6590" y="9011"/>
                    <a:pt x="6628" y="9008"/>
                  </a:cubicBezTo>
                  <a:cubicBezTo>
                    <a:pt x="6635" y="9008"/>
                    <a:pt x="6642" y="9007"/>
                    <a:pt x="6649" y="9006"/>
                  </a:cubicBezTo>
                  <a:cubicBezTo>
                    <a:pt x="6681" y="9005"/>
                    <a:pt x="6713" y="9001"/>
                    <a:pt x="6745" y="8997"/>
                  </a:cubicBezTo>
                  <a:cubicBezTo>
                    <a:pt x="6749" y="8997"/>
                    <a:pt x="6754" y="8996"/>
                    <a:pt x="6759" y="8995"/>
                  </a:cubicBezTo>
                  <a:cubicBezTo>
                    <a:pt x="7229" y="8930"/>
                    <a:pt x="7655" y="8675"/>
                    <a:pt x="7937" y="8291"/>
                  </a:cubicBezTo>
                  <a:cubicBezTo>
                    <a:pt x="7465" y="7892"/>
                    <a:pt x="7164" y="7297"/>
                    <a:pt x="7164" y="6632"/>
                  </a:cubicBezTo>
                  <a:lnTo>
                    <a:pt x="7572" y="6632"/>
                  </a:lnTo>
                  <a:cubicBezTo>
                    <a:pt x="7572" y="7604"/>
                    <a:pt x="8363" y="8396"/>
                    <a:pt x="9334" y="8396"/>
                  </a:cubicBezTo>
                  <a:lnTo>
                    <a:pt x="9334" y="8803"/>
                  </a:lnTo>
                  <a:cubicBezTo>
                    <a:pt x="8949" y="8803"/>
                    <a:pt x="8585" y="8701"/>
                    <a:pt x="8271" y="8523"/>
                  </a:cubicBezTo>
                  <a:cubicBezTo>
                    <a:pt x="8123" y="8728"/>
                    <a:pt x="7941" y="8903"/>
                    <a:pt x="7735" y="9043"/>
                  </a:cubicBezTo>
                  <a:cubicBezTo>
                    <a:pt x="8213" y="9666"/>
                    <a:pt x="8940" y="9998"/>
                    <a:pt x="9677" y="9998"/>
                  </a:cubicBezTo>
                  <a:cubicBezTo>
                    <a:pt x="10037" y="9998"/>
                    <a:pt x="10399" y="9919"/>
                    <a:pt x="10735" y="9757"/>
                  </a:cubicBezTo>
                  <a:cubicBezTo>
                    <a:pt x="10330" y="9601"/>
                    <a:pt x="9981" y="9328"/>
                    <a:pt x="9729" y="8963"/>
                  </a:cubicBezTo>
                  <a:lnTo>
                    <a:pt x="10064" y="8732"/>
                  </a:lnTo>
                  <a:cubicBezTo>
                    <a:pt x="10332" y="9120"/>
                    <a:pt x="10734" y="9381"/>
                    <a:pt x="11198" y="9467"/>
                  </a:cubicBezTo>
                  <a:cubicBezTo>
                    <a:pt x="11305" y="9486"/>
                    <a:pt x="11413" y="9496"/>
                    <a:pt x="11519" y="9496"/>
                  </a:cubicBezTo>
                  <a:cubicBezTo>
                    <a:pt x="11832" y="9496"/>
                    <a:pt x="12138" y="9413"/>
                    <a:pt x="12411" y="9253"/>
                  </a:cubicBezTo>
                  <a:cubicBezTo>
                    <a:pt x="12906" y="8940"/>
                    <a:pt x="13235" y="8388"/>
                    <a:pt x="13235" y="7761"/>
                  </a:cubicBezTo>
                  <a:cubicBezTo>
                    <a:pt x="13235" y="7746"/>
                    <a:pt x="13234" y="7732"/>
                    <a:pt x="13233" y="7717"/>
                  </a:cubicBezTo>
                  <a:cubicBezTo>
                    <a:pt x="12986" y="7815"/>
                    <a:pt x="12716" y="7870"/>
                    <a:pt x="12434" y="7870"/>
                  </a:cubicBezTo>
                  <a:lnTo>
                    <a:pt x="12434" y="7463"/>
                  </a:lnTo>
                  <a:cubicBezTo>
                    <a:pt x="12759" y="7463"/>
                    <a:pt x="13062" y="7375"/>
                    <a:pt x="13324" y="7221"/>
                  </a:cubicBezTo>
                  <a:cubicBezTo>
                    <a:pt x="13345" y="7209"/>
                    <a:pt x="13365" y="7196"/>
                    <a:pt x="13385" y="7183"/>
                  </a:cubicBezTo>
                  <a:cubicBezTo>
                    <a:pt x="13395" y="7177"/>
                    <a:pt x="13405" y="7171"/>
                    <a:pt x="13415" y="7164"/>
                  </a:cubicBezTo>
                  <a:cubicBezTo>
                    <a:pt x="13442" y="7147"/>
                    <a:pt x="13468" y="7128"/>
                    <a:pt x="13493" y="7108"/>
                  </a:cubicBezTo>
                  <a:cubicBezTo>
                    <a:pt x="13504" y="7100"/>
                    <a:pt x="13513" y="7093"/>
                    <a:pt x="13524" y="7085"/>
                  </a:cubicBezTo>
                  <a:cubicBezTo>
                    <a:pt x="13541" y="7071"/>
                    <a:pt x="13558" y="7057"/>
                    <a:pt x="13575" y="7043"/>
                  </a:cubicBezTo>
                  <a:cubicBezTo>
                    <a:pt x="13585" y="7034"/>
                    <a:pt x="13595" y="7025"/>
                    <a:pt x="13606" y="7016"/>
                  </a:cubicBezTo>
                  <a:cubicBezTo>
                    <a:pt x="13626" y="6998"/>
                    <a:pt x="13646" y="6980"/>
                    <a:pt x="13665" y="6961"/>
                  </a:cubicBezTo>
                  <a:cubicBezTo>
                    <a:pt x="13670" y="6956"/>
                    <a:pt x="13675" y="6951"/>
                    <a:pt x="13680" y="6947"/>
                  </a:cubicBezTo>
                  <a:cubicBezTo>
                    <a:pt x="13704" y="6922"/>
                    <a:pt x="13727" y="6897"/>
                    <a:pt x="13751" y="6872"/>
                  </a:cubicBezTo>
                  <a:cubicBezTo>
                    <a:pt x="13756" y="6866"/>
                    <a:pt x="13760" y="6859"/>
                    <a:pt x="13766" y="6853"/>
                  </a:cubicBezTo>
                  <a:cubicBezTo>
                    <a:pt x="13786" y="6831"/>
                    <a:pt x="13806" y="6807"/>
                    <a:pt x="13824" y="6783"/>
                  </a:cubicBezTo>
                  <a:cubicBezTo>
                    <a:pt x="13827" y="6779"/>
                    <a:pt x="13830" y="6776"/>
                    <a:pt x="13833" y="6772"/>
                  </a:cubicBezTo>
                  <a:cubicBezTo>
                    <a:pt x="14017" y="6531"/>
                    <a:pt x="14138" y="6245"/>
                    <a:pt x="14181" y="5941"/>
                  </a:cubicBezTo>
                  <a:cubicBezTo>
                    <a:pt x="14182" y="5935"/>
                    <a:pt x="14182" y="5929"/>
                    <a:pt x="14183" y="5923"/>
                  </a:cubicBezTo>
                  <a:cubicBezTo>
                    <a:pt x="14187" y="5893"/>
                    <a:pt x="14190" y="5863"/>
                    <a:pt x="14193" y="5834"/>
                  </a:cubicBezTo>
                  <a:cubicBezTo>
                    <a:pt x="14193" y="5825"/>
                    <a:pt x="14193" y="5816"/>
                    <a:pt x="14194" y="5807"/>
                  </a:cubicBezTo>
                  <a:cubicBezTo>
                    <a:pt x="14197" y="5772"/>
                    <a:pt x="14198" y="5736"/>
                    <a:pt x="14198" y="5699"/>
                  </a:cubicBezTo>
                  <a:cubicBezTo>
                    <a:pt x="14198" y="5194"/>
                    <a:pt x="13985" y="4723"/>
                    <a:pt x="13616" y="4391"/>
                  </a:cubicBezTo>
                  <a:cubicBezTo>
                    <a:pt x="13393" y="5095"/>
                    <a:pt x="12821" y="5649"/>
                    <a:pt x="12083" y="5835"/>
                  </a:cubicBezTo>
                  <a:cubicBezTo>
                    <a:pt x="12046" y="6248"/>
                    <a:pt x="11892" y="6642"/>
                    <a:pt x="11630" y="6976"/>
                  </a:cubicBezTo>
                  <a:lnTo>
                    <a:pt x="11309" y="6726"/>
                  </a:lnTo>
                  <a:cubicBezTo>
                    <a:pt x="11600" y="6355"/>
                    <a:pt x="11729" y="5893"/>
                    <a:pt x="11672" y="5425"/>
                  </a:cubicBezTo>
                  <a:cubicBezTo>
                    <a:pt x="11615" y="4958"/>
                    <a:pt x="11379" y="4540"/>
                    <a:pt x="11008" y="4250"/>
                  </a:cubicBezTo>
                  <a:lnTo>
                    <a:pt x="11260" y="3929"/>
                  </a:lnTo>
                  <a:cubicBezTo>
                    <a:pt x="11716" y="4286"/>
                    <a:pt x="12006" y="4801"/>
                    <a:pt x="12076" y="5376"/>
                  </a:cubicBezTo>
                  <a:cubicBezTo>
                    <a:pt x="12077" y="5388"/>
                    <a:pt x="12078" y="5400"/>
                    <a:pt x="12080" y="5413"/>
                  </a:cubicBezTo>
                  <a:cubicBezTo>
                    <a:pt x="12739" y="5205"/>
                    <a:pt x="13216" y="4630"/>
                    <a:pt x="13297" y="3942"/>
                  </a:cubicBezTo>
                  <a:cubicBezTo>
                    <a:pt x="13299" y="3921"/>
                    <a:pt x="13302" y="3900"/>
                    <a:pt x="13305" y="3880"/>
                  </a:cubicBezTo>
                  <a:cubicBezTo>
                    <a:pt x="13308" y="3831"/>
                    <a:pt x="13311" y="3782"/>
                    <a:pt x="13311" y="3732"/>
                  </a:cubicBezTo>
                  <a:cubicBezTo>
                    <a:pt x="13311" y="2820"/>
                    <a:pt x="12616" y="2069"/>
                    <a:pt x="11728" y="1978"/>
                  </a:cubicBezTo>
                  <a:lnTo>
                    <a:pt x="11728" y="1978"/>
                  </a:lnTo>
                  <a:cubicBezTo>
                    <a:pt x="11743" y="2080"/>
                    <a:pt x="11750" y="2184"/>
                    <a:pt x="11750" y="2290"/>
                  </a:cubicBezTo>
                  <a:cubicBezTo>
                    <a:pt x="11750" y="2510"/>
                    <a:pt x="11718" y="2728"/>
                    <a:pt x="11653" y="2936"/>
                  </a:cubicBezTo>
                  <a:lnTo>
                    <a:pt x="11264" y="2815"/>
                  </a:lnTo>
                  <a:cubicBezTo>
                    <a:pt x="11317" y="2646"/>
                    <a:pt x="11344" y="2469"/>
                    <a:pt x="11344" y="2290"/>
                  </a:cubicBezTo>
                  <a:cubicBezTo>
                    <a:pt x="11344" y="2125"/>
                    <a:pt x="11320" y="1966"/>
                    <a:pt x="11278" y="1814"/>
                  </a:cubicBezTo>
                  <a:cubicBezTo>
                    <a:pt x="11265" y="1768"/>
                    <a:pt x="11251" y="1725"/>
                    <a:pt x="11235" y="1681"/>
                  </a:cubicBezTo>
                  <a:cubicBezTo>
                    <a:pt x="11235" y="1681"/>
                    <a:pt x="11234" y="1680"/>
                    <a:pt x="11234" y="1680"/>
                  </a:cubicBezTo>
                  <a:cubicBezTo>
                    <a:pt x="11220" y="1639"/>
                    <a:pt x="11203" y="1600"/>
                    <a:pt x="11186" y="1561"/>
                  </a:cubicBezTo>
                  <a:cubicBezTo>
                    <a:pt x="11182" y="1553"/>
                    <a:pt x="11179" y="1546"/>
                    <a:pt x="11175" y="1538"/>
                  </a:cubicBezTo>
                  <a:cubicBezTo>
                    <a:pt x="11158" y="1502"/>
                    <a:pt x="11139" y="1467"/>
                    <a:pt x="11120" y="1432"/>
                  </a:cubicBezTo>
                  <a:cubicBezTo>
                    <a:pt x="11115" y="1422"/>
                    <a:pt x="11109" y="1412"/>
                    <a:pt x="11103" y="1402"/>
                  </a:cubicBezTo>
                  <a:cubicBezTo>
                    <a:pt x="11083" y="1368"/>
                    <a:pt x="11062" y="1335"/>
                    <a:pt x="11041" y="1303"/>
                  </a:cubicBezTo>
                  <a:cubicBezTo>
                    <a:pt x="11036" y="1296"/>
                    <a:pt x="11031" y="1289"/>
                    <a:pt x="11026" y="1282"/>
                  </a:cubicBezTo>
                  <a:cubicBezTo>
                    <a:pt x="11006" y="1253"/>
                    <a:pt x="10985" y="1225"/>
                    <a:pt x="10964" y="1198"/>
                  </a:cubicBezTo>
                  <a:cubicBezTo>
                    <a:pt x="10958" y="1191"/>
                    <a:pt x="10952" y="1183"/>
                    <a:pt x="10946" y="1176"/>
                  </a:cubicBezTo>
                  <a:cubicBezTo>
                    <a:pt x="10921" y="1145"/>
                    <a:pt x="10894" y="1115"/>
                    <a:pt x="10867" y="1086"/>
                  </a:cubicBezTo>
                  <a:cubicBezTo>
                    <a:pt x="10861" y="1079"/>
                    <a:pt x="10855" y="1073"/>
                    <a:pt x="10848" y="1067"/>
                  </a:cubicBezTo>
                  <a:cubicBezTo>
                    <a:pt x="10820" y="1037"/>
                    <a:pt x="10789" y="1007"/>
                    <a:pt x="10758" y="979"/>
                  </a:cubicBezTo>
                  <a:cubicBezTo>
                    <a:pt x="10757" y="978"/>
                    <a:pt x="10756" y="977"/>
                    <a:pt x="10754" y="976"/>
                  </a:cubicBezTo>
                  <a:cubicBezTo>
                    <a:pt x="10511" y="758"/>
                    <a:pt x="10208" y="609"/>
                    <a:pt x="9877" y="552"/>
                  </a:cubicBezTo>
                  <a:cubicBezTo>
                    <a:pt x="9874" y="552"/>
                    <a:pt x="9871" y="551"/>
                    <a:pt x="9868" y="550"/>
                  </a:cubicBezTo>
                  <a:cubicBezTo>
                    <a:pt x="9824" y="543"/>
                    <a:pt x="9781" y="538"/>
                    <a:pt x="9736" y="534"/>
                  </a:cubicBezTo>
                  <a:cubicBezTo>
                    <a:pt x="9729" y="534"/>
                    <a:pt x="9721" y="533"/>
                    <a:pt x="9714" y="532"/>
                  </a:cubicBezTo>
                  <a:cubicBezTo>
                    <a:pt x="9670" y="528"/>
                    <a:pt x="9625" y="527"/>
                    <a:pt x="9580" y="527"/>
                  </a:cubicBezTo>
                  <a:cubicBezTo>
                    <a:pt x="9337" y="527"/>
                    <a:pt x="9098" y="577"/>
                    <a:pt x="8877" y="673"/>
                  </a:cubicBezTo>
                  <a:cubicBezTo>
                    <a:pt x="9065" y="995"/>
                    <a:pt x="9172" y="1367"/>
                    <a:pt x="9172" y="1765"/>
                  </a:cubicBezTo>
                  <a:cubicBezTo>
                    <a:pt x="9172" y="2962"/>
                    <a:pt x="8199" y="3935"/>
                    <a:pt x="7001" y="3935"/>
                  </a:cubicBezTo>
                  <a:lnTo>
                    <a:pt x="7001" y="3528"/>
                  </a:lnTo>
                  <a:cubicBezTo>
                    <a:pt x="7974" y="3528"/>
                    <a:pt x="8765" y="2737"/>
                    <a:pt x="8765" y="1765"/>
                  </a:cubicBezTo>
                  <a:cubicBezTo>
                    <a:pt x="8765" y="915"/>
                    <a:pt x="8162" y="204"/>
                    <a:pt x="7360" y="38"/>
                  </a:cubicBezTo>
                  <a:cubicBezTo>
                    <a:pt x="7359" y="38"/>
                    <a:pt x="7356" y="37"/>
                    <a:pt x="7353" y="37"/>
                  </a:cubicBezTo>
                  <a:cubicBezTo>
                    <a:pt x="7329" y="32"/>
                    <a:pt x="7305" y="27"/>
                    <a:pt x="7281" y="24"/>
                  </a:cubicBezTo>
                  <a:cubicBezTo>
                    <a:pt x="7270" y="22"/>
                    <a:pt x="7261" y="20"/>
                    <a:pt x="7251" y="19"/>
                  </a:cubicBezTo>
                  <a:cubicBezTo>
                    <a:pt x="7232" y="17"/>
                    <a:pt x="7212" y="14"/>
                    <a:pt x="7193" y="11"/>
                  </a:cubicBezTo>
                  <a:cubicBezTo>
                    <a:pt x="7175" y="10"/>
                    <a:pt x="7159" y="9"/>
                    <a:pt x="7142" y="7"/>
                  </a:cubicBezTo>
                  <a:cubicBezTo>
                    <a:pt x="7128" y="6"/>
                    <a:pt x="7113" y="4"/>
                    <a:pt x="7099" y="4"/>
                  </a:cubicBezTo>
                  <a:cubicBezTo>
                    <a:pt x="7067" y="3"/>
                    <a:pt x="7035" y="1"/>
                    <a:pt x="7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1009994" y="1526969"/>
              <a:ext cx="1579788" cy="1137774"/>
            </a:xfrm>
            <a:custGeom>
              <a:rect b="b" l="l" r="r" t="t"/>
              <a:pathLst>
                <a:path extrusionOk="0" h="10812" w="15012">
                  <a:moveTo>
                    <a:pt x="7408" y="407"/>
                  </a:moveTo>
                  <a:cubicBezTo>
                    <a:pt x="7442" y="407"/>
                    <a:pt x="7474" y="409"/>
                    <a:pt x="7506" y="410"/>
                  </a:cubicBezTo>
                  <a:cubicBezTo>
                    <a:pt x="7520" y="410"/>
                    <a:pt x="7535" y="412"/>
                    <a:pt x="7549" y="413"/>
                  </a:cubicBezTo>
                  <a:cubicBezTo>
                    <a:pt x="7566" y="415"/>
                    <a:pt x="7582" y="416"/>
                    <a:pt x="7600" y="417"/>
                  </a:cubicBezTo>
                  <a:cubicBezTo>
                    <a:pt x="7619" y="420"/>
                    <a:pt x="7639" y="423"/>
                    <a:pt x="7658" y="425"/>
                  </a:cubicBezTo>
                  <a:cubicBezTo>
                    <a:pt x="7668" y="426"/>
                    <a:pt x="7677" y="428"/>
                    <a:pt x="7688" y="430"/>
                  </a:cubicBezTo>
                  <a:cubicBezTo>
                    <a:pt x="7712" y="433"/>
                    <a:pt x="7736" y="438"/>
                    <a:pt x="7760" y="443"/>
                  </a:cubicBezTo>
                  <a:cubicBezTo>
                    <a:pt x="7763" y="443"/>
                    <a:pt x="7766" y="444"/>
                    <a:pt x="7767" y="444"/>
                  </a:cubicBezTo>
                  <a:cubicBezTo>
                    <a:pt x="8569" y="610"/>
                    <a:pt x="9172" y="1321"/>
                    <a:pt x="9172" y="2171"/>
                  </a:cubicBezTo>
                  <a:cubicBezTo>
                    <a:pt x="9172" y="3143"/>
                    <a:pt x="8381" y="3934"/>
                    <a:pt x="7408" y="3934"/>
                  </a:cubicBezTo>
                  <a:lnTo>
                    <a:pt x="7408" y="4341"/>
                  </a:lnTo>
                  <a:cubicBezTo>
                    <a:pt x="8606" y="4341"/>
                    <a:pt x="9579" y="3368"/>
                    <a:pt x="9579" y="2171"/>
                  </a:cubicBezTo>
                  <a:cubicBezTo>
                    <a:pt x="9579" y="1773"/>
                    <a:pt x="9472" y="1401"/>
                    <a:pt x="9284" y="1079"/>
                  </a:cubicBezTo>
                  <a:cubicBezTo>
                    <a:pt x="9505" y="983"/>
                    <a:pt x="9744" y="933"/>
                    <a:pt x="9987" y="933"/>
                  </a:cubicBezTo>
                  <a:cubicBezTo>
                    <a:pt x="10032" y="933"/>
                    <a:pt x="10077" y="934"/>
                    <a:pt x="10121" y="938"/>
                  </a:cubicBezTo>
                  <a:cubicBezTo>
                    <a:pt x="10128" y="939"/>
                    <a:pt x="10136" y="940"/>
                    <a:pt x="10143" y="940"/>
                  </a:cubicBezTo>
                  <a:cubicBezTo>
                    <a:pt x="10188" y="944"/>
                    <a:pt x="10231" y="949"/>
                    <a:pt x="10275" y="956"/>
                  </a:cubicBezTo>
                  <a:cubicBezTo>
                    <a:pt x="10278" y="957"/>
                    <a:pt x="10281" y="958"/>
                    <a:pt x="10284" y="958"/>
                  </a:cubicBezTo>
                  <a:cubicBezTo>
                    <a:pt x="10615" y="1015"/>
                    <a:pt x="10918" y="1164"/>
                    <a:pt x="11161" y="1382"/>
                  </a:cubicBezTo>
                  <a:cubicBezTo>
                    <a:pt x="11163" y="1383"/>
                    <a:pt x="11164" y="1384"/>
                    <a:pt x="11165" y="1385"/>
                  </a:cubicBezTo>
                  <a:cubicBezTo>
                    <a:pt x="11196" y="1413"/>
                    <a:pt x="11227" y="1443"/>
                    <a:pt x="11255" y="1473"/>
                  </a:cubicBezTo>
                  <a:cubicBezTo>
                    <a:pt x="11262" y="1479"/>
                    <a:pt x="11268" y="1485"/>
                    <a:pt x="11274" y="1492"/>
                  </a:cubicBezTo>
                  <a:cubicBezTo>
                    <a:pt x="11301" y="1521"/>
                    <a:pt x="11328" y="1551"/>
                    <a:pt x="11353" y="1582"/>
                  </a:cubicBezTo>
                  <a:cubicBezTo>
                    <a:pt x="11359" y="1589"/>
                    <a:pt x="11365" y="1597"/>
                    <a:pt x="11371" y="1604"/>
                  </a:cubicBezTo>
                  <a:cubicBezTo>
                    <a:pt x="11392" y="1631"/>
                    <a:pt x="11413" y="1659"/>
                    <a:pt x="11433" y="1688"/>
                  </a:cubicBezTo>
                  <a:cubicBezTo>
                    <a:pt x="11438" y="1695"/>
                    <a:pt x="11443" y="1702"/>
                    <a:pt x="11448" y="1709"/>
                  </a:cubicBezTo>
                  <a:cubicBezTo>
                    <a:pt x="11469" y="1741"/>
                    <a:pt x="11490" y="1774"/>
                    <a:pt x="11510" y="1808"/>
                  </a:cubicBezTo>
                  <a:cubicBezTo>
                    <a:pt x="11516" y="1818"/>
                    <a:pt x="11522" y="1828"/>
                    <a:pt x="11527" y="1838"/>
                  </a:cubicBezTo>
                  <a:cubicBezTo>
                    <a:pt x="11546" y="1873"/>
                    <a:pt x="11565" y="1908"/>
                    <a:pt x="11582" y="1944"/>
                  </a:cubicBezTo>
                  <a:cubicBezTo>
                    <a:pt x="11586" y="1952"/>
                    <a:pt x="11589" y="1959"/>
                    <a:pt x="11593" y="1967"/>
                  </a:cubicBezTo>
                  <a:cubicBezTo>
                    <a:pt x="11610" y="2006"/>
                    <a:pt x="11627" y="2045"/>
                    <a:pt x="11641" y="2086"/>
                  </a:cubicBezTo>
                  <a:cubicBezTo>
                    <a:pt x="11641" y="2086"/>
                    <a:pt x="11642" y="2087"/>
                    <a:pt x="11642" y="2087"/>
                  </a:cubicBezTo>
                  <a:cubicBezTo>
                    <a:pt x="11658" y="2131"/>
                    <a:pt x="11672" y="2174"/>
                    <a:pt x="11685" y="2220"/>
                  </a:cubicBezTo>
                  <a:cubicBezTo>
                    <a:pt x="11727" y="2372"/>
                    <a:pt x="11751" y="2531"/>
                    <a:pt x="11751" y="2696"/>
                  </a:cubicBezTo>
                  <a:cubicBezTo>
                    <a:pt x="11751" y="2875"/>
                    <a:pt x="11724" y="3052"/>
                    <a:pt x="11671" y="3221"/>
                  </a:cubicBezTo>
                  <a:lnTo>
                    <a:pt x="12060" y="3342"/>
                  </a:lnTo>
                  <a:cubicBezTo>
                    <a:pt x="12125" y="3134"/>
                    <a:pt x="12157" y="2916"/>
                    <a:pt x="12157" y="2696"/>
                  </a:cubicBezTo>
                  <a:cubicBezTo>
                    <a:pt x="12157" y="2590"/>
                    <a:pt x="12150" y="2486"/>
                    <a:pt x="12135" y="2384"/>
                  </a:cubicBezTo>
                  <a:lnTo>
                    <a:pt x="12135" y="2384"/>
                  </a:lnTo>
                  <a:cubicBezTo>
                    <a:pt x="13023" y="2475"/>
                    <a:pt x="13718" y="3226"/>
                    <a:pt x="13718" y="4138"/>
                  </a:cubicBezTo>
                  <a:cubicBezTo>
                    <a:pt x="13718" y="4188"/>
                    <a:pt x="13715" y="4237"/>
                    <a:pt x="13712" y="4286"/>
                  </a:cubicBezTo>
                  <a:cubicBezTo>
                    <a:pt x="13709" y="4306"/>
                    <a:pt x="13706" y="4327"/>
                    <a:pt x="13704" y="4348"/>
                  </a:cubicBezTo>
                  <a:cubicBezTo>
                    <a:pt x="13623" y="5036"/>
                    <a:pt x="13146" y="5611"/>
                    <a:pt x="12487" y="5819"/>
                  </a:cubicBezTo>
                  <a:cubicBezTo>
                    <a:pt x="12485" y="5806"/>
                    <a:pt x="12484" y="5794"/>
                    <a:pt x="12483" y="5782"/>
                  </a:cubicBezTo>
                  <a:cubicBezTo>
                    <a:pt x="12413" y="5207"/>
                    <a:pt x="12123" y="4692"/>
                    <a:pt x="11667" y="4335"/>
                  </a:cubicBezTo>
                  <a:lnTo>
                    <a:pt x="11415" y="4656"/>
                  </a:lnTo>
                  <a:cubicBezTo>
                    <a:pt x="11786" y="4946"/>
                    <a:pt x="12022" y="5364"/>
                    <a:pt x="12079" y="5831"/>
                  </a:cubicBezTo>
                  <a:cubicBezTo>
                    <a:pt x="12136" y="6299"/>
                    <a:pt x="12007" y="6761"/>
                    <a:pt x="11716" y="7132"/>
                  </a:cubicBezTo>
                  <a:lnTo>
                    <a:pt x="12037" y="7382"/>
                  </a:lnTo>
                  <a:cubicBezTo>
                    <a:pt x="12299" y="7048"/>
                    <a:pt x="12453" y="6654"/>
                    <a:pt x="12490" y="6241"/>
                  </a:cubicBezTo>
                  <a:cubicBezTo>
                    <a:pt x="13228" y="6055"/>
                    <a:pt x="13800" y="5501"/>
                    <a:pt x="14023" y="4797"/>
                  </a:cubicBezTo>
                  <a:cubicBezTo>
                    <a:pt x="14392" y="5129"/>
                    <a:pt x="14605" y="5600"/>
                    <a:pt x="14605" y="6105"/>
                  </a:cubicBezTo>
                  <a:cubicBezTo>
                    <a:pt x="14605" y="6142"/>
                    <a:pt x="14604" y="6178"/>
                    <a:pt x="14601" y="6213"/>
                  </a:cubicBezTo>
                  <a:cubicBezTo>
                    <a:pt x="14600" y="6222"/>
                    <a:pt x="14600" y="6231"/>
                    <a:pt x="14600" y="6240"/>
                  </a:cubicBezTo>
                  <a:cubicBezTo>
                    <a:pt x="14597" y="6269"/>
                    <a:pt x="14594" y="6299"/>
                    <a:pt x="14590" y="6329"/>
                  </a:cubicBezTo>
                  <a:cubicBezTo>
                    <a:pt x="14589" y="6335"/>
                    <a:pt x="14589" y="6341"/>
                    <a:pt x="14588" y="6347"/>
                  </a:cubicBezTo>
                  <a:cubicBezTo>
                    <a:pt x="14545" y="6651"/>
                    <a:pt x="14424" y="6937"/>
                    <a:pt x="14240" y="7178"/>
                  </a:cubicBezTo>
                  <a:cubicBezTo>
                    <a:pt x="14237" y="7182"/>
                    <a:pt x="14234" y="7185"/>
                    <a:pt x="14231" y="7189"/>
                  </a:cubicBezTo>
                  <a:cubicBezTo>
                    <a:pt x="14213" y="7213"/>
                    <a:pt x="14193" y="7237"/>
                    <a:pt x="14173" y="7259"/>
                  </a:cubicBezTo>
                  <a:cubicBezTo>
                    <a:pt x="14167" y="7265"/>
                    <a:pt x="14163" y="7272"/>
                    <a:pt x="14158" y="7278"/>
                  </a:cubicBezTo>
                  <a:cubicBezTo>
                    <a:pt x="14134" y="7303"/>
                    <a:pt x="14111" y="7328"/>
                    <a:pt x="14087" y="7353"/>
                  </a:cubicBezTo>
                  <a:cubicBezTo>
                    <a:pt x="14082" y="7357"/>
                    <a:pt x="14077" y="7362"/>
                    <a:pt x="14072" y="7367"/>
                  </a:cubicBezTo>
                  <a:cubicBezTo>
                    <a:pt x="14053" y="7386"/>
                    <a:pt x="14033" y="7404"/>
                    <a:pt x="14013" y="7422"/>
                  </a:cubicBezTo>
                  <a:cubicBezTo>
                    <a:pt x="14002" y="7431"/>
                    <a:pt x="13992" y="7440"/>
                    <a:pt x="13982" y="7449"/>
                  </a:cubicBezTo>
                  <a:cubicBezTo>
                    <a:pt x="13965" y="7463"/>
                    <a:pt x="13948" y="7477"/>
                    <a:pt x="13931" y="7491"/>
                  </a:cubicBezTo>
                  <a:cubicBezTo>
                    <a:pt x="13920" y="7499"/>
                    <a:pt x="13911" y="7506"/>
                    <a:pt x="13900" y="7514"/>
                  </a:cubicBezTo>
                  <a:cubicBezTo>
                    <a:pt x="13875" y="7534"/>
                    <a:pt x="13849" y="7553"/>
                    <a:pt x="13822" y="7570"/>
                  </a:cubicBezTo>
                  <a:cubicBezTo>
                    <a:pt x="13812" y="7577"/>
                    <a:pt x="13802" y="7583"/>
                    <a:pt x="13792" y="7589"/>
                  </a:cubicBezTo>
                  <a:cubicBezTo>
                    <a:pt x="13772" y="7602"/>
                    <a:pt x="13752" y="7615"/>
                    <a:pt x="13731" y="7627"/>
                  </a:cubicBezTo>
                  <a:cubicBezTo>
                    <a:pt x="13469" y="7781"/>
                    <a:pt x="13166" y="7869"/>
                    <a:pt x="12841" y="7869"/>
                  </a:cubicBezTo>
                  <a:lnTo>
                    <a:pt x="12841" y="8276"/>
                  </a:lnTo>
                  <a:cubicBezTo>
                    <a:pt x="13123" y="8276"/>
                    <a:pt x="13393" y="8221"/>
                    <a:pt x="13640" y="8123"/>
                  </a:cubicBezTo>
                  <a:cubicBezTo>
                    <a:pt x="13641" y="8138"/>
                    <a:pt x="13642" y="8152"/>
                    <a:pt x="13642" y="8167"/>
                  </a:cubicBezTo>
                  <a:cubicBezTo>
                    <a:pt x="13642" y="8794"/>
                    <a:pt x="13313" y="9346"/>
                    <a:pt x="12818" y="9659"/>
                  </a:cubicBezTo>
                  <a:cubicBezTo>
                    <a:pt x="12545" y="9819"/>
                    <a:pt x="12239" y="9902"/>
                    <a:pt x="11926" y="9902"/>
                  </a:cubicBezTo>
                  <a:cubicBezTo>
                    <a:pt x="11820" y="9902"/>
                    <a:pt x="11712" y="9892"/>
                    <a:pt x="11605" y="9873"/>
                  </a:cubicBezTo>
                  <a:cubicBezTo>
                    <a:pt x="11141" y="9787"/>
                    <a:pt x="10739" y="9526"/>
                    <a:pt x="10471" y="9138"/>
                  </a:cubicBezTo>
                  <a:lnTo>
                    <a:pt x="10136" y="9369"/>
                  </a:lnTo>
                  <a:cubicBezTo>
                    <a:pt x="10388" y="9734"/>
                    <a:pt x="10737" y="10007"/>
                    <a:pt x="11142" y="10163"/>
                  </a:cubicBezTo>
                  <a:cubicBezTo>
                    <a:pt x="10806" y="10325"/>
                    <a:pt x="10444" y="10404"/>
                    <a:pt x="10084" y="10404"/>
                  </a:cubicBezTo>
                  <a:cubicBezTo>
                    <a:pt x="9347" y="10404"/>
                    <a:pt x="8620" y="10072"/>
                    <a:pt x="8142" y="9449"/>
                  </a:cubicBezTo>
                  <a:cubicBezTo>
                    <a:pt x="8348" y="9309"/>
                    <a:pt x="8530" y="9134"/>
                    <a:pt x="8678" y="8929"/>
                  </a:cubicBezTo>
                  <a:cubicBezTo>
                    <a:pt x="8992" y="9107"/>
                    <a:pt x="9356" y="9209"/>
                    <a:pt x="9741" y="9209"/>
                  </a:cubicBezTo>
                  <a:lnTo>
                    <a:pt x="9741" y="8802"/>
                  </a:lnTo>
                  <a:cubicBezTo>
                    <a:pt x="8770" y="8802"/>
                    <a:pt x="7979" y="8010"/>
                    <a:pt x="7979" y="7038"/>
                  </a:cubicBezTo>
                  <a:lnTo>
                    <a:pt x="7571" y="7038"/>
                  </a:lnTo>
                  <a:cubicBezTo>
                    <a:pt x="7571" y="7703"/>
                    <a:pt x="7872" y="8298"/>
                    <a:pt x="8344" y="8697"/>
                  </a:cubicBezTo>
                  <a:cubicBezTo>
                    <a:pt x="8062" y="9081"/>
                    <a:pt x="7636" y="9336"/>
                    <a:pt x="7166" y="9401"/>
                  </a:cubicBezTo>
                  <a:cubicBezTo>
                    <a:pt x="7161" y="9402"/>
                    <a:pt x="7156" y="9403"/>
                    <a:pt x="7152" y="9403"/>
                  </a:cubicBezTo>
                  <a:cubicBezTo>
                    <a:pt x="7120" y="9407"/>
                    <a:pt x="7088" y="9411"/>
                    <a:pt x="7056" y="9412"/>
                  </a:cubicBezTo>
                  <a:cubicBezTo>
                    <a:pt x="7049" y="9413"/>
                    <a:pt x="7042" y="9414"/>
                    <a:pt x="7035" y="9414"/>
                  </a:cubicBezTo>
                  <a:cubicBezTo>
                    <a:pt x="6997" y="9417"/>
                    <a:pt x="6960" y="9419"/>
                    <a:pt x="6922" y="9419"/>
                  </a:cubicBezTo>
                  <a:cubicBezTo>
                    <a:pt x="6468" y="9419"/>
                    <a:pt x="6054" y="9247"/>
                    <a:pt x="5742" y="8964"/>
                  </a:cubicBezTo>
                  <a:cubicBezTo>
                    <a:pt x="5738" y="8961"/>
                    <a:pt x="5736" y="8958"/>
                    <a:pt x="5732" y="8956"/>
                  </a:cubicBezTo>
                  <a:cubicBezTo>
                    <a:pt x="5715" y="8940"/>
                    <a:pt x="5699" y="8924"/>
                    <a:pt x="5683" y="8909"/>
                  </a:cubicBezTo>
                  <a:cubicBezTo>
                    <a:pt x="5678" y="8903"/>
                    <a:pt x="5673" y="8898"/>
                    <a:pt x="5667" y="8893"/>
                  </a:cubicBezTo>
                  <a:cubicBezTo>
                    <a:pt x="5352" y="8574"/>
                    <a:pt x="5158" y="8137"/>
                    <a:pt x="5158" y="7655"/>
                  </a:cubicBezTo>
                  <a:lnTo>
                    <a:pt x="4752" y="7655"/>
                  </a:lnTo>
                  <a:cubicBezTo>
                    <a:pt x="4752" y="8105"/>
                    <a:pt x="4889" y="8524"/>
                    <a:pt x="5125" y="8871"/>
                  </a:cubicBezTo>
                  <a:cubicBezTo>
                    <a:pt x="5068" y="8876"/>
                    <a:pt x="5012" y="8881"/>
                    <a:pt x="4955" y="8881"/>
                  </a:cubicBezTo>
                  <a:cubicBezTo>
                    <a:pt x="4906" y="8881"/>
                    <a:pt x="4857" y="8878"/>
                    <a:pt x="4809" y="8874"/>
                  </a:cubicBezTo>
                  <a:cubicBezTo>
                    <a:pt x="4802" y="8874"/>
                    <a:pt x="4795" y="8873"/>
                    <a:pt x="4788" y="8873"/>
                  </a:cubicBezTo>
                  <a:cubicBezTo>
                    <a:pt x="4744" y="8869"/>
                    <a:pt x="4699" y="8862"/>
                    <a:pt x="4655" y="8855"/>
                  </a:cubicBezTo>
                  <a:cubicBezTo>
                    <a:pt x="4646" y="8853"/>
                    <a:pt x="4635" y="8851"/>
                    <a:pt x="4625" y="8849"/>
                  </a:cubicBezTo>
                  <a:cubicBezTo>
                    <a:pt x="4584" y="8841"/>
                    <a:pt x="4543" y="8833"/>
                    <a:pt x="4503" y="8821"/>
                  </a:cubicBezTo>
                  <a:cubicBezTo>
                    <a:pt x="4490" y="8819"/>
                    <a:pt x="4478" y="8814"/>
                    <a:pt x="4466" y="8811"/>
                  </a:cubicBezTo>
                  <a:cubicBezTo>
                    <a:pt x="4433" y="8801"/>
                    <a:pt x="4400" y="8791"/>
                    <a:pt x="4366" y="8779"/>
                  </a:cubicBezTo>
                  <a:cubicBezTo>
                    <a:pt x="4348" y="8772"/>
                    <a:pt x="4329" y="8765"/>
                    <a:pt x="4311" y="8759"/>
                  </a:cubicBezTo>
                  <a:cubicBezTo>
                    <a:pt x="4287" y="8749"/>
                    <a:pt x="4263" y="8739"/>
                    <a:pt x="4240" y="8729"/>
                  </a:cubicBezTo>
                  <a:cubicBezTo>
                    <a:pt x="4211" y="8716"/>
                    <a:pt x="4182" y="8702"/>
                    <a:pt x="4154" y="8688"/>
                  </a:cubicBezTo>
                  <a:cubicBezTo>
                    <a:pt x="4138" y="8680"/>
                    <a:pt x="4122" y="8671"/>
                    <a:pt x="4106" y="8662"/>
                  </a:cubicBezTo>
                  <a:cubicBezTo>
                    <a:pt x="3815" y="8502"/>
                    <a:pt x="3574" y="8262"/>
                    <a:pt x="3412" y="7971"/>
                  </a:cubicBezTo>
                  <a:cubicBezTo>
                    <a:pt x="3402" y="7952"/>
                    <a:pt x="3391" y="7933"/>
                    <a:pt x="3382" y="7912"/>
                  </a:cubicBezTo>
                  <a:cubicBezTo>
                    <a:pt x="3370" y="7890"/>
                    <a:pt x="3359" y="7867"/>
                    <a:pt x="3348" y="7844"/>
                  </a:cubicBezTo>
                  <a:cubicBezTo>
                    <a:pt x="3334" y="7814"/>
                    <a:pt x="3321" y="7782"/>
                    <a:pt x="3309" y="7751"/>
                  </a:cubicBezTo>
                  <a:cubicBezTo>
                    <a:pt x="3306" y="7742"/>
                    <a:pt x="3302" y="7734"/>
                    <a:pt x="3299" y="7726"/>
                  </a:cubicBezTo>
                  <a:cubicBezTo>
                    <a:pt x="3283" y="7681"/>
                    <a:pt x="3269" y="7637"/>
                    <a:pt x="3256" y="7590"/>
                  </a:cubicBezTo>
                  <a:cubicBezTo>
                    <a:pt x="3255" y="7587"/>
                    <a:pt x="3254" y="7582"/>
                    <a:pt x="3252" y="7578"/>
                  </a:cubicBezTo>
                  <a:cubicBezTo>
                    <a:pt x="3239" y="7530"/>
                    <a:pt x="3229" y="7480"/>
                    <a:pt x="3219" y="7430"/>
                  </a:cubicBezTo>
                  <a:cubicBezTo>
                    <a:pt x="3201" y="7328"/>
                    <a:pt x="3191" y="7224"/>
                    <a:pt x="3191" y="7117"/>
                  </a:cubicBezTo>
                  <a:cubicBezTo>
                    <a:pt x="3191" y="6864"/>
                    <a:pt x="3244" y="6618"/>
                    <a:pt x="3348" y="6390"/>
                  </a:cubicBezTo>
                  <a:lnTo>
                    <a:pt x="2976" y="6222"/>
                  </a:lnTo>
                  <a:cubicBezTo>
                    <a:pt x="2849" y="6504"/>
                    <a:pt x="2784" y="6805"/>
                    <a:pt x="2784" y="7117"/>
                  </a:cubicBezTo>
                  <a:cubicBezTo>
                    <a:pt x="2784" y="7191"/>
                    <a:pt x="2788" y="7265"/>
                    <a:pt x="2795" y="7337"/>
                  </a:cubicBezTo>
                  <a:cubicBezTo>
                    <a:pt x="2597" y="7412"/>
                    <a:pt x="2387" y="7451"/>
                    <a:pt x="2171" y="7451"/>
                  </a:cubicBezTo>
                  <a:cubicBezTo>
                    <a:pt x="1199" y="7451"/>
                    <a:pt x="408" y="6660"/>
                    <a:pt x="408" y="5688"/>
                  </a:cubicBezTo>
                  <a:cubicBezTo>
                    <a:pt x="408" y="5657"/>
                    <a:pt x="409" y="5627"/>
                    <a:pt x="410" y="5598"/>
                  </a:cubicBezTo>
                  <a:cubicBezTo>
                    <a:pt x="410" y="5594"/>
                    <a:pt x="410" y="5591"/>
                    <a:pt x="410" y="5586"/>
                  </a:cubicBezTo>
                  <a:cubicBezTo>
                    <a:pt x="456" y="4795"/>
                    <a:pt x="1025" y="4142"/>
                    <a:pt x="1776" y="3969"/>
                  </a:cubicBezTo>
                  <a:lnTo>
                    <a:pt x="1776" y="3969"/>
                  </a:lnTo>
                  <a:cubicBezTo>
                    <a:pt x="1640" y="4388"/>
                    <a:pt x="1628" y="4850"/>
                    <a:pt x="1772" y="5300"/>
                  </a:cubicBezTo>
                  <a:lnTo>
                    <a:pt x="2160" y="5176"/>
                  </a:lnTo>
                  <a:cubicBezTo>
                    <a:pt x="1863" y="4251"/>
                    <a:pt x="2375" y="3255"/>
                    <a:pt x="3301" y="2958"/>
                  </a:cubicBezTo>
                  <a:lnTo>
                    <a:pt x="3177" y="2571"/>
                  </a:lnTo>
                  <a:cubicBezTo>
                    <a:pt x="2653" y="2738"/>
                    <a:pt x="2239" y="3087"/>
                    <a:pt x="1977" y="3527"/>
                  </a:cubicBezTo>
                  <a:cubicBezTo>
                    <a:pt x="1592" y="3561"/>
                    <a:pt x="1236" y="3696"/>
                    <a:pt x="935" y="3905"/>
                  </a:cubicBezTo>
                  <a:cubicBezTo>
                    <a:pt x="934" y="3881"/>
                    <a:pt x="933" y="3858"/>
                    <a:pt x="933" y="3834"/>
                  </a:cubicBezTo>
                  <a:cubicBezTo>
                    <a:pt x="933" y="2861"/>
                    <a:pt x="1724" y="2070"/>
                    <a:pt x="2696" y="2070"/>
                  </a:cubicBezTo>
                  <a:cubicBezTo>
                    <a:pt x="2772" y="2070"/>
                    <a:pt x="2851" y="2076"/>
                    <a:pt x="2931" y="2086"/>
                  </a:cubicBezTo>
                  <a:lnTo>
                    <a:pt x="3092" y="2108"/>
                  </a:lnTo>
                  <a:lnTo>
                    <a:pt x="3148" y="1956"/>
                  </a:lnTo>
                  <a:cubicBezTo>
                    <a:pt x="3404" y="1270"/>
                    <a:pt x="4069" y="809"/>
                    <a:pt x="4800" y="809"/>
                  </a:cubicBezTo>
                  <a:cubicBezTo>
                    <a:pt x="4839" y="809"/>
                    <a:pt x="4877" y="811"/>
                    <a:pt x="4916" y="814"/>
                  </a:cubicBezTo>
                  <a:cubicBezTo>
                    <a:pt x="4926" y="815"/>
                    <a:pt x="4936" y="816"/>
                    <a:pt x="4946" y="816"/>
                  </a:cubicBezTo>
                  <a:cubicBezTo>
                    <a:pt x="4979" y="819"/>
                    <a:pt x="5011" y="823"/>
                    <a:pt x="5043" y="827"/>
                  </a:cubicBezTo>
                  <a:cubicBezTo>
                    <a:pt x="5049" y="828"/>
                    <a:pt x="5055" y="829"/>
                    <a:pt x="5061" y="830"/>
                  </a:cubicBezTo>
                  <a:cubicBezTo>
                    <a:pt x="5099" y="835"/>
                    <a:pt x="5136" y="842"/>
                    <a:pt x="5172" y="850"/>
                  </a:cubicBezTo>
                  <a:cubicBezTo>
                    <a:pt x="5182" y="851"/>
                    <a:pt x="5192" y="854"/>
                    <a:pt x="5201" y="857"/>
                  </a:cubicBezTo>
                  <a:cubicBezTo>
                    <a:pt x="5230" y="863"/>
                    <a:pt x="5260" y="871"/>
                    <a:pt x="5288" y="879"/>
                  </a:cubicBezTo>
                  <a:cubicBezTo>
                    <a:pt x="5297" y="882"/>
                    <a:pt x="5306" y="884"/>
                    <a:pt x="5315" y="886"/>
                  </a:cubicBezTo>
                  <a:cubicBezTo>
                    <a:pt x="5350" y="897"/>
                    <a:pt x="5383" y="909"/>
                    <a:pt x="5417" y="921"/>
                  </a:cubicBezTo>
                  <a:cubicBezTo>
                    <a:pt x="5427" y="926"/>
                    <a:pt x="5438" y="930"/>
                    <a:pt x="5449" y="934"/>
                  </a:cubicBezTo>
                  <a:cubicBezTo>
                    <a:pt x="5474" y="944"/>
                    <a:pt x="5498" y="954"/>
                    <a:pt x="5523" y="966"/>
                  </a:cubicBezTo>
                  <a:cubicBezTo>
                    <a:pt x="5534" y="970"/>
                    <a:pt x="5545" y="975"/>
                    <a:pt x="5557" y="981"/>
                  </a:cubicBezTo>
                  <a:cubicBezTo>
                    <a:pt x="5587" y="995"/>
                    <a:pt x="5618" y="1011"/>
                    <a:pt x="5647" y="1027"/>
                  </a:cubicBezTo>
                  <a:cubicBezTo>
                    <a:pt x="5660" y="1034"/>
                    <a:pt x="5671" y="1041"/>
                    <a:pt x="5683" y="1048"/>
                  </a:cubicBezTo>
                  <a:cubicBezTo>
                    <a:pt x="5704" y="1060"/>
                    <a:pt x="5725" y="1072"/>
                    <a:pt x="5745" y="1085"/>
                  </a:cubicBezTo>
                  <a:cubicBezTo>
                    <a:pt x="6161" y="1351"/>
                    <a:pt x="6458" y="1784"/>
                    <a:pt x="6541" y="2289"/>
                  </a:cubicBezTo>
                  <a:cubicBezTo>
                    <a:pt x="6431" y="2290"/>
                    <a:pt x="6319" y="2299"/>
                    <a:pt x="6207" y="2317"/>
                  </a:cubicBezTo>
                  <a:cubicBezTo>
                    <a:pt x="5634" y="2406"/>
                    <a:pt x="5131" y="2714"/>
                    <a:pt x="4790" y="3183"/>
                  </a:cubicBezTo>
                  <a:lnTo>
                    <a:pt x="5119" y="3423"/>
                  </a:lnTo>
                  <a:cubicBezTo>
                    <a:pt x="5397" y="3041"/>
                    <a:pt x="5805" y="2792"/>
                    <a:pt x="6271" y="2718"/>
                  </a:cubicBezTo>
                  <a:cubicBezTo>
                    <a:pt x="6364" y="2704"/>
                    <a:pt x="6457" y="2696"/>
                    <a:pt x="6549" y="2696"/>
                  </a:cubicBezTo>
                  <a:cubicBezTo>
                    <a:pt x="6919" y="2696"/>
                    <a:pt x="7278" y="2813"/>
                    <a:pt x="7583" y="3034"/>
                  </a:cubicBezTo>
                  <a:lnTo>
                    <a:pt x="7822" y="2706"/>
                  </a:lnTo>
                  <a:cubicBezTo>
                    <a:pt x="7560" y="2515"/>
                    <a:pt x="7266" y="2387"/>
                    <a:pt x="6957" y="2328"/>
                  </a:cubicBezTo>
                  <a:cubicBezTo>
                    <a:pt x="6892" y="1757"/>
                    <a:pt x="6605" y="1251"/>
                    <a:pt x="6184" y="903"/>
                  </a:cubicBezTo>
                  <a:cubicBezTo>
                    <a:pt x="6512" y="586"/>
                    <a:pt x="6947" y="407"/>
                    <a:pt x="7408" y="407"/>
                  </a:cubicBezTo>
                  <a:close/>
                  <a:moveTo>
                    <a:pt x="7408" y="0"/>
                  </a:moveTo>
                  <a:cubicBezTo>
                    <a:pt x="6812" y="0"/>
                    <a:pt x="6251" y="242"/>
                    <a:pt x="5842" y="669"/>
                  </a:cubicBezTo>
                  <a:cubicBezTo>
                    <a:pt x="5832" y="664"/>
                    <a:pt x="5822" y="659"/>
                    <a:pt x="5812" y="654"/>
                  </a:cubicBezTo>
                  <a:cubicBezTo>
                    <a:pt x="5786" y="640"/>
                    <a:pt x="5761" y="627"/>
                    <a:pt x="5735" y="615"/>
                  </a:cubicBezTo>
                  <a:cubicBezTo>
                    <a:pt x="5718" y="607"/>
                    <a:pt x="5701" y="599"/>
                    <a:pt x="5684" y="592"/>
                  </a:cubicBezTo>
                  <a:cubicBezTo>
                    <a:pt x="5663" y="582"/>
                    <a:pt x="5642" y="574"/>
                    <a:pt x="5621" y="565"/>
                  </a:cubicBezTo>
                  <a:cubicBezTo>
                    <a:pt x="5605" y="558"/>
                    <a:pt x="5588" y="551"/>
                    <a:pt x="5571" y="545"/>
                  </a:cubicBezTo>
                  <a:cubicBezTo>
                    <a:pt x="5548" y="536"/>
                    <a:pt x="5524" y="527"/>
                    <a:pt x="5501" y="520"/>
                  </a:cubicBezTo>
                  <a:cubicBezTo>
                    <a:pt x="5486" y="514"/>
                    <a:pt x="5471" y="509"/>
                    <a:pt x="5456" y="505"/>
                  </a:cubicBezTo>
                  <a:cubicBezTo>
                    <a:pt x="5419" y="493"/>
                    <a:pt x="5380" y="481"/>
                    <a:pt x="5342" y="472"/>
                  </a:cubicBezTo>
                  <a:cubicBezTo>
                    <a:pt x="5336" y="470"/>
                    <a:pt x="5329" y="468"/>
                    <a:pt x="5323" y="467"/>
                  </a:cubicBezTo>
                  <a:cubicBezTo>
                    <a:pt x="5289" y="458"/>
                    <a:pt x="5254" y="451"/>
                    <a:pt x="5220" y="444"/>
                  </a:cubicBezTo>
                  <a:cubicBezTo>
                    <a:pt x="5206" y="441"/>
                    <a:pt x="5193" y="439"/>
                    <a:pt x="5179" y="437"/>
                  </a:cubicBezTo>
                  <a:cubicBezTo>
                    <a:pt x="5152" y="431"/>
                    <a:pt x="5123" y="427"/>
                    <a:pt x="5096" y="424"/>
                  </a:cubicBezTo>
                  <a:cubicBezTo>
                    <a:pt x="5082" y="422"/>
                    <a:pt x="5067" y="420"/>
                    <a:pt x="5052" y="418"/>
                  </a:cubicBezTo>
                  <a:cubicBezTo>
                    <a:pt x="5023" y="415"/>
                    <a:pt x="4994" y="412"/>
                    <a:pt x="4965" y="410"/>
                  </a:cubicBezTo>
                  <a:cubicBezTo>
                    <a:pt x="4952" y="409"/>
                    <a:pt x="4939" y="408"/>
                    <a:pt x="4926" y="407"/>
                  </a:cubicBezTo>
                  <a:cubicBezTo>
                    <a:pt x="4884" y="404"/>
                    <a:pt x="4842" y="403"/>
                    <a:pt x="4800" y="403"/>
                  </a:cubicBezTo>
                  <a:cubicBezTo>
                    <a:pt x="3953" y="403"/>
                    <a:pt x="3179" y="905"/>
                    <a:pt x="2828" y="1668"/>
                  </a:cubicBezTo>
                  <a:cubicBezTo>
                    <a:pt x="2783" y="1664"/>
                    <a:pt x="2740" y="1663"/>
                    <a:pt x="2696" y="1663"/>
                  </a:cubicBezTo>
                  <a:cubicBezTo>
                    <a:pt x="1500" y="1663"/>
                    <a:pt x="526" y="2637"/>
                    <a:pt x="526" y="3834"/>
                  </a:cubicBezTo>
                  <a:cubicBezTo>
                    <a:pt x="526" y="3967"/>
                    <a:pt x="538" y="4099"/>
                    <a:pt x="562" y="4230"/>
                  </a:cubicBezTo>
                  <a:cubicBezTo>
                    <a:pt x="299" y="4520"/>
                    <a:pt x="123" y="4870"/>
                    <a:pt x="45" y="5247"/>
                  </a:cubicBezTo>
                  <a:cubicBezTo>
                    <a:pt x="45" y="5249"/>
                    <a:pt x="44" y="5251"/>
                    <a:pt x="44" y="5254"/>
                  </a:cubicBezTo>
                  <a:cubicBezTo>
                    <a:pt x="38" y="5284"/>
                    <a:pt x="32" y="5315"/>
                    <a:pt x="28" y="5346"/>
                  </a:cubicBezTo>
                  <a:cubicBezTo>
                    <a:pt x="27" y="5352"/>
                    <a:pt x="26" y="5358"/>
                    <a:pt x="25" y="5363"/>
                  </a:cubicBezTo>
                  <a:cubicBezTo>
                    <a:pt x="21" y="5391"/>
                    <a:pt x="17" y="5420"/>
                    <a:pt x="14" y="5448"/>
                  </a:cubicBezTo>
                  <a:cubicBezTo>
                    <a:pt x="13" y="5455"/>
                    <a:pt x="12" y="5464"/>
                    <a:pt x="11" y="5472"/>
                  </a:cubicBezTo>
                  <a:cubicBezTo>
                    <a:pt x="9" y="5499"/>
                    <a:pt x="7" y="5526"/>
                    <a:pt x="5" y="5554"/>
                  </a:cubicBezTo>
                  <a:cubicBezTo>
                    <a:pt x="4" y="5563"/>
                    <a:pt x="3" y="5572"/>
                    <a:pt x="3" y="5580"/>
                  </a:cubicBezTo>
                  <a:cubicBezTo>
                    <a:pt x="2" y="5616"/>
                    <a:pt x="1" y="5652"/>
                    <a:pt x="1" y="5688"/>
                  </a:cubicBezTo>
                  <a:cubicBezTo>
                    <a:pt x="1" y="6885"/>
                    <a:pt x="974" y="7858"/>
                    <a:pt x="2171" y="7858"/>
                  </a:cubicBezTo>
                  <a:cubicBezTo>
                    <a:pt x="2414" y="7858"/>
                    <a:pt x="2650" y="7819"/>
                    <a:pt x="2876" y="7741"/>
                  </a:cubicBezTo>
                  <a:cubicBezTo>
                    <a:pt x="2876" y="7743"/>
                    <a:pt x="2877" y="7745"/>
                    <a:pt x="2878" y="7747"/>
                  </a:cubicBezTo>
                  <a:cubicBezTo>
                    <a:pt x="2892" y="7795"/>
                    <a:pt x="2908" y="7842"/>
                    <a:pt x="2926" y="7887"/>
                  </a:cubicBezTo>
                  <a:cubicBezTo>
                    <a:pt x="2932" y="7904"/>
                    <a:pt x="2938" y="7919"/>
                    <a:pt x="2944" y="7935"/>
                  </a:cubicBezTo>
                  <a:cubicBezTo>
                    <a:pt x="2958" y="7967"/>
                    <a:pt x="2972" y="7999"/>
                    <a:pt x="2986" y="8031"/>
                  </a:cubicBezTo>
                  <a:cubicBezTo>
                    <a:pt x="3001" y="8063"/>
                    <a:pt x="3017" y="8093"/>
                    <a:pt x="3032" y="8124"/>
                  </a:cubicBezTo>
                  <a:cubicBezTo>
                    <a:pt x="3040" y="8139"/>
                    <a:pt x="3048" y="8153"/>
                    <a:pt x="3056" y="8167"/>
                  </a:cubicBezTo>
                  <a:cubicBezTo>
                    <a:pt x="3271" y="8557"/>
                    <a:pt x="3600" y="8869"/>
                    <a:pt x="3995" y="9063"/>
                  </a:cubicBezTo>
                  <a:cubicBezTo>
                    <a:pt x="4011" y="9071"/>
                    <a:pt x="4027" y="9079"/>
                    <a:pt x="4043" y="9086"/>
                  </a:cubicBezTo>
                  <a:cubicBezTo>
                    <a:pt x="4076" y="9101"/>
                    <a:pt x="4108" y="9116"/>
                    <a:pt x="4142" y="9129"/>
                  </a:cubicBezTo>
                  <a:cubicBezTo>
                    <a:pt x="4170" y="9141"/>
                    <a:pt x="4200" y="9151"/>
                    <a:pt x="4229" y="9162"/>
                  </a:cubicBezTo>
                  <a:cubicBezTo>
                    <a:pt x="4248" y="9169"/>
                    <a:pt x="4268" y="9176"/>
                    <a:pt x="4287" y="9182"/>
                  </a:cubicBezTo>
                  <a:cubicBezTo>
                    <a:pt x="4330" y="9196"/>
                    <a:pt x="4373" y="9209"/>
                    <a:pt x="4415" y="9220"/>
                  </a:cubicBezTo>
                  <a:cubicBezTo>
                    <a:pt x="4428" y="9223"/>
                    <a:pt x="4440" y="9226"/>
                    <a:pt x="4452" y="9228"/>
                  </a:cubicBezTo>
                  <a:cubicBezTo>
                    <a:pt x="4492" y="9238"/>
                    <a:pt x="4533" y="9247"/>
                    <a:pt x="4574" y="9254"/>
                  </a:cubicBezTo>
                  <a:cubicBezTo>
                    <a:pt x="4586" y="9255"/>
                    <a:pt x="4598" y="9258"/>
                    <a:pt x="4610" y="9260"/>
                  </a:cubicBezTo>
                  <a:cubicBezTo>
                    <a:pt x="4659" y="9268"/>
                    <a:pt x="4710" y="9274"/>
                    <a:pt x="4759" y="9278"/>
                  </a:cubicBezTo>
                  <a:cubicBezTo>
                    <a:pt x="4772" y="9280"/>
                    <a:pt x="4783" y="9280"/>
                    <a:pt x="4794" y="9281"/>
                  </a:cubicBezTo>
                  <a:cubicBezTo>
                    <a:pt x="4847" y="9285"/>
                    <a:pt x="4901" y="9288"/>
                    <a:pt x="4955" y="9288"/>
                  </a:cubicBezTo>
                  <a:cubicBezTo>
                    <a:pt x="5116" y="9288"/>
                    <a:pt x="5276" y="9269"/>
                    <a:pt x="5433" y="9234"/>
                  </a:cubicBezTo>
                  <a:cubicBezTo>
                    <a:pt x="5782" y="9564"/>
                    <a:pt x="6219" y="9764"/>
                    <a:pt x="6692" y="9813"/>
                  </a:cubicBezTo>
                  <a:cubicBezTo>
                    <a:pt x="6696" y="9813"/>
                    <a:pt x="6699" y="9814"/>
                    <a:pt x="6702" y="9814"/>
                  </a:cubicBezTo>
                  <a:cubicBezTo>
                    <a:pt x="6733" y="9818"/>
                    <a:pt x="6763" y="9819"/>
                    <a:pt x="6794" y="9821"/>
                  </a:cubicBezTo>
                  <a:cubicBezTo>
                    <a:pt x="6800" y="9822"/>
                    <a:pt x="6806" y="9822"/>
                    <a:pt x="6812" y="9823"/>
                  </a:cubicBezTo>
                  <a:cubicBezTo>
                    <a:pt x="6849" y="9825"/>
                    <a:pt x="6885" y="9825"/>
                    <a:pt x="6922" y="9825"/>
                  </a:cubicBezTo>
                  <a:cubicBezTo>
                    <a:pt x="6968" y="9825"/>
                    <a:pt x="7012" y="9824"/>
                    <a:pt x="7057" y="9821"/>
                  </a:cubicBezTo>
                  <a:cubicBezTo>
                    <a:pt x="7066" y="9820"/>
                    <a:pt x="7076" y="9819"/>
                    <a:pt x="7085" y="9818"/>
                  </a:cubicBezTo>
                  <a:cubicBezTo>
                    <a:pt x="7126" y="9816"/>
                    <a:pt x="7165" y="9812"/>
                    <a:pt x="7205" y="9806"/>
                  </a:cubicBezTo>
                  <a:cubicBezTo>
                    <a:pt x="7209" y="9806"/>
                    <a:pt x="7213" y="9805"/>
                    <a:pt x="7216" y="9805"/>
                  </a:cubicBezTo>
                  <a:cubicBezTo>
                    <a:pt x="7411" y="9779"/>
                    <a:pt x="7601" y="9727"/>
                    <a:pt x="7782" y="9648"/>
                  </a:cubicBezTo>
                  <a:cubicBezTo>
                    <a:pt x="8339" y="10407"/>
                    <a:pt x="9206" y="10811"/>
                    <a:pt x="10085" y="10811"/>
                  </a:cubicBezTo>
                  <a:cubicBezTo>
                    <a:pt x="10634" y="10811"/>
                    <a:pt x="11187" y="10654"/>
                    <a:pt x="11674" y="10327"/>
                  </a:cubicBezTo>
                  <a:cubicBezTo>
                    <a:pt x="11744" y="10334"/>
                    <a:pt x="11812" y="10337"/>
                    <a:pt x="11878" y="10337"/>
                  </a:cubicBezTo>
                  <a:cubicBezTo>
                    <a:pt x="12295" y="10337"/>
                    <a:pt x="12684" y="10219"/>
                    <a:pt x="13015" y="10015"/>
                  </a:cubicBezTo>
                  <a:cubicBezTo>
                    <a:pt x="13062" y="9987"/>
                    <a:pt x="13109" y="9957"/>
                    <a:pt x="13155" y="9926"/>
                  </a:cubicBezTo>
                  <a:lnTo>
                    <a:pt x="13153" y="9922"/>
                  </a:lnTo>
                  <a:cubicBezTo>
                    <a:pt x="13695" y="9527"/>
                    <a:pt x="14050" y="8888"/>
                    <a:pt x="14050" y="8167"/>
                  </a:cubicBezTo>
                  <a:cubicBezTo>
                    <a:pt x="14050" y="8084"/>
                    <a:pt x="14044" y="8002"/>
                    <a:pt x="14035" y="7918"/>
                  </a:cubicBezTo>
                  <a:cubicBezTo>
                    <a:pt x="14039" y="7915"/>
                    <a:pt x="14043" y="7912"/>
                    <a:pt x="14049" y="7908"/>
                  </a:cubicBezTo>
                  <a:cubicBezTo>
                    <a:pt x="14070" y="7893"/>
                    <a:pt x="14093" y="7878"/>
                    <a:pt x="14115" y="7861"/>
                  </a:cubicBezTo>
                  <a:cubicBezTo>
                    <a:pt x="14139" y="7844"/>
                    <a:pt x="14161" y="7827"/>
                    <a:pt x="14183" y="7809"/>
                  </a:cubicBezTo>
                  <a:cubicBezTo>
                    <a:pt x="14200" y="7796"/>
                    <a:pt x="14215" y="7784"/>
                    <a:pt x="14231" y="7771"/>
                  </a:cubicBezTo>
                  <a:cubicBezTo>
                    <a:pt x="14247" y="7758"/>
                    <a:pt x="14263" y="7744"/>
                    <a:pt x="14277" y="7731"/>
                  </a:cubicBezTo>
                  <a:cubicBezTo>
                    <a:pt x="14293" y="7717"/>
                    <a:pt x="14309" y="7703"/>
                    <a:pt x="14324" y="7689"/>
                  </a:cubicBezTo>
                  <a:cubicBezTo>
                    <a:pt x="14338" y="7676"/>
                    <a:pt x="14351" y="7663"/>
                    <a:pt x="14364" y="7650"/>
                  </a:cubicBezTo>
                  <a:cubicBezTo>
                    <a:pt x="14385" y="7630"/>
                    <a:pt x="14404" y="7609"/>
                    <a:pt x="14423" y="7589"/>
                  </a:cubicBezTo>
                  <a:cubicBezTo>
                    <a:pt x="14431" y="7581"/>
                    <a:pt x="14439" y="7574"/>
                    <a:pt x="14446" y="7565"/>
                  </a:cubicBezTo>
                  <a:cubicBezTo>
                    <a:pt x="14473" y="7535"/>
                    <a:pt x="14499" y="7505"/>
                    <a:pt x="14524" y="7473"/>
                  </a:cubicBezTo>
                  <a:cubicBezTo>
                    <a:pt x="14531" y="7467"/>
                    <a:pt x="14535" y="7460"/>
                    <a:pt x="14540" y="7454"/>
                  </a:cubicBezTo>
                  <a:cubicBezTo>
                    <a:pt x="14562" y="7426"/>
                    <a:pt x="14583" y="7398"/>
                    <a:pt x="14604" y="7370"/>
                  </a:cubicBezTo>
                  <a:cubicBezTo>
                    <a:pt x="14607" y="7364"/>
                    <a:pt x="14612" y="7359"/>
                    <a:pt x="14615" y="7353"/>
                  </a:cubicBezTo>
                  <a:cubicBezTo>
                    <a:pt x="14790" y="7106"/>
                    <a:pt x="14915" y="6820"/>
                    <a:pt x="14973" y="6512"/>
                  </a:cubicBezTo>
                  <a:cubicBezTo>
                    <a:pt x="14973" y="6509"/>
                    <a:pt x="14974" y="6507"/>
                    <a:pt x="14974" y="6504"/>
                  </a:cubicBezTo>
                  <a:cubicBezTo>
                    <a:pt x="14981" y="6467"/>
                    <a:pt x="14987" y="6428"/>
                    <a:pt x="14992" y="6390"/>
                  </a:cubicBezTo>
                  <a:cubicBezTo>
                    <a:pt x="14993" y="6381"/>
                    <a:pt x="14995" y="6372"/>
                    <a:pt x="14996" y="6364"/>
                  </a:cubicBezTo>
                  <a:cubicBezTo>
                    <a:pt x="15000" y="6330"/>
                    <a:pt x="15003" y="6297"/>
                    <a:pt x="15006" y="6263"/>
                  </a:cubicBezTo>
                  <a:cubicBezTo>
                    <a:pt x="15006" y="6253"/>
                    <a:pt x="15007" y="6243"/>
                    <a:pt x="15008" y="6233"/>
                  </a:cubicBezTo>
                  <a:cubicBezTo>
                    <a:pt x="15010" y="6191"/>
                    <a:pt x="15012" y="6148"/>
                    <a:pt x="15012" y="6105"/>
                  </a:cubicBezTo>
                  <a:cubicBezTo>
                    <a:pt x="15012" y="5404"/>
                    <a:pt x="14679" y="4756"/>
                    <a:pt x="14115" y="4347"/>
                  </a:cubicBezTo>
                  <a:cubicBezTo>
                    <a:pt x="14115" y="4347"/>
                    <a:pt x="14115" y="4346"/>
                    <a:pt x="14115" y="4345"/>
                  </a:cubicBezTo>
                  <a:cubicBezTo>
                    <a:pt x="14118" y="4316"/>
                    <a:pt x="14119" y="4286"/>
                    <a:pt x="14121" y="4256"/>
                  </a:cubicBezTo>
                  <a:cubicBezTo>
                    <a:pt x="14122" y="4251"/>
                    <a:pt x="14122" y="4246"/>
                    <a:pt x="14122" y="4241"/>
                  </a:cubicBezTo>
                  <a:cubicBezTo>
                    <a:pt x="14124" y="4207"/>
                    <a:pt x="14125" y="4173"/>
                    <a:pt x="14125" y="4138"/>
                  </a:cubicBezTo>
                  <a:cubicBezTo>
                    <a:pt x="14125" y="4101"/>
                    <a:pt x="14124" y="4065"/>
                    <a:pt x="14122" y="4028"/>
                  </a:cubicBezTo>
                  <a:cubicBezTo>
                    <a:pt x="14121" y="4016"/>
                    <a:pt x="14120" y="4003"/>
                    <a:pt x="14119" y="3992"/>
                  </a:cubicBezTo>
                  <a:cubicBezTo>
                    <a:pt x="14118" y="3968"/>
                    <a:pt x="14116" y="3943"/>
                    <a:pt x="14114" y="3919"/>
                  </a:cubicBezTo>
                  <a:cubicBezTo>
                    <a:pt x="14112" y="3904"/>
                    <a:pt x="14110" y="3890"/>
                    <a:pt x="14108" y="3875"/>
                  </a:cubicBezTo>
                  <a:cubicBezTo>
                    <a:pt x="14105" y="3854"/>
                    <a:pt x="14104" y="3832"/>
                    <a:pt x="14100" y="3811"/>
                  </a:cubicBezTo>
                  <a:cubicBezTo>
                    <a:pt x="14098" y="3796"/>
                    <a:pt x="14095" y="3781"/>
                    <a:pt x="14092" y="3765"/>
                  </a:cubicBezTo>
                  <a:cubicBezTo>
                    <a:pt x="14089" y="3745"/>
                    <a:pt x="14085" y="3726"/>
                    <a:pt x="14082" y="3706"/>
                  </a:cubicBezTo>
                  <a:cubicBezTo>
                    <a:pt x="14078" y="3690"/>
                    <a:pt x="14074" y="3674"/>
                    <a:pt x="14070" y="3659"/>
                  </a:cubicBezTo>
                  <a:cubicBezTo>
                    <a:pt x="14066" y="3639"/>
                    <a:pt x="14063" y="3621"/>
                    <a:pt x="14057" y="3602"/>
                  </a:cubicBezTo>
                  <a:cubicBezTo>
                    <a:pt x="14054" y="3586"/>
                    <a:pt x="14049" y="3570"/>
                    <a:pt x="14044" y="3554"/>
                  </a:cubicBezTo>
                  <a:cubicBezTo>
                    <a:pt x="14039" y="3536"/>
                    <a:pt x="14035" y="3518"/>
                    <a:pt x="14029" y="3500"/>
                  </a:cubicBezTo>
                  <a:cubicBezTo>
                    <a:pt x="14024" y="3484"/>
                    <a:pt x="14018" y="3468"/>
                    <a:pt x="14013" y="3452"/>
                  </a:cubicBezTo>
                  <a:cubicBezTo>
                    <a:pt x="14008" y="3435"/>
                    <a:pt x="14001" y="3418"/>
                    <a:pt x="13995" y="3400"/>
                  </a:cubicBezTo>
                  <a:cubicBezTo>
                    <a:pt x="13990" y="3384"/>
                    <a:pt x="13983" y="3369"/>
                    <a:pt x="13977" y="3353"/>
                  </a:cubicBezTo>
                  <a:cubicBezTo>
                    <a:pt x="13971" y="3336"/>
                    <a:pt x="13965" y="3319"/>
                    <a:pt x="13958" y="3302"/>
                  </a:cubicBezTo>
                  <a:cubicBezTo>
                    <a:pt x="13951" y="3287"/>
                    <a:pt x="13944" y="3272"/>
                    <a:pt x="13937" y="3256"/>
                  </a:cubicBezTo>
                  <a:cubicBezTo>
                    <a:pt x="13929" y="3239"/>
                    <a:pt x="13922" y="3224"/>
                    <a:pt x="13915" y="3208"/>
                  </a:cubicBezTo>
                  <a:cubicBezTo>
                    <a:pt x="13907" y="3192"/>
                    <a:pt x="13899" y="3177"/>
                    <a:pt x="13891" y="3161"/>
                  </a:cubicBezTo>
                  <a:cubicBezTo>
                    <a:pt x="13884" y="3146"/>
                    <a:pt x="13876" y="3130"/>
                    <a:pt x="13868" y="3115"/>
                  </a:cubicBezTo>
                  <a:cubicBezTo>
                    <a:pt x="13860" y="3100"/>
                    <a:pt x="13851" y="3085"/>
                    <a:pt x="13843" y="3069"/>
                  </a:cubicBezTo>
                  <a:cubicBezTo>
                    <a:pt x="13834" y="3054"/>
                    <a:pt x="13825" y="3039"/>
                    <a:pt x="13816" y="3025"/>
                  </a:cubicBezTo>
                  <a:cubicBezTo>
                    <a:pt x="13808" y="3010"/>
                    <a:pt x="13798" y="2995"/>
                    <a:pt x="13789" y="2980"/>
                  </a:cubicBezTo>
                  <a:cubicBezTo>
                    <a:pt x="13780" y="2966"/>
                    <a:pt x="13771" y="2951"/>
                    <a:pt x="13761" y="2937"/>
                  </a:cubicBezTo>
                  <a:cubicBezTo>
                    <a:pt x="13752" y="2922"/>
                    <a:pt x="13741" y="2909"/>
                    <a:pt x="13732" y="2895"/>
                  </a:cubicBezTo>
                  <a:cubicBezTo>
                    <a:pt x="13722" y="2881"/>
                    <a:pt x="13712" y="2867"/>
                    <a:pt x="13702" y="2853"/>
                  </a:cubicBezTo>
                  <a:cubicBezTo>
                    <a:pt x="13692" y="2839"/>
                    <a:pt x="13681" y="2825"/>
                    <a:pt x="13670" y="2811"/>
                  </a:cubicBezTo>
                  <a:cubicBezTo>
                    <a:pt x="13660" y="2798"/>
                    <a:pt x="13650" y="2785"/>
                    <a:pt x="13639" y="2771"/>
                  </a:cubicBezTo>
                  <a:cubicBezTo>
                    <a:pt x="13628" y="2757"/>
                    <a:pt x="13616" y="2744"/>
                    <a:pt x="13605" y="2730"/>
                  </a:cubicBezTo>
                  <a:cubicBezTo>
                    <a:pt x="13594" y="2718"/>
                    <a:pt x="13583" y="2705"/>
                    <a:pt x="13572" y="2693"/>
                  </a:cubicBezTo>
                  <a:cubicBezTo>
                    <a:pt x="13561" y="2680"/>
                    <a:pt x="13548" y="2667"/>
                    <a:pt x="13536" y="2654"/>
                  </a:cubicBezTo>
                  <a:cubicBezTo>
                    <a:pt x="13525" y="2641"/>
                    <a:pt x="13513" y="2630"/>
                    <a:pt x="13501" y="2618"/>
                  </a:cubicBezTo>
                  <a:cubicBezTo>
                    <a:pt x="13489" y="2605"/>
                    <a:pt x="13477" y="2592"/>
                    <a:pt x="13464" y="2580"/>
                  </a:cubicBezTo>
                  <a:cubicBezTo>
                    <a:pt x="13451" y="2569"/>
                    <a:pt x="13440" y="2558"/>
                    <a:pt x="13428" y="2546"/>
                  </a:cubicBezTo>
                  <a:cubicBezTo>
                    <a:pt x="13415" y="2534"/>
                    <a:pt x="13402" y="2522"/>
                    <a:pt x="13388" y="2510"/>
                  </a:cubicBezTo>
                  <a:cubicBezTo>
                    <a:pt x="13375" y="2499"/>
                    <a:pt x="13363" y="2489"/>
                    <a:pt x="13350" y="2478"/>
                  </a:cubicBezTo>
                  <a:cubicBezTo>
                    <a:pt x="13337" y="2467"/>
                    <a:pt x="13323" y="2455"/>
                    <a:pt x="13309" y="2444"/>
                  </a:cubicBezTo>
                  <a:cubicBezTo>
                    <a:pt x="13296" y="2434"/>
                    <a:pt x="13283" y="2423"/>
                    <a:pt x="13270" y="2413"/>
                  </a:cubicBezTo>
                  <a:cubicBezTo>
                    <a:pt x="13256" y="2402"/>
                    <a:pt x="13242" y="2392"/>
                    <a:pt x="13227" y="2381"/>
                  </a:cubicBezTo>
                  <a:cubicBezTo>
                    <a:pt x="13214" y="2372"/>
                    <a:pt x="13200" y="2362"/>
                    <a:pt x="13187" y="2352"/>
                  </a:cubicBezTo>
                  <a:cubicBezTo>
                    <a:pt x="13172" y="2343"/>
                    <a:pt x="13157" y="2332"/>
                    <a:pt x="13142" y="2323"/>
                  </a:cubicBezTo>
                  <a:cubicBezTo>
                    <a:pt x="13128" y="2314"/>
                    <a:pt x="13114" y="2304"/>
                    <a:pt x="13100" y="2296"/>
                  </a:cubicBezTo>
                  <a:cubicBezTo>
                    <a:pt x="13085" y="2286"/>
                    <a:pt x="13070" y="2277"/>
                    <a:pt x="13054" y="2268"/>
                  </a:cubicBezTo>
                  <a:cubicBezTo>
                    <a:pt x="13040" y="2260"/>
                    <a:pt x="13025" y="2251"/>
                    <a:pt x="13010" y="2243"/>
                  </a:cubicBezTo>
                  <a:cubicBezTo>
                    <a:pt x="12995" y="2234"/>
                    <a:pt x="12980" y="2226"/>
                    <a:pt x="12963" y="2217"/>
                  </a:cubicBezTo>
                  <a:cubicBezTo>
                    <a:pt x="12949" y="2209"/>
                    <a:pt x="12934" y="2202"/>
                    <a:pt x="12919" y="2194"/>
                  </a:cubicBezTo>
                  <a:cubicBezTo>
                    <a:pt x="12903" y="2186"/>
                    <a:pt x="12886" y="2179"/>
                    <a:pt x="12871" y="2171"/>
                  </a:cubicBezTo>
                  <a:cubicBezTo>
                    <a:pt x="12855" y="2164"/>
                    <a:pt x="12840" y="2157"/>
                    <a:pt x="12824" y="2150"/>
                  </a:cubicBezTo>
                  <a:cubicBezTo>
                    <a:pt x="12808" y="2143"/>
                    <a:pt x="12791" y="2136"/>
                    <a:pt x="12776" y="2129"/>
                  </a:cubicBezTo>
                  <a:cubicBezTo>
                    <a:pt x="12759" y="2123"/>
                    <a:pt x="12743" y="2117"/>
                    <a:pt x="12728" y="2110"/>
                  </a:cubicBezTo>
                  <a:cubicBezTo>
                    <a:pt x="12711" y="2103"/>
                    <a:pt x="12694" y="2097"/>
                    <a:pt x="12677" y="2092"/>
                  </a:cubicBezTo>
                  <a:cubicBezTo>
                    <a:pt x="12661" y="2086"/>
                    <a:pt x="12645" y="2081"/>
                    <a:pt x="12628" y="2075"/>
                  </a:cubicBezTo>
                  <a:cubicBezTo>
                    <a:pt x="12611" y="2069"/>
                    <a:pt x="12594" y="2064"/>
                    <a:pt x="12577" y="2059"/>
                  </a:cubicBezTo>
                  <a:cubicBezTo>
                    <a:pt x="12561" y="2054"/>
                    <a:pt x="12543" y="2049"/>
                    <a:pt x="12527" y="2045"/>
                  </a:cubicBezTo>
                  <a:cubicBezTo>
                    <a:pt x="12510" y="2040"/>
                    <a:pt x="12493" y="2035"/>
                    <a:pt x="12475" y="2031"/>
                  </a:cubicBezTo>
                  <a:cubicBezTo>
                    <a:pt x="12458" y="2027"/>
                    <a:pt x="12441" y="2023"/>
                    <a:pt x="12424" y="2019"/>
                  </a:cubicBezTo>
                  <a:cubicBezTo>
                    <a:pt x="12406" y="2015"/>
                    <a:pt x="12389" y="2012"/>
                    <a:pt x="12371" y="2008"/>
                  </a:cubicBezTo>
                  <a:cubicBezTo>
                    <a:pt x="12354" y="2005"/>
                    <a:pt x="12336" y="2001"/>
                    <a:pt x="12318" y="1999"/>
                  </a:cubicBezTo>
                  <a:cubicBezTo>
                    <a:pt x="12301" y="1995"/>
                    <a:pt x="12283" y="1993"/>
                    <a:pt x="12266" y="1990"/>
                  </a:cubicBezTo>
                  <a:cubicBezTo>
                    <a:pt x="12247" y="1987"/>
                    <a:pt x="12229" y="1986"/>
                    <a:pt x="12212" y="1983"/>
                  </a:cubicBezTo>
                  <a:cubicBezTo>
                    <a:pt x="12193" y="1981"/>
                    <a:pt x="12176" y="1979"/>
                    <a:pt x="12158" y="1977"/>
                  </a:cubicBezTo>
                  <a:cubicBezTo>
                    <a:pt x="12140" y="1975"/>
                    <a:pt x="12121" y="1974"/>
                    <a:pt x="12102" y="1973"/>
                  </a:cubicBezTo>
                  <a:cubicBezTo>
                    <a:pt x="12085" y="1972"/>
                    <a:pt x="12067" y="1971"/>
                    <a:pt x="12049" y="1970"/>
                  </a:cubicBezTo>
                  <a:cubicBezTo>
                    <a:pt x="12043" y="1970"/>
                    <a:pt x="12038" y="1969"/>
                    <a:pt x="12033" y="1969"/>
                  </a:cubicBezTo>
                  <a:cubicBezTo>
                    <a:pt x="12032" y="1967"/>
                    <a:pt x="12031" y="1966"/>
                    <a:pt x="12030" y="1964"/>
                  </a:cubicBezTo>
                  <a:cubicBezTo>
                    <a:pt x="12013" y="1917"/>
                    <a:pt x="11995" y="1871"/>
                    <a:pt x="11975" y="1826"/>
                  </a:cubicBezTo>
                  <a:cubicBezTo>
                    <a:pt x="11971" y="1815"/>
                    <a:pt x="11965" y="1804"/>
                    <a:pt x="11960" y="1793"/>
                  </a:cubicBezTo>
                  <a:cubicBezTo>
                    <a:pt x="11941" y="1752"/>
                    <a:pt x="11921" y="1711"/>
                    <a:pt x="11900" y="1670"/>
                  </a:cubicBezTo>
                  <a:cubicBezTo>
                    <a:pt x="11895" y="1663"/>
                    <a:pt x="11890" y="1655"/>
                    <a:pt x="11886" y="1646"/>
                  </a:cubicBezTo>
                  <a:cubicBezTo>
                    <a:pt x="11866" y="1610"/>
                    <a:pt x="11845" y="1574"/>
                    <a:pt x="11822" y="1539"/>
                  </a:cubicBezTo>
                  <a:cubicBezTo>
                    <a:pt x="11814" y="1526"/>
                    <a:pt x="11806" y="1514"/>
                    <a:pt x="11798" y="1501"/>
                  </a:cubicBezTo>
                  <a:cubicBezTo>
                    <a:pt x="11773" y="1463"/>
                    <a:pt x="11747" y="1427"/>
                    <a:pt x="11720" y="1391"/>
                  </a:cubicBezTo>
                  <a:cubicBezTo>
                    <a:pt x="11713" y="1381"/>
                    <a:pt x="11705" y="1372"/>
                    <a:pt x="11697" y="1362"/>
                  </a:cubicBezTo>
                  <a:cubicBezTo>
                    <a:pt x="11673" y="1331"/>
                    <a:pt x="11648" y="1301"/>
                    <a:pt x="11622" y="1271"/>
                  </a:cubicBezTo>
                  <a:cubicBezTo>
                    <a:pt x="11615" y="1263"/>
                    <a:pt x="11608" y="1255"/>
                    <a:pt x="11601" y="1247"/>
                  </a:cubicBezTo>
                  <a:cubicBezTo>
                    <a:pt x="11570" y="1211"/>
                    <a:pt x="11536" y="1177"/>
                    <a:pt x="11502" y="1143"/>
                  </a:cubicBezTo>
                  <a:cubicBezTo>
                    <a:pt x="11496" y="1138"/>
                    <a:pt x="11489" y="1132"/>
                    <a:pt x="11483" y="1126"/>
                  </a:cubicBezTo>
                  <a:cubicBezTo>
                    <a:pt x="11407" y="1054"/>
                    <a:pt x="11328" y="988"/>
                    <a:pt x="11242" y="927"/>
                  </a:cubicBezTo>
                  <a:cubicBezTo>
                    <a:pt x="11242" y="926"/>
                    <a:pt x="11240" y="926"/>
                    <a:pt x="11239" y="925"/>
                  </a:cubicBezTo>
                  <a:cubicBezTo>
                    <a:pt x="11017" y="768"/>
                    <a:pt x="10766" y="651"/>
                    <a:pt x="10493" y="586"/>
                  </a:cubicBezTo>
                  <a:cubicBezTo>
                    <a:pt x="10492" y="585"/>
                    <a:pt x="10490" y="585"/>
                    <a:pt x="10489" y="584"/>
                  </a:cubicBezTo>
                  <a:cubicBezTo>
                    <a:pt x="10386" y="561"/>
                    <a:pt x="10280" y="543"/>
                    <a:pt x="10173" y="534"/>
                  </a:cubicBezTo>
                  <a:cubicBezTo>
                    <a:pt x="10162" y="534"/>
                    <a:pt x="10152" y="533"/>
                    <a:pt x="10142" y="532"/>
                  </a:cubicBezTo>
                  <a:cubicBezTo>
                    <a:pt x="10091" y="528"/>
                    <a:pt x="10039" y="526"/>
                    <a:pt x="9987" y="526"/>
                  </a:cubicBezTo>
                  <a:cubicBezTo>
                    <a:pt x="9659" y="526"/>
                    <a:pt x="9335" y="600"/>
                    <a:pt x="9042" y="742"/>
                  </a:cubicBezTo>
                  <a:cubicBezTo>
                    <a:pt x="9033" y="732"/>
                    <a:pt x="9024" y="722"/>
                    <a:pt x="9015" y="713"/>
                  </a:cubicBezTo>
                  <a:cubicBezTo>
                    <a:pt x="9015" y="713"/>
                    <a:pt x="9014" y="712"/>
                    <a:pt x="9013" y="711"/>
                  </a:cubicBezTo>
                  <a:cubicBezTo>
                    <a:pt x="8991" y="685"/>
                    <a:pt x="8968" y="661"/>
                    <a:pt x="8943" y="637"/>
                  </a:cubicBezTo>
                  <a:cubicBezTo>
                    <a:pt x="8943" y="637"/>
                    <a:pt x="8941" y="635"/>
                    <a:pt x="8940" y="634"/>
                  </a:cubicBezTo>
                  <a:cubicBezTo>
                    <a:pt x="8916" y="610"/>
                    <a:pt x="8893" y="588"/>
                    <a:pt x="8868" y="566"/>
                  </a:cubicBezTo>
                  <a:cubicBezTo>
                    <a:pt x="8864" y="562"/>
                    <a:pt x="8859" y="558"/>
                    <a:pt x="8854" y="554"/>
                  </a:cubicBezTo>
                  <a:cubicBezTo>
                    <a:pt x="8833" y="534"/>
                    <a:pt x="8812" y="515"/>
                    <a:pt x="8790" y="497"/>
                  </a:cubicBezTo>
                  <a:cubicBezTo>
                    <a:pt x="8444" y="211"/>
                    <a:pt x="8009" y="32"/>
                    <a:pt x="7533" y="4"/>
                  </a:cubicBezTo>
                  <a:cubicBezTo>
                    <a:pt x="7531" y="4"/>
                    <a:pt x="7528" y="4"/>
                    <a:pt x="7525" y="4"/>
                  </a:cubicBezTo>
                  <a:cubicBezTo>
                    <a:pt x="7486" y="2"/>
                    <a:pt x="744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1478389" y="1987365"/>
              <a:ext cx="677187" cy="449448"/>
            </a:xfrm>
            <a:custGeom>
              <a:rect b="b" l="l" r="r" t="t"/>
              <a:pathLst>
                <a:path extrusionOk="0" h="4271" w="6435">
                  <a:moveTo>
                    <a:pt x="586" y="0"/>
                  </a:moveTo>
                  <a:cubicBezTo>
                    <a:pt x="391" y="0"/>
                    <a:pt x="194" y="27"/>
                    <a:pt x="0" y="81"/>
                  </a:cubicBezTo>
                  <a:lnTo>
                    <a:pt x="109" y="473"/>
                  </a:lnTo>
                  <a:cubicBezTo>
                    <a:pt x="267" y="429"/>
                    <a:pt x="427" y="407"/>
                    <a:pt x="586" y="407"/>
                  </a:cubicBezTo>
                  <a:cubicBezTo>
                    <a:pt x="886" y="407"/>
                    <a:pt x="1182" y="484"/>
                    <a:pt x="1450" y="635"/>
                  </a:cubicBezTo>
                  <a:cubicBezTo>
                    <a:pt x="1860" y="867"/>
                    <a:pt x="2156" y="1244"/>
                    <a:pt x="2283" y="1698"/>
                  </a:cubicBezTo>
                  <a:lnTo>
                    <a:pt x="2387" y="2073"/>
                  </a:lnTo>
                  <a:lnTo>
                    <a:pt x="2635" y="1772"/>
                  </a:lnTo>
                  <a:cubicBezTo>
                    <a:pt x="2984" y="1349"/>
                    <a:pt x="3490" y="1130"/>
                    <a:pt x="3999" y="1130"/>
                  </a:cubicBezTo>
                  <a:cubicBezTo>
                    <a:pt x="4393" y="1130"/>
                    <a:pt x="4790" y="1261"/>
                    <a:pt x="5118" y="1530"/>
                  </a:cubicBezTo>
                  <a:cubicBezTo>
                    <a:pt x="5868" y="2148"/>
                    <a:pt x="5978" y="3262"/>
                    <a:pt x="5359" y="4012"/>
                  </a:cubicBezTo>
                  <a:lnTo>
                    <a:pt x="5674" y="4271"/>
                  </a:lnTo>
                  <a:cubicBezTo>
                    <a:pt x="6434" y="3347"/>
                    <a:pt x="6301" y="1976"/>
                    <a:pt x="5376" y="1216"/>
                  </a:cubicBezTo>
                  <a:cubicBezTo>
                    <a:pt x="4973" y="884"/>
                    <a:pt x="4485" y="723"/>
                    <a:pt x="4000" y="723"/>
                  </a:cubicBezTo>
                  <a:cubicBezTo>
                    <a:pt x="3480" y="723"/>
                    <a:pt x="2963" y="908"/>
                    <a:pt x="2558" y="1268"/>
                  </a:cubicBezTo>
                  <a:cubicBezTo>
                    <a:pt x="2368" y="853"/>
                    <a:pt x="2055" y="509"/>
                    <a:pt x="1650" y="281"/>
                  </a:cubicBezTo>
                  <a:cubicBezTo>
                    <a:pt x="1319" y="95"/>
                    <a:pt x="955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8" name="Google Shape;2028;p39"/>
          <p:cNvSpPr/>
          <p:nvPr/>
        </p:nvSpPr>
        <p:spPr>
          <a:xfrm>
            <a:off x="3579245" y="1487992"/>
            <a:ext cx="99" cy="2803152"/>
          </a:xfrm>
          <a:custGeom>
            <a:rect b="b" l="l" r="r" t="t"/>
            <a:pathLst>
              <a:path extrusionOk="0" fill="none" h="28418" w="1">
                <a:moveTo>
                  <a:pt x="1" y="0"/>
                </a:moveTo>
                <a:lnTo>
                  <a:pt x="1" y="28418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39"/>
          <p:cNvSpPr/>
          <p:nvPr/>
        </p:nvSpPr>
        <p:spPr>
          <a:xfrm>
            <a:off x="3333238" y="1319450"/>
            <a:ext cx="492214" cy="492312"/>
          </a:xfrm>
          <a:custGeom>
            <a:rect b="b" l="l" r="r" t="t"/>
            <a:pathLst>
              <a:path extrusionOk="0" h="4991" w="4990">
                <a:moveTo>
                  <a:pt x="2495" y="1"/>
                </a:moveTo>
                <a:cubicBezTo>
                  <a:pt x="1117" y="1"/>
                  <a:pt x="0" y="1118"/>
                  <a:pt x="0" y="2496"/>
                </a:cubicBezTo>
                <a:cubicBezTo>
                  <a:pt x="0" y="3874"/>
                  <a:pt x="1117" y="4991"/>
                  <a:pt x="2495" y="4991"/>
                </a:cubicBezTo>
                <a:cubicBezTo>
                  <a:pt x="3873" y="4991"/>
                  <a:pt x="4989" y="3874"/>
                  <a:pt x="4989" y="2496"/>
                </a:cubicBezTo>
                <a:cubicBezTo>
                  <a:pt x="4989" y="1118"/>
                  <a:pt x="3873" y="1"/>
                  <a:pt x="2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0" name="Google Shape;2030;p39"/>
          <p:cNvGrpSpPr/>
          <p:nvPr/>
        </p:nvGrpSpPr>
        <p:grpSpPr>
          <a:xfrm>
            <a:off x="3333238" y="1319450"/>
            <a:ext cx="5353612" cy="492312"/>
            <a:chOff x="3333238" y="1319450"/>
            <a:chExt cx="5353612" cy="492312"/>
          </a:xfrm>
        </p:grpSpPr>
        <p:sp>
          <p:nvSpPr>
            <p:cNvPr id="2031" name="Google Shape;2031;p39"/>
            <p:cNvSpPr/>
            <p:nvPr/>
          </p:nvSpPr>
          <p:spPr>
            <a:xfrm>
              <a:off x="3346550" y="1349900"/>
              <a:ext cx="5340300" cy="43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3333238" y="1319450"/>
              <a:ext cx="492214" cy="492312"/>
            </a:xfrm>
            <a:custGeom>
              <a:rect b="b" l="l" r="r" t="t"/>
              <a:pathLst>
                <a:path extrusionOk="0" h="4991" w="4990">
                  <a:moveTo>
                    <a:pt x="2495" y="1"/>
                  </a:moveTo>
                  <a:cubicBezTo>
                    <a:pt x="1117" y="1"/>
                    <a:pt x="0" y="1118"/>
                    <a:pt x="0" y="2496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6"/>
                  </a:cubicBezTo>
                  <a:cubicBezTo>
                    <a:pt x="4989" y="1118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39"/>
          <p:cNvSpPr/>
          <p:nvPr/>
        </p:nvSpPr>
        <p:spPr>
          <a:xfrm>
            <a:off x="3436612" y="1461886"/>
            <a:ext cx="285464" cy="239597"/>
          </a:xfrm>
          <a:custGeom>
            <a:rect b="b" l="l" r="r" t="t"/>
            <a:pathLst>
              <a:path extrusionOk="0" h="2429" w="2894">
                <a:moveTo>
                  <a:pt x="783" y="1"/>
                </a:moveTo>
                <a:cubicBezTo>
                  <a:pt x="604" y="1"/>
                  <a:pt x="431" y="56"/>
                  <a:pt x="307" y="152"/>
                </a:cubicBezTo>
                <a:cubicBezTo>
                  <a:pt x="43" y="355"/>
                  <a:pt x="0" y="685"/>
                  <a:pt x="37" y="925"/>
                </a:cubicBezTo>
                <a:cubicBezTo>
                  <a:pt x="109" y="1399"/>
                  <a:pt x="491" y="1733"/>
                  <a:pt x="1447" y="2429"/>
                </a:cubicBezTo>
                <a:cubicBezTo>
                  <a:pt x="2403" y="1733"/>
                  <a:pt x="2784" y="1399"/>
                  <a:pt x="2857" y="925"/>
                </a:cubicBezTo>
                <a:cubicBezTo>
                  <a:pt x="2894" y="685"/>
                  <a:pt x="2851" y="355"/>
                  <a:pt x="2587" y="152"/>
                </a:cubicBezTo>
                <a:cubicBezTo>
                  <a:pt x="2463" y="56"/>
                  <a:pt x="2290" y="1"/>
                  <a:pt x="2111" y="1"/>
                </a:cubicBezTo>
                <a:cubicBezTo>
                  <a:pt x="1863" y="1"/>
                  <a:pt x="1604" y="107"/>
                  <a:pt x="1447" y="362"/>
                </a:cubicBezTo>
                <a:cubicBezTo>
                  <a:pt x="1290" y="107"/>
                  <a:pt x="1031" y="1"/>
                  <a:pt x="7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39"/>
          <p:cNvGrpSpPr/>
          <p:nvPr/>
        </p:nvGrpSpPr>
        <p:grpSpPr>
          <a:xfrm>
            <a:off x="3333238" y="2228012"/>
            <a:ext cx="5353612" cy="492312"/>
            <a:chOff x="3333238" y="2228012"/>
            <a:chExt cx="5353612" cy="492312"/>
          </a:xfrm>
        </p:grpSpPr>
        <p:sp>
          <p:nvSpPr>
            <p:cNvPr id="2035" name="Google Shape;2035;p39"/>
            <p:cNvSpPr/>
            <p:nvPr/>
          </p:nvSpPr>
          <p:spPr>
            <a:xfrm>
              <a:off x="3346550" y="2258433"/>
              <a:ext cx="5340300" cy="43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333238" y="2228012"/>
              <a:ext cx="492214" cy="492312"/>
            </a:xfrm>
            <a:custGeom>
              <a:rect b="b" l="l" r="r" t="t"/>
              <a:pathLst>
                <a:path extrusionOk="0" h="4991" w="499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7" name="Google Shape;2037;p39"/>
          <p:cNvSpPr/>
          <p:nvPr/>
        </p:nvSpPr>
        <p:spPr>
          <a:xfrm>
            <a:off x="3436612" y="2324766"/>
            <a:ext cx="285473" cy="285391"/>
          </a:xfrm>
          <a:custGeom>
            <a:rect b="b" l="l" r="r" t="t"/>
            <a:pathLst>
              <a:path extrusionOk="0" h="3489" w="3490">
                <a:moveTo>
                  <a:pt x="1090" y="1243"/>
                </a:moveTo>
                <a:cubicBezTo>
                  <a:pt x="1255" y="1243"/>
                  <a:pt x="1389" y="1377"/>
                  <a:pt x="1389" y="1542"/>
                </a:cubicBezTo>
                <a:cubicBezTo>
                  <a:pt x="1389" y="1597"/>
                  <a:pt x="1373" y="1647"/>
                  <a:pt x="1347" y="1691"/>
                </a:cubicBezTo>
                <a:cubicBezTo>
                  <a:pt x="1295" y="1602"/>
                  <a:pt x="1200" y="1542"/>
                  <a:pt x="1090" y="1542"/>
                </a:cubicBezTo>
                <a:cubicBezTo>
                  <a:pt x="979" y="1542"/>
                  <a:pt x="884" y="1602"/>
                  <a:pt x="832" y="1691"/>
                </a:cubicBezTo>
                <a:cubicBezTo>
                  <a:pt x="806" y="1647"/>
                  <a:pt x="790" y="1597"/>
                  <a:pt x="790" y="1542"/>
                </a:cubicBezTo>
                <a:cubicBezTo>
                  <a:pt x="790" y="1377"/>
                  <a:pt x="925" y="1243"/>
                  <a:pt x="1090" y="1243"/>
                </a:cubicBezTo>
                <a:close/>
                <a:moveTo>
                  <a:pt x="2400" y="1243"/>
                </a:moveTo>
                <a:cubicBezTo>
                  <a:pt x="2565" y="1243"/>
                  <a:pt x="2699" y="1377"/>
                  <a:pt x="2699" y="1542"/>
                </a:cubicBezTo>
                <a:cubicBezTo>
                  <a:pt x="2699" y="1597"/>
                  <a:pt x="2683" y="1647"/>
                  <a:pt x="2657" y="1691"/>
                </a:cubicBezTo>
                <a:cubicBezTo>
                  <a:pt x="2606" y="1602"/>
                  <a:pt x="2511" y="1542"/>
                  <a:pt x="2400" y="1542"/>
                </a:cubicBezTo>
                <a:cubicBezTo>
                  <a:pt x="2290" y="1542"/>
                  <a:pt x="2194" y="1602"/>
                  <a:pt x="2143" y="1691"/>
                </a:cubicBezTo>
                <a:cubicBezTo>
                  <a:pt x="2117" y="1647"/>
                  <a:pt x="2101" y="1597"/>
                  <a:pt x="2101" y="1542"/>
                </a:cubicBezTo>
                <a:cubicBezTo>
                  <a:pt x="2101" y="1377"/>
                  <a:pt x="2235" y="1243"/>
                  <a:pt x="2400" y="1243"/>
                </a:cubicBezTo>
                <a:close/>
                <a:moveTo>
                  <a:pt x="2501" y="2312"/>
                </a:moveTo>
                <a:cubicBezTo>
                  <a:pt x="2449" y="2655"/>
                  <a:pt x="2131" y="2918"/>
                  <a:pt x="1745" y="2918"/>
                </a:cubicBezTo>
                <a:cubicBezTo>
                  <a:pt x="1359" y="2918"/>
                  <a:pt x="1041" y="2655"/>
                  <a:pt x="989" y="2312"/>
                </a:cubicBezTo>
                <a:close/>
                <a:moveTo>
                  <a:pt x="1745" y="0"/>
                </a:moveTo>
                <a:cubicBezTo>
                  <a:pt x="782" y="0"/>
                  <a:pt x="0" y="781"/>
                  <a:pt x="0" y="1744"/>
                </a:cubicBezTo>
                <a:cubicBezTo>
                  <a:pt x="0" y="2708"/>
                  <a:pt x="782" y="3489"/>
                  <a:pt x="1745" y="3489"/>
                </a:cubicBezTo>
                <a:cubicBezTo>
                  <a:pt x="2708" y="3489"/>
                  <a:pt x="3489" y="2708"/>
                  <a:pt x="3489" y="1744"/>
                </a:cubicBezTo>
                <a:cubicBezTo>
                  <a:pt x="3489" y="781"/>
                  <a:pt x="2708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8" name="Google Shape;2038;p39"/>
          <p:cNvGrpSpPr/>
          <p:nvPr/>
        </p:nvGrpSpPr>
        <p:grpSpPr>
          <a:xfrm>
            <a:off x="3333238" y="3136574"/>
            <a:ext cx="5353612" cy="492214"/>
            <a:chOff x="3333238" y="3136574"/>
            <a:chExt cx="5353612" cy="492214"/>
          </a:xfrm>
        </p:grpSpPr>
        <p:sp>
          <p:nvSpPr>
            <p:cNvPr id="2039" name="Google Shape;2039;p39"/>
            <p:cNvSpPr/>
            <p:nvPr/>
          </p:nvSpPr>
          <p:spPr>
            <a:xfrm>
              <a:off x="3346550" y="3166966"/>
              <a:ext cx="5340300" cy="43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3333238" y="3136574"/>
              <a:ext cx="492214" cy="492214"/>
            </a:xfrm>
            <a:custGeom>
              <a:rect b="b" l="l" r="r" t="t"/>
              <a:pathLst>
                <a:path extrusionOk="0" h="4990" w="499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>
            <a:off x="3333238" y="4045038"/>
            <a:ext cx="5353612" cy="492312"/>
            <a:chOff x="3333238" y="4045038"/>
            <a:chExt cx="5353612" cy="492312"/>
          </a:xfrm>
        </p:grpSpPr>
        <p:sp>
          <p:nvSpPr>
            <p:cNvPr id="2042" name="Google Shape;2042;p39"/>
            <p:cNvSpPr/>
            <p:nvPr/>
          </p:nvSpPr>
          <p:spPr>
            <a:xfrm>
              <a:off x="3346550" y="4075498"/>
              <a:ext cx="5340300" cy="43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3333238" y="4045038"/>
              <a:ext cx="492214" cy="492312"/>
            </a:xfrm>
            <a:custGeom>
              <a:rect b="b" l="l" r="r" t="t"/>
              <a:pathLst>
                <a:path extrusionOk="0" h="4991" w="4990">
                  <a:moveTo>
                    <a:pt x="2495" y="0"/>
                  </a:moveTo>
                  <a:cubicBezTo>
                    <a:pt x="1117" y="0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4" name="Google Shape;2044;p39"/>
          <p:cNvSpPr txBox="1"/>
          <p:nvPr/>
        </p:nvSpPr>
        <p:spPr>
          <a:xfrm>
            <a:off x="3894375" y="1380050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3894375" y="2288696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39"/>
          <p:cNvSpPr txBox="1"/>
          <p:nvPr/>
        </p:nvSpPr>
        <p:spPr>
          <a:xfrm>
            <a:off x="3894375" y="3197342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3894375" y="4105988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39"/>
          <p:cNvSpPr/>
          <p:nvPr/>
        </p:nvSpPr>
        <p:spPr>
          <a:xfrm>
            <a:off x="3436613" y="3240017"/>
            <a:ext cx="285477" cy="285343"/>
          </a:xfrm>
          <a:custGeom>
            <a:rect b="b" l="l" r="r" t="t"/>
            <a:pathLst>
              <a:path extrusionOk="0" h="2048" w="2049">
                <a:moveTo>
                  <a:pt x="713" y="0"/>
                </a:moveTo>
                <a:lnTo>
                  <a:pt x="713" y="712"/>
                </a:lnTo>
                <a:lnTo>
                  <a:pt x="1" y="712"/>
                </a:lnTo>
                <a:lnTo>
                  <a:pt x="1" y="1335"/>
                </a:lnTo>
                <a:lnTo>
                  <a:pt x="713" y="1335"/>
                </a:lnTo>
                <a:lnTo>
                  <a:pt x="713" y="2048"/>
                </a:lnTo>
                <a:lnTo>
                  <a:pt x="1337" y="2048"/>
                </a:lnTo>
                <a:lnTo>
                  <a:pt x="1337" y="1335"/>
                </a:lnTo>
                <a:lnTo>
                  <a:pt x="2048" y="1335"/>
                </a:lnTo>
                <a:lnTo>
                  <a:pt x="2048" y="712"/>
                </a:lnTo>
                <a:lnTo>
                  <a:pt x="1337" y="712"/>
                </a:lnTo>
                <a:lnTo>
                  <a:pt x="1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9" name="Google Shape;2049;p39"/>
          <p:cNvGrpSpPr/>
          <p:nvPr/>
        </p:nvGrpSpPr>
        <p:grpSpPr>
          <a:xfrm>
            <a:off x="3423485" y="4155236"/>
            <a:ext cx="311745" cy="239605"/>
            <a:chOff x="3387031" y="4148524"/>
            <a:chExt cx="263588" cy="202609"/>
          </a:xfrm>
        </p:grpSpPr>
        <p:sp>
          <p:nvSpPr>
            <p:cNvPr id="2050" name="Google Shape;2050;p39"/>
            <p:cNvSpPr/>
            <p:nvPr/>
          </p:nvSpPr>
          <p:spPr>
            <a:xfrm>
              <a:off x="3387031" y="4148524"/>
              <a:ext cx="263588" cy="189253"/>
            </a:xfrm>
            <a:custGeom>
              <a:rect b="b" l="l" r="r" t="t"/>
              <a:pathLst>
                <a:path extrusionOk="0" h="1077" w="1500">
                  <a:moveTo>
                    <a:pt x="750" y="1"/>
                  </a:moveTo>
                  <a:cubicBezTo>
                    <a:pt x="336" y="1"/>
                    <a:pt x="1" y="241"/>
                    <a:pt x="1" y="538"/>
                  </a:cubicBezTo>
                  <a:cubicBezTo>
                    <a:pt x="1" y="835"/>
                    <a:pt x="336" y="1076"/>
                    <a:pt x="750" y="1076"/>
                  </a:cubicBezTo>
                  <a:cubicBezTo>
                    <a:pt x="1164" y="1076"/>
                    <a:pt x="1499" y="835"/>
                    <a:pt x="1499" y="538"/>
                  </a:cubicBezTo>
                  <a:cubicBezTo>
                    <a:pt x="1499" y="241"/>
                    <a:pt x="1164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3400035" y="4291036"/>
              <a:ext cx="56232" cy="60097"/>
            </a:xfrm>
            <a:custGeom>
              <a:rect b="b" l="l" r="r" t="t"/>
              <a:pathLst>
                <a:path extrusionOk="0" h="342" w="320">
                  <a:moveTo>
                    <a:pt x="114" y="1"/>
                  </a:moveTo>
                  <a:lnTo>
                    <a:pt x="9" y="298"/>
                  </a:lnTo>
                  <a:cubicBezTo>
                    <a:pt x="1" y="321"/>
                    <a:pt x="19" y="342"/>
                    <a:pt x="40" y="342"/>
                  </a:cubicBezTo>
                  <a:cubicBezTo>
                    <a:pt x="46" y="342"/>
                    <a:pt x="52" y="340"/>
                    <a:pt x="58" y="336"/>
                  </a:cubicBezTo>
                  <a:lnTo>
                    <a:pt x="320" y="15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0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2057" name="Google Shape;2057;p40"/>
          <p:cNvSpPr txBox="1"/>
          <p:nvPr/>
        </p:nvSpPr>
        <p:spPr>
          <a:xfrm>
            <a:off x="483585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Saturn, the ringed one,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40"/>
          <p:cNvSpPr txBox="1"/>
          <p:nvPr/>
        </p:nvSpPr>
        <p:spPr>
          <a:xfrm>
            <a:off x="2870950" y="3369050"/>
            <a:ext cx="14889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40"/>
          <p:cNvSpPr txBox="1"/>
          <p:nvPr/>
        </p:nvSpPr>
        <p:spPr>
          <a:xfrm>
            <a:off x="691980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0"/>
          <p:cNvSpPr txBox="1"/>
          <p:nvPr/>
        </p:nvSpPr>
        <p:spPr>
          <a:xfrm>
            <a:off x="82320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40"/>
          <p:cNvSpPr txBox="1"/>
          <p:nvPr/>
        </p:nvSpPr>
        <p:spPr>
          <a:xfrm>
            <a:off x="102525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16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2" name="Google Shape;2062;p40"/>
          <p:cNvSpPr txBox="1"/>
          <p:nvPr/>
        </p:nvSpPr>
        <p:spPr>
          <a:xfrm>
            <a:off x="3106933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3" name="Google Shape;2063;p40"/>
          <p:cNvSpPr txBox="1"/>
          <p:nvPr/>
        </p:nvSpPr>
        <p:spPr>
          <a:xfrm>
            <a:off x="503790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15%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4" name="Google Shape;2064;p40"/>
          <p:cNvSpPr txBox="1"/>
          <p:nvPr/>
        </p:nvSpPr>
        <p:spPr>
          <a:xfrm>
            <a:off x="712185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65" name="Google Shape;2065;p40"/>
          <p:cNvGrpSpPr/>
          <p:nvPr/>
        </p:nvGrpSpPr>
        <p:grpSpPr>
          <a:xfrm>
            <a:off x="7040413" y="1212549"/>
            <a:ext cx="1159773" cy="1734218"/>
            <a:chOff x="7040413" y="1212549"/>
            <a:chExt cx="1159773" cy="1734218"/>
          </a:xfrm>
        </p:grpSpPr>
        <p:grpSp>
          <p:nvGrpSpPr>
            <p:cNvPr id="2066" name="Google Shape;2066;p40"/>
            <p:cNvGrpSpPr/>
            <p:nvPr/>
          </p:nvGrpSpPr>
          <p:grpSpPr>
            <a:xfrm>
              <a:off x="7452404" y="2613153"/>
              <a:ext cx="335791" cy="333614"/>
              <a:chOff x="-22845575" y="3504075"/>
              <a:chExt cx="296950" cy="295025"/>
            </a:xfrm>
          </p:grpSpPr>
          <p:sp>
            <p:nvSpPr>
              <p:cNvPr id="2067" name="Google Shape;2067;p40"/>
              <p:cNvSpPr/>
              <p:nvPr/>
            </p:nvSpPr>
            <p:spPr>
              <a:xfrm>
                <a:off x="-22688825" y="3504100"/>
                <a:ext cx="140200" cy="295000"/>
              </a:xfrm>
              <a:custGeom>
                <a:rect b="b" l="l" r="r" t="t"/>
                <a:pathLst>
                  <a:path extrusionOk="0" h="11800" w="5608">
                    <a:moveTo>
                      <a:pt x="1465" y="2908"/>
                    </a:moveTo>
                    <a:cubicBezTo>
                      <a:pt x="1552" y="2908"/>
                      <a:pt x="1638" y="2931"/>
                      <a:pt x="1701" y="2979"/>
                    </a:cubicBezTo>
                    <a:cubicBezTo>
                      <a:pt x="1827" y="3105"/>
                      <a:pt x="1827" y="3357"/>
                      <a:pt x="1701" y="3451"/>
                    </a:cubicBezTo>
                    <a:cubicBezTo>
                      <a:pt x="1292" y="3861"/>
                      <a:pt x="1292" y="4522"/>
                      <a:pt x="1701" y="4932"/>
                    </a:cubicBezTo>
                    <a:cubicBezTo>
                      <a:pt x="1827" y="5026"/>
                      <a:pt x="1827" y="5279"/>
                      <a:pt x="1701" y="5373"/>
                    </a:cubicBezTo>
                    <a:cubicBezTo>
                      <a:pt x="1632" y="5477"/>
                      <a:pt x="1544" y="5524"/>
                      <a:pt x="1452" y="5524"/>
                    </a:cubicBezTo>
                    <a:cubicBezTo>
                      <a:pt x="1377" y="5524"/>
                      <a:pt x="1300" y="5493"/>
                      <a:pt x="1229" y="5436"/>
                    </a:cubicBezTo>
                    <a:cubicBezTo>
                      <a:pt x="567" y="4774"/>
                      <a:pt x="567" y="3672"/>
                      <a:pt x="1229" y="2979"/>
                    </a:cubicBezTo>
                    <a:cubicBezTo>
                      <a:pt x="1292" y="2931"/>
                      <a:pt x="1378" y="2908"/>
                      <a:pt x="1465" y="2908"/>
                    </a:cubicBezTo>
                    <a:close/>
                    <a:moveTo>
                      <a:pt x="2461" y="7313"/>
                    </a:moveTo>
                    <a:cubicBezTo>
                      <a:pt x="2532" y="7313"/>
                      <a:pt x="2605" y="7318"/>
                      <a:pt x="2678" y="7326"/>
                    </a:cubicBezTo>
                    <a:cubicBezTo>
                      <a:pt x="2867" y="7358"/>
                      <a:pt x="3025" y="7515"/>
                      <a:pt x="2993" y="7704"/>
                    </a:cubicBezTo>
                    <a:cubicBezTo>
                      <a:pt x="2962" y="7925"/>
                      <a:pt x="2804" y="8019"/>
                      <a:pt x="2615" y="8019"/>
                    </a:cubicBezTo>
                    <a:cubicBezTo>
                      <a:pt x="2579" y="8016"/>
                      <a:pt x="2543" y="8014"/>
                      <a:pt x="2507" y="8014"/>
                    </a:cubicBezTo>
                    <a:cubicBezTo>
                      <a:pt x="1947" y="8014"/>
                      <a:pt x="1418" y="8467"/>
                      <a:pt x="1418" y="9059"/>
                    </a:cubicBezTo>
                    <a:cubicBezTo>
                      <a:pt x="1418" y="9248"/>
                      <a:pt x="1260" y="9406"/>
                      <a:pt x="1071" y="9406"/>
                    </a:cubicBezTo>
                    <a:cubicBezTo>
                      <a:pt x="882" y="9406"/>
                      <a:pt x="725" y="9248"/>
                      <a:pt x="725" y="9059"/>
                    </a:cubicBezTo>
                    <a:cubicBezTo>
                      <a:pt x="725" y="8091"/>
                      <a:pt x="1490" y="7313"/>
                      <a:pt x="2461" y="7313"/>
                    </a:cubicBezTo>
                    <a:close/>
                    <a:moveTo>
                      <a:pt x="1060" y="0"/>
                    </a:moveTo>
                    <a:cubicBezTo>
                      <a:pt x="689" y="0"/>
                      <a:pt x="327" y="130"/>
                      <a:pt x="0" y="364"/>
                    </a:cubicBezTo>
                    <a:lnTo>
                      <a:pt x="0" y="5247"/>
                    </a:lnTo>
                    <a:cubicBezTo>
                      <a:pt x="0" y="5814"/>
                      <a:pt x="473" y="6255"/>
                      <a:pt x="1040" y="6255"/>
                    </a:cubicBezTo>
                    <a:cubicBezTo>
                      <a:pt x="1229" y="6255"/>
                      <a:pt x="1386" y="6413"/>
                      <a:pt x="1386" y="6602"/>
                    </a:cubicBezTo>
                    <a:cubicBezTo>
                      <a:pt x="1386" y="6822"/>
                      <a:pt x="1229" y="6948"/>
                      <a:pt x="1040" y="6948"/>
                    </a:cubicBezTo>
                    <a:cubicBezTo>
                      <a:pt x="630" y="6948"/>
                      <a:pt x="284" y="6854"/>
                      <a:pt x="0" y="6602"/>
                    </a:cubicBezTo>
                    <a:lnTo>
                      <a:pt x="0" y="11453"/>
                    </a:lnTo>
                    <a:cubicBezTo>
                      <a:pt x="284" y="11705"/>
                      <a:pt x="630" y="11800"/>
                      <a:pt x="1040" y="11800"/>
                    </a:cubicBezTo>
                    <a:cubicBezTo>
                      <a:pt x="1733" y="11800"/>
                      <a:pt x="2363" y="11359"/>
                      <a:pt x="2647" y="10760"/>
                    </a:cubicBezTo>
                    <a:cubicBezTo>
                      <a:pt x="3497" y="10634"/>
                      <a:pt x="4190" y="9910"/>
                      <a:pt x="4190" y="9028"/>
                    </a:cubicBezTo>
                    <a:cubicBezTo>
                      <a:pt x="4190" y="8902"/>
                      <a:pt x="4159" y="8776"/>
                      <a:pt x="4159" y="8618"/>
                    </a:cubicBezTo>
                    <a:cubicBezTo>
                      <a:pt x="4505" y="8555"/>
                      <a:pt x="4820" y="8397"/>
                      <a:pt x="5104" y="8145"/>
                    </a:cubicBezTo>
                    <a:cubicBezTo>
                      <a:pt x="5419" y="7830"/>
                      <a:pt x="5608" y="7389"/>
                      <a:pt x="5608" y="6917"/>
                    </a:cubicBezTo>
                    <a:cubicBezTo>
                      <a:pt x="5608" y="6539"/>
                      <a:pt x="5482" y="6192"/>
                      <a:pt x="5261" y="5909"/>
                    </a:cubicBezTo>
                    <a:cubicBezTo>
                      <a:pt x="5482" y="5594"/>
                      <a:pt x="5608" y="5247"/>
                      <a:pt x="5608" y="4869"/>
                    </a:cubicBezTo>
                    <a:cubicBezTo>
                      <a:pt x="5608" y="4396"/>
                      <a:pt x="5387" y="3987"/>
                      <a:pt x="5072" y="3672"/>
                    </a:cubicBezTo>
                    <a:cubicBezTo>
                      <a:pt x="4852" y="3420"/>
                      <a:pt x="4505" y="3262"/>
                      <a:pt x="4127" y="3199"/>
                    </a:cubicBezTo>
                    <a:cubicBezTo>
                      <a:pt x="4253" y="2632"/>
                      <a:pt x="4096" y="2002"/>
                      <a:pt x="3655" y="1561"/>
                    </a:cubicBezTo>
                    <a:cubicBezTo>
                      <a:pt x="3403" y="1309"/>
                      <a:pt x="3025" y="1120"/>
                      <a:pt x="2647" y="1088"/>
                    </a:cubicBezTo>
                    <a:cubicBezTo>
                      <a:pt x="2394" y="584"/>
                      <a:pt x="1985" y="143"/>
                      <a:pt x="1449" y="49"/>
                    </a:cubicBezTo>
                    <a:cubicBezTo>
                      <a:pt x="1319" y="16"/>
                      <a:pt x="1189" y="0"/>
                      <a:pt x="1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-22845575" y="3504075"/>
                <a:ext cx="139425" cy="294250"/>
              </a:xfrm>
              <a:custGeom>
                <a:rect b="b" l="l" r="r" t="t"/>
                <a:pathLst>
                  <a:path extrusionOk="0" h="11770" w="5577">
                    <a:moveTo>
                      <a:pt x="4187" y="2948"/>
                    </a:moveTo>
                    <a:cubicBezTo>
                      <a:pt x="4277" y="2948"/>
                      <a:pt x="4364" y="2980"/>
                      <a:pt x="4411" y="3043"/>
                    </a:cubicBezTo>
                    <a:cubicBezTo>
                      <a:pt x="5104" y="3673"/>
                      <a:pt x="5104" y="4775"/>
                      <a:pt x="4411" y="5437"/>
                    </a:cubicBezTo>
                    <a:cubicBezTo>
                      <a:pt x="4364" y="5500"/>
                      <a:pt x="4277" y="5532"/>
                      <a:pt x="4187" y="5532"/>
                    </a:cubicBezTo>
                    <a:cubicBezTo>
                      <a:pt x="4096" y="5532"/>
                      <a:pt x="4002" y="5500"/>
                      <a:pt x="3939" y="5437"/>
                    </a:cubicBezTo>
                    <a:cubicBezTo>
                      <a:pt x="3844" y="5311"/>
                      <a:pt x="3844" y="5090"/>
                      <a:pt x="3939" y="4964"/>
                    </a:cubicBezTo>
                    <a:cubicBezTo>
                      <a:pt x="4348" y="4555"/>
                      <a:pt x="4348" y="3893"/>
                      <a:pt x="3939" y="3515"/>
                    </a:cubicBezTo>
                    <a:cubicBezTo>
                      <a:pt x="3844" y="3389"/>
                      <a:pt x="3844" y="3137"/>
                      <a:pt x="3939" y="3043"/>
                    </a:cubicBezTo>
                    <a:cubicBezTo>
                      <a:pt x="4002" y="2980"/>
                      <a:pt x="4096" y="2948"/>
                      <a:pt x="4187" y="2948"/>
                    </a:cubicBezTo>
                    <a:close/>
                    <a:moveTo>
                      <a:pt x="3148" y="7314"/>
                    </a:moveTo>
                    <a:cubicBezTo>
                      <a:pt x="4123" y="7314"/>
                      <a:pt x="4915" y="8092"/>
                      <a:pt x="4915" y="9060"/>
                    </a:cubicBezTo>
                    <a:cubicBezTo>
                      <a:pt x="4915" y="9249"/>
                      <a:pt x="4726" y="9407"/>
                      <a:pt x="4537" y="9407"/>
                    </a:cubicBezTo>
                    <a:cubicBezTo>
                      <a:pt x="4348" y="9407"/>
                      <a:pt x="4191" y="9249"/>
                      <a:pt x="4191" y="9060"/>
                    </a:cubicBezTo>
                    <a:cubicBezTo>
                      <a:pt x="4191" y="8468"/>
                      <a:pt x="3662" y="8015"/>
                      <a:pt x="3101" y="8015"/>
                    </a:cubicBezTo>
                    <a:cubicBezTo>
                      <a:pt x="3066" y="8015"/>
                      <a:pt x="3030" y="8017"/>
                      <a:pt x="2994" y="8020"/>
                    </a:cubicBezTo>
                    <a:cubicBezTo>
                      <a:pt x="2968" y="8029"/>
                      <a:pt x="2944" y="8033"/>
                      <a:pt x="2920" y="8033"/>
                    </a:cubicBezTo>
                    <a:cubicBezTo>
                      <a:pt x="2765" y="8033"/>
                      <a:pt x="2643" y="7869"/>
                      <a:pt x="2616" y="7705"/>
                    </a:cubicBezTo>
                    <a:cubicBezTo>
                      <a:pt x="2584" y="7516"/>
                      <a:pt x="2742" y="7359"/>
                      <a:pt x="2931" y="7327"/>
                    </a:cubicBezTo>
                    <a:cubicBezTo>
                      <a:pt x="3004" y="7319"/>
                      <a:pt x="3077" y="7314"/>
                      <a:pt x="3148" y="7314"/>
                    </a:cubicBezTo>
                    <a:close/>
                    <a:moveTo>
                      <a:pt x="4581" y="0"/>
                    </a:moveTo>
                    <a:cubicBezTo>
                      <a:pt x="4444" y="0"/>
                      <a:pt x="4303" y="16"/>
                      <a:pt x="4159" y="50"/>
                    </a:cubicBezTo>
                    <a:cubicBezTo>
                      <a:pt x="3592" y="144"/>
                      <a:pt x="3214" y="585"/>
                      <a:pt x="2962" y="1089"/>
                    </a:cubicBezTo>
                    <a:cubicBezTo>
                      <a:pt x="2584" y="1152"/>
                      <a:pt x="2206" y="1310"/>
                      <a:pt x="1954" y="1562"/>
                    </a:cubicBezTo>
                    <a:cubicBezTo>
                      <a:pt x="1513" y="2003"/>
                      <a:pt x="1355" y="2633"/>
                      <a:pt x="1481" y="3200"/>
                    </a:cubicBezTo>
                    <a:cubicBezTo>
                      <a:pt x="1135" y="3232"/>
                      <a:pt x="820" y="3389"/>
                      <a:pt x="536" y="3673"/>
                    </a:cubicBezTo>
                    <a:cubicBezTo>
                      <a:pt x="221" y="3988"/>
                      <a:pt x="1" y="4397"/>
                      <a:pt x="1" y="4870"/>
                    </a:cubicBezTo>
                    <a:cubicBezTo>
                      <a:pt x="1" y="5280"/>
                      <a:pt x="127" y="5626"/>
                      <a:pt x="379" y="5910"/>
                    </a:cubicBezTo>
                    <a:cubicBezTo>
                      <a:pt x="127" y="6225"/>
                      <a:pt x="1" y="6571"/>
                      <a:pt x="1" y="6918"/>
                    </a:cubicBezTo>
                    <a:cubicBezTo>
                      <a:pt x="1" y="7390"/>
                      <a:pt x="221" y="7831"/>
                      <a:pt x="536" y="8146"/>
                    </a:cubicBezTo>
                    <a:cubicBezTo>
                      <a:pt x="788" y="8430"/>
                      <a:pt x="1135" y="8588"/>
                      <a:pt x="1481" y="8619"/>
                    </a:cubicBezTo>
                    <a:cubicBezTo>
                      <a:pt x="1229" y="9690"/>
                      <a:pt x="1985" y="10604"/>
                      <a:pt x="2931" y="10698"/>
                    </a:cubicBezTo>
                    <a:cubicBezTo>
                      <a:pt x="3214" y="11328"/>
                      <a:pt x="3781" y="11769"/>
                      <a:pt x="4537" y="11769"/>
                    </a:cubicBezTo>
                    <a:cubicBezTo>
                      <a:pt x="4947" y="11769"/>
                      <a:pt x="5293" y="11612"/>
                      <a:pt x="5577" y="11423"/>
                    </a:cubicBezTo>
                    <a:lnTo>
                      <a:pt x="5577" y="6571"/>
                    </a:lnTo>
                    <a:cubicBezTo>
                      <a:pt x="5293" y="6823"/>
                      <a:pt x="4947" y="6918"/>
                      <a:pt x="4537" y="6918"/>
                    </a:cubicBezTo>
                    <a:cubicBezTo>
                      <a:pt x="4348" y="6918"/>
                      <a:pt x="4191" y="6760"/>
                      <a:pt x="4191" y="6571"/>
                    </a:cubicBezTo>
                    <a:cubicBezTo>
                      <a:pt x="4191" y="6382"/>
                      <a:pt x="4348" y="6225"/>
                      <a:pt x="4537" y="6225"/>
                    </a:cubicBezTo>
                    <a:cubicBezTo>
                      <a:pt x="5136" y="6225"/>
                      <a:pt x="5577" y="5752"/>
                      <a:pt x="5577" y="5185"/>
                    </a:cubicBezTo>
                    <a:lnTo>
                      <a:pt x="5577" y="302"/>
                    </a:lnTo>
                    <a:cubicBezTo>
                      <a:pt x="5300" y="117"/>
                      <a:pt x="4956" y="0"/>
                      <a:pt x="4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9" name="Google Shape;2069;p40"/>
            <p:cNvGrpSpPr/>
            <p:nvPr/>
          </p:nvGrpSpPr>
          <p:grpSpPr>
            <a:xfrm>
              <a:off x="7040413" y="1212549"/>
              <a:ext cx="1159773" cy="1159343"/>
              <a:chOff x="4049800" y="640400"/>
              <a:chExt cx="858900" cy="858900"/>
            </a:xfrm>
          </p:grpSpPr>
          <p:sp>
            <p:nvSpPr>
              <p:cNvPr id="2070" name="Google Shape;2070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fmla="val 33501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4101703" y="692300"/>
                <a:ext cx="755100" cy="755100"/>
              </a:xfrm>
              <a:prstGeom prst="blockArc">
                <a:avLst>
                  <a:gd fmla="val 5170047" name="adj1"/>
                  <a:gd fmla="val 16184896" name="adj2"/>
                  <a:gd fmla="val 12493" name="adj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2" name="Google Shape;2072;p40"/>
          <p:cNvGrpSpPr/>
          <p:nvPr/>
        </p:nvGrpSpPr>
        <p:grpSpPr>
          <a:xfrm>
            <a:off x="3009311" y="1196474"/>
            <a:ext cx="1192143" cy="1750944"/>
            <a:chOff x="3009311" y="1196474"/>
            <a:chExt cx="1192143" cy="1750944"/>
          </a:xfrm>
        </p:grpSpPr>
        <p:grpSp>
          <p:nvGrpSpPr>
            <p:cNvPr id="2073" name="Google Shape;2073;p40"/>
            <p:cNvGrpSpPr/>
            <p:nvPr/>
          </p:nvGrpSpPr>
          <p:grpSpPr>
            <a:xfrm>
              <a:off x="3468203" y="2612503"/>
              <a:ext cx="274360" cy="334915"/>
              <a:chOff x="-24694925" y="3518700"/>
              <a:chExt cx="242625" cy="296175"/>
            </a:xfrm>
          </p:grpSpPr>
          <p:sp>
            <p:nvSpPr>
              <p:cNvPr id="2074" name="Google Shape;2074;p40"/>
              <p:cNvSpPr/>
              <p:nvPr/>
            </p:nvSpPr>
            <p:spPr>
              <a:xfrm>
                <a:off x="-24694925" y="3572250"/>
                <a:ext cx="104000" cy="112650"/>
              </a:xfrm>
              <a:custGeom>
                <a:rect b="b" l="l" r="r" t="t"/>
                <a:pathLst>
                  <a:path extrusionOk="0" h="4506" w="4160">
                    <a:moveTo>
                      <a:pt x="2080" y="1"/>
                    </a:moveTo>
                    <a:cubicBezTo>
                      <a:pt x="946" y="1"/>
                      <a:pt x="1" y="946"/>
                      <a:pt x="1" y="2080"/>
                    </a:cubicBezTo>
                    <a:lnTo>
                      <a:pt x="1" y="4506"/>
                    </a:lnTo>
                    <a:lnTo>
                      <a:pt x="4160" y="4506"/>
                    </a:lnTo>
                    <a:lnTo>
                      <a:pt x="4160" y="2080"/>
                    </a:lnTo>
                    <a:cubicBezTo>
                      <a:pt x="4160" y="946"/>
                      <a:pt x="3214" y="1"/>
                      <a:pt x="2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-24556300" y="3648650"/>
                <a:ext cx="104000" cy="113450"/>
              </a:xfrm>
              <a:custGeom>
                <a:rect b="b" l="l" r="r" t="t"/>
                <a:pathLst>
                  <a:path extrusionOk="0" h="4538" w="4160"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3592"/>
                      <a:pt x="946" y="4537"/>
                      <a:pt x="2080" y="4537"/>
                    </a:cubicBezTo>
                    <a:cubicBezTo>
                      <a:pt x="3246" y="4537"/>
                      <a:pt x="4160" y="3592"/>
                      <a:pt x="4160" y="2458"/>
                    </a:cubicBezTo>
                    <a:lnTo>
                      <a:pt x="4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-24694925" y="3702200"/>
                <a:ext cx="104000" cy="112675"/>
              </a:xfrm>
              <a:custGeom>
                <a:rect b="b" l="l" r="r" t="t"/>
                <a:pathLst>
                  <a:path extrusionOk="0" h="4507" w="4160">
                    <a:moveTo>
                      <a:pt x="1734" y="694"/>
                    </a:moveTo>
                    <a:cubicBezTo>
                      <a:pt x="1923" y="694"/>
                      <a:pt x="2080" y="852"/>
                      <a:pt x="2080" y="1041"/>
                    </a:cubicBezTo>
                    <a:lnTo>
                      <a:pt x="2080" y="2427"/>
                    </a:lnTo>
                    <a:cubicBezTo>
                      <a:pt x="2269" y="2427"/>
                      <a:pt x="2427" y="2584"/>
                      <a:pt x="2427" y="2773"/>
                    </a:cubicBezTo>
                    <a:cubicBezTo>
                      <a:pt x="2427" y="2962"/>
                      <a:pt x="2269" y="3120"/>
                      <a:pt x="2080" y="3120"/>
                    </a:cubicBezTo>
                    <a:cubicBezTo>
                      <a:pt x="1702" y="3120"/>
                      <a:pt x="1356" y="2805"/>
                      <a:pt x="1356" y="2427"/>
                    </a:cubicBezTo>
                    <a:lnTo>
                      <a:pt x="1356" y="1041"/>
                    </a:lnTo>
                    <a:cubicBezTo>
                      <a:pt x="1356" y="852"/>
                      <a:pt x="1513" y="694"/>
                      <a:pt x="1734" y="694"/>
                    </a:cubicBezTo>
                    <a:close/>
                    <a:moveTo>
                      <a:pt x="1" y="1"/>
                    </a:moveTo>
                    <a:lnTo>
                      <a:pt x="1" y="2427"/>
                    </a:lnTo>
                    <a:cubicBezTo>
                      <a:pt x="1" y="3561"/>
                      <a:pt x="946" y="4506"/>
                      <a:pt x="2080" y="4506"/>
                    </a:cubicBezTo>
                    <a:cubicBezTo>
                      <a:pt x="3214" y="4506"/>
                      <a:pt x="4160" y="3561"/>
                      <a:pt x="4160" y="2427"/>
                    </a:cubicBezTo>
                    <a:lnTo>
                      <a:pt x="4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-24556300" y="3518700"/>
                <a:ext cx="104000" cy="113425"/>
              </a:xfrm>
              <a:custGeom>
                <a:rect b="b" l="l" r="r" t="t"/>
                <a:pathLst>
                  <a:path extrusionOk="0" h="4537" w="4160">
                    <a:moveTo>
                      <a:pt x="2049" y="1387"/>
                    </a:moveTo>
                    <a:cubicBezTo>
                      <a:pt x="2427" y="1387"/>
                      <a:pt x="2742" y="1702"/>
                      <a:pt x="2742" y="2080"/>
                    </a:cubicBezTo>
                    <a:lnTo>
                      <a:pt x="2742" y="3466"/>
                    </a:lnTo>
                    <a:cubicBezTo>
                      <a:pt x="2742" y="3655"/>
                      <a:pt x="2584" y="3812"/>
                      <a:pt x="2395" y="3812"/>
                    </a:cubicBezTo>
                    <a:cubicBezTo>
                      <a:pt x="2206" y="3812"/>
                      <a:pt x="2049" y="3655"/>
                      <a:pt x="2049" y="3466"/>
                    </a:cubicBezTo>
                    <a:lnTo>
                      <a:pt x="2049" y="2080"/>
                    </a:lnTo>
                    <a:cubicBezTo>
                      <a:pt x="1860" y="2080"/>
                      <a:pt x="1702" y="1922"/>
                      <a:pt x="1702" y="1733"/>
                    </a:cubicBezTo>
                    <a:cubicBezTo>
                      <a:pt x="1702" y="1544"/>
                      <a:pt x="1860" y="1387"/>
                      <a:pt x="2049" y="1387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1" y="945"/>
                      <a:pt x="1" y="2080"/>
                    </a:cubicBezTo>
                    <a:lnTo>
                      <a:pt x="1" y="4537"/>
                    </a:lnTo>
                    <a:lnTo>
                      <a:pt x="4160" y="4537"/>
                    </a:lnTo>
                    <a:lnTo>
                      <a:pt x="4160" y="2080"/>
                    </a:lnTo>
                    <a:cubicBezTo>
                      <a:pt x="4160" y="945"/>
                      <a:pt x="321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8" name="Google Shape;2078;p40"/>
            <p:cNvGrpSpPr/>
            <p:nvPr/>
          </p:nvGrpSpPr>
          <p:grpSpPr>
            <a:xfrm rot="-5400000">
              <a:off x="3009496" y="1196290"/>
              <a:ext cx="1191775" cy="1192143"/>
              <a:chOff x="4037999" y="628354"/>
              <a:chExt cx="882600" cy="883200"/>
            </a:xfrm>
          </p:grpSpPr>
          <p:sp>
            <p:nvSpPr>
              <p:cNvPr id="2079" name="Google Shape;2079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fmla="val 27502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rot="4754602">
                <a:off x="4101562" y="692511"/>
                <a:ext cx="755475" cy="754885"/>
              </a:xfrm>
              <a:prstGeom prst="blockArc">
                <a:avLst>
                  <a:gd fmla="val 7739874" name="adj1"/>
                  <a:gd fmla="val 663181" name="adj2"/>
                  <a:gd fmla="val 11718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1" name="Google Shape;2081;p40"/>
          <p:cNvGrpSpPr/>
          <p:nvPr/>
        </p:nvGrpSpPr>
        <p:grpSpPr>
          <a:xfrm>
            <a:off x="4911904" y="1168115"/>
            <a:ext cx="1248892" cy="1777070"/>
            <a:chOff x="4911904" y="1168115"/>
            <a:chExt cx="1248892" cy="1777070"/>
          </a:xfrm>
        </p:grpSpPr>
        <p:grpSp>
          <p:nvGrpSpPr>
            <p:cNvPr id="2082" name="Google Shape;2082;p40"/>
            <p:cNvGrpSpPr/>
            <p:nvPr/>
          </p:nvGrpSpPr>
          <p:grpSpPr>
            <a:xfrm>
              <a:off x="5370235" y="2614737"/>
              <a:ext cx="332229" cy="330448"/>
              <a:chOff x="-24353075" y="3891250"/>
              <a:chExt cx="293800" cy="292225"/>
            </a:xfrm>
          </p:grpSpPr>
          <p:sp>
            <p:nvSpPr>
              <p:cNvPr id="2083" name="Google Shape;2083;p40"/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rect b="b" l="l" r="r" t="t"/>
                <a:pathLst>
                  <a:path extrusionOk="0" h="2616" w="3529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rect b="b" l="l" r="r" t="t"/>
                <a:pathLst>
                  <a:path extrusionOk="0" h="11689" w="11752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40"/>
            <p:cNvGrpSpPr/>
            <p:nvPr/>
          </p:nvGrpSpPr>
          <p:grpSpPr>
            <a:xfrm>
              <a:off x="4911904" y="1168115"/>
              <a:ext cx="1248892" cy="1248430"/>
              <a:chOff x="4016908" y="607481"/>
              <a:chExt cx="924900" cy="924900"/>
            </a:xfrm>
          </p:grpSpPr>
          <p:sp>
            <p:nvSpPr>
              <p:cNvPr id="2086" name="Google Shape;2086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fmla="val 4441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 rot="-6300458">
                <a:off x="4101676" y="692432"/>
                <a:ext cx="755364" cy="754997"/>
              </a:xfrm>
              <a:prstGeom prst="blockArc">
                <a:avLst>
                  <a:gd fmla="val 17702020" name="adj1"/>
                  <a:gd fmla="val 663181" name="adj2"/>
                  <a:gd fmla="val 11718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8" name="Google Shape;2088;p40"/>
          <p:cNvGrpSpPr/>
          <p:nvPr/>
        </p:nvGrpSpPr>
        <p:grpSpPr>
          <a:xfrm>
            <a:off x="899254" y="1168115"/>
            <a:ext cx="1248892" cy="1758369"/>
            <a:chOff x="899254" y="1168115"/>
            <a:chExt cx="1248892" cy="1758369"/>
          </a:xfrm>
        </p:grpSpPr>
        <p:grpSp>
          <p:nvGrpSpPr>
            <p:cNvPr id="2089" name="Google Shape;2089;p40"/>
            <p:cNvGrpSpPr/>
            <p:nvPr/>
          </p:nvGrpSpPr>
          <p:grpSpPr>
            <a:xfrm>
              <a:off x="1354900" y="2633437"/>
              <a:ext cx="337600" cy="293047"/>
              <a:chOff x="-28462125" y="3199700"/>
              <a:chExt cx="298550" cy="259150"/>
            </a:xfrm>
          </p:grpSpPr>
          <p:sp>
            <p:nvSpPr>
              <p:cNvPr id="2090" name="Google Shape;2090;p40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40"/>
            <p:cNvGrpSpPr/>
            <p:nvPr/>
          </p:nvGrpSpPr>
          <p:grpSpPr>
            <a:xfrm>
              <a:off x="899254" y="1168115"/>
              <a:ext cx="1248892" cy="1248430"/>
              <a:chOff x="4016908" y="607481"/>
              <a:chExt cx="924900" cy="924900"/>
            </a:xfrm>
          </p:grpSpPr>
          <p:sp>
            <p:nvSpPr>
              <p:cNvPr id="2094" name="Google Shape;2094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fmla="val 4015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 rot="-6300458">
                <a:off x="4101676" y="692432"/>
                <a:ext cx="755364" cy="754997"/>
              </a:xfrm>
              <a:prstGeom prst="blockArc">
                <a:avLst>
                  <a:gd fmla="val 15273031" name="adj1"/>
                  <a:gd fmla="val 663181" name="adj2"/>
                  <a:gd fmla="val 11718" name="adj3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" name="Google Shape;2100;p41"/>
          <p:cNvGrpSpPr/>
          <p:nvPr/>
        </p:nvGrpSpPr>
        <p:grpSpPr>
          <a:xfrm>
            <a:off x="2400550" y="1530189"/>
            <a:ext cx="1633718" cy="690212"/>
            <a:chOff x="2400550" y="1530189"/>
            <a:chExt cx="1633718" cy="690212"/>
          </a:xfrm>
        </p:grpSpPr>
        <p:sp>
          <p:nvSpPr>
            <p:cNvPr id="2101" name="Google Shape;2101;p41"/>
            <p:cNvSpPr/>
            <p:nvPr/>
          </p:nvSpPr>
          <p:spPr>
            <a:xfrm>
              <a:off x="2400550" y="1530189"/>
              <a:ext cx="690200" cy="690200"/>
            </a:xfrm>
            <a:custGeom>
              <a:rect b="b" l="l" r="r" t="t"/>
              <a:pathLst>
                <a:path extrusionOk="0" h="11247" w="11247">
                  <a:moveTo>
                    <a:pt x="5623" y="1"/>
                  </a:moveTo>
                  <a:cubicBezTo>
                    <a:pt x="2517" y="1"/>
                    <a:pt x="0" y="2518"/>
                    <a:pt x="0" y="5624"/>
                  </a:cubicBezTo>
                  <a:cubicBezTo>
                    <a:pt x="0" y="8729"/>
                    <a:pt x="2517" y="11247"/>
                    <a:pt x="5623" y="11247"/>
                  </a:cubicBezTo>
                  <a:cubicBezTo>
                    <a:pt x="8729" y="11247"/>
                    <a:pt x="11246" y="8729"/>
                    <a:pt x="11246" y="5624"/>
                  </a:cubicBezTo>
                  <a:cubicBezTo>
                    <a:pt x="11246" y="2518"/>
                    <a:pt x="8729" y="1"/>
                    <a:pt x="5623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2" name="Google Shape;2102;p41"/>
            <p:cNvGrpSpPr/>
            <p:nvPr/>
          </p:nvGrpSpPr>
          <p:grpSpPr>
            <a:xfrm>
              <a:off x="3244608" y="1936295"/>
              <a:ext cx="789660" cy="284106"/>
              <a:chOff x="3244608" y="1936295"/>
              <a:chExt cx="789660" cy="284106"/>
            </a:xfrm>
          </p:grpSpPr>
          <p:grpSp>
            <p:nvGrpSpPr>
              <p:cNvPr id="2103" name="Google Shape;2103;p41"/>
              <p:cNvGrpSpPr/>
              <p:nvPr/>
            </p:nvGrpSpPr>
            <p:grpSpPr>
              <a:xfrm>
                <a:off x="3244608" y="1936295"/>
                <a:ext cx="766909" cy="261118"/>
                <a:chOff x="3244608" y="1936295"/>
                <a:chExt cx="766909" cy="26111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>
                  <a:off x="3280815" y="1972501"/>
                  <a:ext cx="730703" cy="224912"/>
                </a:xfrm>
                <a:custGeom>
                  <a:rect b="b" l="l" r="r" t="t"/>
                  <a:pathLst>
                    <a:path extrusionOk="0" fill="none" h="3665" w="11907">
                      <a:moveTo>
                        <a:pt x="11906" y="3664"/>
                      </a:moveTo>
                      <a:lnTo>
                        <a:pt x="9997" y="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flat" cmpd="sng" w="8475">
                  <a:solidFill>
                    <a:srgbClr val="442FAF"/>
                  </a:solidFill>
                  <a:prstDash val="solid"/>
                  <a:miter lim="87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>
                  <a:off x="3244608" y="1936295"/>
                  <a:ext cx="72536" cy="72475"/>
                </a:xfrm>
                <a:custGeom>
                  <a:rect b="b" l="l" r="r" t="t"/>
                  <a:pathLst>
                    <a:path extrusionOk="0" h="1181" w="1182">
                      <a:moveTo>
                        <a:pt x="591" y="0"/>
                      </a:moveTo>
                      <a:cubicBezTo>
                        <a:pt x="265" y="0"/>
                        <a:pt x="1" y="264"/>
                        <a:pt x="1" y="591"/>
                      </a:cubicBezTo>
                      <a:cubicBezTo>
                        <a:pt x="1" y="916"/>
                        <a:pt x="265" y="1181"/>
                        <a:pt x="591" y="1181"/>
                      </a:cubicBezTo>
                      <a:cubicBezTo>
                        <a:pt x="917" y="1181"/>
                        <a:pt x="1181" y="916"/>
                        <a:pt x="1181" y="591"/>
                      </a:cubicBezTo>
                      <a:cubicBezTo>
                        <a:pt x="1181" y="264"/>
                        <a:pt x="917" y="0"/>
                        <a:pt x="591" y="0"/>
                      </a:cubicBezTo>
                      <a:close/>
                    </a:path>
                  </a:pathLst>
                </a:custGeom>
                <a:solidFill>
                  <a:srgbClr val="6146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3985726" y="2171859"/>
                <a:ext cx="48542" cy="48542"/>
              </a:xfrm>
              <a:custGeom>
                <a:rect b="b" l="l" r="r" t="t"/>
                <a:pathLst>
                  <a:path extrusionOk="0" h="791" w="791">
                    <a:moveTo>
                      <a:pt x="396" y="1"/>
                    </a:moveTo>
                    <a:cubicBezTo>
                      <a:pt x="178" y="1"/>
                      <a:pt x="1" y="177"/>
                      <a:pt x="1" y="395"/>
                    </a:cubicBezTo>
                    <a:cubicBezTo>
                      <a:pt x="1" y="614"/>
                      <a:pt x="178" y="791"/>
                      <a:pt x="396" y="791"/>
                    </a:cubicBezTo>
                    <a:cubicBezTo>
                      <a:pt x="614" y="791"/>
                      <a:pt x="791" y="614"/>
                      <a:pt x="791" y="395"/>
                    </a:cubicBezTo>
                    <a:cubicBezTo>
                      <a:pt x="791" y="177"/>
                      <a:pt x="614" y="1"/>
                      <a:pt x="39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7" name="Google Shape;2107;p41"/>
          <p:cNvGrpSpPr/>
          <p:nvPr/>
        </p:nvGrpSpPr>
        <p:grpSpPr>
          <a:xfrm>
            <a:off x="2135875" y="2609649"/>
            <a:ext cx="1502182" cy="690200"/>
            <a:chOff x="2135875" y="2609649"/>
            <a:chExt cx="1502182" cy="690200"/>
          </a:xfrm>
        </p:grpSpPr>
        <p:sp>
          <p:nvSpPr>
            <p:cNvPr id="2108" name="Google Shape;2108;p41"/>
            <p:cNvSpPr/>
            <p:nvPr/>
          </p:nvSpPr>
          <p:spPr>
            <a:xfrm>
              <a:off x="2135875" y="2609649"/>
              <a:ext cx="690200" cy="690200"/>
            </a:xfrm>
            <a:custGeom>
              <a:rect b="b" l="l" r="r" t="t"/>
              <a:pathLst>
                <a:path extrusionOk="0" h="11247" w="11247">
                  <a:moveTo>
                    <a:pt x="5623" y="0"/>
                  </a:moveTo>
                  <a:cubicBezTo>
                    <a:pt x="2517" y="0"/>
                    <a:pt x="0" y="2517"/>
                    <a:pt x="0" y="5623"/>
                  </a:cubicBezTo>
                  <a:cubicBezTo>
                    <a:pt x="0" y="8729"/>
                    <a:pt x="2517" y="11246"/>
                    <a:pt x="5623" y="11246"/>
                  </a:cubicBezTo>
                  <a:cubicBezTo>
                    <a:pt x="8729" y="11246"/>
                    <a:pt x="11246" y="8729"/>
                    <a:pt x="11246" y="5623"/>
                  </a:cubicBezTo>
                  <a:cubicBezTo>
                    <a:pt x="11246" y="2517"/>
                    <a:pt x="8729" y="0"/>
                    <a:pt x="562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9" name="Google Shape;2109;p41"/>
            <p:cNvGrpSpPr/>
            <p:nvPr/>
          </p:nvGrpSpPr>
          <p:grpSpPr>
            <a:xfrm>
              <a:off x="2961031" y="2893924"/>
              <a:ext cx="677026" cy="266823"/>
              <a:chOff x="2961031" y="2811062"/>
              <a:chExt cx="677026" cy="266823"/>
            </a:xfrm>
          </p:grpSpPr>
          <p:grpSp>
            <p:nvGrpSpPr>
              <p:cNvPr id="2110" name="Google Shape;2110;p41"/>
              <p:cNvGrpSpPr/>
              <p:nvPr/>
            </p:nvGrpSpPr>
            <p:grpSpPr>
              <a:xfrm>
                <a:off x="2961031" y="2811062"/>
                <a:ext cx="654239" cy="242524"/>
                <a:chOff x="2961031" y="2811062"/>
                <a:chExt cx="654239" cy="242524"/>
              </a:xfrm>
            </p:grpSpPr>
            <p:sp>
              <p:nvSpPr>
                <p:cNvPr id="2111" name="Google Shape;2111;p41"/>
                <p:cNvSpPr/>
                <p:nvPr/>
              </p:nvSpPr>
              <p:spPr>
                <a:xfrm>
                  <a:off x="2997176" y="2847268"/>
                  <a:ext cx="618093" cy="206318"/>
                </a:xfrm>
                <a:custGeom>
                  <a:rect b="b" l="l" r="r" t="t"/>
                  <a:pathLst>
                    <a:path extrusionOk="0" fill="none" h="3362" w="10072">
                      <a:moveTo>
                        <a:pt x="10071" y="3362"/>
                      </a:moveTo>
                      <a:lnTo>
                        <a:pt x="8385" y="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flat" cmpd="sng" w="8475">
                  <a:solidFill>
                    <a:srgbClr val="442FAF"/>
                  </a:solidFill>
                  <a:prstDash val="solid"/>
                  <a:miter lim="87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41"/>
                <p:cNvSpPr/>
                <p:nvPr/>
              </p:nvSpPr>
              <p:spPr>
                <a:xfrm>
                  <a:off x="2961031" y="2811062"/>
                  <a:ext cx="72414" cy="72536"/>
                </a:xfrm>
                <a:custGeom>
                  <a:rect b="b" l="l" r="r" t="t"/>
                  <a:pathLst>
                    <a:path extrusionOk="0" h="1182" w="1180">
                      <a:moveTo>
                        <a:pt x="590" y="1"/>
                      </a:moveTo>
                      <a:cubicBezTo>
                        <a:pt x="264" y="1"/>
                        <a:pt x="0" y="265"/>
                        <a:pt x="0" y="591"/>
                      </a:cubicBezTo>
                      <a:cubicBezTo>
                        <a:pt x="0" y="917"/>
                        <a:pt x="264" y="1181"/>
                        <a:pt x="590" y="1181"/>
                      </a:cubicBezTo>
                      <a:cubicBezTo>
                        <a:pt x="916" y="1181"/>
                        <a:pt x="1180" y="917"/>
                        <a:pt x="1180" y="591"/>
                      </a:cubicBezTo>
                      <a:cubicBezTo>
                        <a:pt x="1180" y="265"/>
                        <a:pt x="916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6146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13" name="Google Shape;2113;p41"/>
              <p:cNvSpPr/>
              <p:nvPr/>
            </p:nvSpPr>
            <p:spPr>
              <a:xfrm>
                <a:off x="3589453" y="3029282"/>
                <a:ext cx="48603" cy="48603"/>
              </a:xfrm>
              <a:custGeom>
                <a:rect b="b" l="l" r="r" t="t"/>
                <a:pathLst>
                  <a:path extrusionOk="0" h="792" w="792">
                    <a:moveTo>
                      <a:pt x="396" y="0"/>
                    </a:moveTo>
                    <a:cubicBezTo>
                      <a:pt x="178" y="0"/>
                      <a:pt x="1" y="177"/>
                      <a:pt x="1" y="396"/>
                    </a:cubicBezTo>
                    <a:cubicBezTo>
                      <a:pt x="1" y="614"/>
                      <a:pt x="178" y="791"/>
                      <a:pt x="396" y="791"/>
                    </a:cubicBezTo>
                    <a:cubicBezTo>
                      <a:pt x="615" y="791"/>
                      <a:pt x="792" y="614"/>
                      <a:pt x="792" y="396"/>
                    </a:cubicBezTo>
                    <a:cubicBezTo>
                      <a:pt x="792" y="177"/>
                      <a:pt x="615" y="0"/>
                      <a:pt x="39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4" name="Google Shape;2114;p41"/>
          <p:cNvGrpSpPr/>
          <p:nvPr/>
        </p:nvGrpSpPr>
        <p:grpSpPr>
          <a:xfrm>
            <a:off x="2114020" y="3685791"/>
            <a:ext cx="1841649" cy="690200"/>
            <a:chOff x="2114020" y="3685791"/>
            <a:chExt cx="1841649" cy="690200"/>
          </a:xfrm>
        </p:grpSpPr>
        <p:sp>
          <p:nvSpPr>
            <p:cNvPr id="2115" name="Google Shape;2115;p41"/>
            <p:cNvSpPr/>
            <p:nvPr/>
          </p:nvSpPr>
          <p:spPr>
            <a:xfrm>
              <a:off x="2114020" y="3685791"/>
              <a:ext cx="690200" cy="690200"/>
            </a:xfrm>
            <a:custGeom>
              <a:rect b="b" l="l" r="r" t="t"/>
              <a:pathLst>
                <a:path extrusionOk="0" h="11247" w="11247">
                  <a:moveTo>
                    <a:pt x="5624" y="1"/>
                  </a:moveTo>
                  <a:cubicBezTo>
                    <a:pt x="2518" y="1"/>
                    <a:pt x="1" y="2518"/>
                    <a:pt x="1" y="5624"/>
                  </a:cubicBezTo>
                  <a:cubicBezTo>
                    <a:pt x="1" y="8730"/>
                    <a:pt x="2518" y="11247"/>
                    <a:pt x="5624" y="11247"/>
                  </a:cubicBezTo>
                  <a:cubicBezTo>
                    <a:pt x="8729" y="11247"/>
                    <a:pt x="11247" y="8730"/>
                    <a:pt x="11247" y="5624"/>
                  </a:cubicBezTo>
                  <a:cubicBezTo>
                    <a:pt x="11247" y="2518"/>
                    <a:pt x="8729" y="1"/>
                    <a:pt x="5624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6" name="Google Shape;2116;p41"/>
            <p:cNvGrpSpPr/>
            <p:nvPr/>
          </p:nvGrpSpPr>
          <p:grpSpPr>
            <a:xfrm>
              <a:off x="2914506" y="3764963"/>
              <a:ext cx="1041163" cy="346912"/>
              <a:chOff x="2961031" y="3820563"/>
              <a:chExt cx="1041163" cy="346912"/>
            </a:xfrm>
          </p:grpSpPr>
          <p:sp>
            <p:nvSpPr>
              <p:cNvPr id="2117" name="Google Shape;2117;p41"/>
              <p:cNvSpPr/>
              <p:nvPr/>
            </p:nvSpPr>
            <p:spPr>
              <a:xfrm>
                <a:off x="2997176" y="3844808"/>
                <a:ext cx="980346" cy="286463"/>
              </a:xfrm>
              <a:custGeom>
                <a:rect b="b" l="l" r="r" t="t"/>
                <a:pathLst>
                  <a:path extrusionOk="0" fill="none" h="4668" w="15975">
                    <a:moveTo>
                      <a:pt x="15974" y="1"/>
                    </a:moveTo>
                    <a:lnTo>
                      <a:pt x="11395" y="4668"/>
                    </a:lnTo>
                    <a:lnTo>
                      <a:pt x="1" y="4668"/>
                    </a:lnTo>
                  </a:path>
                </a:pathLst>
              </a:custGeom>
              <a:noFill/>
              <a:ln cap="flat" cmpd="sng" w="8475">
                <a:solidFill>
                  <a:srgbClr val="442FAF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2961031" y="4095001"/>
                <a:ext cx="72414" cy="72475"/>
              </a:xfrm>
              <a:custGeom>
                <a:rect b="b" l="l" r="r" t="t"/>
                <a:pathLst>
                  <a:path extrusionOk="0" h="1181" w="1180">
                    <a:moveTo>
                      <a:pt x="590" y="1"/>
                    </a:moveTo>
                    <a:cubicBezTo>
                      <a:pt x="264" y="1"/>
                      <a:pt x="0" y="265"/>
                      <a:pt x="0" y="591"/>
                    </a:cubicBezTo>
                    <a:cubicBezTo>
                      <a:pt x="0" y="916"/>
                      <a:pt x="264" y="1181"/>
                      <a:pt x="590" y="1181"/>
                    </a:cubicBezTo>
                    <a:cubicBezTo>
                      <a:pt x="916" y="1181"/>
                      <a:pt x="1180" y="916"/>
                      <a:pt x="1180" y="591"/>
                    </a:cubicBezTo>
                    <a:cubicBezTo>
                      <a:pt x="1180" y="265"/>
                      <a:pt x="916" y="1"/>
                      <a:pt x="590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3953529" y="3820563"/>
                <a:ext cx="48664" cy="48603"/>
              </a:xfrm>
              <a:custGeom>
                <a:rect b="b" l="l" r="r" t="t"/>
                <a:pathLst>
                  <a:path extrusionOk="0" h="792" w="793">
                    <a:moveTo>
                      <a:pt x="396" y="0"/>
                    </a:moveTo>
                    <a:cubicBezTo>
                      <a:pt x="178" y="0"/>
                      <a:pt x="1" y="177"/>
                      <a:pt x="1" y="396"/>
                    </a:cubicBezTo>
                    <a:cubicBezTo>
                      <a:pt x="1" y="614"/>
                      <a:pt x="178" y="791"/>
                      <a:pt x="396" y="791"/>
                    </a:cubicBezTo>
                    <a:cubicBezTo>
                      <a:pt x="615" y="791"/>
                      <a:pt x="792" y="614"/>
                      <a:pt x="792" y="396"/>
                    </a:cubicBezTo>
                    <a:cubicBezTo>
                      <a:pt x="792" y="177"/>
                      <a:pt x="615" y="0"/>
                      <a:pt x="39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0" name="Google Shape;2120;p41"/>
          <p:cNvGrpSpPr/>
          <p:nvPr/>
        </p:nvGrpSpPr>
        <p:grpSpPr>
          <a:xfrm>
            <a:off x="5131752" y="3687939"/>
            <a:ext cx="1837959" cy="690200"/>
            <a:chOff x="5131752" y="3687939"/>
            <a:chExt cx="1837959" cy="690200"/>
          </a:xfrm>
        </p:grpSpPr>
        <p:sp>
          <p:nvSpPr>
            <p:cNvPr id="2121" name="Google Shape;2121;p41"/>
            <p:cNvSpPr/>
            <p:nvPr/>
          </p:nvSpPr>
          <p:spPr>
            <a:xfrm>
              <a:off x="6279511" y="3687939"/>
              <a:ext cx="690200" cy="690200"/>
            </a:xfrm>
            <a:custGeom>
              <a:rect b="b" l="l" r="r" t="t"/>
              <a:pathLst>
                <a:path extrusionOk="0" h="11247" w="11247">
                  <a:moveTo>
                    <a:pt x="5623" y="1"/>
                  </a:moveTo>
                  <a:cubicBezTo>
                    <a:pt x="2517" y="1"/>
                    <a:pt x="0" y="2518"/>
                    <a:pt x="0" y="5624"/>
                  </a:cubicBezTo>
                  <a:cubicBezTo>
                    <a:pt x="0" y="8729"/>
                    <a:pt x="2517" y="11247"/>
                    <a:pt x="5623" y="11247"/>
                  </a:cubicBezTo>
                  <a:cubicBezTo>
                    <a:pt x="8729" y="11247"/>
                    <a:pt x="11246" y="8729"/>
                    <a:pt x="11246" y="5624"/>
                  </a:cubicBezTo>
                  <a:cubicBezTo>
                    <a:pt x="11246" y="2518"/>
                    <a:pt x="8729" y="1"/>
                    <a:pt x="562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2" name="Google Shape;2122;p41"/>
            <p:cNvGrpSpPr/>
            <p:nvPr/>
          </p:nvGrpSpPr>
          <p:grpSpPr>
            <a:xfrm>
              <a:off x="5131752" y="3764968"/>
              <a:ext cx="1040502" cy="346907"/>
              <a:chOff x="5131752" y="3820568"/>
              <a:chExt cx="1040502" cy="346907"/>
            </a:xfrm>
          </p:grpSpPr>
          <p:grpSp>
            <p:nvGrpSpPr>
              <p:cNvPr id="2123" name="Google Shape;2123;p41"/>
              <p:cNvGrpSpPr/>
              <p:nvPr/>
            </p:nvGrpSpPr>
            <p:grpSpPr>
              <a:xfrm>
                <a:off x="5155767" y="3844808"/>
                <a:ext cx="1016487" cy="322667"/>
                <a:chOff x="5155767" y="3844808"/>
                <a:chExt cx="1016487" cy="322667"/>
              </a:xfrm>
            </p:grpSpPr>
            <p:sp>
              <p:nvSpPr>
                <p:cNvPr id="2124" name="Google Shape;2124;p41"/>
                <p:cNvSpPr/>
                <p:nvPr/>
              </p:nvSpPr>
              <p:spPr>
                <a:xfrm>
                  <a:off x="5155767" y="3844808"/>
                  <a:ext cx="980284" cy="286463"/>
                </a:xfrm>
                <a:custGeom>
                  <a:rect b="b" l="l" r="r" t="t"/>
                  <a:pathLst>
                    <a:path extrusionOk="0" fill="none" h="4668" w="15974">
                      <a:moveTo>
                        <a:pt x="1" y="1"/>
                      </a:moveTo>
                      <a:lnTo>
                        <a:pt x="4580" y="4668"/>
                      </a:lnTo>
                      <a:lnTo>
                        <a:pt x="15974" y="4668"/>
                      </a:lnTo>
                    </a:path>
                  </a:pathLst>
                </a:custGeom>
                <a:noFill/>
                <a:ln cap="flat" cmpd="sng" w="8475">
                  <a:solidFill>
                    <a:srgbClr val="442FAF"/>
                  </a:solidFill>
                  <a:prstDash val="solid"/>
                  <a:miter lim="87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41"/>
                <p:cNvSpPr/>
                <p:nvPr/>
              </p:nvSpPr>
              <p:spPr>
                <a:xfrm>
                  <a:off x="6099779" y="4095001"/>
                  <a:ext cx="72475" cy="72475"/>
                </a:xfrm>
                <a:custGeom>
                  <a:rect b="b" l="l" r="r" t="t"/>
                  <a:pathLst>
                    <a:path extrusionOk="0" h="1181" w="1181">
                      <a:moveTo>
                        <a:pt x="591" y="1"/>
                      </a:moveTo>
                      <a:cubicBezTo>
                        <a:pt x="265" y="1"/>
                        <a:pt x="0" y="265"/>
                        <a:pt x="0" y="591"/>
                      </a:cubicBezTo>
                      <a:cubicBezTo>
                        <a:pt x="0" y="916"/>
                        <a:pt x="265" y="1181"/>
                        <a:pt x="591" y="1181"/>
                      </a:cubicBezTo>
                      <a:cubicBezTo>
                        <a:pt x="917" y="1181"/>
                        <a:pt x="1181" y="916"/>
                        <a:pt x="1181" y="591"/>
                      </a:cubicBezTo>
                      <a:cubicBezTo>
                        <a:pt x="1181" y="265"/>
                        <a:pt x="917" y="1"/>
                        <a:pt x="591" y="1"/>
                      </a:cubicBezTo>
                      <a:close/>
                    </a:path>
                  </a:pathLst>
                </a:custGeom>
                <a:solidFill>
                  <a:srgbClr val="6146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6" name="Google Shape;2126;p41"/>
              <p:cNvSpPr/>
              <p:nvPr/>
            </p:nvSpPr>
            <p:spPr>
              <a:xfrm>
                <a:off x="5131752" y="3820568"/>
                <a:ext cx="48603" cy="48603"/>
              </a:xfrm>
              <a:custGeom>
                <a:rect b="b" l="l" r="r" t="t"/>
                <a:pathLst>
                  <a:path extrusionOk="0" h="792" w="792">
                    <a:moveTo>
                      <a:pt x="396" y="0"/>
                    </a:moveTo>
                    <a:cubicBezTo>
                      <a:pt x="177" y="0"/>
                      <a:pt x="0" y="178"/>
                      <a:pt x="0" y="396"/>
                    </a:cubicBezTo>
                    <a:cubicBezTo>
                      <a:pt x="0" y="614"/>
                      <a:pt x="177" y="791"/>
                      <a:pt x="396" y="791"/>
                    </a:cubicBezTo>
                    <a:cubicBezTo>
                      <a:pt x="614" y="791"/>
                      <a:pt x="791" y="614"/>
                      <a:pt x="791" y="396"/>
                    </a:cubicBezTo>
                    <a:cubicBezTo>
                      <a:pt x="791" y="178"/>
                      <a:pt x="614" y="0"/>
                      <a:pt x="39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7" name="Google Shape;2127;p41"/>
          <p:cNvGrpSpPr/>
          <p:nvPr/>
        </p:nvGrpSpPr>
        <p:grpSpPr>
          <a:xfrm>
            <a:off x="5493778" y="2609649"/>
            <a:ext cx="1475934" cy="690200"/>
            <a:chOff x="5493778" y="2609649"/>
            <a:chExt cx="1475934" cy="690200"/>
          </a:xfrm>
        </p:grpSpPr>
        <p:sp>
          <p:nvSpPr>
            <p:cNvPr id="2128" name="Google Shape;2128;p41"/>
            <p:cNvSpPr/>
            <p:nvPr/>
          </p:nvSpPr>
          <p:spPr>
            <a:xfrm>
              <a:off x="6279511" y="2609649"/>
              <a:ext cx="690200" cy="690200"/>
            </a:xfrm>
            <a:custGeom>
              <a:rect b="b" l="l" r="r" t="t"/>
              <a:pathLst>
                <a:path extrusionOk="0" h="11247" w="11247">
                  <a:moveTo>
                    <a:pt x="5623" y="0"/>
                  </a:moveTo>
                  <a:cubicBezTo>
                    <a:pt x="2517" y="0"/>
                    <a:pt x="0" y="2517"/>
                    <a:pt x="0" y="5623"/>
                  </a:cubicBezTo>
                  <a:cubicBezTo>
                    <a:pt x="0" y="8729"/>
                    <a:pt x="2517" y="11246"/>
                    <a:pt x="5623" y="11246"/>
                  </a:cubicBezTo>
                  <a:cubicBezTo>
                    <a:pt x="8729" y="11246"/>
                    <a:pt x="11246" y="8729"/>
                    <a:pt x="11246" y="5623"/>
                  </a:cubicBezTo>
                  <a:cubicBezTo>
                    <a:pt x="11246" y="2517"/>
                    <a:pt x="8729" y="0"/>
                    <a:pt x="56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9" name="Google Shape;2129;p41"/>
            <p:cNvGrpSpPr/>
            <p:nvPr/>
          </p:nvGrpSpPr>
          <p:grpSpPr>
            <a:xfrm>
              <a:off x="5493778" y="2893924"/>
              <a:ext cx="678476" cy="266823"/>
              <a:chOff x="5493778" y="2811062"/>
              <a:chExt cx="678476" cy="266823"/>
            </a:xfrm>
          </p:grpSpPr>
          <p:sp>
            <p:nvSpPr>
              <p:cNvPr id="2130" name="Google Shape;2130;p41"/>
              <p:cNvSpPr/>
              <p:nvPr/>
            </p:nvSpPr>
            <p:spPr>
              <a:xfrm>
                <a:off x="5518018" y="2847268"/>
                <a:ext cx="618032" cy="206318"/>
              </a:xfrm>
              <a:custGeom>
                <a:rect b="b" l="l" r="r" t="t"/>
                <a:pathLst>
                  <a:path extrusionOk="0" fill="none" h="3362" w="10071">
                    <a:moveTo>
                      <a:pt x="1" y="3362"/>
                    </a:moveTo>
                    <a:lnTo>
                      <a:pt x="1687" y="1"/>
                    </a:lnTo>
                    <a:lnTo>
                      <a:pt x="10071" y="1"/>
                    </a:lnTo>
                  </a:path>
                </a:pathLst>
              </a:custGeom>
              <a:noFill/>
              <a:ln cap="flat" cmpd="sng" w="8475">
                <a:solidFill>
                  <a:srgbClr val="442FAF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6099779" y="2811062"/>
                <a:ext cx="72475" cy="72536"/>
              </a:xfrm>
              <a:custGeom>
                <a:rect b="b" l="l" r="r" t="t"/>
                <a:pathLst>
                  <a:path extrusionOk="0" h="1182" w="1181">
                    <a:moveTo>
                      <a:pt x="591" y="1"/>
                    </a:moveTo>
                    <a:cubicBezTo>
                      <a:pt x="265" y="1"/>
                      <a:pt x="0" y="265"/>
                      <a:pt x="0" y="591"/>
                    </a:cubicBezTo>
                    <a:cubicBezTo>
                      <a:pt x="0" y="917"/>
                      <a:pt x="265" y="1181"/>
                      <a:pt x="591" y="1181"/>
                    </a:cubicBezTo>
                    <a:cubicBezTo>
                      <a:pt x="917" y="1181"/>
                      <a:pt x="1181" y="917"/>
                      <a:pt x="1181" y="591"/>
                    </a:cubicBezTo>
                    <a:cubicBezTo>
                      <a:pt x="1181" y="265"/>
                      <a:pt x="917" y="1"/>
                      <a:pt x="5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493778" y="3029282"/>
                <a:ext cx="48542" cy="48603"/>
              </a:xfrm>
              <a:custGeom>
                <a:rect b="b" l="l" r="r" t="t"/>
                <a:pathLst>
                  <a:path extrusionOk="0" h="792" w="791">
                    <a:moveTo>
                      <a:pt x="396" y="0"/>
                    </a:moveTo>
                    <a:cubicBezTo>
                      <a:pt x="178" y="0"/>
                      <a:pt x="0" y="177"/>
                      <a:pt x="0" y="396"/>
                    </a:cubicBezTo>
                    <a:cubicBezTo>
                      <a:pt x="0" y="614"/>
                      <a:pt x="178" y="791"/>
                      <a:pt x="396" y="791"/>
                    </a:cubicBezTo>
                    <a:cubicBezTo>
                      <a:pt x="614" y="791"/>
                      <a:pt x="790" y="614"/>
                      <a:pt x="790" y="396"/>
                    </a:cubicBezTo>
                    <a:cubicBezTo>
                      <a:pt x="790" y="177"/>
                      <a:pt x="614" y="0"/>
                      <a:pt x="39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3" name="Google Shape;2133;p41"/>
          <p:cNvGrpSpPr/>
          <p:nvPr/>
        </p:nvGrpSpPr>
        <p:grpSpPr>
          <a:xfrm>
            <a:off x="5095255" y="1530189"/>
            <a:ext cx="1672202" cy="690212"/>
            <a:chOff x="5095255" y="1530189"/>
            <a:chExt cx="1672202" cy="690212"/>
          </a:xfrm>
        </p:grpSpPr>
        <p:sp>
          <p:nvSpPr>
            <p:cNvPr id="2134" name="Google Shape;2134;p41"/>
            <p:cNvSpPr/>
            <p:nvPr/>
          </p:nvSpPr>
          <p:spPr>
            <a:xfrm>
              <a:off x="6077318" y="1530189"/>
              <a:ext cx="690139" cy="690200"/>
            </a:xfrm>
            <a:custGeom>
              <a:rect b="b" l="l" r="r" t="t"/>
              <a:pathLst>
                <a:path extrusionOk="0" h="11247" w="11246">
                  <a:moveTo>
                    <a:pt x="5623" y="1"/>
                  </a:moveTo>
                  <a:cubicBezTo>
                    <a:pt x="2517" y="1"/>
                    <a:pt x="0" y="2518"/>
                    <a:pt x="0" y="5624"/>
                  </a:cubicBezTo>
                  <a:cubicBezTo>
                    <a:pt x="0" y="8729"/>
                    <a:pt x="2517" y="11247"/>
                    <a:pt x="5623" y="11247"/>
                  </a:cubicBezTo>
                  <a:cubicBezTo>
                    <a:pt x="8729" y="11247"/>
                    <a:pt x="11246" y="8729"/>
                    <a:pt x="11246" y="5624"/>
                  </a:cubicBezTo>
                  <a:cubicBezTo>
                    <a:pt x="11246" y="2518"/>
                    <a:pt x="8729" y="1"/>
                    <a:pt x="5623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5" name="Google Shape;2135;p41"/>
            <p:cNvGrpSpPr/>
            <p:nvPr/>
          </p:nvGrpSpPr>
          <p:grpSpPr>
            <a:xfrm>
              <a:off x="5095255" y="1936295"/>
              <a:ext cx="793421" cy="284106"/>
              <a:chOff x="5095255" y="1936295"/>
              <a:chExt cx="793421" cy="284106"/>
            </a:xfrm>
          </p:grpSpPr>
          <p:grpSp>
            <p:nvGrpSpPr>
              <p:cNvPr id="2136" name="Google Shape;2136;p41"/>
              <p:cNvGrpSpPr/>
              <p:nvPr/>
            </p:nvGrpSpPr>
            <p:grpSpPr>
              <a:xfrm>
                <a:off x="5121770" y="1936295"/>
                <a:ext cx="766906" cy="261118"/>
                <a:chOff x="5121770" y="1936295"/>
                <a:chExt cx="766906" cy="261118"/>
              </a:xfrm>
            </p:grpSpPr>
            <p:sp>
              <p:nvSpPr>
                <p:cNvPr id="2137" name="Google Shape;2137;p41"/>
                <p:cNvSpPr/>
                <p:nvPr/>
              </p:nvSpPr>
              <p:spPr>
                <a:xfrm>
                  <a:off x="5121770" y="1972501"/>
                  <a:ext cx="730703" cy="224912"/>
                </a:xfrm>
                <a:custGeom>
                  <a:rect b="b" l="l" r="r" t="t"/>
                  <a:pathLst>
                    <a:path extrusionOk="0" fill="none" h="3665" w="11907">
                      <a:moveTo>
                        <a:pt x="1" y="3664"/>
                      </a:moveTo>
                      <a:lnTo>
                        <a:pt x="1910" y="1"/>
                      </a:lnTo>
                      <a:lnTo>
                        <a:pt x="11906" y="1"/>
                      </a:lnTo>
                    </a:path>
                  </a:pathLst>
                </a:custGeom>
                <a:noFill/>
                <a:ln cap="flat" cmpd="sng" w="8475">
                  <a:solidFill>
                    <a:srgbClr val="442FAF"/>
                  </a:solidFill>
                  <a:prstDash val="solid"/>
                  <a:miter lim="87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41"/>
                <p:cNvSpPr/>
                <p:nvPr/>
              </p:nvSpPr>
              <p:spPr>
                <a:xfrm>
                  <a:off x="5816139" y="1936295"/>
                  <a:ext cx="72536" cy="72475"/>
                </a:xfrm>
                <a:custGeom>
                  <a:rect b="b" l="l" r="r" t="t"/>
                  <a:pathLst>
                    <a:path extrusionOk="0" h="1181" w="1182">
                      <a:moveTo>
                        <a:pt x="591" y="0"/>
                      </a:moveTo>
                      <a:cubicBezTo>
                        <a:pt x="265" y="0"/>
                        <a:pt x="1" y="264"/>
                        <a:pt x="1" y="591"/>
                      </a:cubicBezTo>
                      <a:cubicBezTo>
                        <a:pt x="1" y="916"/>
                        <a:pt x="265" y="1181"/>
                        <a:pt x="591" y="1181"/>
                      </a:cubicBezTo>
                      <a:cubicBezTo>
                        <a:pt x="917" y="1181"/>
                        <a:pt x="1181" y="916"/>
                        <a:pt x="1181" y="591"/>
                      </a:cubicBezTo>
                      <a:cubicBezTo>
                        <a:pt x="1181" y="264"/>
                        <a:pt x="917" y="0"/>
                        <a:pt x="591" y="0"/>
                      </a:cubicBezTo>
                      <a:close/>
                    </a:path>
                  </a:pathLst>
                </a:custGeom>
                <a:solidFill>
                  <a:srgbClr val="6146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39" name="Google Shape;2139;p41"/>
              <p:cNvSpPr/>
              <p:nvPr/>
            </p:nvSpPr>
            <p:spPr>
              <a:xfrm>
                <a:off x="5095255" y="2171859"/>
                <a:ext cx="48603" cy="48542"/>
              </a:xfrm>
              <a:custGeom>
                <a:rect b="b" l="l" r="r" t="t"/>
                <a:pathLst>
                  <a:path extrusionOk="0" h="791" w="792">
                    <a:moveTo>
                      <a:pt x="396" y="1"/>
                    </a:moveTo>
                    <a:cubicBezTo>
                      <a:pt x="178" y="1"/>
                      <a:pt x="0" y="177"/>
                      <a:pt x="0" y="395"/>
                    </a:cubicBezTo>
                    <a:cubicBezTo>
                      <a:pt x="0" y="614"/>
                      <a:pt x="178" y="791"/>
                      <a:pt x="396" y="791"/>
                    </a:cubicBezTo>
                    <a:cubicBezTo>
                      <a:pt x="614" y="791"/>
                      <a:pt x="792" y="614"/>
                      <a:pt x="792" y="395"/>
                    </a:cubicBezTo>
                    <a:cubicBezTo>
                      <a:pt x="792" y="177"/>
                      <a:pt x="614" y="1"/>
                      <a:pt x="39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0" name="Google Shape;2140;p41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2141" name="Google Shape;2141;p41"/>
          <p:cNvGrpSpPr/>
          <p:nvPr/>
        </p:nvGrpSpPr>
        <p:grpSpPr>
          <a:xfrm>
            <a:off x="2622822" y="1631321"/>
            <a:ext cx="245654" cy="487928"/>
            <a:chOff x="2622822" y="1631321"/>
            <a:chExt cx="245654" cy="487928"/>
          </a:xfrm>
        </p:grpSpPr>
        <p:sp>
          <p:nvSpPr>
            <p:cNvPr id="2142" name="Google Shape;2142;p41"/>
            <p:cNvSpPr/>
            <p:nvPr/>
          </p:nvSpPr>
          <p:spPr>
            <a:xfrm>
              <a:off x="2719659" y="1820822"/>
              <a:ext cx="50690" cy="231662"/>
            </a:xfrm>
            <a:custGeom>
              <a:rect b="b" l="l" r="r" t="t"/>
              <a:pathLst>
                <a:path extrusionOk="0" h="3775" w="826">
                  <a:moveTo>
                    <a:pt x="1" y="0"/>
                  </a:moveTo>
                  <a:lnTo>
                    <a:pt x="1" y="3774"/>
                  </a:lnTo>
                  <a:lnTo>
                    <a:pt x="826" y="377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2622822" y="2052911"/>
              <a:ext cx="244365" cy="66338"/>
            </a:xfrm>
            <a:custGeom>
              <a:rect b="b" l="l" r="r" t="t"/>
              <a:pathLst>
                <a:path extrusionOk="0" h="1081" w="3982">
                  <a:moveTo>
                    <a:pt x="1991" y="1"/>
                  </a:moveTo>
                  <a:cubicBezTo>
                    <a:pt x="891" y="1"/>
                    <a:pt x="1" y="243"/>
                    <a:pt x="1" y="541"/>
                  </a:cubicBezTo>
                  <a:cubicBezTo>
                    <a:pt x="1" y="839"/>
                    <a:pt x="891" y="1081"/>
                    <a:pt x="1991" y="1081"/>
                  </a:cubicBezTo>
                  <a:cubicBezTo>
                    <a:pt x="3091" y="1081"/>
                    <a:pt x="3981" y="839"/>
                    <a:pt x="3981" y="541"/>
                  </a:cubicBezTo>
                  <a:cubicBezTo>
                    <a:pt x="3981" y="243"/>
                    <a:pt x="3091" y="1"/>
                    <a:pt x="1991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2622822" y="1631321"/>
              <a:ext cx="245654" cy="326046"/>
            </a:xfrm>
            <a:custGeom>
              <a:rect b="b" l="l" r="r" t="t"/>
              <a:pathLst>
                <a:path extrusionOk="0" h="5313" w="4003">
                  <a:moveTo>
                    <a:pt x="1" y="0"/>
                  </a:moveTo>
                  <a:lnTo>
                    <a:pt x="1" y="1452"/>
                  </a:lnTo>
                  <a:lnTo>
                    <a:pt x="1" y="2886"/>
                  </a:lnTo>
                  <a:lnTo>
                    <a:pt x="1" y="3494"/>
                  </a:lnTo>
                  <a:lnTo>
                    <a:pt x="1" y="3625"/>
                  </a:lnTo>
                  <a:cubicBezTo>
                    <a:pt x="1" y="4557"/>
                    <a:pt x="756" y="5312"/>
                    <a:pt x="1689" y="5312"/>
                  </a:cubicBezTo>
                  <a:lnTo>
                    <a:pt x="2314" y="5312"/>
                  </a:lnTo>
                  <a:cubicBezTo>
                    <a:pt x="3246" y="5312"/>
                    <a:pt x="4002" y="4557"/>
                    <a:pt x="4002" y="3625"/>
                  </a:cubicBezTo>
                  <a:lnTo>
                    <a:pt x="4002" y="3494"/>
                  </a:lnTo>
                  <a:lnTo>
                    <a:pt x="4002" y="2886"/>
                  </a:lnTo>
                  <a:lnTo>
                    <a:pt x="4002" y="1452"/>
                  </a:lnTo>
                  <a:lnTo>
                    <a:pt x="4002" y="3"/>
                  </a:lnTo>
                  <a:cubicBezTo>
                    <a:pt x="4002" y="3"/>
                    <a:pt x="3868" y="0"/>
                    <a:pt x="3703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2664981" y="1673480"/>
              <a:ext cx="161274" cy="241727"/>
            </a:xfrm>
            <a:custGeom>
              <a:rect b="b" l="l" r="r" t="t"/>
              <a:pathLst>
                <a:path extrusionOk="0" h="3939" w="2628">
                  <a:moveTo>
                    <a:pt x="1" y="0"/>
                  </a:moveTo>
                  <a:lnTo>
                    <a:pt x="1" y="2807"/>
                  </a:lnTo>
                  <a:cubicBezTo>
                    <a:pt x="1" y="3431"/>
                    <a:pt x="509" y="3938"/>
                    <a:pt x="1133" y="3938"/>
                  </a:cubicBezTo>
                  <a:lnTo>
                    <a:pt x="1496" y="3938"/>
                  </a:lnTo>
                  <a:cubicBezTo>
                    <a:pt x="2120" y="3938"/>
                    <a:pt x="2627" y="3430"/>
                    <a:pt x="2627" y="2807"/>
                  </a:cubicBezTo>
                  <a:lnTo>
                    <a:pt x="26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6" name="Google Shape;2146;p41"/>
          <p:cNvGrpSpPr/>
          <p:nvPr/>
        </p:nvGrpSpPr>
        <p:grpSpPr>
          <a:xfrm>
            <a:off x="2255418" y="2744349"/>
            <a:ext cx="451112" cy="420731"/>
            <a:chOff x="2255418" y="2661487"/>
            <a:chExt cx="451112" cy="420731"/>
          </a:xfrm>
        </p:grpSpPr>
        <p:sp>
          <p:nvSpPr>
            <p:cNvPr id="2147" name="Google Shape;2147;p41"/>
            <p:cNvSpPr/>
            <p:nvPr/>
          </p:nvSpPr>
          <p:spPr>
            <a:xfrm>
              <a:off x="2342253" y="2661487"/>
              <a:ext cx="136543" cy="233381"/>
            </a:xfrm>
            <a:custGeom>
              <a:rect b="b" l="l" r="r" t="t"/>
              <a:pathLst>
                <a:path extrusionOk="0" h="3803" w="2225">
                  <a:moveTo>
                    <a:pt x="1151" y="0"/>
                  </a:moveTo>
                  <a:cubicBezTo>
                    <a:pt x="1096" y="0"/>
                    <a:pt x="1042" y="5"/>
                    <a:pt x="991" y="14"/>
                  </a:cubicBezTo>
                  <a:cubicBezTo>
                    <a:pt x="499" y="101"/>
                    <a:pt x="1" y="613"/>
                    <a:pt x="1" y="1424"/>
                  </a:cubicBezTo>
                  <a:lnTo>
                    <a:pt x="1" y="3803"/>
                  </a:lnTo>
                  <a:lnTo>
                    <a:pt x="485" y="3803"/>
                  </a:lnTo>
                  <a:lnTo>
                    <a:pt x="485" y="1424"/>
                  </a:lnTo>
                  <a:cubicBezTo>
                    <a:pt x="485" y="879"/>
                    <a:pt x="782" y="542"/>
                    <a:pt x="1075" y="491"/>
                  </a:cubicBezTo>
                  <a:cubicBezTo>
                    <a:pt x="1102" y="486"/>
                    <a:pt x="1128" y="484"/>
                    <a:pt x="1154" y="484"/>
                  </a:cubicBezTo>
                  <a:cubicBezTo>
                    <a:pt x="1405" y="484"/>
                    <a:pt x="1632" y="699"/>
                    <a:pt x="1769" y="1078"/>
                  </a:cubicBezTo>
                  <a:lnTo>
                    <a:pt x="2224" y="913"/>
                  </a:lnTo>
                  <a:cubicBezTo>
                    <a:pt x="1978" y="236"/>
                    <a:pt x="1534" y="0"/>
                    <a:pt x="115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2406197" y="2700516"/>
              <a:ext cx="114328" cy="83030"/>
            </a:xfrm>
            <a:custGeom>
              <a:rect b="b" l="l" r="r" t="t"/>
              <a:pathLst>
                <a:path extrusionOk="0" h="1353" w="1863">
                  <a:moveTo>
                    <a:pt x="1025" y="1"/>
                  </a:moveTo>
                  <a:cubicBezTo>
                    <a:pt x="936" y="1"/>
                    <a:pt x="839" y="20"/>
                    <a:pt x="736" y="66"/>
                  </a:cubicBezTo>
                  <a:cubicBezTo>
                    <a:pt x="0" y="391"/>
                    <a:pt x="476" y="1352"/>
                    <a:pt x="476" y="1352"/>
                  </a:cubicBezTo>
                  <a:lnTo>
                    <a:pt x="1863" y="739"/>
                  </a:lnTo>
                  <a:cubicBezTo>
                    <a:pt x="1863" y="739"/>
                    <a:pt x="1573" y="1"/>
                    <a:pt x="102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2305126" y="2923523"/>
              <a:ext cx="351145" cy="112487"/>
            </a:xfrm>
            <a:custGeom>
              <a:rect b="b" l="l" r="r" t="t"/>
              <a:pathLst>
                <a:path extrusionOk="0" h="1833" w="5722">
                  <a:moveTo>
                    <a:pt x="62" y="1"/>
                  </a:moveTo>
                  <a:cubicBezTo>
                    <a:pt x="27" y="1"/>
                    <a:pt x="0" y="28"/>
                    <a:pt x="0" y="61"/>
                  </a:cubicBezTo>
                  <a:lnTo>
                    <a:pt x="0" y="1772"/>
                  </a:lnTo>
                  <a:cubicBezTo>
                    <a:pt x="0" y="1805"/>
                    <a:pt x="27" y="1832"/>
                    <a:pt x="62" y="1832"/>
                  </a:cubicBezTo>
                  <a:lnTo>
                    <a:pt x="5661" y="1832"/>
                  </a:lnTo>
                  <a:cubicBezTo>
                    <a:pt x="5694" y="1832"/>
                    <a:pt x="5721" y="1805"/>
                    <a:pt x="5721" y="1772"/>
                  </a:cubicBezTo>
                  <a:lnTo>
                    <a:pt x="5721" y="61"/>
                  </a:lnTo>
                  <a:cubicBezTo>
                    <a:pt x="5721" y="28"/>
                    <a:pt x="5694" y="1"/>
                    <a:pt x="56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2255418" y="2865899"/>
              <a:ext cx="451112" cy="84073"/>
            </a:xfrm>
            <a:custGeom>
              <a:rect b="b" l="l" r="r" t="t"/>
              <a:pathLst>
                <a:path extrusionOk="0" h="1370" w="7351">
                  <a:moveTo>
                    <a:pt x="61" y="0"/>
                  </a:moveTo>
                  <a:cubicBezTo>
                    <a:pt x="28" y="0"/>
                    <a:pt x="0" y="27"/>
                    <a:pt x="0" y="61"/>
                  </a:cubicBezTo>
                  <a:lnTo>
                    <a:pt x="0" y="1308"/>
                  </a:lnTo>
                  <a:cubicBezTo>
                    <a:pt x="0" y="1342"/>
                    <a:pt x="28" y="1369"/>
                    <a:pt x="61" y="1369"/>
                  </a:cubicBezTo>
                  <a:lnTo>
                    <a:pt x="7289" y="1369"/>
                  </a:lnTo>
                  <a:cubicBezTo>
                    <a:pt x="7323" y="1369"/>
                    <a:pt x="7350" y="1342"/>
                    <a:pt x="7350" y="1308"/>
                  </a:cubicBezTo>
                  <a:lnTo>
                    <a:pt x="7350" y="61"/>
                  </a:lnTo>
                  <a:cubicBezTo>
                    <a:pt x="7350" y="27"/>
                    <a:pt x="7323" y="0"/>
                    <a:pt x="7289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2360233" y="3035947"/>
              <a:ext cx="30377" cy="46271"/>
            </a:xfrm>
            <a:custGeom>
              <a:rect b="b" l="l" r="r" t="t"/>
              <a:pathLst>
                <a:path extrusionOk="0" h="754" w="495">
                  <a:moveTo>
                    <a:pt x="0" y="0"/>
                  </a:moveTo>
                  <a:lnTo>
                    <a:pt x="0" y="754"/>
                  </a:lnTo>
                  <a:lnTo>
                    <a:pt x="494" y="75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2576000" y="3035947"/>
              <a:ext cx="30500" cy="46271"/>
            </a:xfrm>
            <a:custGeom>
              <a:rect b="b" l="l" r="r" t="t"/>
              <a:pathLst>
                <a:path extrusionOk="0" h="754" w="497">
                  <a:moveTo>
                    <a:pt x="1" y="0"/>
                  </a:moveTo>
                  <a:lnTo>
                    <a:pt x="1" y="754"/>
                  </a:lnTo>
                  <a:lnTo>
                    <a:pt x="496" y="75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2429885" y="2741938"/>
              <a:ext cx="97881" cy="45289"/>
            </a:xfrm>
            <a:custGeom>
              <a:rect b="b" l="l" r="r" t="t"/>
              <a:pathLst>
                <a:path extrusionOk="0" h="738" w="1595">
                  <a:moveTo>
                    <a:pt x="1314" y="0"/>
                  </a:moveTo>
                  <a:cubicBezTo>
                    <a:pt x="920" y="0"/>
                    <a:pt x="0" y="468"/>
                    <a:pt x="90" y="677"/>
                  </a:cubicBezTo>
                  <a:cubicBezTo>
                    <a:pt x="108" y="720"/>
                    <a:pt x="163" y="738"/>
                    <a:pt x="241" y="738"/>
                  </a:cubicBezTo>
                  <a:cubicBezTo>
                    <a:pt x="630" y="738"/>
                    <a:pt x="1594" y="285"/>
                    <a:pt x="1477" y="64"/>
                  </a:cubicBezTo>
                  <a:cubicBezTo>
                    <a:pt x="1453" y="19"/>
                    <a:pt x="1394" y="0"/>
                    <a:pt x="131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4" name="Google Shape;2154;p41"/>
          <p:cNvSpPr/>
          <p:nvPr/>
        </p:nvSpPr>
        <p:spPr>
          <a:xfrm>
            <a:off x="2405636" y="3852954"/>
            <a:ext cx="107025" cy="355870"/>
          </a:xfrm>
          <a:custGeom>
            <a:rect b="b" l="l" r="r" t="t"/>
            <a:pathLst>
              <a:path extrusionOk="0" h="5799" w="1744">
                <a:moveTo>
                  <a:pt x="0" y="1"/>
                </a:moveTo>
                <a:lnTo>
                  <a:pt x="0" y="5799"/>
                </a:lnTo>
                <a:lnTo>
                  <a:pt x="1743" y="5799"/>
                </a:lnTo>
                <a:lnTo>
                  <a:pt x="1743" y="1"/>
                </a:lnTo>
                <a:close/>
              </a:path>
            </a:pathLst>
          </a:custGeom>
          <a:solidFill>
            <a:srgbClr val="70C2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1"/>
          <p:cNvSpPr/>
          <p:nvPr/>
        </p:nvSpPr>
        <p:spPr>
          <a:xfrm>
            <a:off x="2281184" y="3977406"/>
            <a:ext cx="355870" cy="107025"/>
          </a:xfrm>
          <a:custGeom>
            <a:rect b="b" l="l" r="r" t="t"/>
            <a:pathLst>
              <a:path extrusionOk="0" h="1744" w="5799">
                <a:moveTo>
                  <a:pt x="1" y="0"/>
                </a:moveTo>
                <a:lnTo>
                  <a:pt x="1" y="1743"/>
                </a:lnTo>
                <a:lnTo>
                  <a:pt x="5798" y="1743"/>
                </a:lnTo>
                <a:lnTo>
                  <a:pt x="5798" y="0"/>
                </a:lnTo>
                <a:close/>
              </a:path>
            </a:pathLst>
          </a:custGeom>
          <a:solidFill>
            <a:srgbClr val="70C2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1"/>
          <p:cNvSpPr/>
          <p:nvPr/>
        </p:nvSpPr>
        <p:spPr>
          <a:xfrm>
            <a:off x="6442564" y="2802157"/>
            <a:ext cx="377962" cy="332857"/>
          </a:xfrm>
          <a:custGeom>
            <a:rect b="b" l="l" r="r" t="t"/>
            <a:pathLst>
              <a:path extrusionOk="0" h="5424" w="6159">
                <a:moveTo>
                  <a:pt x="1509" y="1477"/>
                </a:moveTo>
                <a:cubicBezTo>
                  <a:pt x="1757" y="1477"/>
                  <a:pt x="1957" y="1678"/>
                  <a:pt x="1957" y="1925"/>
                </a:cubicBezTo>
                <a:cubicBezTo>
                  <a:pt x="1957" y="2173"/>
                  <a:pt x="1757" y="2373"/>
                  <a:pt x="1509" y="2373"/>
                </a:cubicBezTo>
                <a:cubicBezTo>
                  <a:pt x="1262" y="2373"/>
                  <a:pt x="1061" y="2173"/>
                  <a:pt x="1061" y="1925"/>
                </a:cubicBezTo>
                <a:cubicBezTo>
                  <a:pt x="1061" y="1678"/>
                  <a:pt x="1262" y="1477"/>
                  <a:pt x="1509" y="1477"/>
                </a:cubicBezTo>
                <a:close/>
                <a:moveTo>
                  <a:pt x="3088" y="1477"/>
                </a:moveTo>
                <a:cubicBezTo>
                  <a:pt x="3335" y="1477"/>
                  <a:pt x="3536" y="1678"/>
                  <a:pt x="3536" y="1925"/>
                </a:cubicBezTo>
                <a:cubicBezTo>
                  <a:pt x="3536" y="2173"/>
                  <a:pt x="3335" y="2373"/>
                  <a:pt x="3088" y="2373"/>
                </a:cubicBezTo>
                <a:cubicBezTo>
                  <a:pt x="2840" y="2373"/>
                  <a:pt x="2640" y="2173"/>
                  <a:pt x="2640" y="1925"/>
                </a:cubicBezTo>
                <a:cubicBezTo>
                  <a:pt x="2640" y="1678"/>
                  <a:pt x="2840" y="1477"/>
                  <a:pt x="3088" y="1477"/>
                </a:cubicBezTo>
                <a:close/>
                <a:moveTo>
                  <a:pt x="4668" y="1477"/>
                </a:moveTo>
                <a:cubicBezTo>
                  <a:pt x="4915" y="1477"/>
                  <a:pt x="5116" y="1678"/>
                  <a:pt x="5116" y="1925"/>
                </a:cubicBezTo>
                <a:cubicBezTo>
                  <a:pt x="5116" y="2173"/>
                  <a:pt x="4915" y="2373"/>
                  <a:pt x="4668" y="2373"/>
                </a:cubicBezTo>
                <a:cubicBezTo>
                  <a:pt x="4420" y="2373"/>
                  <a:pt x="4219" y="2173"/>
                  <a:pt x="4219" y="1925"/>
                </a:cubicBezTo>
                <a:cubicBezTo>
                  <a:pt x="4219" y="1678"/>
                  <a:pt x="4420" y="1477"/>
                  <a:pt x="4668" y="1477"/>
                </a:cubicBezTo>
                <a:close/>
                <a:moveTo>
                  <a:pt x="537" y="0"/>
                </a:moveTo>
                <a:cubicBezTo>
                  <a:pt x="240" y="0"/>
                  <a:pt x="0" y="241"/>
                  <a:pt x="0" y="538"/>
                </a:cubicBezTo>
                <a:lnTo>
                  <a:pt x="0" y="3312"/>
                </a:lnTo>
                <a:cubicBezTo>
                  <a:pt x="0" y="3609"/>
                  <a:pt x="240" y="3850"/>
                  <a:pt x="537" y="3850"/>
                </a:cubicBezTo>
                <a:lnTo>
                  <a:pt x="1966" y="3850"/>
                </a:lnTo>
                <a:lnTo>
                  <a:pt x="1966" y="4292"/>
                </a:lnTo>
                <a:cubicBezTo>
                  <a:pt x="1966" y="4779"/>
                  <a:pt x="1654" y="5300"/>
                  <a:pt x="1236" y="5300"/>
                </a:cubicBezTo>
                <a:cubicBezTo>
                  <a:pt x="958" y="5300"/>
                  <a:pt x="1460" y="5424"/>
                  <a:pt x="1990" y="5424"/>
                </a:cubicBezTo>
                <a:cubicBezTo>
                  <a:pt x="2255" y="5424"/>
                  <a:pt x="2527" y="5393"/>
                  <a:pt x="2712" y="5300"/>
                </a:cubicBezTo>
                <a:cubicBezTo>
                  <a:pt x="3038" y="5137"/>
                  <a:pt x="3087" y="4472"/>
                  <a:pt x="3088" y="3850"/>
                </a:cubicBezTo>
                <a:lnTo>
                  <a:pt x="5621" y="3850"/>
                </a:lnTo>
                <a:cubicBezTo>
                  <a:pt x="5918" y="3850"/>
                  <a:pt x="6158" y="3609"/>
                  <a:pt x="6158" y="3312"/>
                </a:cubicBezTo>
                <a:lnTo>
                  <a:pt x="6158" y="538"/>
                </a:lnTo>
                <a:cubicBezTo>
                  <a:pt x="6158" y="241"/>
                  <a:pt x="5918" y="0"/>
                  <a:pt x="5621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7" name="Google Shape;2157;p41"/>
          <p:cNvGrpSpPr/>
          <p:nvPr/>
        </p:nvGrpSpPr>
        <p:grpSpPr>
          <a:xfrm>
            <a:off x="6421392" y="3891837"/>
            <a:ext cx="406437" cy="278118"/>
            <a:chOff x="6421392" y="3977837"/>
            <a:chExt cx="406437" cy="278118"/>
          </a:xfrm>
        </p:grpSpPr>
        <p:sp>
          <p:nvSpPr>
            <p:cNvPr id="2158" name="Google Shape;2158;p41"/>
            <p:cNvSpPr/>
            <p:nvPr/>
          </p:nvSpPr>
          <p:spPr>
            <a:xfrm>
              <a:off x="6421392" y="3977837"/>
              <a:ext cx="406437" cy="278118"/>
            </a:xfrm>
            <a:custGeom>
              <a:rect b="b" l="l" r="r" t="t"/>
              <a:pathLst>
                <a:path extrusionOk="0" h="4532" w="6623">
                  <a:moveTo>
                    <a:pt x="1529" y="1"/>
                  </a:moveTo>
                  <a:cubicBezTo>
                    <a:pt x="1006" y="1"/>
                    <a:pt x="456" y="111"/>
                    <a:pt x="0" y="450"/>
                  </a:cubicBezTo>
                  <a:lnTo>
                    <a:pt x="0" y="4532"/>
                  </a:lnTo>
                  <a:lnTo>
                    <a:pt x="6622" y="4532"/>
                  </a:lnTo>
                  <a:lnTo>
                    <a:pt x="6622" y="450"/>
                  </a:lnTo>
                  <a:cubicBezTo>
                    <a:pt x="6166" y="111"/>
                    <a:pt x="5616" y="1"/>
                    <a:pt x="5093" y="1"/>
                  </a:cubicBezTo>
                  <a:cubicBezTo>
                    <a:pt x="4290" y="1"/>
                    <a:pt x="3551" y="261"/>
                    <a:pt x="3311" y="354"/>
                  </a:cubicBezTo>
                  <a:cubicBezTo>
                    <a:pt x="3072" y="261"/>
                    <a:pt x="2332" y="1"/>
                    <a:pt x="152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6451891" y="3977899"/>
              <a:ext cx="342247" cy="259585"/>
            </a:xfrm>
            <a:custGeom>
              <a:rect b="b" l="l" r="r" t="t"/>
              <a:pathLst>
                <a:path extrusionOk="0" h="4230" w="5577">
                  <a:moveTo>
                    <a:pt x="4594" y="0"/>
                  </a:moveTo>
                  <a:cubicBezTo>
                    <a:pt x="3792" y="0"/>
                    <a:pt x="3053" y="260"/>
                    <a:pt x="2814" y="353"/>
                  </a:cubicBezTo>
                  <a:cubicBezTo>
                    <a:pt x="2575" y="260"/>
                    <a:pt x="1836" y="1"/>
                    <a:pt x="1034" y="1"/>
                  </a:cubicBezTo>
                  <a:cubicBezTo>
                    <a:pt x="689" y="1"/>
                    <a:pt x="334" y="48"/>
                    <a:pt x="1" y="177"/>
                  </a:cubicBezTo>
                  <a:lnTo>
                    <a:pt x="1" y="4036"/>
                  </a:lnTo>
                  <a:cubicBezTo>
                    <a:pt x="1" y="4036"/>
                    <a:pt x="358" y="3975"/>
                    <a:pt x="910" y="3975"/>
                  </a:cubicBezTo>
                  <a:cubicBezTo>
                    <a:pt x="1421" y="3975"/>
                    <a:pt x="2100" y="4027"/>
                    <a:pt x="2814" y="4229"/>
                  </a:cubicBezTo>
                  <a:cubicBezTo>
                    <a:pt x="2814" y="4229"/>
                    <a:pt x="3988" y="3977"/>
                    <a:pt x="4991" y="3977"/>
                  </a:cubicBezTo>
                  <a:cubicBezTo>
                    <a:pt x="5197" y="3977"/>
                    <a:pt x="5397" y="3988"/>
                    <a:pt x="5577" y="4014"/>
                  </a:cubicBezTo>
                  <a:lnTo>
                    <a:pt x="5577" y="158"/>
                  </a:lnTo>
                  <a:cubicBezTo>
                    <a:pt x="5258" y="43"/>
                    <a:pt x="4921" y="0"/>
                    <a:pt x="4594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6624579" y="3977899"/>
              <a:ext cx="169558" cy="259523"/>
            </a:xfrm>
            <a:custGeom>
              <a:rect b="b" l="l" r="r" t="t"/>
              <a:pathLst>
                <a:path extrusionOk="0" h="4229" w="2763">
                  <a:moveTo>
                    <a:pt x="1780" y="0"/>
                  </a:moveTo>
                  <a:cubicBezTo>
                    <a:pt x="978" y="0"/>
                    <a:pt x="239" y="260"/>
                    <a:pt x="0" y="353"/>
                  </a:cubicBezTo>
                  <a:lnTo>
                    <a:pt x="0" y="4229"/>
                  </a:lnTo>
                  <a:cubicBezTo>
                    <a:pt x="0" y="4229"/>
                    <a:pt x="1173" y="3977"/>
                    <a:pt x="2176" y="3977"/>
                  </a:cubicBezTo>
                  <a:cubicBezTo>
                    <a:pt x="2383" y="3977"/>
                    <a:pt x="2582" y="3988"/>
                    <a:pt x="2763" y="4014"/>
                  </a:cubicBezTo>
                  <a:lnTo>
                    <a:pt x="2763" y="158"/>
                  </a:lnTo>
                  <a:cubicBezTo>
                    <a:pt x="2444" y="43"/>
                    <a:pt x="2107" y="0"/>
                    <a:pt x="1780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41"/>
          <p:cNvGrpSpPr/>
          <p:nvPr/>
        </p:nvGrpSpPr>
        <p:grpSpPr>
          <a:xfrm>
            <a:off x="6131550" y="1692442"/>
            <a:ext cx="581155" cy="428533"/>
            <a:chOff x="6131550" y="1692442"/>
            <a:chExt cx="581155" cy="428533"/>
          </a:xfrm>
        </p:grpSpPr>
        <p:sp>
          <p:nvSpPr>
            <p:cNvPr id="2162" name="Google Shape;2162;p41"/>
            <p:cNvSpPr/>
            <p:nvPr/>
          </p:nvSpPr>
          <p:spPr>
            <a:xfrm>
              <a:off x="6226747" y="1875254"/>
              <a:ext cx="83951" cy="184839"/>
            </a:xfrm>
            <a:custGeom>
              <a:rect b="b" l="l" r="r" t="t"/>
              <a:pathLst>
                <a:path extrusionOk="0" h="3012" w="1368">
                  <a:moveTo>
                    <a:pt x="662" y="1"/>
                  </a:moveTo>
                  <a:lnTo>
                    <a:pt x="0" y="482"/>
                  </a:lnTo>
                  <a:lnTo>
                    <a:pt x="340" y="2477"/>
                  </a:lnTo>
                  <a:lnTo>
                    <a:pt x="881" y="3011"/>
                  </a:lnTo>
                  <a:cubicBezTo>
                    <a:pt x="881" y="3011"/>
                    <a:pt x="1368" y="1707"/>
                    <a:pt x="66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6535301" y="1875254"/>
              <a:ext cx="83951" cy="184839"/>
            </a:xfrm>
            <a:custGeom>
              <a:rect b="b" l="l" r="r" t="t"/>
              <a:pathLst>
                <a:path extrusionOk="0" h="3012" w="1368">
                  <a:moveTo>
                    <a:pt x="705" y="1"/>
                  </a:moveTo>
                  <a:cubicBezTo>
                    <a:pt x="1" y="1707"/>
                    <a:pt x="487" y="3011"/>
                    <a:pt x="487" y="3011"/>
                  </a:cubicBezTo>
                  <a:lnTo>
                    <a:pt x="1028" y="2477"/>
                  </a:lnTo>
                  <a:lnTo>
                    <a:pt x="1368" y="482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6218647" y="1692442"/>
              <a:ext cx="210920" cy="325800"/>
            </a:xfrm>
            <a:custGeom>
              <a:rect b="b" l="l" r="r" t="t"/>
              <a:pathLst>
                <a:path extrusionOk="0" h="5309" w="3437">
                  <a:moveTo>
                    <a:pt x="2902" y="1"/>
                  </a:moveTo>
                  <a:cubicBezTo>
                    <a:pt x="2733" y="1"/>
                    <a:pt x="2561" y="185"/>
                    <a:pt x="2460" y="571"/>
                  </a:cubicBezTo>
                  <a:cubicBezTo>
                    <a:pt x="2293" y="1214"/>
                    <a:pt x="1651" y="2693"/>
                    <a:pt x="1651" y="2693"/>
                  </a:cubicBezTo>
                  <a:lnTo>
                    <a:pt x="88" y="3224"/>
                  </a:lnTo>
                  <a:cubicBezTo>
                    <a:pt x="0" y="4696"/>
                    <a:pt x="88" y="5308"/>
                    <a:pt x="88" y="5308"/>
                  </a:cubicBezTo>
                  <a:lnTo>
                    <a:pt x="1801" y="5150"/>
                  </a:lnTo>
                  <a:cubicBezTo>
                    <a:pt x="1801" y="5150"/>
                    <a:pt x="2209" y="5309"/>
                    <a:pt x="2622" y="5309"/>
                  </a:cubicBezTo>
                  <a:cubicBezTo>
                    <a:pt x="2699" y="5309"/>
                    <a:pt x="2776" y="5303"/>
                    <a:pt x="2851" y="5290"/>
                  </a:cubicBezTo>
                  <a:cubicBezTo>
                    <a:pt x="3326" y="5206"/>
                    <a:pt x="3151" y="3565"/>
                    <a:pt x="3174" y="2678"/>
                  </a:cubicBezTo>
                  <a:cubicBezTo>
                    <a:pt x="3194" y="1915"/>
                    <a:pt x="3214" y="1612"/>
                    <a:pt x="3214" y="1612"/>
                  </a:cubicBezTo>
                  <a:cubicBezTo>
                    <a:pt x="3214" y="1612"/>
                    <a:pt x="3437" y="627"/>
                    <a:pt x="3214" y="237"/>
                  </a:cubicBezTo>
                  <a:cubicBezTo>
                    <a:pt x="3125" y="81"/>
                    <a:pt x="3014" y="1"/>
                    <a:pt x="290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6417170" y="1692442"/>
              <a:ext cx="211718" cy="325800"/>
            </a:xfrm>
            <a:custGeom>
              <a:rect b="b" l="l" r="r" t="t"/>
              <a:pathLst>
                <a:path extrusionOk="0" h="5309" w="3450">
                  <a:moveTo>
                    <a:pt x="536" y="1"/>
                  </a:moveTo>
                  <a:cubicBezTo>
                    <a:pt x="424" y="1"/>
                    <a:pt x="313" y="81"/>
                    <a:pt x="224" y="237"/>
                  </a:cubicBezTo>
                  <a:cubicBezTo>
                    <a:pt x="0" y="627"/>
                    <a:pt x="224" y="1612"/>
                    <a:pt x="224" y="1612"/>
                  </a:cubicBezTo>
                  <a:cubicBezTo>
                    <a:pt x="224" y="1612"/>
                    <a:pt x="178" y="1706"/>
                    <a:pt x="192" y="2778"/>
                  </a:cubicBezTo>
                  <a:cubicBezTo>
                    <a:pt x="205" y="3665"/>
                    <a:pt x="112" y="5206"/>
                    <a:pt x="587" y="5290"/>
                  </a:cubicBezTo>
                  <a:cubicBezTo>
                    <a:pt x="662" y="5303"/>
                    <a:pt x="739" y="5309"/>
                    <a:pt x="817" y="5309"/>
                  </a:cubicBezTo>
                  <a:cubicBezTo>
                    <a:pt x="1229" y="5309"/>
                    <a:pt x="1637" y="5150"/>
                    <a:pt x="1637" y="5150"/>
                  </a:cubicBezTo>
                  <a:lnTo>
                    <a:pt x="3351" y="5308"/>
                  </a:lnTo>
                  <a:cubicBezTo>
                    <a:pt x="3351" y="5308"/>
                    <a:pt x="3449" y="4547"/>
                    <a:pt x="3351" y="3224"/>
                  </a:cubicBezTo>
                  <a:lnTo>
                    <a:pt x="1788" y="2693"/>
                  </a:lnTo>
                  <a:cubicBezTo>
                    <a:pt x="1788" y="2693"/>
                    <a:pt x="1145" y="1214"/>
                    <a:pt x="977" y="571"/>
                  </a:cubicBezTo>
                  <a:cubicBezTo>
                    <a:pt x="877" y="185"/>
                    <a:pt x="705" y="1"/>
                    <a:pt x="536" y="1"/>
                  </a:cubicBezTo>
                  <a:close/>
                </a:path>
              </a:pathLst>
            </a:custGeom>
            <a:solidFill>
              <a:srgbClr val="FFC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6403485" y="1692442"/>
              <a:ext cx="219327" cy="325800"/>
            </a:xfrm>
            <a:custGeom>
              <a:rect b="b" l="l" r="r" t="t"/>
              <a:pathLst>
                <a:path extrusionOk="0" h="5309" w="3574">
                  <a:moveTo>
                    <a:pt x="759" y="1"/>
                  </a:moveTo>
                  <a:cubicBezTo>
                    <a:pt x="647" y="1"/>
                    <a:pt x="536" y="81"/>
                    <a:pt x="447" y="237"/>
                  </a:cubicBezTo>
                  <a:cubicBezTo>
                    <a:pt x="223" y="627"/>
                    <a:pt x="447" y="1612"/>
                    <a:pt x="447" y="1612"/>
                  </a:cubicBezTo>
                  <a:cubicBezTo>
                    <a:pt x="447" y="1612"/>
                    <a:pt x="1" y="1716"/>
                    <a:pt x="195" y="2582"/>
                  </a:cubicBezTo>
                  <a:cubicBezTo>
                    <a:pt x="391" y="3448"/>
                    <a:pt x="335" y="5206"/>
                    <a:pt x="810" y="5290"/>
                  </a:cubicBezTo>
                  <a:cubicBezTo>
                    <a:pt x="885" y="5303"/>
                    <a:pt x="962" y="5309"/>
                    <a:pt x="1040" y="5309"/>
                  </a:cubicBezTo>
                  <a:cubicBezTo>
                    <a:pt x="1452" y="5309"/>
                    <a:pt x="1860" y="5150"/>
                    <a:pt x="1860" y="5150"/>
                  </a:cubicBezTo>
                  <a:lnTo>
                    <a:pt x="3574" y="5308"/>
                  </a:lnTo>
                  <a:lnTo>
                    <a:pt x="3574" y="3224"/>
                  </a:lnTo>
                  <a:lnTo>
                    <a:pt x="2011" y="2693"/>
                  </a:lnTo>
                  <a:cubicBezTo>
                    <a:pt x="2011" y="2693"/>
                    <a:pt x="1368" y="1214"/>
                    <a:pt x="1200" y="571"/>
                  </a:cubicBezTo>
                  <a:cubicBezTo>
                    <a:pt x="1100" y="185"/>
                    <a:pt x="928" y="1"/>
                    <a:pt x="75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6565125" y="1875250"/>
              <a:ext cx="147579" cy="245725"/>
            </a:xfrm>
            <a:custGeom>
              <a:rect b="b" l="l" r="r" t="t"/>
              <a:pathLst>
                <a:path extrusionOk="0" h="4004" w="3875">
                  <a:moveTo>
                    <a:pt x="219" y="1"/>
                  </a:moveTo>
                  <a:cubicBezTo>
                    <a:pt x="219" y="1"/>
                    <a:pt x="316" y="1524"/>
                    <a:pt x="1" y="3011"/>
                  </a:cubicBezTo>
                  <a:lnTo>
                    <a:pt x="2523" y="4004"/>
                  </a:lnTo>
                  <a:lnTo>
                    <a:pt x="3874" y="58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6131550" y="1875250"/>
              <a:ext cx="149323" cy="224925"/>
            </a:xfrm>
            <a:custGeom>
              <a:rect b="b" l="l" r="r" t="t"/>
              <a:pathLst>
                <a:path extrusionOk="0" h="4004" w="3875">
                  <a:moveTo>
                    <a:pt x="3656" y="1"/>
                  </a:moveTo>
                  <a:lnTo>
                    <a:pt x="1" y="581"/>
                  </a:lnTo>
                  <a:lnTo>
                    <a:pt x="1352" y="4004"/>
                  </a:lnTo>
                  <a:lnTo>
                    <a:pt x="3874" y="3011"/>
                  </a:lnTo>
                  <a:cubicBezTo>
                    <a:pt x="3559" y="1524"/>
                    <a:pt x="3656" y="1"/>
                    <a:pt x="3656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9" name="Google Shape;2169;p41"/>
          <p:cNvSpPr txBox="1"/>
          <p:nvPr/>
        </p:nvSpPr>
        <p:spPr>
          <a:xfrm>
            <a:off x="6817572" y="1546769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41"/>
          <p:cNvSpPr txBox="1"/>
          <p:nvPr/>
        </p:nvSpPr>
        <p:spPr>
          <a:xfrm>
            <a:off x="7022772" y="2661964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41"/>
          <p:cNvSpPr txBox="1"/>
          <p:nvPr/>
        </p:nvSpPr>
        <p:spPr>
          <a:xfrm>
            <a:off x="7022774" y="3711125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41"/>
          <p:cNvSpPr txBox="1"/>
          <p:nvPr/>
        </p:nvSpPr>
        <p:spPr>
          <a:xfrm>
            <a:off x="715525" y="1546769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41"/>
          <p:cNvSpPr txBox="1"/>
          <p:nvPr/>
        </p:nvSpPr>
        <p:spPr>
          <a:xfrm>
            <a:off x="450850" y="2661964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41"/>
          <p:cNvSpPr txBox="1"/>
          <p:nvPr/>
        </p:nvSpPr>
        <p:spPr>
          <a:xfrm>
            <a:off x="404325" y="3711125"/>
            <a:ext cx="168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75" name="Google Shape;2175;p41"/>
          <p:cNvGrpSpPr/>
          <p:nvPr/>
        </p:nvGrpSpPr>
        <p:grpSpPr>
          <a:xfrm>
            <a:off x="3647854" y="1319450"/>
            <a:ext cx="1836107" cy="2427005"/>
            <a:chOff x="3663317" y="1430700"/>
            <a:chExt cx="1836107" cy="2427005"/>
          </a:xfrm>
        </p:grpSpPr>
        <p:sp>
          <p:nvSpPr>
            <p:cNvPr id="2176" name="Google Shape;2176;p41"/>
            <p:cNvSpPr/>
            <p:nvPr/>
          </p:nvSpPr>
          <p:spPr>
            <a:xfrm>
              <a:off x="4136703" y="1592892"/>
              <a:ext cx="794464" cy="751077"/>
            </a:xfrm>
            <a:custGeom>
              <a:rect b="b" l="l" r="r" t="t"/>
              <a:pathLst>
                <a:path extrusionOk="0" h="12239" w="12946">
                  <a:moveTo>
                    <a:pt x="6322" y="1"/>
                  </a:moveTo>
                  <a:lnTo>
                    <a:pt x="6322" y="3"/>
                  </a:lnTo>
                  <a:cubicBezTo>
                    <a:pt x="5410" y="32"/>
                    <a:pt x="1248" y="383"/>
                    <a:pt x="1248" y="4354"/>
                  </a:cubicBezTo>
                  <a:cubicBezTo>
                    <a:pt x="1248" y="4429"/>
                    <a:pt x="1246" y="4528"/>
                    <a:pt x="1242" y="4647"/>
                  </a:cubicBezTo>
                  <a:lnTo>
                    <a:pt x="1217" y="4644"/>
                  </a:lnTo>
                  <a:cubicBezTo>
                    <a:pt x="997" y="7203"/>
                    <a:pt x="473" y="11415"/>
                    <a:pt x="0" y="11824"/>
                  </a:cubicBezTo>
                  <a:lnTo>
                    <a:pt x="222" y="12080"/>
                  </a:lnTo>
                  <a:cubicBezTo>
                    <a:pt x="385" y="11939"/>
                    <a:pt x="619" y="11537"/>
                    <a:pt x="915" y="9851"/>
                  </a:cubicBezTo>
                  <a:lnTo>
                    <a:pt x="915" y="9851"/>
                  </a:lnTo>
                  <a:cubicBezTo>
                    <a:pt x="826" y="11116"/>
                    <a:pt x="752" y="12091"/>
                    <a:pt x="752" y="12091"/>
                  </a:cubicBezTo>
                  <a:cubicBezTo>
                    <a:pt x="752" y="12091"/>
                    <a:pt x="1557" y="12122"/>
                    <a:pt x="2239" y="12122"/>
                  </a:cubicBezTo>
                  <a:cubicBezTo>
                    <a:pt x="2576" y="12122"/>
                    <a:pt x="2884" y="12114"/>
                    <a:pt x="3049" y="12092"/>
                  </a:cubicBezTo>
                  <a:lnTo>
                    <a:pt x="3260" y="12163"/>
                  </a:lnTo>
                  <a:lnTo>
                    <a:pt x="3425" y="11668"/>
                  </a:lnTo>
                  <a:lnTo>
                    <a:pt x="3916" y="12239"/>
                  </a:lnTo>
                  <a:lnTo>
                    <a:pt x="4258" y="11943"/>
                  </a:lnTo>
                  <a:lnTo>
                    <a:pt x="4019" y="11666"/>
                  </a:lnTo>
                  <a:lnTo>
                    <a:pt x="6249" y="11666"/>
                  </a:lnTo>
                  <a:lnTo>
                    <a:pt x="6409" y="4111"/>
                  </a:lnTo>
                  <a:lnTo>
                    <a:pt x="6570" y="11666"/>
                  </a:lnTo>
                  <a:lnTo>
                    <a:pt x="8753" y="11666"/>
                  </a:lnTo>
                  <a:lnTo>
                    <a:pt x="8643" y="12044"/>
                  </a:lnTo>
                  <a:lnTo>
                    <a:pt x="8968" y="12138"/>
                  </a:lnTo>
                  <a:lnTo>
                    <a:pt x="9106" y="11666"/>
                  </a:lnTo>
                  <a:lnTo>
                    <a:pt x="9751" y="11666"/>
                  </a:lnTo>
                  <a:lnTo>
                    <a:pt x="9751" y="12091"/>
                  </a:lnTo>
                  <a:cubicBezTo>
                    <a:pt x="9913" y="12114"/>
                    <a:pt x="10224" y="12122"/>
                    <a:pt x="10566" y="12122"/>
                  </a:cubicBezTo>
                  <a:cubicBezTo>
                    <a:pt x="11250" y="12122"/>
                    <a:pt x="12059" y="12091"/>
                    <a:pt x="12059" y="12091"/>
                  </a:cubicBezTo>
                  <a:cubicBezTo>
                    <a:pt x="12059" y="12091"/>
                    <a:pt x="11989" y="11158"/>
                    <a:pt x="11901" y="9934"/>
                  </a:cubicBezTo>
                  <a:lnTo>
                    <a:pt x="11901" y="9934"/>
                  </a:lnTo>
                  <a:cubicBezTo>
                    <a:pt x="12157" y="11008"/>
                    <a:pt x="12450" y="11885"/>
                    <a:pt x="12754" y="12092"/>
                  </a:cubicBezTo>
                  <a:lnTo>
                    <a:pt x="12946" y="11812"/>
                  </a:lnTo>
                  <a:cubicBezTo>
                    <a:pt x="12712" y="11653"/>
                    <a:pt x="12216" y="10258"/>
                    <a:pt x="11714" y="7214"/>
                  </a:cubicBezTo>
                  <a:cubicBezTo>
                    <a:pt x="11646" y="6177"/>
                    <a:pt x="11590" y="5233"/>
                    <a:pt x="11570" y="4684"/>
                  </a:cubicBezTo>
                  <a:lnTo>
                    <a:pt x="11570" y="4354"/>
                  </a:lnTo>
                  <a:cubicBezTo>
                    <a:pt x="11570" y="383"/>
                    <a:pt x="7408" y="32"/>
                    <a:pt x="6497" y="3"/>
                  </a:cubicBezTo>
                  <a:lnTo>
                    <a:pt x="6497" y="1"/>
                  </a:lnTo>
                  <a:cubicBezTo>
                    <a:pt x="6497" y="1"/>
                    <a:pt x="6466" y="1"/>
                    <a:pt x="6409" y="2"/>
                  </a:cubicBezTo>
                  <a:cubicBezTo>
                    <a:pt x="6352" y="1"/>
                    <a:pt x="6322" y="1"/>
                    <a:pt x="632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4297608" y="1665367"/>
              <a:ext cx="445098" cy="602997"/>
            </a:xfrm>
            <a:custGeom>
              <a:rect b="b" l="l" r="r" t="t"/>
              <a:pathLst>
                <a:path extrusionOk="0" h="9826" w="7253">
                  <a:moveTo>
                    <a:pt x="3349" y="0"/>
                  </a:moveTo>
                  <a:cubicBezTo>
                    <a:pt x="1500" y="0"/>
                    <a:pt x="0" y="1499"/>
                    <a:pt x="0" y="3349"/>
                  </a:cubicBezTo>
                  <a:lnTo>
                    <a:pt x="0" y="6476"/>
                  </a:lnTo>
                  <a:cubicBezTo>
                    <a:pt x="0" y="8326"/>
                    <a:pt x="1500" y="9826"/>
                    <a:pt x="3349" y="9826"/>
                  </a:cubicBezTo>
                  <a:lnTo>
                    <a:pt x="3903" y="9826"/>
                  </a:lnTo>
                  <a:cubicBezTo>
                    <a:pt x="5753" y="9826"/>
                    <a:pt x="7253" y="8326"/>
                    <a:pt x="7253" y="6476"/>
                  </a:cubicBezTo>
                  <a:lnTo>
                    <a:pt x="7253" y="3349"/>
                  </a:lnTo>
                  <a:cubicBezTo>
                    <a:pt x="7253" y="1499"/>
                    <a:pt x="5753" y="0"/>
                    <a:pt x="3903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4433966" y="2112055"/>
              <a:ext cx="202820" cy="493886"/>
            </a:xfrm>
            <a:custGeom>
              <a:rect b="b" l="l" r="r" t="t"/>
              <a:pathLst>
                <a:path extrusionOk="0" h="8048" w="3305">
                  <a:moveTo>
                    <a:pt x="1" y="0"/>
                  </a:moveTo>
                  <a:lnTo>
                    <a:pt x="1" y="8047"/>
                  </a:lnTo>
                  <a:lnTo>
                    <a:pt x="3305" y="8047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3706274" y="2390170"/>
              <a:ext cx="1730993" cy="1402309"/>
            </a:xfrm>
            <a:custGeom>
              <a:rect b="b" l="l" r="r" t="t"/>
              <a:pathLst>
                <a:path extrusionOk="0" h="22851" w="28207">
                  <a:moveTo>
                    <a:pt x="11859" y="0"/>
                  </a:moveTo>
                  <a:cubicBezTo>
                    <a:pt x="11859" y="0"/>
                    <a:pt x="10007" y="152"/>
                    <a:pt x="8845" y="1161"/>
                  </a:cubicBezTo>
                  <a:cubicBezTo>
                    <a:pt x="7684" y="2172"/>
                    <a:pt x="7331" y="3686"/>
                    <a:pt x="6775" y="4848"/>
                  </a:cubicBezTo>
                  <a:cubicBezTo>
                    <a:pt x="6220" y="6009"/>
                    <a:pt x="5371" y="7602"/>
                    <a:pt x="5371" y="7602"/>
                  </a:cubicBezTo>
                  <a:cubicBezTo>
                    <a:pt x="5371" y="7602"/>
                    <a:pt x="5141" y="7953"/>
                    <a:pt x="4776" y="8486"/>
                  </a:cubicBezTo>
                  <a:cubicBezTo>
                    <a:pt x="4034" y="9247"/>
                    <a:pt x="3205" y="9936"/>
                    <a:pt x="2458" y="10696"/>
                  </a:cubicBezTo>
                  <a:cubicBezTo>
                    <a:pt x="1289" y="11885"/>
                    <a:pt x="266" y="13408"/>
                    <a:pt x="349" y="15074"/>
                  </a:cubicBezTo>
                  <a:cubicBezTo>
                    <a:pt x="756" y="15150"/>
                    <a:pt x="1184" y="15166"/>
                    <a:pt x="1574" y="15304"/>
                  </a:cubicBezTo>
                  <a:cubicBezTo>
                    <a:pt x="1757" y="14948"/>
                    <a:pt x="1990" y="14626"/>
                    <a:pt x="2254" y="14328"/>
                  </a:cubicBezTo>
                  <a:cubicBezTo>
                    <a:pt x="2415" y="14166"/>
                    <a:pt x="2609" y="13973"/>
                    <a:pt x="2826" y="13759"/>
                  </a:cubicBezTo>
                  <a:cubicBezTo>
                    <a:pt x="3503" y="13156"/>
                    <a:pt x="4290" y="12640"/>
                    <a:pt x="5011" y="12108"/>
                  </a:cubicBezTo>
                  <a:cubicBezTo>
                    <a:pt x="5767" y="11549"/>
                    <a:pt x="6520" y="10894"/>
                    <a:pt x="7038" y="10123"/>
                  </a:cubicBezTo>
                  <a:cubicBezTo>
                    <a:pt x="8304" y="9029"/>
                    <a:pt x="8790" y="7556"/>
                    <a:pt x="10235" y="5795"/>
                  </a:cubicBezTo>
                  <a:cubicBezTo>
                    <a:pt x="10334" y="6101"/>
                    <a:pt x="10426" y="6490"/>
                    <a:pt x="10799" y="6685"/>
                  </a:cubicBezTo>
                  <a:cubicBezTo>
                    <a:pt x="10849" y="7827"/>
                    <a:pt x="10930" y="8860"/>
                    <a:pt x="10811" y="9997"/>
                  </a:cubicBezTo>
                  <a:cubicBezTo>
                    <a:pt x="10787" y="10224"/>
                    <a:pt x="10765" y="10466"/>
                    <a:pt x="10804" y="10687"/>
                  </a:cubicBezTo>
                  <a:lnTo>
                    <a:pt x="10783" y="10687"/>
                  </a:lnTo>
                  <a:cubicBezTo>
                    <a:pt x="10783" y="10687"/>
                    <a:pt x="3235" y="13062"/>
                    <a:pt x="1618" y="15300"/>
                  </a:cubicBezTo>
                  <a:cubicBezTo>
                    <a:pt x="1" y="17537"/>
                    <a:pt x="75" y="19364"/>
                    <a:pt x="677" y="20369"/>
                  </a:cubicBezTo>
                  <a:cubicBezTo>
                    <a:pt x="1230" y="21291"/>
                    <a:pt x="4410" y="22405"/>
                    <a:pt x="8514" y="22405"/>
                  </a:cubicBezTo>
                  <a:cubicBezTo>
                    <a:pt x="8881" y="22405"/>
                    <a:pt x="9256" y="22396"/>
                    <a:pt x="9636" y="22378"/>
                  </a:cubicBezTo>
                  <a:cubicBezTo>
                    <a:pt x="12330" y="22245"/>
                    <a:pt x="14538" y="22085"/>
                    <a:pt x="16301" y="22085"/>
                  </a:cubicBezTo>
                  <a:cubicBezTo>
                    <a:pt x="17571" y="22085"/>
                    <a:pt x="18610" y="22168"/>
                    <a:pt x="19433" y="22406"/>
                  </a:cubicBezTo>
                  <a:cubicBezTo>
                    <a:pt x="20437" y="22695"/>
                    <a:pt x="21047" y="22851"/>
                    <a:pt x="21410" y="22851"/>
                  </a:cubicBezTo>
                  <a:cubicBezTo>
                    <a:pt x="21756" y="22851"/>
                    <a:pt x="21876" y="22709"/>
                    <a:pt x="21899" y="22406"/>
                  </a:cubicBezTo>
                  <a:cubicBezTo>
                    <a:pt x="21944" y="21784"/>
                    <a:pt x="21396" y="21099"/>
                    <a:pt x="21396" y="21099"/>
                  </a:cubicBezTo>
                  <a:lnTo>
                    <a:pt x="21396" y="21099"/>
                  </a:lnTo>
                  <a:cubicBezTo>
                    <a:pt x="21396" y="21099"/>
                    <a:pt x="21477" y="21102"/>
                    <a:pt x="21621" y="21102"/>
                  </a:cubicBezTo>
                  <a:cubicBezTo>
                    <a:pt x="22274" y="21102"/>
                    <a:pt x="24213" y="21041"/>
                    <a:pt x="25720" y="20369"/>
                  </a:cubicBezTo>
                  <a:cubicBezTo>
                    <a:pt x="27561" y="19547"/>
                    <a:pt x="28206" y="18313"/>
                    <a:pt x="27939" y="16578"/>
                  </a:cubicBezTo>
                  <a:cubicBezTo>
                    <a:pt x="27672" y="14843"/>
                    <a:pt x="23079" y="12194"/>
                    <a:pt x="16643" y="10687"/>
                  </a:cubicBezTo>
                  <a:lnTo>
                    <a:pt x="16642" y="10687"/>
                  </a:lnTo>
                  <a:cubicBezTo>
                    <a:pt x="16660" y="10547"/>
                    <a:pt x="16650" y="10397"/>
                    <a:pt x="16638" y="10255"/>
                  </a:cubicBezTo>
                  <a:cubicBezTo>
                    <a:pt x="16535" y="9034"/>
                    <a:pt x="16496" y="7808"/>
                    <a:pt x="16517" y="6582"/>
                  </a:cubicBezTo>
                  <a:cubicBezTo>
                    <a:pt x="16780" y="6448"/>
                    <a:pt x="16962" y="6276"/>
                    <a:pt x="17083" y="6081"/>
                  </a:cubicBezTo>
                  <a:cubicBezTo>
                    <a:pt x="17367" y="6446"/>
                    <a:pt x="17834" y="7251"/>
                    <a:pt x="18235" y="7570"/>
                  </a:cubicBezTo>
                  <a:cubicBezTo>
                    <a:pt x="19348" y="8818"/>
                    <a:pt x="19828" y="9712"/>
                    <a:pt x="20987" y="10519"/>
                  </a:cubicBezTo>
                  <a:cubicBezTo>
                    <a:pt x="21583" y="11230"/>
                    <a:pt x="22401" y="11803"/>
                    <a:pt x="23210" y="12280"/>
                  </a:cubicBezTo>
                  <a:cubicBezTo>
                    <a:pt x="23983" y="12734"/>
                    <a:pt x="24820" y="13163"/>
                    <a:pt x="25556" y="13693"/>
                  </a:cubicBezTo>
                  <a:cubicBezTo>
                    <a:pt x="25795" y="13882"/>
                    <a:pt x="26008" y="14055"/>
                    <a:pt x="26185" y="14199"/>
                  </a:cubicBezTo>
                  <a:cubicBezTo>
                    <a:pt x="26479" y="14467"/>
                    <a:pt x="26744" y="14763"/>
                    <a:pt x="26963" y="15099"/>
                  </a:cubicBezTo>
                  <a:cubicBezTo>
                    <a:pt x="27337" y="14920"/>
                    <a:pt x="27760" y="14859"/>
                    <a:pt x="28158" y="14741"/>
                  </a:cubicBezTo>
                  <a:cubicBezTo>
                    <a:pt x="28066" y="13075"/>
                    <a:pt x="26889" y="11669"/>
                    <a:pt x="25601" y="10608"/>
                  </a:cubicBezTo>
                  <a:cubicBezTo>
                    <a:pt x="24779" y="9930"/>
                    <a:pt x="23883" y="9331"/>
                    <a:pt x="23064" y="8654"/>
                  </a:cubicBezTo>
                  <a:cubicBezTo>
                    <a:pt x="22646" y="8161"/>
                    <a:pt x="22380" y="7836"/>
                    <a:pt x="22380" y="7836"/>
                  </a:cubicBezTo>
                  <a:cubicBezTo>
                    <a:pt x="22380" y="7836"/>
                    <a:pt x="21370" y="6341"/>
                    <a:pt x="20696" y="5244"/>
                  </a:cubicBezTo>
                  <a:cubicBezTo>
                    <a:pt x="20392" y="4750"/>
                    <a:pt x="20120" y="4181"/>
                    <a:pt x="19799" y="3623"/>
                  </a:cubicBezTo>
                  <a:cubicBezTo>
                    <a:pt x="19442" y="2748"/>
                    <a:pt x="19026" y="1841"/>
                    <a:pt x="18246" y="1161"/>
                  </a:cubicBezTo>
                  <a:cubicBezTo>
                    <a:pt x="17083" y="152"/>
                    <a:pt x="15163" y="0"/>
                    <a:pt x="15163" y="0"/>
                  </a:cubicBezTo>
                  <a:cubicBezTo>
                    <a:pt x="14633" y="886"/>
                    <a:pt x="14518" y="1594"/>
                    <a:pt x="14583" y="2236"/>
                  </a:cubicBezTo>
                  <a:lnTo>
                    <a:pt x="12507" y="2236"/>
                  </a:lnTo>
                  <a:cubicBezTo>
                    <a:pt x="12572" y="1594"/>
                    <a:pt x="12388" y="886"/>
                    <a:pt x="11859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3668288" y="3045997"/>
              <a:ext cx="1816110" cy="811708"/>
            </a:xfrm>
            <a:custGeom>
              <a:rect b="b" l="l" r="r" t="t"/>
              <a:pathLst>
                <a:path extrusionOk="0" h="13227" w="29594">
                  <a:moveTo>
                    <a:pt x="8743" y="0"/>
                  </a:moveTo>
                  <a:lnTo>
                    <a:pt x="1557" y="4784"/>
                  </a:lnTo>
                  <a:lnTo>
                    <a:pt x="1" y="11435"/>
                  </a:lnTo>
                  <a:lnTo>
                    <a:pt x="5701" y="13227"/>
                  </a:lnTo>
                  <a:lnTo>
                    <a:pt x="10255" y="12164"/>
                  </a:lnTo>
                  <a:cubicBezTo>
                    <a:pt x="10255" y="12164"/>
                    <a:pt x="9604" y="9669"/>
                    <a:pt x="10706" y="6249"/>
                  </a:cubicBezTo>
                  <a:cubicBezTo>
                    <a:pt x="10706" y="6249"/>
                    <a:pt x="9774" y="6152"/>
                    <a:pt x="8715" y="6152"/>
                  </a:cubicBezTo>
                  <a:cubicBezTo>
                    <a:pt x="8293" y="6152"/>
                    <a:pt x="7850" y="6168"/>
                    <a:pt x="7438" y="6211"/>
                  </a:cubicBezTo>
                  <a:cubicBezTo>
                    <a:pt x="7438" y="6211"/>
                    <a:pt x="8007" y="6059"/>
                    <a:pt x="8692" y="5337"/>
                  </a:cubicBezTo>
                  <a:cubicBezTo>
                    <a:pt x="9145" y="4858"/>
                    <a:pt x="9565" y="4597"/>
                    <a:pt x="9985" y="4597"/>
                  </a:cubicBezTo>
                  <a:cubicBezTo>
                    <a:pt x="10199" y="4597"/>
                    <a:pt x="10412" y="4664"/>
                    <a:pt x="10630" y="4805"/>
                  </a:cubicBezTo>
                  <a:cubicBezTo>
                    <a:pt x="11144" y="5137"/>
                    <a:pt x="12381" y="5735"/>
                    <a:pt x="13976" y="5735"/>
                  </a:cubicBezTo>
                  <a:cubicBezTo>
                    <a:pt x="14385" y="5735"/>
                    <a:pt x="14817" y="5696"/>
                    <a:pt x="15266" y="5603"/>
                  </a:cubicBezTo>
                  <a:cubicBezTo>
                    <a:pt x="17470" y="5147"/>
                    <a:pt x="18231" y="4843"/>
                    <a:pt x="18231" y="4843"/>
                  </a:cubicBezTo>
                  <a:cubicBezTo>
                    <a:pt x="18231" y="4843"/>
                    <a:pt x="19333" y="6781"/>
                    <a:pt x="18762" y="8301"/>
                  </a:cubicBezTo>
                  <a:cubicBezTo>
                    <a:pt x="18762" y="8301"/>
                    <a:pt x="19827" y="8567"/>
                    <a:pt x="20701" y="9251"/>
                  </a:cubicBezTo>
                  <a:cubicBezTo>
                    <a:pt x="21575" y="9936"/>
                    <a:pt x="22015" y="10412"/>
                    <a:pt x="22015" y="10412"/>
                  </a:cubicBezTo>
                  <a:lnTo>
                    <a:pt x="23627" y="11836"/>
                  </a:lnTo>
                  <a:lnTo>
                    <a:pt x="29594" y="8605"/>
                  </a:lnTo>
                  <a:lnTo>
                    <a:pt x="28232" y="4950"/>
                  </a:lnTo>
                  <a:lnTo>
                    <a:pt x="25983" y="3171"/>
                  </a:lnTo>
                  <a:lnTo>
                    <a:pt x="19979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4128787" y="2414962"/>
              <a:ext cx="840489" cy="681977"/>
            </a:xfrm>
            <a:custGeom>
              <a:rect b="b" l="l" r="r" t="t"/>
              <a:pathLst>
                <a:path extrusionOk="0" h="11113" w="13696">
                  <a:moveTo>
                    <a:pt x="3276" y="0"/>
                  </a:moveTo>
                  <a:cubicBezTo>
                    <a:pt x="2824" y="173"/>
                    <a:pt x="2352" y="416"/>
                    <a:pt x="1960" y="757"/>
                  </a:cubicBezTo>
                  <a:cubicBezTo>
                    <a:pt x="878" y="1699"/>
                    <a:pt x="497" y="3079"/>
                    <a:pt x="0" y="4203"/>
                  </a:cubicBezTo>
                  <a:cubicBezTo>
                    <a:pt x="992" y="5195"/>
                    <a:pt x="2276" y="5775"/>
                    <a:pt x="2871" y="6008"/>
                  </a:cubicBezTo>
                  <a:cubicBezTo>
                    <a:pt x="3020" y="5807"/>
                    <a:pt x="3178" y="5601"/>
                    <a:pt x="3350" y="5391"/>
                  </a:cubicBezTo>
                  <a:cubicBezTo>
                    <a:pt x="3449" y="5697"/>
                    <a:pt x="3541" y="6086"/>
                    <a:pt x="3914" y="6281"/>
                  </a:cubicBezTo>
                  <a:cubicBezTo>
                    <a:pt x="3964" y="7423"/>
                    <a:pt x="4045" y="8456"/>
                    <a:pt x="3926" y="9593"/>
                  </a:cubicBezTo>
                  <a:cubicBezTo>
                    <a:pt x="3902" y="9820"/>
                    <a:pt x="3880" y="10062"/>
                    <a:pt x="3919" y="10283"/>
                  </a:cubicBezTo>
                  <a:lnTo>
                    <a:pt x="3898" y="10283"/>
                  </a:lnTo>
                  <a:cubicBezTo>
                    <a:pt x="3898" y="10283"/>
                    <a:pt x="5298" y="11113"/>
                    <a:pt x="6944" y="11113"/>
                  </a:cubicBezTo>
                  <a:cubicBezTo>
                    <a:pt x="8591" y="11113"/>
                    <a:pt x="9758" y="10283"/>
                    <a:pt x="9758" y="10283"/>
                  </a:cubicBezTo>
                  <a:lnTo>
                    <a:pt x="9757" y="10283"/>
                  </a:lnTo>
                  <a:cubicBezTo>
                    <a:pt x="9758" y="10275"/>
                    <a:pt x="9759" y="10267"/>
                    <a:pt x="9760" y="10258"/>
                  </a:cubicBezTo>
                  <a:lnTo>
                    <a:pt x="9766" y="10162"/>
                  </a:lnTo>
                  <a:cubicBezTo>
                    <a:pt x="9769" y="10058"/>
                    <a:pt x="9762" y="9953"/>
                    <a:pt x="9753" y="9851"/>
                  </a:cubicBezTo>
                  <a:cubicBezTo>
                    <a:pt x="9650" y="8630"/>
                    <a:pt x="9611" y="7404"/>
                    <a:pt x="9632" y="6178"/>
                  </a:cubicBezTo>
                  <a:cubicBezTo>
                    <a:pt x="9895" y="6044"/>
                    <a:pt x="10077" y="5872"/>
                    <a:pt x="10198" y="5677"/>
                  </a:cubicBezTo>
                  <a:cubicBezTo>
                    <a:pt x="10325" y="5839"/>
                    <a:pt x="10488" y="6090"/>
                    <a:pt x="10666" y="6347"/>
                  </a:cubicBezTo>
                  <a:cubicBezTo>
                    <a:pt x="12038" y="6143"/>
                    <a:pt x="13170" y="5174"/>
                    <a:pt x="13695" y="4647"/>
                  </a:cubicBezTo>
                  <a:cubicBezTo>
                    <a:pt x="13437" y="4200"/>
                    <a:pt x="13194" y="3705"/>
                    <a:pt x="12914" y="3219"/>
                  </a:cubicBezTo>
                  <a:cubicBezTo>
                    <a:pt x="12557" y="2344"/>
                    <a:pt x="12141" y="1437"/>
                    <a:pt x="11361" y="757"/>
                  </a:cubicBezTo>
                  <a:cubicBezTo>
                    <a:pt x="11272" y="681"/>
                    <a:pt x="11181" y="610"/>
                    <a:pt x="11086" y="543"/>
                  </a:cubicBezTo>
                  <a:cubicBezTo>
                    <a:pt x="10030" y="782"/>
                    <a:pt x="9028" y="875"/>
                    <a:pt x="8105" y="875"/>
                  </a:cubicBezTo>
                  <a:cubicBezTo>
                    <a:pt x="5973" y="875"/>
                    <a:pt x="4260" y="375"/>
                    <a:pt x="3276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4246735" y="1973489"/>
              <a:ext cx="100090" cy="100090"/>
            </a:xfrm>
            <a:custGeom>
              <a:rect b="b" l="l" r="r" t="t"/>
              <a:pathLst>
                <a:path extrusionOk="0" h="1631" w="1631">
                  <a:moveTo>
                    <a:pt x="815" y="1"/>
                  </a:moveTo>
                  <a:cubicBezTo>
                    <a:pt x="365" y="1"/>
                    <a:pt x="1" y="366"/>
                    <a:pt x="1" y="815"/>
                  </a:cubicBezTo>
                  <a:cubicBezTo>
                    <a:pt x="1" y="1266"/>
                    <a:pt x="365" y="1631"/>
                    <a:pt x="815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4692629" y="1973489"/>
              <a:ext cx="100090" cy="100090"/>
            </a:xfrm>
            <a:custGeom>
              <a:rect b="b" l="l" r="r" t="t"/>
              <a:pathLst>
                <a:path extrusionOk="0" h="1631" w="1631">
                  <a:moveTo>
                    <a:pt x="816" y="1"/>
                  </a:moveTo>
                  <a:cubicBezTo>
                    <a:pt x="365" y="1"/>
                    <a:pt x="0" y="366"/>
                    <a:pt x="0" y="815"/>
                  </a:cubicBezTo>
                  <a:cubicBezTo>
                    <a:pt x="0" y="1266"/>
                    <a:pt x="365" y="1631"/>
                    <a:pt x="816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4388738" y="1949188"/>
              <a:ext cx="72782" cy="42589"/>
            </a:xfrm>
            <a:custGeom>
              <a:rect b="b" l="l" r="r" t="t"/>
              <a:pathLst>
                <a:path extrusionOk="0" h="694" w="1186">
                  <a:moveTo>
                    <a:pt x="4" y="0"/>
                  </a:moveTo>
                  <a:lnTo>
                    <a:pt x="4" y="0"/>
                  </a:lnTo>
                  <a:cubicBezTo>
                    <a:pt x="1" y="34"/>
                    <a:pt x="4" y="67"/>
                    <a:pt x="9" y="101"/>
                  </a:cubicBezTo>
                  <a:cubicBezTo>
                    <a:pt x="13" y="133"/>
                    <a:pt x="21" y="165"/>
                    <a:pt x="30" y="197"/>
                  </a:cubicBezTo>
                  <a:cubicBezTo>
                    <a:pt x="50" y="260"/>
                    <a:pt x="77" y="322"/>
                    <a:pt x="115" y="379"/>
                  </a:cubicBezTo>
                  <a:cubicBezTo>
                    <a:pt x="152" y="437"/>
                    <a:pt x="197" y="490"/>
                    <a:pt x="251" y="536"/>
                  </a:cubicBezTo>
                  <a:cubicBezTo>
                    <a:pt x="305" y="583"/>
                    <a:pt x="367" y="622"/>
                    <a:pt x="435" y="649"/>
                  </a:cubicBezTo>
                  <a:cubicBezTo>
                    <a:pt x="510" y="679"/>
                    <a:pt x="590" y="693"/>
                    <a:pt x="668" y="693"/>
                  </a:cubicBezTo>
                  <a:cubicBezTo>
                    <a:pt x="735" y="693"/>
                    <a:pt x="800" y="683"/>
                    <a:pt x="861" y="663"/>
                  </a:cubicBezTo>
                  <a:cubicBezTo>
                    <a:pt x="877" y="658"/>
                    <a:pt x="893" y="652"/>
                    <a:pt x="910" y="646"/>
                  </a:cubicBezTo>
                  <a:cubicBezTo>
                    <a:pt x="925" y="639"/>
                    <a:pt x="940" y="632"/>
                    <a:pt x="956" y="624"/>
                  </a:cubicBezTo>
                  <a:cubicBezTo>
                    <a:pt x="986" y="611"/>
                    <a:pt x="1014" y="591"/>
                    <a:pt x="1042" y="574"/>
                  </a:cubicBezTo>
                  <a:cubicBezTo>
                    <a:pt x="1069" y="555"/>
                    <a:pt x="1095" y="533"/>
                    <a:pt x="1119" y="511"/>
                  </a:cubicBezTo>
                  <a:cubicBezTo>
                    <a:pt x="1143" y="487"/>
                    <a:pt x="1165" y="463"/>
                    <a:pt x="1185" y="437"/>
                  </a:cubicBezTo>
                  <a:lnTo>
                    <a:pt x="1185" y="437"/>
                  </a:lnTo>
                  <a:cubicBezTo>
                    <a:pt x="1151" y="438"/>
                    <a:pt x="1119" y="441"/>
                    <a:pt x="1089" y="445"/>
                  </a:cubicBezTo>
                  <a:cubicBezTo>
                    <a:pt x="1073" y="445"/>
                    <a:pt x="1057" y="447"/>
                    <a:pt x="1042" y="449"/>
                  </a:cubicBezTo>
                  <a:cubicBezTo>
                    <a:pt x="1027" y="450"/>
                    <a:pt x="1013" y="453"/>
                    <a:pt x="997" y="453"/>
                  </a:cubicBezTo>
                  <a:lnTo>
                    <a:pt x="953" y="456"/>
                  </a:lnTo>
                  <a:cubicBezTo>
                    <a:pt x="945" y="457"/>
                    <a:pt x="938" y="458"/>
                    <a:pt x="931" y="458"/>
                  </a:cubicBezTo>
                  <a:lnTo>
                    <a:pt x="910" y="459"/>
                  </a:lnTo>
                  <a:cubicBezTo>
                    <a:pt x="896" y="459"/>
                    <a:pt x="882" y="459"/>
                    <a:pt x="868" y="460"/>
                  </a:cubicBezTo>
                  <a:cubicBezTo>
                    <a:pt x="854" y="460"/>
                    <a:pt x="841" y="459"/>
                    <a:pt x="827" y="459"/>
                  </a:cubicBezTo>
                  <a:lnTo>
                    <a:pt x="807" y="459"/>
                  </a:lnTo>
                  <a:lnTo>
                    <a:pt x="786" y="459"/>
                  </a:lnTo>
                  <a:cubicBezTo>
                    <a:pt x="773" y="458"/>
                    <a:pt x="760" y="458"/>
                    <a:pt x="748" y="456"/>
                  </a:cubicBezTo>
                  <a:cubicBezTo>
                    <a:pt x="735" y="454"/>
                    <a:pt x="722" y="452"/>
                    <a:pt x="710" y="452"/>
                  </a:cubicBezTo>
                  <a:cubicBezTo>
                    <a:pt x="704" y="451"/>
                    <a:pt x="697" y="450"/>
                    <a:pt x="691" y="448"/>
                  </a:cubicBezTo>
                  <a:lnTo>
                    <a:pt x="673" y="445"/>
                  </a:lnTo>
                  <a:cubicBezTo>
                    <a:pt x="624" y="436"/>
                    <a:pt x="578" y="424"/>
                    <a:pt x="532" y="405"/>
                  </a:cubicBezTo>
                  <a:cubicBezTo>
                    <a:pt x="442" y="370"/>
                    <a:pt x="356" y="314"/>
                    <a:pt x="270" y="245"/>
                  </a:cubicBezTo>
                  <a:cubicBezTo>
                    <a:pt x="227" y="210"/>
                    <a:pt x="184" y="172"/>
                    <a:pt x="140" y="131"/>
                  </a:cubicBezTo>
                  <a:lnTo>
                    <a:pt x="73" y="6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4575847" y="1950109"/>
              <a:ext cx="72598" cy="41362"/>
            </a:xfrm>
            <a:custGeom>
              <a:rect b="b" l="l" r="r" t="t"/>
              <a:pathLst>
                <a:path extrusionOk="0" h="674" w="1183">
                  <a:moveTo>
                    <a:pt x="1183" y="1"/>
                  </a:moveTo>
                  <a:cubicBezTo>
                    <a:pt x="1076" y="75"/>
                    <a:pt x="986" y="147"/>
                    <a:pt x="895" y="211"/>
                  </a:cubicBezTo>
                  <a:cubicBezTo>
                    <a:pt x="804" y="276"/>
                    <a:pt x="716" y="332"/>
                    <a:pt x="626" y="374"/>
                  </a:cubicBezTo>
                  <a:cubicBezTo>
                    <a:pt x="581" y="395"/>
                    <a:pt x="536" y="411"/>
                    <a:pt x="490" y="424"/>
                  </a:cubicBezTo>
                  <a:cubicBezTo>
                    <a:pt x="443" y="437"/>
                    <a:pt x="395" y="447"/>
                    <a:pt x="345" y="451"/>
                  </a:cubicBezTo>
                  <a:cubicBezTo>
                    <a:pt x="318" y="454"/>
                    <a:pt x="290" y="455"/>
                    <a:pt x="262" y="455"/>
                  </a:cubicBezTo>
                  <a:cubicBezTo>
                    <a:pt x="182" y="455"/>
                    <a:pt x="97" y="446"/>
                    <a:pt x="1" y="437"/>
                  </a:cubicBezTo>
                  <a:lnTo>
                    <a:pt x="1" y="437"/>
                  </a:lnTo>
                  <a:cubicBezTo>
                    <a:pt x="38" y="491"/>
                    <a:pt x="84" y="537"/>
                    <a:pt x="139" y="574"/>
                  </a:cubicBezTo>
                  <a:cubicBezTo>
                    <a:pt x="194" y="612"/>
                    <a:pt x="257" y="640"/>
                    <a:pt x="325" y="657"/>
                  </a:cubicBezTo>
                  <a:cubicBezTo>
                    <a:pt x="369" y="668"/>
                    <a:pt x="415" y="673"/>
                    <a:pt x="462" y="673"/>
                  </a:cubicBezTo>
                  <a:cubicBezTo>
                    <a:pt x="557" y="673"/>
                    <a:pt x="652" y="651"/>
                    <a:pt x="736" y="611"/>
                  </a:cubicBezTo>
                  <a:cubicBezTo>
                    <a:pt x="862" y="552"/>
                    <a:pt x="965" y="460"/>
                    <a:pt x="1041" y="355"/>
                  </a:cubicBezTo>
                  <a:cubicBezTo>
                    <a:pt x="1079" y="303"/>
                    <a:pt x="1110" y="246"/>
                    <a:pt x="1135" y="188"/>
                  </a:cubicBezTo>
                  <a:cubicBezTo>
                    <a:pt x="1147" y="158"/>
                    <a:pt x="1158" y="127"/>
                    <a:pt x="1166" y="96"/>
                  </a:cubicBezTo>
                  <a:cubicBezTo>
                    <a:pt x="1174" y="65"/>
                    <a:pt x="1181" y="33"/>
                    <a:pt x="118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4608003" y="1856954"/>
              <a:ext cx="77753" cy="63515"/>
            </a:xfrm>
            <a:custGeom>
              <a:rect b="b" l="l" r="r" t="t"/>
              <a:pathLst>
                <a:path extrusionOk="0" h="1035" w="1267">
                  <a:moveTo>
                    <a:pt x="271" y="1"/>
                  </a:moveTo>
                  <a:cubicBezTo>
                    <a:pt x="255" y="1"/>
                    <a:pt x="239" y="1"/>
                    <a:pt x="223" y="2"/>
                  </a:cubicBezTo>
                  <a:cubicBezTo>
                    <a:pt x="145" y="7"/>
                    <a:pt x="69" y="23"/>
                    <a:pt x="1" y="57"/>
                  </a:cubicBezTo>
                  <a:cubicBezTo>
                    <a:pt x="149" y="90"/>
                    <a:pt x="276" y="133"/>
                    <a:pt x="395" y="194"/>
                  </a:cubicBezTo>
                  <a:cubicBezTo>
                    <a:pt x="514" y="254"/>
                    <a:pt x="622" y="327"/>
                    <a:pt x="721" y="411"/>
                  </a:cubicBezTo>
                  <a:cubicBezTo>
                    <a:pt x="820" y="496"/>
                    <a:pt x="911" y="592"/>
                    <a:pt x="999" y="698"/>
                  </a:cubicBezTo>
                  <a:cubicBezTo>
                    <a:pt x="1043" y="751"/>
                    <a:pt x="1087" y="805"/>
                    <a:pt x="1130" y="861"/>
                  </a:cubicBezTo>
                  <a:lnTo>
                    <a:pt x="1197" y="947"/>
                  </a:lnTo>
                  <a:cubicBezTo>
                    <a:pt x="1207" y="962"/>
                    <a:pt x="1219" y="976"/>
                    <a:pt x="1231" y="991"/>
                  </a:cubicBezTo>
                  <a:cubicBezTo>
                    <a:pt x="1242" y="1005"/>
                    <a:pt x="1253" y="1020"/>
                    <a:pt x="1267" y="1034"/>
                  </a:cubicBezTo>
                  <a:cubicBezTo>
                    <a:pt x="1266" y="1015"/>
                    <a:pt x="1265" y="997"/>
                    <a:pt x="1263" y="978"/>
                  </a:cubicBezTo>
                  <a:cubicBezTo>
                    <a:pt x="1261" y="959"/>
                    <a:pt x="1259" y="940"/>
                    <a:pt x="1256" y="922"/>
                  </a:cubicBezTo>
                  <a:cubicBezTo>
                    <a:pt x="1253" y="903"/>
                    <a:pt x="1250" y="885"/>
                    <a:pt x="1246" y="866"/>
                  </a:cubicBezTo>
                  <a:cubicBezTo>
                    <a:pt x="1242" y="847"/>
                    <a:pt x="1238" y="830"/>
                    <a:pt x="1233" y="812"/>
                  </a:cubicBezTo>
                  <a:cubicBezTo>
                    <a:pt x="1213" y="738"/>
                    <a:pt x="1187" y="668"/>
                    <a:pt x="1154" y="599"/>
                  </a:cubicBezTo>
                  <a:cubicBezTo>
                    <a:pt x="1087" y="462"/>
                    <a:pt x="992" y="336"/>
                    <a:pt x="872" y="234"/>
                  </a:cubicBezTo>
                  <a:cubicBezTo>
                    <a:pt x="752" y="131"/>
                    <a:pt x="608" y="56"/>
                    <a:pt x="455" y="21"/>
                  </a:cubicBezTo>
                  <a:cubicBezTo>
                    <a:pt x="394" y="8"/>
                    <a:pt x="332" y="1"/>
                    <a:pt x="27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4358730" y="1860083"/>
              <a:ext cx="70020" cy="84749"/>
            </a:xfrm>
            <a:custGeom>
              <a:rect b="b" l="l" r="r" t="t"/>
              <a:pathLst>
                <a:path extrusionOk="0" h="1381" w="1141">
                  <a:moveTo>
                    <a:pt x="1140" y="0"/>
                  </a:moveTo>
                  <a:cubicBezTo>
                    <a:pt x="1099" y="0"/>
                    <a:pt x="1058" y="3"/>
                    <a:pt x="1017" y="7"/>
                  </a:cubicBezTo>
                  <a:cubicBezTo>
                    <a:pt x="977" y="13"/>
                    <a:pt x="936" y="22"/>
                    <a:pt x="895" y="32"/>
                  </a:cubicBezTo>
                  <a:cubicBezTo>
                    <a:pt x="855" y="44"/>
                    <a:pt x="816" y="57"/>
                    <a:pt x="777" y="71"/>
                  </a:cubicBezTo>
                  <a:cubicBezTo>
                    <a:pt x="738" y="87"/>
                    <a:pt x="701" y="106"/>
                    <a:pt x="663" y="124"/>
                  </a:cubicBezTo>
                  <a:cubicBezTo>
                    <a:pt x="516" y="203"/>
                    <a:pt x="384" y="314"/>
                    <a:pt x="278" y="445"/>
                  </a:cubicBezTo>
                  <a:cubicBezTo>
                    <a:pt x="172" y="576"/>
                    <a:pt x="91" y="727"/>
                    <a:pt x="43" y="888"/>
                  </a:cubicBezTo>
                  <a:cubicBezTo>
                    <a:pt x="34" y="929"/>
                    <a:pt x="24" y="969"/>
                    <a:pt x="16" y="1010"/>
                  </a:cubicBezTo>
                  <a:cubicBezTo>
                    <a:pt x="9" y="1051"/>
                    <a:pt x="5" y="1093"/>
                    <a:pt x="2" y="1134"/>
                  </a:cubicBezTo>
                  <a:cubicBezTo>
                    <a:pt x="1" y="1176"/>
                    <a:pt x="1" y="1217"/>
                    <a:pt x="2" y="1258"/>
                  </a:cubicBezTo>
                  <a:cubicBezTo>
                    <a:pt x="8" y="1299"/>
                    <a:pt x="14" y="1340"/>
                    <a:pt x="23" y="1381"/>
                  </a:cubicBezTo>
                  <a:cubicBezTo>
                    <a:pt x="40" y="1342"/>
                    <a:pt x="54" y="1305"/>
                    <a:pt x="67" y="1268"/>
                  </a:cubicBezTo>
                  <a:cubicBezTo>
                    <a:pt x="84" y="1231"/>
                    <a:pt x="98" y="1195"/>
                    <a:pt x="112" y="1161"/>
                  </a:cubicBezTo>
                  <a:cubicBezTo>
                    <a:pt x="130" y="1126"/>
                    <a:pt x="147" y="1091"/>
                    <a:pt x="161" y="1057"/>
                  </a:cubicBezTo>
                  <a:cubicBezTo>
                    <a:pt x="180" y="1023"/>
                    <a:pt x="197" y="990"/>
                    <a:pt x="214" y="957"/>
                  </a:cubicBezTo>
                  <a:cubicBezTo>
                    <a:pt x="285" y="827"/>
                    <a:pt x="367" y="705"/>
                    <a:pt x="459" y="591"/>
                  </a:cubicBezTo>
                  <a:cubicBezTo>
                    <a:pt x="551" y="478"/>
                    <a:pt x="653" y="372"/>
                    <a:pt x="766" y="275"/>
                  </a:cubicBezTo>
                  <a:cubicBezTo>
                    <a:pt x="794" y="252"/>
                    <a:pt x="823" y="228"/>
                    <a:pt x="852" y="204"/>
                  </a:cubicBezTo>
                  <a:cubicBezTo>
                    <a:pt x="883" y="181"/>
                    <a:pt x="913" y="158"/>
                    <a:pt x="944" y="135"/>
                  </a:cubicBezTo>
                  <a:cubicBezTo>
                    <a:pt x="975" y="113"/>
                    <a:pt x="1007" y="91"/>
                    <a:pt x="1040" y="67"/>
                  </a:cubicBezTo>
                  <a:cubicBezTo>
                    <a:pt x="1073" y="46"/>
                    <a:pt x="1106" y="25"/>
                    <a:pt x="114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4325223" y="3429478"/>
              <a:ext cx="494499" cy="145441"/>
            </a:xfrm>
            <a:custGeom>
              <a:rect b="b" l="l" r="r" t="t"/>
              <a:pathLst>
                <a:path extrusionOk="0" fill="none" h="2370" w="8058">
                  <a:moveTo>
                    <a:pt x="1" y="0"/>
                  </a:moveTo>
                  <a:cubicBezTo>
                    <a:pt x="1" y="0"/>
                    <a:pt x="2309" y="172"/>
                    <a:pt x="3883" y="1214"/>
                  </a:cubicBezTo>
                  <a:cubicBezTo>
                    <a:pt x="5456" y="2256"/>
                    <a:pt x="6439" y="2370"/>
                    <a:pt x="8057" y="2052"/>
                  </a:cubicBezTo>
                </a:path>
              </a:pathLst>
            </a:custGeom>
            <a:noFill/>
            <a:ln cap="rnd" cmpd="sng" w="5825">
              <a:solidFill>
                <a:srgbClr val="3F2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4787012" y="3282995"/>
              <a:ext cx="286648" cy="60202"/>
            </a:xfrm>
            <a:custGeom>
              <a:rect b="b" l="l" r="r" t="t"/>
              <a:pathLst>
                <a:path extrusionOk="0" fill="none" h="981" w="4671">
                  <a:moveTo>
                    <a:pt x="4670" y="0"/>
                  </a:moveTo>
                  <a:cubicBezTo>
                    <a:pt x="4670" y="0"/>
                    <a:pt x="2851" y="0"/>
                    <a:pt x="1" y="981"/>
                  </a:cubicBezTo>
                </a:path>
              </a:pathLst>
            </a:custGeom>
            <a:noFill/>
            <a:ln cap="flat" cmpd="sng" w="5650">
              <a:solidFill>
                <a:srgbClr val="442FA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4011453" y="3408797"/>
              <a:ext cx="313833" cy="20742"/>
            </a:xfrm>
            <a:custGeom>
              <a:rect b="b" l="l" r="r" t="t"/>
              <a:pathLst>
                <a:path extrusionOk="0" fill="none" h="338" w="5114">
                  <a:moveTo>
                    <a:pt x="0" y="337"/>
                  </a:moveTo>
                  <a:cubicBezTo>
                    <a:pt x="0" y="337"/>
                    <a:pt x="2681" y="0"/>
                    <a:pt x="5114" y="337"/>
                  </a:cubicBezTo>
                </a:path>
              </a:pathLst>
            </a:custGeom>
            <a:noFill/>
            <a:ln cap="flat" cmpd="sng" w="5650">
              <a:solidFill>
                <a:srgbClr val="442FA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4433966" y="2242030"/>
              <a:ext cx="202820" cy="92910"/>
            </a:xfrm>
            <a:custGeom>
              <a:rect b="b" l="l" r="r" t="t"/>
              <a:pathLst>
                <a:path extrusionOk="0" h="1514" w="3305">
                  <a:moveTo>
                    <a:pt x="3305" y="1"/>
                  </a:moveTo>
                  <a:cubicBezTo>
                    <a:pt x="2691" y="365"/>
                    <a:pt x="2040" y="475"/>
                    <a:pt x="1480" y="475"/>
                  </a:cubicBezTo>
                  <a:cubicBezTo>
                    <a:pt x="638" y="475"/>
                    <a:pt x="1" y="228"/>
                    <a:pt x="1" y="228"/>
                  </a:cubicBezTo>
                  <a:lnTo>
                    <a:pt x="1" y="1056"/>
                  </a:lnTo>
                  <a:cubicBezTo>
                    <a:pt x="733" y="1399"/>
                    <a:pt x="1345" y="1513"/>
                    <a:pt x="1834" y="1513"/>
                  </a:cubicBezTo>
                  <a:cubicBezTo>
                    <a:pt x="2813" y="1513"/>
                    <a:pt x="3305" y="1056"/>
                    <a:pt x="3305" y="1056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4595116" y="1980546"/>
              <a:ext cx="147589" cy="182384"/>
            </a:xfrm>
            <a:custGeom>
              <a:rect b="b" l="l" r="r" t="t"/>
              <a:pathLst>
                <a:path extrusionOk="0" h="2972" w="2405">
                  <a:moveTo>
                    <a:pt x="1486" y="1"/>
                  </a:moveTo>
                  <a:cubicBezTo>
                    <a:pt x="665" y="1"/>
                    <a:pt x="1" y="666"/>
                    <a:pt x="1" y="1486"/>
                  </a:cubicBezTo>
                  <a:cubicBezTo>
                    <a:pt x="1" y="2306"/>
                    <a:pt x="665" y="2971"/>
                    <a:pt x="1486" y="2971"/>
                  </a:cubicBezTo>
                  <a:cubicBezTo>
                    <a:pt x="1681" y="2971"/>
                    <a:pt x="1868" y="2934"/>
                    <a:pt x="2038" y="2865"/>
                  </a:cubicBezTo>
                  <a:cubicBezTo>
                    <a:pt x="2272" y="2408"/>
                    <a:pt x="2405" y="1889"/>
                    <a:pt x="2405" y="1340"/>
                  </a:cubicBezTo>
                  <a:lnTo>
                    <a:pt x="2405" y="319"/>
                  </a:lnTo>
                  <a:cubicBezTo>
                    <a:pt x="2151" y="120"/>
                    <a:pt x="1833" y="1"/>
                    <a:pt x="148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4297608" y="1980546"/>
              <a:ext cx="149307" cy="182384"/>
            </a:xfrm>
            <a:custGeom>
              <a:rect b="b" l="l" r="r" t="t"/>
              <a:pathLst>
                <a:path extrusionOk="0" h="2972" w="2433">
                  <a:moveTo>
                    <a:pt x="947" y="1"/>
                  </a:moveTo>
                  <a:cubicBezTo>
                    <a:pt x="587" y="1"/>
                    <a:pt x="257" y="129"/>
                    <a:pt x="0" y="342"/>
                  </a:cubicBezTo>
                  <a:lnTo>
                    <a:pt x="0" y="1340"/>
                  </a:lnTo>
                  <a:cubicBezTo>
                    <a:pt x="0" y="1883"/>
                    <a:pt x="130" y="2397"/>
                    <a:pt x="359" y="2850"/>
                  </a:cubicBezTo>
                  <a:cubicBezTo>
                    <a:pt x="540" y="2928"/>
                    <a:pt x="738" y="2971"/>
                    <a:pt x="947" y="2971"/>
                  </a:cubicBezTo>
                  <a:cubicBezTo>
                    <a:pt x="1768" y="2971"/>
                    <a:pt x="2432" y="2306"/>
                    <a:pt x="2432" y="1486"/>
                  </a:cubicBezTo>
                  <a:cubicBezTo>
                    <a:pt x="2432" y="666"/>
                    <a:pt x="1768" y="1"/>
                    <a:pt x="947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4512762" y="1922371"/>
              <a:ext cx="56949" cy="160906"/>
            </a:xfrm>
            <a:custGeom>
              <a:rect b="b" l="l" r="r" t="t"/>
              <a:pathLst>
                <a:path extrusionOk="0" h="2622" w="928">
                  <a:moveTo>
                    <a:pt x="49" y="1"/>
                  </a:moveTo>
                  <a:cubicBezTo>
                    <a:pt x="34" y="121"/>
                    <a:pt x="25" y="242"/>
                    <a:pt x="18" y="363"/>
                  </a:cubicBezTo>
                  <a:cubicBezTo>
                    <a:pt x="11" y="483"/>
                    <a:pt x="6" y="604"/>
                    <a:pt x="4" y="724"/>
                  </a:cubicBezTo>
                  <a:cubicBezTo>
                    <a:pt x="3" y="785"/>
                    <a:pt x="1" y="844"/>
                    <a:pt x="1" y="904"/>
                  </a:cubicBezTo>
                  <a:cubicBezTo>
                    <a:pt x="0" y="965"/>
                    <a:pt x="0" y="1025"/>
                    <a:pt x="1" y="1085"/>
                  </a:cubicBezTo>
                  <a:lnTo>
                    <a:pt x="1" y="1175"/>
                  </a:lnTo>
                  <a:lnTo>
                    <a:pt x="3" y="1265"/>
                  </a:lnTo>
                  <a:lnTo>
                    <a:pt x="4" y="1356"/>
                  </a:lnTo>
                  <a:lnTo>
                    <a:pt x="7" y="1446"/>
                  </a:lnTo>
                  <a:cubicBezTo>
                    <a:pt x="7" y="1446"/>
                    <a:pt x="7" y="1447"/>
                    <a:pt x="7" y="1447"/>
                  </a:cubicBezTo>
                  <a:cubicBezTo>
                    <a:pt x="10" y="1507"/>
                    <a:pt x="60" y="1553"/>
                    <a:pt x="119" y="1553"/>
                  </a:cubicBezTo>
                  <a:cubicBezTo>
                    <a:pt x="121" y="1553"/>
                    <a:pt x="122" y="1553"/>
                    <a:pt x="124" y="1553"/>
                  </a:cubicBezTo>
                  <a:lnTo>
                    <a:pt x="133" y="1552"/>
                  </a:lnTo>
                  <a:lnTo>
                    <a:pt x="144" y="1551"/>
                  </a:lnTo>
                  <a:lnTo>
                    <a:pt x="184" y="1551"/>
                  </a:lnTo>
                  <a:cubicBezTo>
                    <a:pt x="204" y="1551"/>
                    <a:pt x="222" y="1553"/>
                    <a:pt x="241" y="1554"/>
                  </a:cubicBezTo>
                  <a:cubicBezTo>
                    <a:pt x="278" y="1557"/>
                    <a:pt x="315" y="1563"/>
                    <a:pt x="350" y="1570"/>
                  </a:cubicBezTo>
                  <a:cubicBezTo>
                    <a:pt x="422" y="1587"/>
                    <a:pt x="488" y="1612"/>
                    <a:pt x="542" y="1652"/>
                  </a:cubicBezTo>
                  <a:cubicBezTo>
                    <a:pt x="569" y="1670"/>
                    <a:pt x="595" y="1692"/>
                    <a:pt x="616" y="1717"/>
                  </a:cubicBezTo>
                  <a:cubicBezTo>
                    <a:pt x="637" y="1742"/>
                    <a:pt x="655" y="1770"/>
                    <a:pt x="671" y="1800"/>
                  </a:cubicBezTo>
                  <a:cubicBezTo>
                    <a:pt x="678" y="1816"/>
                    <a:pt x="686" y="1831"/>
                    <a:pt x="692" y="1847"/>
                  </a:cubicBezTo>
                  <a:cubicBezTo>
                    <a:pt x="694" y="1856"/>
                    <a:pt x="698" y="1864"/>
                    <a:pt x="700" y="1873"/>
                  </a:cubicBezTo>
                  <a:lnTo>
                    <a:pt x="707" y="1899"/>
                  </a:lnTo>
                  <a:cubicBezTo>
                    <a:pt x="710" y="1907"/>
                    <a:pt x="713" y="1916"/>
                    <a:pt x="714" y="1925"/>
                  </a:cubicBezTo>
                  <a:lnTo>
                    <a:pt x="720" y="1952"/>
                  </a:lnTo>
                  <a:cubicBezTo>
                    <a:pt x="721" y="1961"/>
                    <a:pt x="722" y="1970"/>
                    <a:pt x="724" y="1978"/>
                  </a:cubicBezTo>
                  <a:cubicBezTo>
                    <a:pt x="725" y="1987"/>
                    <a:pt x="727" y="1997"/>
                    <a:pt x="727" y="2005"/>
                  </a:cubicBezTo>
                  <a:cubicBezTo>
                    <a:pt x="727" y="2023"/>
                    <a:pt x="729" y="2040"/>
                    <a:pt x="727" y="2058"/>
                  </a:cubicBezTo>
                  <a:cubicBezTo>
                    <a:pt x="727" y="2075"/>
                    <a:pt x="725" y="2092"/>
                    <a:pt x="723" y="2109"/>
                  </a:cubicBezTo>
                  <a:cubicBezTo>
                    <a:pt x="722" y="2118"/>
                    <a:pt x="720" y="2126"/>
                    <a:pt x="718" y="2135"/>
                  </a:cubicBezTo>
                  <a:lnTo>
                    <a:pt x="715" y="2147"/>
                  </a:lnTo>
                  <a:lnTo>
                    <a:pt x="711" y="2159"/>
                  </a:lnTo>
                  <a:cubicBezTo>
                    <a:pt x="708" y="2168"/>
                    <a:pt x="706" y="2176"/>
                    <a:pt x="703" y="2184"/>
                  </a:cubicBezTo>
                  <a:lnTo>
                    <a:pt x="693" y="2209"/>
                  </a:lnTo>
                  <a:cubicBezTo>
                    <a:pt x="678" y="2240"/>
                    <a:pt x="659" y="2272"/>
                    <a:pt x="637" y="2301"/>
                  </a:cubicBezTo>
                  <a:cubicBezTo>
                    <a:pt x="613" y="2330"/>
                    <a:pt x="586" y="2358"/>
                    <a:pt x="557" y="2384"/>
                  </a:cubicBezTo>
                  <a:cubicBezTo>
                    <a:pt x="498" y="2436"/>
                    <a:pt x="429" y="2482"/>
                    <a:pt x="355" y="2520"/>
                  </a:cubicBezTo>
                  <a:cubicBezTo>
                    <a:pt x="280" y="2560"/>
                    <a:pt x="202" y="2593"/>
                    <a:pt x="121" y="2622"/>
                  </a:cubicBezTo>
                  <a:cubicBezTo>
                    <a:pt x="126" y="2622"/>
                    <a:pt x="132" y="2622"/>
                    <a:pt x="137" y="2622"/>
                  </a:cubicBezTo>
                  <a:cubicBezTo>
                    <a:pt x="219" y="2622"/>
                    <a:pt x="301" y="2610"/>
                    <a:pt x="381" y="2590"/>
                  </a:cubicBezTo>
                  <a:cubicBezTo>
                    <a:pt x="424" y="2580"/>
                    <a:pt x="467" y="2567"/>
                    <a:pt x="509" y="2549"/>
                  </a:cubicBezTo>
                  <a:cubicBezTo>
                    <a:pt x="551" y="2533"/>
                    <a:pt x="592" y="2513"/>
                    <a:pt x="632" y="2489"/>
                  </a:cubicBezTo>
                  <a:cubicBezTo>
                    <a:pt x="672" y="2465"/>
                    <a:pt x="711" y="2437"/>
                    <a:pt x="747" y="2404"/>
                  </a:cubicBezTo>
                  <a:cubicBezTo>
                    <a:pt x="782" y="2371"/>
                    <a:pt x="814" y="2334"/>
                    <a:pt x="842" y="2291"/>
                  </a:cubicBezTo>
                  <a:cubicBezTo>
                    <a:pt x="869" y="2248"/>
                    <a:pt x="889" y="2201"/>
                    <a:pt x="904" y="2152"/>
                  </a:cubicBezTo>
                  <a:cubicBezTo>
                    <a:pt x="910" y="2127"/>
                    <a:pt x="917" y="2102"/>
                    <a:pt x="919" y="2077"/>
                  </a:cubicBezTo>
                  <a:cubicBezTo>
                    <a:pt x="921" y="2064"/>
                    <a:pt x="924" y="2052"/>
                    <a:pt x="924" y="2038"/>
                  </a:cubicBezTo>
                  <a:lnTo>
                    <a:pt x="926" y="2001"/>
                  </a:lnTo>
                  <a:cubicBezTo>
                    <a:pt x="927" y="1988"/>
                    <a:pt x="926" y="1976"/>
                    <a:pt x="926" y="1963"/>
                  </a:cubicBezTo>
                  <a:cubicBezTo>
                    <a:pt x="925" y="1951"/>
                    <a:pt x="925" y="1938"/>
                    <a:pt x="923" y="1926"/>
                  </a:cubicBezTo>
                  <a:lnTo>
                    <a:pt x="919" y="1890"/>
                  </a:lnTo>
                  <a:cubicBezTo>
                    <a:pt x="918" y="1878"/>
                    <a:pt x="916" y="1866"/>
                    <a:pt x="913" y="1853"/>
                  </a:cubicBezTo>
                  <a:lnTo>
                    <a:pt x="906" y="1817"/>
                  </a:lnTo>
                  <a:cubicBezTo>
                    <a:pt x="903" y="1804"/>
                    <a:pt x="899" y="1792"/>
                    <a:pt x="896" y="1780"/>
                  </a:cubicBezTo>
                  <a:cubicBezTo>
                    <a:pt x="890" y="1756"/>
                    <a:pt x="879" y="1732"/>
                    <a:pt x="871" y="1708"/>
                  </a:cubicBezTo>
                  <a:cubicBezTo>
                    <a:pt x="850" y="1661"/>
                    <a:pt x="823" y="1616"/>
                    <a:pt x="790" y="1574"/>
                  </a:cubicBezTo>
                  <a:cubicBezTo>
                    <a:pt x="758" y="1532"/>
                    <a:pt x="719" y="1495"/>
                    <a:pt x="677" y="1465"/>
                  </a:cubicBezTo>
                  <a:cubicBezTo>
                    <a:pt x="592" y="1403"/>
                    <a:pt x="496" y="1364"/>
                    <a:pt x="401" y="1343"/>
                  </a:cubicBezTo>
                  <a:cubicBezTo>
                    <a:pt x="353" y="1334"/>
                    <a:pt x="305" y="1327"/>
                    <a:pt x="257" y="1324"/>
                  </a:cubicBezTo>
                  <a:cubicBezTo>
                    <a:pt x="246" y="1324"/>
                    <a:pt x="236" y="1323"/>
                    <a:pt x="225" y="1323"/>
                  </a:cubicBezTo>
                  <a:lnTo>
                    <a:pt x="225" y="1323"/>
                  </a:lnTo>
                  <a:lnTo>
                    <a:pt x="220" y="1254"/>
                  </a:lnTo>
                  <a:lnTo>
                    <a:pt x="212" y="1164"/>
                  </a:lnTo>
                  <a:lnTo>
                    <a:pt x="204" y="1075"/>
                  </a:lnTo>
                  <a:cubicBezTo>
                    <a:pt x="199" y="1015"/>
                    <a:pt x="193" y="955"/>
                    <a:pt x="186" y="896"/>
                  </a:cubicBezTo>
                  <a:cubicBezTo>
                    <a:pt x="180" y="835"/>
                    <a:pt x="173" y="776"/>
                    <a:pt x="166" y="716"/>
                  </a:cubicBezTo>
                  <a:cubicBezTo>
                    <a:pt x="150" y="596"/>
                    <a:pt x="135" y="477"/>
                    <a:pt x="115" y="358"/>
                  </a:cubicBezTo>
                  <a:cubicBezTo>
                    <a:pt x="96" y="238"/>
                    <a:pt x="76" y="119"/>
                    <a:pt x="4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3663317" y="3189227"/>
              <a:ext cx="173609" cy="349242"/>
            </a:xfrm>
            <a:custGeom>
              <a:rect b="b" l="l" r="r" t="t"/>
              <a:pathLst>
                <a:path extrusionOk="0" h="5691" w="2829">
                  <a:moveTo>
                    <a:pt x="2031" y="0"/>
                  </a:moveTo>
                  <a:cubicBezTo>
                    <a:pt x="1777" y="231"/>
                    <a:pt x="1550" y="490"/>
                    <a:pt x="1350" y="769"/>
                  </a:cubicBezTo>
                  <a:lnTo>
                    <a:pt x="1303" y="648"/>
                  </a:lnTo>
                  <a:cubicBezTo>
                    <a:pt x="1176" y="994"/>
                    <a:pt x="976" y="1308"/>
                    <a:pt x="795" y="1629"/>
                  </a:cubicBezTo>
                  <a:cubicBezTo>
                    <a:pt x="486" y="2176"/>
                    <a:pt x="221" y="2758"/>
                    <a:pt x="110" y="3377"/>
                  </a:cubicBezTo>
                  <a:cubicBezTo>
                    <a:pt x="0" y="3996"/>
                    <a:pt x="54" y="4658"/>
                    <a:pt x="350" y="5213"/>
                  </a:cubicBezTo>
                  <a:cubicBezTo>
                    <a:pt x="404" y="5312"/>
                    <a:pt x="517" y="5414"/>
                    <a:pt x="613" y="5414"/>
                  </a:cubicBezTo>
                  <a:cubicBezTo>
                    <a:pt x="647" y="5414"/>
                    <a:pt x="680" y="5400"/>
                    <a:pt x="706" y="5369"/>
                  </a:cubicBezTo>
                  <a:cubicBezTo>
                    <a:pt x="737" y="5332"/>
                    <a:pt x="744" y="5281"/>
                    <a:pt x="749" y="5232"/>
                  </a:cubicBezTo>
                  <a:cubicBezTo>
                    <a:pt x="754" y="5179"/>
                    <a:pt x="756" y="5125"/>
                    <a:pt x="760" y="5071"/>
                  </a:cubicBezTo>
                  <a:cubicBezTo>
                    <a:pt x="825" y="5193"/>
                    <a:pt x="901" y="5308"/>
                    <a:pt x="988" y="5417"/>
                  </a:cubicBezTo>
                  <a:cubicBezTo>
                    <a:pt x="1100" y="5558"/>
                    <a:pt x="1275" y="5690"/>
                    <a:pt x="1441" y="5690"/>
                  </a:cubicBezTo>
                  <a:cubicBezTo>
                    <a:pt x="1491" y="5690"/>
                    <a:pt x="1541" y="5678"/>
                    <a:pt x="1588" y="5650"/>
                  </a:cubicBezTo>
                  <a:cubicBezTo>
                    <a:pt x="1710" y="5578"/>
                    <a:pt x="1759" y="5421"/>
                    <a:pt x="1749" y="5278"/>
                  </a:cubicBezTo>
                  <a:cubicBezTo>
                    <a:pt x="1740" y="5137"/>
                    <a:pt x="1684" y="5003"/>
                    <a:pt x="1642" y="4867"/>
                  </a:cubicBezTo>
                  <a:cubicBezTo>
                    <a:pt x="1513" y="4449"/>
                    <a:pt x="1545" y="3944"/>
                    <a:pt x="1686" y="3530"/>
                  </a:cubicBezTo>
                  <a:cubicBezTo>
                    <a:pt x="1798" y="3682"/>
                    <a:pt x="1888" y="3851"/>
                    <a:pt x="1952" y="4029"/>
                  </a:cubicBezTo>
                  <a:cubicBezTo>
                    <a:pt x="2045" y="4292"/>
                    <a:pt x="2109" y="4610"/>
                    <a:pt x="2360" y="4734"/>
                  </a:cubicBezTo>
                  <a:cubicBezTo>
                    <a:pt x="2390" y="4750"/>
                    <a:pt x="2425" y="4761"/>
                    <a:pt x="2459" y="4761"/>
                  </a:cubicBezTo>
                  <a:cubicBezTo>
                    <a:pt x="2475" y="4761"/>
                    <a:pt x="2492" y="4758"/>
                    <a:pt x="2507" y="4752"/>
                  </a:cubicBezTo>
                  <a:cubicBezTo>
                    <a:pt x="2541" y="4738"/>
                    <a:pt x="2566" y="4708"/>
                    <a:pt x="2588" y="4678"/>
                  </a:cubicBezTo>
                  <a:cubicBezTo>
                    <a:pt x="2807" y="4383"/>
                    <a:pt x="2828" y="3983"/>
                    <a:pt x="2767" y="3621"/>
                  </a:cubicBezTo>
                  <a:cubicBezTo>
                    <a:pt x="2706" y="3259"/>
                    <a:pt x="2573" y="2912"/>
                    <a:pt x="2510" y="2550"/>
                  </a:cubicBezTo>
                  <a:cubicBezTo>
                    <a:pt x="2461" y="2262"/>
                    <a:pt x="2457" y="1966"/>
                    <a:pt x="2499" y="1677"/>
                  </a:cubicBezTo>
                  <a:lnTo>
                    <a:pt x="2031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5325816" y="3189227"/>
              <a:ext cx="173609" cy="349242"/>
            </a:xfrm>
            <a:custGeom>
              <a:rect b="b" l="l" r="r" t="t"/>
              <a:pathLst>
                <a:path extrusionOk="0" h="5691" w="2829">
                  <a:moveTo>
                    <a:pt x="798" y="0"/>
                  </a:moveTo>
                  <a:lnTo>
                    <a:pt x="330" y="1677"/>
                  </a:lnTo>
                  <a:cubicBezTo>
                    <a:pt x="372" y="1966"/>
                    <a:pt x="368" y="2262"/>
                    <a:pt x="320" y="2550"/>
                  </a:cubicBezTo>
                  <a:cubicBezTo>
                    <a:pt x="257" y="2912"/>
                    <a:pt x="123" y="3259"/>
                    <a:pt x="62" y="3621"/>
                  </a:cubicBezTo>
                  <a:cubicBezTo>
                    <a:pt x="1" y="3983"/>
                    <a:pt x="22" y="4383"/>
                    <a:pt x="241" y="4678"/>
                  </a:cubicBezTo>
                  <a:cubicBezTo>
                    <a:pt x="263" y="4708"/>
                    <a:pt x="288" y="4738"/>
                    <a:pt x="322" y="4752"/>
                  </a:cubicBezTo>
                  <a:cubicBezTo>
                    <a:pt x="338" y="4758"/>
                    <a:pt x="354" y="4761"/>
                    <a:pt x="371" y="4761"/>
                  </a:cubicBezTo>
                  <a:cubicBezTo>
                    <a:pt x="405" y="4761"/>
                    <a:pt x="439" y="4750"/>
                    <a:pt x="470" y="4734"/>
                  </a:cubicBezTo>
                  <a:cubicBezTo>
                    <a:pt x="720" y="4610"/>
                    <a:pt x="784" y="4292"/>
                    <a:pt x="877" y="4029"/>
                  </a:cubicBezTo>
                  <a:cubicBezTo>
                    <a:pt x="941" y="3851"/>
                    <a:pt x="1031" y="3682"/>
                    <a:pt x="1143" y="3530"/>
                  </a:cubicBezTo>
                  <a:cubicBezTo>
                    <a:pt x="1284" y="3944"/>
                    <a:pt x="1316" y="4449"/>
                    <a:pt x="1187" y="4867"/>
                  </a:cubicBezTo>
                  <a:cubicBezTo>
                    <a:pt x="1146" y="5003"/>
                    <a:pt x="1090" y="5137"/>
                    <a:pt x="1080" y="5278"/>
                  </a:cubicBezTo>
                  <a:cubicBezTo>
                    <a:pt x="1070" y="5421"/>
                    <a:pt x="1119" y="5578"/>
                    <a:pt x="1242" y="5650"/>
                  </a:cubicBezTo>
                  <a:cubicBezTo>
                    <a:pt x="1289" y="5678"/>
                    <a:pt x="1338" y="5690"/>
                    <a:pt x="1389" y="5690"/>
                  </a:cubicBezTo>
                  <a:cubicBezTo>
                    <a:pt x="1555" y="5690"/>
                    <a:pt x="1729" y="5558"/>
                    <a:pt x="1841" y="5417"/>
                  </a:cubicBezTo>
                  <a:cubicBezTo>
                    <a:pt x="1929" y="5308"/>
                    <a:pt x="2005" y="5193"/>
                    <a:pt x="2069" y="5071"/>
                  </a:cubicBezTo>
                  <a:cubicBezTo>
                    <a:pt x="2073" y="5125"/>
                    <a:pt x="2075" y="5179"/>
                    <a:pt x="2081" y="5232"/>
                  </a:cubicBezTo>
                  <a:cubicBezTo>
                    <a:pt x="2085" y="5281"/>
                    <a:pt x="2092" y="5332"/>
                    <a:pt x="2123" y="5369"/>
                  </a:cubicBezTo>
                  <a:cubicBezTo>
                    <a:pt x="2150" y="5400"/>
                    <a:pt x="2182" y="5414"/>
                    <a:pt x="2216" y="5414"/>
                  </a:cubicBezTo>
                  <a:cubicBezTo>
                    <a:pt x="2312" y="5414"/>
                    <a:pt x="2426" y="5312"/>
                    <a:pt x="2479" y="5213"/>
                  </a:cubicBezTo>
                  <a:cubicBezTo>
                    <a:pt x="2776" y="4658"/>
                    <a:pt x="2829" y="3996"/>
                    <a:pt x="2719" y="3377"/>
                  </a:cubicBezTo>
                  <a:cubicBezTo>
                    <a:pt x="2608" y="2758"/>
                    <a:pt x="2343" y="2176"/>
                    <a:pt x="2034" y="1629"/>
                  </a:cubicBezTo>
                  <a:cubicBezTo>
                    <a:pt x="1853" y="1308"/>
                    <a:pt x="1654" y="994"/>
                    <a:pt x="1526" y="648"/>
                  </a:cubicBezTo>
                  <a:lnTo>
                    <a:pt x="1479" y="769"/>
                  </a:lnTo>
                  <a:cubicBezTo>
                    <a:pt x="1279" y="490"/>
                    <a:pt x="1052" y="231"/>
                    <a:pt x="798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4263611" y="1627381"/>
              <a:ext cx="493211" cy="219818"/>
            </a:xfrm>
            <a:custGeom>
              <a:rect b="b" l="l" r="r" t="t"/>
              <a:pathLst>
                <a:path extrusionOk="0" h="3582" w="8037">
                  <a:moveTo>
                    <a:pt x="4018" y="1"/>
                  </a:moveTo>
                  <a:cubicBezTo>
                    <a:pt x="864" y="1"/>
                    <a:pt x="1" y="3025"/>
                    <a:pt x="1" y="3025"/>
                  </a:cubicBezTo>
                  <a:cubicBezTo>
                    <a:pt x="1" y="3025"/>
                    <a:pt x="2112" y="3581"/>
                    <a:pt x="4492" y="3581"/>
                  </a:cubicBezTo>
                  <a:cubicBezTo>
                    <a:pt x="4666" y="3581"/>
                    <a:pt x="4841" y="3578"/>
                    <a:pt x="5016" y="3572"/>
                  </a:cubicBezTo>
                  <a:lnTo>
                    <a:pt x="5317" y="2450"/>
                  </a:lnTo>
                  <a:lnTo>
                    <a:pt x="5691" y="3530"/>
                  </a:lnTo>
                  <a:cubicBezTo>
                    <a:pt x="6500" y="3459"/>
                    <a:pt x="7305" y="3304"/>
                    <a:pt x="8036" y="3025"/>
                  </a:cubicBezTo>
                  <a:cubicBezTo>
                    <a:pt x="8036" y="3025"/>
                    <a:pt x="7172" y="1"/>
                    <a:pt x="4018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3977455" y="1592892"/>
              <a:ext cx="72475" cy="72536"/>
            </a:xfrm>
            <a:custGeom>
              <a:rect b="b" l="l" r="r" t="t"/>
              <a:pathLst>
                <a:path extrusionOk="0" h="1182" w="1181">
                  <a:moveTo>
                    <a:pt x="591" y="1"/>
                  </a:moveTo>
                  <a:cubicBezTo>
                    <a:pt x="265" y="1"/>
                    <a:pt x="0" y="265"/>
                    <a:pt x="0" y="591"/>
                  </a:cubicBezTo>
                  <a:cubicBezTo>
                    <a:pt x="0" y="917"/>
                    <a:pt x="265" y="1181"/>
                    <a:pt x="591" y="1181"/>
                  </a:cubicBezTo>
                  <a:cubicBezTo>
                    <a:pt x="916" y="1181"/>
                    <a:pt x="1181" y="917"/>
                    <a:pt x="1181" y="591"/>
                  </a:cubicBezTo>
                  <a:cubicBezTo>
                    <a:pt x="1181" y="265"/>
                    <a:pt x="916" y="1"/>
                    <a:pt x="591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4279382" y="1430700"/>
              <a:ext cx="34734" cy="34734"/>
            </a:xfrm>
            <a:custGeom>
              <a:rect b="b" l="l" r="r" t="t"/>
              <a:pathLst>
                <a:path extrusionOk="0" h="566" w="566"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6"/>
                    <a:pt x="283" y="566"/>
                  </a:cubicBezTo>
                  <a:cubicBezTo>
                    <a:pt x="439" y="566"/>
                    <a:pt x="566" y="439"/>
                    <a:pt x="566" y="283"/>
                  </a:cubicBezTo>
                  <a:cubicBezTo>
                    <a:pt x="566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346619" y="1611793"/>
              <a:ext cx="34734" cy="34673"/>
            </a:xfrm>
            <a:custGeom>
              <a:rect b="b" l="l" r="r" t="t"/>
              <a:pathLst>
                <a:path extrusionOk="0" h="565" w="566">
                  <a:moveTo>
                    <a:pt x="284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4" y="565"/>
                  </a:cubicBezTo>
                  <a:cubicBezTo>
                    <a:pt x="439" y="565"/>
                    <a:pt x="566" y="439"/>
                    <a:pt x="566" y="283"/>
                  </a:cubicBezTo>
                  <a:cubicBezTo>
                    <a:pt x="566" y="127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097530" y="1460033"/>
              <a:ext cx="48603" cy="48542"/>
            </a:xfrm>
            <a:custGeom>
              <a:rect b="b" l="l" r="r" t="t"/>
              <a:pathLst>
                <a:path extrusionOk="0" h="791" w="792">
                  <a:moveTo>
                    <a:pt x="396" y="0"/>
                  </a:moveTo>
                  <a:cubicBezTo>
                    <a:pt x="178" y="0"/>
                    <a:pt x="0" y="177"/>
                    <a:pt x="0" y="395"/>
                  </a:cubicBezTo>
                  <a:cubicBezTo>
                    <a:pt x="0" y="613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7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4783452" y="1484212"/>
              <a:ext cx="72475" cy="72536"/>
            </a:xfrm>
            <a:custGeom>
              <a:rect b="b" l="l" r="r" t="t"/>
              <a:pathLst>
                <a:path extrusionOk="0" h="1182" w="1181">
                  <a:moveTo>
                    <a:pt x="590" y="1"/>
                  </a:moveTo>
                  <a:cubicBezTo>
                    <a:pt x="265" y="1"/>
                    <a:pt x="0" y="266"/>
                    <a:pt x="0" y="591"/>
                  </a:cubicBezTo>
                  <a:cubicBezTo>
                    <a:pt x="0" y="918"/>
                    <a:pt x="265" y="1181"/>
                    <a:pt x="590" y="1181"/>
                  </a:cubicBezTo>
                  <a:cubicBezTo>
                    <a:pt x="916" y="1181"/>
                    <a:pt x="1181" y="918"/>
                    <a:pt x="1181" y="591"/>
                  </a:cubicBezTo>
                  <a:cubicBezTo>
                    <a:pt x="1181" y="266"/>
                    <a:pt x="916" y="1"/>
                    <a:pt x="590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5009099" y="1854008"/>
              <a:ext cx="72536" cy="72475"/>
            </a:xfrm>
            <a:custGeom>
              <a:rect b="b" l="l" r="r" t="t"/>
              <a:pathLst>
                <a:path extrusionOk="0" h="1181" w="1182">
                  <a:moveTo>
                    <a:pt x="591" y="0"/>
                  </a:moveTo>
                  <a:cubicBezTo>
                    <a:pt x="265" y="0"/>
                    <a:pt x="1" y="265"/>
                    <a:pt x="1" y="591"/>
                  </a:cubicBezTo>
                  <a:cubicBezTo>
                    <a:pt x="1" y="916"/>
                    <a:pt x="265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3726586" y="1532385"/>
              <a:ext cx="48603" cy="48603"/>
            </a:xfrm>
            <a:custGeom>
              <a:rect b="b" l="l" r="r" t="t"/>
              <a:pathLst>
                <a:path extrusionOk="0" h="792" w="792">
                  <a:moveTo>
                    <a:pt x="396" y="1"/>
                  </a:moveTo>
                  <a:cubicBezTo>
                    <a:pt x="178" y="1"/>
                    <a:pt x="0" y="178"/>
                    <a:pt x="0" y="396"/>
                  </a:cubicBezTo>
                  <a:cubicBezTo>
                    <a:pt x="0" y="615"/>
                    <a:pt x="178" y="792"/>
                    <a:pt x="396" y="792"/>
                  </a:cubicBezTo>
                  <a:cubicBezTo>
                    <a:pt x="614" y="792"/>
                    <a:pt x="792" y="615"/>
                    <a:pt x="792" y="396"/>
                  </a:cubicBezTo>
                  <a:cubicBezTo>
                    <a:pt x="792" y="178"/>
                    <a:pt x="614" y="1"/>
                    <a:pt x="39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4013662" y="1843453"/>
              <a:ext cx="72536" cy="72475"/>
            </a:xfrm>
            <a:custGeom>
              <a:rect b="b" l="l" r="r" t="t"/>
              <a:pathLst>
                <a:path extrusionOk="0" h="1181" w="1182">
                  <a:moveTo>
                    <a:pt x="591" y="0"/>
                  </a:moveTo>
                  <a:cubicBezTo>
                    <a:pt x="264" y="0"/>
                    <a:pt x="1" y="265"/>
                    <a:pt x="1" y="591"/>
                  </a:cubicBezTo>
                  <a:cubicBezTo>
                    <a:pt x="1" y="916"/>
                    <a:pt x="264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2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2211" name="Google Shape;2211;p42"/>
          <p:cNvSpPr/>
          <p:nvPr/>
        </p:nvSpPr>
        <p:spPr>
          <a:xfrm>
            <a:off x="2985247" y="1809840"/>
            <a:ext cx="26025" cy="27312"/>
          </a:xfrm>
          <a:custGeom>
            <a:rect b="b" l="l" r="r" t="t"/>
            <a:pathLst>
              <a:path extrusionOk="0" h="382" w="364">
                <a:moveTo>
                  <a:pt x="364" y="0"/>
                </a:moveTo>
                <a:lnTo>
                  <a:pt x="364" y="0"/>
                </a:lnTo>
                <a:cubicBezTo>
                  <a:pt x="266" y="87"/>
                  <a:pt x="166" y="172"/>
                  <a:pt x="63" y="252"/>
                </a:cubicBezTo>
                <a:cubicBezTo>
                  <a:pt x="19" y="286"/>
                  <a:pt x="1" y="334"/>
                  <a:pt x="2" y="382"/>
                </a:cubicBezTo>
                <a:cubicBezTo>
                  <a:pt x="129" y="260"/>
                  <a:pt x="249" y="132"/>
                  <a:pt x="364" y="0"/>
                </a:cubicBezTo>
                <a:close/>
              </a:path>
            </a:pathLst>
          </a:custGeom>
          <a:solidFill>
            <a:srgbClr val="70C2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2" name="Google Shape;2212;p42"/>
          <p:cNvGrpSpPr/>
          <p:nvPr/>
        </p:nvGrpSpPr>
        <p:grpSpPr>
          <a:xfrm>
            <a:off x="2009474" y="3049504"/>
            <a:ext cx="5125084" cy="1325841"/>
            <a:chOff x="2009474" y="3049504"/>
            <a:chExt cx="5125084" cy="1325841"/>
          </a:xfrm>
        </p:grpSpPr>
        <p:sp>
          <p:nvSpPr>
            <p:cNvPr id="2213" name="Google Shape;2213;p42"/>
            <p:cNvSpPr/>
            <p:nvPr/>
          </p:nvSpPr>
          <p:spPr>
            <a:xfrm>
              <a:off x="2009474" y="3405410"/>
              <a:ext cx="5125084" cy="969935"/>
            </a:xfrm>
            <a:custGeom>
              <a:rect b="b" l="l" r="r" t="t"/>
              <a:pathLst>
                <a:path extrusionOk="0" h="13566" w="71682">
                  <a:moveTo>
                    <a:pt x="3422" y="0"/>
                  </a:moveTo>
                  <a:cubicBezTo>
                    <a:pt x="1536" y="0"/>
                    <a:pt x="1" y="1535"/>
                    <a:pt x="1" y="3422"/>
                  </a:cubicBezTo>
                  <a:cubicBezTo>
                    <a:pt x="1" y="5309"/>
                    <a:pt x="1536" y="6844"/>
                    <a:pt x="3422" y="6844"/>
                  </a:cubicBezTo>
                  <a:lnTo>
                    <a:pt x="68260" y="6844"/>
                  </a:lnTo>
                  <a:cubicBezTo>
                    <a:pt x="70079" y="6844"/>
                    <a:pt x="71560" y="8324"/>
                    <a:pt x="71560" y="10144"/>
                  </a:cubicBezTo>
                  <a:cubicBezTo>
                    <a:pt x="71560" y="11964"/>
                    <a:pt x="70079" y="13444"/>
                    <a:pt x="68260" y="13444"/>
                  </a:cubicBezTo>
                  <a:lnTo>
                    <a:pt x="66842" y="13444"/>
                  </a:lnTo>
                  <a:cubicBezTo>
                    <a:pt x="66808" y="13444"/>
                    <a:pt x="66780" y="13471"/>
                    <a:pt x="66780" y="13505"/>
                  </a:cubicBezTo>
                  <a:cubicBezTo>
                    <a:pt x="66780" y="13538"/>
                    <a:pt x="66808" y="13565"/>
                    <a:pt x="66842" y="13565"/>
                  </a:cubicBezTo>
                  <a:lnTo>
                    <a:pt x="68260" y="13565"/>
                  </a:lnTo>
                  <a:cubicBezTo>
                    <a:pt x="70146" y="13565"/>
                    <a:pt x="71681" y="12030"/>
                    <a:pt x="71681" y="10144"/>
                  </a:cubicBezTo>
                  <a:cubicBezTo>
                    <a:pt x="71681" y="8258"/>
                    <a:pt x="70146" y="6723"/>
                    <a:pt x="68260" y="6723"/>
                  </a:cubicBezTo>
                  <a:lnTo>
                    <a:pt x="3422" y="6723"/>
                  </a:lnTo>
                  <a:cubicBezTo>
                    <a:pt x="1603" y="6723"/>
                    <a:pt x="122" y="5242"/>
                    <a:pt x="122" y="3422"/>
                  </a:cubicBezTo>
                  <a:cubicBezTo>
                    <a:pt x="122" y="1603"/>
                    <a:pt x="1603" y="122"/>
                    <a:pt x="3422" y="122"/>
                  </a:cubicBezTo>
                  <a:lnTo>
                    <a:pt x="4963" y="122"/>
                  </a:lnTo>
                  <a:cubicBezTo>
                    <a:pt x="4996" y="122"/>
                    <a:pt x="5023" y="95"/>
                    <a:pt x="5023" y="61"/>
                  </a:cubicBezTo>
                  <a:cubicBezTo>
                    <a:pt x="5023" y="27"/>
                    <a:pt x="4996" y="0"/>
                    <a:pt x="4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2"/>
            <p:cNvSpPr/>
            <p:nvPr/>
          </p:nvSpPr>
          <p:spPr>
            <a:xfrm>
              <a:off x="2364236" y="3049504"/>
              <a:ext cx="721338" cy="721338"/>
            </a:xfrm>
            <a:custGeom>
              <a:rect b="b" l="l" r="r" t="t"/>
              <a:pathLst>
                <a:path extrusionOk="0" h="10089" w="10089">
                  <a:moveTo>
                    <a:pt x="5045" y="1"/>
                  </a:moveTo>
                  <a:cubicBezTo>
                    <a:pt x="2259" y="1"/>
                    <a:pt x="1" y="2259"/>
                    <a:pt x="1" y="5045"/>
                  </a:cubicBezTo>
                  <a:cubicBezTo>
                    <a:pt x="1" y="7830"/>
                    <a:pt x="2259" y="10089"/>
                    <a:pt x="5045" y="10089"/>
                  </a:cubicBezTo>
                  <a:cubicBezTo>
                    <a:pt x="7830" y="10089"/>
                    <a:pt x="10089" y="7830"/>
                    <a:pt x="10089" y="5045"/>
                  </a:cubicBezTo>
                  <a:cubicBezTo>
                    <a:pt x="10089" y="2259"/>
                    <a:pt x="7830" y="1"/>
                    <a:pt x="5045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2442023" y="3127291"/>
              <a:ext cx="565760" cy="565760"/>
            </a:xfrm>
            <a:custGeom>
              <a:rect b="b" l="l" r="r" t="t"/>
              <a:pathLst>
                <a:path extrusionOk="0" h="7913" w="7913">
                  <a:moveTo>
                    <a:pt x="3957" y="1"/>
                  </a:moveTo>
                  <a:cubicBezTo>
                    <a:pt x="1771" y="1"/>
                    <a:pt x="1" y="1772"/>
                    <a:pt x="1" y="3957"/>
                  </a:cubicBezTo>
                  <a:cubicBezTo>
                    <a:pt x="1" y="6141"/>
                    <a:pt x="1771" y="7913"/>
                    <a:pt x="3957" y="7913"/>
                  </a:cubicBezTo>
                  <a:cubicBezTo>
                    <a:pt x="6141" y="7913"/>
                    <a:pt x="7913" y="6141"/>
                    <a:pt x="7913" y="3957"/>
                  </a:cubicBezTo>
                  <a:cubicBezTo>
                    <a:pt x="7913" y="1772"/>
                    <a:pt x="6141" y="1"/>
                    <a:pt x="3957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2981100" y="3049504"/>
              <a:ext cx="3816537" cy="721338"/>
            </a:xfrm>
            <a:custGeom>
              <a:rect b="b" l="l" r="r" t="t"/>
              <a:pathLst>
                <a:path extrusionOk="0" h="10089" w="53380">
                  <a:moveTo>
                    <a:pt x="224" y="1"/>
                  </a:moveTo>
                  <a:cubicBezTo>
                    <a:pt x="71" y="1"/>
                    <a:pt x="1" y="194"/>
                    <a:pt x="121" y="289"/>
                  </a:cubicBezTo>
                  <a:cubicBezTo>
                    <a:pt x="1536" y="1392"/>
                    <a:pt x="2447" y="3112"/>
                    <a:pt x="2447" y="5045"/>
                  </a:cubicBezTo>
                  <a:cubicBezTo>
                    <a:pt x="2447" y="6978"/>
                    <a:pt x="1536" y="8698"/>
                    <a:pt x="121" y="9801"/>
                  </a:cubicBezTo>
                  <a:cubicBezTo>
                    <a:pt x="1" y="9895"/>
                    <a:pt x="71" y="10089"/>
                    <a:pt x="224" y="10089"/>
                  </a:cubicBezTo>
                  <a:lnTo>
                    <a:pt x="48335" y="10089"/>
                  </a:lnTo>
                  <a:cubicBezTo>
                    <a:pt x="51121" y="10089"/>
                    <a:pt x="53379" y="7830"/>
                    <a:pt x="53379" y="5045"/>
                  </a:cubicBezTo>
                  <a:cubicBezTo>
                    <a:pt x="53379" y="2259"/>
                    <a:pt x="51121" y="1"/>
                    <a:pt x="48335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2985247" y="3732145"/>
              <a:ext cx="26025" cy="27312"/>
            </a:xfrm>
            <a:custGeom>
              <a:rect b="b" l="l" r="r" t="t"/>
              <a:pathLst>
                <a:path extrusionOk="0" h="382" w="364">
                  <a:moveTo>
                    <a:pt x="364" y="0"/>
                  </a:moveTo>
                  <a:lnTo>
                    <a:pt x="364" y="0"/>
                  </a:lnTo>
                  <a:cubicBezTo>
                    <a:pt x="266" y="88"/>
                    <a:pt x="166" y="172"/>
                    <a:pt x="63" y="253"/>
                  </a:cubicBezTo>
                  <a:cubicBezTo>
                    <a:pt x="19" y="287"/>
                    <a:pt x="1" y="335"/>
                    <a:pt x="2" y="382"/>
                  </a:cubicBezTo>
                  <a:cubicBezTo>
                    <a:pt x="129" y="261"/>
                    <a:pt x="249" y="132"/>
                    <a:pt x="36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2"/>
            <p:cNvSpPr/>
            <p:nvPr/>
          </p:nvSpPr>
          <p:spPr>
            <a:xfrm>
              <a:off x="2981100" y="3049504"/>
              <a:ext cx="3816537" cy="632753"/>
            </a:xfrm>
            <a:custGeom>
              <a:rect b="b" l="l" r="r" t="t"/>
              <a:pathLst>
                <a:path extrusionOk="0" h="8850" w="53380">
                  <a:moveTo>
                    <a:pt x="224" y="1"/>
                  </a:moveTo>
                  <a:cubicBezTo>
                    <a:pt x="71" y="1"/>
                    <a:pt x="1" y="194"/>
                    <a:pt x="121" y="289"/>
                  </a:cubicBezTo>
                  <a:cubicBezTo>
                    <a:pt x="226" y="370"/>
                    <a:pt x="327" y="456"/>
                    <a:pt x="426" y="545"/>
                  </a:cubicBezTo>
                  <a:lnTo>
                    <a:pt x="47798" y="545"/>
                  </a:lnTo>
                  <a:cubicBezTo>
                    <a:pt x="50583" y="545"/>
                    <a:pt x="52841" y="2803"/>
                    <a:pt x="52841" y="5589"/>
                  </a:cubicBezTo>
                  <a:cubicBezTo>
                    <a:pt x="52841" y="6832"/>
                    <a:pt x="52391" y="7970"/>
                    <a:pt x="51644" y="8850"/>
                  </a:cubicBezTo>
                  <a:cubicBezTo>
                    <a:pt x="52707" y="7925"/>
                    <a:pt x="53379" y="6564"/>
                    <a:pt x="53379" y="5045"/>
                  </a:cubicBezTo>
                  <a:cubicBezTo>
                    <a:pt x="53379" y="2259"/>
                    <a:pt x="51121" y="1"/>
                    <a:pt x="4833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2"/>
            <p:cNvSpPr/>
            <p:nvPr/>
          </p:nvSpPr>
          <p:spPr>
            <a:xfrm>
              <a:off x="4359461" y="3181349"/>
              <a:ext cx="8723" cy="457727"/>
            </a:xfrm>
            <a:custGeom>
              <a:rect b="b" l="l" r="r" t="t"/>
              <a:pathLst>
                <a:path extrusionOk="0" h="6402" w="122">
                  <a:moveTo>
                    <a:pt x="61" y="1"/>
                  </a:moveTo>
                  <a:cubicBezTo>
                    <a:pt x="27" y="1"/>
                    <a:pt x="0" y="28"/>
                    <a:pt x="0" y="62"/>
                  </a:cubicBezTo>
                  <a:lnTo>
                    <a:pt x="0" y="6342"/>
                  </a:lnTo>
                  <a:cubicBezTo>
                    <a:pt x="0" y="6375"/>
                    <a:pt x="27" y="6402"/>
                    <a:pt x="61" y="6402"/>
                  </a:cubicBezTo>
                  <a:cubicBezTo>
                    <a:pt x="94" y="6402"/>
                    <a:pt x="122" y="6375"/>
                    <a:pt x="122" y="6342"/>
                  </a:cubicBezTo>
                  <a:lnTo>
                    <a:pt x="122" y="62"/>
                  </a:lnTo>
                  <a:cubicBezTo>
                    <a:pt x="122" y="28"/>
                    <a:pt x="94" y="1"/>
                    <a:pt x="6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2501365" y="3049504"/>
              <a:ext cx="584206" cy="671219"/>
            </a:xfrm>
            <a:custGeom>
              <a:rect b="b" l="l" r="r" t="t"/>
              <a:pathLst>
                <a:path extrusionOk="0" h="9388" w="8171">
                  <a:moveTo>
                    <a:pt x="3127" y="1"/>
                  </a:moveTo>
                  <a:cubicBezTo>
                    <a:pt x="1945" y="1"/>
                    <a:pt x="860" y="408"/>
                    <a:pt x="1" y="1088"/>
                  </a:cubicBezTo>
                  <a:cubicBezTo>
                    <a:pt x="753" y="642"/>
                    <a:pt x="1628" y="387"/>
                    <a:pt x="2565" y="387"/>
                  </a:cubicBezTo>
                  <a:cubicBezTo>
                    <a:pt x="5351" y="387"/>
                    <a:pt x="7609" y="2645"/>
                    <a:pt x="7609" y="5431"/>
                  </a:cubicBezTo>
                  <a:cubicBezTo>
                    <a:pt x="7609" y="7035"/>
                    <a:pt x="6859" y="8464"/>
                    <a:pt x="5691" y="9388"/>
                  </a:cubicBezTo>
                  <a:cubicBezTo>
                    <a:pt x="7175" y="8510"/>
                    <a:pt x="8171" y="6894"/>
                    <a:pt x="8171" y="5045"/>
                  </a:cubicBezTo>
                  <a:cubicBezTo>
                    <a:pt x="8171" y="2259"/>
                    <a:pt x="5912" y="1"/>
                    <a:pt x="3127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2496717" y="3127291"/>
              <a:ext cx="511064" cy="489257"/>
            </a:xfrm>
            <a:custGeom>
              <a:rect b="b" l="l" r="r" t="t"/>
              <a:pathLst>
                <a:path extrusionOk="0" h="6843" w="7148">
                  <a:moveTo>
                    <a:pt x="3192" y="1"/>
                  </a:moveTo>
                  <a:cubicBezTo>
                    <a:pt x="1881" y="1"/>
                    <a:pt x="721" y="638"/>
                    <a:pt x="0" y="1618"/>
                  </a:cubicBezTo>
                  <a:cubicBezTo>
                    <a:pt x="709" y="955"/>
                    <a:pt x="1659" y="548"/>
                    <a:pt x="2705" y="548"/>
                  </a:cubicBezTo>
                  <a:cubicBezTo>
                    <a:pt x="4890" y="548"/>
                    <a:pt x="6662" y="2320"/>
                    <a:pt x="6662" y="4504"/>
                  </a:cubicBezTo>
                  <a:cubicBezTo>
                    <a:pt x="6662" y="5379"/>
                    <a:pt x="6377" y="6188"/>
                    <a:pt x="5897" y="6842"/>
                  </a:cubicBezTo>
                  <a:cubicBezTo>
                    <a:pt x="6666" y="6120"/>
                    <a:pt x="7148" y="5095"/>
                    <a:pt x="7148" y="3957"/>
                  </a:cubicBezTo>
                  <a:cubicBezTo>
                    <a:pt x="7148" y="1772"/>
                    <a:pt x="5376" y="1"/>
                    <a:pt x="3192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42"/>
          <p:cNvGrpSpPr/>
          <p:nvPr/>
        </p:nvGrpSpPr>
        <p:grpSpPr>
          <a:xfrm>
            <a:off x="2355156" y="4010692"/>
            <a:ext cx="4433250" cy="721338"/>
            <a:chOff x="2355156" y="4010692"/>
            <a:chExt cx="4433250" cy="721338"/>
          </a:xfrm>
        </p:grpSpPr>
        <p:sp>
          <p:nvSpPr>
            <p:cNvPr id="2223" name="Google Shape;2223;p42"/>
            <p:cNvSpPr/>
            <p:nvPr/>
          </p:nvSpPr>
          <p:spPr>
            <a:xfrm>
              <a:off x="2355156" y="4010692"/>
              <a:ext cx="3816465" cy="721338"/>
            </a:xfrm>
            <a:custGeom>
              <a:rect b="b" l="l" r="r" t="t"/>
              <a:pathLst>
                <a:path extrusionOk="0" h="10089" w="53379">
                  <a:moveTo>
                    <a:pt x="5044" y="0"/>
                  </a:moveTo>
                  <a:cubicBezTo>
                    <a:pt x="2258" y="0"/>
                    <a:pt x="0" y="2258"/>
                    <a:pt x="0" y="5044"/>
                  </a:cubicBezTo>
                  <a:cubicBezTo>
                    <a:pt x="0" y="7831"/>
                    <a:pt x="2258" y="10089"/>
                    <a:pt x="5044" y="10089"/>
                  </a:cubicBezTo>
                  <a:lnTo>
                    <a:pt x="53156" y="10089"/>
                  </a:lnTo>
                  <a:cubicBezTo>
                    <a:pt x="53308" y="10089"/>
                    <a:pt x="53378" y="9895"/>
                    <a:pt x="53258" y="9800"/>
                  </a:cubicBezTo>
                  <a:cubicBezTo>
                    <a:pt x="51843" y="8698"/>
                    <a:pt x="50933" y="6978"/>
                    <a:pt x="50933" y="5044"/>
                  </a:cubicBezTo>
                  <a:cubicBezTo>
                    <a:pt x="50933" y="3111"/>
                    <a:pt x="51843" y="1391"/>
                    <a:pt x="53258" y="288"/>
                  </a:cubicBezTo>
                  <a:cubicBezTo>
                    <a:pt x="53378" y="194"/>
                    <a:pt x="53308" y="0"/>
                    <a:pt x="53156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2"/>
            <p:cNvSpPr/>
            <p:nvPr/>
          </p:nvSpPr>
          <p:spPr>
            <a:xfrm>
              <a:off x="2518095" y="4010692"/>
              <a:ext cx="3653522" cy="721338"/>
            </a:xfrm>
            <a:custGeom>
              <a:rect b="b" l="l" r="r" t="t"/>
              <a:pathLst>
                <a:path extrusionOk="0" h="10089" w="51100">
                  <a:moveTo>
                    <a:pt x="2765" y="0"/>
                  </a:moveTo>
                  <a:cubicBezTo>
                    <a:pt x="1744" y="0"/>
                    <a:pt x="795" y="305"/>
                    <a:pt x="0" y="826"/>
                  </a:cubicBezTo>
                  <a:cubicBezTo>
                    <a:pt x="516" y="648"/>
                    <a:pt x="1069" y="550"/>
                    <a:pt x="1645" y="550"/>
                  </a:cubicBezTo>
                  <a:lnTo>
                    <a:pt x="49757" y="550"/>
                  </a:lnTo>
                  <a:cubicBezTo>
                    <a:pt x="49910" y="550"/>
                    <a:pt x="49980" y="744"/>
                    <a:pt x="49859" y="839"/>
                  </a:cubicBezTo>
                  <a:cubicBezTo>
                    <a:pt x="48444" y="1941"/>
                    <a:pt x="47534" y="3661"/>
                    <a:pt x="47534" y="5594"/>
                  </a:cubicBezTo>
                  <a:cubicBezTo>
                    <a:pt x="47534" y="7381"/>
                    <a:pt x="48313" y="8985"/>
                    <a:pt x="49548" y="10089"/>
                  </a:cubicBezTo>
                  <a:lnTo>
                    <a:pt x="50877" y="10089"/>
                  </a:lnTo>
                  <a:cubicBezTo>
                    <a:pt x="51029" y="10089"/>
                    <a:pt x="51099" y="9895"/>
                    <a:pt x="50979" y="9800"/>
                  </a:cubicBezTo>
                  <a:cubicBezTo>
                    <a:pt x="49564" y="8698"/>
                    <a:pt x="48654" y="6978"/>
                    <a:pt x="48654" y="5044"/>
                  </a:cubicBezTo>
                  <a:cubicBezTo>
                    <a:pt x="48654" y="3111"/>
                    <a:pt x="49564" y="1391"/>
                    <a:pt x="50979" y="288"/>
                  </a:cubicBezTo>
                  <a:cubicBezTo>
                    <a:pt x="51099" y="194"/>
                    <a:pt x="51029" y="0"/>
                    <a:pt x="50877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6067067" y="4010692"/>
              <a:ext cx="721338" cy="721338"/>
            </a:xfrm>
            <a:custGeom>
              <a:rect b="b" l="l" r="r" t="t"/>
              <a:pathLst>
                <a:path extrusionOk="0" h="10089" w="10089">
                  <a:moveTo>
                    <a:pt x="5044" y="0"/>
                  </a:moveTo>
                  <a:cubicBezTo>
                    <a:pt x="2259" y="0"/>
                    <a:pt x="0" y="2258"/>
                    <a:pt x="0" y="5044"/>
                  </a:cubicBezTo>
                  <a:cubicBezTo>
                    <a:pt x="0" y="7830"/>
                    <a:pt x="2259" y="10089"/>
                    <a:pt x="5044" y="10089"/>
                  </a:cubicBezTo>
                  <a:cubicBezTo>
                    <a:pt x="7831" y="10089"/>
                    <a:pt x="10089" y="7830"/>
                    <a:pt x="10089" y="5044"/>
                  </a:cubicBezTo>
                  <a:cubicBezTo>
                    <a:pt x="10089" y="2258"/>
                    <a:pt x="7831" y="0"/>
                    <a:pt x="5044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6144855" y="4088480"/>
              <a:ext cx="565760" cy="565760"/>
            </a:xfrm>
            <a:custGeom>
              <a:rect b="b" l="l" r="r" t="t"/>
              <a:pathLst>
                <a:path extrusionOk="0" h="7913" w="7913">
                  <a:moveTo>
                    <a:pt x="3956" y="0"/>
                  </a:moveTo>
                  <a:cubicBezTo>
                    <a:pt x="1772" y="0"/>
                    <a:pt x="0" y="1772"/>
                    <a:pt x="0" y="3956"/>
                  </a:cubicBezTo>
                  <a:cubicBezTo>
                    <a:pt x="0" y="6141"/>
                    <a:pt x="1772" y="7913"/>
                    <a:pt x="3956" y="7913"/>
                  </a:cubicBezTo>
                  <a:cubicBezTo>
                    <a:pt x="6141" y="7913"/>
                    <a:pt x="7913" y="6141"/>
                    <a:pt x="7913" y="3956"/>
                  </a:cubicBezTo>
                  <a:cubicBezTo>
                    <a:pt x="7913" y="1772"/>
                    <a:pt x="6141" y="0"/>
                    <a:pt x="3956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2"/>
            <p:cNvSpPr/>
            <p:nvPr/>
          </p:nvSpPr>
          <p:spPr>
            <a:xfrm>
              <a:off x="4756036" y="4173818"/>
              <a:ext cx="8794" cy="457798"/>
            </a:xfrm>
            <a:custGeom>
              <a:rect b="b" l="l" r="r" t="t"/>
              <a:pathLst>
                <a:path extrusionOk="0" h="6403" w="123">
                  <a:moveTo>
                    <a:pt x="61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6341"/>
                  </a:lnTo>
                  <a:cubicBezTo>
                    <a:pt x="1" y="6374"/>
                    <a:pt x="28" y="6402"/>
                    <a:pt x="61" y="6402"/>
                  </a:cubicBezTo>
                  <a:cubicBezTo>
                    <a:pt x="95" y="6402"/>
                    <a:pt x="122" y="6374"/>
                    <a:pt x="122" y="6341"/>
                  </a:cubicBezTo>
                  <a:lnTo>
                    <a:pt x="122" y="62"/>
                  </a:lnTo>
                  <a:cubicBezTo>
                    <a:pt x="122" y="28"/>
                    <a:pt x="95" y="0"/>
                    <a:pt x="6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2"/>
            <p:cNvSpPr/>
            <p:nvPr/>
          </p:nvSpPr>
          <p:spPr>
            <a:xfrm>
              <a:off x="6204196" y="4010692"/>
              <a:ext cx="584206" cy="671219"/>
            </a:xfrm>
            <a:custGeom>
              <a:rect b="b" l="l" r="r" t="t"/>
              <a:pathLst>
                <a:path extrusionOk="0" h="9388" w="8171">
                  <a:moveTo>
                    <a:pt x="3126" y="0"/>
                  </a:moveTo>
                  <a:cubicBezTo>
                    <a:pt x="1946" y="0"/>
                    <a:pt x="861" y="407"/>
                    <a:pt x="1" y="1087"/>
                  </a:cubicBezTo>
                  <a:cubicBezTo>
                    <a:pt x="752" y="643"/>
                    <a:pt x="1628" y="386"/>
                    <a:pt x="2565" y="386"/>
                  </a:cubicBezTo>
                  <a:cubicBezTo>
                    <a:pt x="5350" y="386"/>
                    <a:pt x="7609" y="2645"/>
                    <a:pt x="7609" y="5430"/>
                  </a:cubicBezTo>
                  <a:cubicBezTo>
                    <a:pt x="7609" y="7035"/>
                    <a:pt x="6859" y="8464"/>
                    <a:pt x="5691" y="9387"/>
                  </a:cubicBezTo>
                  <a:cubicBezTo>
                    <a:pt x="7175" y="8510"/>
                    <a:pt x="8171" y="6894"/>
                    <a:pt x="8171" y="5044"/>
                  </a:cubicBezTo>
                  <a:cubicBezTo>
                    <a:pt x="8171" y="2258"/>
                    <a:pt x="5913" y="0"/>
                    <a:pt x="312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6199620" y="4088480"/>
              <a:ext cx="510993" cy="489257"/>
            </a:xfrm>
            <a:custGeom>
              <a:rect b="b" l="l" r="r" t="t"/>
              <a:pathLst>
                <a:path extrusionOk="0" h="6843" w="7147">
                  <a:moveTo>
                    <a:pt x="3190" y="0"/>
                  </a:moveTo>
                  <a:cubicBezTo>
                    <a:pt x="1881" y="0"/>
                    <a:pt x="719" y="638"/>
                    <a:pt x="0" y="1618"/>
                  </a:cubicBezTo>
                  <a:cubicBezTo>
                    <a:pt x="707" y="955"/>
                    <a:pt x="1658" y="548"/>
                    <a:pt x="2704" y="548"/>
                  </a:cubicBezTo>
                  <a:cubicBezTo>
                    <a:pt x="4890" y="548"/>
                    <a:pt x="6660" y="2319"/>
                    <a:pt x="6660" y="4504"/>
                  </a:cubicBezTo>
                  <a:cubicBezTo>
                    <a:pt x="6660" y="5379"/>
                    <a:pt x="6376" y="6187"/>
                    <a:pt x="5895" y="6842"/>
                  </a:cubicBezTo>
                  <a:cubicBezTo>
                    <a:pt x="6665" y="6120"/>
                    <a:pt x="7147" y="5095"/>
                    <a:pt x="7147" y="3956"/>
                  </a:cubicBezTo>
                  <a:cubicBezTo>
                    <a:pt x="7147" y="1772"/>
                    <a:pt x="5375" y="0"/>
                    <a:pt x="319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42"/>
          <p:cNvGrpSpPr/>
          <p:nvPr/>
        </p:nvGrpSpPr>
        <p:grpSpPr>
          <a:xfrm>
            <a:off x="2009474" y="2088316"/>
            <a:ext cx="5125084" cy="1326270"/>
            <a:chOff x="2009474" y="2088316"/>
            <a:chExt cx="5125084" cy="1326270"/>
          </a:xfrm>
        </p:grpSpPr>
        <p:sp>
          <p:nvSpPr>
            <p:cNvPr id="2231" name="Google Shape;2231;p42"/>
            <p:cNvSpPr/>
            <p:nvPr/>
          </p:nvSpPr>
          <p:spPr>
            <a:xfrm>
              <a:off x="6067067" y="2088316"/>
              <a:ext cx="721338" cy="721410"/>
            </a:xfrm>
            <a:custGeom>
              <a:rect b="b" l="l" r="r" t="t"/>
              <a:pathLst>
                <a:path extrusionOk="0" h="10090" w="10089">
                  <a:moveTo>
                    <a:pt x="5044" y="1"/>
                  </a:moveTo>
                  <a:cubicBezTo>
                    <a:pt x="2259" y="1"/>
                    <a:pt x="0" y="2259"/>
                    <a:pt x="0" y="5045"/>
                  </a:cubicBezTo>
                  <a:cubicBezTo>
                    <a:pt x="0" y="7830"/>
                    <a:pt x="2259" y="10089"/>
                    <a:pt x="5044" y="10089"/>
                  </a:cubicBezTo>
                  <a:cubicBezTo>
                    <a:pt x="7831" y="10089"/>
                    <a:pt x="10089" y="7830"/>
                    <a:pt x="10089" y="5045"/>
                  </a:cubicBezTo>
                  <a:cubicBezTo>
                    <a:pt x="10089" y="2259"/>
                    <a:pt x="7831" y="1"/>
                    <a:pt x="504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2"/>
            <p:cNvSpPr/>
            <p:nvPr/>
          </p:nvSpPr>
          <p:spPr>
            <a:xfrm>
              <a:off x="6144855" y="2166103"/>
              <a:ext cx="565760" cy="565831"/>
            </a:xfrm>
            <a:custGeom>
              <a:rect b="b" l="l" r="r" t="t"/>
              <a:pathLst>
                <a:path extrusionOk="0" h="7914" w="7913">
                  <a:moveTo>
                    <a:pt x="3956" y="1"/>
                  </a:moveTo>
                  <a:cubicBezTo>
                    <a:pt x="1772" y="1"/>
                    <a:pt x="0" y="1772"/>
                    <a:pt x="0" y="3957"/>
                  </a:cubicBezTo>
                  <a:cubicBezTo>
                    <a:pt x="0" y="6142"/>
                    <a:pt x="1772" y="7913"/>
                    <a:pt x="3956" y="7913"/>
                  </a:cubicBezTo>
                  <a:cubicBezTo>
                    <a:pt x="6141" y="7913"/>
                    <a:pt x="7913" y="6142"/>
                    <a:pt x="7913" y="3957"/>
                  </a:cubicBezTo>
                  <a:cubicBezTo>
                    <a:pt x="7913" y="1772"/>
                    <a:pt x="6141" y="1"/>
                    <a:pt x="3956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2"/>
            <p:cNvSpPr/>
            <p:nvPr/>
          </p:nvSpPr>
          <p:spPr>
            <a:xfrm>
              <a:off x="2009474" y="2444579"/>
              <a:ext cx="5125084" cy="970007"/>
            </a:xfrm>
            <a:custGeom>
              <a:rect b="b" l="l" r="r" t="t"/>
              <a:pathLst>
                <a:path extrusionOk="0" h="13567" w="71682">
                  <a:moveTo>
                    <a:pt x="3422" y="1"/>
                  </a:moveTo>
                  <a:cubicBezTo>
                    <a:pt x="1536" y="1"/>
                    <a:pt x="1" y="1536"/>
                    <a:pt x="1" y="3423"/>
                  </a:cubicBezTo>
                  <a:cubicBezTo>
                    <a:pt x="1" y="5310"/>
                    <a:pt x="1536" y="6845"/>
                    <a:pt x="3422" y="6845"/>
                  </a:cubicBezTo>
                  <a:lnTo>
                    <a:pt x="68260" y="6845"/>
                  </a:lnTo>
                  <a:cubicBezTo>
                    <a:pt x="70079" y="6845"/>
                    <a:pt x="71560" y="8325"/>
                    <a:pt x="71560" y="10145"/>
                  </a:cubicBezTo>
                  <a:cubicBezTo>
                    <a:pt x="71560" y="11965"/>
                    <a:pt x="70079" y="13445"/>
                    <a:pt x="68260" y="13445"/>
                  </a:cubicBezTo>
                  <a:lnTo>
                    <a:pt x="66842" y="13445"/>
                  </a:lnTo>
                  <a:cubicBezTo>
                    <a:pt x="66808" y="13445"/>
                    <a:pt x="66780" y="13472"/>
                    <a:pt x="66780" y="13506"/>
                  </a:cubicBezTo>
                  <a:cubicBezTo>
                    <a:pt x="66780" y="13539"/>
                    <a:pt x="66808" y="13567"/>
                    <a:pt x="66842" y="13567"/>
                  </a:cubicBezTo>
                  <a:lnTo>
                    <a:pt x="68260" y="13567"/>
                  </a:lnTo>
                  <a:cubicBezTo>
                    <a:pt x="70146" y="13567"/>
                    <a:pt x="71681" y="12031"/>
                    <a:pt x="71681" y="10145"/>
                  </a:cubicBezTo>
                  <a:cubicBezTo>
                    <a:pt x="71681" y="8258"/>
                    <a:pt x="70146" y="6723"/>
                    <a:pt x="68260" y="6723"/>
                  </a:cubicBezTo>
                  <a:lnTo>
                    <a:pt x="3422" y="6723"/>
                  </a:lnTo>
                  <a:cubicBezTo>
                    <a:pt x="1603" y="6723"/>
                    <a:pt x="122" y="5242"/>
                    <a:pt x="122" y="3423"/>
                  </a:cubicBezTo>
                  <a:cubicBezTo>
                    <a:pt x="122" y="1603"/>
                    <a:pt x="1603" y="122"/>
                    <a:pt x="3422" y="122"/>
                  </a:cubicBezTo>
                  <a:lnTo>
                    <a:pt x="4963" y="122"/>
                  </a:lnTo>
                  <a:cubicBezTo>
                    <a:pt x="4996" y="122"/>
                    <a:pt x="5023" y="95"/>
                    <a:pt x="5023" y="62"/>
                  </a:cubicBezTo>
                  <a:cubicBezTo>
                    <a:pt x="5023" y="28"/>
                    <a:pt x="4996" y="1"/>
                    <a:pt x="4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2"/>
            <p:cNvSpPr/>
            <p:nvPr/>
          </p:nvSpPr>
          <p:spPr>
            <a:xfrm>
              <a:off x="2355156" y="2088316"/>
              <a:ext cx="3816465" cy="721410"/>
            </a:xfrm>
            <a:custGeom>
              <a:rect b="b" l="l" r="r" t="t"/>
              <a:pathLst>
                <a:path extrusionOk="0" h="10090" w="53379">
                  <a:moveTo>
                    <a:pt x="5044" y="1"/>
                  </a:moveTo>
                  <a:cubicBezTo>
                    <a:pt x="2258" y="1"/>
                    <a:pt x="0" y="2259"/>
                    <a:pt x="0" y="5045"/>
                  </a:cubicBezTo>
                  <a:cubicBezTo>
                    <a:pt x="0" y="7830"/>
                    <a:pt x="2258" y="10089"/>
                    <a:pt x="5044" y="10089"/>
                  </a:cubicBezTo>
                  <a:lnTo>
                    <a:pt x="53156" y="10089"/>
                  </a:lnTo>
                  <a:cubicBezTo>
                    <a:pt x="53308" y="10089"/>
                    <a:pt x="53378" y="9895"/>
                    <a:pt x="53258" y="9801"/>
                  </a:cubicBezTo>
                  <a:cubicBezTo>
                    <a:pt x="51843" y="8697"/>
                    <a:pt x="50933" y="6978"/>
                    <a:pt x="50933" y="5045"/>
                  </a:cubicBezTo>
                  <a:cubicBezTo>
                    <a:pt x="50933" y="3112"/>
                    <a:pt x="51843" y="1392"/>
                    <a:pt x="53258" y="289"/>
                  </a:cubicBezTo>
                  <a:cubicBezTo>
                    <a:pt x="53378" y="195"/>
                    <a:pt x="53308" y="1"/>
                    <a:pt x="53156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4756036" y="2220137"/>
              <a:ext cx="8794" cy="457727"/>
            </a:xfrm>
            <a:custGeom>
              <a:rect b="b" l="l" r="r" t="t"/>
              <a:pathLst>
                <a:path extrusionOk="0" h="6402" w="123">
                  <a:moveTo>
                    <a:pt x="61" y="0"/>
                  </a:moveTo>
                  <a:cubicBezTo>
                    <a:pt x="28" y="0"/>
                    <a:pt x="1" y="27"/>
                    <a:pt x="1" y="61"/>
                  </a:cubicBezTo>
                  <a:lnTo>
                    <a:pt x="1" y="6341"/>
                  </a:lnTo>
                  <a:cubicBezTo>
                    <a:pt x="1" y="6374"/>
                    <a:pt x="28" y="6401"/>
                    <a:pt x="61" y="6401"/>
                  </a:cubicBezTo>
                  <a:cubicBezTo>
                    <a:pt x="95" y="6401"/>
                    <a:pt x="122" y="6374"/>
                    <a:pt x="122" y="634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2518095" y="2088316"/>
              <a:ext cx="3653522" cy="721410"/>
            </a:xfrm>
            <a:custGeom>
              <a:rect b="b" l="l" r="r" t="t"/>
              <a:pathLst>
                <a:path extrusionOk="0" h="10090" w="51100">
                  <a:moveTo>
                    <a:pt x="2765" y="1"/>
                  </a:moveTo>
                  <a:cubicBezTo>
                    <a:pt x="1744" y="1"/>
                    <a:pt x="795" y="306"/>
                    <a:pt x="0" y="827"/>
                  </a:cubicBezTo>
                  <a:cubicBezTo>
                    <a:pt x="516" y="649"/>
                    <a:pt x="1069" y="551"/>
                    <a:pt x="1645" y="551"/>
                  </a:cubicBezTo>
                  <a:lnTo>
                    <a:pt x="49757" y="551"/>
                  </a:lnTo>
                  <a:cubicBezTo>
                    <a:pt x="49910" y="551"/>
                    <a:pt x="49980" y="745"/>
                    <a:pt x="49859" y="839"/>
                  </a:cubicBezTo>
                  <a:cubicBezTo>
                    <a:pt x="48444" y="1942"/>
                    <a:pt x="47534" y="3662"/>
                    <a:pt x="47534" y="5595"/>
                  </a:cubicBezTo>
                  <a:cubicBezTo>
                    <a:pt x="47534" y="7382"/>
                    <a:pt x="48313" y="8985"/>
                    <a:pt x="49548" y="10089"/>
                  </a:cubicBezTo>
                  <a:lnTo>
                    <a:pt x="50877" y="10089"/>
                  </a:lnTo>
                  <a:cubicBezTo>
                    <a:pt x="51029" y="10089"/>
                    <a:pt x="51099" y="9895"/>
                    <a:pt x="50979" y="9801"/>
                  </a:cubicBezTo>
                  <a:cubicBezTo>
                    <a:pt x="49564" y="8697"/>
                    <a:pt x="48654" y="6978"/>
                    <a:pt x="48654" y="5045"/>
                  </a:cubicBezTo>
                  <a:cubicBezTo>
                    <a:pt x="48654" y="3112"/>
                    <a:pt x="49564" y="1392"/>
                    <a:pt x="50979" y="289"/>
                  </a:cubicBezTo>
                  <a:cubicBezTo>
                    <a:pt x="51099" y="195"/>
                    <a:pt x="51029" y="1"/>
                    <a:pt x="50877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6204196" y="2088316"/>
              <a:ext cx="584206" cy="671290"/>
            </a:xfrm>
            <a:custGeom>
              <a:rect b="b" l="l" r="r" t="t"/>
              <a:pathLst>
                <a:path extrusionOk="0" h="9389" w="8171">
                  <a:moveTo>
                    <a:pt x="3126" y="1"/>
                  </a:moveTo>
                  <a:cubicBezTo>
                    <a:pt x="1946" y="1"/>
                    <a:pt x="861" y="408"/>
                    <a:pt x="1" y="1088"/>
                  </a:cubicBezTo>
                  <a:cubicBezTo>
                    <a:pt x="752" y="643"/>
                    <a:pt x="1628" y="387"/>
                    <a:pt x="2565" y="387"/>
                  </a:cubicBezTo>
                  <a:cubicBezTo>
                    <a:pt x="5350" y="387"/>
                    <a:pt x="7609" y="2646"/>
                    <a:pt x="7609" y="5431"/>
                  </a:cubicBezTo>
                  <a:cubicBezTo>
                    <a:pt x="7609" y="7036"/>
                    <a:pt x="6859" y="8464"/>
                    <a:pt x="5691" y="9388"/>
                  </a:cubicBezTo>
                  <a:cubicBezTo>
                    <a:pt x="7175" y="8511"/>
                    <a:pt x="8171" y="6894"/>
                    <a:pt x="8171" y="5045"/>
                  </a:cubicBezTo>
                  <a:cubicBezTo>
                    <a:pt x="8171" y="2259"/>
                    <a:pt x="5913" y="1"/>
                    <a:pt x="3126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2"/>
            <p:cNvSpPr/>
            <p:nvPr/>
          </p:nvSpPr>
          <p:spPr>
            <a:xfrm>
              <a:off x="6199620" y="2166103"/>
              <a:ext cx="510993" cy="489257"/>
            </a:xfrm>
            <a:custGeom>
              <a:rect b="b" l="l" r="r" t="t"/>
              <a:pathLst>
                <a:path extrusionOk="0" h="6843" w="7147">
                  <a:moveTo>
                    <a:pt x="3190" y="1"/>
                  </a:moveTo>
                  <a:cubicBezTo>
                    <a:pt x="1881" y="1"/>
                    <a:pt x="719" y="638"/>
                    <a:pt x="0" y="1619"/>
                  </a:cubicBezTo>
                  <a:cubicBezTo>
                    <a:pt x="707" y="955"/>
                    <a:pt x="1658" y="548"/>
                    <a:pt x="2704" y="548"/>
                  </a:cubicBezTo>
                  <a:cubicBezTo>
                    <a:pt x="4890" y="548"/>
                    <a:pt x="6660" y="2320"/>
                    <a:pt x="6660" y="4505"/>
                  </a:cubicBezTo>
                  <a:cubicBezTo>
                    <a:pt x="6660" y="5379"/>
                    <a:pt x="6376" y="6187"/>
                    <a:pt x="5895" y="6843"/>
                  </a:cubicBezTo>
                  <a:cubicBezTo>
                    <a:pt x="6665" y="6121"/>
                    <a:pt x="7147" y="5096"/>
                    <a:pt x="7147" y="3957"/>
                  </a:cubicBezTo>
                  <a:cubicBezTo>
                    <a:pt x="7147" y="1772"/>
                    <a:pt x="5375" y="1"/>
                    <a:pt x="319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9" name="Google Shape;2239;p42"/>
          <p:cNvGrpSpPr/>
          <p:nvPr/>
        </p:nvGrpSpPr>
        <p:grpSpPr>
          <a:xfrm>
            <a:off x="6253743" y="2378159"/>
            <a:ext cx="347970" cy="188038"/>
            <a:chOff x="6253743" y="2378159"/>
            <a:chExt cx="347970" cy="188038"/>
          </a:xfrm>
        </p:grpSpPr>
        <p:sp>
          <p:nvSpPr>
            <p:cNvPr id="2240" name="Google Shape;2240;p42"/>
            <p:cNvSpPr/>
            <p:nvPr/>
          </p:nvSpPr>
          <p:spPr>
            <a:xfrm>
              <a:off x="6314728" y="2378588"/>
              <a:ext cx="33175" cy="187609"/>
            </a:xfrm>
            <a:custGeom>
              <a:rect b="b" l="l" r="r" t="t"/>
              <a:pathLst>
                <a:path extrusionOk="0" h="2624" w="464">
                  <a:moveTo>
                    <a:pt x="229" y="0"/>
                  </a:moveTo>
                  <a:cubicBezTo>
                    <a:pt x="102" y="1"/>
                    <a:pt x="0" y="104"/>
                    <a:pt x="0" y="231"/>
                  </a:cubicBezTo>
                  <a:lnTo>
                    <a:pt x="5" y="2395"/>
                  </a:lnTo>
                  <a:cubicBezTo>
                    <a:pt x="5" y="2521"/>
                    <a:pt x="107" y="2624"/>
                    <a:pt x="233" y="2624"/>
                  </a:cubicBezTo>
                  <a:cubicBezTo>
                    <a:pt x="234" y="2624"/>
                    <a:pt x="234" y="2624"/>
                    <a:pt x="235" y="2624"/>
                  </a:cubicBezTo>
                  <a:cubicBezTo>
                    <a:pt x="362" y="2624"/>
                    <a:pt x="464" y="2521"/>
                    <a:pt x="464" y="2394"/>
                  </a:cubicBezTo>
                  <a:lnTo>
                    <a:pt x="458" y="229"/>
                  </a:lnTo>
                  <a:cubicBezTo>
                    <a:pt x="458" y="102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2"/>
            <p:cNvSpPr/>
            <p:nvPr/>
          </p:nvSpPr>
          <p:spPr>
            <a:xfrm>
              <a:off x="6275263" y="2412263"/>
              <a:ext cx="33175" cy="120473"/>
            </a:xfrm>
            <a:custGeom>
              <a:rect b="b" l="l" r="r" t="t"/>
              <a:pathLst>
                <a:path extrusionOk="0" h="1685" w="464">
                  <a:moveTo>
                    <a:pt x="230" y="1"/>
                  </a:moveTo>
                  <a:cubicBezTo>
                    <a:pt x="103" y="1"/>
                    <a:pt x="0" y="104"/>
                    <a:pt x="1" y="230"/>
                  </a:cubicBezTo>
                  <a:lnTo>
                    <a:pt x="4" y="1456"/>
                  </a:lnTo>
                  <a:cubicBezTo>
                    <a:pt x="5" y="1583"/>
                    <a:pt x="107" y="1685"/>
                    <a:pt x="233" y="1685"/>
                  </a:cubicBezTo>
                  <a:cubicBezTo>
                    <a:pt x="360" y="1684"/>
                    <a:pt x="463" y="1582"/>
                    <a:pt x="462" y="1455"/>
                  </a:cubicBezTo>
                  <a:lnTo>
                    <a:pt x="460" y="229"/>
                  </a:lnTo>
                  <a:cubicBezTo>
                    <a:pt x="460" y="103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2"/>
            <p:cNvSpPr/>
            <p:nvPr/>
          </p:nvSpPr>
          <p:spPr>
            <a:xfrm>
              <a:off x="6253743" y="2457091"/>
              <a:ext cx="15515" cy="30887"/>
            </a:xfrm>
            <a:custGeom>
              <a:rect b="b" l="l" r="r" t="t"/>
              <a:pathLst>
                <a:path extrusionOk="0" h="432" w="217">
                  <a:moveTo>
                    <a:pt x="216" y="1"/>
                  </a:moveTo>
                  <a:cubicBezTo>
                    <a:pt x="96" y="1"/>
                    <a:pt x="0" y="97"/>
                    <a:pt x="0" y="217"/>
                  </a:cubicBezTo>
                  <a:cubicBezTo>
                    <a:pt x="1" y="335"/>
                    <a:pt x="97" y="432"/>
                    <a:pt x="215" y="432"/>
                  </a:cubicBezTo>
                  <a:cubicBezTo>
                    <a:pt x="216" y="432"/>
                    <a:pt x="216" y="432"/>
                    <a:pt x="217" y="432"/>
                  </a:cubicBezTo>
                  <a:cubicBezTo>
                    <a:pt x="217" y="330"/>
                    <a:pt x="216" y="142"/>
                    <a:pt x="216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2"/>
            <p:cNvSpPr/>
            <p:nvPr/>
          </p:nvSpPr>
          <p:spPr>
            <a:xfrm>
              <a:off x="6507552" y="2378159"/>
              <a:ext cx="33246" cy="187609"/>
            </a:xfrm>
            <a:custGeom>
              <a:rect b="b" l="l" r="r" t="t"/>
              <a:pathLst>
                <a:path extrusionOk="0" h="2624" w="465">
                  <a:moveTo>
                    <a:pt x="231" y="0"/>
                  </a:moveTo>
                  <a:cubicBezTo>
                    <a:pt x="230" y="0"/>
                    <a:pt x="229" y="0"/>
                    <a:pt x="229" y="0"/>
                  </a:cubicBezTo>
                  <a:cubicBezTo>
                    <a:pt x="102" y="0"/>
                    <a:pt x="0" y="103"/>
                    <a:pt x="0" y="230"/>
                  </a:cubicBezTo>
                  <a:lnTo>
                    <a:pt x="5" y="2395"/>
                  </a:lnTo>
                  <a:cubicBezTo>
                    <a:pt x="5" y="2522"/>
                    <a:pt x="108" y="2624"/>
                    <a:pt x="235" y="2624"/>
                  </a:cubicBezTo>
                  <a:cubicBezTo>
                    <a:pt x="362" y="2623"/>
                    <a:pt x="465" y="2521"/>
                    <a:pt x="464" y="2394"/>
                  </a:cubicBezTo>
                  <a:lnTo>
                    <a:pt x="459" y="229"/>
                  </a:lnTo>
                  <a:cubicBezTo>
                    <a:pt x="459" y="103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2"/>
            <p:cNvSpPr/>
            <p:nvPr/>
          </p:nvSpPr>
          <p:spPr>
            <a:xfrm>
              <a:off x="6547089" y="2411619"/>
              <a:ext cx="33103" cy="120473"/>
            </a:xfrm>
            <a:custGeom>
              <a:rect b="b" l="l" r="r" t="t"/>
              <a:pathLst>
                <a:path extrusionOk="0" h="1685" w="463">
                  <a:moveTo>
                    <a:pt x="230" y="0"/>
                  </a:moveTo>
                  <a:cubicBezTo>
                    <a:pt x="103" y="1"/>
                    <a:pt x="1" y="104"/>
                    <a:pt x="1" y="231"/>
                  </a:cubicBezTo>
                  <a:lnTo>
                    <a:pt x="3" y="1456"/>
                  </a:lnTo>
                  <a:cubicBezTo>
                    <a:pt x="4" y="1582"/>
                    <a:pt x="106" y="1684"/>
                    <a:pt x="231" y="1684"/>
                  </a:cubicBezTo>
                  <a:cubicBezTo>
                    <a:pt x="232" y="1684"/>
                    <a:pt x="232" y="1684"/>
                    <a:pt x="233" y="1684"/>
                  </a:cubicBezTo>
                  <a:cubicBezTo>
                    <a:pt x="360" y="1684"/>
                    <a:pt x="463" y="1581"/>
                    <a:pt x="462" y="1455"/>
                  </a:cubicBezTo>
                  <a:lnTo>
                    <a:pt x="459" y="229"/>
                  </a:lnTo>
                  <a:cubicBezTo>
                    <a:pt x="459" y="102"/>
                    <a:pt x="356" y="0"/>
                    <a:pt x="230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6586197" y="2456376"/>
              <a:ext cx="15515" cy="30887"/>
            </a:xfrm>
            <a:custGeom>
              <a:rect b="b" l="l" r="r" t="t"/>
              <a:pathLst>
                <a:path extrusionOk="0" h="432" w="217">
                  <a:moveTo>
                    <a:pt x="0" y="0"/>
                  </a:moveTo>
                  <a:cubicBezTo>
                    <a:pt x="1" y="142"/>
                    <a:pt x="1" y="329"/>
                    <a:pt x="1" y="431"/>
                  </a:cubicBezTo>
                  <a:cubicBezTo>
                    <a:pt x="121" y="431"/>
                    <a:pt x="217" y="335"/>
                    <a:pt x="217" y="215"/>
                  </a:cubicBezTo>
                  <a:cubicBezTo>
                    <a:pt x="217" y="96"/>
                    <a:pt x="120" y="0"/>
                    <a:pt x="0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6357483" y="2453945"/>
              <a:ext cx="138920" cy="29314"/>
            </a:xfrm>
            <a:custGeom>
              <a:rect b="b" l="l" r="r" t="t"/>
              <a:pathLst>
                <a:path extrusionOk="0" h="410" w="1943">
                  <a:moveTo>
                    <a:pt x="1942" y="0"/>
                  </a:moveTo>
                  <a:lnTo>
                    <a:pt x="0" y="5"/>
                  </a:lnTo>
                  <a:lnTo>
                    <a:pt x="1" y="410"/>
                  </a:lnTo>
                  <a:lnTo>
                    <a:pt x="1943" y="40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42"/>
          <p:cNvGrpSpPr/>
          <p:nvPr/>
        </p:nvGrpSpPr>
        <p:grpSpPr>
          <a:xfrm>
            <a:off x="6279839" y="4212024"/>
            <a:ext cx="303429" cy="326594"/>
            <a:chOff x="6279839" y="4212024"/>
            <a:chExt cx="303429" cy="326594"/>
          </a:xfrm>
        </p:grpSpPr>
        <p:sp>
          <p:nvSpPr>
            <p:cNvPr id="2248" name="Google Shape;2248;p42"/>
            <p:cNvSpPr/>
            <p:nvPr/>
          </p:nvSpPr>
          <p:spPr>
            <a:xfrm>
              <a:off x="6312083" y="4212024"/>
              <a:ext cx="115826" cy="304722"/>
            </a:xfrm>
            <a:custGeom>
              <a:rect b="b" l="l" r="r" t="t"/>
              <a:pathLst>
                <a:path extrusionOk="0" h="4262" w="1620">
                  <a:moveTo>
                    <a:pt x="1409" y="0"/>
                  </a:moveTo>
                  <a:cubicBezTo>
                    <a:pt x="1342" y="0"/>
                    <a:pt x="1277" y="49"/>
                    <a:pt x="1255" y="173"/>
                  </a:cubicBezTo>
                  <a:cubicBezTo>
                    <a:pt x="1200" y="473"/>
                    <a:pt x="786" y="2276"/>
                    <a:pt x="710" y="2651"/>
                  </a:cubicBezTo>
                  <a:cubicBezTo>
                    <a:pt x="613" y="3131"/>
                    <a:pt x="246" y="3292"/>
                    <a:pt x="0" y="3456"/>
                  </a:cubicBezTo>
                  <a:lnTo>
                    <a:pt x="310" y="4261"/>
                  </a:lnTo>
                  <a:cubicBezTo>
                    <a:pt x="310" y="4261"/>
                    <a:pt x="790" y="4117"/>
                    <a:pt x="1030" y="4045"/>
                  </a:cubicBezTo>
                  <a:cubicBezTo>
                    <a:pt x="1271" y="3973"/>
                    <a:pt x="1619" y="3961"/>
                    <a:pt x="1619" y="3804"/>
                  </a:cubicBezTo>
                  <a:lnTo>
                    <a:pt x="1619" y="2742"/>
                  </a:lnTo>
                  <a:cubicBezTo>
                    <a:pt x="1619" y="2646"/>
                    <a:pt x="1541" y="2591"/>
                    <a:pt x="1456" y="2591"/>
                  </a:cubicBezTo>
                  <a:cubicBezTo>
                    <a:pt x="1371" y="2591"/>
                    <a:pt x="1281" y="2647"/>
                    <a:pt x="1259" y="2773"/>
                  </a:cubicBezTo>
                  <a:cubicBezTo>
                    <a:pt x="1170" y="3295"/>
                    <a:pt x="1042" y="3397"/>
                    <a:pt x="1042" y="3397"/>
                  </a:cubicBezTo>
                  <a:cubicBezTo>
                    <a:pt x="1042" y="3397"/>
                    <a:pt x="1147" y="3172"/>
                    <a:pt x="1181" y="2806"/>
                  </a:cubicBezTo>
                  <a:cubicBezTo>
                    <a:pt x="1197" y="2628"/>
                    <a:pt x="1258" y="2511"/>
                    <a:pt x="1382" y="2481"/>
                  </a:cubicBezTo>
                  <a:cubicBezTo>
                    <a:pt x="1400" y="2476"/>
                    <a:pt x="1417" y="2475"/>
                    <a:pt x="1434" y="2475"/>
                  </a:cubicBezTo>
                  <a:cubicBezTo>
                    <a:pt x="1535" y="2475"/>
                    <a:pt x="1609" y="2542"/>
                    <a:pt x="1609" y="2542"/>
                  </a:cubicBezTo>
                  <a:lnTo>
                    <a:pt x="1609" y="228"/>
                  </a:lnTo>
                  <a:cubicBezTo>
                    <a:pt x="1609" y="100"/>
                    <a:pt x="1505" y="0"/>
                    <a:pt x="1409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6279839" y="4456682"/>
              <a:ext cx="52122" cy="81936"/>
            </a:xfrm>
            <a:custGeom>
              <a:rect b="b" l="l" r="r" t="t"/>
              <a:pathLst>
                <a:path extrusionOk="0" h="1146" w="729">
                  <a:moveTo>
                    <a:pt x="325" y="0"/>
                  </a:moveTo>
                  <a:cubicBezTo>
                    <a:pt x="323" y="0"/>
                    <a:pt x="320" y="1"/>
                    <a:pt x="317" y="2"/>
                  </a:cubicBezTo>
                  <a:lnTo>
                    <a:pt x="20" y="115"/>
                  </a:lnTo>
                  <a:cubicBezTo>
                    <a:pt x="8" y="120"/>
                    <a:pt x="1" y="134"/>
                    <a:pt x="6" y="147"/>
                  </a:cubicBezTo>
                  <a:lnTo>
                    <a:pt x="381" y="1129"/>
                  </a:lnTo>
                  <a:cubicBezTo>
                    <a:pt x="384" y="1139"/>
                    <a:pt x="394" y="1145"/>
                    <a:pt x="404" y="1145"/>
                  </a:cubicBezTo>
                  <a:cubicBezTo>
                    <a:pt x="407" y="1145"/>
                    <a:pt x="409" y="1145"/>
                    <a:pt x="412" y="1144"/>
                  </a:cubicBezTo>
                  <a:lnTo>
                    <a:pt x="709" y="1030"/>
                  </a:lnTo>
                  <a:cubicBezTo>
                    <a:pt x="722" y="1026"/>
                    <a:pt x="728" y="1011"/>
                    <a:pt x="723" y="999"/>
                  </a:cubicBezTo>
                  <a:lnTo>
                    <a:pt x="348" y="17"/>
                  </a:lnTo>
                  <a:cubicBezTo>
                    <a:pt x="345" y="6"/>
                    <a:pt x="336" y="0"/>
                    <a:pt x="32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6435270" y="4212024"/>
              <a:ext cx="115826" cy="304722"/>
            </a:xfrm>
            <a:custGeom>
              <a:rect b="b" l="l" r="r" t="t"/>
              <a:pathLst>
                <a:path extrusionOk="0" h="4262" w="1620">
                  <a:moveTo>
                    <a:pt x="210" y="0"/>
                  </a:moveTo>
                  <a:cubicBezTo>
                    <a:pt x="114" y="0"/>
                    <a:pt x="11" y="100"/>
                    <a:pt x="11" y="228"/>
                  </a:cubicBezTo>
                  <a:lnTo>
                    <a:pt x="11" y="2542"/>
                  </a:lnTo>
                  <a:cubicBezTo>
                    <a:pt x="11" y="2542"/>
                    <a:pt x="84" y="2475"/>
                    <a:pt x="185" y="2475"/>
                  </a:cubicBezTo>
                  <a:cubicBezTo>
                    <a:pt x="202" y="2475"/>
                    <a:pt x="220" y="2476"/>
                    <a:pt x="238" y="2481"/>
                  </a:cubicBezTo>
                  <a:cubicBezTo>
                    <a:pt x="362" y="2511"/>
                    <a:pt x="422" y="2628"/>
                    <a:pt x="438" y="2806"/>
                  </a:cubicBezTo>
                  <a:cubicBezTo>
                    <a:pt x="473" y="3172"/>
                    <a:pt x="577" y="3397"/>
                    <a:pt x="577" y="3397"/>
                  </a:cubicBezTo>
                  <a:cubicBezTo>
                    <a:pt x="577" y="3397"/>
                    <a:pt x="451" y="3295"/>
                    <a:pt x="361" y="2773"/>
                  </a:cubicBezTo>
                  <a:cubicBezTo>
                    <a:pt x="339" y="2647"/>
                    <a:pt x="249" y="2591"/>
                    <a:pt x="164" y="2591"/>
                  </a:cubicBezTo>
                  <a:cubicBezTo>
                    <a:pt x="80" y="2591"/>
                    <a:pt x="1" y="2646"/>
                    <a:pt x="1" y="2742"/>
                  </a:cubicBezTo>
                  <a:lnTo>
                    <a:pt x="1" y="3804"/>
                  </a:lnTo>
                  <a:cubicBezTo>
                    <a:pt x="1" y="3961"/>
                    <a:pt x="349" y="3973"/>
                    <a:pt x="589" y="4045"/>
                  </a:cubicBezTo>
                  <a:cubicBezTo>
                    <a:pt x="830" y="4117"/>
                    <a:pt x="1311" y="4261"/>
                    <a:pt x="1311" y="4261"/>
                  </a:cubicBezTo>
                  <a:lnTo>
                    <a:pt x="1620" y="3456"/>
                  </a:lnTo>
                  <a:cubicBezTo>
                    <a:pt x="1374" y="3292"/>
                    <a:pt x="1007" y="3131"/>
                    <a:pt x="909" y="2651"/>
                  </a:cubicBezTo>
                  <a:cubicBezTo>
                    <a:pt x="833" y="2276"/>
                    <a:pt x="419" y="473"/>
                    <a:pt x="365" y="173"/>
                  </a:cubicBezTo>
                  <a:cubicBezTo>
                    <a:pt x="342" y="49"/>
                    <a:pt x="278" y="0"/>
                    <a:pt x="210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6531217" y="4456682"/>
              <a:ext cx="52050" cy="81936"/>
            </a:xfrm>
            <a:custGeom>
              <a:rect b="b" l="l" r="r" t="t"/>
              <a:pathLst>
                <a:path extrusionOk="0" h="1146" w="728">
                  <a:moveTo>
                    <a:pt x="403" y="0"/>
                  </a:moveTo>
                  <a:cubicBezTo>
                    <a:pt x="394" y="0"/>
                    <a:pt x="384" y="6"/>
                    <a:pt x="380" y="17"/>
                  </a:cubicBezTo>
                  <a:lnTo>
                    <a:pt x="5" y="999"/>
                  </a:lnTo>
                  <a:cubicBezTo>
                    <a:pt x="1" y="1011"/>
                    <a:pt x="7" y="1026"/>
                    <a:pt x="19" y="1030"/>
                  </a:cubicBezTo>
                  <a:lnTo>
                    <a:pt x="316" y="1144"/>
                  </a:lnTo>
                  <a:cubicBezTo>
                    <a:pt x="319" y="1145"/>
                    <a:pt x="322" y="1145"/>
                    <a:pt x="325" y="1145"/>
                  </a:cubicBezTo>
                  <a:cubicBezTo>
                    <a:pt x="335" y="1145"/>
                    <a:pt x="344" y="1139"/>
                    <a:pt x="348" y="1129"/>
                  </a:cubicBezTo>
                  <a:lnTo>
                    <a:pt x="723" y="147"/>
                  </a:lnTo>
                  <a:cubicBezTo>
                    <a:pt x="727" y="134"/>
                    <a:pt x="721" y="120"/>
                    <a:pt x="708" y="115"/>
                  </a:cubicBezTo>
                  <a:lnTo>
                    <a:pt x="411" y="2"/>
                  </a:lnTo>
                  <a:cubicBezTo>
                    <a:pt x="409" y="1"/>
                    <a:pt x="406" y="0"/>
                    <a:pt x="403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2585872" y="3290445"/>
            <a:ext cx="274545" cy="285771"/>
            <a:chOff x="2585872" y="3290445"/>
            <a:chExt cx="274545" cy="285771"/>
          </a:xfrm>
        </p:grpSpPr>
        <p:sp>
          <p:nvSpPr>
            <p:cNvPr id="2253" name="Google Shape;2253;p42"/>
            <p:cNvSpPr/>
            <p:nvPr/>
          </p:nvSpPr>
          <p:spPr>
            <a:xfrm>
              <a:off x="2585872" y="3290445"/>
              <a:ext cx="245665" cy="268688"/>
            </a:xfrm>
            <a:custGeom>
              <a:rect b="b" l="l" r="r" t="t"/>
              <a:pathLst>
                <a:path extrusionOk="0" h="3758" w="3436">
                  <a:moveTo>
                    <a:pt x="784" y="2841"/>
                  </a:moveTo>
                  <a:cubicBezTo>
                    <a:pt x="881" y="2841"/>
                    <a:pt x="1016" y="2981"/>
                    <a:pt x="1242" y="2981"/>
                  </a:cubicBezTo>
                  <a:cubicBezTo>
                    <a:pt x="1277" y="2981"/>
                    <a:pt x="1314" y="2977"/>
                    <a:pt x="1354" y="2970"/>
                  </a:cubicBezTo>
                  <a:cubicBezTo>
                    <a:pt x="1372" y="2966"/>
                    <a:pt x="1389" y="2964"/>
                    <a:pt x="1405" y="2964"/>
                  </a:cubicBezTo>
                  <a:cubicBezTo>
                    <a:pt x="1654" y="2964"/>
                    <a:pt x="1649" y="3372"/>
                    <a:pt x="1264" y="3484"/>
                  </a:cubicBezTo>
                  <a:cubicBezTo>
                    <a:pt x="1219" y="3497"/>
                    <a:pt x="1176" y="3503"/>
                    <a:pt x="1135" y="3503"/>
                  </a:cubicBezTo>
                  <a:cubicBezTo>
                    <a:pt x="798" y="3503"/>
                    <a:pt x="615" y="3095"/>
                    <a:pt x="669" y="2956"/>
                  </a:cubicBezTo>
                  <a:cubicBezTo>
                    <a:pt x="703" y="2871"/>
                    <a:pt x="739" y="2841"/>
                    <a:pt x="784" y="2841"/>
                  </a:cubicBezTo>
                  <a:close/>
                  <a:moveTo>
                    <a:pt x="2062" y="1"/>
                  </a:moveTo>
                  <a:cubicBezTo>
                    <a:pt x="1811" y="1"/>
                    <a:pt x="1532" y="67"/>
                    <a:pt x="1240" y="232"/>
                  </a:cubicBezTo>
                  <a:cubicBezTo>
                    <a:pt x="210" y="817"/>
                    <a:pt x="0" y="1743"/>
                    <a:pt x="77" y="2512"/>
                  </a:cubicBezTo>
                  <a:cubicBezTo>
                    <a:pt x="147" y="3207"/>
                    <a:pt x="479" y="3757"/>
                    <a:pt x="1104" y="3757"/>
                  </a:cubicBezTo>
                  <a:cubicBezTo>
                    <a:pt x="1133" y="3757"/>
                    <a:pt x="1163" y="3756"/>
                    <a:pt x="1193" y="3754"/>
                  </a:cubicBezTo>
                  <a:cubicBezTo>
                    <a:pt x="1788" y="3707"/>
                    <a:pt x="1954" y="3110"/>
                    <a:pt x="1969" y="2839"/>
                  </a:cubicBezTo>
                  <a:cubicBezTo>
                    <a:pt x="1994" y="2393"/>
                    <a:pt x="2305" y="2059"/>
                    <a:pt x="2903" y="1761"/>
                  </a:cubicBezTo>
                  <a:cubicBezTo>
                    <a:pt x="3362" y="1532"/>
                    <a:pt x="3435" y="1048"/>
                    <a:pt x="3177" y="585"/>
                  </a:cubicBezTo>
                  <a:cubicBezTo>
                    <a:pt x="3021" y="306"/>
                    <a:pt x="2604" y="1"/>
                    <a:pt x="206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804435" y="3424856"/>
              <a:ext cx="55983" cy="53123"/>
            </a:xfrm>
            <a:custGeom>
              <a:rect b="b" l="l" r="r" t="t"/>
              <a:pathLst>
                <a:path extrusionOk="0" h="743" w="783">
                  <a:moveTo>
                    <a:pt x="644" y="1"/>
                  </a:moveTo>
                  <a:cubicBezTo>
                    <a:pt x="644" y="1"/>
                    <a:pt x="602" y="134"/>
                    <a:pt x="387" y="159"/>
                  </a:cubicBezTo>
                  <a:cubicBezTo>
                    <a:pt x="172" y="182"/>
                    <a:pt x="1" y="278"/>
                    <a:pt x="41" y="525"/>
                  </a:cubicBezTo>
                  <a:cubicBezTo>
                    <a:pt x="41" y="525"/>
                    <a:pt x="190" y="638"/>
                    <a:pt x="328" y="742"/>
                  </a:cubicBezTo>
                  <a:cubicBezTo>
                    <a:pt x="782" y="557"/>
                    <a:pt x="645" y="1"/>
                    <a:pt x="644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2801861" y="3464179"/>
              <a:ext cx="25167" cy="19733"/>
            </a:xfrm>
            <a:custGeom>
              <a:rect b="b" l="l" r="r" t="t"/>
              <a:pathLst>
                <a:path extrusionOk="0" h="276" w="352">
                  <a:moveTo>
                    <a:pt x="35" y="1"/>
                  </a:moveTo>
                  <a:cubicBezTo>
                    <a:pt x="26" y="1"/>
                    <a:pt x="16" y="5"/>
                    <a:pt x="11" y="13"/>
                  </a:cubicBezTo>
                  <a:cubicBezTo>
                    <a:pt x="0" y="27"/>
                    <a:pt x="3" y="46"/>
                    <a:pt x="16" y="57"/>
                  </a:cubicBezTo>
                  <a:lnTo>
                    <a:pt x="297" y="270"/>
                  </a:lnTo>
                  <a:cubicBezTo>
                    <a:pt x="302" y="274"/>
                    <a:pt x="309" y="276"/>
                    <a:pt x="315" y="276"/>
                  </a:cubicBezTo>
                  <a:cubicBezTo>
                    <a:pt x="325" y="276"/>
                    <a:pt x="335" y="272"/>
                    <a:pt x="341" y="264"/>
                  </a:cubicBezTo>
                  <a:cubicBezTo>
                    <a:pt x="351" y="250"/>
                    <a:pt x="349" y="231"/>
                    <a:pt x="335" y="220"/>
                  </a:cubicBezTo>
                  <a:lnTo>
                    <a:pt x="54" y="7"/>
                  </a:lnTo>
                  <a:cubicBezTo>
                    <a:pt x="49" y="3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2736442" y="3472187"/>
              <a:ext cx="84439" cy="104029"/>
            </a:xfrm>
            <a:custGeom>
              <a:rect b="b" l="l" r="r" t="t"/>
              <a:pathLst>
                <a:path extrusionOk="0" h="1455" w="1181">
                  <a:moveTo>
                    <a:pt x="911" y="1"/>
                  </a:moveTo>
                  <a:lnTo>
                    <a:pt x="17" y="1368"/>
                  </a:lnTo>
                  <a:cubicBezTo>
                    <a:pt x="0" y="1392"/>
                    <a:pt x="6" y="1426"/>
                    <a:pt x="30" y="1443"/>
                  </a:cubicBezTo>
                  <a:cubicBezTo>
                    <a:pt x="40" y="1451"/>
                    <a:pt x="52" y="1455"/>
                    <a:pt x="64" y="1455"/>
                  </a:cubicBezTo>
                  <a:cubicBezTo>
                    <a:pt x="80" y="1455"/>
                    <a:pt x="95" y="1448"/>
                    <a:pt x="107" y="1435"/>
                  </a:cubicBezTo>
                  <a:lnTo>
                    <a:pt x="1181" y="206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42"/>
          <p:cNvGrpSpPr/>
          <p:nvPr/>
        </p:nvGrpSpPr>
        <p:grpSpPr>
          <a:xfrm>
            <a:off x="2009474" y="1127199"/>
            <a:ext cx="5125084" cy="1326198"/>
            <a:chOff x="2009474" y="1127199"/>
            <a:chExt cx="5125084" cy="1326198"/>
          </a:xfrm>
        </p:grpSpPr>
        <p:sp>
          <p:nvSpPr>
            <p:cNvPr id="2258" name="Google Shape;2258;p42"/>
            <p:cNvSpPr/>
            <p:nvPr/>
          </p:nvSpPr>
          <p:spPr>
            <a:xfrm>
              <a:off x="2009474" y="1483462"/>
              <a:ext cx="5125084" cy="969935"/>
            </a:xfrm>
            <a:custGeom>
              <a:rect b="b" l="l" r="r" t="t"/>
              <a:pathLst>
                <a:path extrusionOk="0" h="13566" w="71682">
                  <a:moveTo>
                    <a:pt x="3422" y="0"/>
                  </a:moveTo>
                  <a:cubicBezTo>
                    <a:pt x="1536" y="0"/>
                    <a:pt x="1" y="1535"/>
                    <a:pt x="1" y="3422"/>
                  </a:cubicBezTo>
                  <a:cubicBezTo>
                    <a:pt x="1" y="5309"/>
                    <a:pt x="1536" y="6844"/>
                    <a:pt x="3422" y="6844"/>
                  </a:cubicBezTo>
                  <a:lnTo>
                    <a:pt x="68260" y="6844"/>
                  </a:lnTo>
                  <a:cubicBezTo>
                    <a:pt x="70079" y="6844"/>
                    <a:pt x="71560" y="8324"/>
                    <a:pt x="71560" y="10144"/>
                  </a:cubicBezTo>
                  <a:cubicBezTo>
                    <a:pt x="71560" y="11964"/>
                    <a:pt x="70079" y="13444"/>
                    <a:pt x="68260" y="13444"/>
                  </a:cubicBezTo>
                  <a:lnTo>
                    <a:pt x="66842" y="13444"/>
                  </a:lnTo>
                  <a:cubicBezTo>
                    <a:pt x="66808" y="13444"/>
                    <a:pt x="66780" y="13471"/>
                    <a:pt x="66780" y="13505"/>
                  </a:cubicBezTo>
                  <a:cubicBezTo>
                    <a:pt x="66780" y="13538"/>
                    <a:pt x="66808" y="13565"/>
                    <a:pt x="66842" y="13565"/>
                  </a:cubicBezTo>
                  <a:lnTo>
                    <a:pt x="68260" y="13565"/>
                  </a:lnTo>
                  <a:cubicBezTo>
                    <a:pt x="70146" y="13565"/>
                    <a:pt x="71681" y="12030"/>
                    <a:pt x="71681" y="10144"/>
                  </a:cubicBezTo>
                  <a:cubicBezTo>
                    <a:pt x="71681" y="8258"/>
                    <a:pt x="70146" y="6723"/>
                    <a:pt x="68260" y="6723"/>
                  </a:cubicBezTo>
                  <a:lnTo>
                    <a:pt x="3422" y="6723"/>
                  </a:lnTo>
                  <a:cubicBezTo>
                    <a:pt x="1603" y="6723"/>
                    <a:pt x="122" y="5242"/>
                    <a:pt x="122" y="3422"/>
                  </a:cubicBezTo>
                  <a:cubicBezTo>
                    <a:pt x="122" y="1602"/>
                    <a:pt x="1603" y="122"/>
                    <a:pt x="3422" y="122"/>
                  </a:cubicBezTo>
                  <a:lnTo>
                    <a:pt x="4963" y="122"/>
                  </a:lnTo>
                  <a:cubicBezTo>
                    <a:pt x="4996" y="122"/>
                    <a:pt x="5023" y="95"/>
                    <a:pt x="5023" y="61"/>
                  </a:cubicBezTo>
                  <a:cubicBezTo>
                    <a:pt x="5023" y="27"/>
                    <a:pt x="4996" y="0"/>
                    <a:pt x="4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2364236" y="1127199"/>
              <a:ext cx="721338" cy="721338"/>
            </a:xfrm>
            <a:custGeom>
              <a:rect b="b" l="l" r="r" t="t"/>
              <a:pathLst>
                <a:path extrusionOk="0" h="10089" w="10089">
                  <a:moveTo>
                    <a:pt x="5045" y="0"/>
                  </a:moveTo>
                  <a:cubicBezTo>
                    <a:pt x="2259" y="0"/>
                    <a:pt x="1" y="2258"/>
                    <a:pt x="1" y="5044"/>
                  </a:cubicBezTo>
                  <a:cubicBezTo>
                    <a:pt x="1" y="7830"/>
                    <a:pt x="2259" y="10088"/>
                    <a:pt x="5045" y="10088"/>
                  </a:cubicBezTo>
                  <a:cubicBezTo>
                    <a:pt x="7830" y="10088"/>
                    <a:pt x="10089" y="7830"/>
                    <a:pt x="10089" y="5044"/>
                  </a:cubicBezTo>
                  <a:cubicBezTo>
                    <a:pt x="10089" y="2258"/>
                    <a:pt x="7830" y="0"/>
                    <a:pt x="5045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2501365" y="1127199"/>
              <a:ext cx="584206" cy="671219"/>
            </a:xfrm>
            <a:custGeom>
              <a:rect b="b" l="l" r="r" t="t"/>
              <a:pathLst>
                <a:path extrusionOk="0" h="9388" w="8171">
                  <a:moveTo>
                    <a:pt x="3127" y="0"/>
                  </a:moveTo>
                  <a:cubicBezTo>
                    <a:pt x="1945" y="0"/>
                    <a:pt x="860" y="407"/>
                    <a:pt x="1" y="1087"/>
                  </a:cubicBezTo>
                  <a:cubicBezTo>
                    <a:pt x="753" y="642"/>
                    <a:pt x="1628" y="386"/>
                    <a:pt x="2565" y="386"/>
                  </a:cubicBezTo>
                  <a:cubicBezTo>
                    <a:pt x="5351" y="386"/>
                    <a:pt x="7609" y="2644"/>
                    <a:pt x="7609" y="5430"/>
                  </a:cubicBezTo>
                  <a:cubicBezTo>
                    <a:pt x="7609" y="7035"/>
                    <a:pt x="6859" y="8464"/>
                    <a:pt x="5691" y="9387"/>
                  </a:cubicBezTo>
                  <a:cubicBezTo>
                    <a:pt x="7175" y="8509"/>
                    <a:pt x="8171" y="6894"/>
                    <a:pt x="8171" y="5044"/>
                  </a:cubicBezTo>
                  <a:cubicBezTo>
                    <a:pt x="8171" y="2258"/>
                    <a:pt x="5912" y="0"/>
                    <a:pt x="3127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2442023" y="1204986"/>
              <a:ext cx="565760" cy="565760"/>
            </a:xfrm>
            <a:custGeom>
              <a:rect b="b" l="l" r="r" t="t"/>
              <a:pathLst>
                <a:path extrusionOk="0" h="7913" w="7913">
                  <a:moveTo>
                    <a:pt x="3957" y="0"/>
                  </a:moveTo>
                  <a:cubicBezTo>
                    <a:pt x="1771" y="0"/>
                    <a:pt x="1" y="1771"/>
                    <a:pt x="1" y="3956"/>
                  </a:cubicBezTo>
                  <a:cubicBezTo>
                    <a:pt x="1" y="6141"/>
                    <a:pt x="1771" y="7913"/>
                    <a:pt x="3957" y="7913"/>
                  </a:cubicBezTo>
                  <a:cubicBezTo>
                    <a:pt x="6141" y="7913"/>
                    <a:pt x="7913" y="6141"/>
                    <a:pt x="7913" y="3956"/>
                  </a:cubicBezTo>
                  <a:cubicBezTo>
                    <a:pt x="7913" y="1771"/>
                    <a:pt x="6141" y="0"/>
                    <a:pt x="3957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2496717" y="1204986"/>
              <a:ext cx="511064" cy="489257"/>
            </a:xfrm>
            <a:custGeom>
              <a:rect b="b" l="l" r="r" t="t"/>
              <a:pathLst>
                <a:path extrusionOk="0" h="6843" w="7148">
                  <a:moveTo>
                    <a:pt x="3192" y="0"/>
                  </a:moveTo>
                  <a:cubicBezTo>
                    <a:pt x="1881" y="0"/>
                    <a:pt x="721" y="638"/>
                    <a:pt x="0" y="1618"/>
                  </a:cubicBezTo>
                  <a:cubicBezTo>
                    <a:pt x="709" y="955"/>
                    <a:pt x="1659" y="548"/>
                    <a:pt x="2705" y="548"/>
                  </a:cubicBezTo>
                  <a:cubicBezTo>
                    <a:pt x="4890" y="548"/>
                    <a:pt x="6662" y="2319"/>
                    <a:pt x="6662" y="4504"/>
                  </a:cubicBezTo>
                  <a:cubicBezTo>
                    <a:pt x="6662" y="5379"/>
                    <a:pt x="6377" y="6186"/>
                    <a:pt x="5897" y="6842"/>
                  </a:cubicBezTo>
                  <a:cubicBezTo>
                    <a:pt x="6666" y="6120"/>
                    <a:pt x="7148" y="5095"/>
                    <a:pt x="7148" y="3956"/>
                  </a:cubicBezTo>
                  <a:cubicBezTo>
                    <a:pt x="7148" y="1771"/>
                    <a:pt x="5376" y="0"/>
                    <a:pt x="3192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2981100" y="1127199"/>
              <a:ext cx="3816537" cy="721338"/>
            </a:xfrm>
            <a:custGeom>
              <a:rect b="b" l="l" r="r" t="t"/>
              <a:pathLst>
                <a:path extrusionOk="0" h="10089" w="53380">
                  <a:moveTo>
                    <a:pt x="224" y="0"/>
                  </a:moveTo>
                  <a:cubicBezTo>
                    <a:pt x="71" y="0"/>
                    <a:pt x="1" y="194"/>
                    <a:pt x="121" y="288"/>
                  </a:cubicBezTo>
                  <a:cubicBezTo>
                    <a:pt x="1536" y="1391"/>
                    <a:pt x="2447" y="3111"/>
                    <a:pt x="2447" y="5044"/>
                  </a:cubicBezTo>
                  <a:cubicBezTo>
                    <a:pt x="2447" y="6978"/>
                    <a:pt x="1536" y="8697"/>
                    <a:pt x="121" y="9800"/>
                  </a:cubicBezTo>
                  <a:cubicBezTo>
                    <a:pt x="1" y="9894"/>
                    <a:pt x="71" y="10088"/>
                    <a:pt x="224" y="10088"/>
                  </a:cubicBezTo>
                  <a:lnTo>
                    <a:pt x="48335" y="10088"/>
                  </a:lnTo>
                  <a:cubicBezTo>
                    <a:pt x="51121" y="10088"/>
                    <a:pt x="53379" y="7830"/>
                    <a:pt x="53379" y="5044"/>
                  </a:cubicBezTo>
                  <a:cubicBezTo>
                    <a:pt x="53379" y="2258"/>
                    <a:pt x="51121" y="0"/>
                    <a:pt x="48335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4359461" y="1252849"/>
              <a:ext cx="8723" cy="457727"/>
            </a:xfrm>
            <a:custGeom>
              <a:rect b="b" l="l" r="r" t="t"/>
              <a:pathLst>
                <a:path extrusionOk="0" h="6402" w="122">
                  <a:moveTo>
                    <a:pt x="61" y="0"/>
                  </a:moveTo>
                  <a:cubicBezTo>
                    <a:pt x="27" y="0"/>
                    <a:pt x="0" y="28"/>
                    <a:pt x="0" y="62"/>
                  </a:cubicBezTo>
                  <a:lnTo>
                    <a:pt x="0" y="6341"/>
                  </a:lnTo>
                  <a:cubicBezTo>
                    <a:pt x="0" y="6374"/>
                    <a:pt x="27" y="6401"/>
                    <a:pt x="61" y="6401"/>
                  </a:cubicBezTo>
                  <a:cubicBezTo>
                    <a:pt x="94" y="6401"/>
                    <a:pt x="122" y="6374"/>
                    <a:pt x="122" y="6341"/>
                  </a:cubicBezTo>
                  <a:lnTo>
                    <a:pt x="122" y="62"/>
                  </a:lnTo>
                  <a:cubicBezTo>
                    <a:pt x="122" y="28"/>
                    <a:pt x="94" y="0"/>
                    <a:pt x="6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2981100" y="1127199"/>
              <a:ext cx="3816537" cy="632681"/>
            </a:xfrm>
            <a:custGeom>
              <a:rect b="b" l="l" r="r" t="t"/>
              <a:pathLst>
                <a:path extrusionOk="0" h="8849" w="53380">
                  <a:moveTo>
                    <a:pt x="224" y="0"/>
                  </a:moveTo>
                  <a:cubicBezTo>
                    <a:pt x="71" y="0"/>
                    <a:pt x="1" y="194"/>
                    <a:pt x="121" y="288"/>
                  </a:cubicBezTo>
                  <a:cubicBezTo>
                    <a:pt x="226" y="370"/>
                    <a:pt x="327" y="456"/>
                    <a:pt x="426" y="544"/>
                  </a:cubicBezTo>
                  <a:lnTo>
                    <a:pt x="47798" y="544"/>
                  </a:lnTo>
                  <a:cubicBezTo>
                    <a:pt x="50583" y="544"/>
                    <a:pt x="52841" y="2802"/>
                    <a:pt x="52841" y="5588"/>
                  </a:cubicBezTo>
                  <a:cubicBezTo>
                    <a:pt x="52841" y="6832"/>
                    <a:pt x="52391" y="7969"/>
                    <a:pt x="51644" y="8849"/>
                  </a:cubicBezTo>
                  <a:cubicBezTo>
                    <a:pt x="52707" y="7924"/>
                    <a:pt x="53379" y="6564"/>
                    <a:pt x="53379" y="5044"/>
                  </a:cubicBezTo>
                  <a:cubicBezTo>
                    <a:pt x="53379" y="2258"/>
                    <a:pt x="51121" y="0"/>
                    <a:pt x="48335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603675" y="1400885"/>
              <a:ext cx="130268" cy="11368"/>
            </a:xfrm>
            <a:custGeom>
              <a:rect b="b" l="l" r="r" t="t"/>
              <a:pathLst>
                <a:path extrusionOk="0" h="159" w="1822">
                  <a:moveTo>
                    <a:pt x="0" y="1"/>
                  </a:moveTo>
                  <a:lnTo>
                    <a:pt x="0" y="158"/>
                  </a:lnTo>
                  <a:lnTo>
                    <a:pt x="1821" y="158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7" name="Google Shape;2267;p42"/>
          <p:cNvGrpSpPr/>
          <p:nvPr/>
        </p:nvGrpSpPr>
        <p:grpSpPr>
          <a:xfrm>
            <a:off x="2546121" y="1350766"/>
            <a:ext cx="357556" cy="265465"/>
            <a:chOff x="2546121" y="1350766"/>
            <a:chExt cx="357556" cy="265465"/>
          </a:xfrm>
        </p:grpSpPr>
        <p:sp>
          <p:nvSpPr>
            <p:cNvPr id="2268" name="Google Shape;2268;p42"/>
            <p:cNvSpPr/>
            <p:nvPr/>
          </p:nvSpPr>
          <p:spPr>
            <a:xfrm>
              <a:off x="2546121" y="1350766"/>
              <a:ext cx="244950" cy="175955"/>
            </a:xfrm>
            <a:custGeom>
              <a:rect b="b" l="l" r="r" t="t"/>
              <a:pathLst>
                <a:path extrusionOk="0" h="2461" w="3426">
                  <a:moveTo>
                    <a:pt x="1713" y="1"/>
                  </a:moveTo>
                  <a:cubicBezTo>
                    <a:pt x="767" y="1"/>
                    <a:pt x="0" y="552"/>
                    <a:pt x="0" y="1231"/>
                  </a:cubicBezTo>
                  <a:cubicBezTo>
                    <a:pt x="0" y="1910"/>
                    <a:pt x="767" y="2460"/>
                    <a:pt x="1713" y="2460"/>
                  </a:cubicBezTo>
                  <a:cubicBezTo>
                    <a:pt x="2659" y="2460"/>
                    <a:pt x="3425" y="1910"/>
                    <a:pt x="3425" y="1231"/>
                  </a:cubicBezTo>
                  <a:cubicBezTo>
                    <a:pt x="3425" y="552"/>
                    <a:pt x="2659" y="1"/>
                    <a:pt x="171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2675027" y="1403315"/>
              <a:ext cx="228649" cy="175526"/>
            </a:xfrm>
            <a:custGeom>
              <a:rect b="b" l="l" r="r" t="t"/>
              <a:pathLst>
                <a:path extrusionOk="0" h="2455" w="3198">
                  <a:moveTo>
                    <a:pt x="1648" y="0"/>
                  </a:moveTo>
                  <a:cubicBezTo>
                    <a:pt x="1732" y="154"/>
                    <a:pt x="1780" y="321"/>
                    <a:pt x="1780" y="496"/>
                  </a:cubicBezTo>
                  <a:cubicBezTo>
                    <a:pt x="1780" y="1216"/>
                    <a:pt x="992" y="1801"/>
                    <a:pt x="1" y="1836"/>
                  </a:cubicBezTo>
                  <a:cubicBezTo>
                    <a:pt x="297" y="2206"/>
                    <a:pt x="850" y="2455"/>
                    <a:pt x="1485" y="2455"/>
                  </a:cubicBezTo>
                  <a:cubicBezTo>
                    <a:pt x="2431" y="2455"/>
                    <a:pt x="3198" y="1904"/>
                    <a:pt x="3198" y="1224"/>
                  </a:cubicBezTo>
                  <a:cubicBezTo>
                    <a:pt x="3198" y="584"/>
                    <a:pt x="2517" y="59"/>
                    <a:pt x="1648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2558204" y="1483391"/>
              <a:ext cx="52122" cy="55840"/>
            </a:xfrm>
            <a:custGeom>
              <a:rect b="b" l="l" r="r" t="t"/>
              <a:pathLst>
                <a:path extrusionOk="0" h="781" w="729">
                  <a:moveTo>
                    <a:pt x="258" y="0"/>
                  </a:moveTo>
                  <a:lnTo>
                    <a:pt x="19" y="681"/>
                  </a:lnTo>
                  <a:cubicBezTo>
                    <a:pt x="1" y="733"/>
                    <a:pt x="42" y="780"/>
                    <a:pt x="89" y="780"/>
                  </a:cubicBezTo>
                  <a:cubicBezTo>
                    <a:pt x="103" y="780"/>
                    <a:pt x="118" y="776"/>
                    <a:pt x="131" y="767"/>
                  </a:cubicBezTo>
                  <a:lnTo>
                    <a:pt x="729" y="36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2808867" y="1559248"/>
              <a:ext cx="40468" cy="56984"/>
            </a:xfrm>
            <a:custGeom>
              <a:rect b="b" l="l" r="r" t="t"/>
              <a:pathLst>
                <a:path extrusionOk="0" h="797" w="566">
                  <a:moveTo>
                    <a:pt x="566" y="0"/>
                  </a:moveTo>
                  <a:lnTo>
                    <a:pt x="0" y="182"/>
                  </a:lnTo>
                  <a:lnTo>
                    <a:pt x="424" y="765"/>
                  </a:lnTo>
                  <a:cubicBezTo>
                    <a:pt x="440" y="787"/>
                    <a:pt x="462" y="796"/>
                    <a:pt x="484" y="796"/>
                  </a:cubicBezTo>
                  <a:cubicBezTo>
                    <a:pt x="522" y="796"/>
                    <a:pt x="559" y="768"/>
                    <a:pt x="559" y="722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2" name="Google Shape;2272;p42"/>
          <p:cNvSpPr txBox="1"/>
          <p:nvPr/>
        </p:nvSpPr>
        <p:spPr>
          <a:xfrm>
            <a:off x="4793875" y="4287817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3" name="Google Shape;2273;p42"/>
          <p:cNvSpPr txBox="1"/>
          <p:nvPr/>
        </p:nvSpPr>
        <p:spPr>
          <a:xfrm>
            <a:off x="4756025" y="3149975"/>
            <a:ext cx="178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42"/>
          <p:cNvSpPr txBox="1"/>
          <p:nvPr/>
        </p:nvSpPr>
        <p:spPr>
          <a:xfrm>
            <a:off x="3331400" y="1366813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5" name="Google Shape;2275;p42"/>
          <p:cNvSpPr txBox="1"/>
          <p:nvPr/>
        </p:nvSpPr>
        <p:spPr>
          <a:xfrm>
            <a:off x="4756025" y="1221475"/>
            <a:ext cx="178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42"/>
          <p:cNvSpPr txBox="1"/>
          <p:nvPr/>
        </p:nvSpPr>
        <p:spPr>
          <a:xfrm>
            <a:off x="4793875" y="2334100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7" name="Google Shape;2277;p42"/>
          <p:cNvSpPr txBox="1"/>
          <p:nvPr/>
        </p:nvSpPr>
        <p:spPr>
          <a:xfrm>
            <a:off x="2714150" y="2188750"/>
            <a:ext cx="178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8" name="Google Shape;2278;p42"/>
          <p:cNvSpPr txBox="1"/>
          <p:nvPr/>
        </p:nvSpPr>
        <p:spPr>
          <a:xfrm>
            <a:off x="3331400" y="3295313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9" name="Google Shape;2279;p42"/>
          <p:cNvSpPr txBox="1"/>
          <p:nvPr/>
        </p:nvSpPr>
        <p:spPr>
          <a:xfrm>
            <a:off x="2714150" y="4142475"/>
            <a:ext cx="178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4" name="Google Shape;2284;p43"/>
          <p:cNvGrpSpPr/>
          <p:nvPr/>
        </p:nvGrpSpPr>
        <p:grpSpPr>
          <a:xfrm>
            <a:off x="518263" y="1319450"/>
            <a:ext cx="1234500" cy="3131100"/>
            <a:chOff x="518263" y="1319450"/>
            <a:chExt cx="1234500" cy="3131100"/>
          </a:xfrm>
        </p:grpSpPr>
        <p:sp>
          <p:nvSpPr>
            <p:cNvPr id="2285" name="Google Shape;2285;p43"/>
            <p:cNvSpPr/>
            <p:nvPr/>
          </p:nvSpPr>
          <p:spPr>
            <a:xfrm>
              <a:off x="518263" y="1319450"/>
              <a:ext cx="1234500" cy="31311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623855" y="1419674"/>
              <a:ext cx="1023300" cy="1023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7" name="Google Shape;2287;p43"/>
            <p:cNvCxnSpPr/>
            <p:nvPr/>
          </p:nvCxnSpPr>
          <p:spPr>
            <a:xfrm>
              <a:off x="910964" y="3106985"/>
              <a:ext cx="449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8" name="Google Shape;2288;p43"/>
          <p:cNvGrpSpPr/>
          <p:nvPr/>
        </p:nvGrpSpPr>
        <p:grpSpPr>
          <a:xfrm>
            <a:off x="2238895" y="1319550"/>
            <a:ext cx="1234500" cy="3131100"/>
            <a:chOff x="2238895" y="1319550"/>
            <a:chExt cx="1234500" cy="3131100"/>
          </a:xfrm>
        </p:grpSpPr>
        <p:sp>
          <p:nvSpPr>
            <p:cNvPr id="2289" name="Google Shape;2289;p43"/>
            <p:cNvSpPr/>
            <p:nvPr/>
          </p:nvSpPr>
          <p:spPr>
            <a:xfrm rot="10800000">
              <a:off x="2238895" y="1319550"/>
              <a:ext cx="1234500" cy="31311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2344532" y="3310420"/>
              <a:ext cx="1023300" cy="1023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1" name="Google Shape;2291;p43"/>
            <p:cNvCxnSpPr/>
            <p:nvPr/>
          </p:nvCxnSpPr>
          <p:spPr>
            <a:xfrm>
              <a:off x="2629704" y="1946598"/>
              <a:ext cx="449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2" name="Google Shape;2292;p43"/>
          <p:cNvGrpSpPr/>
          <p:nvPr/>
        </p:nvGrpSpPr>
        <p:grpSpPr>
          <a:xfrm>
            <a:off x="3955734" y="1319450"/>
            <a:ext cx="1234500" cy="3131100"/>
            <a:chOff x="3955734" y="1319450"/>
            <a:chExt cx="1234500" cy="3131100"/>
          </a:xfrm>
        </p:grpSpPr>
        <p:sp>
          <p:nvSpPr>
            <p:cNvPr id="2293" name="Google Shape;2293;p43"/>
            <p:cNvSpPr/>
            <p:nvPr/>
          </p:nvSpPr>
          <p:spPr>
            <a:xfrm>
              <a:off x="3955734" y="1319450"/>
              <a:ext cx="1234500" cy="31311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3"/>
            <p:cNvSpPr/>
            <p:nvPr/>
          </p:nvSpPr>
          <p:spPr>
            <a:xfrm>
              <a:off x="4064573" y="1419674"/>
              <a:ext cx="1023300" cy="1023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5" name="Google Shape;2295;p43"/>
            <p:cNvCxnSpPr/>
            <p:nvPr/>
          </p:nvCxnSpPr>
          <p:spPr>
            <a:xfrm>
              <a:off x="4347439" y="3106985"/>
              <a:ext cx="449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6" name="Google Shape;2296;p43"/>
          <p:cNvGrpSpPr/>
          <p:nvPr/>
        </p:nvGrpSpPr>
        <p:grpSpPr>
          <a:xfrm>
            <a:off x="7389286" y="1319450"/>
            <a:ext cx="1234500" cy="3131100"/>
            <a:chOff x="7389286" y="1319450"/>
            <a:chExt cx="1234500" cy="3131100"/>
          </a:xfrm>
        </p:grpSpPr>
        <p:sp>
          <p:nvSpPr>
            <p:cNvPr id="2297" name="Google Shape;2297;p43"/>
            <p:cNvSpPr/>
            <p:nvPr/>
          </p:nvSpPr>
          <p:spPr>
            <a:xfrm>
              <a:off x="7389286" y="1319450"/>
              <a:ext cx="1234500" cy="31311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7491583" y="1419674"/>
              <a:ext cx="1023300" cy="1023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9" name="Google Shape;2299;p43"/>
            <p:cNvCxnSpPr/>
            <p:nvPr/>
          </p:nvCxnSpPr>
          <p:spPr>
            <a:xfrm>
              <a:off x="7783943" y="3106985"/>
              <a:ext cx="449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0" name="Google Shape;2300;p43"/>
          <p:cNvGrpSpPr/>
          <p:nvPr/>
        </p:nvGrpSpPr>
        <p:grpSpPr>
          <a:xfrm>
            <a:off x="5672467" y="1319550"/>
            <a:ext cx="1234500" cy="3131100"/>
            <a:chOff x="5672467" y="1319550"/>
            <a:chExt cx="1234500" cy="3131100"/>
          </a:xfrm>
        </p:grpSpPr>
        <p:sp>
          <p:nvSpPr>
            <p:cNvPr id="2301" name="Google Shape;2301;p43"/>
            <p:cNvSpPr/>
            <p:nvPr/>
          </p:nvSpPr>
          <p:spPr>
            <a:xfrm rot="10800000">
              <a:off x="5672467" y="1319550"/>
              <a:ext cx="1234500" cy="31311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778093" y="3310420"/>
              <a:ext cx="1023300" cy="1023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3" name="Google Shape;2303;p43"/>
            <p:cNvCxnSpPr/>
            <p:nvPr/>
          </p:nvCxnSpPr>
          <p:spPr>
            <a:xfrm>
              <a:off x="6066179" y="1946598"/>
              <a:ext cx="449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4" name="Google Shape;2304;p43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2305" name="Google Shape;2305;p43"/>
          <p:cNvGrpSpPr/>
          <p:nvPr/>
        </p:nvGrpSpPr>
        <p:grpSpPr>
          <a:xfrm>
            <a:off x="842007" y="1625978"/>
            <a:ext cx="586947" cy="545261"/>
            <a:chOff x="1428488" y="1586517"/>
            <a:chExt cx="496109" cy="460875"/>
          </a:xfrm>
        </p:grpSpPr>
        <p:sp>
          <p:nvSpPr>
            <p:cNvPr id="2306" name="Google Shape;2306;p43"/>
            <p:cNvSpPr/>
            <p:nvPr/>
          </p:nvSpPr>
          <p:spPr>
            <a:xfrm>
              <a:off x="1708230" y="1611972"/>
              <a:ext cx="216367" cy="430318"/>
            </a:xfrm>
            <a:custGeom>
              <a:rect b="b" l="l" r="r" t="t"/>
              <a:pathLst>
                <a:path extrusionOk="0" h="8013" w="4029">
                  <a:moveTo>
                    <a:pt x="2199" y="0"/>
                  </a:moveTo>
                  <a:cubicBezTo>
                    <a:pt x="1862" y="0"/>
                    <a:pt x="1437" y="292"/>
                    <a:pt x="1009" y="1049"/>
                  </a:cubicBezTo>
                  <a:cubicBezTo>
                    <a:pt x="722" y="1557"/>
                    <a:pt x="454" y="2393"/>
                    <a:pt x="301" y="3314"/>
                  </a:cubicBezTo>
                  <a:lnTo>
                    <a:pt x="232" y="3805"/>
                  </a:lnTo>
                  <a:cubicBezTo>
                    <a:pt x="0" y="5816"/>
                    <a:pt x="373" y="8012"/>
                    <a:pt x="2295" y="8012"/>
                  </a:cubicBezTo>
                  <a:cubicBezTo>
                    <a:pt x="3258" y="8012"/>
                    <a:pt x="4029" y="6022"/>
                    <a:pt x="3619" y="4488"/>
                  </a:cubicBezTo>
                  <a:cubicBezTo>
                    <a:pt x="3234" y="3046"/>
                    <a:pt x="2640" y="2477"/>
                    <a:pt x="2854" y="1265"/>
                  </a:cubicBezTo>
                  <a:cubicBezTo>
                    <a:pt x="2976" y="585"/>
                    <a:pt x="2676" y="0"/>
                    <a:pt x="2199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1710056" y="1611972"/>
              <a:ext cx="146017" cy="422907"/>
            </a:xfrm>
            <a:custGeom>
              <a:rect b="b" l="l" r="r" t="t"/>
              <a:pathLst>
                <a:path extrusionOk="0" h="7875" w="2719">
                  <a:moveTo>
                    <a:pt x="2165" y="0"/>
                  </a:moveTo>
                  <a:cubicBezTo>
                    <a:pt x="1828" y="0"/>
                    <a:pt x="1403" y="292"/>
                    <a:pt x="975" y="1049"/>
                  </a:cubicBezTo>
                  <a:cubicBezTo>
                    <a:pt x="688" y="1557"/>
                    <a:pt x="420" y="2393"/>
                    <a:pt x="267" y="3314"/>
                  </a:cubicBezTo>
                  <a:lnTo>
                    <a:pt x="198" y="3805"/>
                  </a:lnTo>
                  <a:cubicBezTo>
                    <a:pt x="0" y="5518"/>
                    <a:pt x="243" y="7365"/>
                    <a:pt x="1508" y="7874"/>
                  </a:cubicBezTo>
                  <a:cubicBezTo>
                    <a:pt x="745" y="7105"/>
                    <a:pt x="608" y="5601"/>
                    <a:pt x="771" y="4187"/>
                  </a:cubicBezTo>
                  <a:lnTo>
                    <a:pt x="840" y="3696"/>
                  </a:lnTo>
                  <a:cubicBezTo>
                    <a:pt x="993" y="2776"/>
                    <a:pt x="1261" y="1939"/>
                    <a:pt x="1548" y="1430"/>
                  </a:cubicBezTo>
                  <a:cubicBezTo>
                    <a:pt x="1967" y="688"/>
                    <a:pt x="2385" y="393"/>
                    <a:pt x="2718" y="382"/>
                  </a:cubicBezTo>
                  <a:cubicBezTo>
                    <a:pt x="2599" y="148"/>
                    <a:pt x="2404" y="0"/>
                    <a:pt x="216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1428488" y="1611972"/>
              <a:ext cx="216421" cy="430318"/>
            </a:xfrm>
            <a:custGeom>
              <a:rect b="b" l="l" r="r" t="t"/>
              <a:pathLst>
                <a:path extrusionOk="0" h="8013" w="4030">
                  <a:moveTo>
                    <a:pt x="1830" y="0"/>
                  </a:moveTo>
                  <a:cubicBezTo>
                    <a:pt x="1353" y="0"/>
                    <a:pt x="1054" y="585"/>
                    <a:pt x="1175" y="1265"/>
                  </a:cubicBezTo>
                  <a:cubicBezTo>
                    <a:pt x="1390" y="2477"/>
                    <a:pt x="795" y="3046"/>
                    <a:pt x="410" y="4488"/>
                  </a:cubicBezTo>
                  <a:cubicBezTo>
                    <a:pt x="1" y="6022"/>
                    <a:pt x="772" y="8012"/>
                    <a:pt x="1734" y="8012"/>
                  </a:cubicBezTo>
                  <a:cubicBezTo>
                    <a:pt x="3656" y="8012"/>
                    <a:pt x="4029" y="5816"/>
                    <a:pt x="3797" y="3805"/>
                  </a:cubicBezTo>
                  <a:lnTo>
                    <a:pt x="3727" y="3313"/>
                  </a:lnTo>
                  <a:cubicBezTo>
                    <a:pt x="3575" y="2393"/>
                    <a:pt x="3306" y="1557"/>
                    <a:pt x="3019" y="1049"/>
                  </a:cubicBezTo>
                  <a:cubicBezTo>
                    <a:pt x="2592" y="292"/>
                    <a:pt x="2167" y="0"/>
                    <a:pt x="1830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3"/>
            <p:cNvSpPr/>
            <p:nvPr/>
          </p:nvSpPr>
          <p:spPr>
            <a:xfrm>
              <a:off x="1429669" y="1611972"/>
              <a:ext cx="136351" cy="429244"/>
            </a:xfrm>
            <a:custGeom>
              <a:rect b="b" l="l" r="r" t="t"/>
              <a:pathLst>
                <a:path extrusionOk="0" h="7993" w="2539">
                  <a:moveTo>
                    <a:pt x="1808" y="1"/>
                  </a:moveTo>
                  <a:cubicBezTo>
                    <a:pt x="1332" y="1"/>
                    <a:pt x="1032" y="585"/>
                    <a:pt x="1153" y="1265"/>
                  </a:cubicBezTo>
                  <a:cubicBezTo>
                    <a:pt x="1368" y="2477"/>
                    <a:pt x="773" y="3046"/>
                    <a:pt x="388" y="4488"/>
                  </a:cubicBezTo>
                  <a:cubicBezTo>
                    <a:pt x="1" y="5938"/>
                    <a:pt x="669" y="7794"/>
                    <a:pt x="1556" y="7993"/>
                  </a:cubicBezTo>
                  <a:cubicBezTo>
                    <a:pt x="988" y="7335"/>
                    <a:pt x="663" y="5983"/>
                    <a:pt x="960" y="4870"/>
                  </a:cubicBezTo>
                  <a:cubicBezTo>
                    <a:pt x="1345" y="3427"/>
                    <a:pt x="1941" y="2859"/>
                    <a:pt x="1725" y="1647"/>
                  </a:cubicBezTo>
                  <a:cubicBezTo>
                    <a:pt x="1604" y="967"/>
                    <a:pt x="1905" y="382"/>
                    <a:pt x="2382" y="382"/>
                  </a:cubicBezTo>
                  <a:cubicBezTo>
                    <a:pt x="2432" y="382"/>
                    <a:pt x="2485" y="389"/>
                    <a:pt x="2539" y="403"/>
                  </a:cubicBezTo>
                  <a:cubicBezTo>
                    <a:pt x="2274" y="120"/>
                    <a:pt x="2023" y="1"/>
                    <a:pt x="1808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1502706" y="1591672"/>
              <a:ext cx="347724" cy="359162"/>
            </a:xfrm>
            <a:custGeom>
              <a:rect b="b" l="l" r="r" t="t"/>
              <a:pathLst>
                <a:path extrusionOk="0" h="6688" w="6475">
                  <a:moveTo>
                    <a:pt x="3237" y="0"/>
                  </a:moveTo>
                  <a:cubicBezTo>
                    <a:pt x="3106" y="0"/>
                    <a:pt x="2999" y="107"/>
                    <a:pt x="2999" y="238"/>
                  </a:cubicBezTo>
                  <a:lnTo>
                    <a:pt x="2999" y="2611"/>
                  </a:lnTo>
                  <a:cubicBezTo>
                    <a:pt x="2999" y="2659"/>
                    <a:pt x="2984" y="3780"/>
                    <a:pt x="1726" y="3838"/>
                  </a:cubicBezTo>
                  <a:cubicBezTo>
                    <a:pt x="469" y="3897"/>
                    <a:pt x="0" y="5471"/>
                    <a:pt x="0" y="6449"/>
                  </a:cubicBezTo>
                  <a:cubicBezTo>
                    <a:pt x="0" y="6581"/>
                    <a:pt x="107" y="6687"/>
                    <a:pt x="238" y="6687"/>
                  </a:cubicBezTo>
                  <a:cubicBezTo>
                    <a:pt x="369" y="6687"/>
                    <a:pt x="476" y="6581"/>
                    <a:pt x="476" y="6449"/>
                  </a:cubicBezTo>
                  <a:cubicBezTo>
                    <a:pt x="476" y="5772"/>
                    <a:pt x="787" y="4359"/>
                    <a:pt x="1748" y="4314"/>
                  </a:cubicBezTo>
                  <a:cubicBezTo>
                    <a:pt x="2584" y="4275"/>
                    <a:pt x="3014" y="3871"/>
                    <a:pt x="3237" y="3465"/>
                  </a:cubicBezTo>
                  <a:cubicBezTo>
                    <a:pt x="3459" y="3871"/>
                    <a:pt x="3891" y="4275"/>
                    <a:pt x="4725" y="4314"/>
                  </a:cubicBezTo>
                  <a:cubicBezTo>
                    <a:pt x="5688" y="4359"/>
                    <a:pt x="5999" y="5772"/>
                    <a:pt x="5999" y="6449"/>
                  </a:cubicBezTo>
                  <a:cubicBezTo>
                    <a:pt x="5999" y="6581"/>
                    <a:pt x="6105" y="6687"/>
                    <a:pt x="6237" y="6687"/>
                  </a:cubicBezTo>
                  <a:cubicBezTo>
                    <a:pt x="6368" y="6687"/>
                    <a:pt x="6474" y="6581"/>
                    <a:pt x="6474" y="6449"/>
                  </a:cubicBezTo>
                  <a:cubicBezTo>
                    <a:pt x="6474" y="5471"/>
                    <a:pt x="6005" y="3897"/>
                    <a:pt x="4748" y="3838"/>
                  </a:cubicBezTo>
                  <a:cubicBezTo>
                    <a:pt x="4223" y="3814"/>
                    <a:pt x="3851" y="3607"/>
                    <a:pt x="3643" y="3221"/>
                  </a:cubicBezTo>
                  <a:cubicBezTo>
                    <a:pt x="3480" y="2919"/>
                    <a:pt x="3475" y="2613"/>
                    <a:pt x="3475" y="2611"/>
                  </a:cubicBezTo>
                  <a:lnTo>
                    <a:pt x="3475" y="238"/>
                  </a:lnTo>
                  <a:cubicBezTo>
                    <a:pt x="3475" y="107"/>
                    <a:pt x="3369" y="0"/>
                    <a:pt x="323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3"/>
            <p:cNvSpPr/>
            <p:nvPr/>
          </p:nvSpPr>
          <p:spPr>
            <a:xfrm>
              <a:off x="1502706" y="1591672"/>
              <a:ext cx="186187" cy="358948"/>
            </a:xfrm>
            <a:custGeom>
              <a:rect b="b" l="l" r="r" t="t"/>
              <a:pathLst>
                <a:path extrusionOk="0" h="6684" w="3467">
                  <a:moveTo>
                    <a:pt x="3237" y="0"/>
                  </a:moveTo>
                  <a:cubicBezTo>
                    <a:pt x="3106" y="0"/>
                    <a:pt x="2999" y="107"/>
                    <a:pt x="2999" y="238"/>
                  </a:cubicBezTo>
                  <a:lnTo>
                    <a:pt x="2999" y="2611"/>
                  </a:lnTo>
                  <a:cubicBezTo>
                    <a:pt x="2999" y="2659"/>
                    <a:pt x="2984" y="3780"/>
                    <a:pt x="1726" y="3838"/>
                  </a:cubicBezTo>
                  <a:cubicBezTo>
                    <a:pt x="469" y="3897"/>
                    <a:pt x="0" y="5471"/>
                    <a:pt x="0" y="6449"/>
                  </a:cubicBezTo>
                  <a:cubicBezTo>
                    <a:pt x="0" y="6573"/>
                    <a:pt x="95" y="6672"/>
                    <a:pt x="217" y="6683"/>
                  </a:cubicBezTo>
                  <a:cubicBezTo>
                    <a:pt x="213" y="6668"/>
                    <a:pt x="208" y="6655"/>
                    <a:pt x="208" y="6640"/>
                  </a:cubicBezTo>
                  <a:cubicBezTo>
                    <a:pt x="208" y="5662"/>
                    <a:pt x="677" y="4088"/>
                    <a:pt x="1934" y="4030"/>
                  </a:cubicBezTo>
                  <a:cubicBezTo>
                    <a:pt x="3192" y="3971"/>
                    <a:pt x="3207" y="2849"/>
                    <a:pt x="3207" y="2802"/>
                  </a:cubicBezTo>
                  <a:lnTo>
                    <a:pt x="3207" y="429"/>
                  </a:lnTo>
                  <a:cubicBezTo>
                    <a:pt x="3207" y="298"/>
                    <a:pt x="3314" y="191"/>
                    <a:pt x="3445" y="191"/>
                  </a:cubicBezTo>
                  <a:cubicBezTo>
                    <a:pt x="3452" y="191"/>
                    <a:pt x="3459" y="195"/>
                    <a:pt x="3466" y="196"/>
                  </a:cubicBezTo>
                  <a:cubicBezTo>
                    <a:pt x="3445" y="85"/>
                    <a:pt x="3354" y="0"/>
                    <a:pt x="323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3"/>
            <p:cNvSpPr/>
            <p:nvPr/>
          </p:nvSpPr>
          <p:spPr>
            <a:xfrm>
              <a:off x="1430905" y="1586517"/>
              <a:ext cx="491324" cy="460875"/>
            </a:xfrm>
            <a:custGeom>
              <a:rect b="b" l="l" r="r" t="t"/>
              <a:pathLst>
                <a:path extrusionOk="0" h="8582" w="9149">
                  <a:moveTo>
                    <a:pt x="4574" y="191"/>
                  </a:moveTo>
                  <a:cubicBezTo>
                    <a:pt x="4653" y="191"/>
                    <a:pt x="4717" y="256"/>
                    <a:pt x="4717" y="334"/>
                  </a:cubicBezTo>
                  <a:lnTo>
                    <a:pt x="4717" y="2707"/>
                  </a:lnTo>
                  <a:cubicBezTo>
                    <a:pt x="4717" y="2710"/>
                    <a:pt x="4719" y="3035"/>
                    <a:pt x="4896" y="3363"/>
                  </a:cubicBezTo>
                  <a:cubicBezTo>
                    <a:pt x="5121" y="3780"/>
                    <a:pt x="5520" y="4004"/>
                    <a:pt x="6081" y="4030"/>
                  </a:cubicBezTo>
                  <a:cubicBezTo>
                    <a:pt x="7272" y="4085"/>
                    <a:pt x="7716" y="5602"/>
                    <a:pt x="7716" y="6545"/>
                  </a:cubicBezTo>
                  <a:cubicBezTo>
                    <a:pt x="7716" y="6624"/>
                    <a:pt x="7652" y="6687"/>
                    <a:pt x="7574" y="6687"/>
                  </a:cubicBezTo>
                  <a:cubicBezTo>
                    <a:pt x="7495" y="6687"/>
                    <a:pt x="7431" y="6624"/>
                    <a:pt x="7431" y="6545"/>
                  </a:cubicBezTo>
                  <a:cubicBezTo>
                    <a:pt x="7431" y="6425"/>
                    <a:pt x="7420" y="6281"/>
                    <a:pt x="7399" y="6127"/>
                  </a:cubicBezTo>
                  <a:cubicBezTo>
                    <a:pt x="7398" y="6123"/>
                    <a:pt x="7399" y="6119"/>
                    <a:pt x="7397" y="6116"/>
                  </a:cubicBezTo>
                  <a:cubicBezTo>
                    <a:pt x="7329" y="5623"/>
                    <a:pt x="7143" y="5021"/>
                    <a:pt x="6782" y="4652"/>
                  </a:cubicBezTo>
                  <a:cubicBezTo>
                    <a:pt x="6775" y="4638"/>
                    <a:pt x="6766" y="4626"/>
                    <a:pt x="6753" y="4617"/>
                  </a:cubicBezTo>
                  <a:cubicBezTo>
                    <a:pt x="6750" y="4615"/>
                    <a:pt x="6746" y="4615"/>
                    <a:pt x="6744" y="4613"/>
                  </a:cubicBezTo>
                  <a:cubicBezTo>
                    <a:pt x="6562" y="4442"/>
                    <a:pt x="6339" y="4327"/>
                    <a:pt x="6068" y="4315"/>
                  </a:cubicBezTo>
                  <a:cubicBezTo>
                    <a:pt x="5407" y="4285"/>
                    <a:pt x="4933" y="4015"/>
                    <a:pt x="4658" y="3515"/>
                  </a:cubicBezTo>
                  <a:lnTo>
                    <a:pt x="4574" y="3363"/>
                  </a:lnTo>
                  <a:lnTo>
                    <a:pt x="4491" y="3515"/>
                  </a:lnTo>
                  <a:cubicBezTo>
                    <a:pt x="4216" y="4015"/>
                    <a:pt x="3742" y="4285"/>
                    <a:pt x="3081" y="4315"/>
                  </a:cubicBezTo>
                  <a:cubicBezTo>
                    <a:pt x="2809" y="4327"/>
                    <a:pt x="2587" y="4442"/>
                    <a:pt x="2405" y="4613"/>
                  </a:cubicBezTo>
                  <a:cubicBezTo>
                    <a:pt x="2402" y="4615"/>
                    <a:pt x="2399" y="4615"/>
                    <a:pt x="2395" y="4617"/>
                  </a:cubicBezTo>
                  <a:cubicBezTo>
                    <a:pt x="2382" y="4626"/>
                    <a:pt x="2373" y="4639"/>
                    <a:pt x="2367" y="4652"/>
                  </a:cubicBezTo>
                  <a:cubicBezTo>
                    <a:pt x="2006" y="5021"/>
                    <a:pt x="1819" y="5624"/>
                    <a:pt x="1750" y="6116"/>
                  </a:cubicBezTo>
                  <a:cubicBezTo>
                    <a:pt x="1749" y="6119"/>
                    <a:pt x="1750" y="6123"/>
                    <a:pt x="1749" y="6125"/>
                  </a:cubicBezTo>
                  <a:cubicBezTo>
                    <a:pt x="1728" y="6281"/>
                    <a:pt x="1717" y="6425"/>
                    <a:pt x="1717" y="6545"/>
                  </a:cubicBezTo>
                  <a:cubicBezTo>
                    <a:pt x="1717" y="6624"/>
                    <a:pt x="1653" y="6687"/>
                    <a:pt x="1575" y="6687"/>
                  </a:cubicBezTo>
                  <a:cubicBezTo>
                    <a:pt x="1496" y="6687"/>
                    <a:pt x="1432" y="6624"/>
                    <a:pt x="1432" y="6545"/>
                  </a:cubicBezTo>
                  <a:cubicBezTo>
                    <a:pt x="1432" y="5602"/>
                    <a:pt x="1876" y="4085"/>
                    <a:pt x="3068" y="4030"/>
                  </a:cubicBezTo>
                  <a:cubicBezTo>
                    <a:pt x="4416" y="3968"/>
                    <a:pt x="4431" y="2758"/>
                    <a:pt x="4431" y="2707"/>
                  </a:cubicBezTo>
                  <a:lnTo>
                    <a:pt x="4431" y="334"/>
                  </a:lnTo>
                  <a:cubicBezTo>
                    <a:pt x="4431" y="256"/>
                    <a:pt x="4495" y="191"/>
                    <a:pt x="4574" y="191"/>
                  </a:cubicBezTo>
                  <a:close/>
                  <a:moveTo>
                    <a:pt x="1787" y="569"/>
                  </a:moveTo>
                  <a:cubicBezTo>
                    <a:pt x="2128" y="569"/>
                    <a:pt x="2529" y="928"/>
                    <a:pt x="2891" y="1570"/>
                  </a:cubicBezTo>
                  <a:cubicBezTo>
                    <a:pt x="3173" y="2068"/>
                    <a:pt x="3426" y="2871"/>
                    <a:pt x="3575" y="3728"/>
                  </a:cubicBezTo>
                  <a:cubicBezTo>
                    <a:pt x="3434" y="3789"/>
                    <a:pt x="3266" y="3830"/>
                    <a:pt x="3059" y="3839"/>
                  </a:cubicBezTo>
                  <a:cubicBezTo>
                    <a:pt x="2867" y="3848"/>
                    <a:pt x="2694" y="3893"/>
                    <a:pt x="2536" y="3962"/>
                  </a:cubicBezTo>
                  <a:cubicBezTo>
                    <a:pt x="2521" y="3862"/>
                    <a:pt x="2514" y="3757"/>
                    <a:pt x="2511" y="3653"/>
                  </a:cubicBezTo>
                  <a:cubicBezTo>
                    <a:pt x="2517" y="3576"/>
                    <a:pt x="2701" y="3370"/>
                    <a:pt x="2917" y="3204"/>
                  </a:cubicBezTo>
                  <a:cubicBezTo>
                    <a:pt x="2958" y="3171"/>
                    <a:pt x="2965" y="3112"/>
                    <a:pt x="2933" y="3070"/>
                  </a:cubicBezTo>
                  <a:cubicBezTo>
                    <a:pt x="2914" y="3046"/>
                    <a:pt x="2886" y="3033"/>
                    <a:pt x="2858" y="3033"/>
                  </a:cubicBezTo>
                  <a:cubicBezTo>
                    <a:pt x="2837" y="3033"/>
                    <a:pt x="2817" y="3039"/>
                    <a:pt x="2800" y="3053"/>
                  </a:cubicBezTo>
                  <a:cubicBezTo>
                    <a:pt x="2743" y="3097"/>
                    <a:pt x="2624" y="3193"/>
                    <a:pt x="2519" y="3306"/>
                  </a:cubicBezTo>
                  <a:cubicBezTo>
                    <a:pt x="2532" y="3087"/>
                    <a:pt x="2557" y="2925"/>
                    <a:pt x="2558" y="2922"/>
                  </a:cubicBezTo>
                  <a:cubicBezTo>
                    <a:pt x="2566" y="2870"/>
                    <a:pt x="2531" y="2821"/>
                    <a:pt x="2478" y="2812"/>
                  </a:cubicBezTo>
                  <a:cubicBezTo>
                    <a:pt x="2473" y="2812"/>
                    <a:pt x="2468" y="2811"/>
                    <a:pt x="2463" y="2811"/>
                  </a:cubicBezTo>
                  <a:cubicBezTo>
                    <a:pt x="2417" y="2811"/>
                    <a:pt x="2377" y="2846"/>
                    <a:pt x="2369" y="2892"/>
                  </a:cubicBezTo>
                  <a:cubicBezTo>
                    <a:pt x="2367" y="2906"/>
                    <a:pt x="2342" y="3071"/>
                    <a:pt x="2328" y="3294"/>
                  </a:cubicBezTo>
                  <a:cubicBezTo>
                    <a:pt x="2255" y="3200"/>
                    <a:pt x="2157" y="3106"/>
                    <a:pt x="2022" y="3042"/>
                  </a:cubicBezTo>
                  <a:cubicBezTo>
                    <a:pt x="2008" y="3036"/>
                    <a:pt x="1995" y="3033"/>
                    <a:pt x="1981" y="3033"/>
                  </a:cubicBezTo>
                  <a:cubicBezTo>
                    <a:pt x="1945" y="3033"/>
                    <a:pt x="1911" y="3053"/>
                    <a:pt x="1894" y="3087"/>
                  </a:cubicBezTo>
                  <a:cubicBezTo>
                    <a:pt x="1872" y="3136"/>
                    <a:pt x="1892" y="3192"/>
                    <a:pt x="1940" y="3215"/>
                  </a:cubicBezTo>
                  <a:cubicBezTo>
                    <a:pt x="2225" y="3349"/>
                    <a:pt x="2316" y="3666"/>
                    <a:pt x="2321" y="3686"/>
                  </a:cubicBezTo>
                  <a:cubicBezTo>
                    <a:pt x="2325" y="3810"/>
                    <a:pt x="2336" y="3935"/>
                    <a:pt x="2357" y="4053"/>
                  </a:cubicBezTo>
                  <a:cubicBezTo>
                    <a:pt x="2083" y="4219"/>
                    <a:pt x="1865" y="4469"/>
                    <a:pt x="1699" y="4760"/>
                  </a:cubicBezTo>
                  <a:cubicBezTo>
                    <a:pt x="1671" y="4683"/>
                    <a:pt x="1647" y="4602"/>
                    <a:pt x="1626" y="4522"/>
                  </a:cubicBezTo>
                  <a:cubicBezTo>
                    <a:pt x="1613" y="4446"/>
                    <a:pt x="1745" y="4203"/>
                    <a:pt x="1916" y="3992"/>
                  </a:cubicBezTo>
                  <a:cubicBezTo>
                    <a:pt x="1949" y="3951"/>
                    <a:pt x="1942" y="3891"/>
                    <a:pt x="1901" y="3858"/>
                  </a:cubicBezTo>
                  <a:cubicBezTo>
                    <a:pt x="1884" y="3843"/>
                    <a:pt x="1863" y="3836"/>
                    <a:pt x="1842" y="3836"/>
                  </a:cubicBezTo>
                  <a:cubicBezTo>
                    <a:pt x="1814" y="3836"/>
                    <a:pt x="1786" y="3848"/>
                    <a:pt x="1768" y="3872"/>
                  </a:cubicBezTo>
                  <a:cubicBezTo>
                    <a:pt x="1722" y="3927"/>
                    <a:pt x="1629" y="4049"/>
                    <a:pt x="1553" y="4182"/>
                  </a:cubicBezTo>
                  <a:cubicBezTo>
                    <a:pt x="1515" y="3967"/>
                    <a:pt x="1502" y="3803"/>
                    <a:pt x="1501" y="3800"/>
                  </a:cubicBezTo>
                  <a:cubicBezTo>
                    <a:pt x="1498" y="3750"/>
                    <a:pt x="1456" y="3712"/>
                    <a:pt x="1407" y="3712"/>
                  </a:cubicBezTo>
                  <a:cubicBezTo>
                    <a:pt x="1404" y="3712"/>
                    <a:pt x="1402" y="3712"/>
                    <a:pt x="1399" y="3713"/>
                  </a:cubicBezTo>
                  <a:cubicBezTo>
                    <a:pt x="1347" y="3717"/>
                    <a:pt x="1307" y="3762"/>
                    <a:pt x="1311" y="3815"/>
                  </a:cubicBezTo>
                  <a:cubicBezTo>
                    <a:pt x="1313" y="3830"/>
                    <a:pt x="1326" y="3996"/>
                    <a:pt x="1364" y="4216"/>
                  </a:cubicBezTo>
                  <a:cubicBezTo>
                    <a:pt x="1272" y="4141"/>
                    <a:pt x="1155" y="4072"/>
                    <a:pt x="1008" y="4042"/>
                  </a:cubicBezTo>
                  <a:cubicBezTo>
                    <a:pt x="1001" y="4040"/>
                    <a:pt x="994" y="4040"/>
                    <a:pt x="988" y="4040"/>
                  </a:cubicBezTo>
                  <a:cubicBezTo>
                    <a:pt x="944" y="4040"/>
                    <a:pt x="904" y="4070"/>
                    <a:pt x="894" y="4115"/>
                  </a:cubicBezTo>
                  <a:cubicBezTo>
                    <a:pt x="884" y="4167"/>
                    <a:pt x="917" y="4217"/>
                    <a:pt x="969" y="4229"/>
                  </a:cubicBezTo>
                  <a:cubicBezTo>
                    <a:pt x="1277" y="4293"/>
                    <a:pt x="1438" y="4581"/>
                    <a:pt x="1448" y="4599"/>
                  </a:cubicBezTo>
                  <a:cubicBezTo>
                    <a:pt x="1484" y="4730"/>
                    <a:pt x="1528" y="4862"/>
                    <a:pt x="1583" y="4980"/>
                  </a:cubicBezTo>
                  <a:cubicBezTo>
                    <a:pt x="1346" y="5492"/>
                    <a:pt x="1241" y="6082"/>
                    <a:pt x="1241" y="6545"/>
                  </a:cubicBezTo>
                  <a:cubicBezTo>
                    <a:pt x="1241" y="6729"/>
                    <a:pt x="1391" y="6879"/>
                    <a:pt x="1575" y="6879"/>
                  </a:cubicBezTo>
                  <a:cubicBezTo>
                    <a:pt x="1759" y="6879"/>
                    <a:pt x="1908" y="6729"/>
                    <a:pt x="1908" y="6545"/>
                  </a:cubicBezTo>
                  <a:cubicBezTo>
                    <a:pt x="1908" y="6480"/>
                    <a:pt x="1912" y="6406"/>
                    <a:pt x="1918" y="6329"/>
                  </a:cubicBezTo>
                  <a:cubicBezTo>
                    <a:pt x="1980" y="6385"/>
                    <a:pt x="2040" y="6447"/>
                    <a:pt x="2097" y="6511"/>
                  </a:cubicBezTo>
                  <a:cubicBezTo>
                    <a:pt x="2143" y="6574"/>
                    <a:pt x="2137" y="6849"/>
                    <a:pt x="2082" y="7115"/>
                  </a:cubicBezTo>
                  <a:cubicBezTo>
                    <a:pt x="2071" y="7167"/>
                    <a:pt x="2105" y="7217"/>
                    <a:pt x="2156" y="7229"/>
                  </a:cubicBezTo>
                  <a:cubicBezTo>
                    <a:pt x="2162" y="7230"/>
                    <a:pt x="2169" y="7231"/>
                    <a:pt x="2175" y="7231"/>
                  </a:cubicBezTo>
                  <a:cubicBezTo>
                    <a:pt x="2220" y="7231"/>
                    <a:pt x="2259" y="7199"/>
                    <a:pt x="2269" y="7155"/>
                  </a:cubicBezTo>
                  <a:cubicBezTo>
                    <a:pt x="2283" y="7084"/>
                    <a:pt x="2311" y="6934"/>
                    <a:pt x="2318" y="6780"/>
                  </a:cubicBezTo>
                  <a:cubicBezTo>
                    <a:pt x="2449" y="6955"/>
                    <a:pt x="2536" y="7093"/>
                    <a:pt x="2538" y="7096"/>
                  </a:cubicBezTo>
                  <a:cubicBezTo>
                    <a:pt x="2556" y="7126"/>
                    <a:pt x="2587" y="7141"/>
                    <a:pt x="2619" y="7141"/>
                  </a:cubicBezTo>
                  <a:cubicBezTo>
                    <a:pt x="2636" y="7141"/>
                    <a:pt x="2653" y="7137"/>
                    <a:pt x="2669" y="7127"/>
                  </a:cubicBezTo>
                  <a:cubicBezTo>
                    <a:pt x="2714" y="7100"/>
                    <a:pt x="2728" y="7041"/>
                    <a:pt x="2700" y="6996"/>
                  </a:cubicBezTo>
                  <a:cubicBezTo>
                    <a:pt x="2692" y="6984"/>
                    <a:pt x="2604" y="6842"/>
                    <a:pt x="2470" y="6664"/>
                  </a:cubicBezTo>
                  <a:lnTo>
                    <a:pt x="2470" y="6664"/>
                  </a:lnTo>
                  <a:cubicBezTo>
                    <a:pt x="2528" y="6676"/>
                    <a:pt x="2590" y="6684"/>
                    <a:pt x="2656" y="6684"/>
                  </a:cubicBezTo>
                  <a:cubicBezTo>
                    <a:pt x="2723" y="6684"/>
                    <a:pt x="2793" y="6676"/>
                    <a:pt x="2866" y="6656"/>
                  </a:cubicBezTo>
                  <a:cubicBezTo>
                    <a:pt x="2917" y="6642"/>
                    <a:pt x="2947" y="6590"/>
                    <a:pt x="2933" y="6538"/>
                  </a:cubicBezTo>
                  <a:cubicBezTo>
                    <a:pt x="2922" y="6496"/>
                    <a:pt x="2883" y="6468"/>
                    <a:pt x="2841" y="6468"/>
                  </a:cubicBezTo>
                  <a:cubicBezTo>
                    <a:pt x="2833" y="6468"/>
                    <a:pt x="2824" y="6469"/>
                    <a:pt x="2816" y="6472"/>
                  </a:cubicBezTo>
                  <a:cubicBezTo>
                    <a:pt x="2760" y="6487"/>
                    <a:pt x="2704" y="6494"/>
                    <a:pt x="2651" y="6494"/>
                  </a:cubicBezTo>
                  <a:cubicBezTo>
                    <a:pt x="2418" y="6494"/>
                    <a:pt x="2233" y="6371"/>
                    <a:pt x="2220" y="6362"/>
                  </a:cubicBezTo>
                  <a:cubicBezTo>
                    <a:pt x="2133" y="6267"/>
                    <a:pt x="2040" y="6177"/>
                    <a:pt x="1944" y="6100"/>
                  </a:cubicBezTo>
                  <a:cubicBezTo>
                    <a:pt x="2007" y="5676"/>
                    <a:pt x="2158" y="5176"/>
                    <a:pt x="2435" y="4850"/>
                  </a:cubicBezTo>
                  <a:cubicBezTo>
                    <a:pt x="2487" y="4937"/>
                    <a:pt x="2534" y="5031"/>
                    <a:pt x="2576" y="5127"/>
                  </a:cubicBezTo>
                  <a:cubicBezTo>
                    <a:pt x="2600" y="5200"/>
                    <a:pt x="2508" y="5460"/>
                    <a:pt x="2372" y="5696"/>
                  </a:cubicBezTo>
                  <a:cubicBezTo>
                    <a:pt x="2346" y="5742"/>
                    <a:pt x="2361" y="5800"/>
                    <a:pt x="2407" y="5827"/>
                  </a:cubicBezTo>
                  <a:cubicBezTo>
                    <a:pt x="2422" y="5835"/>
                    <a:pt x="2438" y="5839"/>
                    <a:pt x="2455" y="5839"/>
                  </a:cubicBezTo>
                  <a:cubicBezTo>
                    <a:pt x="2488" y="5839"/>
                    <a:pt x="2519" y="5822"/>
                    <a:pt x="2538" y="5792"/>
                  </a:cubicBezTo>
                  <a:cubicBezTo>
                    <a:pt x="2573" y="5730"/>
                    <a:pt x="2647" y="5595"/>
                    <a:pt x="2701" y="5451"/>
                  </a:cubicBezTo>
                  <a:cubicBezTo>
                    <a:pt x="2772" y="5658"/>
                    <a:pt x="2810" y="5817"/>
                    <a:pt x="2811" y="5820"/>
                  </a:cubicBezTo>
                  <a:cubicBezTo>
                    <a:pt x="2821" y="5864"/>
                    <a:pt x="2861" y="5894"/>
                    <a:pt x="2903" y="5894"/>
                  </a:cubicBezTo>
                  <a:cubicBezTo>
                    <a:pt x="2911" y="5894"/>
                    <a:pt x="2918" y="5893"/>
                    <a:pt x="2926" y="5891"/>
                  </a:cubicBezTo>
                  <a:cubicBezTo>
                    <a:pt x="2977" y="5879"/>
                    <a:pt x="3009" y="5827"/>
                    <a:pt x="2997" y="5776"/>
                  </a:cubicBezTo>
                  <a:cubicBezTo>
                    <a:pt x="2993" y="5763"/>
                    <a:pt x="2954" y="5600"/>
                    <a:pt x="2882" y="5389"/>
                  </a:cubicBezTo>
                  <a:lnTo>
                    <a:pt x="2882" y="5389"/>
                  </a:lnTo>
                  <a:cubicBezTo>
                    <a:pt x="2986" y="5448"/>
                    <a:pt x="3111" y="5497"/>
                    <a:pt x="3261" y="5505"/>
                  </a:cubicBezTo>
                  <a:cubicBezTo>
                    <a:pt x="3263" y="5505"/>
                    <a:pt x="3265" y="5505"/>
                    <a:pt x="3266" y="5505"/>
                  </a:cubicBezTo>
                  <a:cubicBezTo>
                    <a:pt x="3317" y="5505"/>
                    <a:pt x="3358" y="5466"/>
                    <a:pt x="3361" y="5414"/>
                  </a:cubicBezTo>
                  <a:cubicBezTo>
                    <a:pt x="3364" y="5362"/>
                    <a:pt x="3323" y="5317"/>
                    <a:pt x="3271" y="5315"/>
                  </a:cubicBezTo>
                  <a:cubicBezTo>
                    <a:pt x="2956" y="5298"/>
                    <a:pt x="2752" y="5040"/>
                    <a:pt x="2739" y="5023"/>
                  </a:cubicBezTo>
                  <a:cubicBezTo>
                    <a:pt x="2691" y="4916"/>
                    <a:pt x="2636" y="4810"/>
                    <a:pt x="2576" y="4713"/>
                  </a:cubicBezTo>
                  <a:cubicBezTo>
                    <a:pt x="2719" y="4594"/>
                    <a:pt x="2889" y="4515"/>
                    <a:pt x="3090" y="4505"/>
                  </a:cubicBezTo>
                  <a:cubicBezTo>
                    <a:pt x="3309" y="4495"/>
                    <a:pt x="3500" y="4458"/>
                    <a:pt x="3668" y="4406"/>
                  </a:cubicBezTo>
                  <a:lnTo>
                    <a:pt x="3668" y="4406"/>
                  </a:lnTo>
                  <a:cubicBezTo>
                    <a:pt x="3827" y="5938"/>
                    <a:pt x="3592" y="7182"/>
                    <a:pt x="3014" y="7831"/>
                  </a:cubicBezTo>
                  <a:cubicBezTo>
                    <a:pt x="2683" y="8202"/>
                    <a:pt x="2237" y="8390"/>
                    <a:pt x="1689" y="8390"/>
                  </a:cubicBezTo>
                  <a:cubicBezTo>
                    <a:pt x="1376" y="8390"/>
                    <a:pt x="1124" y="8148"/>
                    <a:pt x="969" y="7946"/>
                  </a:cubicBezTo>
                  <a:cubicBezTo>
                    <a:pt x="501" y="7336"/>
                    <a:pt x="162" y="6092"/>
                    <a:pt x="457" y="4987"/>
                  </a:cubicBezTo>
                  <a:cubicBezTo>
                    <a:pt x="588" y="4496"/>
                    <a:pt x="745" y="4104"/>
                    <a:pt x="884" y="3757"/>
                  </a:cubicBezTo>
                  <a:cubicBezTo>
                    <a:pt x="1155" y="3080"/>
                    <a:pt x="1369" y="2544"/>
                    <a:pt x="1224" y="1723"/>
                  </a:cubicBezTo>
                  <a:cubicBezTo>
                    <a:pt x="1130" y="1197"/>
                    <a:pt x="1306" y="713"/>
                    <a:pt x="1631" y="596"/>
                  </a:cubicBezTo>
                  <a:cubicBezTo>
                    <a:pt x="1682" y="578"/>
                    <a:pt x="1734" y="569"/>
                    <a:pt x="1787" y="569"/>
                  </a:cubicBezTo>
                  <a:close/>
                  <a:moveTo>
                    <a:pt x="7361" y="569"/>
                  </a:moveTo>
                  <a:cubicBezTo>
                    <a:pt x="7415" y="569"/>
                    <a:pt x="7467" y="578"/>
                    <a:pt x="7517" y="596"/>
                  </a:cubicBezTo>
                  <a:cubicBezTo>
                    <a:pt x="7843" y="713"/>
                    <a:pt x="8018" y="1197"/>
                    <a:pt x="7925" y="1723"/>
                  </a:cubicBezTo>
                  <a:cubicBezTo>
                    <a:pt x="7778" y="2544"/>
                    <a:pt x="7993" y="3080"/>
                    <a:pt x="8265" y="3757"/>
                  </a:cubicBezTo>
                  <a:cubicBezTo>
                    <a:pt x="8403" y="4104"/>
                    <a:pt x="8561" y="4496"/>
                    <a:pt x="8691" y="4987"/>
                  </a:cubicBezTo>
                  <a:cubicBezTo>
                    <a:pt x="8987" y="6092"/>
                    <a:pt x="8648" y="7336"/>
                    <a:pt x="8180" y="7946"/>
                  </a:cubicBezTo>
                  <a:cubicBezTo>
                    <a:pt x="8024" y="8148"/>
                    <a:pt x="7773" y="8390"/>
                    <a:pt x="7459" y="8390"/>
                  </a:cubicBezTo>
                  <a:cubicBezTo>
                    <a:pt x="6911" y="8390"/>
                    <a:pt x="6466" y="8202"/>
                    <a:pt x="6135" y="7831"/>
                  </a:cubicBezTo>
                  <a:cubicBezTo>
                    <a:pt x="5557" y="7182"/>
                    <a:pt x="5321" y="5938"/>
                    <a:pt x="5479" y="4406"/>
                  </a:cubicBezTo>
                  <a:lnTo>
                    <a:pt x="5479" y="4406"/>
                  </a:lnTo>
                  <a:cubicBezTo>
                    <a:pt x="5649" y="4458"/>
                    <a:pt x="5839" y="4495"/>
                    <a:pt x="6058" y="4505"/>
                  </a:cubicBezTo>
                  <a:cubicBezTo>
                    <a:pt x="6260" y="4515"/>
                    <a:pt x="6429" y="4594"/>
                    <a:pt x="6572" y="4712"/>
                  </a:cubicBezTo>
                  <a:cubicBezTo>
                    <a:pt x="6512" y="4810"/>
                    <a:pt x="6457" y="4916"/>
                    <a:pt x="6409" y="5023"/>
                  </a:cubicBezTo>
                  <a:cubicBezTo>
                    <a:pt x="6398" y="5039"/>
                    <a:pt x="6193" y="5298"/>
                    <a:pt x="5877" y="5315"/>
                  </a:cubicBezTo>
                  <a:cubicBezTo>
                    <a:pt x="5825" y="5317"/>
                    <a:pt x="5784" y="5362"/>
                    <a:pt x="5787" y="5414"/>
                  </a:cubicBezTo>
                  <a:cubicBezTo>
                    <a:pt x="5789" y="5465"/>
                    <a:pt x="5832" y="5506"/>
                    <a:pt x="5879" y="5506"/>
                  </a:cubicBezTo>
                  <a:cubicBezTo>
                    <a:pt x="5881" y="5506"/>
                    <a:pt x="5884" y="5505"/>
                    <a:pt x="5887" y="5505"/>
                  </a:cubicBezTo>
                  <a:cubicBezTo>
                    <a:pt x="6036" y="5497"/>
                    <a:pt x="6163" y="5448"/>
                    <a:pt x="6267" y="5389"/>
                  </a:cubicBezTo>
                  <a:lnTo>
                    <a:pt x="6267" y="5389"/>
                  </a:lnTo>
                  <a:cubicBezTo>
                    <a:pt x="6194" y="5600"/>
                    <a:pt x="6155" y="5763"/>
                    <a:pt x="6152" y="5776"/>
                  </a:cubicBezTo>
                  <a:cubicBezTo>
                    <a:pt x="6139" y="5827"/>
                    <a:pt x="6171" y="5879"/>
                    <a:pt x="6222" y="5891"/>
                  </a:cubicBezTo>
                  <a:cubicBezTo>
                    <a:pt x="6230" y="5893"/>
                    <a:pt x="6237" y="5894"/>
                    <a:pt x="6245" y="5894"/>
                  </a:cubicBezTo>
                  <a:cubicBezTo>
                    <a:pt x="6288" y="5894"/>
                    <a:pt x="6327" y="5864"/>
                    <a:pt x="6338" y="5820"/>
                  </a:cubicBezTo>
                  <a:cubicBezTo>
                    <a:pt x="6338" y="5817"/>
                    <a:pt x="6377" y="5658"/>
                    <a:pt x="6448" y="5451"/>
                  </a:cubicBezTo>
                  <a:cubicBezTo>
                    <a:pt x="6502" y="5595"/>
                    <a:pt x="6575" y="5730"/>
                    <a:pt x="6611" y="5792"/>
                  </a:cubicBezTo>
                  <a:cubicBezTo>
                    <a:pt x="6629" y="5822"/>
                    <a:pt x="6661" y="5839"/>
                    <a:pt x="6694" y="5839"/>
                  </a:cubicBezTo>
                  <a:cubicBezTo>
                    <a:pt x="6710" y="5839"/>
                    <a:pt x="6726" y="5835"/>
                    <a:pt x="6742" y="5827"/>
                  </a:cubicBezTo>
                  <a:cubicBezTo>
                    <a:pt x="6787" y="5800"/>
                    <a:pt x="6803" y="5742"/>
                    <a:pt x="6777" y="5696"/>
                  </a:cubicBezTo>
                  <a:cubicBezTo>
                    <a:pt x="6655" y="5486"/>
                    <a:pt x="6545" y="5207"/>
                    <a:pt x="6572" y="5127"/>
                  </a:cubicBezTo>
                  <a:cubicBezTo>
                    <a:pt x="6614" y="5031"/>
                    <a:pt x="6661" y="4937"/>
                    <a:pt x="6713" y="4850"/>
                  </a:cubicBezTo>
                  <a:cubicBezTo>
                    <a:pt x="6991" y="5176"/>
                    <a:pt x="7142" y="5676"/>
                    <a:pt x="7205" y="6100"/>
                  </a:cubicBezTo>
                  <a:cubicBezTo>
                    <a:pt x="7108" y="6177"/>
                    <a:pt x="7015" y="6267"/>
                    <a:pt x="6929" y="6362"/>
                  </a:cubicBezTo>
                  <a:cubicBezTo>
                    <a:pt x="6916" y="6370"/>
                    <a:pt x="6730" y="6494"/>
                    <a:pt x="6497" y="6494"/>
                  </a:cubicBezTo>
                  <a:cubicBezTo>
                    <a:pt x="6444" y="6494"/>
                    <a:pt x="6389" y="6487"/>
                    <a:pt x="6332" y="6472"/>
                  </a:cubicBezTo>
                  <a:cubicBezTo>
                    <a:pt x="6324" y="6469"/>
                    <a:pt x="6315" y="6468"/>
                    <a:pt x="6307" y="6468"/>
                  </a:cubicBezTo>
                  <a:cubicBezTo>
                    <a:pt x="6265" y="6468"/>
                    <a:pt x="6227" y="6496"/>
                    <a:pt x="6215" y="6538"/>
                  </a:cubicBezTo>
                  <a:cubicBezTo>
                    <a:pt x="6201" y="6590"/>
                    <a:pt x="6231" y="6642"/>
                    <a:pt x="6282" y="6656"/>
                  </a:cubicBezTo>
                  <a:cubicBezTo>
                    <a:pt x="6355" y="6676"/>
                    <a:pt x="6425" y="6684"/>
                    <a:pt x="6492" y="6684"/>
                  </a:cubicBezTo>
                  <a:cubicBezTo>
                    <a:pt x="6558" y="6684"/>
                    <a:pt x="6621" y="6676"/>
                    <a:pt x="6679" y="6664"/>
                  </a:cubicBezTo>
                  <a:lnTo>
                    <a:pt x="6679" y="6664"/>
                  </a:lnTo>
                  <a:cubicBezTo>
                    <a:pt x="6544" y="6842"/>
                    <a:pt x="6456" y="6984"/>
                    <a:pt x="6448" y="6996"/>
                  </a:cubicBezTo>
                  <a:cubicBezTo>
                    <a:pt x="6420" y="7041"/>
                    <a:pt x="6434" y="7100"/>
                    <a:pt x="6480" y="7127"/>
                  </a:cubicBezTo>
                  <a:cubicBezTo>
                    <a:pt x="6496" y="7137"/>
                    <a:pt x="6512" y="7141"/>
                    <a:pt x="6530" y="7141"/>
                  </a:cubicBezTo>
                  <a:cubicBezTo>
                    <a:pt x="6562" y="7141"/>
                    <a:pt x="6592" y="7126"/>
                    <a:pt x="6611" y="7096"/>
                  </a:cubicBezTo>
                  <a:cubicBezTo>
                    <a:pt x="6613" y="7093"/>
                    <a:pt x="6699" y="6955"/>
                    <a:pt x="6831" y="6780"/>
                  </a:cubicBezTo>
                  <a:cubicBezTo>
                    <a:pt x="6838" y="6934"/>
                    <a:pt x="6865" y="7084"/>
                    <a:pt x="6880" y="7155"/>
                  </a:cubicBezTo>
                  <a:cubicBezTo>
                    <a:pt x="6889" y="7199"/>
                    <a:pt x="6929" y="7231"/>
                    <a:pt x="6973" y="7231"/>
                  </a:cubicBezTo>
                  <a:cubicBezTo>
                    <a:pt x="6979" y="7231"/>
                    <a:pt x="6986" y="7230"/>
                    <a:pt x="6992" y="7229"/>
                  </a:cubicBezTo>
                  <a:cubicBezTo>
                    <a:pt x="7044" y="7217"/>
                    <a:pt x="7077" y="7167"/>
                    <a:pt x="7067" y="7115"/>
                  </a:cubicBezTo>
                  <a:cubicBezTo>
                    <a:pt x="7012" y="6849"/>
                    <a:pt x="7005" y="6574"/>
                    <a:pt x="7051" y="6511"/>
                  </a:cubicBezTo>
                  <a:cubicBezTo>
                    <a:pt x="7108" y="6447"/>
                    <a:pt x="7168" y="6385"/>
                    <a:pt x="7230" y="6329"/>
                  </a:cubicBezTo>
                  <a:cubicBezTo>
                    <a:pt x="7236" y="6406"/>
                    <a:pt x="7240" y="6480"/>
                    <a:pt x="7240" y="6545"/>
                  </a:cubicBezTo>
                  <a:cubicBezTo>
                    <a:pt x="7240" y="6729"/>
                    <a:pt x="7390" y="6879"/>
                    <a:pt x="7574" y="6879"/>
                  </a:cubicBezTo>
                  <a:cubicBezTo>
                    <a:pt x="7757" y="6879"/>
                    <a:pt x="7907" y="6729"/>
                    <a:pt x="7907" y="6545"/>
                  </a:cubicBezTo>
                  <a:cubicBezTo>
                    <a:pt x="7907" y="6082"/>
                    <a:pt x="7803" y="5492"/>
                    <a:pt x="7564" y="4980"/>
                  </a:cubicBezTo>
                  <a:cubicBezTo>
                    <a:pt x="7619" y="4862"/>
                    <a:pt x="7664" y="4730"/>
                    <a:pt x="7700" y="4599"/>
                  </a:cubicBezTo>
                  <a:cubicBezTo>
                    <a:pt x="7710" y="4581"/>
                    <a:pt x="7872" y="4293"/>
                    <a:pt x="8180" y="4229"/>
                  </a:cubicBezTo>
                  <a:cubicBezTo>
                    <a:pt x="8231" y="4217"/>
                    <a:pt x="8265" y="4167"/>
                    <a:pt x="8254" y="4115"/>
                  </a:cubicBezTo>
                  <a:cubicBezTo>
                    <a:pt x="8244" y="4070"/>
                    <a:pt x="8205" y="4040"/>
                    <a:pt x="8161" y="4040"/>
                  </a:cubicBezTo>
                  <a:cubicBezTo>
                    <a:pt x="8154" y="4040"/>
                    <a:pt x="8147" y="4040"/>
                    <a:pt x="8141" y="4042"/>
                  </a:cubicBezTo>
                  <a:cubicBezTo>
                    <a:pt x="7994" y="4072"/>
                    <a:pt x="7877" y="4141"/>
                    <a:pt x="7784" y="4216"/>
                  </a:cubicBezTo>
                  <a:cubicBezTo>
                    <a:pt x="7822" y="3996"/>
                    <a:pt x="7836" y="3830"/>
                    <a:pt x="7837" y="3815"/>
                  </a:cubicBezTo>
                  <a:cubicBezTo>
                    <a:pt x="7841" y="3762"/>
                    <a:pt x="7802" y="3717"/>
                    <a:pt x="7749" y="3713"/>
                  </a:cubicBezTo>
                  <a:cubicBezTo>
                    <a:pt x="7747" y="3713"/>
                    <a:pt x="7745" y="3712"/>
                    <a:pt x="7743" y="3712"/>
                  </a:cubicBezTo>
                  <a:cubicBezTo>
                    <a:pt x="7693" y="3712"/>
                    <a:pt x="7651" y="3750"/>
                    <a:pt x="7646" y="3800"/>
                  </a:cubicBezTo>
                  <a:cubicBezTo>
                    <a:pt x="7646" y="3803"/>
                    <a:pt x="7633" y="3967"/>
                    <a:pt x="7596" y="4182"/>
                  </a:cubicBezTo>
                  <a:cubicBezTo>
                    <a:pt x="7519" y="4049"/>
                    <a:pt x="7426" y="3927"/>
                    <a:pt x="7381" y="3872"/>
                  </a:cubicBezTo>
                  <a:cubicBezTo>
                    <a:pt x="7362" y="3848"/>
                    <a:pt x="7335" y="3836"/>
                    <a:pt x="7307" y="3836"/>
                  </a:cubicBezTo>
                  <a:cubicBezTo>
                    <a:pt x="7286" y="3836"/>
                    <a:pt x="7264" y="3843"/>
                    <a:pt x="7246" y="3858"/>
                  </a:cubicBezTo>
                  <a:cubicBezTo>
                    <a:pt x="7205" y="3891"/>
                    <a:pt x="7199" y="3951"/>
                    <a:pt x="7232" y="3992"/>
                  </a:cubicBezTo>
                  <a:cubicBezTo>
                    <a:pt x="7384" y="4181"/>
                    <a:pt x="7537" y="4439"/>
                    <a:pt x="7522" y="4523"/>
                  </a:cubicBezTo>
                  <a:cubicBezTo>
                    <a:pt x="7501" y="4602"/>
                    <a:pt x="7478" y="4683"/>
                    <a:pt x="7450" y="4760"/>
                  </a:cubicBezTo>
                  <a:cubicBezTo>
                    <a:pt x="7283" y="4469"/>
                    <a:pt x="7066" y="4219"/>
                    <a:pt x="6791" y="4053"/>
                  </a:cubicBezTo>
                  <a:cubicBezTo>
                    <a:pt x="6813" y="3935"/>
                    <a:pt x="6823" y="3810"/>
                    <a:pt x="6827" y="3686"/>
                  </a:cubicBezTo>
                  <a:cubicBezTo>
                    <a:pt x="6832" y="3668"/>
                    <a:pt x="6920" y="3351"/>
                    <a:pt x="7208" y="3215"/>
                  </a:cubicBezTo>
                  <a:cubicBezTo>
                    <a:pt x="7256" y="3192"/>
                    <a:pt x="7276" y="3136"/>
                    <a:pt x="7254" y="3087"/>
                  </a:cubicBezTo>
                  <a:cubicBezTo>
                    <a:pt x="7238" y="3053"/>
                    <a:pt x="7204" y="3033"/>
                    <a:pt x="7168" y="3033"/>
                  </a:cubicBezTo>
                  <a:cubicBezTo>
                    <a:pt x="7154" y="3033"/>
                    <a:pt x="7140" y="3036"/>
                    <a:pt x="7127" y="3042"/>
                  </a:cubicBezTo>
                  <a:cubicBezTo>
                    <a:pt x="6991" y="3106"/>
                    <a:pt x="6894" y="3200"/>
                    <a:pt x="6820" y="3294"/>
                  </a:cubicBezTo>
                  <a:cubicBezTo>
                    <a:pt x="6806" y="3071"/>
                    <a:pt x="6781" y="2906"/>
                    <a:pt x="6779" y="2892"/>
                  </a:cubicBezTo>
                  <a:cubicBezTo>
                    <a:pt x="6771" y="2845"/>
                    <a:pt x="6730" y="2811"/>
                    <a:pt x="6684" y="2811"/>
                  </a:cubicBezTo>
                  <a:cubicBezTo>
                    <a:pt x="6680" y="2811"/>
                    <a:pt x="6675" y="2812"/>
                    <a:pt x="6670" y="2812"/>
                  </a:cubicBezTo>
                  <a:cubicBezTo>
                    <a:pt x="6618" y="2821"/>
                    <a:pt x="6582" y="2870"/>
                    <a:pt x="6591" y="2922"/>
                  </a:cubicBezTo>
                  <a:cubicBezTo>
                    <a:pt x="6591" y="2925"/>
                    <a:pt x="6616" y="3087"/>
                    <a:pt x="6629" y="3306"/>
                  </a:cubicBezTo>
                  <a:cubicBezTo>
                    <a:pt x="6524" y="3193"/>
                    <a:pt x="6406" y="3097"/>
                    <a:pt x="6349" y="3053"/>
                  </a:cubicBezTo>
                  <a:cubicBezTo>
                    <a:pt x="6331" y="3039"/>
                    <a:pt x="6311" y="3033"/>
                    <a:pt x="6290" y="3033"/>
                  </a:cubicBezTo>
                  <a:cubicBezTo>
                    <a:pt x="6262" y="3033"/>
                    <a:pt x="6233" y="3046"/>
                    <a:pt x="6214" y="3070"/>
                  </a:cubicBezTo>
                  <a:cubicBezTo>
                    <a:pt x="6183" y="3112"/>
                    <a:pt x="6190" y="3171"/>
                    <a:pt x="6232" y="3204"/>
                  </a:cubicBezTo>
                  <a:cubicBezTo>
                    <a:pt x="6448" y="3370"/>
                    <a:pt x="6632" y="3576"/>
                    <a:pt x="6637" y="3653"/>
                  </a:cubicBezTo>
                  <a:cubicBezTo>
                    <a:pt x="6634" y="3757"/>
                    <a:pt x="6627" y="3862"/>
                    <a:pt x="6613" y="3962"/>
                  </a:cubicBezTo>
                  <a:cubicBezTo>
                    <a:pt x="6455" y="3893"/>
                    <a:pt x="6282" y="3848"/>
                    <a:pt x="6090" y="3839"/>
                  </a:cubicBezTo>
                  <a:cubicBezTo>
                    <a:pt x="5894" y="3831"/>
                    <a:pt x="5722" y="3793"/>
                    <a:pt x="5574" y="3730"/>
                  </a:cubicBezTo>
                  <a:cubicBezTo>
                    <a:pt x="5722" y="2872"/>
                    <a:pt x="5975" y="2068"/>
                    <a:pt x="6257" y="1570"/>
                  </a:cubicBezTo>
                  <a:cubicBezTo>
                    <a:pt x="6619" y="928"/>
                    <a:pt x="7021" y="569"/>
                    <a:pt x="7361" y="569"/>
                  </a:cubicBezTo>
                  <a:close/>
                  <a:moveTo>
                    <a:pt x="4574" y="1"/>
                  </a:moveTo>
                  <a:cubicBezTo>
                    <a:pt x="4390" y="1"/>
                    <a:pt x="4241" y="150"/>
                    <a:pt x="4241" y="334"/>
                  </a:cubicBezTo>
                  <a:lnTo>
                    <a:pt x="4241" y="2707"/>
                  </a:lnTo>
                  <a:cubicBezTo>
                    <a:pt x="4241" y="2740"/>
                    <a:pt x="4232" y="3316"/>
                    <a:pt x="3751" y="3635"/>
                  </a:cubicBezTo>
                  <a:cubicBezTo>
                    <a:pt x="3598" y="2779"/>
                    <a:pt x="3343" y="1979"/>
                    <a:pt x="3058" y="1476"/>
                  </a:cubicBezTo>
                  <a:cubicBezTo>
                    <a:pt x="2542" y="563"/>
                    <a:pt x="2075" y="380"/>
                    <a:pt x="1784" y="380"/>
                  </a:cubicBezTo>
                  <a:cubicBezTo>
                    <a:pt x="1693" y="380"/>
                    <a:pt x="1620" y="398"/>
                    <a:pt x="1567" y="417"/>
                  </a:cubicBezTo>
                  <a:cubicBezTo>
                    <a:pt x="1148" y="567"/>
                    <a:pt x="925" y="1130"/>
                    <a:pt x="1036" y="1756"/>
                  </a:cubicBezTo>
                  <a:cubicBezTo>
                    <a:pt x="1172" y="2524"/>
                    <a:pt x="977" y="3012"/>
                    <a:pt x="707" y="3686"/>
                  </a:cubicBezTo>
                  <a:cubicBezTo>
                    <a:pt x="566" y="4037"/>
                    <a:pt x="406" y="4436"/>
                    <a:pt x="273" y="4937"/>
                  </a:cubicBezTo>
                  <a:cubicBezTo>
                    <a:pt x="0" y="5959"/>
                    <a:pt x="234" y="7303"/>
                    <a:pt x="817" y="8062"/>
                  </a:cubicBezTo>
                  <a:cubicBezTo>
                    <a:pt x="1078" y="8401"/>
                    <a:pt x="1379" y="8581"/>
                    <a:pt x="1689" y="8581"/>
                  </a:cubicBezTo>
                  <a:cubicBezTo>
                    <a:pt x="2294" y="8581"/>
                    <a:pt x="2787" y="8372"/>
                    <a:pt x="3156" y="7958"/>
                  </a:cubicBezTo>
                  <a:cubicBezTo>
                    <a:pt x="3996" y="7015"/>
                    <a:pt x="3960" y="5316"/>
                    <a:pt x="3854" y="4340"/>
                  </a:cubicBezTo>
                  <a:cubicBezTo>
                    <a:pt x="4199" y="4190"/>
                    <a:pt x="4426" y="3964"/>
                    <a:pt x="4574" y="3744"/>
                  </a:cubicBezTo>
                  <a:cubicBezTo>
                    <a:pt x="4722" y="3964"/>
                    <a:pt x="4949" y="4190"/>
                    <a:pt x="5294" y="4340"/>
                  </a:cubicBezTo>
                  <a:cubicBezTo>
                    <a:pt x="5188" y="5316"/>
                    <a:pt x="5152" y="7015"/>
                    <a:pt x="5993" y="7958"/>
                  </a:cubicBezTo>
                  <a:cubicBezTo>
                    <a:pt x="6361" y="8372"/>
                    <a:pt x="6854" y="8581"/>
                    <a:pt x="7459" y="8581"/>
                  </a:cubicBezTo>
                  <a:cubicBezTo>
                    <a:pt x="7769" y="8581"/>
                    <a:pt x="8071" y="8401"/>
                    <a:pt x="8331" y="8062"/>
                  </a:cubicBezTo>
                  <a:cubicBezTo>
                    <a:pt x="8914" y="7303"/>
                    <a:pt x="9148" y="5959"/>
                    <a:pt x="8876" y="4937"/>
                  </a:cubicBezTo>
                  <a:cubicBezTo>
                    <a:pt x="8741" y="4436"/>
                    <a:pt x="8582" y="4037"/>
                    <a:pt x="8442" y="3686"/>
                  </a:cubicBezTo>
                  <a:cubicBezTo>
                    <a:pt x="8171" y="3012"/>
                    <a:pt x="7976" y="2524"/>
                    <a:pt x="8113" y="1756"/>
                  </a:cubicBezTo>
                  <a:cubicBezTo>
                    <a:pt x="8223" y="1130"/>
                    <a:pt x="8001" y="567"/>
                    <a:pt x="7582" y="417"/>
                  </a:cubicBezTo>
                  <a:cubicBezTo>
                    <a:pt x="7529" y="397"/>
                    <a:pt x="7455" y="380"/>
                    <a:pt x="7364" y="380"/>
                  </a:cubicBezTo>
                  <a:cubicBezTo>
                    <a:pt x="7073" y="380"/>
                    <a:pt x="6606" y="563"/>
                    <a:pt x="6090" y="1476"/>
                  </a:cubicBezTo>
                  <a:cubicBezTo>
                    <a:pt x="5806" y="1979"/>
                    <a:pt x="5551" y="2779"/>
                    <a:pt x="5396" y="3636"/>
                  </a:cubicBezTo>
                  <a:cubicBezTo>
                    <a:pt x="5258" y="3544"/>
                    <a:pt x="5147" y="3424"/>
                    <a:pt x="5064" y="3272"/>
                  </a:cubicBezTo>
                  <a:cubicBezTo>
                    <a:pt x="4913" y="2995"/>
                    <a:pt x="4907" y="2709"/>
                    <a:pt x="4907" y="2707"/>
                  </a:cubicBezTo>
                  <a:lnTo>
                    <a:pt x="4907" y="334"/>
                  </a:lnTo>
                  <a:cubicBezTo>
                    <a:pt x="4907" y="150"/>
                    <a:pt x="4758" y="1"/>
                    <a:pt x="45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3" name="Google Shape;2313;p43"/>
          <p:cNvGrpSpPr/>
          <p:nvPr/>
        </p:nvGrpSpPr>
        <p:grpSpPr>
          <a:xfrm>
            <a:off x="2606042" y="3650380"/>
            <a:ext cx="500219" cy="343345"/>
            <a:chOff x="2916937" y="3602117"/>
            <a:chExt cx="422804" cy="290208"/>
          </a:xfrm>
        </p:grpSpPr>
        <p:sp>
          <p:nvSpPr>
            <p:cNvPr id="2314" name="Google Shape;2314;p43"/>
            <p:cNvSpPr/>
            <p:nvPr/>
          </p:nvSpPr>
          <p:spPr>
            <a:xfrm>
              <a:off x="2922683" y="3610011"/>
              <a:ext cx="176090" cy="274205"/>
            </a:xfrm>
            <a:custGeom>
              <a:rect b="b" l="l" r="r" t="t"/>
              <a:pathLst>
                <a:path extrusionOk="0" h="5106" w="3279">
                  <a:moveTo>
                    <a:pt x="1611" y="0"/>
                  </a:moveTo>
                  <a:cubicBezTo>
                    <a:pt x="1566" y="0"/>
                    <a:pt x="1523" y="16"/>
                    <a:pt x="1488" y="45"/>
                  </a:cubicBezTo>
                  <a:lnTo>
                    <a:pt x="91" y="1218"/>
                  </a:lnTo>
                  <a:cubicBezTo>
                    <a:pt x="13" y="1283"/>
                    <a:pt x="0" y="1397"/>
                    <a:pt x="61" y="1479"/>
                  </a:cubicBezTo>
                  <a:lnTo>
                    <a:pt x="295" y="1789"/>
                  </a:lnTo>
                  <a:cubicBezTo>
                    <a:pt x="312" y="1813"/>
                    <a:pt x="337" y="1836"/>
                    <a:pt x="372" y="1858"/>
                  </a:cubicBezTo>
                  <a:cubicBezTo>
                    <a:pt x="407" y="1880"/>
                    <a:pt x="447" y="1895"/>
                    <a:pt x="491" y="1903"/>
                  </a:cubicBezTo>
                  <a:cubicBezTo>
                    <a:pt x="513" y="1907"/>
                    <a:pt x="536" y="1910"/>
                    <a:pt x="560" y="1910"/>
                  </a:cubicBezTo>
                  <a:cubicBezTo>
                    <a:pt x="583" y="1910"/>
                    <a:pt x="608" y="1907"/>
                    <a:pt x="633" y="1903"/>
                  </a:cubicBezTo>
                  <a:cubicBezTo>
                    <a:pt x="683" y="1895"/>
                    <a:pt x="734" y="1872"/>
                    <a:pt x="785" y="1831"/>
                  </a:cubicBezTo>
                  <a:lnTo>
                    <a:pt x="1367" y="1349"/>
                  </a:lnTo>
                  <a:lnTo>
                    <a:pt x="1367" y="1349"/>
                  </a:lnTo>
                  <a:cubicBezTo>
                    <a:pt x="1361" y="1416"/>
                    <a:pt x="1359" y="1483"/>
                    <a:pt x="1356" y="1549"/>
                  </a:cubicBezTo>
                  <a:cubicBezTo>
                    <a:pt x="1354" y="1616"/>
                    <a:pt x="1353" y="1682"/>
                    <a:pt x="1353" y="1748"/>
                  </a:cubicBezTo>
                  <a:lnTo>
                    <a:pt x="1353" y="4321"/>
                  </a:lnTo>
                  <a:lnTo>
                    <a:pt x="372" y="4321"/>
                  </a:lnTo>
                  <a:lnTo>
                    <a:pt x="372" y="5106"/>
                  </a:lnTo>
                  <a:lnTo>
                    <a:pt x="3279" y="5106"/>
                  </a:lnTo>
                  <a:lnTo>
                    <a:pt x="3279" y="4321"/>
                  </a:lnTo>
                  <a:lnTo>
                    <a:pt x="2438" y="4321"/>
                  </a:lnTo>
                  <a:lnTo>
                    <a:pt x="2438" y="191"/>
                  </a:lnTo>
                  <a:cubicBezTo>
                    <a:pt x="2438" y="86"/>
                    <a:pt x="2352" y="0"/>
                    <a:pt x="224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3"/>
            <p:cNvSpPr/>
            <p:nvPr/>
          </p:nvSpPr>
          <p:spPr>
            <a:xfrm>
              <a:off x="2922683" y="3610011"/>
              <a:ext cx="130927" cy="99994"/>
            </a:xfrm>
            <a:custGeom>
              <a:rect b="b" l="l" r="r" t="t"/>
              <a:pathLst>
                <a:path extrusionOk="0" h="1862" w="2438">
                  <a:moveTo>
                    <a:pt x="1611" y="0"/>
                  </a:moveTo>
                  <a:cubicBezTo>
                    <a:pt x="1566" y="0"/>
                    <a:pt x="1523" y="16"/>
                    <a:pt x="1488" y="45"/>
                  </a:cubicBezTo>
                  <a:lnTo>
                    <a:pt x="91" y="1218"/>
                  </a:lnTo>
                  <a:cubicBezTo>
                    <a:pt x="13" y="1283"/>
                    <a:pt x="0" y="1397"/>
                    <a:pt x="61" y="1479"/>
                  </a:cubicBezTo>
                  <a:lnTo>
                    <a:pt x="295" y="1789"/>
                  </a:lnTo>
                  <a:cubicBezTo>
                    <a:pt x="312" y="1813"/>
                    <a:pt x="337" y="1836"/>
                    <a:pt x="372" y="1858"/>
                  </a:cubicBezTo>
                  <a:cubicBezTo>
                    <a:pt x="375" y="1859"/>
                    <a:pt x="379" y="1860"/>
                    <a:pt x="382" y="1862"/>
                  </a:cubicBezTo>
                  <a:lnTo>
                    <a:pt x="381" y="1860"/>
                  </a:lnTo>
                  <a:cubicBezTo>
                    <a:pt x="320" y="1780"/>
                    <a:pt x="333" y="1665"/>
                    <a:pt x="411" y="1600"/>
                  </a:cubicBezTo>
                  <a:lnTo>
                    <a:pt x="1808" y="426"/>
                  </a:lnTo>
                  <a:cubicBezTo>
                    <a:pt x="1842" y="398"/>
                    <a:pt x="1886" y="382"/>
                    <a:pt x="1932" y="382"/>
                  </a:cubicBezTo>
                  <a:lnTo>
                    <a:pt x="2438" y="382"/>
                  </a:lnTo>
                  <a:lnTo>
                    <a:pt x="2438" y="191"/>
                  </a:lnTo>
                  <a:cubicBezTo>
                    <a:pt x="2438" y="86"/>
                    <a:pt x="2352" y="0"/>
                    <a:pt x="224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2942661" y="3702919"/>
              <a:ext cx="70672" cy="181300"/>
            </a:xfrm>
            <a:custGeom>
              <a:rect b="b" l="l" r="r" t="t"/>
              <a:pathLst>
                <a:path extrusionOk="0" h="3376" w="1316">
                  <a:moveTo>
                    <a:pt x="1315" y="0"/>
                  </a:moveTo>
                  <a:lnTo>
                    <a:pt x="981" y="278"/>
                  </a:lnTo>
                  <a:lnTo>
                    <a:pt x="981" y="2591"/>
                  </a:lnTo>
                  <a:lnTo>
                    <a:pt x="0" y="2591"/>
                  </a:lnTo>
                  <a:lnTo>
                    <a:pt x="0" y="3376"/>
                  </a:lnTo>
                  <a:lnTo>
                    <a:pt x="321" y="3376"/>
                  </a:lnTo>
                  <a:lnTo>
                    <a:pt x="321" y="2972"/>
                  </a:lnTo>
                  <a:lnTo>
                    <a:pt x="1300" y="2972"/>
                  </a:lnTo>
                  <a:lnTo>
                    <a:pt x="1300" y="399"/>
                  </a:lnTo>
                  <a:cubicBezTo>
                    <a:pt x="1300" y="334"/>
                    <a:pt x="1302" y="268"/>
                    <a:pt x="1304" y="202"/>
                  </a:cubicBezTo>
                  <a:cubicBezTo>
                    <a:pt x="1306" y="135"/>
                    <a:pt x="1310" y="67"/>
                    <a:pt x="131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3"/>
            <p:cNvSpPr/>
            <p:nvPr/>
          </p:nvSpPr>
          <p:spPr>
            <a:xfrm>
              <a:off x="3131537" y="3607165"/>
              <a:ext cx="203103" cy="280059"/>
            </a:xfrm>
            <a:custGeom>
              <a:rect b="b" l="l" r="r" t="t"/>
              <a:pathLst>
                <a:path extrusionOk="0" h="5215" w="3782">
                  <a:moveTo>
                    <a:pt x="1883" y="872"/>
                  </a:moveTo>
                  <a:cubicBezTo>
                    <a:pt x="1979" y="872"/>
                    <a:pt x="2075" y="896"/>
                    <a:pt x="2168" y="944"/>
                  </a:cubicBezTo>
                  <a:cubicBezTo>
                    <a:pt x="2261" y="992"/>
                    <a:pt x="2344" y="1080"/>
                    <a:pt x="2418" y="1209"/>
                  </a:cubicBezTo>
                  <a:cubicBezTo>
                    <a:pt x="2491" y="1337"/>
                    <a:pt x="2551" y="1514"/>
                    <a:pt x="2594" y="1739"/>
                  </a:cubicBezTo>
                  <a:cubicBezTo>
                    <a:pt x="2639" y="1965"/>
                    <a:pt x="2661" y="2254"/>
                    <a:pt x="2661" y="2606"/>
                  </a:cubicBezTo>
                  <a:cubicBezTo>
                    <a:pt x="2661" y="2961"/>
                    <a:pt x="2639" y="3250"/>
                    <a:pt x="2594" y="3474"/>
                  </a:cubicBezTo>
                  <a:cubicBezTo>
                    <a:pt x="2551" y="3698"/>
                    <a:pt x="2491" y="3875"/>
                    <a:pt x="2418" y="4004"/>
                  </a:cubicBezTo>
                  <a:cubicBezTo>
                    <a:pt x="2344" y="4134"/>
                    <a:pt x="2261" y="4223"/>
                    <a:pt x="2168" y="4271"/>
                  </a:cubicBezTo>
                  <a:cubicBezTo>
                    <a:pt x="2075" y="4319"/>
                    <a:pt x="1979" y="4342"/>
                    <a:pt x="1883" y="4342"/>
                  </a:cubicBezTo>
                  <a:cubicBezTo>
                    <a:pt x="1788" y="4342"/>
                    <a:pt x="1694" y="4319"/>
                    <a:pt x="1602" y="4271"/>
                  </a:cubicBezTo>
                  <a:cubicBezTo>
                    <a:pt x="1510" y="4223"/>
                    <a:pt x="1428" y="4134"/>
                    <a:pt x="1357" y="4004"/>
                  </a:cubicBezTo>
                  <a:cubicBezTo>
                    <a:pt x="1285" y="3875"/>
                    <a:pt x="1229" y="3698"/>
                    <a:pt x="1185" y="3474"/>
                  </a:cubicBezTo>
                  <a:cubicBezTo>
                    <a:pt x="1142" y="3250"/>
                    <a:pt x="1120" y="2961"/>
                    <a:pt x="1120" y="2606"/>
                  </a:cubicBezTo>
                  <a:cubicBezTo>
                    <a:pt x="1120" y="2254"/>
                    <a:pt x="1142" y="1965"/>
                    <a:pt x="1185" y="1739"/>
                  </a:cubicBezTo>
                  <a:cubicBezTo>
                    <a:pt x="1229" y="1514"/>
                    <a:pt x="1285" y="1337"/>
                    <a:pt x="1357" y="1209"/>
                  </a:cubicBezTo>
                  <a:cubicBezTo>
                    <a:pt x="1428" y="1080"/>
                    <a:pt x="1510" y="992"/>
                    <a:pt x="1602" y="944"/>
                  </a:cubicBezTo>
                  <a:cubicBezTo>
                    <a:pt x="1694" y="896"/>
                    <a:pt x="1788" y="872"/>
                    <a:pt x="1883" y="872"/>
                  </a:cubicBezTo>
                  <a:close/>
                  <a:moveTo>
                    <a:pt x="1883" y="1"/>
                  </a:moveTo>
                  <a:cubicBezTo>
                    <a:pt x="1614" y="1"/>
                    <a:pt x="1363" y="53"/>
                    <a:pt x="1133" y="156"/>
                  </a:cubicBezTo>
                  <a:cubicBezTo>
                    <a:pt x="903" y="260"/>
                    <a:pt x="704" y="419"/>
                    <a:pt x="535" y="635"/>
                  </a:cubicBezTo>
                  <a:cubicBezTo>
                    <a:pt x="368" y="850"/>
                    <a:pt x="237" y="1120"/>
                    <a:pt x="142" y="1447"/>
                  </a:cubicBezTo>
                  <a:cubicBezTo>
                    <a:pt x="47" y="1773"/>
                    <a:pt x="0" y="2160"/>
                    <a:pt x="0" y="2606"/>
                  </a:cubicBezTo>
                  <a:cubicBezTo>
                    <a:pt x="0" y="3052"/>
                    <a:pt x="47" y="3438"/>
                    <a:pt x="142" y="3765"/>
                  </a:cubicBezTo>
                  <a:cubicBezTo>
                    <a:pt x="237" y="4092"/>
                    <a:pt x="368" y="4362"/>
                    <a:pt x="535" y="4577"/>
                  </a:cubicBezTo>
                  <a:cubicBezTo>
                    <a:pt x="704" y="4792"/>
                    <a:pt x="903" y="4952"/>
                    <a:pt x="1133" y="5056"/>
                  </a:cubicBezTo>
                  <a:cubicBezTo>
                    <a:pt x="1363" y="5162"/>
                    <a:pt x="1614" y="5214"/>
                    <a:pt x="1883" y="5214"/>
                  </a:cubicBezTo>
                  <a:cubicBezTo>
                    <a:pt x="2154" y="5214"/>
                    <a:pt x="2406" y="5162"/>
                    <a:pt x="2639" y="5056"/>
                  </a:cubicBezTo>
                  <a:cubicBezTo>
                    <a:pt x="2871" y="4952"/>
                    <a:pt x="3072" y="4792"/>
                    <a:pt x="3241" y="4577"/>
                  </a:cubicBezTo>
                  <a:cubicBezTo>
                    <a:pt x="3410" y="4362"/>
                    <a:pt x="3542" y="4092"/>
                    <a:pt x="3638" y="3765"/>
                  </a:cubicBezTo>
                  <a:cubicBezTo>
                    <a:pt x="3734" y="3438"/>
                    <a:pt x="3782" y="3052"/>
                    <a:pt x="3782" y="2606"/>
                  </a:cubicBezTo>
                  <a:cubicBezTo>
                    <a:pt x="3782" y="2160"/>
                    <a:pt x="3734" y="1773"/>
                    <a:pt x="3638" y="1447"/>
                  </a:cubicBezTo>
                  <a:cubicBezTo>
                    <a:pt x="3542" y="1120"/>
                    <a:pt x="3410" y="850"/>
                    <a:pt x="3241" y="635"/>
                  </a:cubicBezTo>
                  <a:cubicBezTo>
                    <a:pt x="3072" y="419"/>
                    <a:pt x="2871" y="260"/>
                    <a:pt x="2639" y="156"/>
                  </a:cubicBezTo>
                  <a:cubicBezTo>
                    <a:pt x="2406" y="53"/>
                    <a:pt x="2154" y="1"/>
                    <a:pt x="188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3"/>
            <p:cNvSpPr/>
            <p:nvPr/>
          </p:nvSpPr>
          <p:spPr>
            <a:xfrm>
              <a:off x="3131537" y="3607165"/>
              <a:ext cx="176144" cy="263626"/>
            </a:xfrm>
            <a:custGeom>
              <a:rect b="b" l="l" r="r" t="t"/>
              <a:pathLst>
                <a:path extrusionOk="0" h="4909" w="3280">
                  <a:moveTo>
                    <a:pt x="1883" y="1"/>
                  </a:moveTo>
                  <a:cubicBezTo>
                    <a:pt x="1614" y="1"/>
                    <a:pt x="1363" y="53"/>
                    <a:pt x="1133" y="156"/>
                  </a:cubicBezTo>
                  <a:cubicBezTo>
                    <a:pt x="903" y="260"/>
                    <a:pt x="704" y="419"/>
                    <a:pt x="535" y="635"/>
                  </a:cubicBezTo>
                  <a:cubicBezTo>
                    <a:pt x="368" y="850"/>
                    <a:pt x="237" y="1120"/>
                    <a:pt x="142" y="1447"/>
                  </a:cubicBezTo>
                  <a:cubicBezTo>
                    <a:pt x="47" y="1773"/>
                    <a:pt x="0" y="2160"/>
                    <a:pt x="0" y="2606"/>
                  </a:cubicBezTo>
                  <a:cubicBezTo>
                    <a:pt x="0" y="3052"/>
                    <a:pt x="47" y="3438"/>
                    <a:pt x="142" y="3765"/>
                  </a:cubicBezTo>
                  <a:cubicBezTo>
                    <a:pt x="237" y="4092"/>
                    <a:pt x="368" y="4362"/>
                    <a:pt x="535" y="4577"/>
                  </a:cubicBezTo>
                  <a:cubicBezTo>
                    <a:pt x="639" y="4709"/>
                    <a:pt x="755" y="4818"/>
                    <a:pt x="883" y="4909"/>
                  </a:cubicBezTo>
                  <a:cubicBezTo>
                    <a:pt x="732" y="4702"/>
                    <a:pt x="611" y="4450"/>
                    <a:pt x="524" y="4147"/>
                  </a:cubicBezTo>
                  <a:cubicBezTo>
                    <a:pt x="429" y="3819"/>
                    <a:pt x="382" y="3433"/>
                    <a:pt x="382" y="2988"/>
                  </a:cubicBezTo>
                  <a:cubicBezTo>
                    <a:pt x="382" y="2542"/>
                    <a:pt x="429" y="2155"/>
                    <a:pt x="524" y="1828"/>
                  </a:cubicBezTo>
                  <a:cubicBezTo>
                    <a:pt x="618" y="1502"/>
                    <a:pt x="749" y="1231"/>
                    <a:pt x="918" y="1016"/>
                  </a:cubicBezTo>
                  <a:cubicBezTo>
                    <a:pt x="1085" y="802"/>
                    <a:pt x="1284" y="642"/>
                    <a:pt x="1515" y="539"/>
                  </a:cubicBezTo>
                  <a:cubicBezTo>
                    <a:pt x="1745" y="434"/>
                    <a:pt x="1995" y="383"/>
                    <a:pt x="2266" y="383"/>
                  </a:cubicBezTo>
                  <a:cubicBezTo>
                    <a:pt x="2537" y="383"/>
                    <a:pt x="2788" y="434"/>
                    <a:pt x="3020" y="539"/>
                  </a:cubicBezTo>
                  <a:cubicBezTo>
                    <a:pt x="3112" y="580"/>
                    <a:pt x="3197" y="631"/>
                    <a:pt x="3280" y="690"/>
                  </a:cubicBezTo>
                  <a:cubicBezTo>
                    <a:pt x="3266" y="672"/>
                    <a:pt x="3254" y="652"/>
                    <a:pt x="3241" y="635"/>
                  </a:cubicBezTo>
                  <a:cubicBezTo>
                    <a:pt x="3072" y="419"/>
                    <a:pt x="2871" y="260"/>
                    <a:pt x="2639" y="156"/>
                  </a:cubicBezTo>
                  <a:cubicBezTo>
                    <a:pt x="2406" y="53"/>
                    <a:pt x="2154" y="1"/>
                    <a:pt x="1883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2916937" y="3604910"/>
              <a:ext cx="186938" cy="284408"/>
            </a:xfrm>
            <a:custGeom>
              <a:rect b="b" l="l" r="r" t="t"/>
              <a:pathLst>
                <a:path extrusionOk="0" h="5296" w="3481">
                  <a:moveTo>
                    <a:pt x="2354" y="191"/>
                  </a:moveTo>
                  <a:cubicBezTo>
                    <a:pt x="2407" y="191"/>
                    <a:pt x="2450" y="233"/>
                    <a:pt x="2450" y="286"/>
                  </a:cubicBezTo>
                  <a:lnTo>
                    <a:pt x="2450" y="4416"/>
                  </a:lnTo>
                  <a:cubicBezTo>
                    <a:pt x="2450" y="4469"/>
                    <a:pt x="2492" y="4511"/>
                    <a:pt x="2545" y="4511"/>
                  </a:cubicBezTo>
                  <a:lnTo>
                    <a:pt x="3290" y="4511"/>
                  </a:lnTo>
                  <a:lnTo>
                    <a:pt x="3290" y="5105"/>
                  </a:lnTo>
                  <a:lnTo>
                    <a:pt x="574" y="5105"/>
                  </a:lnTo>
                  <a:lnTo>
                    <a:pt x="574" y="4511"/>
                  </a:lnTo>
                  <a:lnTo>
                    <a:pt x="1460" y="4511"/>
                  </a:lnTo>
                  <a:cubicBezTo>
                    <a:pt x="1512" y="4511"/>
                    <a:pt x="1555" y="4469"/>
                    <a:pt x="1555" y="4416"/>
                  </a:cubicBezTo>
                  <a:lnTo>
                    <a:pt x="1555" y="1843"/>
                  </a:lnTo>
                  <a:cubicBezTo>
                    <a:pt x="1555" y="1778"/>
                    <a:pt x="1557" y="1713"/>
                    <a:pt x="1558" y="1648"/>
                  </a:cubicBezTo>
                  <a:cubicBezTo>
                    <a:pt x="1561" y="1583"/>
                    <a:pt x="1564" y="1517"/>
                    <a:pt x="1569" y="1450"/>
                  </a:cubicBezTo>
                  <a:cubicBezTo>
                    <a:pt x="1571" y="1412"/>
                    <a:pt x="1551" y="1376"/>
                    <a:pt x="1517" y="1359"/>
                  </a:cubicBezTo>
                  <a:cubicBezTo>
                    <a:pt x="1503" y="1352"/>
                    <a:pt x="1488" y="1348"/>
                    <a:pt x="1473" y="1348"/>
                  </a:cubicBezTo>
                  <a:cubicBezTo>
                    <a:pt x="1452" y="1348"/>
                    <a:pt x="1430" y="1356"/>
                    <a:pt x="1412" y="1370"/>
                  </a:cubicBezTo>
                  <a:lnTo>
                    <a:pt x="834" y="1851"/>
                  </a:lnTo>
                  <a:cubicBezTo>
                    <a:pt x="795" y="1881"/>
                    <a:pt x="759" y="1898"/>
                    <a:pt x="724" y="1905"/>
                  </a:cubicBezTo>
                  <a:cubicBezTo>
                    <a:pt x="704" y="1908"/>
                    <a:pt x="686" y="1909"/>
                    <a:pt x="668" y="1909"/>
                  </a:cubicBezTo>
                  <a:cubicBezTo>
                    <a:pt x="650" y="1909"/>
                    <a:pt x="632" y="1908"/>
                    <a:pt x="615" y="1905"/>
                  </a:cubicBezTo>
                  <a:cubicBezTo>
                    <a:pt x="583" y="1898"/>
                    <a:pt x="555" y="1888"/>
                    <a:pt x="531" y="1872"/>
                  </a:cubicBezTo>
                  <a:cubicBezTo>
                    <a:pt x="500" y="1853"/>
                    <a:pt x="486" y="1838"/>
                    <a:pt x="478" y="1827"/>
                  </a:cubicBezTo>
                  <a:lnTo>
                    <a:pt x="244" y="1517"/>
                  </a:lnTo>
                  <a:cubicBezTo>
                    <a:pt x="214" y="1476"/>
                    <a:pt x="220" y="1418"/>
                    <a:pt x="259" y="1386"/>
                  </a:cubicBezTo>
                  <a:lnTo>
                    <a:pt x="1657" y="213"/>
                  </a:lnTo>
                  <a:cubicBezTo>
                    <a:pt x="1674" y="198"/>
                    <a:pt x="1695" y="191"/>
                    <a:pt x="1718" y="191"/>
                  </a:cubicBezTo>
                  <a:close/>
                  <a:moveTo>
                    <a:pt x="1718" y="0"/>
                  </a:moveTo>
                  <a:cubicBezTo>
                    <a:pt x="1651" y="0"/>
                    <a:pt x="1585" y="24"/>
                    <a:pt x="1534" y="67"/>
                  </a:cubicBezTo>
                  <a:lnTo>
                    <a:pt x="136" y="1240"/>
                  </a:lnTo>
                  <a:cubicBezTo>
                    <a:pt x="20" y="1338"/>
                    <a:pt x="1" y="1510"/>
                    <a:pt x="91" y="1631"/>
                  </a:cubicBezTo>
                  <a:lnTo>
                    <a:pt x="324" y="1939"/>
                  </a:lnTo>
                  <a:cubicBezTo>
                    <a:pt x="347" y="1974"/>
                    <a:pt x="381" y="2004"/>
                    <a:pt x="428" y="2034"/>
                  </a:cubicBezTo>
                  <a:cubicBezTo>
                    <a:pt x="474" y="2063"/>
                    <a:pt x="525" y="2082"/>
                    <a:pt x="580" y="2092"/>
                  </a:cubicBezTo>
                  <a:cubicBezTo>
                    <a:pt x="608" y="2097"/>
                    <a:pt x="637" y="2100"/>
                    <a:pt x="666" y="2100"/>
                  </a:cubicBezTo>
                  <a:cubicBezTo>
                    <a:pt x="695" y="2100"/>
                    <a:pt x="725" y="2097"/>
                    <a:pt x="755" y="2092"/>
                  </a:cubicBezTo>
                  <a:cubicBezTo>
                    <a:pt x="821" y="2082"/>
                    <a:pt x="887" y="2051"/>
                    <a:pt x="953" y="2000"/>
                  </a:cubicBezTo>
                  <a:lnTo>
                    <a:pt x="1367" y="1656"/>
                  </a:lnTo>
                  <a:lnTo>
                    <a:pt x="1367" y="1656"/>
                  </a:lnTo>
                  <a:cubicBezTo>
                    <a:pt x="1365" y="1719"/>
                    <a:pt x="1364" y="1781"/>
                    <a:pt x="1364" y="1843"/>
                  </a:cubicBezTo>
                  <a:lnTo>
                    <a:pt x="1364" y="4320"/>
                  </a:lnTo>
                  <a:lnTo>
                    <a:pt x="479" y="4320"/>
                  </a:lnTo>
                  <a:cubicBezTo>
                    <a:pt x="427" y="4320"/>
                    <a:pt x="384" y="4363"/>
                    <a:pt x="384" y="4416"/>
                  </a:cubicBezTo>
                  <a:lnTo>
                    <a:pt x="384" y="5201"/>
                  </a:lnTo>
                  <a:cubicBezTo>
                    <a:pt x="384" y="5253"/>
                    <a:pt x="427" y="5296"/>
                    <a:pt x="479" y="5296"/>
                  </a:cubicBezTo>
                  <a:lnTo>
                    <a:pt x="3386" y="5296"/>
                  </a:lnTo>
                  <a:cubicBezTo>
                    <a:pt x="3438" y="5296"/>
                    <a:pt x="3481" y="5253"/>
                    <a:pt x="3481" y="5201"/>
                  </a:cubicBezTo>
                  <a:lnTo>
                    <a:pt x="3481" y="4416"/>
                  </a:lnTo>
                  <a:cubicBezTo>
                    <a:pt x="3481" y="4363"/>
                    <a:pt x="3438" y="4320"/>
                    <a:pt x="3386" y="4320"/>
                  </a:cubicBezTo>
                  <a:lnTo>
                    <a:pt x="2640" y="4320"/>
                  </a:lnTo>
                  <a:lnTo>
                    <a:pt x="2640" y="286"/>
                  </a:lnTo>
                  <a:cubicBezTo>
                    <a:pt x="2640" y="129"/>
                    <a:pt x="2512" y="0"/>
                    <a:pt x="235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3126381" y="3602117"/>
              <a:ext cx="213360" cy="290208"/>
            </a:xfrm>
            <a:custGeom>
              <a:rect b="b" l="l" r="r" t="t"/>
              <a:pathLst>
                <a:path extrusionOk="0" h="5404" w="3973">
                  <a:moveTo>
                    <a:pt x="1979" y="1062"/>
                  </a:moveTo>
                  <a:cubicBezTo>
                    <a:pt x="2060" y="1062"/>
                    <a:pt x="2141" y="1083"/>
                    <a:pt x="2220" y="1123"/>
                  </a:cubicBezTo>
                  <a:cubicBezTo>
                    <a:pt x="2296" y="1162"/>
                    <a:pt x="2367" y="1239"/>
                    <a:pt x="2431" y="1350"/>
                  </a:cubicBezTo>
                  <a:cubicBezTo>
                    <a:pt x="2499" y="1468"/>
                    <a:pt x="2555" y="1636"/>
                    <a:pt x="2597" y="1852"/>
                  </a:cubicBezTo>
                  <a:cubicBezTo>
                    <a:pt x="2640" y="2069"/>
                    <a:pt x="2661" y="2355"/>
                    <a:pt x="2661" y="2700"/>
                  </a:cubicBezTo>
                  <a:cubicBezTo>
                    <a:pt x="2661" y="3047"/>
                    <a:pt x="2640" y="3333"/>
                    <a:pt x="2597" y="3549"/>
                  </a:cubicBezTo>
                  <a:cubicBezTo>
                    <a:pt x="2555" y="3764"/>
                    <a:pt x="2499" y="3932"/>
                    <a:pt x="2431" y="4052"/>
                  </a:cubicBezTo>
                  <a:cubicBezTo>
                    <a:pt x="2367" y="4164"/>
                    <a:pt x="2296" y="4241"/>
                    <a:pt x="2220" y="4280"/>
                  </a:cubicBezTo>
                  <a:cubicBezTo>
                    <a:pt x="2141" y="4321"/>
                    <a:pt x="2060" y="4341"/>
                    <a:pt x="1980" y="4341"/>
                  </a:cubicBezTo>
                  <a:cubicBezTo>
                    <a:pt x="1900" y="4341"/>
                    <a:pt x="1821" y="4321"/>
                    <a:pt x="1742" y="4280"/>
                  </a:cubicBezTo>
                  <a:cubicBezTo>
                    <a:pt x="1668" y="4242"/>
                    <a:pt x="1598" y="4165"/>
                    <a:pt x="1537" y="4053"/>
                  </a:cubicBezTo>
                  <a:cubicBezTo>
                    <a:pt x="1470" y="3932"/>
                    <a:pt x="1416" y="3763"/>
                    <a:pt x="1375" y="3550"/>
                  </a:cubicBezTo>
                  <a:cubicBezTo>
                    <a:pt x="1333" y="3331"/>
                    <a:pt x="1311" y="3045"/>
                    <a:pt x="1311" y="2700"/>
                  </a:cubicBezTo>
                  <a:cubicBezTo>
                    <a:pt x="1311" y="2357"/>
                    <a:pt x="1333" y="2071"/>
                    <a:pt x="1375" y="1851"/>
                  </a:cubicBezTo>
                  <a:cubicBezTo>
                    <a:pt x="1416" y="1637"/>
                    <a:pt x="1470" y="1468"/>
                    <a:pt x="1536" y="1349"/>
                  </a:cubicBezTo>
                  <a:cubicBezTo>
                    <a:pt x="1598" y="1238"/>
                    <a:pt x="1667" y="1162"/>
                    <a:pt x="1742" y="1123"/>
                  </a:cubicBezTo>
                  <a:cubicBezTo>
                    <a:pt x="1821" y="1082"/>
                    <a:pt x="1899" y="1062"/>
                    <a:pt x="1979" y="1062"/>
                  </a:cubicBezTo>
                  <a:close/>
                  <a:moveTo>
                    <a:pt x="1980" y="871"/>
                  </a:moveTo>
                  <a:cubicBezTo>
                    <a:pt x="1869" y="871"/>
                    <a:pt x="1759" y="899"/>
                    <a:pt x="1654" y="953"/>
                  </a:cubicBezTo>
                  <a:cubicBezTo>
                    <a:pt x="1545" y="1010"/>
                    <a:pt x="1449" y="1111"/>
                    <a:pt x="1369" y="1256"/>
                  </a:cubicBezTo>
                  <a:cubicBezTo>
                    <a:pt x="1293" y="1393"/>
                    <a:pt x="1232" y="1581"/>
                    <a:pt x="1188" y="1815"/>
                  </a:cubicBezTo>
                  <a:cubicBezTo>
                    <a:pt x="1143" y="2047"/>
                    <a:pt x="1121" y="2345"/>
                    <a:pt x="1121" y="2700"/>
                  </a:cubicBezTo>
                  <a:cubicBezTo>
                    <a:pt x="1121" y="3057"/>
                    <a:pt x="1143" y="3355"/>
                    <a:pt x="1188" y="3586"/>
                  </a:cubicBezTo>
                  <a:cubicBezTo>
                    <a:pt x="1232" y="3819"/>
                    <a:pt x="1293" y="4007"/>
                    <a:pt x="1369" y="4145"/>
                  </a:cubicBezTo>
                  <a:cubicBezTo>
                    <a:pt x="1449" y="4290"/>
                    <a:pt x="1545" y="4393"/>
                    <a:pt x="1654" y="4449"/>
                  </a:cubicBezTo>
                  <a:cubicBezTo>
                    <a:pt x="1759" y="4504"/>
                    <a:pt x="1869" y="4532"/>
                    <a:pt x="1979" y="4532"/>
                  </a:cubicBezTo>
                  <a:cubicBezTo>
                    <a:pt x="2090" y="4532"/>
                    <a:pt x="2201" y="4504"/>
                    <a:pt x="2307" y="4449"/>
                  </a:cubicBezTo>
                  <a:cubicBezTo>
                    <a:pt x="2417" y="4393"/>
                    <a:pt x="2515" y="4291"/>
                    <a:pt x="2597" y="4145"/>
                  </a:cubicBezTo>
                  <a:cubicBezTo>
                    <a:pt x="2676" y="4007"/>
                    <a:pt x="2737" y="3824"/>
                    <a:pt x="2784" y="3587"/>
                  </a:cubicBezTo>
                  <a:cubicBezTo>
                    <a:pt x="2830" y="3358"/>
                    <a:pt x="2853" y="3060"/>
                    <a:pt x="2853" y="2700"/>
                  </a:cubicBezTo>
                  <a:cubicBezTo>
                    <a:pt x="2853" y="2342"/>
                    <a:pt x="2830" y="2045"/>
                    <a:pt x="2784" y="1814"/>
                  </a:cubicBezTo>
                  <a:cubicBezTo>
                    <a:pt x="2737" y="1576"/>
                    <a:pt x="2675" y="1392"/>
                    <a:pt x="2597" y="1255"/>
                  </a:cubicBezTo>
                  <a:cubicBezTo>
                    <a:pt x="2515" y="1111"/>
                    <a:pt x="2417" y="1010"/>
                    <a:pt x="2307" y="953"/>
                  </a:cubicBezTo>
                  <a:cubicBezTo>
                    <a:pt x="2200" y="899"/>
                    <a:pt x="2090" y="871"/>
                    <a:pt x="1980" y="871"/>
                  </a:cubicBezTo>
                  <a:close/>
                  <a:moveTo>
                    <a:pt x="1979" y="190"/>
                  </a:moveTo>
                  <a:cubicBezTo>
                    <a:pt x="2236" y="190"/>
                    <a:pt x="2477" y="240"/>
                    <a:pt x="2695" y="338"/>
                  </a:cubicBezTo>
                  <a:cubicBezTo>
                    <a:pt x="2912" y="435"/>
                    <a:pt x="3103" y="586"/>
                    <a:pt x="3262" y="787"/>
                  </a:cubicBezTo>
                  <a:cubicBezTo>
                    <a:pt x="3423" y="992"/>
                    <a:pt x="3550" y="1255"/>
                    <a:pt x="3643" y="1568"/>
                  </a:cubicBezTo>
                  <a:cubicBezTo>
                    <a:pt x="3735" y="1884"/>
                    <a:pt x="3782" y="2265"/>
                    <a:pt x="3782" y="2700"/>
                  </a:cubicBezTo>
                  <a:cubicBezTo>
                    <a:pt x="3782" y="3134"/>
                    <a:pt x="3735" y="3515"/>
                    <a:pt x="3643" y="3832"/>
                  </a:cubicBezTo>
                  <a:cubicBezTo>
                    <a:pt x="3550" y="4146"/>
                    <a:pt x="3423" y="4408"/>
                    <a:pt x="3262" y="4612"/>
                  </a:cubicBezTo>
                  <a:cubicBezTo>
                    <a:pt x="3103" y="4813"/>
                    <a:pt x="2912" y="4965"/>
                    <a:pt x="2695" y="5064"/>
                  </a:cubicBezTo>
                  <a:cubicBezTo>
                    <a:pt x="2476" y="5163"/>
                    <a:pt x="2227" y="5213"/>
                    <a:pt x="1979" y="5213"/>
                  </a:cubicBezTo>
                  <a:cubicBezTo>
                    <a:pt x="1732" y="5213"/>
                    <a:pt x="1485" y="5163"/>
                    <a:pt x="1269" y="5064"/>
                  </a:cubicBezTo>
                  <a:cubicBezTo>
                    <a:pt x="1053" y="4965"/>
                    <a:pt x="864" y="4813"/>
                    <a:pt x="706" y="4612"/>
                  </a:cubicBezTo>
                  <a:cubicBezTo>
                    <a:pt x="547" y="4409"/>
                    <a:pt x="421" y="4147"/>
                    <a:pt x="329" y="3832"/>
                  </a:cubicBezTo>
                  <a:cubicBezTo>
                    <a:pt x="238" y="3517"/>
                    <a:pt x="192" y="3135"/>
                    <a:pt x="192" y="2700"/>
                  </a:cubicBezTo>
                  <a:cubicBezTo>
                    <a:pt x="192" y="2264"/>
                    <a:pt x="238" y="1883"/>
                    <a:pt x="329" y="1568"/>
                  </a:cubicBezTo>
                  <a:cubicBezTo>
                    <a:pt x="421" y="1254"/>
                    <a:pt x="547" y="991"/>
                    <a:pt x="706" y="787"/>
                  </a:cubicBezTo>
                  <a:cubicBezTo>
                    <a:pt x="864" y="586"/>
                    <a:pt x="1053" y="435"/>
                    <a:pt x="1269" y="338"/>
                  </a:cubicBezTo>
                  <a:cubicBezTo>
                    <a:pt x="1484" y="240"/>
                    <a:pt x="1724" y="190"/>
                    <a:pt x="1979" y="190"/>
                  </a:cubicBezTo>
                  <a:close/>
                  <a:moveTo>
                    <a:pt x="1979" y="0"/>
                  </a:moveTo>
                  <a:cubicBezTo>
                    <a:pt x="1704" y="0"/>
                    <a:pt x="1430" y="55"/>
                    <a:pt x="1190" y="164"/>
                  </a:cubicBezTo>
                  <a:cubicBezTo>
                    <a:pt x="947" y="273"/>
                    <a:pt x="733" y="443"/>
                    <a:pt x="556" y="670"/>
                  </a:cubicBezTo>
                  <a:cubicBezTo>
                    <a:pt x="382" y="893"/>
                    <a:pt x="244" y="1177"/>
                    <a:pt x="147" y="1514"/>
                  </a:cubicBezTo>
                  <a:cubicBezTo>
                    <a:pt x="50" y="1847"/>
                    <a:pt x="1" y="2246"/>
                    <a:pt x="1" y="2700"/>
                  </a:cubicBezTo>
                  <a:cubicBezTo>
                    <a:pt x="1" y="3154"/>
                    <a:pt x="50" y="3553"/>
                    <a:pt x="147" y="3885"/>
                  </a:cubicBezTo>
                  <a:cubicBezTo>
                    <a:pt x="245" y="4224"/>
                    <a:pt x="382" y="4508"/>
                    <a:pt x="556" y="4730"/>
                  </a:cubicBezTo>
                  <a:cubicBezTo>
                    <a:pt x="733" y="4956"/>
                    <a:pt x="946" y="5126"/>
                    <a:pt x="1189" y="5238"/>
                  </a:cubicBezTo>
                  <a:cubicBezTo>
                    <a:pt x="1431" y="5348"/>
                    <a:pt x="1697" y="5404"/>
                    <a:pt x="1979" y="5404"/>
                  </a:cubicBezTo>
                  <a:cubicBezTo>
                    <a:pt x="2262" y="5404"/>
                    <a:pt x="2530" y="5348"/>
                    <a:pt x="2774" y="5238"/>
                  </a:cubicBezTo>
                  <a:cubicBezTo>
                    <a:pt x="3019" y="5127"/>
                    <a:pt x="3234" y="4956"/>
                    <a:pt x="3411" y="4730"/>
                  </a:cubicBezTo>
                  <a:cubicBezTo>
                    <a:pt x="3588" y="4508"/>
                    <a:pt x="3727" y="4223"/>
                    <a:pt x="3825" y="3885"/>
                  </a:cubicBezTo>
                  <a:cubicBezTo>
                    <a:pt x="3923" y="3552"/>
                    <a:pt x="3973" y="3153"/>
                    <a:pt x="3973" y="2700"/>
                  </a:cubicBezTo>
                  <a:cubicBezTo>
                    <a:pt x="3973" y="2247"/>
                    <a:pt x="3923" y="1848"/>
                    <a:pt x="3825" y="1514"/>
                  </a:cubicBezTo>
                  <a:cubicBezTo>
                    <a:pt x="3727" y="1177"/>
                    <a:pt x="3588" y="893"/>
                    <a:pt x="3411" y="670"/>
                  </a:cubicBezTo>
                  <a:cubicBezTo>
                    <a:pt x="3233" y="443"/>
                    <a:pt x="3018" y="273"/>
                    <a:pt x="2773" y="164"/>
                  </a:cubicBezTo>
                  <a:cubicBezTo>
                    <a:pt x="2530" y="55"/>
                    <a:pt x="2254" y="0"/>
                    <a:pt x="197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1" name="Google Shape;2321;p43"/>
          <p:cNvGrpSpPr/>
          <p:nvPr/>
        </p:nvGrpSpPr>
        <p:grpSpPr>
          <a:xfrm>
            <a:off x="4286549" y="1573369"/>
            <a:ext cx="565592" cy="644002"/>
            <a:chOff x="4339975" y="1542050"/>
            <a:chExt cx="478060" cy="544334"/>
          </a:xfrm>
        </p:grpSpPr>
        <p:sp>
          <p:nvSpPr>
            <p:cNvPr id="2322" name="Google Shape;2322;p43"/>
            <p:cNvSpPr/>
            <p:nvPr/>
          </p:nvSpPr>
          <p:spPr>
            <a:xfrm>
              <a:off x="4345130" y="1580341"/>
              <a:ext cx="467749" cy="467802"/>
            </a:xfrm>
            <a:custGeom>
              <a:rect b="b" l="l" r="r" t="t"/>
              <a:pathLst>
                <a:path extrusionOk="0" h="8711" w="8710">
                  <a:moveTo>
                    <a:pt x="4355" y="1"/>
                  </a:moveTo>
                  <a:cubicBezTo>
                    <a:pt x="1950" y="1"/>
                    <a:pt x="1" y="1950"/>
                    <a:pt x="1" y="4355"/>
                  </a:cubicBezTo>
                  <a:cubicBezTo>
                    <a:pt x="1" y="6761"/>
                    <a:pt x="1950" y="8710"/>
                    <a:pt x="4355" y="8710"/>
                  </a:cubicBezTo>
                  <a:cubicBezTo>
                    <a:pt x="6760" y="8710"/>
                    <a:pt x="8709" y="6761"/>
                    <a:pt x="8709" y="4355"/>
                  </a:cubicBezTo>
                  <a:cubicBezTo>
                    <a:pt x="8709" y="1950"/>
                    <a:pt x="6760" y="1"/>
                    <a:pt x="4355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4345130" y="1580341"/>
              <a:ext cx="413885" cy="413885"/>
            </a:xfrm>
            <a:custGeom>
              <a:rect b="b" l="l" r="r" t="t"/>
              <a:pathLst>
                <a:path extrusionOk="0" h="7707" w="7707">
                  <a:moveTo>
                    <a:pt x="4355" y="1"/>
                  </a:moveTo>
                  <a:cubicBezTo>
                    <a:pt x="1950" y="1"/>
                    <a:pt x="1" y="1950"/>
                    <a:pt x="1" y="4355"/>
                  </a:cubicBezTo>
                  <a:cubicBezTo>
                    <a:pt x="1" y="5703"/>
                    <a:pt x="613" y="6908"/>
                    <a:pt x="1576" y="7707"/>
                  </a:cubicBezTo>
                  <a:cubicBezTo>
                    <a:pt x="950" y="6953"/>
                    <a:pt x="572" y="5984"/>
                    <a:pt x="572" y="4928"/>
                  </a:cubicBezTo>
                  <a:cubicBezTo>
                    <a:pt x="572" y="2522"/>
                    <a:pt x="2522" y="573"/>
                    <a:pt x="4928" y="573"/>
                  </a:cubicBezTo>
                  <a:cubicBezTo>
                    <a:pt x="5984" y="573"/>
                    <a:pt x="6952" y="950"/>
                    <a:pt x="7707" y="1576"/>
                  </a:cubicBezTo>
                  <a:cubicBezTo>
                    <a:pt x="6908" y="614"/>
                    <a:pt x="5703" y="1"/>
                    <a:pt x="435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4339975" y="1575185"/>
              <a:ext cx="478060" cy="478060"/>
            </a:xfrm>
            <a:custGeom>
              <a:rect b="b" l="l" r="r" t="t"/>
              <a:pathLst>
                <a:path extrusionOk="0" h="8902" w="8902">
                  <a:moveTo>
                    <a:pt x="4451" y="192"/>
                  </a:moveTo>
                  <a:cubicBezTo>
                    <a:pt x="5079" y="192"/>
                    <a:pt x="5685" y="325"/>
                    <a:pt x="6251" y="590"/>
                  </a:cubicBezTo>
                  <a:cubicBezTo>
                    <a:pt x="7745" y="1288"/>
                    <a:pt x="8710" y="2803"/>
                    <a:pt x="8710" y="4451"/>
                  </a:cubicBezTo>
                  <a:cubicBezTo>
                    <a:pt x="8710" y="6800"/>
                    <a:pt x="6800" y="8710"/>
                    <a:pt x="4451" y="8710"/>
                  </a:cubicBezTo>
                  <a:cubicBezTo>
                    <a:pt x="2102" y="8710"/>
                    <a:pt x="192" y="6800"/>
                    <a:pt x="192" y="4451"/>
                  </a:cubicBezTo>
                  <a:cubicBezTo>
                    <a:pt x="192" y="2102"/>
                    <a:pt x="2102" y="192"/>
                    <a:pt x="4451" y="192"/>
                  </a:cubicBezTo>
                  <a:close/>
                  <a:moveTo>
                    <a:pt x="4451" y="1"/>
                  </a:moveTo>
                  <a:cubicBezTo>
                    <a:pt x="1997" y="1"/>
                    <a:pt x="0" y="1998"/>
                    <a:pt x="0" y="4451"/>
                  </a:cubicBezTo>
                  <a:cubicBezTo>
                    <a:pt x="0" y="6905"/>
                    <a:pt x="1997" y="8901"/>
                    <a:pt x="4451" y="8901"/>
                  </a:cubicBezTo>
                  <a:cubicBezTo>
                    <a:pt x="6904" y="8901"/>
                    <a:pt x="8901" y="6905"/>
                    <a:pt x="8901" y="4451"/>
                  </a:cubicBezTo>
                  <a:cubicBezTo>
                    <a:pt x="8901" y="2729"/>
                    <a:pt x="7893" y="1145"/>
                    <a:pt x="6332" y="417"/>
                  </a:cubicBezTo>
                  <a:cubicBezTo>
                    <a:pt x="5740" y="141"/>
                    <a:pt x="5108" y="1"/>
                    <a:pt x="445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4397706" y="1632916"/>
              <a:ext cx="362599" cy="362599"/>
            </a:xfrm>
            <a:custGeom>
              <a:rect b="b" l="l" r="r" t="t"/>
              <a:pathLst>
                <a:path extrusionOk="0" h="6752" w="6752">
                  <a:moveTo>
                    <a:pt x="3376" y="192"/>
                  </a:moveTo>
                  <a:cubicBezTo>
                    <a:pt x="5132" y="192"/>
                    <a:pt x="6560" y="1620"/>
                    <a:pt x="6560" y="3376"/>
                  </a:cubicBezTo>
                  <a:cubicBezTo>
                    <a:pt x="6560" y="5132"/>
                    <a:pt x="5132" y="6560"/>
                    <a:pt x="3376" y="6560"/>
                  </a:cubicBezTo>
                  <a:cubicBezTo>
                    <a:pt x="1620" y="6560"/>
                    <a:pt x="191" y="5132"/>
                    <a:pt x="191" y="3376"/>
                  </a:cubicBezTo>
                  <a:cubicBezTo>
                    <a:pt x="191" y="1620"/>
                    <a:pt x="1620" y="192"/>
                    <a:pt x="3376" y="192"/>
                  </a:cubicBezTo>
                  <a:close/>
                  <a:moveTo>
                    <a:pt x="3376" y="0"/>
                  </a:moveTo>
                  <a:cubicBezTo>
                    <a:pt x="1514" y="0"/>
                    <a:pt x="0" y="1515"/>
                    <a:pt x="0" y="3376"/>
                  </a:cubicBezTo>
                  <a:cubicBezTo>
                    <a:pt x="0" y="5238"/>
                    <a:pt x="1514" y="6752"/>
                    <a:pt x="3376" y="6752"/>
                  </a:cubicBezTo>
                  <a:cubicBezTo>
                    <a:pt x="5237" y="6752"/>
                    <a:pt x="6751" y="5238"/>
                    <a:pt x="6751" y="3376"/>
                  </a:cubicBezTo>
                  <a:cubicBezTo>
                    <a:pt x="6751" y="1515"/>
                    <a:pt x="5237" y="0"/>
                    <a:pt x="337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3"/>
            <p:cNvSpPr/>
            <p:nvPr/>
          </p:nvSpPr>
          <p:spPr>
            <a:xfrm>
              <a:off x="4480141" y="1628459"/>
              <a:ext cx="82487" cy="61328"/>
            </a:xfrm>
            <a:custGeom>
              <a:rect b="b" l="l" r="r" t="t"/>
              <a:pathLst>
                <a:path extrusionOk="0" h="1142" w="1536">
                  <a:moveTo>
                    <a:pt x="0" y="1"/>
                  </a:moveTo>
                  <a:lnTo>
                    <a:pt x="0" y="1101"/>
                  </a:lnTo>
                  <a:cubicBezTo>
                    <a:pt x="0" y="1123"/>
                    <a:pt x="19" y="1142"/>
                    <a:pt x="41" y="1142"/>
                  </a:cubicBezTo>
                  <a:lnTo>
                    <a:pt x="1494" y="1142"/>
                  </a:lnTo>
                  <a:cubicBezTo>
                    <a:pt x="1517" y="1142"/>
                    <a:pt x="1535" y="1123"/>
                    <a:pt x="1535" y="1101"/>
                  </a:cubicBezTo>
                  <a:lnTo>
                    <a:pt x="1535" y="1"/>
                  </a:ln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3"/>
            <p:cNvSpPr/>
            <p:nvPr/>
          </p:nvSpPr>
          <p:spPr>
            <a:xfrm>
              <a:off x="4503610" y="1689735"/>
              <a:ext cx="35551" cy="391545"/>
            </a:xfrm>
            <a:custGeom>
              <a:rect b="b" l="l" r="r" t="t"/>
              <a:pathLst>
                <a:path extrusionOk="0" h="7291" w="662">
                  <a:moveTo>
                    <a:pt x="128" y="1"/>
                  </a:moveTo>
                  <a:lnTo>
                    <a:pt x="3" y="6957"/>
                  </a:lnTo>
                  <a:cubicBezTo>
                    <a:pt x="1" y="7140"/>
                    <a:pt x="148" y="7291"/>
                    <a:pt x="331" y="7291"/>
                  </a:cubicBezTo>
                  <a:cubicBezTo>
                    <a:pt x="514" y="7291"/>
                    <a:pt x="662" y="7140"/>
                    <a:pt x="658" y="695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4642487" y="1847140"/>
              <a:ext cx="35497" cy="234143"/>
            </a:xfrm>
            <a:custGeom>
              <a:rect b="b" l="l" r="r" t="t"/>
              <a:pathLst>
                <a:path extrusionOk="0" h="4360" w="661">
                  <a:moveTo>
                    <a:pt x="658" y="1"/>
                  </a:moveTo>
                  <a:lnTo>
                    <a:pt x="141" y="280"/>
                  </a:lnTo>
                  <a:lnTo>
                    <a:pt x="4" y="4026"/>
                  </a:lnTo>
                  <a:cubicBezTo>
                    <a:pt x="0" y="4209"/>
                    <a:pt x="148" y="4360"/>
                    <a:pt x="331" y="4360"/>
                  </a:cubicBezTo>
                  <a:cubicBezTo>
                    <a:pt x="513" y="4360"/>
                    <a:pt x="661" y="4209"/>
                    <a:pt x="658" y="4026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4627665" y="1547152"/>
              <a:ext cx="50212" cy="315073"/>
            </a:xfrm>
            <a:custGeom>
              <a:rect b="b" l="l" r="r" t="t"/>
              <a:pathLst>
                <a:path extrusionOk="0" h="5867" w="935">
                  <a:moveTo>
                    <a:pt x="793" y="1"/>
                  </a:moveTo>
                  <a:cubicBezTo>
                    <a:pt x="748" y="1"/>
                    <a:pt x="702" y="22"/>
                    <a:pt x="674" y="70"/>
                  </a:cubicBezTo>
                  <a:lnTo>
                    <a:pt x="452" y="455"/>
                  </a:lnTo>
                  <a:cubicBezTo>
                    <a:pt x="156" y="965"/>
                    <a:pt x="0" y="1543"/>
                    <a:pt x="0" y="2133"/>
                  </a:cubicBezTo>
                  <a:lnTo>
                    <a:pt x="0" y="5448"/>
                  </a:lnTo>
                  <a:cubicBezTo>
                    <a:pt x="0" y="5679"/>
                    <a:pt x="188" y="5866"/>
                    <a:pt x="418" y="5866"/>
                  </a:cubicBezTo>
                  <a:lnTo>
                    <a:pt x="655" y="5866"/>
                  </a:lnTo>
                  <a:cubicBezTo>
                    <a:pt x="810" y="5866"/>
                    <a:pt x="934" y="5741"/>
                    <a:pt x="934" y="5587"/>
                  </a:cubicBezTo>
                  <a:lnTo>
                    <a:pt x="934" y="140"/>
                  </a:lnTo>
                  <a:cubicBezTo>
                    <a:pt x="934" y="53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4637385" y="1842038"/>
              <a:ext cx="45701" cy="244346"/>
            </a:xfrm>
            <a:custGeom>
              <a:rect b="b" l="l" r="r" t="t"/>
              <a:pathLst>
                <a:path extrusionOk="0" h="4550" w="851">
                  <a:moveTo>
                    <a:pt x="753" y="1"/>
                  </a:moveTo>
                  <a:cubicBezTo>
                    <a:pt x="700" y="1"/>
                    <a:pt x="657" y="43"/>
                    <a:pt x="657" y="96"/>
                  </a:cubicBezTo>
                  <a:lnTo>
                    <a:pt x="657" y="4123"/>
                  </a:lnTo>
                  <a:cubicBezTo>
                    <a:pt x="659" y="4186"/>
                    <a:pt x="636" y="4245"/>
                    <a:pt x="591" y="4290"/>
                  </a:cubicBezTo>
                  <a:cubicBezTo>
                    <a:pt x="547" y="4334"/>
                    <a:pt x="487" y="4357"/>
                    <a:pt x="426" y="4357"/>
                  </a:cubicBezTo>
                  <a:cubicBezTo>
                    <a:pt x="365" y="4357"/>
                    <a:pt x="304" y="4334"/>
                    <a:pt x="260" y="4290"/>
                  </a:cubicBezTo>
                  <a:cubicBezTo>
                    <a:pt x="216" y="4245"/>
                    <a:pt x="193" y="4186"/>
                    <a:pt x="194" y="4124"/>
                  </a:cubicBezTo>
                  <a:lnTo>
                    <a:pt x="332" y="379"/>
                  </a:lnTo>
                  <a:cubicBezTo>
                    <a:pt x="333" y="325"/>
                    <a:pt x="292" y="282"/>
                    <a:pt x="239" y="280"/>
                  </a:cubicBezTo>
                  <a:cubicBezTo>
                    <a:pt x="236" y="280"/>
                    <a:pt x="233" y="280"/>
                    <a:pt x="229" y="280"/>
                  </a:cubicBezTo>
                  <a:cubicBezTo>
                    <a:pt x="174" y="280"/>
                    <a:pt x="142" y="322"/>
                    <a:pt x="140" y="372"/>
                  </a:cubicBezTo>
                  <a:lnTo>
                    <a:pt x="2" y="4119"/>
                  </a:lnTo>
                  <a:cubicBezTo>
                    <a:pt x="1" y="4234"/>
                    <a:pt x="44" y="4342"/>
                    <a:pt x="124" y="4423"/>
                  </a:cubicBezTo>
                  <a:cubicBezTo>
                    <a:pt x="204" y="4505"/>
                    <a:pt x="311" y="4550"/>
                    <a:pt x="426" y="4550"/>
                  </a:cubicBezTo>
                  <a:cubicBezTo>
                    <a:pt x="540" y="4550"/>
                    <a:pt x="647" y="4505"/>
                    <a:pt x="727" y="4423"/>
                  </a:cubicBezTo>
                  <a:cubicBezTo>
                    <a:pt x="808" y="4342"/>
                    <a:pt x="850" y="4234"/>
                    <a:pt x="849" y="4121"/>
                  </a:cubicBezTo>
                  <a:lnTo>
                    <a:pt x="849" y="96"/>
                  </a:lnTo>
                  <a:cubicBezTo>
                    <a:pt x="849" y="43"/>
                    <a:pt x="806" y="1"/>
                    <a:pt x="75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4622510" y="1542050"/>
              <a:ext cx="60469" cy="325276"/>
            </a:xfrm>
            <a:custGeom>
              <a:rect b="b" l="l" r="r" t="t"/>
              <a:pathLst>
                <a:path extrusionOk="0" h="6057" w="1126">
                  <a:moveTo>
                    <a:pt x="889" y="191"/>
                  </a:moveTo>
                  <a:cubicBezTo>
                    <a:pt x="894" y="191"/>
                    <a:pt x="899" y="192"/>
                    <a:pt x="902" y="193"/>
                  </a:cubicBezTo>
                  <a:cubicBezTo>
                    <a:pt x="914" y="196"/>
                    <a:pt x="934" y="206"/>
                    <a:pt x="934" y="235"/>
                  </a:cubicBezTo>
                  <a:lnTo>
                    <a:pt x="934" y="5682"/>
                  </a:lnTo>
                  <a:cubicBezTo>
                    <a:pt x="934" y="5783"/>
                    <a:pt x="852" y="5866"/>
                    <a:pt x="751" y="5866"/>
                  </a:cubicBezTo>
                  <a:lnTo>
                    <a:pt x="514" y="5866"/>
                  </a:lnTo>
                  <a:cubicBezTo>
                    <a:pt x="336" y="5866"/>
                    <a:pt x="191" y="5721"/>
                    <a:pt x="191" y="5543"/>
                  </a:cubicBezTo>
                  <a:lnTo>
                    <a:pt x="191" y="2228"/>
                  </a:lnTo>
                  <a:cubicBezTo>
                    <a:pt x="191" y="1656"/>
                    <a:pt x="343" y="1093"/>
                    <a:pt x="630" y="598"/>
                  </a:cubicBezTo>
                  <a:lnTo>
                    <a:pt x="852" y="213"/>
                  </a:lnTo>
                  <a:cubicBezTo>
                    <a:pt x="863" y="196"/>
                    <a:pt x="877" y="191"/>
                    <a:pt x="889" y="191"/>
                  </a:cubicBezTo>
                  <a:close/>
                  <a:moveTo>
                    <a:pt x="888" y="0"/>
                  </a:moveTo>
                  <a:cubicBezTo>
                    <a:pt x="806" y="0"/>
                    <a:pt x="730" y="44"/>
                    <a:pt x="687" y="117"/>
                  </a:cubicBezTo>
                  <a:lnTo>
                    <a:pt x="465" y="502"/>
                  </a:lnTo>
                  <a:cubicBezTo>
                    <a:pt x="161" y="1026"/>
                    <a:pt x="1" y="1623"/>
                    <a:pt x="1" y="2228"/>
                  </a:cubicBezTo>
                  <a:lnTo>
                    <a:pt x="1" y="5543"/>
                  </a:lnTo>
                  <a:cubicBezTo>
                    <a:pt x="1" y="5826"/>
                    <a:pt x="231" y="6056"/>
                    <a:pt x="514" y="6056"/>
                  </a:cubicBezTo>
                  <a:lnTo>
                    <a:pt x="751" y="6056"/>
                  </a:lnTo>
                  <a:cubicBezTo>
                    <a:pt x="958" y="6056"/>
                    <a:pt x="1126" y="5889"/>
                    <a:pt x="1126" y="5682"/>
                  </a:cubicBezTo>
                  <a:lnTo>
                    <a:pt x="1126" y="235"/>
                  </a:lnTo>
                  <a:cubicBezTo>
                    <a:pt x="1126" y="128"/>
                    <a:pt x="1056" y="36"/>
                    <a:pt x="952" y="9"/>
                  </a:cubicBezTo>
                  <a:cubicBezTo>
                    <a:pt x="930" y="3"/>
                    <a:pt x="909" y="0"/>
                    <a:pt x="88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4475039" y="1623357"/>
              <a:ext cx="92691" cy="71532"/>
            </a:xfrm>
            <a:custGeom>
              <a:rect b="b" l="l" r="r" t="t"/>
              <a:pathLst>
                <a:path extrusionOk="0" h="1332" w="1726">
                  <a:moveTo>
                    <a:pt x="1535" y="191"/>
                  </a:moveTo>
                  <a:lnTo>
                    <a:pt x="1535" y="699"/>
                  </a:lnTo>
                  <a:cubicBezTo>
                    <a:pt x="1535" y="942"/>
                    <a:pt x="1337" y="1141"/>
                    <a:pt x="1092" y="1141"/>
                  </a:cubicBezTo>
                  <a:lnTo>
                    <a:pt x="633" y="1141"/>
                  </a:lnTo>
                  <a:cubicBezTo>
                    <a:pt x="389" y="1141"/>
                    <a:pt x="191" y="942"/>
                    <a:pt x="191" y="699"/>
                  </a:cubicBezTo>
                  <a:lnTo>
                    <a:pt x="191" y="191"/>
                  </a:lnTo>
                  <a:close/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lnTo>
                    <a:pt x="0" y="699"/>
                  </a:lnTo>
                  <a:cubicBezTo>
                    <a:pt x="0" y="1048"/>
                    <a:pt x="285" y="1332"/>
                    <a:pt x="633" y="1332"/>
                  </a:cubicBezTo>
                  <a:lnTo>
                    <a:pt x="1092" y="1332"/>
                  </a:lnTo>
                  <a:cubicBezTo>
                    <a:pt x="1442" y="1332"/>
                    <a:pt x="1725" y="1048"/>
                    <a:pt x="1725" y="699"/>
                  </a:cubicBezTo>
                  <a:lnTo>
                    <a:pt x="1725" y="96"/>
                  </a:lnTo>
                  <a:cubicBezTo>
                    <a:pt x="1725" y="43"/>
                    <a:pt x="1683" y="0"/>
                    <a:pt x="163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3"/>
            <p:cNvSpPr/>
            <p:nvPr/>
          </p:nvSpPr>
          <p:spPr>
            <a:xfrm>
              <a:off x="4557475" y="1542050"/>
              <a:ext cx="10257" cy="91563"/>
            </a:xfrm>
            <a:custGeom>
              <a:rect b="b" l="l" r="r" t="t"/>
              <a:pathLst>
                <a:path extrusionOk="0" h="1705" w="191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lnTo>
                    <a:pt x="0" y="1610"/>
                  </a:lnTo>
                  <a:cubicBezTo>
                    <a:pt x="0" y="1663"/>
                    <a:pt x="43" y="1705"/>
                    <a:pt x="95" y="1705"/>
                  </a:cubicBezTo>
                  <a:cubicBezTo>
                    <a:pt x="148" y="1705"/>
                    <a:pt x="190" y="1663"/>
                    <a:pt x="190" y="1610"/>
                  </a:cubicBezTo>
                  <a:lnTo>
                    <a:pt x="190" y="96"/>
                  </a:lnTo>
                  <a:cubicBezTo>
                    <a:pt x="190" y="43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4475039" y="1542050"/>
              <a:ext cx="10311" cy="91563"/>
            </a:xfrm>
            <a:custGeom>
              <a:rect b="b" l="l" r="r" t="t"/>
              <a:pathLst>
                <a:path extrusionOk="0" h="1705" w="192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lnTo>
                    <a:pt x="0" y="1610"/>
                  </a:lnTo>
                  <a:cubicBezTo>
                    <a:pt x="0" y="1663"/>
                    <a:pt x="43" y="1705"/>
                    <a:pt x="95" y="1705"/>
                  </a:cubicBezTo>
                  <a:cubicBezTo>
                    <a:pt x="149" y="1705"/>
                    <a:pt x="191" y="1663"/>
                    <a:pt x="191" y="1610"/>
                  </a:cubicBezTo>
                  <a:lnTo>
                    <a:pt x="191" y="96"/>
                  </a:lnTo>
                  <a:cubicBezTo>
                    <a:pt x="191" y="43"/>
                    <a:pt x="149" y="0"/>
                    <a:pt x="9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4516230" y="1542050"/>
              <a:ext cx="10311" cy="91563"/>
            </a:xfrm>
            <a:custGeom>
              <a:rect b="b" l="l" r="r" t="t"/>
              <a:pathLst>
                <a:path extrusionOk="0" h="1705" w="192">
                  <a:moveTo>
                    <a:pt x="96" y="0"/>
                  </a:moveTo>
                  <a:cubicBezTo>
                    <a:pt x="43" y="0"/>
                    <a:pt x="1" y="43"/>
                    <a:pt x="1" y="96"/>
                  </a:cubicBezTo>
                  <a:lnTo>
                    <a:pt x="1" y="1610"/>
                  </a:lnTo>
                  <a:cubicBezTo>
                    <a:pt x="1" y="1663"/>
                    <a:pt x="43" y="1705"/>
                    <a:pt x="96" y="1705"/>
                  </a:cubicBezTo>
                  <a:cubicBezTo>
                    <a:pt x="149" y="1705"/>
                    <a:pt x="192" y="1663"/>
                    <a:pt x="192" y="1610"/>
                  </a:cubicBezTo>
                  <a:lnTo>
                    <a:pt x="192" y="96"/>
                  </a:ln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4498562" y="1684579"/>
              <a:ext cx="45647" cy="401802"/>
            </a:xfrm>
            <a:custGeom>
              <a:rect b="b" l="l" r="r" t="t"/>
              <a:pathLst>
                <a:path extrusionOk="0" h="7482" w="850">
                  <a:moveTo>
                    <a:pt x="534" y="192"/>
                  </a:moveTo>
                  <a:lnTo>
                    <a:pt x="657" y="7055"/>
                  </a:lnTo>
                  <a:cubicBezTo>
                    <a:pt x="658" y="7118"/>
                    <a:pt x="634" y="7177"/>
                    <a:pt x="591" y="7222"/>
                  </a:cubicBezTo>
                  <a:cubicBezTo>
                    <a:pt x="546" y="7266"/>
                    <a:pt x="485" y="7289"/>
                    <a:pt x="424" y="7289"/>
                  </a:cubicBezTo>
                  <a:cubicBezTo>
                    <a:pt x="364" y="7289"/>
                    <a:pt x="303" y="7266"/>
                    <a:pt x="260" y="7222"/>
                  </a:cubicBezTo>
                  <a:cubicBezTo>
                    <a:pt x="215" y="7177"/>
                    <a:pt x="192" y="7118"/>
                    <a:pt x="193" y="7055"/>
                  </a:cubicBezTo>
                  <a:lnTo>
                    <a:pt x="316" y="192"/>
                  </a:lnTo>
                  <a:close/>
                  <a:moveTo>
                    <a:pt x="222" y="1"/>
                  </a:moveTo>
                  <a:cubicBezTo>
                    <a:pt x="171" y="1"/>
                    <a:pt x="128" y="43"/>
                    <a:pt x="127" y="95"/>
                  </a:cubicBezTo>
                  <a:lnTo>
                    <a:pt x="2" y="7051"/>
                  </a:lnTo>
                  <a:cubicBezTo>
                    <a:pt x="0" y="7166"/>
                    <a:pt x="43" y="7274"/>
                    <a:pt x="124" y="7355"/>
                  </a:cubicBezTo>
                  <a:cubicBezTo>
                    <a:pt x="204" y="7437"/>
                    <a:pt x="310" y="7482"/>
                    <a:pt x="425" y="7482"/>
                  </a:cubicBezTo>
                  <a:cubicBezTo>
                    <a:pt x="539" y="7482"/>
                    <a:pt x="647" y="7437"/>
                    <a:pt x="727" y="7355"/>
                  </a:cubicBezTo>
                  <a:cubicBezTo>
                    <a:pt x="807" y="7274"/>
                    <a:pt x="850" y="7166"/>
                    <a:pt x="848" y="7051"/>
                  </a:cubicBezTo>
                  <a:lnTo>
                    <a:pt x="722" y="95"/>
                  </a:lnTo>
                  <a:cubicBezTo>
                    <a:pt x="722" y="43"/>
                    <a:pt x="680" y="1"/>
                    <a:pt x="62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7" name="Google Shape;2337;p43"/>
          <p:cNvGrpSpPr/>
          <p:nvPr/>
        </p:nvGrpSpPr>
        <p:grpSpPr>
          <a:xfrm>
            <a:off x="6099189" y="3631509"/>
            <a:ext cx="381022" cy="381022"/>
            <a:chOff x="5869185" y="3586167"/>
            <a:chExt cx="322054" cy="322054"/>
          </a:xfrm>
        </p:grpSpPr>
        <p:sp>
          <p:nvSpPr>
            <p:cNvPr id="2338" name="Google Shape;2338;p43"/>
            <p:cNvSpPr/>
            <p:nvPr/>
          </p:nvSpPr>
          <p:spPr>
            <a:xfrm>
              <a:off x="5874340" y="3591323"/>
              <a:ext cx="311743" cy="311797"/>
            </a:xfrm>
            <a:custGeom>
              <a:rect b="b" l="l" r="r" t="t"/>
              <a:pathLst>
                <a:path extrusionOk="0" h="5806" w="5805">
                  <a:moveTo>
                    <a:pt x="2902" y="0"/>
                  </a:moveTo>
                  <a:cubicBezTo>
                    <a:pt x="1299" y="0"/>
                    <a:pt x="0" y="1300"/>
                    <a:pt x="0" y="2902"/>
                  </a:cubicBezTo>
                  <a:cubicBezTo>
                    <a:pt x="0" y="4505"/>
                    <a:pt x="1299" y="5805"/>
                    <a:pt x="2902" y="5805"/>
                  </a:cubicBezTo>
                  <a:cubicBezTo>
                    <a:pt x="4505" y="5805"/>
                    <a:pt x="5805" y="4505"/>
                    <a:pt x="5805" y="2902"/>
                  </a:cubicBezTo>
                  <a:cubicBezTo>
                    <a:pt x="5805" y="1300"/>
                    <a:pt x="4505" y="0"/>
                    <a:pt x="2902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3"/>
            <p:cNvSpPr/>
            <p:nvPr/>
          </p:nvSpPr>
          <p:spPr>
            <a:xfrm>
              <a:off x="5874340" y="3591323"/>
              <a:ext cx="280273" cy="280273"/>
            </a:xfrm>
            <a:custGeom>
              <a:rect b="b" l="l" r="r" t="t"/>
              <a:pathLst>
                <a:path extrusionOk="0" h="5219" w="5219">
                  <a:moveTo>
                    <a:pt x="2902" y="0"/>
                  </a:moveTo>
                  <a:cubicBezTo>
                    <a:pt x="1299" y="0"/>
                    <a:pt x="0" y="1300"/>
                    <a:pt x="0" y="2902"/>
                  </a:cubicBezTo>
                  <a:cubicBezTo>
                    <a:pt x="0" y="3851"/>
                    <a:pt x="457" y="4690"/>
                    <a:pt x="1159" y="5219"/>
                  </a:cubicBezTo>
                  <a:cubicBezTo>
                    <a:pt x="793" y="4733"/>
                    <a:pt x="573" y="4131"/>
                    <a:pt x="573" y="3475"/>
                  </a:cubicBezTo>
                  <a:cubicBezTo>
                    <a:pt x="573" y="1872"/>
                    <a:pt x="1872" y="573"/>
                    <a:pt x="3475" y="573"/>
                  </a:cubicBezTo>
                  <a:cubicBezTo>
                    <a:pt x="4130" y="573"/>
                    <a:pt x="4733" y="793"/>
                    <a:pt x="5219" y="1159"/>
                  </a:cubicBezTo>
                  <a:cubicBezTo>
                    <a:pt x="4689" y="457"/>
                    <a:pt x="3851" y="0"/>
                    <a:pt x="2902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3"/>
            <p:cNvSpPr/>
            <p:nvPr/>
          </p:nvSpPr>
          <p:spPr>
            <a:xfrm>
              <a:off x="5869185" y="3586167"/>
              <a:ext cx="322054" cy="322054"/>
            </a:xfrm>
            <a:custGeom>
              <a:rect b="b" l="l" r="r" t="t"/>
              <a:pathLst>
                <a:path extrusionOk="0" h="5997" w="5997">
                  <a:moveTo>
                    <a:pt x="2998" y="192"/>
                  </a:moveTo>
                  <a:cubicBezTo>
                    <a:pt x="4546" y="192"/>
                    <a:pt x="5806" y="1451"/>
                    <a:pt x="5806" y="2999"/>
                  </a:cubicBezTo>
                  <a:cubicBezTo>
                    <a:pt x="5806" y="4546"/>
                    <a:pt x="4546" y="5805"/>
                    <a:pt x="2998" y="5805"/>
                  </a:cubicBezTo>
                  <a:cubicBezTo>
                    <a:pt x="1450" y="5805"/>
                    <a:pt x="191" y="4546"/>
                    <a:pt x="191" y="2999"/>
                  </a:cubicBezTo>
                  <a:cubicBezTo>
                    <a:pt x="191" y="1451"/>
                    <a:pt x="1450" y="192"/>
                    <a:pt x="2998" y="192"/>
                  </a:cubicBezTo>
                  <a:close/>
                  <a:moveTo>
                    <a:pt x="2998" y="1"/>
                  </a:moveTo>
                  <a:cubicBezTo>
                    <a:pt x="1346" y="1"/>
                    <a:pt x="1" y="1345"/>
                    <a:pt x="1" y="2999"/>
                  </a:cubicBezTo>
                  <a:cubicBezTo>
                    <a:pt x="1" y="4652"/>
                    <a:pt x="1346" y="5997"/>
                    <a:pt x="2998" y="5997"/>
                  </a:cubicBezTo>
                  <a:cubicBezTo>
                    <a:pt x="4651" y="5997"/>
                    <a:pt x="5997" y="4652"/>
                    <a:pt x="5997" y="2999"/>
                  </a:cubicBezTo>
                  <a:cubicBezTo>
                    <a:pt x="5997" y="1345"/>
                    <a:pt x="4651" y="1"/>
                    <a:pt x="2998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3"/>
            <p:cNvSpPr/>
            <p:nvPr/>
          </p:nvSpPr>
          <p:spPr>
            <a:xfrm>
              <a:off x="6060692" y="3678483"/>
              <a:ext cx="10311" cy="137478"/>
            </a:xfrm>
            <a:custGeom>
              <a:rect b="b" l="l" r="r" t="t"/>
              <a:pathLst>
                <a:path extrusionOk="0" h="2560" w="192">
                  <a:moveTo>
                    <a:pt x="96" y="0"/>
                  </a:moveTo>
                  <a:cubicBezTo>
                    <a:pt x="44" y="0"/>
                    <a:pt x="1" y="43"/>
                    <a:pt x="1" y="96"/>
                  </a:cubicBezTo>
                  <a:lnTo>
                    <a:pt x="1" y="2463"/>
                  </a:lnTo>
                  <a:cubicBezTo>
                    <a:pt x="1" y="2517"/>
                    <a:pt x="44" y="2559"/>
                    <a:pt x="96" y="2559"/>
                  </a:cubicBezTo>
                  <a:cubicBezTo>
                    <a:pt x="149" y="2559"/>
                    <a:pt x="192" y="2517"/>
                    <a:pt x="192" y="2463"/>
                  </a:cubicBezTo>
                  <a:lnTo>
                    <a:pt x="192" y="96"/>
                  </a:ln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3"/>
            <p:cNvSpPr/>
            <p:nvPr/>
          </p:nvSpPr>
          <p:spPr>
            <a:xfrm>
              <a:off x="5988944" y="3678483"/>
              <a:ext cx="10365" cy="137478"/>
            </a:xfrm>
            <a:custGeom>
              <a:rect b="b" l="l" r="r" t="t"/>
              <a:pathLst>
                <a:path extrusionOk="0" h="2560" w="193">
                  <a:moveTo>
                    <a:pt x="96" y="0"/>
                  </a:moveTo>
                  <a:cubicBezTo>
                    <a:pt x="44" y="0"/>
                    <a:pt x="1" y="43"/>
                    <a:pt x="1" y="96"/>
                  </a:cubicBezTo>
                  <a:lnTo>
                    <a:pt x="1" y="2463"/>
                  </a:lnTo>
                  <a:cubicBezTo>
                    <a:pt x="1" y="2517"/>
                    <a:pt x="44" y="2559"/>
                    <a:pt x="96" y="2559"/>
                  </a:cubicBezTo>
                  <a:cubicBezTo>
                    <a:pt x="149" y="2559"/>
                    <a:pt x="192" y="2517"/>
                    <a:pt x="192" y="2463"/>
                  </a:cubicBezTo>
                  <a:lnTo>
                    <a:pt x="192" y="96"/>
                  </a:ln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43"/>
          <p:cNvGrpSpPr/>
          <p:nvPr/>
        </p:nvGrpSpPr>
        <p:grpSpPr>
          <a:xfrm>
            <a:off x="7726301" y="1687989"/>
            <a:ext cx="553843" cy="414762"/>
            <a:chOff x="7247380" y="1638931"/>
            <a:chExt cx="468129" cy="350572"/>
          </a:xfrm>
        </p:grpSpPr>
        <p:sp>
          <p:nvSpPr>
            <p:cNvPr id="2344" name="Google Shape;2344;p43"/>
            <p:cNvSpPr/>
            <p:nvPr/>
          </p:nvSpPr>
          <p:spPr>
            <a:xfrm>
              <a:off x="7252482" y="1644033"/>
              <a:ext cx="457921" cy="340420"/>
            </a:xfrm>
            <a:custGeom>
              <a:rect b="b" l="l" r="r" t="t"/>
              <a:pathLst>
                <a:path extrusionOk="0" h="6339" w="8527">
                  <a:moveTo>
                    <a:pt x="3329" y="0"/>
                  </a:moveTo>
                  <a:cubicBezTo>
                    <a:pt x="1491" y="0"/>
                    <a:pt x="0" y="1080"/>
                    <a:pt x="0" y="2413"/>
                  </a:cubicBezTo>
                  <a:cubicBezTo>
                    <a:pt x="0" y="3006"/>
                    <a:pt x="296" y="3548"/>
                    <a:pt x="785" y="3968"/>
                  </a:cubicBezTo>
                  <a:lnTo>
                    <a:pt x="785" y="3969"/>
                  </a:lnTo>
                  <a:lnTo>
                    <a:pt x="331" y="5137"/>
                  </a:lnTo>
                  <a:cubicBezTo>
                    <a:pt x="290" y="5243"/>
                    <a:pt x="373" y="5344"/>
                    <a:pt x="472" y="5344"/>
                  </a:cubicBezTo>
                  <a:cubicBezTo>
                    <a:pt x="495" y="5344"/>
                    <a:pt x="519" y="5339"/>
                    <a:pt x="543" y="5327"/>
                  </a:cubicBezTo>
                  <a:lnTo>
                    <a:pt x="1933" y="4603"/>
                  </a:lnTo>
                  <a:cubicBezTo>
                    <a:pt x="2357" y="4745"/>
                    <a:pt x="2830" y="4825"/>
                    <a:pt x="3329" y="4825"/>
                  </a:cubicBezTo>
                  <a:cubicBezTo>
                    <a:pt x="3509" y="4825"/>
                    <a:pt x="3684" y="4812"/>
                    <a:pt x="3857" y="4792"/>
                  </a:cubicBezTo>
                  <a:lnTo>
                    <a:pt x="3857" y="4792"/>
                  </a:lnTo>
                  <a:lnTo>
                    <a:pt x="3853" y="4796"/>
                  </a:lnTo>
                  <a:cubicBezTo>
                    <a:pt x="4180" y="5476"/>
                    <a:pt x="5072" y="5963"/>
                    <a:pt x="6123" y="5963"/>
                  </a:cubicBezTo>
                  <a:cubicBezTo>
                    <a:pt x="6482" y="5963"/>
                    <a:pt x="6825" y="5905"/>
                    <a:pt x="7131" y="5802"/>
                  </a:cubicBezTo>
                  <a:lnTo>
                    <a:pt x="8135" y="6325"/>
                  </a:lnTo>
                  <a:cubicBezTo>
                    <a:pt x="8152" y="6334"/>
                    <a:pt x="8169" y="6338"/>
                    <a:pt x="8186" y="6338"/>
                  </a:cubicBezTo>
                  <a:cubicBezTo>
                    <a:pt x="8257" y="6338"/>
                    <a:pt x="8317" y="6265"/>
                    <a:pt x="8287" y="6188"/>
                  </a:cubicBezTo>
                  <a:lnTo>
                    <a:pt x="7960" y="5344"/>
                  </a:lnTo>
                  <a:lnTo>
                    <a:pt x="7959" y="5344"/>
                  </a:lnTo>
                  <a:cubicBezTo>
                    <a:pt x="8313" y="5041"/>
                    <a:pt x="8526" y="4649"/>
                    <a:pt x="8526" y="4221"/>
                  </a:cubicBezTo>
                  <a:cubicBezTo>
                    <a:pt x="8526" y="3391"/>
                    <a:pt x="7726" y="2697"/>
                    <a:pt x="6654" y="2521"/>
                  </a:cubicBezTo>
                  <a:lnTo>
                    <a:pt x="6650" y="2526"/>
                  </a:lnTo>
                  <a:cubicBezTo>
                    <a:pt x="6652" y="2488"/>
                    <a:pt x="6658" y="2450"/>
                    <a:pt x="6658" y="2413"/>
                  </a:cubicBezTo>
                  <a:cubicBezTo>
                    <a:pt x="6658" y="1080"/>
                    <a:pt x="5168" y="0"/>
                    <a:pt x="3329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7252482" y="1644033"/>
              <a:ext cx="299553" cy="287040"/>
            </a:xfrm>
            <a:custGeom>
              <a:rect b="b" l="l" r="r" t="t"/>
              <a:pathLst>
                <a:path extrusionOk="0" h="5345" w="5578">
                  <a:moveTo>
                    <a:pt x="3329" y="0"/>
                  </a:moveTo>
                  <a:cubicBezTo>
                    <a:pt x="1491" y="0"/>
                    <a:pt x="0" y="1080"/>
                    <a:pt x="0" y="2413"/>
                  </a:cubicBezTo>
                  <a:cubicBezTo>
                    <a:pt x="0" y="3006"/>
                    <a:pt x="296" y="3548"/>
                    <a:pt x="785" y="3968"/>
                  </a:cubicBezTo>
                  <a:lnTo>
                    <a:pt x="785" y="3969"/>
                  </a:lnTo>
                  <a:lnTo>
                    <a:pt x="331" y="5137"/>
                  </a:lnTo>
                  <a:cubicBezTo>
                    <a:pt x="290" y="5243"/>
                    <a:pt x="373" y="5344"/>
                    <a:pt x="472" y="5344"/>
                  </a:cubicBezTo>
                  <a:cubicBezTo>
                    <a:pt x="495" y="5344"/>
                    <a:pt x="519" y="5339"/>
                    <a:pt x="543" y="5327"/>
                  </a:cubicBezTo>
                  <a:lnTo>
                    <a:pt x="1328" y="4917"/>
                  </a:lnTo>
                  <a:lnTo>
                    <a:pt x="1548" y="4350"/>
                  </a:lnTo>
                  <a:lnTo>
                    <a:pt x="1549" y="4350"/>
                  </a:lnTo>
                  <a:cubicBezTo>
                    <a:pt x="1059" y="3930"/>
                    <a:pt x="764" y="3387"/>
                    <a:pt x="764" y="2794"/>
                  </a:cubicBezTo>
                  <a:cubicBezTo>
                    <a:pt x="764" y="1462"/>
                    <a:pt x="2254" y="382"/>
                    <a:pt x="4093" y="382"/>
                  </a:cubicBezTo>
                  <a:cubicBezTo>
                    <a:pt x="4627" y="382"/>
                    <a:pt x="5130" y="475"/>
                    <a:pt x="5578" y="638"/>
                  </a:cubicBezTo>
                  <a:cubicBezTo>
                    <a:pt x="4985" y="243"/>
                    <a:pt x="4197" y="0"/>
                    <a:pt x="3329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7247380" y="1638931"/>
              <a:ext cx="367808" cy="297243"/>
            </a:xfrm>
            <a:custGeom>
              <a:rect b="b" l="l" r="r" t="t"/>
              <a:pathLst>
                <a:path extrusionOk="0" h="5535" w="6849">
                  <a:moveTo>
                    <a:pt x="3424" y="191"/>
                  </a:moveTo>
                  <a:cubicBezTo>
                    <a:pt x="5207" y="191"/>
                    <a:pt x="6657" y="1230"/>
                    <a:pt x="6657" y="2508"/>
                  </a:cubicBezTo>
                  <a:cubicBezTo>
                    <a:pt x="6657" y="3785"/>
                    <a:pt x="5207" y="4825"/>
                    <a:pt x="3424" y="4825"/>
                  </a:cubicBezTo>
                  <a:cubicBezTo>
                    <a:pt x="2948" y="4825"/>
                    <a:pt x="2489" y="4752"/>
                    <a:pt x="2058" y="4608"/>
                  </a:cubicBezTo>
                  <a:cubicBezTo>
                    <a:pt x="2048" y="4604"/>
                    <a:pt x="2037" y="4602"/>
                    <a:pt x="2026" y="4602"/>
                  </a:cubicBezTo>
                  <a:cubicBezTo>
                    <a:pt x="2011" y="4602"/>
                    <a:pt x="1996" y="4606"/>
                    <a:pt x="1983" y="4613"/>
                  </a:cubicBezTo>
                  <a:lnTo>
                    <a:pt x="593" y="5337"/>
                  </a:lnTo>
                  <a:cubicBezTo>
                    <a:pt x="584" y="5342"/>
                    <a:pt x="575" y="5344"/>
                    <a:pt x="567" y="5344"/>
                  </a:cubicBezTo>
                  <a:cubicBezTo>
                    <a:pt x="549" y="5344"/>
                    <a:pt x="536" y="5334"/>
                    <a:pt x="530" y="5329"/>
                  </a:cubicBezTo>
                  <a:cubicBezTo>
                    <a:pt x="521" y="5321"/>
                    <a:pt x="502" y="5299"/>
                    <a:pt x="515" y="5267"/>
                  </a:cubicBezTo>
                  <a:lnTo>
                    <a:pt x="967" y="4105"/>
                  </a:lnTo>
                  <a:cubicBezTo>
                    <a:pt x="969" y="4099"/>
                    <a:pt x="972" y="4093"/>
                    <a:pt x="974" y="4086"/>
                  </a:cubicBezTo>
                  <a:cubicBezTo>
                    <a:pt x="982" y="4051"/>
                    <a:pt x="970" y="4014"/>
                    <a:pt x="943" y="3991"/>
                  </a:cubicBezTo>
                  <a:cubicBezTo>
                    <a:pt x="458" y="3575"/>
                    <a:pt x="190" y="3048"/>
                    <a:pt x="190" y="2508"/>
                  </a:cubicBezTo>
                  <a:cubicBezTo>
                    <a:pt x="190" y="1230"/>
                    <a:pt x="1642" y="191"/>
                    <a:pt x="3424" y="191"/>
                  </a:cubicBezTo>
                  <a:close/>
                  <a:moveTo>
                    <a:pt x="3424" y="0"/>
                  </a:moveTo>
                  <a:cubicBezTo>
                    <a:pt x="1536" y="0"/>
                    <a:pt x="0" y="1125"/>
                    <a:pt x="0" y="2508"/>
                  </a:cubicBezTo>
                  <a:cubicBezTo>
                    <a:pt x="0" y="3085"/>
                    <a:pt x="272" y="3645"/>
                    <a:pt x="768" y="4091"/>
                  </a:cubicBezTo>
                  <a:lnTo>
                    <a:pt x="337" y="5197"/>
                  </a:lnTo>
                  <a:cubicBezTo>
                    <a:pt x="300" y="5294"/>
                    <a:pt x="325" y="5401"/>
                    <a:pt x="403" y="5470"/>
                  </a:cubicBezTo>
                  <a:cubicBezTo>
                    <a:pt x="449" y="5512"/>
                    <a:pt x="507" y="5534"/>
                    <a:pt x="567" y="5534"/>
                  </a:cubicBezTo>
                  <a:cubicBezTo>
                    <a:pt x="605" y="5534"/>
                    <a:pt x="645" y="5525"/>
                    <a:pt x="681" y="5506"/>
                  </a:cubicBezTo>
                  <a:lnTo>
                    <a:pt x="2035" y="4801"/>
                  </a:lnTo>
                  <a:cubicBezTo>
                    <a:pt x="2475" y="4943"/>
                    <a:pt x="2942" y="5016"/>
                    <a:pt x="3424" y="5016"/>
                  </a:cubicBezTo>
                  <a:cubicBezTo>
                    <a:pt x="5312" y="5016"/>
                    <a:pt x="6848" y="3891"/>
                    <a:pt x="6848" y="2508"/>
                  </a:cubicBezTo>
                  <a:cubicBezTo>
                    <a:pt x="6848" y="1125"/>
                    <a:pt x="5312" y="0"/>
                    <a:pt x="342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7453495" y="1774318"/>
              <a:ext cx="262014" cy="215186"/>
            </a:xfrm>
            <a:custGeom>
              <a:rect b="b" l="l" r="r" t="t"/>
              <a:pathLst>
                <a:path extrusionOk="0" h="4007" w="4879">
                  <a:moveTo>
                    <a:pt x="2911" y="0"/>
                  </a:moveTo>
                  <a:cubicBezTo>
                    <a:pt x="2866" y="0"/>
                    <a:pt x="2825" y="33"/>
                    <a:pt x="2817" y="80"/>
                  </a:cubicBezTo>
                  <a:cubicBezTo>
                    <a:pt x="2808" y="132"/>
                    <a:pt x="2843" y="182"/>
                    <a:pt x="2896" y="189"/>
                  </a:cubicBezTo>
                  <a:cubicBezTo>
                    <a:pt x="3934" y="360"/>
                    <a:pt x="4687" y="1035"/>
                    <a:pt x="4687" y="1795"/>
                  </a:cubicBezTo>
                  <a:cubicBezTo>
                    <a:pt x="4687" y="2178"/>
                    <a:pt x="4498" y="2550"/>
                    <a:pt x="4154" y="2846"/>
                  </a:cubicBezTo>
                  <a:cubicBezTo>
                    <a:pt x="4123" y="2873"/>
                    <a:pt x="4113" y="2915"/>
                    <a:pt x="4128" y="2953"/>
                  </a:cubicBezTo>
                  <a:lnTo>
                    <a:pt x="4456" y="3797"/>
                  </a:lnTo>
                  <a:lnTo>
                    <a:pt x="4544" y="3762"/>
                  </a:lnTo>
                  <a:lnTo>
                    <a:pt x="4436" y="3815"/>
                  </a:lnTo>
                  <a:lnTo>
                    <a:pt x="3432" y="3292"/>
                  </a:lnTo>
                  <a:cubicBezTo>
                    <a:pt x="3418" y="3284"/>
                    <a:pt x="3403" y="3281"/>
                    <a:pt x="3388" y="3281"/>
                  </a:cubicBezTo>
                  <a:cubicBezTo>
                    <a:pt x="3378" y="3281"/>
                    <a:pt x="3367" y="3282"/>
                    <a:pt x="3358" y="3286"/>
                  </a:cubicBezTo>
                  <a:cubicBezTo>
                    <a:pt x="3049" y="3390"/>
                    <a:pt x="2720" y="3442"/>
                    <a:pt x="2379" y="3442"/>
                  </a:cubicBezTo>
                  <a:cubicBezTo>
                    <a:pt x="1394" y="3442"/>
                    <a:pt x="516" y="2995"/>
                    <a:pt x="195" y="2329"/>
                  </a:cubicBezTo>
                  <a:cubicBezTo>
                    <a:pt x="179" y="2294"/>
                    <a:pt x="145" y="2274"/>
                    <a:pt x="109" y="2274"/>
                  </a:cubicBezTo>
                  <a:cubicBezTo>
                    <a:pt x="95" y="2274"/>
                    <a:pt x="81" y="2277"/>
                    <a:pt x="68" y="2284"/>
                  </a:cubicBezTo>
                  <a:cubicBezTo>
                    <a:pt x="21" y="2307"/>
                    <a:pt x="0" y="2364"/>
                    <a:pt x="23" y="2412"/>
                  </a:cubicBezTo>
                  <a:cubicBezTo>
                    <a:pt x="376" y="3142"/>
                    <a:pt x="1322" y="3633"/>
                    <a:pt x="2379" y="3633"/>
                  </a:cubicBezTo>
                  <a:cubicBezTo>
                    <a:pt x="2726" y="3633"/>
                    <a:pt x="3063" y="3582"/>
                    <a:pt x="3379" y="3479"/>
                  </a:cubicBezTo>
                  <a:lnTo>
                    <a:pt x="4348" y="3984"/>
                  </a:lnTo>
                  <a:cubicBezTo>
                    <a:pt x="4378" y="4000"/>
                    <a:pt x="4411" y="4007"/>
                    <a:pt x="4443" y="4007"/>
                  </a:cubicBezTo>
                  <a:cubicBezTo>
                    <a:pt x="4492" y="4007"/>
                    <a:pt x="4541" y="3989"/>
                    <a:pt x="4579" y="3954"/>
                  </a:cubicBezTo>
                  <a:cubicBezTo>
                    <a:pt x="4643" y="3897"/>
                    <a:pt x="4665" y="3809"/>
                    <a:pt x="4633" y="3728"/>
                  </a:cubicBezTo>
                  <a:lnTo>
                    <a:pt x="4329" y="2946"/>
                  </a:lnTo>
                  <a:cubicBezTo>
                    <a:pt x="4684" y="2620"/>
                    <a:pt x="4879" y="2214"/>
                    <a:pt x="4879" y="1795"/>
                  </a:cubicBezTo>
                  <a:cubicBezTo>
                    <a:pt x="4879" y="927"/>
                    <a:pt x="4076" y="189"/>
                    <a:pt x="2926" y="2"/>
                  </a:cubicBezTo>
                  <a:cubicBezTo>
                    <a:pt x="2921" y="1"/>
                    <a:pt x="2916" y="0"/>
                    <a:pt x="291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3"/>
            <p:cNvSpPr/>
            <p:nvPr/>
          </p:nvSpPr>
          <p:spPr>
            <a:xfrm>
              <a:off x="7331964" y="1743116"/>
              <a:ext cx="198592" cy="10311"/>
            </a:xfrm>
            <a:custGeom>
              <a:rect b="b" l="l" r="r" t="t"/>
              <a:pathLst>
                <a:path extrusionOk="0" h="192" w="3698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5" y="192"/>
                  </a:cubicBezTo>
                  <a:lnTo>
                    <a:pt x="3603" y="192"/>
                  </a:lnTo>
                  <a:cubicBezTo>
                    <a:pt x="3655" y="192"/>
                    <a:pt x="3698" y="149"/>
                    <a:pt x="3698" y="96"/>
                  </a:cubicBezTo>
                  <a:cubicBezTo>
                    <a:pt x="3698" y="43"/>
                    <a:pt x="3655" y="0"/>
                    <a:pt x="360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3"/>
            <p:cNvSpPr/>
            <p:nvPr/>
          </p:nvSpPr>
          <p:spPr>
            <a:xfrm>
              <a:off x="7331964" y="1782427"/>
              <a:ext cx="198592" cy="10257"/>
            </a:xfrm>
            <a:custGeom>
              <a:rect b="b" l="l" r="r" t="t"/>
              <a:pathLst>
                <a:path extrusionOk="0" h="191" w="3698">
                  <a:moveTo>
                    <a:pt x="95" y="0"/>
                  </a:move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603" y="190"/>
                  </a:lnTo>
                  <a:cubicBezTo>
                    <a:pt x="3655" y="190"/>
                    <a:pt x="3698" y="148"/>
                    <a:pt x="3698" y="95"/>
                  </a:cubicBezTo>
                  <a:cubicBezTo>
                    <a:pt x="3698" y="43"/>
                    <a:pt x="3655" y="0"/>
                    <a:pt x="360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3"/>
            <p:cNvSpPr/>
            <p:nvPr/>
          </p:nvSpPr>
          <p:spPr>
            <a:xfrm>
              <a:off x="7575509" y="1839460"/>
              <a:ext cx="75184" cy="10257"/>
            </a:xfrm>
            <a:custGeom>
              <a:rect b="b" l="l" r="r" t="t"/>
              <a:pathLst>
                <a:path extrusionOk="0" h="191" w="1400">
                  <a:moveTo>
                    <a:pt x="96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1"/>
                    <a:pt x="96" y="191"/>
                  </a:cubicBezTo>
                  <a:lnTo>
                    <a:pt x="1305" y="191"/>
                  </a:lnTo>
                  <a:cubicBezTo>
                    <a:pt x="1358" y="191"/>
                    <a:pt x="1400" y="148"/>
                    <a:pt x="1400" y="96"/>
                  </a:cubicBezTo>
                  <a:cubicBezTo>
                    <a:pt x="1400" y="43"/>
                    <a:pt x="1358" y="1"/>
                    <a:pt x="130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3"/>
            <p:cNvSpPr/>
            <p:nvPr/>
          </p:nvSpPr>
          <p:spPr>
            <a:xfrm>
              <a:off x="7534050" y="1871736"/>
              <a:ext cx="116642" cy="10257"/>
            </a:xfrm>
            <a:custGeom>
              <a:rect b="b" l="l" r="r" t="t"/>
              <a:pathLst>
                <a:path extrusionOk="0" h="191" w="2172">
                  <a:moveTo>
                    <a:pt x="97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1"/>
                    <a:pt x="97" y="191"/>
                  </a:cubicBezTo>
                  <a:lnTo>
                    <a:pt x="2077" y="191"/>
                  </a:lnTo>
                  <a:cubicBezTo>
                    <a:pt x="2130" y="191"/>
                    <a:pt x="2172" y="149"/>
                    <a:pt x="2172" y="96"/>
                  </a:cubicBezTo>
                  <a:cubicBezTo>
                    <a:pt x="2172" y="43"/>
                    <a:pt x="2130" y="0"/>
                    <a:pt x="207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2" name="Google Shape;2352;p43"/>
          <p:cNvSpPr txBox="1"/>
          <p:nvPr/>
        </p:nvSpPr>
        <p:spPr>
          <a:xfrm>
            <a:off x="546101" y="2713338"/>
            <a:ext cx="1178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3" name="Google Shape;2353;p43"/>
          <p:cNvSpPr txBox="1"/>
          <p:nvPr/>
        </p:nvSpPr>
        <p:spPr>
          <a:xfrm>
            <a:off x="518263" y="3215300"/>
            <a:ext cx="12345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43"/>
          <p:cNvSpPr txBox="1"/>
          <p:nvPr/>
        </p:nvSpPr>
        <p:spPr>
          <a:xfrm>
            <a:off x="2264841" y="1552951"/>
            <a:ext cx="1178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5" name="Google Shape;2355;p43"/>
          <p:cNvSpPr txBox="1"/>
          <p:nvPr/>
        </p:nvSpPr>
        <p:spPr>
          <a:xfrm>
            <a:off x="2237017" y="2054913"/>
            <a:ext cx="12345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6" name="Google Shape;2356;p43"/>
          <p:cNvSpPr txBox="1"/>
          <p:nvPr/>
        </p:nvSpPr>
        <p:spPr>
          <a:xfrm>
            <a:off x="3982576" y="2713338"/>
            <a:ext cx="1178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7" name="Google Shape;2357;p43"/>
          <p:cNvSpPr txBox="1"/>
          <p:nvPr/>
        </p:nvSpPr>
        <p:spPr>
          <a:xfrm>
            <a:off x="3954737" y="3215300"/>
            <a:ext cx="12345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8" name="Google Shape;2358;p43"/>
          <p:cNvSpPr txBox="1"/>
          <p:nvPr/>
        </p:nvSpPr>
        <p:spPr>
          <a:xfrm>
            <a:off x="5701316" y="1552951"/>
            <a:ext cx="1178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9" name="Google Shape;2359;p43"/>
          <p:cNvSpPr txBox="1"/>
          <p:nvPr/>
        </p:nvSpPr>
        <p:spPr>
          <a:xfrm>
            <a:off x="5673492" y="2054913"/>
            <a:ext cx="12345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giant,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0" name="Google Shape;2360;p43"/>
          <p:cNvSpPr txBox="1"/>
          <p:nvPr/>
        </p:nvSpPr>
        <p:spPr>
          <a:xfrm>
            <a:off x="7419080" y="2713338"/>
            <a:ext cx="1178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1" name="Google Shape;2361;p43"/>
          <p:cNvSpPr txBox="1"/>
          <p:nvPr/>
        </p:nvSpPr>
        <p:spPr>
          <a:xfrm>
            <a:off x="7391241" y="3215300"/>
            <a:ext cx="12345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457199" y="1551550"/>
            <a:ext cx="2513271" cy="2621169"/>
            <a:chOff x="457199" y="1551550"/>
            <a:chExt cx="2513271" cy="2621169"/>
          </a:xfrm>
        </p:grpSpPr>
        <p:sp>
          <p:nvSpPr>
            <p:cNvPr id="485" name="Google Shape;485;p17"/>
            <p:cNvSpPr/>
            <p:nvPr/>
          </p:nvSpPr>
          <p:spPr>
            <a:xfrm>
              <a:off x="457199" y="1792026"/>
              <a:ext cx="2513271" cy="2380692"/>
            </a:xfrm>
            <a:custGeom>
              <a:rect b="b" l="l" r="r" t="t"/>
              <a:pathLst>
                <a:path extrusionOk="0" h="36650" w="38691">
                  <a:moveTo>
                    <a:pt x="23917" y="1"/>
                  </a:moveTo>
                  <a:cubicBezTo>
                    <a:pt x="23168" y="1"/>
                    <a:pt x="22408" y="75"/>
                    <a:pt x="21645" y="228"/>
                  </a:cubicBezTo>
                  <a:lnTo>
                    <a:pt x="10234" y="2521"/>
                  </a:lnTo>
                  <a:cubicBezTo>
                    <a:pt x="4024" y="3768"/>
                    <a:pt x="1" y="9815"/>
                    <a:pt x="1248" y="16025"/>
                  </a:cubicBezTo>
                  <a:lnTo>
                    <a:pt x="3541" y="27436"/>
                  </a:lnTo>
                  <a:cubicBezTo>
                    <a:pt x="4636" y="32885"/>
                    <a:pt x="9423" y="36650"/>
                    <a:pt x="14775" y="36650"/>
                  </a:cubicBezTo>
                  <a:cubicBezTo>
                    <a:pt x="15523" y="36650"/>
                    <a:pt x="16283" y="36576"/>
                    <a:pt x="17046" y="36423"/>
                  </a:cubicBezTo>
                  <a:lnTo>
                    <a:pt x="28457" y="34130"/>
                  </a:lnTo>
                  <a:cubicBezTo>
                    <a:pt x="34667" y="32882"/>
                    <a:pt x="38691" y="26836"/>
                    <a:pt x="37443" y="20625"/>
                  </a:cubicBezTo>
                  <a:lnTo>
                    <a:pt x="35150" y="9214"/>
                  </a:lnTo>
                  <a:cubicBezTo>
                    <a:pt x="34056" y="3766"/>
                    <a:pt x="29268" y="1"/>
                    <a:pt x="23917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557864" y="1551550"/>
              <a:ext cx="326671" cy="326671"/>
            </a:xfrm>
            <a:custGeom>
              <a:rect b="b" l="l" r="r" t="t"/>
              <a:pathLst>
                <a:path extrusionOk="0" h="5029" w="5029">
                  <a:moveTo>
                    <a:pt x="2514" y="1"/>
                  </a:moveTo>
                  <a:cubicBezTo>
                    <a:pt x="1126" y="1"/>
                    <a:pt x="1" y="1126"/>
                    <a:pt x="1" y="2514"/>
                  </a:cubicBezTo>
                  <a:cubicBezTo>
                    <a:pt x="1" y="3903"/>
                    <a:pt x="1126" y="5028"/>
                    <a:pt x="2514" y="5028"/>
                  </a:cubicBezTo>
                  <a:cubicBezTo>
                    <a:pt x="3903" y="5028"/>
                    <a:pt x="5028" y="3903"/>
                    <a:pt x="5028" y="2514"/>
                  </a:cubicBezTo>
                  <a:cubicBezTo>
                    <a:pt x="5028" y="1126"/>
                    <a:pt x="3903" y="1"/>
                    <a:pt x="25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1096265" y="3228389"/>
              <a:ext cx="1235167" cy="278668"/>
            </a:xfrm>
            <a:custGeom>
              <a:rect b="b" l="l" r="r" t="t"/>
              <a:pathLst>
                <a:path extrusionOk="0" h="4290" w="19015">
                  <a:moveTo>
                    <a:pt x="5760" y="0"/>
                  </a:moveTo>
                  <a:lnTo>
                    <a:pt x="1" y="2581"/>
                  </a:lnTo>
                  <a:cubicBezTo>
                    <a:pt x="4264" y="3871"/>
                    <a:pt x="7872" y="4290"/>
                    <a:pt x="10762" y="4290"/>
                  </a:cubicBezTo>
                  <a:cubicBezTo>
                    <a:pt x="16126" y="4290"/>
                    <a:pt x="19014" y="2846"/>
                    <a:pt x="19014" y="2846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199940" y="3343886"/>
              <a:ext cx="406894" cy="190131"/>
            </a:xfrm>
            <a:custGeom>
              <a:rect b="b" l="l" r="r" t="t"/>
              <a:pathLst>
                <a:path extrusionOk="0" h="2927" w="6264">
                  <a:moveTo>
                    <a:pt x="3503" y="1"/>
                  </a:moveTo>
                  <a:cubicBezTo>
                    <a:pt x="3034" y="1"/>
                    <a:pt x="2802" y="308"/>
                    <a:pt x="2450" y="552"/>
                  </a:cubicBezTo>
                  <a:cubicBezTo>
                    <a:pt x="2172" y="747"/>
                    <a:pt x="1791" y="831"/>
                    <a:pt x="1467" y="911"/>
                  </a:cubicBezTo>
                  <a:cubicBezTo>
                    <a:pt x="1378" y="933"/>
                    <a:pt x="576" y="1133"/>
                    <a:pt x="176" y="1183"/>
                  </a:cubicBezTo>
                  <a:cubicBezTo>
                    <a:pt x="65" y="1197"/>
                    <a:pt x="0" y="1317"/>
                    <a:pt x="52" y="1417"/>
                  </a:cubicBezTo>
                  <a:cubicBezTo>
                    <a:pt x="76" y="1463"/>
                    <a:pt x="103" y="1501"/>
                    <a:pt x="136" y="1520"/>
                  </a:cubicBezTo>
                  <a:cubicBezTo>
                    <a:pt x="176" y="1543"/>
                    <a:pt x="224" y="1550"/>
                    <a:pt x="270" y="1555"/>
                  </a:cubicBezTo>
                  <a:cubicBezTo>
                    <a:pt x="1348" y="1680"/>
                    <a:pt x="2427" y="1809"/>
                    <a:pt x="3505" y="1936"/>
                  </a:cubicBezTo>
                  <a:cubicBezTo>
                    <a:pt x="3896" y="2070"/>
                    <a:pt x="4285" y="2208"/>
                    <a:pt x="4677" y="2336"/>
                  </a:cubicBezTo>
                  <a:cubicBezTo>
                    <a:pt x="5095" y="2472"/>
                    <a:pt x="5484" y="2693"/>
                    <a:pt x="5862" y="2926"/>
                  </a:cubicBezTo>
                  <a:lnTo>
                    <a:pt x="6263" y="1431"/>
                  </a:lnTo>
                  <a:lnTo>
                    <a:pt x="6263" y="1431"/>
                  </a:lnTo>
                  <a:cubicBezTo>
                    <a:pt x="6193" y="1432"/>
                    <a:pt x="6122" y="1433"/>
                    <a:pt x="6052" y="1433"/>
                  </a:cubicBezTo>
                  <a:cubicBezTo>
                    <a:pt x="5958" y="1433"/>
                    <a:pt x="5864" y="1431"/>
                    <a:pt x="5771" y="1427"/>
                  </a:cubicBezTo>
                  <a:cubicBezTo>
                    <a:pt x="5756" y="1427"/>
                    <a:pt x="5741" y="1426"/>
                    <a:pt x="5725" y="1426"/>
                  </a:cubicBezTo>
                  <a:cubicBezTo>
                    <a:pt x="5642" y="1426"/>
                    <a:pt x="5550" y="1433"/>
                    <a:pt x="5459" y="1433"/>
                  </a:cubicBezTo>
                  <a:cubicBezTo>
                    <a:pt x="5357" y="1433"/>
                    <a:pt x="5258" y="1425"/>
                    <a:pt x="5175" y="1389"/>
                  </a:cubicBezTo>
                  <a:cubicBezTo>
                    <a:pt x="4903" y="1267"/>
                    <a:pt x="4606" y="1063"/>
                    <a:pt x="4446" y="807"/>
                  </a:cubicBezTo>
                  <a:cubicBezTo>
                    <a:pt x="4203" y="416"/>
                    <a:pt x="4117" y="25"/>
                    <a:pt x="3548" y="1"/>
                  </a:cubicBezTo>
                  <a:cubicBezTo>
                    <a:pt x="3533" y="1"/>
                    <a:pt x="3518" y="1"/>
                    <a:pt x="3503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580729" y="3330374"/>
              <a:ext cx="1014116" cy="457171"/>
            </a:xfrm>
            <a:custGeom>
              <a:rect b="b" l="l" r="r" t="t"/>
              <a:pathLst>
                <a:path extrusionOk="0" h="7038" w="15612">
                  <a:moveTo>
                    <a:pt x="10718" y="0"/>
                  </a:moveTo>
                  <a:cubicBezTo>
                    <a:pt x="10036" y="0"/>
                    <a:pt x="9355" y="83"/>
                    <a:pt x="8710" y="223"/>
                  </a:cubicBezTo>
                  <a:cubicBezTo>
                    <a:pt x="7666" y="451"/>
                    <a:pt x="6660" y="822"/>
                    <a:pt x="5623" y="1078"/>
                  </a:cubicBezTo>
                  <a:cubicBezTo>
                    <a:pt x="4665" y="1316"/>
                    <a:pt x="3683" y="1455"/>
                    <a:pt x="2699" y="1531"/>
                  </a:cubicBezTo>
                  <a:cubicBezTo>
                    <a:pt x="2541" y="1543"/>
                    <a:pt x="637" y="1640"/>
                    <a:pt x="421" y="1640"/>
                  </a:cubicBezTo>
                  <a:cubicBezTo>
                    <a:pt x="408" y="1640"/>
                    <a:pt x="401" y="1640"/>
                    <a:pt x="401" y="1639"/>
                  </a:cubicBezTo>
                  <a:lnTo>
                    <a:pt x="0" y="3134"/>
                  </a:lnTo>
                  <a:cubicBezTo>
                    <a:pt x="205" y="3260"/>
                    <a:pt x="406" y="3390"/>
                    <a:pt x="605" y="3513"/>
                  </a:cubicBezTo>
                  <a:cubicBezTo>
                    <a:pt x="1174" y="3862"/>
                    <a:pt x="1631" y="4357"/>
                    <a:pt x="2137" y="4783"/>
                  </a:cubicBezTo>
                  <a:cubicBezTo>
                    <a:pt x="3654" y="6058"/>
                    <a:pt x="5629" y="6747"/>
                    <a:pt x="7580" y="6960"/>
                  </a:cubicBezTo>
                  <a:cubicBezTo>
                    <a:pt x="7937" y="6998"/>
                    <a:pt x="8296" y="7022"/>
                    <a:pt x="8656" y="7030"/>
                  </a:cubicBezTo>
                  <a:cubicBezTo>
                    <a:pt x="8838" y="7035"/>
                    <a:pt x="9022" y="7038"/>
                    <a:pt x="9207" y="7038"/>
                  </a:cubicBezTo>
                  <a:cubicBezTo>
                    <a:pt x="10455" y="7038"/>
                    <a:pt x="11747" y="6912"/>
                    <a:pt x="12892" y="6423"/>
                  </a:cubicBezTo>
                  <a:cubicBezTo>
                    <a:pt x="13566" y="6135"/>
                    <a:pt x="14188" y="5692"/>
                    <a:pt x="14602" y="5087"/>
                  </a:cubicBezTo>
                  <a:cubicBezTo>
                    <a:pt x="15450" y="3846"/>
                    <a:pt x="15612" y="1895"/>
                    <a:pt x="14262" y="980"/>
                  </a:cubicBezTo>
                  <a:cubicBezTo>
                    <a:pt x="13227" y="278"/>
                    <a:pt x="11972" y="0"/>
                    <a:pt x="10718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62673" y="3378054"/>
              <a:ext cx="1211133" cy="498094"/>
            </a:xfrm>
            <a:custGeom>
              <a:rect b="b" l="l" r="r" t="t"/>
              <a:pathLst>
                <a:path extrusionOk="0" h="7668" w="18645">
                  <a:moveTo>
                    <a:pt x="3507" y="0"/>
                  </a:moveTo>
                  <a:cubicBezTo>
                    <a:pt x="3232" y="0"/>
                    <a:pt x="2958" y="15"/>
                    <a:pt x="2685" y="47"/>
                  </a:cubicBezTo>
                  <a:cubicBezTo>
                    <a:pt x="2107" y="116"/>
                    <a:pt x="1520" y="280"/>
                    <a:pt x="1073" y="653"/>
                  </a:cubicBezTo>
                  <a:cubicBezTo>
                    <a:pt x="662" y="995"/>
                    <a:pt x="402" y="1486"/>
                    <a:pt x="228" y="1992"/>
                  </a:cubicBezTo>
                  <a:cubicBezTo>
                    <a:pt x="90" y="2389"/>
                    <a:pt x="1" y="2815"/>
                    <a:pt x="74" y="3229"/>
                  </a:cubicBezTo>
                  <a:cubicBezTo>
                    <a:pt x="192" y="3892"/>
                    <a:pt x="699" y="4416"/>
                    <a:pt x="1212" y="4812"/>
                  </a:cubicBezTo>
                  <a:cubicBezTo>
                    <a:pt x="2888" y="6110"/>
                    <a:pt x="4871" y="6860"/>
                    <a:pt x="6945" y="7241"/>
                  </a:cubicBezTo>
                  <a:cubicBezTo>
                    <a:pt x="8612" y="7547"/>
                    <a:pt x="10312" y="7668"/>
                    <a:pt x="12012" y="7668"/>
                  </a:cubicBezTo>
                  <a:cubicBezTo>
                    <a:pt x="13224" y="7668"/>
                    <a:pt x="14437" y="7606"/>
                    <a:pt x="15638" y="7507"/>
                  </a:cubicBezTo>
                  <a:cubicBezTo>
                    <a:pt x="16586" y="7428"/>
                    <a:pt x="17537" y="7330"/>
                    <a:pt x="18480" y="7194"/>
                  </a:cubicBezTo>
                  <a:lnTo>
                    <a:pt x="18645" y="5362"/>
                  </a:lnTo>
                  <a:cubicBezTo>
                    <a:pt x="15396" y="4155"/>
                    <a:pt x="12223" y="2815"/>
                    <a:pt x="9033" y="1446"/>
                  </a:cubicBezTo>
                  <a:cubicBezTo>
                    <a:pt x="7674" y="863"/>
                    <a:pt x="6170" y="288"/>
                    <a:pt x="4654" y="81"/>
                  </a:cubicBezTo>
                  <a:cubicBezTo>
                    <a:pt x="4272" y="29"/>
                    <a:pt x="3889" y="0"/>
                    <a:pt x="350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063049" y="3714474"/>
              <a:ext cx="422419" cy="178373"/>
            </a:xfrm>
            <a:custGeom>
              <a:rect b="b" l="l" r="r" t="t"/>
              <a:pathLst>
                <a:path extrusionOk="0" h="2746" w="6503">
                  <a:moveTo>
                    <a:pt x="3409" y="1"/>
                  </a:moveTo>
                  <a:cubicBezTo>
                    <a:pt x="3071" y="1"/>
                    <a:pt x="2867" y="253"/>
                    <a:pt x="2572" y="468"/>
                  </a:cubicBezTo>
                  <a:cubicBezTo>
                    <a:pt x="2328" y="645"/>
                    <a:pt x="1976" y="723"/>
                    <a:pt x="1679" y="733"/>
                  </a:cubicBezTo>
                  <a:cubicBezTo>
                    <a:pt x="1172" y="553"/>
                    <a:pt x="668" y="370"/>
                    <a:pt x="166" y="183"/>
                  </a:cubicBezTo>
                  <a:lnTo>
                    <a:pt x="1" y="2015"/>
                  </a:lnTo>
                  <a:cubicBezTo>
                    <a:pt x="473" y="1946"/>
                    <a:pt x="943" y="1869"/>
                    <a:pt x="1410" y="1777"/>
                  </a:cubicBezTo>
                  <a:lnTo>
                    <a:pt x="3021" y="1867"/>
                  </a:lnTo>
                  <a:cubicBezTo>
                    <a:pt x="4068" y="2153"/>
                    <a:pt x="5116" y="2438"/>
                    <a:pt x="6163" y="2726"/>
                  </a:cubicBezTo>
                  <a:cubicBezTo>
                    <a:pt x="6200" y="2736"/>
                    <a:pt x="6237" y="2746"/>
                    <a:pt x="6274" y="2746"/>
                  </a:cubicBezTo>
                  <a:cubicBezTo>
                    <a:pt x="6283" y="2746"/>
                    <a:pt x="6292" y="2745"/>
                    <a:pt x="6301" y="2744"/>
                  </a:cubicBezTo>
                  <a:cubicBezTo>
                    <a:pt x="6338" y="2739"/>
                    <a:pt x="6378" y="2713"/>
                    <a:pt x="6417" y="2679"/>
                  </a:cubicBezTo>
                  <a:cubicBezTo>
                    <a:pt x="6503" y="2607"/>
                    <a:pt x="6488" y="2471"/>
                    <a:pt x="6390" y="2417"/>
                  </a:cubicBezTo>
                  <a:cubicBezTo>
                    <a:pt x="6037" y="2220"/>
                    <a:pt x="5369" y="1734"/>
                    <a:pt x="5295" y="1681"/>
                  </a:cubicBezTo>
                  <a:cubicBezTo>
                    <a:pt x="5025" y="1485"/>
                    <a:pt x="4703" y="1264"/>
                    <a:pt x="4518" y="980"/>
                  </a:cubicBezTo>
                  <a:cubicBezTo>
                    <a:pt x="4275" y="609"/>
                    <a:pt x="4177" y="226"/>
                    <a:pt x="3707" y="57"/>
                  </a:cubicBezTo>
                  <a:cubicBezTo>
                    <a:pt x="3596" y="18"/>
                    <a:pt x="3498" y="1"/>
                    <a:pt x="340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33377" y="3299194"/>
              <a:ext cx="262298" cy="162913"/>
            </a:xfrm>
            <a:custGeom>
              <a:rect b="b" l="l" r="r" t="t"/>
              <a:pathLst>
                <a:path extrusionOk="0" h="2508" w="4038">
                  <a:moveTo>
                    <a:pt x="2368" y="1"/>
                  </a:moveTo>
                  <a:cubicBezTo>
                    <a:pt x="2365" y="1"/>
                    <a:pt x="2363" y="1"/>
                    <a:pt x="2361" y="1"/>
                  </a:cubicBezTo>
                  <a:lnTo>
                    <a:pt x="802" y="136"/>
                  </a:lnTo>
                  <a:cubicBezTo>
                    <a:pt x="758" y="139"/>
                    <a:pt x="729" y="180"/>
                    <a:pt x="739" y="222"/>
                  </a:cubicBezTo>
                  <a:cubicBezTo>
                    <a:pt x="763" y="328"/>
                    <a:pt x="857" y="502"/>
                    <a:pt x="1208" y="532"/>
                  </a:cubicBezTo>
                  <a:lnTo>
                    <a:pt x="1819" y="541"/>
                  </a:lnTo>
                  <a:cubicBezTo>
                    <a:pt x="1877" y="542"/>
                    <a:pt x="1909" y="608"/>
                    <a:pt x="1874" y="654"/>
                  </a:cubicBezTo>
                  <a:lnTo>
                    <a:pt x="1837" y="702"/>
                  </a:lnTo>
                  <a:cubicBezTo>
                    <a:pt x="1829" y="711"/>
                    <a:pt x="1821" y="718"/>
                    <a:pt x="1809" y="724"/>
                  </a:cubicBezTo>
                  <a:lnTo>
                    <a:pt x="445" y="1284"/>
                  </a:lnTo>
                  <a:cubicBezTo>
                    <a:pt x="105" y="1435"/>
                    <a:pt x="0" y="1869"/>
                    <a:pt x="236" y="2158"/>
                  </a:cubicBezTo>
                  <a:cubicBezTo>
                    <a:pt x="417" y="2382"/>
                    <a:pt x="688" y="2507"/>
                    <a:pt x="967" y="2507"/>
                  </a:cubicBezTo>
                  <a:cubicBezTo>
                    <a:pt x="1049" y="2507"/>
                    <a:pt x="1132" y="2496"/>
                    <a:pt x="1214" y="2474"/>
                  </a:cubicBezTo>
                  <a:cubicBezTo>
                    <a:pt x="1957" y="2273"/>
                    <a:pt x="3521" y="1735"/>
                    <a:pt x="3734" y="1095"/>
                  </a:cubicBezTo>
                  <a:cubicBezTo>
                    <a:pt x="4037" y="186"/>
                    <a:pt x="2483" y="12"/>
                    <a:pt x="2374" y="1"/>
                  </a:cubicBezTo>
                  <a:cubicBezTo>
                    <a:pt x="2372" y="1"/>
                    <a:pt x="2370" y="1"/>
                    <a:pt x="23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04608" y="2432387"/>
              <a:ext cx="482115" cy="923306"/>
            </a:xfrm>
            <a:custGeom>
              <a:rect b="b" l="l" r="r" t="t"/>
              <a:pathLst>
                <a:path extrusionOk="0" h="14214" w="7422">
                  <a:moveTo>
                    <a:pt x="7026" y="0"/>
                  </a:moveTo>
                  <a:cubicBezTo>
                    <a:pt x="7026" y="0"/>
                    <a:pt x="4924" y="306"/>
                    <a:pt x="4443" y="2037"/>
                  </a:cubicBezTo>
                  <a:cubicBezTo>
                    <a:pt x="3962" y="3770"/>
                    <a:pt x="3492" y="6707"/>
                    <a:pt x="3492" y="6707"/>
                  </a:cubicBezTo>
                  <a:lnTo>
                    <a:pt x="1" y="13853"/>
                  </a:lnTo>
                  <a:lnTo>
                    <a:pt x="798" y="14213"/>
                  </a:lnTo>
                  <a:lnTo>
                    <a:pt x="5572" y="7993"/>
                  </a:lnTo>
                  <a:lnTo>
                    <a:pt x="7422" y="1457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47115" y="3299194"/>
              <a:ext cx="262298" cy="162913"/>
            </a:xfrm>
            <a:custGeom>
              <a:rect b="b" l="l" r="r" t="t"/>
              <a:pathLst>
                <a:path extrusionOk="0" h="2508" w="4038">
                  <a:moveTo>
                    <a:pt x="1670" y="1"/>
                  </a:moveTo>
                  <a:cubicBezTo>
                    <a:pt x="1668" y="1"/>
                    <a:pt x="1666" y="1"/>
                    <a:pt x="1663" y="1"/>
                  </a:cubicBezTo>
                  <a:cubicBezTo>
                    <a:pt x="1554" y="12"/>
                    <a:pt x="0" y="186"/>
                    <a:pt x="304" y="1095"/>
                  </a:cubicBezTo>
                  <a:cubicBezTo>
                    <a:pt x="517" y="1735"/>
                    <a:pt x="2081" y="2273"/>
                    <a:pt x="2824" y="2474"/>
                  </a:cubicBezTo>
                  <a:cubicBezTo>
                    <a:pt x="2906" y="2496"/>
                    <a:pt x="2988" y="2507"/>
                    <a:pt x="3070" y="2507"/>
                  </a:cubicBezTo>
                  <a:cubicBezTo>
                    <a:pt x="3350" y="2507"/>
                    <a:pt x="3620" y="2382"/>
                    <a:pt x="3802" y="2158"/>
                  </a:cubicBezTo>
                  <a:cubicBezTo>
                    <a:pt x="4038" y="1869"/>
                    <a:pt x="3933" y="1435"/>
                    <a:pt x="3592" y="1284"/>
                  </a:cubicBezTo>
                  <a:lnTo>
                    <a:pt x="2228" y="724"/>
                  </a:lnTo>
                  <a:cubicBezTo>
                    <a:pt x="2217" y="718"/>
                    <a:pt x="2208" y="711"/>
                    <a:pt x="2200" y="702"/>
                  </a:cubicBezTo>
                  <a:lnTo>
                    <a:pt x="2164" y="654"/>
                  </a:lnTo>
                  <a:cubicBezTo>
                    <a:pt x="2129" y="608"/>
                    <a:pt x="2160" y="542"/>
                    <a:pt x="2219" y="541"/>
                  </a:cubicBezTo>
                  <a:lnTo>
                    <a:pt x="2830" y="532"/>
                  </a:lnTo>
                  <a:cubicBezTo>
                    <a:pt x="3181" y="502"/>
                    <a:pt x="3274" y="328"/>
                    <a:pt x="3299" y="222"/>
                  </a:cubicBezTo>
                  <a:cubicBezTo>
                    <a:pt x="3308" y="180"/>
                    <a:pt x="3280" y="139"/>
                    <a:pt x="3236" y="136"/>
                  </a:cubicBezTo>
                  <a:lnTo>
                    <a:pt x="1677" y="1"/>
                  </a:lnTo>
                  <a:cubicBezTo>
                    <a:pt x="1674" y="1"/>
                    <a:pt x="1672" y="1"/>
                    <a:pt x="1670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955997" y="2432387"/>
              <a:ext cx="482115" cy="923306"/>
            </a:xfrm>
            <a:custGeom>
              <a:rect b="b" l="l" r="r" t="t"/>
              <a:pathLst>
                <a:path extrusionOk="0" h="14214" w="7422">
                  <a:moveTo>
                    <a:pt x="396" y="0"/>
                  </a:moveTo>
                  <a:lnTo>
                    <a:pt x="1" y="1457"/>
                  </a:lnTo>
                  <a:lnTo>
                    <a:pt x="1851" y="7993"/>
                  </a:lnTo>
                  <a:lnTo>
                    <a:pt x="6624" y="14213"/>
                  </a:lnTo>
                  <a:lnTo>
                    <a:pt x="7422" y="13853"/>
                  </a:lnTo>
                  <a:lnTo>
                    <a:pt x="3931" y="6707"/>
                  </a:lnTo>
                  <a:cubicBezTo>
                    <a:pt x="3931" y="6707"/>
                    <a:pt x="3461" y="3770"/>
                    <a:pt x="2980" y="2037"/>
                  </a:cubicBezTo>
                  <a:cubicBezTo>
                    <a:pt x="2499" y="306"/>
                    <a:pt x="396" y="0"/>
                    <a:pt x="396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1415474" y="2362817"/>
              <a:ext cx="611380" cy="865559"/>
            </a:xfrm>
            <a:custGeom>
              <a:rect b="b" l="l" r="r" t="t"/>
              <a:pathLst>
                <a:path extrusionOk="0" h="13325" w="9412">
                  <a:moveTo>
                    <a:pt x="3114" y="1"/>
                  </a:moveTo>
                  <a:lnTo>
                    <a:pt x="1" y="1121"/>
                  </a:lnTo>
                  <a:lnTo>
                    <a:pt x="1261" y="10557"/>
                  </a:lnTo>
                  <a:lnTo>
                    <a:pt x="846" y="13325"/>
                  </a:lnTo>
                  <a:lnTo>
                    <a:pt x="8811" y="13325"/>
                  </a:lnTo>
                  <a:lnTo>
                    <a:pt x="8487" y="10520"/>
                  </a:lnTo>
                  <a:lnTo>
                    <a:pt x="9412" y="1117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251322" y="2435635"/>
              <a:ext cx="200654" cy="359994"/>
            </a:xfrm>
            <a:custGeom>
              <a:rect b="b" l="l" r="r" t="t"/>
              <a:pathLst>
                <a:path extrusionOk="0" h="5542" w="3089">
                  <a:moveTo>
                    <a:pt x="2528" y="0"/>
                  </a:moveTo>
                  <a:cubicBezTo>
                    <a:pt x="2528" y="0"/>
                    <a:pt x="1117" y="444"/>
                    <a:pt x="645" y="1987"/>
                  </a:cubicBezTo>
                  <a:cubicBezTo>
                    <a:pt x="172" y="3532"/>
                    <a:pt x="0" y="4912"/>
                    <a:pt x="0" y="4912"/>
                  </a:cubicBezTo>
                  <a:lnTo>
                    <a:pt x="2454" y="5542"/>
                  </a:lnTo>
                  <a:lnTo>
                    <a:pt x="3089" y="3299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999454" y="2435311"/>
              <a:ext cx="191625" cy="360059"/>
            </a:xfrm>
            <a:custGeom>
              <a:rect b="b" l="l" r="r" t="t"/>
              <a:pathLst>
                <a:path extrusionOk="0" h="5543" w="2950">
                  <a:moveTo>
                    <a:pt x="422" y="1"/>
                  </a:moveTo>
                  <a:lnTo>
                    <a:pt x="1" y="3792"/>
                  </a:lnTo>
                  <a:lnTo>
                    <a:pt x="496" y="5543"/>
                  </a:lnTo>
                  <a:lnTo>
                    <a:pt x="2949" y="4912"/>
                  </a:lnTo>
                  <a:cubicBezTo>
                    <a:pt x="2949" y="4912"/>
                    <a:pt x="2777" y="3532"/>
                    <a:pt x="2305" y="1988"/>
                  </a:cubicBezTo>
                  <a:cubicBezTo>
                    <a:pt x="1833" y="444"/>
                    <a:pt x="422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617691" y="2209515"/>
              <a:ext cx="206955" cy="153365"/>
            </a:xfrm>
            <a:custGeom>
              <a:rect b="b" l="l" r="r" t="t"/>
              <a:pathLst>
                <a:path extrusionOk="0" h="2361" w="3186">
                  <a:moveTo>
                    <a:pt x="1091" y="1"/>
                  </a:moveTo>
                  <a:lnTo>
                    <a:pt x="1" y="2361"/>
                  </a:lnTo>
                  <a:lnTo>
                    <a:pt x="3186" y="236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659394" y="2226274"/>
              <a:ext cx="132124" cy="73597"/>
            </a:xfrm>
            <a:custGeom>
              <a:rect b="b" l="l" r="r" t="t"/>
              <a:pathLst>
                <a:path extrusionOk="0" h="1133" w="2034">
                  <a:moveTo>
                    <a:pt x="2034" y="0"/>
                  </a:moveTo>
                  <a:lnTo>
                    <a:pt x="0" y="53"/>
                  </a:lnTo>
                  <a:cubicBezTo>
                    <a:pt x="0" y="53"/>
                    <a:pt x="219" y="1132"/>
                    <a:pt x="944" y="1132"/>
                  </a:cubicBezTo>
                  <a:cubicBezTo>
                    <a:pt x="1724" y="1132"/>
                    <a:pt x="2034" y="0"/>
                    <a:pt x="2034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17691" y="2362817"/>
              <a:ext cx="206955" cy="80223"/>
            </a:xfrm>
            <a:custGeom>
              <a:rect b="b" l="l" r="r" t="t"/>
              <a:pathLst>
                <a:path extrusionOk="0" h="1235" w="3186">
                  <a:moveTo>
                    <a:pt x="1" y="1"/>
                  </a:moveTo>
                  <a:cubicBezTo>
                    <a:pt x="1" y="879"/>
                    <a:pt x="941" y="1235"/>
                    <a:pt x="1627" y="1235"/>
                  </a:cubicBezTo>
                  <a:cubicBezTo>
                    <a:pt x="2330" y="1235"/>
                    <a:pt x="3186" y="835"/>
                    <a:pt x="318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519668" y="1742723"/>
              <a:ext cx="402996" cy="527845"/>
            </a:xfrm>
            <a:custGeom>
              <a:rect b="b" l="l" r="r" t="t"/>
              <a:pathLst>
                <a:path extrusionOk="0" h="8126" w="6204">
                  <a:moveTo>
                    <a:pt x="3102" y="1"/>
                  </a:moveTo>
                  <a:cubicBezTo>
                    <a:pt x="1389" y="1"/>
                    <a:pt x="1" y="1489"/>
                    <a:pt x="1" y="3324"/>
                  </a:cubicBezTo>
                  <a:cubicBezTo>
                    <a:pt x="1" y="5159"/>
                    <a:pt x="1389" y="8125"/>
                    <a:pt x="3102" y="8125"/>
                  </a:cubicBezTo>
                  <a:cubicBezTo>
                    <a:pt x="4815" y="8125"/>
                    <a:pt x="6204" y="5159"/>
                    <a:pt x="6204" y="3324"/>
                  </a:cubicBezTo>
                  <a:cubicBezTo>
                    <a:pt x="6204" y="1489"/>
                    <a:pt x="4815" y="1"/>
                    <a:pt x="310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475431" y="2006649"/>
              <a:ext cx="88537" cy="88537"/>
            </a:xfrm>
            <a:custGeom>
              <a:rect b="b" l="l" r="r" t="t"/>
              <a:pathLst>
                <a:path extrusionOk="0" h="1363" w="1363">
                  <a:moveTo>
                    <a:pt x="682" y="1"/>
                  </a:moveTo>
                  <a:cubicBezTo>
                    <a:pt x="306" y="1"/>
                    <a:pt x="1" y="305"/>
                    <a:pt x="1" y="682"/>
                  </a:cubicBezTo>
                  <a:cubicBezTo>
                    <a:pt x="1" y="1058"/>
                    <a:pt x="306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878371" y="2006649"/>
              <a:ext cx="88537" cy="88537"/>
            </a:xfrm>
            <a:custGeom>
              <a:rect b="b" l="l" r="r" t="t"/>
              <a:pathLst>
                <a:path extrusionOk="0" h="1363" w="1363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cubicBezTo>
                    <a:pt x="1" y="1058"/>
                    <a:pt x="305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19668" y="1989305"/>
              <a:ext cx="88862" cy="151806"/>
            </a:xfrm>
            <a:custGeom>
              <a:rect b="b" l="l" r="r" t="t"/>
              <a:pathLst>
                <a:path extrusionOk="0" h="2337" w="1368">
                  <a:moveTo>
                    <a:pt x="482" y="1"/>
                  </a:moveTo>
                  <a:cubicBezTo>
                    <a:pt x="387" y="1"/>
                    <a:pt x="266" y="27"/>
                    <a:pt x="115" y="87"/>
                  </a:cubicBezTo>
                  <a:lnTo>
                    <a:pt x="1" y="2337"/>
                  </a:lnTo>
                  <a:cubicBezTo>
                    <a:pt x="1" y="2337"/>
                    <a:pt x="1367" y="1"/>
                    <a:pt x="48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830236" y="1989305"/>
              <a:ext cx="88862" cy="151806"/>
            </a:xfrm>
            <a:custGeom>
              <a:rect b="b" l="l" r="r" t="t"/>
              <a:pathLst>
                <a:path extrusionOk="0" h="2337" w="1368">
                  <a:moveTo>
                    <a:pt x="886" y="1"/>
                  </a:moveTo>
                  <a:cubicBezTo>
                    <a:pt x="1" y="1"/>
                    <a:pt x="1368" y="2337"/>
                    <a:pt x="1368" y="2337"/>
                  </a:cubicBezTo>
                  <a:lnTo>
                    <a:pt x="1253" y="87"/>
                  </a:lnTo>
                  <a:cubicBezTo>
                    <a:pt x="1102" y="27"/>
                    <a:pt x="981" y="1"/>
                    <a:pt x="88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495048" y="1722196"/>
              <a:ext cx="443465" cy="285618"/>
            </a:xfrm>
            <a:custGeom>
              <a:rect b="b" l="l" r="r" t="t"/>
              <a:pathLst>
                <a:path extrusionOk="0" h="4397" w="6827">
                  <a:moveTo>
                    <a:pt x="3415" y="1"/>
                  </a:moveTo>
                  <a:cubicBezTo>
                    <a:pt x="30" y="1"/>
                    <a:pt x="0" y="4396"/>
                    <a:pt x="0" y="4396"/>
                  </a:cubicBezTo>
                  <a:lnTo>
                    <a:pt x="2488" y="4396"/>
                  </a:lnTo>
                  <a:lnTo>
                    <a:pt x="2786" y="3087"/>
                  </a:lnTo>
                  <a:lnTo>
                    <a:pt x="2955" y="4396"/>
                  </a:lnTo>
                  <a:lnTo>
                    <a:pt x="6826" y="4396"/>
                  </a:lnTo>
                  <a:cubicBezTo>
                    <a:pt x="6826" y="4396"/>
                    <a:pt x="6800" y="1"/>
                    <a:pt x="341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17"/>
          <p:cNvSpPr/>
          <p:nvPr/>
        </p:nvSpPr>
        <p:spPr>
          <a:xfrm>
            <a:off x="3359334" y="1440245"/>
            <a:ext cx="246163" cy="246163"/>
          </a:xfrm>
          <a:custGeom>
            <a:rect b="b" l="l" r="r" t="t"/>
            <a:pathLst>
              <a:path extrusionOk="0" h="1402" w="1402">
                <a:moveTo>
                  <a:pt x="701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359334" y="2609340"/>
            <a:ext cx="246163" cy="246163"/>
          </a:xfrm>
          <a:custGeom>
            <a:rect b="b" l="l" r="r" t="t"/>
            <a:pathLst>
              <a:path extrusionOk="0" h="1402" w="1402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6174506" y="2609252"/>
            <a:ext cx="246163" cy="246339"/>
          </a:xfrm>
          <a:custGeom>
            <a:rect b="b" l="l" r="r" t="t"/>
            <a:pathLst>
              <a:path extrusionOk="0" h="1403" w="1402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 txBox="1"/>
          <p:nvPr/>
        </p:nvSpPr>
        <p:spPr>
          <a:xfrm>
            <a:off x="3713915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713929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174594" y="1440245"/>
            <a:ext cx="246163" cy="246163"/>
          </a:xfrm>
          <a:custGeom>
            <a:rect b="b" l="l" r="r" t="t"/>
            <a:pathLst>
              <a:path extrusionOk="0" h="1402" w="1402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3713915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3713929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6543177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7" name="Google Shape;517;p17"/>
          <p:cNvSpPr txBox="1"/>
          <p:nvPr/>
        </p:nvSpPr>
        <p:spPr>
          <a:xfrm>
            <a:off x="6543192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17"/>
          <p:cNvSpPr txBox="1"/>
          <p:nvPr/>
        </p:nvSpPr>
        <p:spPr>
          <a:xfrm>
            <a:off x="6543177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9" name="Google Shape;519;p17"/>
          <p:cNvSpPr txBox="1"/>
          <p:nvPr/>
        </p:nvSpPr>
        <p:spPr>
          <a:xfrm>
            <a:off x="6543192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composed of hydrogen and helium. It was named after a Roman god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3359334" y="3772515"/>
            <a:ext cx="246163" cy="246163"/>
          </a:xfrm>
          <a:custGeom>
            <a:rect b="b" l="l" r="r" t="t"/>
            <a:pathLst>
              <a:path extrusionOk="0" h="1402" w="1402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7"/>
          <p:cNvSpPr/>
          <p:nvPr/>
        </p:nvSpPr>
        <p:spPr>
          <a:xfrm>
            <a:off x="6174506" y="3772427"/>
            <a:ext cx="246163" cy="246339"/>
          </a:xfrm>
          <a:custGeom>
            <a:rect b="b" l="l" r="r" t="t"/>
            <a:pathLst>
              <a:path extrusionOk="0" h="1403" w="1402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7"/>
          <p:cNvSpPr txBox="1"/>
          <p:nvPr/>
        </p:nvSpPr>
        <p:spPr>
          <a:xfrm>
            <a:off x="3713915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3713929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6543177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5" name="Google Shape;525;p17"/>
          <p:cNvSpPr txBox="1"/>
          <p:nvPr/>
        </p:nvSpPr>
        <p:spPr>
          <a:xfrm>
            <a:off x="6543192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3363866" y="1472902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7"/>
          <p:cNvSpPr/>
          <p:nvPr/>
        </p:nvSpPr>
        <p:spPr>
          <a:xfrm>
            <a:off x="3388278" y="2637938"/>
            <a:ext cx="188275" cy="183050"/>
          </a:xfrm>
          <a:custGeom>
            <a:rect b="b" l="l" r="r" t="t"/>
            <a:pathLst>
              <a:path extrusionOk="0" h="7322" w="7531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7"/>
          <p:cNvSpPr/>
          <p:nvPr/>
        </p:nvSpPr>
        <p:spPr>
          <a:xfrm>
            <a:off x="3363866" y="3805172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7"/>
          <p:cNvSpPr/>
          <p:nvPr/>
        </p:nvSpPr>
        <p:spPr>
          <a:xfrm>
            <a:off x="6179028" y="2641997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6203441" y="1471788"/>
            <a:ext cx="188275" cy="183050"/>
          </a:xfrm>
          <a:custGeom>
            <a:rect b="b" l="l" r="r" t="t"/>
            <a:pathLst>
              <a:path extrusionOk="0" h="7322" w="7531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6179028" y="3805172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4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2367" name="Google Shape;2367;p44"/>
          <p:cNvGrpSpPr/>
          <p:nvPr/>
        </p:nvGrpSpPr>
        <p:grpSpPr>
          <a:xfrm>
            <a:off x="3032519" y="1319450"/>
            <a:ext cx="1043100" cy="3217935"/>
            <a:chOff x="3032519" y="1319450"/>
            <a:chExt cx="1043100" cy="3217935"/>
          </a:xfrm>
        </p:grpSpPr>
        <p:sp>
          <p:nvSpPr>
            <p:cNvPr id="2368" name="Google Shape;2368;p44"/>
            <p:cNvSpPr/>
            <p:nvPr/>
          </p:nvSpPr>
          <p:spPr>
            <a:xfrm>
              <a:off x="3216811" y="1319450"/>
              <a:ext cx="674381" cy="2139301"/>
            </a:xfrm>
            <a:custGeom>
              <a:rect b="b" l="l" r="r" t="t"/>
              <a:pathLst>
                <a:path extrusionOk="0" fill="none" h="31383" w="9893">
                  <a:moveTo>
                    <a:pt x="9893" y="0"/>
                  </a:moveTo>
                  <a:lnTo>
                    <a:pt x="9893" y="26437"/>
                  </a:lnTo>
                  <a:cubicBezTo>
                    <a:pt x="9893" y="29168"/>
                    <a:pt x="7678" y="31383"/>
                    <a:pt x="4946" y="31383"/>
                  </a:cubicBezTo>
                  <a:lnTo>
                    <a:pt x="4946" y="31383"/>
                  </a:lnTo>
                  <a:cubicBezTo>
                    <a:pt x="2214" y="31383"/>
                    <a:pt x="0" y="29168"/>
                    <a:pt x="0" y="26437"/>
                  </a:cubicBez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70C2D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3443939" y="3797749"/>
              <a:ext cx="220045" cy="220113"/>
            </a:xfrm>
            <a:custGeom>
              <a:rect b="b" l="l" r="r" t="t"/>
              <a:pathLst>
                <a:path extrusionOk="0" h="3229" w="3228">
                  <a:moveTo>
                    <a:pt x="1614" y="1"/>
                  </a:moveTo>
                  <a:cubicBezTo>
                    <a:pt x="723" y="1"/>
                    <a:pt x="1" y="724"/>
                    <a:pt x="1" y="1615"/>
                  </a:cubicBezTo>
                  <a:cubicBezTo>
                    <a:pt x="1" y="2506"/>
                    <a:pt x="723" y="3229"/>
                    <a:pt x="1614" y="3229"/>
                  </a:cubicBezTo>
                  <a:cubicBezTo>
                    <a:pt x="2506" y="3229"/>
                    <a:pt x="3228" y="2506"/>
                    <a:pt x="3228" y="1615"/>
                  </a:cubicBezTo>
                  <a:cubicBezTo>
                    <a:pt x="3228" y="724"/>
                    <a:pt x="2506" y="1"/>
                    <a:pt x="1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 txBox="1"/>
            <p:nvPr/>
          </p:nvSpPr>
          <p:spPr>
            <a:xfrm>
              <a:off x="3032519" y="4241886"/>
              <a:ext cx="10431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1" name="Google Shape;2371;p44"/>
            <p:cNvSpPr/>
            <p:nvPr/>
          </p:nvSpPr>
          <p:spPr>
            <a:xfrm rot="10800000">
              <a:off x="3306603" y="2759440"/>
              <a:ext cx="494700" cy="5952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44"/>
          <p:cNvGrpSpPr/>
          <p:nvPr/>
        </p:nvGrpSpPr>
        <p:grpSpPr>
          <a:xfrm>
            <a:off x="1723836" y="1319450"/>
            <a:ext cx="1043100" cy="3217935"/>
            <a:chOff x="1723836" y="1319450"/>
            <a:chExt cx="1043100" cy="3217935"/>
          </a:xfrm>
        </p:grpSpPr>
        <p:sp>
          <p:nvSpPr>
            <p:cNvPr id="2373" name="Google Shape;2373;p44"/>
            <p:cNvSpPr/>
            <p:nvPr/>
          </p:nvSpPr>
          <p:spPr>
            <a:xfrm>
              <a:off x="1908100" y="1319450"/>
              <a:ext cx="674449" cy="2139301"/>
            </a:xfrm>
            <a:custGeom>
              <a:rect b="b" l="l" r="r" t="t"/>
              <a:pathLst>
                <a:path extrusionOk="0" fill="none" h="31383" w="9894">
                  <a:moveTo>
                    <a:pt x="9893" y="0"/>
                  </a:moveTo>
                  <a:lnTo>
                    <a:pt x="9893" y="26437"/>
                  </a:lnTo>
                  <a:cubicBezTo>
                    <a:pt x="9893" y="29168"/>
                    <a:pt x="7678" y="31383"/>
                    <a:pt x="4947" y="31383"/>
                  </a:cubicBezTo>
                  <a:lnTo>
                    <a:pt x="4947" y="31383"/>
                  </a:lnTo>
                  <a:cubicBezTo>
                    <a:pt x="2215" y="31383"/>
                    <a:pt x="1" y="29168"/>
                    <a:pt x="1" y="2643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70C2D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2135228" y="3797749"/>
              <a:ext cx="220113" cy="220113"/>
            </a:xfrm>
            <a:custGeom>
              <a:rect b="b" l="l" r="r" t="t"/>
              <a:pathLst>
                <a:path extrusionOk="0" h="3229" w="3229">
                  <a:moveTo>
                    <a:pt x="1615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9"/>
                    <a:pt x="1615" y="3229"/>
                  </a:cubicBezTo>
                  <a:cubicBezTo>
                    <a:pt x="2506" y="3229"/>
                    <a:pt x="3228" y="2506"/>
                    <a:pt x="3228" y="1615"/>
                  </a:cubicBezTo>
                  <a:cubicBezTo>
                    <a:pt x="3228" y="724"/>
                    <a:pt x="2506" y="1"/>
                    <a:pt x="1615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4"/>
            <p:cNvSpPr txBox="1"/>
            <p:nvPr/>
          </p:nvSpPr>
          <p:spPr>
            <a:xfrm>
              <a:off x="1723836" y="4241886"/>
              <a:ext cx="10431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6" name="Google Shape;2376;p44"/>
            <p:cNvSpPr/>
            <p:nvPr/>
          </p:nvSpPr>
          <p:spPr>
            <a:xfrm rot="10800000">
              <a:off x="1992745" y="1855877"/>
              <a:ext cx="494700" cy="14988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44"/>
          <p:cNvGrpSpPr/>
          <p:nvPr/>
        </p:nvGrpSpPr>
        <p:grpSpPr>
          <a:xfrm>
            <a:off x="404669" y="1319450"/>
            <a:ext cx="1043100" cy="3217935"/>
            <a:chOff x="404669" y="1319450"/>
            <a:chExt cx="1043100" cy="3217935"/>
          </a:xfrm>
        </p:grpSpPr>
        <p:sp>
          <p:nvSpPr>
            <p:cNvPr id="2378" name="Google Shape;2378;p44"/>
            <p:cNvSpPr/>
            <p:nvPr/>
          </p:nvSpPr>
          <p:spPr>
            <a:xfrm>
              <a:off x="588892" y="1319450"/>
              <a:ext cx="674449" cy="2139301"/>
            </a:xfrm>
            <a:custGeom>
              <a:rect b="b" l="l" r="r" t="t"/>
              <a:pathLst>
                <a:path extrusionOk="0" fill="none" h="31383" w="9894">
                  <a:moveTo>
                    <a:pt x="9893" y="0"/>
                  </a:moveTo>
                  <a:lnTo>
                    <a:pt x="9893" y="26437"/>
                  </a:lnTo>
                  <a:cubicBezTo>
                    <a:pt x="9893" y="29168"/>
                    <a:pt x="7678" y="31383"/>
                    <a:pt x="4947" y="31383"/>
                  </a:cubicBezTo>
                  <a:lnTo>
                    <a:pt x="4947" y="31383"/>
                  </a:lnTo>
                  <a:cubicBezTo>
                    <a:pt x="2215" y="31383"/>
                    <a:pt x="1" y="29168"/>
                    <a:pt x="1" y="2643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70C2D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816020" y="3797749"/>
              <a:ext cx="220113" cy="220113"/>
            </a:xfrm>
            <a:custGeom>
              <a:rect b="b" l="l" r="r" t="t"/>
              <a:pathLst>
                <a:path extrusionOk="0" h="3229" w="3229">
                  <a:moveTo>
                    <a:pt x="1615" y="1"/>
                  </a:moveTo>
                  <a:cubicBezTo>
                    <a:pt x="723" y="1"/>
                    <a:pt x="1" y="724"/>
                    <a:pt x="1" y="1615"/>
                  </a:cubicBezTo>
                  <a:cubicBezTo>
                    <a:pt x="1" y="2506"/>
                    <a:pt x="723" y="3229"/>
                    <a:pt x="1615" y="3229"/>
                  </a:cubicBezTo>
                  <a:cubicBezTo>
                    <a:pt x="2506" y="3229"/>
                    <a:pt x="3228" y="2506"/>
                    <a:pt x="3228" y="1615"/>
                  </a:cubicBezTo>
                  <a:cubicBezTo>
                    <a:pt x="3228" y="724"/>
                    <a:pt x="2506" y="1"/>
                    <a:pt x="1615" y="1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4"/>
            <p:cNvSpPr txBox="1"/>
            <p:nvPr/>
          </p:nvSpPr>
          <p:spPr>
            <a:xfrm>
              <a:off x="404669" y="4241886"/>
              <a:ext cx="10431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6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1" name="Google Shape;2381;p44"/>
            <p:cNvSpPr/>
            <p:nvPr/>
          </p:nvSpPr>
          <p:spPr>
            <a:xfrm rot="10800000">
              <a:off x="689326" y="2224268"/>
              <a:ext cx="494700" cy="1130400"/>
            </a:xfrm>
            <a:prstGeom prst="round2SameRect">
              <a:avLst>
                <a:gd fmla="val 50000" name="adj1"/>
                <a:gd fmla="val 337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2" name="Google Shape;2382;p44"/>
          <p:cNvSpPr txBox="1"/>
          <p:nvPr/>
        </p:nvSpPr>
        <p:spPr>
          <a:xfrm>
            <a:off x="5141700" y="1319450"/>
            <a:ext cx="35451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44"/>
          <p:cNvSpPr txBox="1"/>
          <p:nvPr/>
        </p:nvSpPr>
        <p:spPr>
          <a:xfrm>
            <a:off x="5141700" y="2337075"/>
            <a:ext cx="35451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44"/>
          <p:cNvSpPr txBox="1"/>
          <p:nvPr/>
        </p:nvSpPr>
        <p:spPr>
          <a:xfrm>
            <a:off x="5141700" y="3354675"/>
            <a:ext cx="35451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85" name="Google Shape;2385;p44"/>
          <p:cNvGrpSpPr/>
          <p:nvPr/>
        </p:nvGrpSpPr>
        <p:grpSpPr>
          <a:xfrm>
            <a:off x="4721787" y="1582228"/>
            <a:ext cx="342943" cy="334886"/>
            <a:chOff x="-28463700" y="3914875"/>
            <a:chExt cx="303275" cy="296150"/>
          </a:xfrm>
        </p:grpSpPr>
        <p:sp>
          <p:nvSpPr>
            <p:cNvPr id="2386" name="Google Shape;2386;p44"/>
            <p:cNvSpPr/>
            <p:nvPr/>
          </p:nvSpPr>
          <p:spPr>
            <a:xfrm>
              <a:off x="-28333725" y="4057375"/>
              <a:ext cx="86650" cy="64650"/>
            </a:xfrm>
            <a:custGeom>
              <a:rect b="b" l="l" r="r" t="t"/>
              <a:pathLst>
                <a:path extrusionOk="0" h="2586" w="3466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-28463700" y="3914875"/>
              <a:ext cx="303275" cy="296150"/>
            </a:xfrm>
            <a:custGeom>
              <a:rect b="b" l="l" r="r" t="t"/>
              <a:pathLst>
                <a:path extrusionOk="0" h="11846" w="12131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8" name="Google Shape;2388;p44"/>
          <p:cNvGrpSpPr/>
          <p:nvPr/>
        </p:nvGrpSpPr>
        <p:grpSpPr>
          <a:xfrm>
            <a:off x="4756066" y="3661815"/>
            <a:ext cx="274360" cy="334915"/>
            <a:chOff x="-24694925" y="3518700"/>
            <a:chExt cx="242625" cy="296175"/>
          </a:xfrm>
        </p:grpSpPr>
        <p:sp>
          <p:nvSpPr>
            <p:cNvPr id="2389" name="Google Shape;2389;p44"/>
            <p:cNvSpPr/>
            <p:nvPr/>
          </p:nvSpPr>
          <p:spPr>
            <a:xfrm>
              <a:off x="-24694925" y="3572250"/>
              <a:ext cx="104000" cy="112650"/>
            </a:xfrm>
            <a:custGeom>
              <a:rect b="b" l="l" r="r" t="t"/>
              <a:pathLst>
                <a:path extrusionOk="0" h="4506" w="416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-24556300" y="3648650"/>
              <a:ext cx="104000" cy="113450"/>
            </a:xfrm>
            <a:custGeom>
              <a:rect b="b" l="l" r="r" t="t"/>
              <a:pathLst>
                <a:path extrusionOk="0" h="4538" w="416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-24694925" y="3702200"/>
              <a:ext cx="104000" cy="112675"/>
            </a:xfrm>
            <a:custGeom>
              <a:rect b="b" l="l" r="r" t="t"/>
              <a:pathLst>
                <a:path extrusionOk="0" h="4507" w="416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-24556300" y="3518700"/>
              <a:ext cx="104000" cy="113425"/>
            </a:xfrm>
            <a:custGeom>
              <a:rect b="b" l="l" r="r" t="t"/>
              <a:pathLst>
                <a:path extrusionOk="0" h="4537" w="416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44"/>
          <p:cNvGrpSpPr/>
          <p:nvPr/>
        </p:nvGrpSpPr>
        <p:grpSpPr>
          <a:xfrm>
            <a:off x="4726227" y="2622468"/>
            <a:ext cx="334038" cy="334010"/>
            <a:chOff x="-25094250" y="3547050"/>
            <a:chExt cx="295400" cy="295375"/>
          </a:xfrm>
        </p:grpSpPr>
        <p:sp>
          <p:nvSpPr>
            <p:cNvPr id="2394" name="Google Shape;2394;p44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5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2404" name="Google Shape;2404;p45"/>
          <p:cNvGrpSpPr/>
          <p:nvPr/>
        </p:nvGrpSpPr>
        <p:grpSpPr>
          <a:xfrm>
            <a:off x="3361000" y="1549744"/>
            <a:ext cx="2422003" cy="2675557"/>
            <a:chOff x="974794" y="1262625"/>
            <a:chExt cx="2715554" cy="2999839"/>
          </a:xfrm>
        </p:grpSpPr>
        <p:sp>
          <p:nvSpPr>
            <p:cNvPr id="2405" name="Google Shape;2405;p45"/>
            <p:cNvSpPr/>
            <p:nvPr/>
          </p:nvSpPr>
          <p:spPr>
            <a:xfrm>
              <a:off x="974794" y="1972956"/>
              <a:ext cx="2715554" cy="1656999"/>
            </a:xfrm>
            <a:custGeom>
              <a:rect b="b" l="l" r="r" t="t"/>
              <a:pathLst>
                <a:path extrusionOk="0" h="17011" w="27879">
                  <a:moveTo>
                    <a:pt x="21608" y="1"/>
                  </a:moveTo>
                  <a:cubicBezTo>
                    <a:pt x="21237" y="1"/>
                    <a:pt x="20891" y="51"/>
                    <a:pt x="20591" y="145"/>
                  </a:cubicBezTo>
                  <a:cubicBezTo>
                    <a:pt x="17608" y="1085"/>
                    <a:pt x="16712" y="3172"/>
                    <a:pt x="13272" y="3850"/>
                  </a:cubicBezTo>
                  <a:cubicBezTo>
                    <a:pt x="13063" y="3891"/>
                    <a:pt x="12845" y="3909"/>
                    <a:pt x="12620" y="3909"/>
                  </a:cubicBezTo>
                  <a:cubicBezTo>
                    <a:pt x="10813" y="3909"/>
                    <a:pt x="8534" y="2728"/>
                    <a:pt x="6365" y="2728"/>
                  </a:cubicBezTo>
                  <a:cubicBezTo>
                    <a:pt x="5535" y="2728"/>
                    <a:pt x="4721" y="2901"/>
                    <a:pt x="3956" y="3380"/>
                  </a:cubicBezTo>
                  <a:cubicBezTo>
                    <a:pt x="0" y="5856"/>
                    <a:pt x="165" y="12854"/>
                    <a:pt x="6312" y="15811"/>
                  </a:cubicBezTo>
                  <a:cubicBezTo>
                    <a:pt x="7987" y="16617"/>
                    <a:pt x="9884" y="17010"/>
                    <a:pt x="11825" y="17010"/>
                  </a:cubicBezTo>
                  <a:cubicBezTo>
                    <a:pt x="17009" y="17010"/>
                    <a:pt x="22504" y="14203"/>
                    <a:pt x="24894" y="8947"/>
                  </a:cubicBezTo>
                  <a:cubicBezTo>
                    <a:pt x="27879" y="2387"/>
                    <a:pt x="24173" y="1"/>
                    <a:pt x="2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2718486" y="1846664"/>
              <a:ext cx="281090" cy="145936"/>
            </a:xfrm>
            <a:custGeom>
              <a:rect b="b" l="l" r="r" t="t"/>
              <a:pathLst>
                <a:path extrusionOk="0" h="1422" w="2739">
                  <a:moveTo>
                    <a:pt x="2081" y="1"/>
                  </a:moveTo>
                  <a:cubicBezTo>
                    <a:pt x="1823" y="1"/>
                    <a:pt x="1501" y="64"/>
                    <a:pt x="1170" y="191"/>
                  </a:cubicBezTo>
                  <a:cubicBezTo>
                    <a:pt x="475" y="458"/>
                    <a:pt x="0" y="908"/>
                    <a:pt x="111" y="1195"/>
                  </a:cubicBezTo>
                  <a:cubicBezTo>
                    <a:pt x="169" y="1346"/>
                    <a:pt x="375" y="1422"/>
                    <a:pt x="658" y="1422"/>
                  </a:cubicBezTo>
                  <a:cubicBezTo>
                    <a:pt x="916" y="1422"/>
                    <a:pt x="1238" y="1359"/>
                    <a:pt x="1569" y="1231"/>
                  </a:cubicBezTo>
                  <a:cubicBezTo>
                    <a:pt x="2264" y="964"/>
                    <a:pt x="2739" y="514"/>
                    <a:pt x="2629" y="227"/>
                  </a:cubicBezTo>
                  <a:cubicBezTo>
                    <a:pt x="2571" y="77"/>
                    <a:pt x="2364" y="1"/>
                    <a:pt x="2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2335387" y="2876199"/>
              <a:ext cx="1209641" cy="579845"/>
            </a:xfrm>
            <a:custGeom>
              <a:rect b="b" l="l" r="r" t="t"/>
              <a:pathLst>
                <a:path extrusionOk="0" h="5650" w="11787">
                  <a:moveTo>
                    <a:pt x="2770" y="1"/>
                  </a:moveTo>
                  <a:cubicBezTo>
                    <a:pt x="2628" y="1"/>
                    <a:pt x="1648" y="1273"/>
                    <a:pt x="1472" y="1732"/>
                  </a:cubicBezTo>
                  <a:cubicBezTo>
                    <a:pt x="1360" y="2024"/>
                    <a:pt x="1414" y="2435"/>
                    <a:pt x="1416" y="2525"/>
                  </a:cubicBezTo>
                  <a:cubicBezTo>
                    <a:pt x="1418" y="2589"/>
                    <a:pt x="1441" y="2730"/>
                    <a:pt x="1455" y="2810"/>
                  </a:cubicBezTo>
                  <a:cubicBezTo>
                    <a:pt x="1077" y="2785"/>
                    <a:pt x="699" y="2746"/>
                    <a:pt x="325" y="2688"/>
                  </a:cubicBezTo>
                  <a:cubicBezTo>
                    <a:pt x="244" y="2675"/>
                    <a:pt x="163" y="2663"/>
                    <a:pt x="82" y="2650"/>
                  </a:cubicBezTo>
                  <a:cubicBezTo>
                    <a:pt x="77" y="2650"/>
                    <a:pt x="73" y="2649"/>
                    <a:pt x="69" y="2649"/>
                  </a:cubicBezTo>
                  <a:cubicBezTo>
                    <a:pt x="20" y="2649"/>
                    <a:pt x="0" y="2696"/>
                    <a:pt x="54" y="2707"/>
                  </a:cubicBezTo>
                  <a:cubicBezTo>
                    <a:pt x="498" y="2803"/>
                    <a:pt x="959" y="2854"/>
                    <a:pt x="1420" y="2883"/>
                  </a:cubicBezTo>
                  <a:cubicBezTo>
                    <a:pt x="1406" y="2954"/>
                    <a:pt x="1374" y="3117"/>
                    <a:pt x="1372" y="3186"/>
                  </a:cubicBezTo>
                  <a:cubicBezTo>
                    <a:pt x="1368" y="3276"/>
                    <a:pt x="1379" y="3626"/>
                    <a:pt x="1485" y="3924"/>
                  </a:cubicBezTo>
                  <a:cubicBezTo>
                    <a:pt x="1632" y="4336"/>
                    <a:pt x="2558" y="5580"/>
                    <a:pt x="2735" y="5580"/>
                  </a:cubicBezTo>
                  <a:cubicBezTo>
                    <a:pt x="2762" y="5580"/>
                    <a:pt x="2771" y="5551"/>
                    <a:pt x="2757" y="5484"/>
                  </a:cubicBezTo>
                  <a:cubicBezTo>
                    <a:pt x="2749" y="5448"/>
                    <a:pt x="2374" y="4650"/>
                    <a:pt x="2243" y="4397"/>
                  </a:cubicBezTo>
                  <a:cubicBezTo>
                    <a:pt x="2124" y="4167"/>
                    <a:pt x="1937" y="3827"/>
                    <a:pt x="1809" y="3457"/>
                  </a:cubicBezTo>
                  <a:cubicBezTo>
                    <a:pt x="1723" y="3207"/>
                    <a:pt x="1555" y="2972"/>
                    <a:pt x="1468" y="2885"/>
                  </a:cubicBezTo>
                  <a:lnTo>
                    <a:pt x="1468" y="2885"/>
                  </a:lnTo>
                  <a:cubicBezTo>
                    <a:pt x="1647" y="2896"/>
                    <a:pt x="1827" y="2904"/>
                    <a:pt x="2005" y="2910"/>
                  </a:cubicBezTo>
                  <a:cubicBezTo>
                    <a:pt x="2111" y="2913"/>
                    <a:pt x="2218" y="2916"/>
                    <a:pt x="2324" y="2918"/>
                  </a:cubicBezTo>
                  <a:cubicBezTo>
                    <a:pt x="2303" y="2998"/>
                    <a:pt x="2267" y="3146"/>
                    <a:pt x="2260" y="3214"/>
                  </a:cubicBezTo>
                  <a:cubicBezTo>
                    <a:pt x="2251" y="3307"/>
                    <a:pt x="2241" y="3668"/>
                    <a:pt x="2334" y="3982"/>
                  </a:cubicBezTo>
                  <a:cubicBezTo>
                    <a:pt x="2481" y="4473"/>
                    <a:pt x="3452" y="5650"/>
                    <a:pt x="3520" y="5650"/>
                  </a:cubicBezTo>
                  <a:cubicBezTo>
                    <a:pt x="3521" y="5650"/>
                    <a:pt x="3522" y="5650"/>
                    <a:pt x="3522" y="5650"/>
                  </a:cubicBezTo>
                  <a:cubicBezTo>
                    <a:pt x="3557" y="5632"/>
                    <a:pt x="3100" y="4833"/>
                    <a:pt x="3038" y="4547"/>
                  </a:cubicBezTo>
                  <a:cubicBezTo>
                    <a:pt x="3012" y="4431"/>
                    <a:pt x="2744" y="3856"/>
                    <a:pt x="2699" y="3509"/>
                  </a:cubicBezTo>
                  <a:cubicBezTo>
                    <a:pt x="2665" y="3250"/>
                    <a:pt x="2482" y="3021"/>
                    <a:pt x="2391" y="2919"/>
                  </a:cubicBezTo>
                  <a:lnTo>
                    <a:pt x="2391" y="2919"/>
                  </a:lnTo>
                  <a:cubicBezTo>
                    <a:pt x="2629" y="2924"/>
                    <a:pt x="2866" y="2925"/>
                    <a:pt x="3104" y="2926"/>
                  </a:cubicBezTo>
                  <a:cubicBezTo>
                    <a:pt x="3086" y="3011"/>
                    <a:pt x="3053" y="3179"/>
                    <a:pt x="3050" y="3254"/>
                  </a:cubicBezTo>
                  <a:cubicBezTo>
                    <a:pt x="3045" y="3355"/>
                    <a:pt x="3055" y="3744"/>
                    <a:pt x="3173" y="4080"/>
                  </a:cubicBezTo>
                  <a:cubicBezTo>
                    <a:pt x="3357" y="4603"/>
                    <a:pt x="4077" y="5499"/>
                    <a:pt x="4148" y="5499"/>
                  </a:cubicBezTo>
                  <a:cubicBezTo>
                    <a:pt x="4149" y="5499"/>
                    <a:pt x="4150" y="5499"/>
                    <a:pt x="4151" y="5499"/>
                  </a:cubicBezTo>
                  <a:cubicBezTo>
                    <a:pt x="4187" y="5478"/>
                    <a:pt x="3804" y="4883"/>
                    <a:pt x="3720" y="4575"/>
                  </a:cubicBezTo>
                  <a:cubicBezTo>
                    <a:pt x="3686" y="4451"/>
                    <a:pt x="3607" y="3932"/>
                    <a:pt x="3538" y="3558"/>
                  </a:cubicBezTo>
                  <a:cubicBezTo>
                    <a:pt x="3486" y="3276"/>
                    <a:pt x="3271" y="3029"/>
                    <a:pt x="3169" y="2926"/>
                  </a:cubicBezTo>
                  <a:lnTo>
                    <a:pt x="3169" y="2926"/>
                  </a:lnTo>
                  <a:cubicBezTo>
                    <a:pt x="3444" y="2927"/>
                    <a:pt x="3719" y="2927"/>
                    <a:pt x="3995" y="2930"/>
                  </a:cubicBezTo>
                  <a:cubicBezTo>
                    <a:pt x="3977" y="3020"/>
                    <a:pt x="3947" y="3177"/>
                    <a:pt x="3945" y="3248"/>
                  </a:cubicBezTo>
                  <a:cubicBezTo>
                    <a:pt x="3940" y="3352"/>
                    <a:pt x="3953" y="3749"/>
                    <a:pt x="4074" y="4089"/>
                  </a:cubicBezTo>
                  <a:cubicBezTo>
                    <a:pt x="4263" y="4620"/>
                    <a:pt x="4935" y="5371"/>
                    <a:pt x="5010" y="5371"/>
                  </a:cubicBezTo>
                  <a:cubicBezTo>
                    <a:pt x="5011" y="5371"/>
                    <a:pt x="5012" y="5371"/>
                    <a:pt x="5013" y="5370"/>
                  </a:cubicBezTo>
                  <a:cubicBezTo>
                    <a:pt x="5051" y="5349"/>
                    <a:pt x="4720" y="4905"/>
                    <a:pt x="4634" y="4591"/>
                  </a:cubicBezTo>
                  <a:cubicBezTo>
                    <a:pt x="4598" y="4465"/>
                    <a:pt x="4515" y="3937"/>
                    <a:pt x="4443" y="3558"/>
                  </a:cubicBezTo>
                  <a:cubicBezTo>
                    <a:pt x="4391" y="3282"/>
                    <a:pt x="4187" y="3042"/>
                    <a:pt x="4077" y="2931"/>
                  </a:cubicBezTo>
                  <a:lnTo>
                    <a:pt x="4077" y="2931"/>
                  </a:lnTo>
                  <a:cubicBezTo>
                    <a:pt x="4320" y="2933"/>
                    <a:pt x="4563" y="2938"/>
                    <a:pt x="4805" y="2945"/>
                  </a:cubicBezTo>
                  <a:cubicBezTo>
                    <a:pt x="4787" y="3030"/>
                    <a:pt x="4756" y="3194"/>
                    <a:pt x="4752" y="3268"/>
                  </a:cubicBezTo>
                  <a:cubicBezTo>
                    <a:pt x="4748" y="3369"/>
                    <a:pt x="4758" y="3758"/>
                    <a:pt x="4875" y="4094"/>
                  </a:cubicBezTo>
                  <a:cubicBezTo>
                    <a:pt x="5058" y="4613"/>
                    <a:pt x="5639" y="5219"/>
                    <a:pt x="5713" y="5219"/>
                  </a:cubicBezTo>
                  <a:cubicBezTo>
                    <a:pt x="5715" y="5219"/>
                    <a:pt x="5716" y="5219"/>
                    <a:pt x="5717" y="5218"/>
                  </a:cubicBezTo>
                  <a:cubicBezTo>
                    <a:pt x="5754" y="5197"/>
                    <a:pt x="5506" y="4897"/>
                    <a:pt x="5422" y="4589"/>
                  </a:cubicBezTo>
                  <a:cubicBezTo>
                    <a:pt x="5388" y="4465"/>
                    <a:pt x="5309" y="3946"/>
                    <a:pt x="5240" y="3572"/>
                  </a:cubicBezTo>
                  <a:cubicBezTo>
                    <a:pt x="5189" y="3295"/>
                    <a:pt x="4981" y="3053"/>
                    <a:pt x="4876" y="2946"/>
                  </a:cubicBezTo>
                  <a:lnTo>
                    <a:pt x="4876" y="2946"/>
                  </a:lnTo>
                  <a:cubicBezTo>
                    <a:pt x="5151" y="2954"/>
                    <a:pt x="5426" y="2965"/>
                    <a:pt x="5701" y="2979"/>
                  </a:cubicBezTo>
                  <a:cubicBezTo>
                    <a:pt x="5687" y="3050"/>
                    <a:pt x="5646" y="3254"/>
                    <a:pt x="5643" y="3338"/>
                  </a:cubicBezTo>
                  <a:cubicBezTo>
                    <a:pt x="5639" y="3441"/>
                    <a:pt x="5651" y="3838"/>
                    <a:pt x="5773" y="4178"/>
                  </a:cubicBezTo>
                  <a:cubicBezTo>
                    <a:pt x="5961" y="4705"/>
                    <a:pt x="6457" y="5234"/>
                    <a:pt x="6531" y="5234"/>
                  </a:cubicBezTo>
                  <a:cubicBezTo>
                    <a:pt x="6533" y="5234"/>
                    <a:pt x="6535" y="5234"/>
                    <a:pt x="6536" y="5233"/>
                  </a:cubicBezTo>
                  <a:cubicBezTo>
                    <a:pt x="6574" y="5212"/>
                    <a:pt x="6419" y="4994"/>
                    <a:pt x="6332" y="4681"/>
                  </a:cubicBezTo>
                  <a:cubicBezTo>
                    <a:pt x="6297" y="4555"/>
                    <a:pt x="6214" y="4027"/>
                    <a:pt x="6142" y="3647"/>
                  </a:cubicBezTo>
                  <a:cubicBezTo>
                    <a:pt x="6082" y="3333"/>
                    <a:pt x="5825" y="3064"/>
                    <a:pt x="5736" y="2980"/>
                  </a:cubicBezTo>
                  <a:lnTo>
                    <a:pt x="5736" y="2980"/>
                  </a:lnTo>
                  <a:cubicBezTo>
                    <a:pt x="5831" y="2985"/>
                    <a:pt x="5925" y="2990"/>
                    <a:pt x="6018" y="2995"/>
                  </a:cubicBezTo>
                  <a:cubicBezTo>
                    <a:pt x="6145" y="3002"/>
                    <a:pt x="6271" y="3010"/>
                    <a:pt x="6397" y="3018"/>
                  </a:cubicBezTo>
                  <a:cubicBezTo>
                    <a:pt x="6390" y="3091"/>
                    <a:pt x="6376" y="3271"/>
                    <a:pt x="6382" y="3347"/>
                  </a:cubicBezTo>
                  <a:cubicBezTo>
                    <a:pt x="6389" y="3443"/>
                    <a:pt x="6440" y="3810"/>
                    <a:pt x="6588" y="4119"/>
                  </a:cubicBezTo>
                  <a:cubicBezTo>
                    <a:pt x="6814" y="4595"/>
                    <a:pt x="7323" y="5055"/>
                    <a:pt x="7395" y="5055"/>
                  </a:cubicBezTo>
                  <a:cubicBezTo>
                    <a:pt x="7397" y="5055"/>
                    <a:pt x="7399" y="5055"/>
                    <a:pt x="7401" y="5054"/>
                  </a:cubicBezTo>
                  <a:cubicBezTo>
                    <a:pt x="7432" y="5032"/>
                    <a:pt x="7267" y="4839"/>
                    <a:pt x="7155" y="4554"/>
                  </a:cubicBezTo>
                  <a:cubicBezTo>
                    <a:pt x="7109" y="4439"/>
                    <a:pt x="6979" y="3954"/>
                    <a:pt x="6873" y="3606"/>
                  </a:cubicBezTo>
                  <a:cubicBezTo>
                    <a:pt x="6789" y="3331"/>
                    <a:pt x="6545" y="3105"/>
                    <a:pt x="6445" y="3021"/>
                  </a:cubicBezTo>
                  <a:lnTo>
                    <a:pt x="6445" y="3021"/>
                  </a:lnTo>
                  <a:cubicBezTo>
                    <a:pt x="6676" y="3036"/>
                    <a:pt x="6907" y="3054"/>
                    <a:pt x="7138" y="3073"/>
                  </a:cubicBezTo>
                  <a:cubicBezTo>
                    <a:pt x="7132" y="3150"/>
                    <a:pt x="7122" y="3292"/>
                    <a:pt x="7127" y="3355"/>
                  </a:cubicBezTo>
                  <a:cubicBezTo>
                    <a:pt x="7134" y="3443"/>
                    <a:pt x="7184" y="3782"/>
                    <a:pt x="7322" y="4067"/>
                  </a:cubicBezTo>
                  <a:cubicBezTo>
                    <a:pt x="7534" y="4506"/>
                    <a:pt x="8005" y="4930"/>
                    <a:pt x="8072" y="4930"/>
                  </a:cubicBezTo>
                  <a:cubicBezTo>
                    <a:pt x="8074" y="4930"/>
                    <a:pt x="8076" y="4929"/>
                    <a:pt x="8077" y="4928"/>
                  </a:cubicBezTo>
                  <a:cubicBezTo>
                    <a:pt x="8107" y="4908"/>
                    <a:pt x="7953" y="4730"/>
                    <a:pt x="7848" y="4467"/>
                  </a:cubicBezTo>
                  <a:cubicBezTo>
                    <a:pt x="7805" y="4361"/>
                    <a:pt x="7682" y="3914"/>
                    <a:pt x="7582" y="3592"/>
                  </a:cubicBezTo>
                  <a:cubicBezTo>
                    <a:pt x="7511" y="3363"/>
                    <a:pt x="7319" y="3171"/>
                    <a:pt x="7213" y="3079"/>
                  </a:cubicBezTo>
                  <a:lnTo>
                    <a:pt x="7213" y="3079"/>
                  </a:lnTo>
                  <a:cubicBezTo>
                    <a:pt x="7452" y="3099"/>
                    <a:pt x="7690" y="3122"/>
                    <a:pt x="7928" y="3146"/>
                  </a:cubicBezTo>
                  <a:cubicBezTo>
                    <a:pt x="7927" y="3200"/>
                    <a:pt x="7924" y="3357"/>
                    <a:pt x="7931" y="3420"/>
                  </a:cubicBezTo>
                  <a:cubicBezTo>
                    <a:pt x="7942" y="3498"/>
                    <a:pt x="8003" y="3794"/>
                    <a:pt x="8138" y="4041"/>
                  </a:cubicBezTo>
                  <a:cubicBezTo>
                    <a:pt x="8344" y="4419"/>
                    <a:pt x="8776" y="4779"/>
                    <a:pt x="8836" y="4779"/>
                  </a:cubicBezTo>
                  <a:cubicBezTo>
                    <a:pt x="8838" y="4779"/>
                    <a:pt x="8840" y="4778"/>
                    <a:pt x="8841" y="4777"/>
                  </a:cubicBezTo>
                  <a:cubicBezTo>
                    <a:pt x="8867" y="4759"/>
                    <a:pt x="8723" y="4606"/>
                    <a:pt x="8618" y="4378"/>
                  </a:cubicBezTo>
                  <a:cubicBezTo>
                    <a:pt x="8576" y="4286"/>
                    <a:pt x="8446" y="3896"/>
                    <a:pt x="8343" y="3617"/>
                  </a:cubicBezTo>
                  <a:cubicBezTo>
                    <a:pt x="8259" y="3391"/>
                    <a:pt x="8041" y="3210"/>
                    <a:pt x="7959" y="3149"/>
                  </a:cubicBezTo>
                  <a:lnTo>
                    <a:pt x="7959" y="3149"/>
                  </a:lnTo>
                  <a:cubicBezTo>
                    <a:pt x="7983" y="3152"/>
                    <a:pt x="8007" y="3154"/>
                    <a:pt x="8030" y="3157"/>
                  </a:cubicBezTo>
                  <a:cubicBezTo>
                    <a:pt x="8274" y="3182"/>
                    <a:pt x="8516" y="3210"/>
                    <a:pt x="8759" y="3241"/>
                  </a:cubicBezTo>
                  <a:cubicBezTo>
                    <a:pt x="8757" y="3303"/>
                    <a:pt x="8755" y="3415"/>
                    <a:pt x="8762" y="3466"/>
                  </a:cubicBezTo>
                  <a:cubicBezTo>
                    <a:pt x="8771" y="3537"/>
                    <a:pt x="8826" y="3812"/>
                    <a:pt x="8949" y="4040"/>
                  </a:cubicBezTo>
                  <a:cubicBezTo>
                    <a:pt x="9138" y="4391"/>
                    <a:pt x="9536" y="4724"/>
                    <a:pt x="9593" y="4724"/>
                  </a:cubicBezTo>
                  <a:cubicBezTo>
                    <a:pt x="9595" y="4724"/>
                    <a:pt x="9596" y="4724"/>
                    <a:pt x="9597" y="4723"/>
                  </a:cubicBezTo>
                  <a:cubicBezTo>
                    <a:pt x="9620" y="4707"/>
                    <a:pt x="9488" y="4565"/>
                    <a:pt x="9392" y="4354"/>
                  </a:cubicBezTo>
                  <a:cubicBezTo>
                    <a:pt x="9353" y="4268"/>
                    <a:pt x="9234" y="3908"/>
                    <a:pt x="9141" y="3648"/>
                  </a:cubicBezTo>
                  <a:cubicBezTo>
                    <a:pt x="9076" y="3472"/>
                    <a:pt x="8923" y="3325"/>
                    <a:pt x="8833" y="3249"/>
                  </a:cubicBezTo>
                  <a:lnTo>
                    <a:pt x="8833" y="3249"/>
                  </a:lnTo>
                  <a:cubicBezTo>
                    <a:pt x="9033" y="3275"/>
                    <a:pt x="9233" y="3302"/>
                    <a:pt x="9434" y="3329"/>
                  </a:cubicBezTo>
                  <a:cubicBezTo>
                    <a:pt x="9439" y="3386"/>
                    <a:pt x="9448" y="3474"/>
                    <a:pt x="9459" y="3514"/>
                  </a:cubicBezTo>
                  <a:cubicBezTo>
                    <a:pt x="9474" y="3576"/>
                    <a:pt x="9550" y="3814"/>
                    <a:pt x="9681" y="4007"/>
                  </a:cubicBezTo>
                  <a:cubicBezTo>
                    <a:pt x="9882" y="4303"/>
                    <a:pt x="10261" y="4572"/>
                    <a:pt x="10313" y="4572"/>
                  </a:cubicBezTo>
                  <a:cubicBezTo>
                    <a:pt x="10315" y="4572"/>
                    <a:pt x="10317" y="4571"/>
                    <a:pt x="10318" y="4570"/>
                  </a:cubicBezTo>
                  <a:cubicBezTo>
                    <a:pt x="10336" y="4555"/>
                    <a:pt x="10206" y="4438"/>
                    <a:pt x="10100" y="4258"/>
                  </a:cubicBezTo>
                  <a:cubicBezTo>
                    <a:pt x="10058" y="4184"/>
                    <a:pt x="9917" y="3875"/>
                    <a:pt x="9808" y="3653"/>
                  </a:cubicBezTo>
                  <a:cubicBezTo>
                    <a:pt x="9741" y="3517"/>
                    <a:pt x="9616" y="3407"/>
                    <a:pt x="9527" y="3342"/>
                  </a:cubicBezTo>
                  <a:lnTo>
                    <a:pt x="9527" y="3342"/>
                  </a:lnTo>
                  <a:cubicBezTo>
                    <a:pt x="9696" y="3365"/>
                    <a:pt x="9865" y="3389"/>
                    <a:pt x="10035" y="3413"/>
                  </a:cubicBezTo>
                  <a:cubicBezTo>
                    <a:pt x="10092" y="3420"/>
                    <a:pt x="10147" y="3428"/>
                    <a:pt x="10204" y="3435"/>
                  </a:cubicBezTo>
                  <a:cubicBezTo>
                    <a:pt x="10244" y="3483"/>
                    <a:pt x="10292" y="3541"/>
                    <a:pt x="10321" y="3569"/>
                  </a:cubicBezTo>
                  <a:cubicBezTo>
                    <a:pt x="10376" y="3622"/>
                    <a:pt x="10599" y="3818"/>
                    <a:pt x="10844" y="3953"/>
                  </a:cubicBezTo>
                  <a:cubicBezTo>
                    <a:pt x="11192" y="4146"/>
                    <a:pt x="11667" y="4263"/>
                    <a:pt x="11767" y="4263"/>
                  </a:cubicBezTo>
                  <a:cubicBezTo>
                    <a:pt x="11779" y="4263"/>
                    <a:pt x="11785" y="4262"/>
                    <a:pt x="11786" y="4259"/>
                  </a:cubicBezTo>
                  <a:cubicBezTo>
                    <a:pt x="11786" y="4257"/>
                    <a:pt x="11786" y="4255"/>
                    <a:pt x="11785" y="4254"/>
                  </a:cubicBezTo>
                  <a:cubicBezTo>
                    <a:pt x="11784" y="4252"/>
                    <a:pt x="11780" y="4248"/>
                    <a:pt x="11775" y="4246"/>
                  </a:cubicBezTo>
                  <a:cubicBezTo>
                    <a:pt x="11772" y="4243"/>
                    <a:pt x="11768" y="4240"/>
                    <a:pt x="11764" y="4238"/>
                  </a:cubicBezTo>
                  <a:cubicBezTo>
                    <a:pt x="11741" y="4225"/>
                    <a:pt x="11703" y="4207"/>
                    <a:pt x="11654" y="4184"/>
                  </a:cubicBezTo>
                  <a:cubicBezTo>
                    <a:pt x="11637" y="4177"/>
                    <a:pt x="11619" y="4167"/>
                    <a:pt x="11599" y="4157"/>
                  </a:cubicBezTo>
                  <a:lnTo>
                    <a:pt x="11381" y="4038"/>
                  </a:lnTo>
                  <a:cubicBezTo>
                    <a:pt x="11380" y="4037"/>
                    <a:pt x="11379" y="4037"/>
                    <a:pt x="11378" y="4036"/>
                  </a:cubicBezTo>
                  <a:cubicBezTo>
                    <a:pt x="11362" y="4026"/>
                    <a:pt x="11340" y="4011"/>
                    <a:pt x="11315" y="3993"/>
                  </a:cubicBezTo>
                  <a:cubicBezTo>
                    <a:pt x="11304" y="3986"/>
                    <a:pt x="11293" y="3978"/>
                    <a:pt x="11282" y="3971"/>
                  </a:cubicBezTo>
                  <a:cubicBezTo>
                    <a:pt x="11141" y="3872"/>
                    <a:pt x="10911" y="3704"/>
                    <a:pt x="10728" y="3578"/>
                  </a:cubicBezTo>
                  <a:lnTo>
                    <a:pt x="10728" y="3577"/>
                  </a:lnTo>
                  <a:cubicBezTo>
                    <a:pt x="10721" y="3572"/>
                    <a:pt x="10714" y="3567"/>
                    <a:pt x="10706" y="3563"/>
                  </a:cubicBezTo>
                  <a:cubicBezTo>
                    <a:pt x="10704" y="3560"/>
                    <a:pt x="10700" y="3558"/>
                    <a:pt x="10698" y="3557"/>
                  </a:cubicBezTo>
                  <a:cubicBezTo>
                    <a:pt x="10693" y="3554"/>
                    <a:pt x="10689" y="3551"/>
                    <a:pt x="10684" y="3548"/>
                  </a:cubicBezTo>
                  <a:cubicBezTo>
                    <a:pt x="10680" y="3546"/>
                    <a:pt x="10677" y="3544"/>
                    <a:pt x="10673" y="3541"/>
                  </a:cubicBezTo>
                  <a:cubicBezTo>
                    <a:pt x="10669" y="3539"/>
                    <a:pt x="10665" y="3537"/>
                    <a:pt x="10662" y="3535"/>
                  </a:cubicBezTo>
                  <a:cubicBezTo>
                    <a:pt x="10657" y="3532"/>
                    <a:pt x="10653" y="3530"/>
                    <a:pt x="10649" y="3527"/>
                  </a:cubicBezTo>
                  <a:cubicBezTo>
                    <a:pt x="10645" y="3525"/>
                    <a:pt x="10643" y="3523"/>
                    <a:pt x="10639" y="3522"/>
                  </a:cubicBezTo>
                  <a:cubicBezTo>
                    <a:pt x="10634" y="3519"/>
                    <a:pt x="10629" y="3516"/>
                    <a:pt x="10624" y="3514"/>
                  </a:cubicBezTo>
                  <a:cubicBezTo>
                    <a:pt x="10622" y="3513"/>
                    <a:pt x="10619" y="3511"/>
                    <a:pt x="10616" y="3510"/>
                  </a:cubicBezTo>
                  <a:cubicBezTo>
                    <a:pt x="10611" y="3507"/>
                    <a:pt x="10606" y="3504"/>
                    <a:pt x="10601" y="3502"/>
                  </a:cubicBezTo>
                  <a:cubicBezTo>
                    <a:pt x="10598" y="3501"/>
                    <a:pt x="10595" y="3500"/>
                    <a:pt x="10594" y="3498"/>
                  </a:cubicBezTo>
                  <a:cubicBezTo>
                    <a:pt x="10588" y="3496"/>
                    <a:pt x="10582" y="3493"/>
                    <a:pt x="10576" y="3490"/>
                  </a:cubicBezTo>
                  <a:cubicBezTo>
                    <a:pt x="10574" y="3489"/>
                    <a:pt x="10573" y="3489"/>
                    <a:pt x="10571" y="3488"/>
                  </a:cubicBezTo>
                  <a:cubicBezTo>
                    <a:pt x="10565" y="3485"/>
                    <a:pt x="10559" y="3482"/>
                    <a:pt x="10553" y="3479"/>
                  </a:cubicBezTo>
                  <a:cubicBezTo>
                    <a:pt x="10551" y="3479"/>
                    <a:pt x="10550" y="3478"/>
                    <a:pt x="10548" y="3477"/>
                  </a:cubicBezTo>
                  <a:cubicBezTo>
                    <a:pt x="10542" y="3475"/>
                    <a:pt x="10536" y="3472"/>
                    <a:pt x="10529" y="3469"/>
                  </a:cubicBezTo>
                  <a:cubicBezTo>
                    <a:pt x="10528" y="3468"/>
                    <a:pt x="10527" y="3468"/>
                    <a:pt x="10526" y="3468"/>
                  </a:cubicBezTo>
                  <a:cubicBezTo>
                    <a:pt x="10506" y="3460"/>
                    <a:pt x="10486" y="3451"/>
                    <a:pt x="10467" y="3444"/>
                  </a:cubicBezTo>
                  <a:cubicBezTo>
                    <a:pt x="10464" y="3443"/>
                    <a:pt x="10463" y="3442"/>
                    <a:pt x="10460" y="3441"/>
                  </a:cubicBezTo>
                  <a:cubicBezTo>
                    <a:pt x="10459" y="3441"/>
                    <a:pt x="10457" y="3441"/>
                    <a:pt x="10456" y="3440"/>
                  </a:cubicBezTo>
                  <a:cubicBezTo>
                    <a:pt x="10449" y="3437"/>
                    <a:pt x="10443" y="3435"/>
                    <a:pt x="10436" y="3433"/>
                  </a:cubicBezTo>
                  <a:cubicBezTo>
                    <a:pt x="10296" y="3384"/>
                    <a:pt x="10175" y="3361"/>
                    <a:pt x="10140" y="3357"/>
                  </a:cubicBezTo>
                  <a:lnTo>
                    <a:pt x="10140" y="3357"/>
                  </a:lnTo>
                  <a:cubicBezTo>
                    <a:pt x="10140" y="3357"/>
                    <a:pt x="10148" y="3366"/>
                    <a:pt x="10161" y="3383"/>
                  </a:cubicBezTo>
                  <a:cubicBezTo>
                    <a:pt x="9942" y="3340"/>
                    <a:pt x="9719" y="3307"/>
                    <a:pt x="9495" y="3276"/>
                  </a:cubicBezTo>
                  <a:cubicBezTo>
                    <a:pt x="9603" y="3250"/>
                    <a:pt x="9814" y="3186"/>
                    <a:pt x="9967" y="3065"/>
                  </a:cubicBezTo>
                  <a:cubicBezTo>
                    <a:pt x="10180" y="2896"/>
                    <a:pt x="10466" y="2656"/>
                    <a:pt x="10543" y="2604"/>
                  </a:cubicBezTo>
                  <a:cubicBezTo>
                    <a:pt x="10732" y="2472"/>
                    <a:pt x="10910" y="2406"/>
                    <a:pt x="10901" y="2386"/>
                  </a:cubicBezTo>
                  <a:cubicBezTo>
                    <a:pt x="10900" y="2383"/>
                    <a:pt x="10894" y="2382"/>
                    <a:pt x="10885" y="2382"/>
                  </a:cubicBezTo>
                  <a:cubicBezTo>
                    <a:pt x="10794" y="2382"/>
                    <a:pt x="10346" y="2505"/>
                    <a:pt x="10031" y="2700"/>
                  </a:cubicBezTo>
                  <a:cubicBezTo>
                    <a:pt x="9813" y="2836"/>
                    <a:pt x="9622" y="3029"/>
                    <a:pt x="9576" y="3082"/>
                  </a:cubicBezTo>
                  <a:cubicBezTo>
                    <a:pt x="9541" y="3122"/>
                    <a:pt x="9473" y="3224"/>
                    <a:pt x="9443" y="3269"/>
                  </a:cubicBezTo>
                  <a:cubicBezTo>
                    <a:pt x="9401" y="3262"/>
                    <a:pt x="9358" y="3257"/>
                    <a:pt x="9316" y="3251"/>
                  </a:cubicBezTo>
                  <a:cubicBezTo>
                    <a:pt x="9140" y="3227"/>
                    <a:pt x="8963" y="3203"/>
                    <a:pt x="8785" y="3180"/>
                  </a:cubicBezTo>
                  <a:cubicBezTo>
                    <a:pt x="8896" y="3134"/>
                    <a:pt x="9112" y="3028"/>
                    <a:pt x="9245" y="2865"/>
                  </a:cubicBezTo>
                  <a:cubicBezTo>
                    <a:pt x="9428" y="2640"/>
                    <a:pt x="9672" y="2324"/>
                    <a:pt x="9741" y="2251"/>
                  </a:cubicBezTo>
                  <a:cubicBezTo>
                    <a:pt x="9909" y="2072"/>
                    <a:pt x="10086" y="1969"/>
                    <a:pt x="10071" y="1947"/>
                  </a:cubicBezTo>
                  <a:cubicBezTo>
                    <a:pt x="10069" y="1946"/>
                    <a:pt x="10066" y="1945"/>
                    <a:pt x="10061" y="1945"/>
                  </a:cubicBezTo>
                  <a:cubicBezTo>
                    <a:pt x="9985" y="1945"/>
                    <a:pt x="9503" y="2163"/>
                    <a:pt x="9204" y="2445"/>
                  </a:cubicBezTo>
                  <a:cubicBezTo>
                    <a:pt x="9003" y="2634"/>
                    <a:pt x="8851" y="2883"/>
                    <a:pt x="8816" y="2949"/>
                  </a:cubicBezTo>
                  <a:cubicBezTo>
                    <a:pt x="8790" y="2998"/>
                    <a:pt x="8749" y="3115"/>
                    <a:pt x="8728" y="3173"/>
                  </a:cubicBezTo>
                  <a:cubicBezTo>
                    <a:pt x="8590" y="3156"/>
                    <a:pt x="8452" y="3139"/>
                    <a:pt x="8313" y="3124"/>
                  </a:cubicBezTo>
                  <a:cubicBezTo>
                    <a:pt x="8213" y="3112"/>
                    <a:pt x="8113" y="3102"/>
                    <a:pt x="8014" y="3090"/>
                  </a:cubicBezTo>
                  <a:cubicBezTo>
                    <a:pt x="8121" y="3020"/>
                    <a:pt x="8303" y="2881"/>
                    <a:pt x="8394" y="2699"/>
                  </a:cubicBezTo>
                  <a:cubicBezTo>
                    <a:pt x="8528" y="2432"/>
                    <a:pt x="8702" y="2059"/>
                    <a:pt x="8754" y="1972"/>
                  </a:cubicBezTo>
                  <a:cubicBezTo>
                    <a:pt x="8884" y="1756"/>
                    <a:pt x="9044" y="1619"/>
                    <a:pt x="9021" y="1599"/>
                  </a:cubicBezTo>
                  <a:cubicBezTo>
                    <a:pt x="9020" y="1598"/>
                    <a:pt x="9017" y="1597"/>
                    <a:pt x="9014" y="1597"/>
                  </a:cubicBezTo>
                  <a:cubicBezTo>
                    <a:pt x="8946" y="1597"/>
                    <a:pt x="8484" y="1905"/>
                    <a:pt x="8238" y="2256"/>
                  </a:cubicBezTo>
                  <a:cubicBezTo>
                    <a:pt x="8076" y="2486"/>
                    <a:pt x="7983" y="2774"/>
                    <a:pt x="7964" y="2851"/>
                  </a:cubicBezTo>
                  <a:cubicBezTo>
                    <a:pt x="7952" y="2901"/>
                    <a:pt x="7940" y="3013"/>
                    <a:pt x="7933" y="3083"/>
                  </a:cubicBezTo>
                  <a:cubicBezTo>
                    <a:pt x="7718" y="3060"/>
                    <a:pt x="7500" y="3038"/>
                    <a:pt x="7284" y="3019"/>
                  </a:cubicBezTo>
                  <a:cubicBezTo>
                    <a:pt x="7393" y="2947"/>
                    <a:pt x="7630" y="2772"/>
                    <a:pt x="7737" y="2539"/>
                  </a:cubicBezTo>
                  <a:cubicBezTo>
                    <a:pt x="7877" y="2232"/>
                    <a:pt x="8058" y="1803"/>
                    <a:pt x="8115" y="1702"/>
                  </a:cubicBezTo>
                  <a:cubicBezTo>
                    <a:pt x="8254" y="1453"/>
                    <a:pt x="8429" y="1294"/>
                    <a:pt x="8402" y="1271"/>
                  </a:cubicBezTo>
                  <a:cubicBezTo>
                    <a:pt x="8401" y="1269"/>
                    <a:pt x="8398" y="1269"/>
                    <a:pt x="8395" y="1269"/>
                  </a:cubicBezTo>
                  <a:cubicBezTo>
                    <a:pt x="8320" y="1269"/>
                    <a:pt x="7805" y="1631"/>
                    <a:pt x="7540" y="2037"/>
                  </a:cubicBezTo>
                  <a:cubicBezTo>
                    <a:pt x="7367" y="2305"/>
                    <a:pt x="7273" y="2635"/>
                    <a:pt x="7255" y="2722"/>
                  </a:cubicBezTo>
                  <a:cubicBezTo>
                    <a:pt x="7241" y="2787"/>
                    <a:pt x="7232" y="2941"/>
                    <a:pt x="7228" y="3014"/>
                  </a:cubicBezTo>
                  <a:cubicBezTo>
                    <a:pt x="7016" y="2995"/>
                    <a:pt x="6802" y="2979"/>
                    <a:pt x="6589" y="2963"/>
                  </a:cubicBezTo>
                  <a:cubicBezTo>
                    <a:pt x="6707" y="2876"/>
                    <a:pt x="6939" y="2684"/>
                    <a:pt x="7035" y="2437"/>
                  </a:cubicBezTo>
                  <a:cubicBezTo>
                    <a:pt x="7167" y="2099"/>
                    <a:pt x="7335" y="1628"/>
                    <a:pt x="7389" y="1517"/>
                  </a:cubicBezTo>
                  <a:cubicBezTo>
                    <a:pt x="7524" y="1243"/>
                    <a:pt x="7703" y="1065"/>
                    <a:pt x="7673" y="1040"/>
                  </a:cubicBezTo>
                  <a:cubicBezTo>
                    <a:pt x="7671" y="1039"/>
                    <a:pt x="7669" y="1038"/>
                    <a:pt x="7666" y="1038"/>
                  </a:cubicBezTo>
                  <a:cubicBezTo>
                    <a:pt x="7588" y="1038"/>
                    <a:pt x="7051" y="1450"/>
                    <a:pt x="6790" y="1900"/>
                  </a:cubicBezTo>
                  <a:cubicBezTo>
                    <a:pt x="6619" y="2195"/>
                    <a:pt x="6539" y="2557"/>
                    <a:pt x="6525" y="2652"/>
                  </a:cubicBezTo>
                  <a:cubicBezTo>
                    <a:pt x="6514" y="2720"/>
                    <a:pt x="6514" y="2875"/>
                    <a:pt x="6515" y="2958"/>
                  </a:cubicBezTo>
                  <a:cubicBezTo>
                    <a:pt x="6445" y="2953"/>
                    <a:pt x="6374" y="2948"/>
                    <a:pt x="6303" y="2944"/>
                  </a:cubicBezTo>
                  <a:cubicBezTo>
                    <a:pt x="6110" y="2931"/>
                    <a:pt x="5917" y="2920"/>
                    <a:pt x="5724" y="2910"/>
                  </a:cubicBezTo>
                  <a:cubicBezTo>
                    <a:pt x="5844" y="2810"/>
                    <a:pt x="6070" y="2594"/>
                    <a:pt x="6149" y="2328"/>
                  </a:cubicBezTo>
                  <a:cubicBezTo>
                    <a:pt x="6259" y="1960"/>
                    <a:pt x="6396" y="1447"/>
                    <a:pt x="6444" y="1326"/>
                  </a:cubicBezTo>
                  <a:cubicBezTo>
                    <a:pt x="6562" y="1026"/>
                    <a:pt x="6696" y="695"/>
                    <a:pt x="6661" y="671"/>
                  </a:cubicBezTo>
                  <a:cubicBezTo>
                    <a:pt x="6660" y="670"/>
                    <a:pt x="6658" y="670"/>
                    <a:pt x="6656" y="670"/>
                  </a:cubicBezTo>
                  <a:cubicBezTo>
                    <a:pt x="6584" y="670"/>
                    <a:pt x="6080" y="1265"/>
                    <a:pt x="5840" y="1766"/>
                  </a:cubicBezTo>
                  <a:cubicBezTo>
                    <a:pt x="5685" y="2090"/>
                    <a:pt x="5633" y="2480"/>
                    <a:pt x="5626" y="2582"/>
                  </a:cubicBezTo>
                  <a:cubicBezTo>
                    <a:pt x="5621" y="2654"/>
                    <a:pt x="5634" y="2816"/>
                    <a:pt x="5643" y="2906"/>
                  </a:cubicBezTo>
                  <a:cubicBezTo>
                    <a:pt x="5371" y="2893"/>
                    <a:pt x="5099" y="2882"/>
                    <a:pt x="4827" y="2874"/>
                  </a:cubicBezTo>
                  <a:cubicBezTo>
                    <a:pt x="4932" y="2784"/>
                    <a:pt x="5172" y="2553"/>
                    <a:pt x="5245" y="2269"/>
                  </a:cubicBezTo>
                  <a:cubicBezTo>
                    <a:pt x="5339" y="1902"/>
                    <a:pt x="5453" y="1391"/>
                    <a:pt x="5495" y="1270"/>
                  </a:cubicBezTo>
                  <a:cubicBezTo>
                    <a:pt x="5599" y="970"/>
                    <a:pt x="5791" y="572"/>
                    <a:pt x="5756" y="549"/>
                  </a:cubicBezTo>
                  <a:cubicBezTo>
                    <a:pt x="5755" y="548"/>
                    <a:pt x="5754" y="548"/>
                    <a:pt x="5752" y="548"/>
                  </a:cubicBezTo>
                  <a:cubicBezTo>
                    <a:pt x="5680" y="548"/>
                    <a:pt x="5133" y="1216"/>
                    <a:pt x="4917" y="1719"/>
                  </a:cubicBezTo>
                  <a:cubicBezTo>
                    <a:pt x="4776" y="2043"/>
                    <a:pt x="4740" y="2431"/>
                    <a:pt x="4738" y="2532"/>
                  </a:cubicBezTo>
                  <a:cubicBezTo>
                    <a:pt x="4736" y="2609"/>
                    <a:pt x="4759" y="2790"/>
                    <a:pt x="4771" y="2873"/>
                  </a:cubicBezTo>
                  <a:cubicBezTo>
                    <a:pt x="4609" y="2868"/>
                    <a:pt x="4448" y="2864"/>
                    <a:pt x="4286" y="2863"/>
                  </a:cubicBezTo>
                  <a:cubicBezTo>
                    <a:pt x="4231" y="2862"/>
                    <a:pt x="4176" y="2861"/>
                    <a:pt x="4121" y="2860"/>
                  </a:cubicBezTo>
                  <a:cubicBezTo>
                    <a:pt x="4222" y="2780"/>
                    <a:pt x="4493" y="2545"/>
                    <a:pt x="4582" y="2249"/>
                  </a:cubicBezTo>
                  <a:cubicBezTo>
                    <a:pt x="4692" y="1880"/>
                    <a:pt x="4828" y="1369"/>
                    <a:pt x="4876" y="1247"/>
                  </a:cubicBezTo>
                  <a:cubicBezTo>
                    <a:pt x="4994" y="947"/>
                    <a:pt x="5035" y="511"/>
                    <a:pt x="5001" y="487"/>
                  </a:cubicBezTo>
                  <a:cubicBezTo>
                    <a:pt x="5000" y="486"/>
                    <a:pt x="4999" y="486"/>
                    <a:pt x="4997" y="486"/>
                  </a:cubicBezTo>
                  <a:cubicBezTo>
                    <a:pt x="4933" y="486"/>
                    <a:pt x="4514" y="1184"/>
                    <a:pt x="4273" y="1686"/>
                  </a:cubicBezTo>
                  <a:cubicBezTo>
                    <a:pt x="4118" y="2010"/>
                    <a:pt x="4065" y="2401"/>
                    <a:pt x="4058" y="2503"/>
                  </a:cubicBezTo>
                  <a:cubicBezTo>
                    <a:pt x="4053" y="2585"/>
                    <a:pt x="4071" y="2784"/>
                    <a:pt x="4078" y="2860"/>
                  </a:cubicBezTo>
                  <a:cubicBezTo>
                    <a:pt x="3799" y="2856"/>
                    <a:pt x="3520" y="2856"/>
                    <a:pt x="3239" y="2856"/>
                  </a:cubicBezTo>
                  <a:cubicBezTo>
                    <a:pt x="3333" y="2779"/>
                    <a:pt x="3599" y="2536"/>
                    <a:pt x="3676" y="2235"/>
                  </a:cubicBezTo>
                  <a:cubicBezTo>
                    <a:pt x="3770" y="1868"/>
                    <a:pt x="3884" y="1357"/>
                    <a:pt x="3926" y="1236"/>
                  </a:cubicBezTo>
                  <a:cubicBezTo>
                    <a:pt x="4030" y="936"/>
                    <a:pt x="4214" y="270"/>
                    <a:pt x="4214" y="270"/>
                  </a:cubicBezTo>
                  <a:lnTo>
                    <a:pt x="4214" y="270"/>
                  </a:lnTo>
                  <a:cubicBezTo>
                    <a:pt x="4058" y="277"/>
                    <a:pt x="3569" y="1169"/>
                    <a:pt x="3347" y="1685"/>
                  </a:cubicBezTo>
                  <a:cubicBezTo>
                    <a:pt x="3207" y="2009"/>
                    <a:pt x="3171" y="2397"/>
                    <a:pt x="3169" y="2498"/>
                  </a:cubicBezTo>
                  <a:cubicBezTo>
                    <a:pt x="3167" y="2581"/>
                    <a:pt x="3194" y="2783"/>
                    <a:pt x="3203" y="2856"/>
                  </a:cubicBezTo>
                  <a:cubicBezTo>
                    <a:pt x="2947" y="2855"/>
                    <a:pt x="2690" y="2853"/>
                    <a:pt x="2433" y="2849"/>
                  </a:cubicBezTo>
                  <a:cubicBezTo>
                    <a:pt x="2529" y="2759"/>
                    <a:pt x="2734" y="2540"/>
                    <a:pt x="2786" y="2278"/>
                  </a:cubicBezTo>
                  <a:cubicBezTo>
                    <a:pt x="2855" y="1935"/>
                    <a:pt x="3030" y="1528"/>
                    <a:pt x="3063" y="1414"/>
                  </a:cubicBezTo>
                  <a:cubicBezTo>
                    <a:pt x="3144" y="1133"/>
                    <a:pt x="3467" y="141"/>
                    <a:pt x="3434" y="120"/>
                  </a:cubicBezTo>
                  <a:cubicBezTo>
                    <a:pt x="3433" y="120"/>
                    <a:pt x="3433" y="119"/>
                    <a:pt x="3432" y="119"/>
                  </a:cubicBezTo>
                  <a:cubicBezTo>
                    <a:pt x="3368" y="119"/>
                    <a:pt x="2632" y="1298"/>
                    <a:pt x="2454" y="1777"/>
                  </a:cubicBezTo>
                  <a:cubicBezTo>
                    <a:pt x="2341" y="2082"/>
                    <a:pt x="2327" y="2443"/>
                    <a:pt x="2329" y="2537"/>
                  </a:cubicBezTo>
                  <a:cubicBezTo>
                    <a:pt x="2331" y="2608"/>
                    <a:pt x="2361" y="2769"/>
                    <a:pt x="2376" y="2847"/>
                  </a:cubicBezTo>
                  <a:cubicBezTo>
                    <a:pt x="2349" y="2847"/>
                    <a:pt x="2322" y="2846"/>
                    <a:pt x="2295" y="2846"/>
                  </a:cubicBezTo>
                  <a:cubicBezTo>
                    <a:pt x="2039" y="2840"/>
                    <a:pt x="1782" y="2830"/>
                    <a:pt x="1525" y="2814"/>
                  </a:cubicBezTo>
                  <a:cubicBezTo>
                    <a:pt x="1622" y="2723"/>
                    <a:pt x="1781" y="2512"/>
                    <a:pt x="1859" y="2279"/>
                  </a:cubicBezTo>
                  <a:cubicBezTo>
                    <a:pt x="1982" y="1910"/>
                    <a:pt x="2171" y="1529"/>
                    <a:pt x="2205" y="1420"/>
                  </a:cubicBezTo>
                  <a:cubicBezTo>
                    <a:pt x="2379" y="854"/>
                    <a:pt x="2911" y="40"/>
                    <a:pt x="2776" y="1"/>
                  </a:cubicBezTo>
                  <a:cubicBezTo>
                    <a:pt x="2774" y="1"/>
                    <a:pt x="2772" y="1"/>
                    <a:pt x="2770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1099475" y="2111745"/>
              <a:ext cx="958210" cy="624899"/>
            </a:xfrm>
            <a:custGeom>
              <a:rect b="b" l="l" r="r" t="t"/>
              <a:pathLst>
                <a:path extrusionOk="0" h="6089" w="9337">
                  <a:moveTo>
                    <a:pt x="1516" y="1"/>
                  </a:moveTo>
                  <a:cubicBezTo>
                    <a:pt x="1515" y="1"/>
                    <a:pt x="1514" y="1"/>
                    <a:pt x="1514" y="2"/>
                  </a:cubicBezTo>
                  <a:cubicBezTo>
                    <a:pt x="1498" y="12"/>
                    <a:pt x="1598" y="142"/>
                    <a:pt x="1675" y="325"/>
                  </a:cubicBezTo>
                  <a:cubicBezTo>
                    <a:pt x="1707" y="399"/>
                    <a:pt x="1806" y="704"/>
                    <a:pt x="1884" y="925"/>
                  </a:cubicBezTo>
                  <a:cubicBezTo>
                    <a:pt x="1940" y="1084"/>
                    <a:pt x="2066" y="1228"/>
                    <a:pt x="2132" y="1296"/>
                  </a:cubicBezTo>
                  <a:cubicBezTo>
                    <a:pt x="1955" y="1217"/>
                    <a:pt x="1776" y="1137"/>
                    <a:pt x="1597" y="1068"/>
                  </a:cubicBezTo>
                  <a:cubicBezTo>
                    <a:pt x="1613" y="1062"/>
                    <a:pt x="1624" y="1059"/>
                    <a:pt x="1624" y="1059"/>
                  </a:cubicBezTo>
                  <a:cubicBezTo>
                    <a:pt x="1598" y="1047"/>
                    <a:pt x="1498" y="1007"/>
                    <a:pt x="1374" y="979"/>
                  </a:cubicBezTo>
                  <a:lnTo>
                    <a:pt x="1373" y="979"/>
                  </a:lnTo>
                  <a:cubicBezTo>
                    <a:pt x="1367" y="978"/>
                    <a:pt x="1362" y="977"/>
                    <a:pt x="1356" y="975"/>
                  </a:cubicBezTo>
                  <a:cubicBezTo>
                    <a:pt x="1354" y="975"/>
                    <a:pt x="1353" y="974"/>
                    <a:pt x="1351" y="974"/>
                  </a:cubicBezTo>
                  <a:cubicBezTo>
                    <a:pt x="1350" y="974"/>
                    <a:pt x="1347" y="973"/>
                    <a:pt x="1345" y="973"/>
                  </a:cubicBezTo>
                  <a:cubicBezTo>
                    <a:pt x="1328" y="970"/>
                    <a:pt x="1310" y="966"/>
                    <a:pt x="1291" y="963"/>
                  </a:cubicBezTo>
                  <a:lnTo>
                    <a:pt x="1289" y="963"/>
                  </a:lnTo>
                  <a:cubicBezTo>
                    <a:pt x="1282" y="962"/>
                    <a:pt x="1276" y="961"/>
                    <a:pt x="1270" y="960"/>
                  </a:cubicBezTo>
                  <a:cubicBezTo>
                    <a:pt x="1269" y="959"/>
                    <a:pt x="1268" y="959"/>
                    <a:pt x="1267" y="959"/>
                  </a:cubicBezTo>
                  <a:cubicBezTo>
                    <a:pt x="1261" y="958"/>
                    <a:pt x="1255" y="958"/>
                    <a:pt x="1249" y="957"/>
                  </a:cubicBezTo>
                  <a:lnTo>
                    <a:pt x="1244" y="957"/>
                  </a:lnTo>
                  <a:cubicBezTo>
                    <a:pt x="1239" y="956"/>
                    <a:pt x="1234" y="955"/>
                    <a:pt x="1228" y="955"/>
                  </a:cubicBezTo>
                  <a:cubicBezTo>
                    <a:pt x="1226" y="954"/>
                    <a:pt x="1224" y="954"/>
                    <a:pt x="1221" y="954"/>
                  </a:cubicBezTo>
                  <a:cubicBezTo>
                    <a:pt x="1216" y="953"/>
                    <a:pt x="1211" y="953"/>
                    <a:pt x="1206" y="952"/>
                  </a:cubicBezTo>
                  <a:lnTo>
                    <a:pt x="1199" y="952"/>
                  </a:lnTo>
                  <a:cubicBezTo>
                    <a:pt x="1193" y="951"/>
                    <a:pt x="1189" y="951"/>
                    <a:pt x="1184" y="951"/>
                  </a:cubicBezTo>
                  <a:lnTo>
                    <a:pt x="1175" y="951"/>
                  </a:lnTo>
                  <a:cubicBezTo>
                    <a:pt x="1171" y="951"/>
                    <a:pt x="1166" y="950"/>
                    <a:pt x="1162" y="950"/>
                  </a:cubicBezTo>
                  <a:lnTo>
                    <a:pt x="1117" y="950"/>
                  </a:lnTo>
                  <a:cubicBezTo>
                    <a:pt x="1109" y="950"/>
                    <a:pt x="1101" y="950"/>
                    <a:pt x="1094" y="951"/>
                  </a:cubicBezTo>
                  <a:lnTo>
                    <a:pt x="1093" y="951"/>
                  </a:lnTo>
                  <a:cubicBezTo>
                    <a:pt x="902" y="960"/>
                    <a:pt x="656" y="976"/>
                    <a:pt x="510" y="984"/>
                  </a:cubicBezTo>
                  <a:cubicBezTo>
                    <a:pt x="497" y="985"/>
                    <a:pt x="485" y="985"/>
                    <a:pt x="475" y="986"/>
                  </a:cubicBezTo>
                  <a:cubicBezTo>
                    <a:pt x="448" y="986"/>
                    <a:pt x="425" y="987"/>
                    <a:pt x="409" y="987"/>
                  </a:cubicBezTo>
                  <a:lnTo>
                    <a:pt x="405" y="987"/>
                  </a:lnTo>
                  <a:lnTo>
                    <a:pt x="192" y="975"/>
                  </a:lnTo>
                  <a:cubicBezTo>
                    <a:pt x="173" y="973"/>
                    <a:pt x="155" y="971"/>
                    <a:pt x="139" y="969"/>
                  </a:cubicBezTo>
                  <a:cubicBezTo>
                    <a:pt x="92" y="964"/>
                    <a:pt x="57" y="959"/>
                    <a:pt x="34" y="958"/>
                  </a:cubicBezTo>
                  <a:lnTo>
                    <a:pt x="23" y="958"/>
                  </a:lnTo>
                  <a:cubicBezTo>
                    <a:pt x="17" y="958"/>
                    <a:pt x="14" y="958"/>
                    <a:pt x="11" y="959"/>
                  </a:cubicBezTo>
                  <a:cubicBezTo>
                    <a:pt x="9" y="960"/>
                    <a:pt x="9" y="961"/>
                    <a:pt x="9" y="963"/>
                  </a:cubicBezTo>
                  <a:cubicBezTo>
                    <a:pt x="1" y="989"/>
                    <a:pt x="454" y="1151"/>
                    <a:pt x="836" y="1172"/>
                  </a:cubicBezTo>
                  <a:cubicBezTo>
                    <a:pt x="869" y="1174"/>
                    <a:pt x="901" y="1175"/>
                    <a:pt x="934" y="1175"/>
                  </a:cubicBezTo>
                  <a:cubicBezTo>
                    <a:pt x="1142" y="1175"/>
                    <a:pt x="1339" y="1143"/>
                    <a:pt x="1394" y="1131"/>
                  </a:cubicBezTo>
                  <a:cubicBezTo>
                    <a:pt x="1428" y="1123"/>
                    <a:pt x="1490" y="1104"/>
                    <a:pt x="1542" y="1087"/>
                  </a:cubicBezTo>
                  <a:cubicBezTo>
                    <a:pt x="1586" y="1108"/>
                    <a:pt x="1631" y="1128"/>
                    <a:pt x="1675" y="1148"/>
                  </a:cubicBezTo>
                  <a:cubicBezTo>
                    <a:pt x="1810" y="1208"/>
                    <a:pt x="1944" y="1268"/>
                    <a:pt x="2079" y="1330"/>
                  </a:cubicBezTo>
                  <a:cubicBezTo>
                    <a:pt x="1984" y="1337"/>
                    <a:pt x="1841" y="1359"/>
                    <a:pt x="1731" y="1428"/>
                  </a:cubicBezTo>
                  <a:cubicBezTo>
                    <a:pt x="1550" y="1540"/>
                    <a:pt x="1304" y="1702"/>
                    <a:pt x="1240" y="1736"/>
                  </a:cubicBezTo>
                  <a:cubicBezTo>
                    <a:pt x="1080" y="1819"/>
                    <a:pt x="931" y="1844"/>
                    <a:pt x="938" y="1864"/>
                  </a:cubicBezTo>
                  <a:cubicBezTo>
                    <a:pt x="940" y="1871"/>
                    <a:pt x="969" y="1876"/>
                    <a:pt x="1017" y="1876"/>
                  </a:cubicBezTo>
                  <a:cubicBezTo>
                    <a:pt x="1155" y="1876"/>
                    <a:pt x="1443" y="1840"/>
                    <a:pt x="1661" y="1745"/>
                  </a:cubicBezTo>
                  <a:cubicBezTo>
                    <a:pt x="1846" y="1664"/>
                    <a:pt x="2010" y="1525"/>
                    <a:pt x="2050" y="1487"/>
                  </a:cubicBezTo>
                  <a:cubicBezTo>
                    <a:pt x="2076" y="1461"/>
                    <a:pt x="2122" y="1402"/>
                    <a:pt x="2153" y="1363"/>
                  </a:cubicBezTo>
                  <a:cubicBezTo>
                    <a:pt x="2311" y="1435"/>
                    <a:pt x="2470" y="1508"/>
                    <a:pt x="2628" y="1581"/>
                  </a:cubicBezTo>
                  <a:cubicBezTo>
                    <a:pt x="2527" y="1594"/>
                    <a:pt x="2348" y="1631"/>
                    <a:pt x="2220" y="1730"/>
                  </a:cubicBezTo>
                  <a:cubicBezTo>
                    <a:pt x="2032" y="1877"/>
                    <a:pt x="1781" y="2086"/>
                    <a:pt x="1713" y="2130"/>
                  </a:cubicBezTo>
                  <a:cubicBezTo>
                    <a:pt x="1546" y="2240"/>
                    <a:pt x="1385" y="2283"/>
                    <a:pt x="1394" y="2307"/>
                  </a:cubicBezTo>
                  <a:cubicBezTo>
                    <a:pt x="1396" y="2312"/>
                    <a:pt x="1412" y="2315"/>
                    <a:pt x="1438" y="2315"/>
                  </a:cubicBezTo>
                  <a:cubicBezTo>
                    <a:pt x="1562" y="2315"/>
                    <a:pt x="1924" y="2249"/>
                    <a:pt x="2181" y="2105"/>
                  </a:cubicBezTo>
                  <a:cubicBezTo>
                    <a:pt x="2376" y="1995"/>
                    <a:pt x="2542" y="1819"/>
                    <a:pt x="2581" y="1770"/>
                  </a:cubicBezTo>
                  <a:cubicBezTo>
                    <a:pt x="2609" y="1737"/>
                    <a:pt x="2659" y="1655"/>
                    <a:pt x="2686" y="1608"/>
                  </a:cubicBezTo>
                  <a:cubicBezTo>
                    <a:pt x="2877" y="1697"/>
                    <a:pt x="3067" y="1787"/>
                    <a:pt x="3257" y="1881"/>
                  </a:cubicBezTo>
                  <a:cubicBezTo>
                    <a:pt x="3275" y="1889"/>
                    <a:pt x="3293" y="1899"/>
                    <a:pt x="3312" y="1908"/>
                  </a:cubicBezTo>
                  <a:cubicBezTo>
                    <a:pt x="3224" y="1915"/>
                    <a:pt x="2982" y="1947"/>
                    <a:pt x="2817" y="2073"/>
                  </a:cubicBezTo>
                  <a:cubicBezTo>
                    <a:pt x="2614" y="2231"/>
                    <a:pt x="2341" y="2455"/>
                    <a:pt x="2267" y="2503"/>
                  </a:cubicBezTo>
                  <a:cubicBezTo>
                    <a:pt x="2086" y="2622"/>
                    <a:pt x="1911" y="2667"/>
                    <a:pt x="1921" y="2692"/>
                  </a:cubicBezTo>
                  <a:cubicBezTo>
                    <a:pt x="1923" y="2698"/>
                    <a:pt x="1941" y="2701"/>
                    <a:pt x="1971" y="2701"/>
                  </a:cubicBezTo>
                  <a:cubicBezTo>
                    <a:pt x="2109" y="2701"/>
                    <a:pt x="2497" y="2632"/>
                    <a:pt x="2773" y="2478"/>
                  </a:cubicBezTo>
                  <a:cubicBezTo>
                    <a:pt x="2984" y="2359"/>
                    <a:pt x="3164" y="2170"/>
                    <a:pt x="3208" y="2118"/>
                  </a:cubicBezTo>
                  <a:cubicBezTo>
                    <a:pt x="3243" y="2076"/>
                    <a:pt x="3312" y="1960"/>
                    <a:pt x="3336" y="1920"/>
                  </a:cubicBezTo>
                  <a:cubicBezTo>
                    <a:pt x="3521" y="2011"/>
                    <a:pt x="3705" y="2104"/>
                    <a:pt x="3889" y="2199"/>
                  </a:cubicBezTo>
                  <a:cubicBezTo>
                    <a:pt x="3770" y="2218"/>
                    <a:pt x="3540" y="2270"/>
                    <a:pt x="3384" y="2404"/>
                  </a:cubicBezTo>
                  <a:cubicBezTo>
                    <a:pt x="3164" y="2594"/>
                    <a:pt x="2869" y="2864"/>
                    <a:pt x="2789" y="2921"/>
                  </a:cubicBezTo>
                  <a:cubicBezTo>
                    <a:pt x="2591" y="3065"/>
                    <a:pt x="2397" y="3125"/>
                    <a:pt x="2410" y="3153"/>
                  </a:cubicBezTo>
                  <a:cubicBezTo>
                    <a:pt x="2412" y="3159"/>
                    <a:pt x="2427" y="3162"/>
                    <a:pt x="2453" y="3162"/>
                  </a:cubicBezTo>
                  <a:cubicBezTo>
                    <a:pt x="2593" y="3162"/>
                    <a:pt x="3045" y="3066"/>
                    <a:pt x="3356" y="2871"/>
                  </a:cubicBezTo>
                  <a:cubicBezTo>
                    <a:pt x="3588" y="2726"/>
                    <a:pt x="3780" y="2501"/>
                    <a:pt x="3825" y="2439"/>
                  </a:cubicBezTo>
                  <a:cubicBezTo>
                    <a:pt x="3857" y="2396"/>
                    <a:pt x="3916" y="2287"/>
                    <a:pt x="3946" y="2229"/>
                  </a:cubicBezTo>
                  <a:cubicBezTo>
                    <a:pt x="4124" y="2321"/>
                    <a:pt x="4301" y="2414"/>
                    <a:pt x="4477" y="2509"/>
                  </a:cubicBezTo>
                  <a:cubicBezTo>
                    <a:pt x="4365" y="2525"/>
                    <a:pt x="4083" y="2577"/>
                    <a:pt x="3896" y="2740"/>
                  </a:cubicBezTo>
                  <a:cubicBezTo>
                    <a:pt x="3659" y="2946"/>
                    <a:pt x="3341" y="3239"/>
                    <a:pt x="3255" y="3303"/>
                  </a:cubicBezTo>
                  <a:cubicBezTo>
                    <a:pt x="3042" y="3459"/>
                    <a:pt x="2833" y="3525"/>
                    <a:pt x="2846" y="3555"/>
                  </a:cubicBezTo>
                  <a:cubicBezTo>
                    <a:pt x="2849" y="3561"/>
                    <a:pt x="2865" y="3565"/>
                    <a:pt x="2890" y="3565"/>
                  </a:cubicBezTo>
                  <a:cubicBezTo>
                    <a:pt x="3040" y="3565"/>
                    <a:pt x="3531" y="3459"/>
                    <a:pt x="3869" y="3245"/>
                  </a:cubicBezTo>
                  <a:cubicBezTo>
                    <a:pt x="4118" y="3087"/>
                    <a:pt x="4324" y="2843"/>
                    <a:pt x="4373" y="2776"/>
                  </a:cubicBezTo>
                  <a:cubicBezTo>
                    <a:pt x="4412" y="2723"/>
                    <a:pt x="4483" y="2585"/>
                    <a:pt x="4512" y="2528"/>
                  </a:cubicBezTo>
                  <a:cubicBezTo>
                    <a:pt x="4608" y="2581"/>
                    <a:pt x="4704" y="2632"/>
                    <a:pt x="4799" y="2686"/>
                  </a:cubicBezTo>
                  <a:cubicBezTo>
                    <a:pt x="4871" y="2725"/>
                    <a:pt x="4942" y="2764"/>
                    <a:pt x="5012" y="2804"/>
                  </a:cubicBezTo>
                  <a:cubicBezTo>
                    <a:pt x="4909" y="2825"/>
                    <a:pt x="4599" y="2903"/>
                    <a:pt x="4411" y="3105"/>
                  </a:cubicBezTo>
                  <a:cubicBezTo>
                    <a:pt x="4184" y="3349"/>
                    <a:pt x="3881" y="3697"/>
                    <a:pt x="3797" y="3773"/>
                  </a:cubicBezTo>
                  <a:cubicBezTo>
                    <a:pt x="3590" y="3961"/>
                    <a:pt x="3378" y="4049"/>
                    <a:pt x="3395" y="4082"/>
                  </a:cubicBezTo>
                  <a:cubicBezTo>
                    <a:pt x="3398" y="4087"/>
                    <a:pt x="3409" y="4090"/>
                    <a:pt x="3426" y="4090"/>
                  </a:cubicBezTo>
                  <a:cubicBezTo>
                    <a:pt x="3560" y="4090"/>
                    <a:pt x="4092" y="3933"/>
                    <a:pt x="4436" y="3663"/>
                  </a:cubicBezTo>
                  <a:cubicBezTo>
                    <a:pt x="4682" y="3470"/>
                    <a:pt x="4872" y="3186"/>
                    <a:pt x="4916" y="3108"/>
                  </a:cubicBezTo>
                  <a:cubicBezTo>
                    <a:pt x="4953" y="3045"/>
                    <a:pt x="5017" y="2879"/>
                    <a:pt x="5039" y="2819"/>
                  </a:cubicBezTo>
                  <a:cubicBezTo>
                    <a:pt x="5246" y="2935"/>
                    <a:pt x="5452" y="3053"/>
                    <a:pt x="5656" y="3174"/>
                  </a:cubicBezTo>
                  <a:cubicBezTo>
                    <a:pt x="5531" y="3203"/>
                    <a:pt x="5267" y="3285"/>
                    <a:pt x="5103" y="3464"/>
                  </a:cubicBezTo>
                  <a:cubicBezTo>
                    <a:pt x="4881" y="3705"/>
                    <a:pt x="4586" y="4048"/>
                    <a:pt x="4504" y="4123"/>
                  </a:cubicBezTo>
                  <a:cubicBezTo>
                    <a:pt x="4302" y="4309"/>
                    <a:pt x="3983" y="4415"/>
                    <a:pt x="4001" y="4448"/>
                  </a:cubicBezTo>
                  <a:cubicBezTo>
                    <a:pt x="4003" y="4452"/>
                    <a:pt x="4013" y="4454"/>
                    <a:pt x="4029" y="4454"/>
                  </a:cubicBezTo>
                  <a:cubicBezTo>
                    <a:pt x="4170" y="4454"/>
                    <a:pt x="4790" y="4284"/>
                    <a:pt x="5130" y="4012"/>
                  </a:cubicBezTo>
                  <a:cubicBezTo>
                    <a:pt x="5370" y="3821"/>
                    <a:pt x="5556" y="3541"/>
                    <a:pt x="5599" y="3465"/>
                  </a:cubicBezTo>
                  <a:cubicBezTo>
                    <a:pt x="5631" y="3410"/>
                    <a:pt x="5682" y="3276"/>
                    <a:pt x="5709" y="3205"/>
                  </a:cubicBezTo>
                  <a:cubicBezTo>
                    <a:pt x="5889" y="3312"/>
                    <a:pt x="6068" y="3419"/>
                    <a:pt x="6246" y="3528"/>
                  </a:cubicBezTo>
                  <a:cubicBezTo>
                    <a:pt x="6115" y="3560"/>
                    <a:pt x="5857" y="3642"/>
                    <a:pt x="5693" y="3819"/>
                  </a:cubicBezTo>
                  <a:cubicBezTo>
                    <a:pt x="5466" y="4063"/>
                    <a:pt x="5163" y="4411"/>
                    <a:pt x="5079" y="4487"/>
                  </a:cubicBezTo>
                  <a:cubicBezTo>
                    <a:pt x="4872" y="4675"/>
                    <a:pt x="4427" y="4848"/>
                    <a:pt x="4444" y="4881"/>
                  </a:cubicBezTo>
                  <a:cubicBezTo>
                    <a:pt x="4446" y="4884"/>
                    <a:pt x="4454" y="4886"/>
                    <a:pt x="4466" y="4886"/>
                  </a:cubicBezTo>
                  <a:cubicBezTo>
                    <a:pt x="4607" y="4886"/>
                    <a:pt x="5361" y="4657"/>
                    <a:pt x="5718" y="4376"/>
                  </a:cubicBezTo>
                  <a:cubicBezTo>
                    <a:pt x="5962" y="4184"/>
                    <a:pt x="6154" y="3899"/>
                    <a:pt x="6198" y="3822"/>
                  </a:cubicBezTo>
                  <a:cubicBezTo>
                    <a:pt x="6229" y="3768"/>
                    <a:pt x="6279" y="3640"/>
                    <a:pt x="6308" y="3567"/>
                  </a:cubicBezTo>
                  <a:cubicBezTo>
                    <a:pt x="6510" y="3691"/>
                    <a:pt x="6711" y="3817"/>
                    <a:pt x="6912" y="3943"/>
                  </a:cubicBezTo>
                  <a:cubicBezTo>
                    <a:pt x="6791" y="3971"/>
                    <a:pt x="6520" y="4052"/>
                    <a:pt x="6353" y="4234"/>
                  </a:cubicBezTo>
                  <a:cubicBezTo>
                    <a:pt x="6131" y="4475"/>
                    <a:pt x="5836" y="4819"/>
                    <a:pt x="5754" y="4894"/>
                  </a:cubicBezTo>
                  <a:cubicBezTo>
                    <a:pt x="5551" y="5080"/>
                    <a:pt x="4998" y="5339"/>
                    <a:pt x="5015" y="5370"/>
                  </a:cubicBezTo>
                  <a:cubicBezTo>
                    <a:pt x="5017" y="5373"/>
                    <a:pt x="5022" y="5375"/>
                    <a:pt x="5030" y="5375"/>
                  </a:cubicBezTo>
                  <a:cubicBezTo>
                    <a:pt x="5157" y="5375"/>
                    <a:pt x="6024" y="5066"/>
                    <a:pt x="6380" y="4783"/>
                  </a:cubicBezTo>
                  <a:cubicBezTo>
                    <a:pt x="6620" y="4592"/>
                    <a:pt x="6806" y="4312"/>
                    <a:pt x="6849" y="4235"/>
                  </a:cubicBezTo>
                  <a:cubicBezTo>
                    <a:pt x="6880" y="4180"/>
                    <a:pt x="6933" y="4042"/>
                    <a:pt x="6960" y="3973"/>
                  </a:cubicBezTo>
                  <a:cubicBezTo>
                    <a:pt x="7133" y="4081"/>
                    <a:pt x="7308" y="4188"/>
                    <a:pt x="7483" y="4294"/>
                  </a:cubicBezTo>
                  <a:cubicBezTo>
                    <a:pt x="7370" y="4326"/>
                    <a:pt x="7132" y="4410"/>
                    <a:pt x="6988" y="4583"/>
                  </a:cubicBezTo>
                  <a:cubicBezTo>
                    <a:pt x="6795" y="4816"/>
                    <a:pt x="6337" y="5113"/>
                    <a:pt x="6265" y="5185"/>
                  </a:cubicBezTo>
                  <a:cubicBezTo>
                    <a:pt x="6087" y="5366"/>
                    <a:pt x="5388" y="5740"/>
                    <a:pt x="5405" y="5769"/>
                  </a:cubicBezTo>
                  <a:cubicBezTo>
                    <a:pt x="5406" y="5771"/>
                    <a:pt x="5409" y="5772"/>
                    <a:pt x="5416" y="5772"/>
                  </a:cubicBezTo>
                  <a:cubicBezTo>
                    <a:pt x="5544" y="5772"/>
                    <a:pt x="6717" y="5378"/>
                    <a:pt x="7037" y="5096"/>
                  </a:cubicBezTo>
                  <a:cubicBezTo>
                    <a:pt x="7249" y="4910"/>
                    <a:pt x="7407" y="4641"/>
                    <a:pt x="7444" y="4569"/>
                  </a:cubicBezTo>
                  <a:cubicBezTo>
                    <a:pt x="7470" y="4517"/>
                    <a:pt x="7511" y="4392"/>
                    <a:pt x="7533" y="4324"/>
                  </a:cubicBezTo>
                  <a:cubicBezTo>
                    <a:pt x="7612" y="4371"/>
                    <a:pt x="7690" y="4418"/>
                    <a:pt x="7770" y="4464"/>
                  </a:cubicBezTo>
                  <a:cubicBezTo>
                    <a:pt x="7903" y="4542"/>
                    <a:pt x="8037" y="4618"/>
                    <a:pt x="8173" y="4693"/>
                  </a:cubicBezTo>
                  <a:cubicBezTo>
                    <a:pt x="8069" y="4716"/>
                    <a:pt x="7840" y="4811"/>
                    <a:pt x="7662" y="4954"/>
                  </a:cubicBezTo>
                  <a:cubicBezTo>
                    <a:pt x="7399" y="5165"/>
                    <a:pt x="7105" y="5327"/>
                    <a:pt x="6914" y="5440"/>
                  </a:cubicBezTo>
                  <a:cubicBezTo>
                    <a:pt x="6702" y="5566"/>
                    <a:pt x="6062" y="5976"/>
                    <a:pt x="6040" y="5999"/>
                  </a:cubicBezTo>
                  <a:cubicBezTo>
                    <a:pt x="5979" y="6062"/>
                    <a:pt x="5994" y="6089"/>
                    <a:pt x="6060" y="6089"/>
                  </a:cubicBezTo>
                  <a:cubicBezTo>
                    <a:pt x="6325" y="6089"/>
                    <a:pt x="7411" y="5659"/>
                    <a:pt x="7684" y="5444"/>
                  </a:cubicBezTo>
                  <a:cubicBezTo>
                    <a:pt x="7899" y="5274"/>
                    <a:pt x="8067" y="5025"/>
                    <a:pt x="8106" y="4957"/>
                  </a:cubicBezTo>
                  <a:cubicBezTo>
                    <a:pt x="8136" y="4904"/>
                    <a:pt x="8187" y="4771"/>
                    <a:pt x="8209" y="4712"/>
                  </a:cubicBezTo>
                  <a:cubicBezTo>
                    <a:pt x="8560" y="4903"/>
                    <a:pt x="8920" y="5078"/>
                    <a:pt x="9287" y="5212"/>
                  </a:cubicBezTo>
                  <a:cubicBezTo>
                    <a:pt x="9294" y="5214"/>
                    <a:pt x="9300" y="5215"/>
                    <a:pt x="9305" y="5215"/>
                  </a:cubicBezTo>
                  <a:cubicBezTo>
                    <a:pt x="9336" y="5215"/>
                    <a:pt x="9333" y="5173"/>
                    <a:pt x="9293" y="5157"/>
                  </a:cubicBezTo>
                  <a:cubicBezTo>
                    <a:pt x="9228" y="5129"/>
                    <a:pt x="9163" y="5101"/>
                    <a:pt x="9099" y="5073"/>
                  </a:cubicBezTo>
                  <a:cubicBezTo>
                    <a:pt x="8798" y="4943"/>
                    <a:pt x="8505" y="4799"/>
                    <a:pt x="8217" y="4643"/>
                  </a:cubicBezTo>
                  <a:cubicBezTo>
                    <a:pt x="8263" y="4592"/>
                    <a:pt x="8345" y="4499"/>
                    <a:pt x="8376" y="4454"/>
                  </a:cubicBezTo>
                  <a:cubicBezTo>
                    <a:pt x="8419" y="4388"/>
                    <a:pt x="8646" y="4113"/>
                    <a:pt x="8699" y="3848"/>
                  </a:cubicBezTo>
                  <a:cubicBezTo>
                    <a:pt x="8782" y="3427"/>
                    <a:pt x="8646" y="2017"/>
                    <a:pt x="8542" y="1987"/>
                  </a:cubicBezTo>
                  <a:cubicBezTo>
                    <a:pt x="8539" y="1986"/>
                    <a:pt x="8537" y="1986"/>
                    <a:pt x="8535" y="1986"/>
                  </a:cubicBezTo>
                  <a:cubicBezTo>
                    <a:pt x="8425" y="1986"/>
                    <a:pt x="8436" y="2801"/>
                    <a:pt x="8308" y="3285"/>
                  </a:cubicBezTo>
                  <a:cubicBezTo>
                    <a:pt x="8281" y="3380"/>
                    <a:pt x="8245" y="3745"/>
                    <a:pt x="8165" y="4070"/>
                  </a:cubicBezTo>
                  <a:cubicBezTo>
                    <a:pt x="8116" y="4277"/>
                    <a:pt x="8135" y="4503"/>
                    <a:pt x="8164" y="4614"/>
                  </a:cubicBezTo>
                  <a:cubicBezTo>
                    <a:pt x="7969" y="4509"/>
                    <a:pt x="7777" y="4398"/>
                    <a:pt x="7587" y="4284"/>
                  </a:cubicBezTo>
                  <a:cubicBezTo>
                    <a:pt x="7567" y="4272"/>
                    <a:pt x="7547" y="4261"/>
                    <a:pt x="7528" y="4248"/>
                  </a:cubicBezTo>
                  <a:cubicBezTo>
                    <a:pt x="7574" y="4198"/>
                    <a:pt x="7670" y="4093"/>
                    <a:pt x="7703" y="4043"/>
                  </a:cubicBezTo>
                  <a:cubicBezTo>
                    <a:pt x="7749" y="3976"/>
                    <a:pt x="7904" y="3705"/>
                    <a:pt x="7961" y="3431"/>
                  </a:cubicBezTo>
                  <a:cubicBezTo>
                    <a:pt x="8052" y="2995"/>
                    <a:pt x="8054" y="1772"/>
                    <a:pt x="8006" y="1771"/>
                  </a:cubicBezTo>
                  <a:cubicBezTo>
                    <a:pt x="7972" y="1771"/>
                    <a:pt x="7752" y="2645"/>
                    <a:pt x="7683" y="2887"/>
                  </a:cubicBezTo>
                  <a:cubicBezTo>
                    <a:pt x="7655" y="2985"/>
                    <a:pt x="7596" y="3363"/>
                    <a:pt x="7489" y="3645"/>
                  </a:cubicBezTo>
                  <a:cubicBezTo>
                    <a:pt x="7407" y="3860"/>
                    <a:pt x="7456" y="4114"/>
                    <a:pt x="7485" y="4223"/>
                  </a:cubicBezTo>
                  <a:cubicBezTo>
                    <a:pt x="7296" y="4108"/>
                    <a:pt x="7107" y="3992"/>
                    <a:pt x="6919" y="3875"/>
                  </a:cubicBezTo>
                  <a:cubicBezTo>
                    <a:pt x="6960" y="3827"/>
                    <a:pt x="7072" y="3691"/>
                    <a:pt x="7109" y="3630"/>
                  </a:cubicBezTo>
                  <a:cubicBezTo>
                    <a:pt x="7153" y="3554"/>
                    <a:pt x="7305" y="3255"/>
                    <a:pt x="7352" y="2954"/>
                  </a:cubicBezTo>
                  <a:cubicBezTo>
                    <a:pt x="7426" y="2476"/>
                    <a:pt x="7478" y="1599"/>
                    <a:pt x="7367" y="1523"/>
                  </a:cubicBezTo>
                  <a:lnTo>
                    <a:pt x="7367" y="1523"/>
                  </a:lnTo>
                  <a:cubicBezTo>
                    <a:pt x="7367" y="1523"/>
                    <a:pt x="7196" y="2094"/>
                    <a:pt x="7135" y="2361"/>
                  </a:cubicBezTo>
                  <a:cubicBezTo>
                    <a:pt x="7110" y="2469"/>
                    <a:pt x="6959" y="2893"/>
                    <a:pt x="6859" y="3205"/>
                  </a:cubicBezTo>
                  <a:cubicBezTo>
                    <a:pt x="6777" y="3460"/>
                    <a:pt x="6861" y="3759"/>
                    <a:pt x="6893" y="3858"/>
                  </a:cubicBezTo>
                  <a:cubicBezTo>
                    <a:pt x="6688" y="3731"/>
                    <a:pt x="6484" y="3602"/>
                    <a:pt x="6279" y="3477"/>
                  </a:cubicBezTo>
                  <a:cubicBezTo>
                    <a:pt x="6319" y="3424"/>
                    <a:pt x="6423" y="3287"/>
                    <a:pt x="6457" y="3225"/>
                  </a:cubicBezTo>
                  <a:cubicBezTo>
                    <a:pt x="6499" y="3147"/>
                    <a:pt x="6639" y="2838"/>
                    <a:pt x="6675" y="2530"/>
                  </a:cubicBezTo>
                  <a:cubicBezTo>
                    <a:pt x="6731" y="2043"/>
                    <a:pt x="6745" y="1321"/>
                    <a:pt x="6694" y="1321"/>
                  </a:cubicBezTo>
                  <a:cubicBezTo>
                    <a:pt x="6693" y="1321"/>
                    <a:pt x="6693" y="1321"/>
                    <a:pt x="6693" y="1321"/>
                  </a:cubicBezTo>
                  <a:cubicBezTo>
                    <a:pt x="6657" y="1323"/>
                    <a:pt x="6487" y="1660"/>
                    <a:pt x="6436" y="1933"/>
                  </a:cubicBezTo>
                  <a:cubicBezTo>
                    <a:pt x="6415" y="2043"/>
                    <a:pt x="6279" y="2479"/>
                    <a:pt x="6191" y="2799"/>
                  </a:cubicBezTo>
                  <a:cubicBezTo>
                    <a:pt x="6120" y="3057"/>
                    <a:pt x="6210" y="3352"/>
                    <a:pt x="6247" y="3457"/>
                  </a:cubicBezTo>
                  <a:cubicBezTo>
                    <a:pt x="6207" y="3433"/>
                    <a:pt x="6167" y="3408"/>
                    <a:pt x="6126" y="3383"/>
                  </a:cubicBezTo>
                  <a:cubicBezTo>
                    <a:pt x="6007" y="3311"/>
                    <a:pt x="5887" y="3239"/>
                    <a:pt x="5767" y="3168"/>
                  </a:cubicBezTo>
                  <a:cubicBezTo>
                    <a:pt x="5813" y="3113"/>
                    <a:pt x="5913" y="2992"/>
                    <a:pt x="5947" y="2935"/>
                  </a:cubicBezTo>
                  <a:cubicBezTo>
                    <a:pt x="5992" y="2860"/>
                    <a:pt x="6143" y="2560"/>
                    <a:pt x="6190" y="2259"/>
                  </a:cubicBezTo>
                  <a:cubicBezTo>
                    <a:pt x="6264" y="1782"/>
                    <a:pt x="6165" y="1020"/>
                    <a:pt x="6114" y="1020"/>
                  </a:cubicBezTo>
                  <a:cubicBezTo>
                    <a:pt x="6114" y="1020"/>
                    <a:pt x="6114" y="1020"/>
                    <a:pt x="6113" y="1020"/>
                  </a:cubicBezTo>
                  <a:cubicBezTo>
                    <a:pt x="6077" y="1020"/>
                    <a:pt x="6035" y="1399"/>
                    <a:pt x="5973" y="1666"/>
                  </a:cubicBezTo>
                  <a:cubicBezTo>
                    <a:pt x="5948" y="1774"/>
                    <a:pt x="5797" y="2198"/>
                    <a:pt x="5698" y="2510"/>
                  </a:cubicBezTo>
                  <a:cubicBezTo>
                    <a:pt x="5620" y="2750"/>
                    <a:pt x="5690" y="3030"/>
                    <a:pt x="5725" y="3144"/>
                  </a:cubicBezTo>
                  <a:cubicBezTo>
                    <a:pt x="5523" y="3025"/>
                    <a:pt x="5320" y="2908"/>
                    <a:pt x="5115" y="2793"/>
                  </a:cubicBezTo>
                  <a:cubicBezTo>
                    <a:pt x="5163" y="2731"/>
                    <a:pt x="5246" y="2619"/>
                    <a:pt x="5276" y="2564"/>
                  </a:cubicBezTo>
                  <a:cubicBezTo>
                    <a:pt x="5318" y="2486"/>
                    <a:pt x="5459" y="2177"/>
                    <a:pt x="5494" y="1870"/>
                  </a:cubicBezTo>
                  <a:cubicBezTo>
                    <a:pt x="5550" y="1382"/>
                    <a:pt x="5448" y="694"/>
                    <a:pt x="5396" y="694"/>
                  </a:cubicBezTo>
                  <a:cubicBezTo>
                    <a:pt x="5396" y="694"/>
                    <a:pt x="5396" y="694"/>
                    <a:pt x="5396" y="694"/>
                  </a:cubicBezTo>
                  <a:cubicBezTo>
                    <a:pt x="5360" y="696"/>
                    <a:pt x="5306" y="999"/>
                    <a:pt x="5255" y="1272"/>
                  </a:cubicBezTo>
                  <a:cubicBezTo>
                    <a:pt x="5234" y="1383"/>
                    <a:pt x="5098" y="1819"/>
                    <a:pt x="5010" y="2138"/>
                  </a:cubicBezTo>
                  <a:cubicBezTo>
                    <a:pt x="4946" y="2369"/>
                    <a:pt x="5012" y="2631"/>
                    <a:pt x="5054" y="2758"/>
                  </a:cubicBezTo>
                  <a:cubicBezTo>
                    <a:pt x="4908" y="2677"/>
                    <a:pt x="4762" y="2596"/>
                    <a:pt x="4615" y="2517"/>
                  </a:cubicBezTo>
                  <a:cubicBezTo>
                    <a:pt x="4562" y="2488"/>
                    <a:pt x="4508" y="2459"/>
                    <a:pt x="4455" y="2431"/>
                  </a:cubicBezTo>
                  <a:cubicBezTo>
                    <a:pt x="4493" y="2370"/>
                    <a:pt x="4564" y="2257"/>
                    <a:pt x="4587" y="2203"/>
                  </a:cubicBezTo>
                  <a:cubicBezTo>
                    <a:pt x="4620" y="2127"/>
                    <a:pt x="4728" y="1826"/>
                    <a:pt x="4738" y="1532"/>
                  </a:cubicBezTo>
                  <a:cubicBezTo>
                    <a:pt x="4755" y="1068"/>
                    <a:pt x="4537" y="499"/>
                    <a:pt x="4488" y="499"/>
                  </a:cubicBezTo>
                  <a:cubicBezTo>
                    <a:pt x="4488" y="499"/>
                    <a:pt x="4488" y="499"/>
                    <a:pt x="4488" y="499"/>
                  </a:cubicBezTo>
                  <a:cubicBezTo>
                    <a:pt x="4455" y="504"/>
                    <a:pt x="4504" y="716"/>
                    <a:pt x="4476" y="978"/>
                  </a:cubicBezTo>
                  <a:cubicBezTo>
                    <a:pt x="4465" y="1083"/>
                    <a:pt x="4372" y="1505"/>
                    <a:pt x="4313" y="1812"/>
                  </a:cubicBezTo>
                  <a:cubicBezTo>
                    <a:pt x="4271" y="2036"/>
                    <a:pt x="4352" y="2283"/>
                    <a:pt x="4398" y="2401"/>
                  </a:cubicBezTo>
                  <a:cubicBezTo>
                    <a:pt x="4235" y="2314"/>
                    <a:pt x="4071" y="2229"/>
                    <a:pt x="3908" y="2145"/>
                  </a:cubicBezTo>
                  <a:cubicBezTo>
                    <a:pt x="3939" y="2089"/>
                    <a:pt x="4002" y="1973"/>
                    <a:pt x="4022" y="1919"/>
                  </a:cubicBezTo>
                  <a:cubicBezTo>
                    <a:pt x="4049" y="1847"/>
                    <a:pt x="4132" y="1563"/>
                    <a:pt x="4128" y="1289"/>
                  </a:cubicBezTo>
                  <a:cubicBezTo>
                    <a:pt x="4120" y="856"/>
                    <a:pt x="3895" y="333"/>
                    <a:pt x="3851" y="333"/>
                  </a:cubicBezTo>
                  <a:cubicBezTo>
                    <a:pt x="3851" y="333"/>
                    <a:pt x="3851" y="333"/>
                    <a:pt x="3850" y="333"/>
                  </a:cubicBezTo>
                  <a:cubicBezTo>
                    <a:pt x="3820" y="338"/>
                    <a:pt x="3875" y="534"/>
                    <a:pt x="3863" y="779"/>
                  </a:cubicBezTo>
                  <a:cubicBezTo>
                    <a:pt x="3857" y="879"/>
                    <a:pt x="3792" y="1275"/>
                    <a:pt x="3753" y="1564"/>
                  </a:cubicBezTo>
                  <a:cubicBezTo>
                    <a:pt x="3725" y="1783"/>
                    <a:pt x="3818" y="2020"/>
                    <a:pt x="3865" y="2123"/>
                  </a:cubicBezTo>
                  <a:cubicBezTo>
                    <a:pt x="3698" y="2038"/>
                    <a:pt x="3530" y="1954"/>
                    <a:pt x="3361" y="1871"/>
                  </a:cubicBezTo>
                  <a:cubicBezTo>
                    <a:pt x="3388" y="1818"/>
                    <a:pt x="3431" y="1730"/>
                    <a:pt x="3445" y="1688"/>
                  </a:cubicBezTo>
                  <a:cubicBezTo>
                    <a:pt x="3466" y="1624"/>
                    <a:pt x="3530" y="1371"/>
                    <a:pt x="3518" y="1128"/>
                  </a:cubicBezTo>
                  <a:cubicBezTo>
                    <a:pt x="3499" y="746"/>
                    <a:pt x="3288" y="289"/>
                    <a:pt x="3249" y="289"/>
                  </a:cubicBezTo>
                  <a:cubicBezTo>
                    <a:pt x="3248" y="289"/>
                    <a:pt x="3248" y="289"/>
                    <a:pt x="3248" y="289"/>
                  </a:cubicBezTo>
                  <a:cubicBezTo>
                    <a:pt x="3222" y="294"/>
                    <a:pt x="3276" y="466"/>
                    <a:pt x="3271" y="683"/>
                  </a:cubicBezTo>
                  <a:cubicBezTo>
                    <a:pt x="3271" y="772"/>
                    <a:pt x="3225" y="1123"/>
                    <a:pt x="3201" y="1380"/>
                  </a:cubicBezTo>
                  <a:cubicBezTo>
                    <a:pt x="3184" y="1554"/>
                    <a:pt x="3253" y="1740"/>
                    <a:pt x="3299" y="1840"/>
                  </a:cubicBezTo>
                  <a:cubicBezTo>
                    <a:pt x="3222" y="1803"/>
                    <a:pt x="3143" y="1764"/>
                    <a:pt x="3065" y="1727"/>
                  </a:cubicBezTo>
                  <a:cubicBezTo>
                    <a:pt x="2957" y="1675"/>
                    <a:pt x="2848" y="1624"/>
                    <a:pt x="2739" y="1573"/>
                  </a:cubicBezTo>
                  <a:cubicBezTo>
                    <a:pt x="2751" y="1521"/>
                    <a:pt x="2775" y="1416"/>
                    <a:pt x="2778" y="1369"/>
                  </a:cubicBezTo>
                  <a:cubicBezTo>
                    <a:pt x="2783" y="1304"/>
                    <a:pt x="2787" y="1053"/>
                    <a:pt x="2727" y="823"/>
                  </a:cubicBezTo>
                  <a:cubicBezTo>
                    <a:pt x="2633" y="464"/>
                    <a:pt x="2360" y="61"/>
                    <a:pt x="2323" y="61"/>
                  </a:cubicBezTo>
                  <a:cubicBezTo>
                    <a:pt x="2322" y="61"/>
                    <a:pt x="2322" y="62"/>
                    <a:pt x="2321" y="62"/>
                  </a:cubicBezTo>
                  <a:cubicBezTo>
                    <a:pt x="2300" y="70"/>
                    <a:pt x="2382" y="228"/>
                    <a:pt x="2423" y="435"/>
                  </a:cubicBezTo>
                  <a:cubicBezTo>
                    <a:pt x="2439" y="519"/>
                    <a:pt x="2473" y="862"/>
                    <a:pt x="2504" y="1111"/>
                  </a:cubicBezTo>
                  <a:cubicBezTo>
                    <a:pt x="2526" y="1290"/>
                    <a:pt x="2635" y="1468"/>
                    <a:pt x="2693" y="1552"/>
                  </a:cubicBezTo>
                  <a:cubicBezTo>
                    <a:pt x="2555" y="1487"/>
                    <a:pt x="2414" y="1423"/>
                    <a:pt x="2274" y="1360"/>
                  </a:cubicBezTo>
                  <a:cubicBezTo>
                    <a:pt x="2240" y="1345"/>
                    <a:pt x="2207" y="1330"/>
                    <a:pt x="2174" y="1315"/>
                  </a:cubicBezTo>
                  <a:cubicBezTo>
                    <a:pt x="2172" y="1268"/>
                    <a:pt x="2170" y="1163"/>
                    <a:pt x="2162" y="1117"/>
                  </a:cubicBezTo>
                  <a:cubicBezTo>
                    <a:pt x="2152" y="1058"/>
                    <a:pt x="2102" y="829"/>
                    <a:pt x="2005" y="629"/>
                  </a:cubicBezTo>
                  <a:cubicBezTo>
                    <a:pt x="1854" y="321"/>
                    <a:pt x="1551" y="1"/>
                    <a:pt x="151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2450533" y="2297086"/>
              <a:ext cx="622523" cy="688323"/>
            </a:xfrm>
            <a:custGeom>
              <a:rect b="b" l="l" r="r" t="t"/>
              <a:pathLst>
                <a:path extrusionOk="0" h="6707" w="6066">
                  <a:moveTo>
                    <a:pt x="3686" y="1"/>
                  </a:moveTo>
                  <a:cubicBezTo>
                    <a:pt x="3448" y="1"/>
                    <a:pt x="3234" y="382"/>
                    <a:pt x="3217" y="783"/>
                  </a:cubicBezTo>
                  <a:cubicBezTo>
                    <a:pt x="3188" y="1452"/>
                    <a:pt x="3450" y="2054"/>
                    <a:pt x="3530" y="2221"/>
                  </a:cubicBezTo>
                  <a:cubicBezTo>
                    <a:pt x="3512" y="2295"/>
                    <a:pt x="3494" y="2371"/>
                    <a:pt x="3474" y="2444"/>
                  </a:cubicBezTo>
                  <a:cubicBezTo>
                    <a:pt x="3455" y="2462"/>
                    <a:pt x="3437" y="2478"/>
                    <a:pt x="3417" y="2496"/>
                  </a:cubicBezTo>
                  <a:cubicBezTo>
                    <a:pt x="3297" y="2604"/>
                    <a:pt x="2844" y="3020"/>
                    <a:pt x="2783" y="3078"/>
                  </a:cubicBezTo>
                  <a:cubicBezTo>
                    <a:pt x="2804" y="2999"/>
                    <a:pt x="2818" y="2917"/>
                    <a:pt x="2830" y="2836"/>
                  </a:cubicBezTo>
                  <a:cubicBezTo>
                    <a:pt x="2927" y="2522"/>
                    <a:pt x="3155" y="1691"/>
                    <a:pt x="3053" y="1133"/>
                  </a:cubicBezTo>
                  <a:cubicBezTo>
                    <a:pt x="2977" y="716"/>
                    <a:pt x="2672" y="187"/>
                    <a:pt x="2384" y="187"/>
                  </a:cubicBezTo>
                  <a:cubicBezTo>
                    <a:pt x="2370" y="187"/>
                    <a:pt x="2356" y="188"/>
                    <a:pt x="2343" y="191"/>
                  </a:cubicBezTo>
                  <a:cubicBezTo>
                    <a:pt x="2042" y="246"/>
                    <a:pt x="1897" y="949"/>
                    <a:pt x="1983" y="1419"/>
                  </a:cubicBezTo>
                  <a:cubicBezTo>
                    <a:pt x="2098" y="2048"/>
                    <a:pt x="2656" y="2792"/>
                    <a:pt x="2769" y="2938"/>
                  </a:cubicBezTo>
                  <a:cubicBezTo>
                    <a:pt x="2749" y="3008"/>
                    <a:pt x="2722" y="3083"/>
                    <a:pt x="2682" y="3175"/>
                  </a:cubicBezTo>
                  <a:cubicBezTo>
                    <a:pt x="2644" y="3213"/>
                    <a:pt x="2383" y="3482"/>
                    <a:pt x="2355" y="3513"/>
                  </a:cubicBezTo>
                  <a:cubicBezTo>
                    <a:pt x="2358" y="3482"/>
                    <a:pt x="2357" y="3452"/>
                    <a:pt x="2357" y="3424"/>
                  </a:cubicBezTo>
                  <a:cubicBezTo>
                    <a:pt x="2357" y="3364"/>
                    <a:pt x="2351" y="3304"/>
                    <a:pt x="2343" y="3246"/>
                  </a:cubicBezTo>
                  <a:cubicBezTo>
                    <a:pt x="2320" y="2982"/>
                    <a:pt x="2205" y="2222"/>
                    <a:pt x="1640" y="1329"/>
                  </a:cubicBezTo>
                  <a:cubicBezTo>
                    <a:pt x="1439" y="1012"/>
                    <a:pt x="1162" y="846"/>
                    <a:pt x="918" y="846"/>
                  </a:cubicBezTo>
                  <a:cubicBezTo>
                    <a:pt x="814" y="846"/>
                    <a:pt x="717" y="876"/>
                    <a:pt x="633" y="937"/>
                  </a:cubicBezTo>
                  <a:cubicBezTo>
                    <a:pt x="354" y="1142"/>
                    <a:pt x="334" y="1575"/>
                    <a:pt x="674" y="2040"/>
                  </a:cubicBezTo>
                  <a:cubicBezTo>
                    <a:pt x="1104" y="2628"/>
                    <a:pt x="2012" y="3158"/>
                    <a:pt x="2274" y="3304"/>
                  </a:cubicBezTo>
                  <a:cubicBezTo>
                    <a:pt x="2281" y="3347"/>
                    <a:pt x="2285" y="3390"/>
                    <a:pt x="2287" y="3433"/>
                  </a:cubicBezTo>
                  <a:cubicBezTo>
                    <a:pt x="2289" y="3479"/>
                    <a:pt x="2284" y="3530"/>
                    <a:pt x="2297" y="3575"/>
                  </a:cubicBezTo>
                  <a:cubicBezTo>
                    <a:pt x="2293" y="3580"/>
                    <a:pt x="2261" y="3617"/>
                    <a:pt x="2216" y="3671"/>
                  </a:cubicBezTo>
                  <a:cubicBezTo>
                    <a:pt x="2198" y="3654"/>
                    <a:pt x="2177" y="3641"/>
                    <a:pt x="2158" y="3631"/>
                  </a:cubicBezTo>
                  <a:cubicBezTo>
                    <a:pt x="2143" y="3621"/>
                    <a:pt x="2126" y="3612"/>
                    <a:pt x="2109" y="3605"/>
                  </a:cubicBezTo>
                  <a:cubicBezTo>
                    <a:pt x="2038" y="3468"/>
                    <a:pt x="1826" y="3102"/>
                    <a:pt x="1489" y="2919"/>
                  </a:cubicBezTo>
                  <a:cubicBezTo>
                    <a:pt x="1325" y="2830"/>
                    <a:pt x="1055" y="2750"/>
                    <a:pt x="851" y="2750"/>
                  </a:cubicBezTo>
                  <a:cubicBezTo>
                    <a:pt x="730" y="2750"/>
                    <a:pt x="632" y="2779"/>
                    <a:pt x="593" y="2850"/>
                  </a:cubicBezTo>
                  <a:cubicBezTo>
                    <a:pt x="489" y="3042"/>
                    <a:pt x="680" y="3347"/>
                    <a:pt x="962" y="3500"/>
                  </a:cubicBezTo>
                  <a:cubicBezTo>
                    <a:pt x="1225" y="3642"/>
                    <a:pt x="1618" y="3669"/>
                    <a:pt x="1875" y="3669"/>
                  </a:cubicBezTo>
                  <a:cubicBezTo>
                    <a:pt x="1985" y="3669"/>
                    <a:pt x="2070" y="3664"/>
                    <a:pt x="2110" y="3661"/>
                  </a:cubicBezTo>
                  <a:cubicBezTo>
                    <a:pt x="2119" y="3667"/>
                    <a:pt x="2129" y="3671"/>
                    <a:pt x="2137" y="3676"/>
                  </a:cubicBezTo>
                  <a:cubicBezTo>
                    <a:pt x="2153" y="3686"/>
                    <a:pt x="2168" y="3699"/>
                    <a:pt x="2183" y="3709"/>
                  </a:cubicBezTo>
                  <a:cubicBezTo>
                    <a:pt x="2074" y="3839"/>
                    <a:pt x="1918" y="4027"/>
                    <a:pt x="1847" y="4120"/>
                  </a:cubicBezTo>
                  <a:cubicBezTo>
                    <a:pt x="1725" y="4282"/>
                    <a:pt x="121" y="6512"/>
                    <a:pt x="90" y="6550"/>
                  </a:cubicBezTo>
                  <a:cubicBezTo>
                    <a:pt x="0" y="6654"/>
                    <a:pt x="42" y="6707"/>
                    <a:pt x="92" y="6707"/>
                  </a:cubicBezTo>
                  <a:cubicBezTo>
                    <a:pt x="113" y="6707"/>
                    <a:pt x="135" y="6697"/>
                    <a:pt x="149" y="6677"/>
                  </a:cubicBezTo>
                  <a:cubicBezTo>
                    <a:pt x="175" y="6641"/>
                    <a:pt x="1807" y="4408"/>
                    <a:pt x="1916" y="4262"/>
                  </a:cubicBezTo>
                  <a:cubicBezTo>
                    <a:pt x="1978" y="4177"/>
                    <a:pt x="2143" y="3974"/>
                    <a:pt x="2268" y="3821"/>
                  </a:cubicBezTo>
                  <a:cubicBezTo>
                    <a:pt x="2281" y="3835"/>
                    <a:pt x="2294" y="3848"/>
                    <a:pt x="2306" y="3863"/>
                  </a:cubicBezTo>
                  <a:cubicBezTo>
                    <a:pt x="2327" y="3890"/>
                    <a:pt x="2347" y="3918"/>
                    <a:pt x="2363" y="3947"/>
                  </a:cubicBezTo>
                  <a:cubicBezTo>
                    <a:pt x="2356" y="4129"/>
                    <a:pt x="2349" y="4623"/>
                    <a:pt x="2491" y="4921"/>
                  </a:cubicBezTo>
                  <a:cubicBezTo>
                    <a:pt x="2586" y="5119"/>
                    <a:pt x="2805" y="5310"/>
                    <a:pt x="2973" y="5310"/>
                  </a:cubicBezTo>
                  <a:cubicBezTo>
                    <a:pt x="3001" y="5310"/>
                    <a:pt x="3028" y="5304"/>
                    <a:pt x="3052" y="5292"/>
                  </a:cubicBezTo>
                  <a:cubicBezTo>
                    <a:pt x="3222" y="5211"/>
                    <a:pt x="3090" y="4734"/>
                    <a:pt x="2971" y="4485"/>
                  </a:cubicBezTo>
                  <a:cubicBezTo>
                    <a:pt x="2824" y="4178"/>
                    <a:pt x="2508" y="3963"/>
                    <a:pt x="2403" y="3897"/>
                  </a:cubicBezTo>
                  <a:cubicBezTo>
                    <a:pt x="2386" y="3872"/>
                    <a:pt x="2369" y="3847"/>
                    <a:pt x="2348" y="3826"/>
                  </a:cubicBezTo>
                  <a:cubicBezTo>
                    <a:pt x="2336" y="3813"/>
                    <a:pt x="2322" y="3795"/>
                    <a:pt x="2304" y="3779"/>
                  </a:cubicBezTo>
                  <a:cubicBezTo>
                    <a:pt x="2369" y="3700"/>
                    <a:pt x="2418" y="3642"/>
                    <a:pt x="2422" y="3636"/>
                  </a:cubicBezTo>
                  <a:cubicBezTo>
                    <a:pt x="2467" y="3647"/>
                    <a:pt x="2513" y="3652"/>
                    <a:pt x="2557" y="3661"/>
                  </a:cubicBezTo>
                  <a:cubicBezTo>
                    <a:pt x="2630" y="3678"/>
                    <a:pt x="2701" y="3701"/>
                    <a:pt x="2769" y="3730"/>
                  </a:cubicBezTo>
                  <a:cubicBezTo>
                    <a:pt x="2776" y="3734"/>
                    <a:pt x="2783" y="3736"/>
                    <a:pt x="2789" y="3739"/>
                  </a:cubicBezTo>
                  <a:cubicBezTo>
                    <a:pt x="2893" y="3928"/>
                    <a:pt x="3404" y="4823"/>
                    <a:pt x="3951" y="5224"/>
                  </a:cubicBezTo>
                  <a:cubicBezTo>
                    <a:pt x="4177" y="5390"/>
                    <a:pt x="4427" y="5494"/>
                    <a:pt x="4637" y="5494"/>
                  </a:cubicBezTo>
                  <a:cubicBezTo>
                    <a:pt x="4782" y="5494"/>
                    <a:pt x="4908" y="5444"/>
                    <a:pt x="4992" y="5329"/>
                  </a:cubicBezTo>
                  <a:cubicBezTo>
                    <a:pt x="5196" y="5050"/>
                    <a:pt x="4925" y="4555"/>
                    <a:pt x="4513" y="4253"/>
                  </a:cubicBezTo>
                  <a:cubicBezTo>
                    <a:pt x="3990" y="3871"/>
                    <a:pt x="3093" y="3742"/>
                    <a:pt x="2838" y="3711"/>
                  </a:cubicBezTo>
                  <a:cubicBezTo>
                    <a:pt x="2807" y="3697"/>
                    <a:pt x="2774" y="3684"/>
                    <a:pt x="2741" y="3672"/>
                  </a:cubicBezTo>
                  <a:cubicBezTo>
                    <a:pt x="2677" y="3649"/>
                    <a:pt x="2611" y="3632"/>
                    <a:pt x="2545" y="3619"/>
                  </a:cubicBezTo>
                  <a:cubicBezTo>
                    <a:pt x="2514" y="3613"/>
                    <a:pt x="2480" y="3608"/>
                    <a:pt x="2447" y="3607"/>
                  </a:cubicBezTo>
                  <a:cubicBezTo>
                    <a:pt x="2480" y="3570"/>
                    <a:pt x="2701" y="3331"/>
                    <a:pt x="2750" y="3282"/>
                  </a:cubicBezTo>
                  <a:cubicBezTo>
                    <a:pt x="2827" y="3280"/>
                    <a:pt x="2905" y="3273"/>
                    <a:pt x="2981" y="3273"/>
                  </a:cubicBezTo>
                  <a:cubicBezTo>
                    <a:pt x="2989" y="3273"/>
                    <a:pt x="2998" y="3274"/>
                    <a:pt x="3006" y="3274"/>
                  </a:cubicBezTo>
                  <a:cubicBezTo>
                    <a:pt x="3037" y="3275"/>
                    <a:pt x="3066" y="3275"/>
                    <a:pt x="3096" y="3277"/>
                  </a:cubicBezTo>
                  <a:cubicBezTo>
                    <a:pt x="3322" y="3448"/>
                    <a:pt x="4074" y="3997"/>
                    <a:pt x="4621" y="4127"/>
                  </a:cubicBezTo>
                  <a:cubicBezTo>
                    <a:pt x="4703" y="4146"/>
                    <a:pt x="4787" y="4156"/>
                    <a:pt x="4868" y="4156"/>
                  </a:cubicBezTo>
                  <a:cubicBezTo>
                    <a:pt x="5187" y="4156"/>
                    <a:pt x="5473" y="4012"/>
                    <a:pt x="5529" y="3776"/>
                  </a:cubicBezTo>
                  <a:cubicBezTo>
                    <a:pt x="5600" y="3479"/>
                    <a:pt x="5231" y="3137"/>
                    <a:pt x="4794" y="3034"/>
                  </a:cubicBezTo>
                  <a:cubicBezTo>
                    <a:pt x="4676" y="3005"/>
                    <a:pt x="4542" y="2994"/>
                    <a:pt x="4402" y="2994"/>
                  </a:cubicBezTo>
                  <a:cubicBezTo>
                    <a:pt x="3866" y="2994"/>
                    <a:pt x="3243" y="3163"/>
                    <a:pt x="3074" y="3213"/>
                  </a:cubicBezTo>
                  <a:lnTo>
                    <a:pt x="3061" y="3213"/>
                  </a:lnTo>
                  <a:cubicBezTo>
                    <a:pt x="3027" y="3211"/>
                    <a:pt x="2991" y="3210"/>
                    <a:pt x="2954" y="3210"/>
                  </a:cubicBezTo>
                  <a:cubicBezTo>
                    <a:pt x="2908" y="3210"/>
                    <a:pt x="2861" y="3212"/>
                    <a:pt x="2814" y="3217"/>
                  </a:cubicBezTo>
                  <a:cubicBezTo>
                    <a:pt x="2890" y="3141"/>
                    <a:pt x="3368" y="2687"/>
                    <a:pt x="3485" y="2579"/>
                  </a:cubicBezTo>
                  <a:cubicBezTo>
                    <a:pt x="3571" y="2565"/>
                    <a:pt x="3656" y="2536"/>
                    <a:pt x="3741" y="2518"/>
                  </a:cubicBezTo>
                  <a:cubicBezTo>
                    <a:pt x="3745" y="2518"/>
                    <a:pt x="3749" y="2517"/>
                    <a:pt x="3753" y="2516"/>
                  </a:cubicBezTo>
                  <a:cubicBezTo>
                    <a:pt x="3995" y="2615"/>
                    <a:pt x="4696" y="2885"/>
                    <a:pt x="5213" y="2885"/>
                  </a:cubicBezTo>
                  <a:cubicBezTo>
                    <a:pt x="5245" y="2885"/>
                    <a:pt x="5276" y="2884"/>
                    <a:pt x="5306" y="2882"/>
                  </a:cubicBezTo>
                  <a:cubicBezTo>
                    <a:pt x="5701" y="2854"/>
                    <a:pt x="6066" y="2570"/>
                    <a:pt x="6046" y="2304"/>
                  </a:cubicBezTo>
                  <a:cubicBezTo>
                    <a:pt x="6029" y="2058"/>
                    <a:pt x="5656" y="1880"/>
                    <a:pt x="5262" y="1880"/>
                  </a:cubicBezTo>
                  <a:cubicBezTo>
                    <a:pt x="5232" y="1880"/>
                    <a:pt x="5202" y="1881"/>
                    <a:pt x="5172" y="1883"/>
                  </a:cubicBezTo>
                  <a:cubicBezTo>
                    <a:pt x="4634" y="1920"/>
                    <a:pt x="3924" y="2324"/>
                    <a:pt x="3722" y="2445"/>
                  </a:cubicBezTo>
                  <a:cubicBezTo>
                    <a:pt x="3680" y="2453"/>
                    <a:pt x="3637" y="2463"/>
                    <a:pt x="3596" y="2476"/>
                  </a:cubicBezTo>
                  <a:cubicBezTo>
                    <a:pt x="3650" y="2425"/>
                    <a:pt x="3899" y="2171"/>
                    <a:pt x="4141" y="1921"/>
                  </a:cubicBezTo>
                  <a:cubicBezTo>
                    <a:pt x="4422" y="1785"/>
                    <a:pt x="5142" y="1415"/>
                    <a:pt x="5462" y="1038"/>
                  </a:cubicBezTo>
                  <a:cubicBezTo>
                    <a:pt x="5714" y="743"/>
                    <a:pt x="5790" y="336"/>
                    <a:pt x="5597" y="171"/>
                  </a:cubicBezTo>
                  <a:cubicBezTo>
                    <a:pt x="5546" y="128"/>
                    <a:pt x="5480" y="109"/>
                    <a:pt x="5405" y="109"/>
                  </a:cubicBezTo>
                  <a:cubicBezTo>
                    <a:pt x="5193" y="109"/>
                    <a:pt x="4911" y="266"/>
                    <a:pt x="4711" y="501"/>
                  </a:cubicBezTo>
                  <a:cubicBezTo>
                    <a:pt x="4380" y="891"/>
                    <a:pt x="4128" y="1640"/>
                    <a:pt x="4050" y="1892"/>
                  </a:cubicBezTo>
                  <a:cubicBezTo>
                    <a:pt x="3853" y="2085"/>
                    <a:pt x="3550" y="2377"/>
                    <a:pt x="3541" y="2377"/>
                  </a:cubicBezTo>
                  <a:cubicBezTo>
                    <a:pt x="3541" y="2377"/>
                    <a:pt x="3541" y="2377"/>
                    <a:pt x="3541" y="2377"/>
                  </a:cubicBezTo>
                  <a:cubicBezTo>
                    <a:pt x="3560" y="2329"/>
                    <a:pt x="3584" y="2243"/>
                    <a:pt x="3597" y="2194"/>
                  </a:cubicBezTo>
                  <a:cubicBezTo>
                    <a:pt x="3600" y="2187"/>
                    <a:pt x="3602" y="2180"/>
                    <a:pt x="3603" y="2173"/>
                  </a:cubicBezTo>
                  <a:cubicBezTo>
                    <a:pt x="3733" y="1926"/>
                    <a:pt x="4070" y="1243"/>
                    <a:pt x="4097" y="754"/>
                  </a:cubicBezTo>
                  <a:cubicBezTo>
                    <a:pt x="4117" y="375"/>
                    <a:pt x="3939" y="14"/>
                    <a:pt x="3698" y="1"/>
                  </a:cubicBezTo>
                  <a:cubicBezTo>
                    <a:pt x="3694" y="1"/>
                    <a:pt x="3690" y="1"/>
                    <a:pt x="3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1464615" y="2941161"/>
              <a:ext cx="869131" cy="630954"/>
            </a:xfrm>
            <a:custGeom>
              <a:rect b="b" l="l" r="r" t="t"/>
              <a:pathLst>
                <a:path extrusionOk="0" h="6148" w="8469">
                  <a:moveTo>
                    <a:pt x="4488" y="0"/>
                  </a:moveTo>
                  <a:cubicBezTo>
                    <a:pt x="4485" y="0"/>
                    <a:pt x="4483" y="0"/>
                    <a:pt x="4480" y="0"/>
                  </a:cubicBezTo>
                  <a:cubicBezTo>
                    <a:pt x="4133" y="5"/>
                    <a:pt x="3869" y="385"/>
                    <a:pt x="3911" y="920"/>
                  </a:cubicBezTo>
                  <a:cubicBezTo>
                    <a:pt x="3998" y="1973"/>
                    <a:pt x="4365" y="2648"/>
                    <a:pt x="4505" y="2872"/>
                  </a:cubicBezTo>
                  <a:cubicBezTo>
                    <a:pt x="4533" y="2925"/>
                    <a:pt x="4565" y="2976"/>
                    <a:pt x="4601" y="3023"/>
                  </a:cubicBezTo>
                  <a:cubicBezTo>
                    <a:pt x="4618" y="3046"/>
                    <a:pt x="4635" y="3070"/>
                    <a:pt x="4656" y="3092"/>
                  </a:cubicBezTo>
                  <a:cubicBezTo>
                    <a:pt x="4616" y="3085"/>
                    <a:pt x="4246" y="3028"/>
                    <a:pt x="4192" y="3021"/>
                  </a:cubicBezTo>
                  <a:cubicBezTo>
                    <a:pt x="4104" y="2972"/>
                    <a:pt x="4037" y="2927"/>
                    <a:pt x="3980" y="2883"/>
                  </a:cubicBezTo>
                  <a:cubicBezTo>
                    <a:pt x="3982" y="2698"/>
                    <a:pt x="3979" y="1768"/>
                    <a:pt x="3692" y="1197"/>
                  </a:cubicBezTo>
                  <a:cubicBezTo>
                    <a:pt x="3503" y="821"/>
                    <a:pt x="3062" y="410"/>
                    <a:pt x="2774" y="410"/>
                  </a:cubicBezTo>
                  <a:cubicBezTo>
                    <a:pt x="2734" y="410"/>
                    <a:pt x="2698" y="417"/>
                    <a:pt x="2666" y="433"/>
                  </a:cubicBezTo>
                  <a:cubicBezTo>
                    <a:pt x="2393" y="571"/>
                    <a:pt x="2466" y="1217"/>
                    <a:pt x="2666" y="1613"/>
                  </a:cubicBezTo>
                  <a:cubicBezTo>
                    <a:pt x="2920" y="2120"/>
                    <a:pt x="3603" y="2646"/>
                    <a:pt x="3870" y="2838"/>
                  </a:cubicBezTo>
                  <a:cubicBezTo>
                    <a:pt x="3928" y="2896"/>
                    <a:pt x="3988" y="2952"/>
                    <a:pt x="4053" y="3004"/>
                  </a:cubicBezTo>
                  <a:cubicBezTo>
                    <a:pt x="3970" y="2994"/>
                    <a:pt x="3356" y="2935"/>
                    <a:pt x="3195" y="2920"/>
                  </a:cubicBezTo>
                  <a:cubicBezTo>
                    <a:pt x="3170" y="2918"/>
                    <a:pt x="3145" y="2916"/>
                    <a:pt x="3120" y="2914"/>
                  </a:cubicBezTo>
                  <a:cubicBezTo>
                    <a:pt x="3059" y="2867"/>
                    <a:pt x="3000" y="2817"/>
                    <a:pt x="2941" y="2769"/>
                  </a:cubicBezTo>
                  <a:cubicBezTo>
                    <a:pt x="2904" y="2587"/>
                    <a:pt x="2751" y="1950"/>
                    <a:pt x="2324" y="1432"/>
                  </a:cubicBezTo>
                  <a:cubicBezTo>
                    <a:pt x="2131" y="1198"/>
                    <a:pt x="1853" y="1041"/>
                    <a:pt x="1648" y="1041"/>
                  </a:cubicBezTo>
                  <a:cubicBezTo>
                    <a:pt x="1578" y="1041"/>
                    <a:pt x="1516" y="1059"/>
                    <a:pt x="1469" y="1099"/>
                  </a:cubicBezTo>
                  <a:cubicBezTo>
                    <a:pt x="1284" y="1254"/>
                    <a:pt x="1360" y="1649"/>
                    <a:pt x="1605" y="1940"/>
                  </a:cubicBezTo>
                  <a:cubicBezTo>
                    <a:pt x="1920" y="2313"/>
                    <a:pt x="2600" y="2656"/>
                    <a:pt x="2852" y="2774"/>
                  </a:cubicBezTo>
                  <a:cubicBezTo>
                    <a:pt x="2858" y="2780"/>
                    <a:pt x="2864" y="2784"/>
                    <a:pt x="2870" y="2788"/>
                  </a:cubicBezTo>
                  <a:cubicBezTo>
                    <a:pt x="2910" y="2819"/>
                    <a:pt x="2982" y="2873"/>
                    <a:pt x="3025" y="2900"/>
                  </a:cubicBezTo>
                  <a:cubicBezTo>
                    <a:pt x="3026" y="2901"/>
                    <a:pt x="3025" y="2901"/>
                    <a:pt x="3020" y="2901"/>
                  </a:cubicBezTo>
                  <a:cubicBezTo>
                    <a:pt x="2971" y="2901"/>
                    <a:pt x="2585" y="2853"/>
                    <a:pt x="2327" y="2820"/>
                  </a:cubicBezTo>
                  <a:cubicBezTo>
                    <a:pt x="2113" y="2666"/>
                    <a:pt x="1461" y="2219"/>
                    <a:pt x="961" y="2108"/>
                  </a:cubicBezTo>
                  <a:cubicBezTo>
                    <a:pt x="866" y="2087"/>
                    <a:pt x="770" y="2077"/>
                    <a:pt x="677" y="2077"/>
                  </a:cubicBezTo>
                  <a:cubicBezTo>
                    <a:pt x="369" y="2077"/>
                    <a:pt x="99" y="2188"/>
                    <a:pt x="57" y="2378"/>
                  </a:cubicBezTo>
                  <a:cubicBezTo>
                    <a:pt x="1" y="2626"/>
                    <a:pt x="307" y="2905"/>
                    <a:pt x="686" y="2989"/>
                  </a:cubicBezTo>
                  <a:cubicBezTo>
                    <a:pt x="814" y="3018"/>
                    <a:pt x="964" y="3029"/>
                    <a:pt x="1121" y="3029"/>
                  </a:cubicBezTo>
                  <a:cubicBezTo>
                    <a:pt x="1556" y="3029"/>
                    <a:pt x="2047" y="2943"/>
                    <a:pt x="2272" y="2898"/>
                  </a:cubicBezTo>
                  <a:cubicBezTo>
                    <a:pt x="2615" y="2952"/>
                    <a:pt x="2968" y="3005"/>
                    <a:pt x="3041" y="3013"/>
                  </a:cubicBezTo>
                  <a:cubicBezTo>
                    <a:pt x="3000" y="3028"/>
                    <a:pt x="2960" y="3046"/>
                    <a:pt x="2921" y="3064"/>
                  </a:cubicBezTo>
                  <a:cubicBezTo>
                    <a:pt x="2688" y="3089"/>
                    <a:pt x="1878" y="3195"/>
                    <a:pt x="1426" y="3489"/>
                  </a:cubicBezTo>
                  <a:cubicBezTo>
                    <a:pt x="1069" y="3722"/>
                    <a:pt x="836" y="4129"/>
                    <a:pt x="981" y="4352"/>
                  </a:cubicBezTo>
                  <a:cubicBezTo>
                    <a:pt x="1055" y="4466"/>
                    <a:pt x="1213" y="4524"/>
                    <a:pt x="1394" y="4524"/>
                  </a:cubicBezTo>
                  <a:cubicBezTo>
                    <a:pt x="1566" y="4524"/>
                    <a:pt x="1759" y="4472"/>
                    <a:pt x="1921" y="4366"/>
                  </a:cubicBezTo>
                  <a:cubicBezTo>
                    <a:pt x="2359" y="4081"/>
                    <a:pt x="2798" y="3379"/>
                    <a:pt x="2940" y="3139"/>
                  </a:cubicBezTo>
                  <a:cubicBezTo>
                    <a:pt x="2943" y="3138"/>
                    <a:pt x="2947" y="3136"/>
                    <a:pt x="2951" y="3134"/>
                  </a:cubicBezTo>
                  <a:cubicBezTo>
                    <a:pt x="3030" y="3097"/>
                    <a:pt x="3114" y="3069"/>
                    <a:pt x="3191" y="3028"/>
                  </a:cubicBezTo>
                  <a:cubicBezTo>
                    <a:pt x="3350" y="3044"/>
                    <a:pt x="4005" y="3118"/>
                    <a:pt x="4112" y="3133"/>
                  </a:cubicBezTo>
                  <a:cubicBezTo>
                    <a:pt x="4040" y="3177"/>
                    <a:pt x="3973" y="3229"/>
                    <a:pt x="3911" y="3278"/>
                  </a:cubicBezTo>
                  <a:cubicBezTo>
                    <a:pt x="3908" y="3281"/>
                    <a:pt x="3904" y="3284"/>
                    <a:pt x="3902" y="3287"/>
                  </a:cubicBezTo>
                  <a:cubicBezTo>
                    <a:pt x="3694" y="3365"/>
                    <a:pt x="2796" y="3726"/>
                    <a:pt x="2420" y="4179"/>
                  </a:cubicBezTo>
                  <a:cubicBezTo>
                    <a:pt x="2135" y="4525"/>
                    <a:pt x="2046" y="5020"/>
                    <a:pt x="2280" y="5215"/>
                  </a:cubicBezTo>
                  <a:cubicBezTo>
                    <a:pt x="2354" y="5276"/>
                    <a:pt x="2447" y="5304"/>
                    <a:pt x="2549" y="5304"/>
                  </a:cubicBezTo>
                  <a:cubicBezTo>
                    <a:pt x="2772" y="5304"/>
                    <a:pt x="3035" y="5168"/>
                    <a:pt x="3217" y="4948"/>
                  </a:cubicBezTo>
                  <a:cubicBezTo>
                    <a:pt x="3576" y="4515"/>
                    <a:pt x="3846" y="3624"/>
                    <a:pt x="3923" y="3351"/>
                  </a:cubicBezTo>
                  <a:cubicBezTo>
                    <a:pt x="3946" y="3332"/>
                    <a:pt x="3968" y="3313"/>
                    <a:pt x="3992" y="3294"/>
                  </a:cubicBezTo>
                  <a:cubicBezTo>
                    <a:pt x="4058" y="3241"/>
                    <a:pt x="4132" y="3196"/>
                    <a:pt x="4201" y="3146"/>
                  </a:cubicBezTo>
                  <a:cubicBezTo>
                    <a:pt x="4271" y="3157"/>
                    <a:pt x="4591" y="3214"/>
                    <a:pt x="4639" y="3224"/>
                  </a:cubicBezTo>
                  <a:cubicBezTo>
                    <a:pt x="4613" y="3245"/>
                    <a:pt x="4590" y="3269"/>
                    <a:pt x="4568" y="3293"/>
                  </a:cubicBezTo>
                  <a:cubicBezTo>
                    <a:pt x="4523" y="3343"/>
                    <a:pt x="4482" y="3396"/>
                    <a:pt x="4444" y="3452"/>
                  </a:cubicBezTo>
                  <a:cubicBezTo>
                    <a:pt x="4425" y="3482"/>
                    <a:pt x="4407" y="3512"/>
                    <a:pt x="4390" y="3543"/>
                  </a:cubicBezTo>
                  <a:cubicBezTo>
                    <a:pt x="4205" y="3720"/>
                    <a:pt x="3566" y="4363"/>
                    <a:pt x="3379" y="4983"/>
                  </a:cubicBezTo>
                  <a:cubicBezTo>
                    <a:pt x="3232" y="5472"/>
                    <a:pt x="3313" y="6031"/>
                    <a:pt x="3646" y="6131"/>
                  </a:cubicBezTo>
                  <a:cubicBezTo>
                    <a:pt x="3684" y="6142"/>
                    <a:pt x="3722" y="6148"/>
                    <a:pt x="3759" y="6148"/>
                  </a:cubicBezTo>
                  <a:cubicBezTo>
                    <a:pt x="4044" y="6148"/>
                    <a:pt x="4291" y="5822"/>
                    <a:pt x="4413" y="5420"/>
                  </a:cubicBezTo>
                  <a:cubicBezTo>
                    <a:pt x="4608" y="4771"/>
                    <a:pt x="4477" y="3748"/>
                    <a:pt x="4446" y="3535"/>
                  </a:cubicBezTo>
                  <a:cubicBezTo>
                    <a:pt x="4449" y="3529"/>
                    <a:pt x="4453" y="3523"/>
                    <a:pt x="4456" y="3517"/>
                  </a:cubicBezTo>
                  <a:cubicBezTo>
                    <a:pt x="4493" y="3452"/>
                    <a:pt x="4537" y="3390"/>
                    <a:pt x="4585" y="3333"/>
                  </a:cubicBezTo>
                  <a:cubicBezTo>
                    <a:pt x="4613" y="3299"/>
                    <a:pt x="4648" y="3267"/>
                    <a:pt x="4677" y="3232"/>
                  </a:cubicBezTo>
                  <a:cubicBezTo>
                    <a:pt x="4684" y="3234"/>
                    <a:pt x="4758" y="3250"/>
                    <a:pt x="4857" y="3275"/>
                  </a:cubicBezTo>
                  <a:cubicBezTo>
                    <a:pt x="4853" y="3298"/>
                    <a:pt x="4852" y="3322"/>
                    <a:pt x="4850" y="3338"/>
                  </a:cubicBezTo>
                  <a:cubicBezTo>
                    <a:pt x="4847" y="3368"/>
                    <a:pt x="4847" y="3399"/>
                    <a:pt x="4850" y="3428"/>
                  </a:cubicBezTo>
                  <a:cubicBezTo>
                    <a:pt x="4806" y="3544"/>
                    <a:pt x="4682" y="3906"/>
                    <a:pt x="4750" y="4239"/>
                  </a:cubicBezTo>
                  <a:cubicBezTo>
                    <a:pt x="4803" y="4500"/>
                    <a:pt x="4973" y="4936"/>
                    <a:pt x="5150" y="4936"/>
                  </a:cubicBezTo>
                  <a:cubicBezTo>
                    <a:pt x="5157" y="4936"/>
                    <a:pt x="5164" y="4935"/>
                    <a:pt x="5171" y="4934"/>
                  </a:cubicBezTo>
                  <a:cubicBezTo>
                    <a:pt x="5355" y="4896"/>
                    <a:pt x="5446" y="4550"/>
                    <a:pt x="5396" y="4299"/>
                  </a:cubicBezTo>
                  <a:cubicBezTo>
                    <a:pt x="5330" y="3975"/>
                    <a:pt x="5027" y="3585"/>
                    <a:pt x="4911" y="3445"/>
                  </a:cubicBezTo>
                  <a:cubicBezTo>
                    <a:pt x="4907" y="3411"/>
                    <a:pt x="4906" y="3377"/>
                    <a:pt x="4907" y="3343"/>
                  </a:cubicBezTo>
                  <a:cubicBezTo>
                    <a:pt x="4907" y="3324"/>
                    <a:pt x="4909" y="3306"/>
                    <a:pt x="4911" y="3288"/>
                  </a:cubicBezTo>
                  <a:cubicBezTo>
                    <a:pt x="5102" y="3334"/>
                    <a:pt x="5358" y="3396"/>
                    <a:pt x="5459" y="3427"/>
                  </a:cubicBezTo>
                  <a:cubicBezTo>
                    <a:pt x="5632" y="3478"/>
                    <a:pt x="8281" y="4277"/>
                    <a:pt x="8323" y="4290"/>
                  </a:cubicBezTo>
                  <a:cubicBezTo>
                    <a:pt x="8329" y="4292"/>
                    <a:pt x="8336" y="4293"/>
                    <a:pt x="8343" y="4293"/>
                  </a:cubicBezTo>
                  <a:cubicBezTo>
                    <a:pt x="8412" y="4293"/>
                    <a:pt x="8469" y="4192"/>
                    <a:pt x="8294" y="4153"/>
                  </a:cubicBezTo>
                  <a:cubicBezTo>
                    <a:pt x="8246" y="4143"/>
                    <a:pt x="5623" y="3328"/>
                    <a:pt x="5426" y="3272"/>
                  </a:cubicBezTo>
                  <a:cubicBezTo>
                    <a:pt x="5315" y="3241"/>
                    <a:pt x="5076" y="3184"/>
                    <a:pt x="4912" y="3146"/>
                  </a:cubicBezTo>
                  <a:cubicBezTo>
                    <a:pt x="4917" y="3128"/>
                    <a:pt x="4922" y="3110"/>
                    <a:pt x="4929" y="3092"/>
                  </a:cubicBezTo>
                  <a:cubicBezTo>
                    <a:pt x="4933" y="3083"/>
                    <a:pt x="4937" y="3074"/>
                    <a:pt x="4942" y="3064"/>
                  </a:cubicBezTo>
                  <a:cubicBezTo>
                    <a:pt x="5053" y="2992"/>
                    <a:pt x="5583" y="2632"/>
                    <a:pt x="5760" y="2243"/>
                  </a:cubicBezTo>
                  <a:cubicBezTo>
                    <a:pt x="5893" y="1952"/>
                    <a:pt x="5862" y="1593"/>
                    <a:pt x="5664" y="1503"/>
                  </a:cubicBezTo>
                  <a:cubicBezTo>
                    <a:pt x="5645" y="1494"/>
                    <a:pt x="5624" y="1490"/>
                    <a:pt x="5603" y="1490"/>
                  </a:cubicBezTo>
                  <a:cubicBezTo>
                    <a:pt x="5400" y="1490"/>
                    <a:pt x="5102" y="1852"/>
                    <a:pt x="4990" y="2098"/>
                  </a:cubicBezTo>
                  <a:cubicBezTo>
                    <a:pt x="4831" y="2446"/>
                    <a:pt x="4882" y="2866"/>
                    <a:pt x="4909" y="3018"/>
                  </a:cubicBezTo>
                  <a:cubicBezTo>
                    <a:pt x="4900" y="3035"/>
                    <a:pt x="4891" y="3051"/>
                    <a:pt x="4884" y="3069"/>
                  </a:cubicBezTo>
                  <a:cubicBezTo>
                    <a:pt x="4876" y="3089"/>
                    <a:pt x="4867" y="3111"/>
                    <a:pt x="4862" y="3135"/>
                  </a:cubicBezTo>
                  <a:cubicBezTo>
                    <a:pt x="4794" y="3119"/>
                    <a:pt x="4746" y="3109"/>
                    <a:pt x="4740" y="3108"/>
                  </a:cubicBezTo>
                  <a:cubicBezTo>
                    <a:pt x="4723" y="3064"/>
                    <a:pt x="4689" y="3026"/>
                    <a:pt x="4662" y="2988"/>
                  </a:cubicBezTo>
                  <a:cubicBezTo>
                    <a:pt x="4638" y="2952"/>
                    <a:pt x="4615" y="2916"/>
                    <a:pt x="4595" y="2878"/>
                  </a:cubicBezTo>
                  <a:cubicBezTo>
                    <a:pt x="4717" y="2603"/>
                    <a:pt x="5122" y="1633"/>
                    <a:pt x="5111" y="905"/>
                  </a:cubicBezTo>
                  <a:cubicBezTo>
                    <a:pt x="5103" y="334"/>
                    <a:pt x="4831" y="0"/>
                    <a:pt x="4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2455561" y="3227690"/>
              <a:ext cx="573263" cy="342468"/>
            </a:xfrm>
            <a:custGeom>
              <a:rect b="b" l="l" r="r" t="t"/>
              <a:pathLst>
                <a:path extrusionOk="0" h="3337" w="5586">
                  <a:moveTo>
                    <a:pt x="1831" y="1"/>
                  </a:moveTo>
                  <a:cubicBezTo>
                    <a:pt x="1217" y="1"/>
                    <a:pt x="573" y="218"/>
                    <a:pt x="1" y="722"/>
                  </a:cubicBezTo>
                  <a:cubicBezTo>
                    <a:pt x="1" y="722"/>
                    <a:pt x="171" y="2342"/>
                    <a:pt x="1660" y="3025"/>
                  </a:cubicBezTo>
                  <a:cubicBezTo>
                    <a:pt x="2189" y="3268"/>
                    <a:pt x="2735" y="3337"/>
                    <a:pt x="3266" y="3337"/>
                  </a:cubicBezTo>
                  <a:cubicBezTo>
                    <a:pt x="3977" y="3337"/>
                    <a:pt x="4661" y="3212"/>
                    <a:pt x="5245" y="3212"/>
                  </a:cubicBezTo>
                  <a:cubicBezTo>
                    <a:pt x="5363" y="3212"/>
                    <a:pt x="5476" y="3217"/>
                    <a:pt x="5585" y="3230"/>
                  </a:cubicBezTo>
                  <a:cubicBezTo>
                    <a:pt x="4727" y="2290"/>
                    <a:pt x="4234" y="975"/>
                    <a:pt x="3128" y="345"/>
                  </a:cubicBezTo>
                  <a:cubicBezTo>
                    <a:pt x="2743" y="125"/>
                    <a:pt x="2296" y="1"/>
                    <a:pt x="1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2695704" y="3300143"/>
              <a:ext cx="138133" cy="264368"/>
            </a:xfrm>
            <a:custGeom>
              <a:rect b="b" l="l" r="r" t="t"/>
              <a:pathLst>
                <a:path extrusionOk="0" h="2576" w="1346">
                  <a:moveTo>
                    <a:pt x="1288" y="0"/>
                  </a:moveTo>
                  <a:lnTo>
                    <a:pt x="1" y="946"/>
                  </a:lnTo>
                  <a:lnTo>
                    <a:pt x="110" y="2564"/>
                  </a:lnTo>
                  <a:cubicBezTo>
                    <a:pt x="135" y="2568"/>
                    <a:pt x="160" y="2572"/>
                    <a:pt x="187" y="2576"/>
                  </a:cubicBezTo>
                  <a:lnTo>
                    <a:pt x="79" y="982"/>
                  </a:lnTo>
                  <a:lnTo>
                    <a:pt x="1345" y="53"/>
                  </a:lnTo>
                  <a:cubicBezTo>
                    <a:pt x="1326" y="35"/>
                    <a:pt x="1307" y="18"/>
                    <a:pt x="1288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2589590" y="3241442"/>
              <a:ext cx="146856" cy="293412"/>
            </a:xfrm>
            <a:custGeom>
              <a:rect b="b" l="l" r="r" t="t"/>
              <a:pathLst>
                <a:path extrusionOk="0" h="2859" w="1431">
                  <a:moveTo>
                    <a:pt x="1347" y="0"/>
                  </a:moveTo>
                  <a:lnTo>
                    <a:pt x="1" y="1123"/>
                  </a:lnTo>
                  <a:lnTo>
                    <a:pt x="207" y="2818"/>
                  </a:lnTo>
                  <a:cubicBezTo>
                    <a:pt x="233" y="2832"/>
                    <a:pt x="261" y="2845"/>
                    <a:pt x="288" y="2859"/>
                  </a:cubicBezTo>
                  <a:lnTo>
                    <a:pt x="81" y="1155"/>
                  </a:lnTo>
                  <a:lnTo>
                    <a:pt x="1430" y="29"/>
                  </a:lnTo>
                  <a:cubicBezTo>
                    <a:pt x="1403" y="19"/>
                    <a:pt x="1375" y="9"/>
                    <a:pt x="134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2790940" y="3367465"/>
              <a:ext cx="102830" cy="202587"/>
            </a:xfrm>
            <a:custGeom>
              <a:rect b="b" l="l" r="r" t="t"/>
              <a:pathLst>
                <a:path extrusionOk="0" h="1974" w="1002">
                  <a:moveTo>
                    <a:pt x="956" y="1"/>
                  </a:moveTo>
                  <a:cubicBezTo>
                    <a:pt x="822" y="99"/>
                    <a:pt x="556" y="300"/>
                    <a:pt x="17" y="717"/>
                  </a:cubicBezTo>
                  <a:lnTo>
                    <a:pt x="1" y="729"/>
                  </a:lnTo>
                  <a:lnTo>
                    <a:pt x="135" y="1973"/>
                  </a:lnTo>
                  <a:cubicBezTo>
                    <a:pt x="161" y="1973"/>
                    <a:pt x="186" y="1972"/>
                    <a:pt x="211" y="1971"/>
                  </a:cubicBezTo>
                  <a:lnTo>
                    <a:pt x="80" y="763"/>
                  </a:lnTo>
                  <a:cubicBezTo>
                    <a:pt x="385" y="528"/>
                    <a:pt x="803" y="208"/>
                    <a:pt x="1001" y="61"/>
                  </a:cubicBezTo>
                  <a:cubicBezTo>
                    <a:pt x="987" y="41"/>
                    <a:pt x="971" y="21"/>
                    <a:pt x="95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2896130" y="3460136"/>
              <a:ext cx="62088" cy="103243"/>
            </a:xfrm>
            <a:custGeom>
              <a:rect b="b" l="l" r="r" t="t"/>
              <a:pathLst>
                <a:path extrusionOk="0" h="1006" w="605">
                  <a:moveTo>
                    <a:pt x="561" y="1"/>
                  </a:moveTo>
                  <a:lnTo>
                    <a:pt x="1" y="297"/>
                  </a:lnTo>
                  <a:lnTo>
                    <a:pt x="52" y="1006"/>
                  </a:lnTo>
                  <a:cubicBezTo>
                    <a:pt x="77" y="1004"/>
                    <a:pt x="102" y="1001"/>
                    <a:pt x="127" y="999"/>
                  </a:cubicBezTo>
                  <a:lnTo>
                    <a:pt x="80" y="341"/>
                  </a:lnTo>
                  <a:lnTo>
                    <a:pt x="604" y="64"/>
                  </a:lnTo>
                  <a:cubicBezTo>
                    <a:pt x="589" y="43"/>
                    <a:pt x="575" y="22"/>
                    <a:pt x="5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2499793" y="3231692"/>
              <a:ext cx="98007" cy="206487"/>
            </a:xfrm>
            <a:custGeom>
              <a:rect b="b" l="l" r="r" t="t"/>
              <a:pathLst>
                <a:path extrusionOk="0" h="2012" w="955">
                  <a:moveTo>
                    <a:pt x="954" y="0"/>
                  </a:moveTo>
                  <a:cubicBezTo>
                    <a:pt x="910" y="8"/>
                    <a:pt x="865" y="18"/>
                    <a:pt x="820" y="28"/>
                  </a:cubicBezTo>
                  <a:lnTo>
                    <a:pt x="1" y="850"/>
                  </a:lnTo>
                  <a:lnTo>
                    <a:pt x="10" y="1892"/>
                  </a:lnTo>
                  <a:cubicBezTo>
                    <a:pt x="34" y="1932"/>
                    <a:pt x="59" y="1973"/>
                    <a:pt x="87" y="2012"/>
                  </a:cubicBezTo>
                  <a:lnTo>
                    <a:pt x="77" y="880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2455561" y="3301683"/>
              <a:ext cx="487777" cy="213670"/>
            </a:xfrm>
            <a:custGeom>
              <a:rect b="b" l="l" r="r" t="t"/>
              <a:pathLst>
                <a:path extrusionOk="0" h="2082" w="4753">
                  <a:moveTo>
                    <a:pt x="1" y="1"/>
                  </a:moveTo>
                  <a:lnTo>
                    <a:pt x="1193" y="513"/>
                  </a:lnTo>
                  <a:cubicBezTo>
                    <a:pt x="1591" y="683"/>
                    <a:pt x="1990" y="850"/>
                    <a:pt x="2385" y="1023"/>
                  </a:cubicBezTo>
                  <a:cubicBezTo>
                    <a:pt x="2782" y="1193"/>
                    <a:pt x="3179" y="1366"/>
                    <a:pt x="3574" y="1541"/>
                  </a:cubicBezTo>
                  <a:cubicBezTo>
                    <a:pt x="3771" y="1628"/>
                    <a:pt x="3968" y="1717"/>
                    <a:pt x="4164" y="1808"/>
                  </a:cubicBezTo>
                  <a:cubicBezTo>
                    <a:pt x="4361" y="1896"/>
                    <a:pt x="4556" y="1991"/>
                    <a:pt x="4752" y="2082"/>
                  </a:cubicBezTo>
                  <a:cubicBezTo>
                    <a:pt x="4376" y="1868"/>
                    <a:pt x="3987" y="1676"/>
                    <a:pt x="3598" y="1489"/>
                  </a:cubicBezTo>
                  <a:cubicBezTo>
                    <a:pt x="3208" y="1301"/>
                    <a:pt x="2810" y="1128"/>
                    <a:pt x="2415" y="953"/>
                  </a:cubicBezTo>
                  <a:cubicBezTo>
                    <a:pt x="2017" y="785"/>
                    <a:pt x="1618" y="618"/>
                    <a:pt x="1215" y="458"/>
                  </a:cubicBezTo>
                  <a:cubicBezTo>
                    <a:pt x="813" y="300"/>
                    <a:pt x="409" y="144"/>
                    <a:pt x="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1651597" y="2028003"/>
              <a:ext cx="441801" cy="510469"/>
            </a:xfrm>
            <a:custGeom>
              <a:rect b="b" l="l" r="r" t="t"/>
              <a:pathLst>
                <a:path extrusionOk="0" h="4974" w="4305">
                  <a:moveTo>
                    <a:pt x="1" y="0"/>
                  </a:moveTo>
                  <a:lnTo>
                    <a:pt x="1" y="0"/>
                  </a:lnTo>
                  <a:cubicBezTo>
                    <a:pt x="295" y="1237"/>
                    <a:pt x="88" y="2627"/>
                    <a:pt x="750" y="3714"/>
                  </a:cubicBezTo>
                  <a:cubicBezTo>
                    <a:pt x="1193" y="4443"/>
                    <a:pt x="2004" y="4974"/>
                    <a:pt x="3012" y="4974"/>
                  </a:cubicBezTo>
                  <a:cubicBezTo>
                    <a:pt x="3222" y="4974"/>
                    <a:pt x="3441" y="4950"/>
                    <a:pt x="3667" y="4901"/>
                  </a:cubicBezTo>
                  <a:cubicBezTo>
                    <a:pt x="3667" y="4901"/>
                    <a:pt x="4305" y="3401"/>
                    <a:pt x="3334" y="2083"/>
                  </a:cubicBezTo>
                  <a:cubicBezTo>
                    <a:pt x="2433" y="859"/>
                    <a:pt x="866" y="61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1699113" y="2175475"/>
              <a:ext cx="235935" cy="176314"/>
            </a:xfrm>
            <a:custGeom>
              <a:rect b="b" l="l" r="r" t="t"/>
              <a:pathLst>
                <a:path extrusionOk="0" h="1718" w="2299">
                  <a:moveTo>
                    <a:pt x="2238" y="0"/>
                  </a:moveTo>
                  <a:lnTo>
                    <a:pt x="1558" y="1445"/>
                  </a:lnTo>
                  <a:lnTo>
                    <a:pt x="1" y="1645"/>
                  </a:lnTo>
                  <a:cubicBezTo>
                    <a:pt x="9" y="1670"/>
                    <a:pt x="17" y="1694"/>
                    <a:pt x="25" y="1718"/>
                  </a:cubicBezTo>
                  <a:lnTo>
                    <a:pt x="1610" y="1515"/>
                  </a:lnTo>
                  <a:lnTo>
                    <a:pt x="2299" y="48"/>
                  </a:lnTo>
                  <a:cubicBezTo>
                    <a:pt x="2279" y="32"/>
                    <a:pt x="2259" y="16"/>
                    <a:pt x="2238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1754633" y="2247826"/>
              <a:ext cx="248763" cy="203921"/>
            </a:xfrm>
            <a:custGeom>
              <a:rect b="b" l="l" r="r" t="t"/>
              <a:pathLst>
                <a:path extrusionOk="0" h="1987" w="2424">
                  <a:moveTo>
                    <a:pt x="2372" y="1"/>
                  </a:moveTo>
                  <a:lnTo>
                    <a:pt x="1725" y="1591"/>
                  </a:lnTo>
                  <a:lnTo>
                    <a:pt x="0" y="1921"/>
                  </a:lnTo>
                  <a:cubicBezTo>
                    <a:pt x="19" y="1943"/>
                    <a:pt x="39" y="1965"/>
                    <a:pt x="60" y="1986"/>
                  </a:cubicBezTo>
                  <a:lnTo>
                    <a:pt x="1780" y="1657"/>
                  </a:lnTo>
                  <a:lnTo>
                    <a:pt x="2423" y="75"/>
                  </a:lnTo>
                  <a:cubicBezTo>
                    <a:pt x="2407" y="51"/>
                    <a:pt x="2389" y="25"/>
                    <a:pt x="237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1679819" y="2123444"/>
              <a:ext cx="173026" cy="139881"/>
            </a:xfrm>
            <a:custGeom>
              <a:rect b="b" l="l" r="r" t="t"/>
              <a:pathLst>
                <a:path extrusionOk="0" h="1363" w="1686">
                  <a:moveTo>
                    <a:pt x="1617" y="0"/>
                  </a:moveTo>
                  <a:lnTo>
                    <a:pt x="1146" y="1120"/>
                  </a:lnTo>
                  <a:cubicBezTo>
                    <a:pt x="766" y="1178"/>
                    <a:pt x="245" y="1256"/>
                    <a:pt x="0" y="1287"/>
                  </a:cubicBezTo>
                  <a:cubicBezTo>
                    <a:pt x="3" y="1312"/>
                    <a:pt x="6" y="1338"/>
                    <a:pt x="11" y="1362"/>
                  </a:cubicBezTo>
                  <a:cubicBezTo>
                    <a:pt x="176" y="1342"/>
                    <a:pt x="506" y="1295"/>
                    <a:pt x="1178" y="1192"/>
                  </a:cubicBezTo>
                  <a:lnTo>
                    <a:pt x="1199" y="1188"/>
                  </a:lnTo>
                  <a:lnTo>
                    <a:pt x="1685" y="36"/>
                  </a:lnTo>
                  <a:cubicBezTo>
                    <a:pt x="1663" y="24"/>
                    <a:pt x="1640" y="12"/>
                    <a:pt x="161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1869675" y="2385856"/>
              <a:ext cx="179081" cy="141729"/>
            </a:xfrm>
            <a:custGeom>
              <a:rect b="b" l="l" r="r" t="t"/>
              <a:pathLst>
                <a:path extrusionOk="0" h="1381" w="1745">
                  <a:moveTo>
                    <a:pt x="1735" y="1"/>
                  </a:moveTo>
                  <a:lnTo>
                    <a:pt x="1195" y="995"/>
                  </a:lnTo>
                  <a:lnTo>
                    <a:pt x="0" y="1339"/>
                  </a:lnTo>
                  <a:cubicBezTo>
                    <a:pt x="44" y="1354"/>
                    <a:pt x="88" y="1368"/>
                    <a:pt x="131" y="1381"/>
                  </a:cubicBezTo>
                  <a:lnTo>
                    <a:pt x="1246" y="1060"/>
                  </a:lnTo>
                  <a:lnTo>
                    <a:pt x="1745" y="143"/>
                  </a:lnTo>
                  <a:cubicBezTo>
                    <a:pt x="1743" y="97"/>
                    <a:pt x="1740" y="49"/>
                    <a:pt x="173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1705168" y="2107742"/>
              <a:ext cx="322858" cy="423338"/>
            </a:xfrm>
            <a:custGeom>
              <a:rect b="b" l="l" r="r" t="t"/>
              <a:pathLst>
                <a:path extrusionOk="0" h="4125" w="3146">
                  <a:moveTo>
                    <a:pt x="0" y="0"/>
                  </a:moveTo>
                  <a:cubicBezTo>
                    <a:pt x="225" y="370"/>
                    <a:pt x="471" y="726"/>
                    <a:pt x="721" y="1079"/>
                  </a:cubicBezTo>
                  <a:cubicBezTo>
                    <a:pt x="972" y="1431"/>
                    <a:pt x="1235" y="1775"/>
                    <a:pt x="1497" y="2120"/>
                  </a:cubicBezTo>
                  <a:cubicBezTo>
                    <a:pt x="1763" y="2461"/>
                    <a:pt x="2031" y="2801"/>
                    <a:pt x="2306" y="3135"/>
                  </a:cubicBezTo>
                  <a:cubicBezTo>
                    <a:pt x="2580" y="3468"/>
                    <a:pt x="2858" y="3800"/>
                    <a:pt x="3145" y="4124"/>
                  </a:cubicBezTo>
                  <a:lnTo>
                    <a:pt x="2352" y="3098"/>
                  </a:lnTo>
                  <a:cubicBezTo>
                    <a:pt x="2086" y="2757"/>
                    <a:pt x="1818" y="2418"/>
                    <a:pt x="1557" y="2073"/>
                  </a:cubicBezTo>
                  <a:cubicBezTo>
                    <a:pt x="1291" y="1733"/>
                    <a:pt x="1029" y="1390"/>
                    <a:pt x="769" y="1045"/>
                  </a:cubicBezTo>
                  <a:cubicBezTo>
                    <a:pt x="638" y="872"/>
                    <a:pt x="508" y="699"/>
                    <a:pt x="382" y="524"/>
                  </a:cubicBezTo>
                  <a:cubicBezTo>
                    <a:pt x="252" y="352"/>
                    <a:pt x="128" y="175"/>
                    <a:pt x="0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1479290" y="2780655"/>
              <a:ext cx="365756" cy="190785"/>
            </a:xfrm>
            <a:custGeom>
              <a:rect b="b" l="l" r="r" t="t"/>
              <a:pathLst>
                <a:path extrusionOk="0" h="1859" w="3564">
                  <a:moveTo>
                    <a:pt x="2298" y="1"/>
                  </a:moveTo>
                  <a:cubicBezTo>
                    <a:pt x="2186" y="1"/>
                    <a:pt x="2067" y="13"/>
                    <a:pt x="1944" y="40"/>
                  </a:cubicBezTo>
                  <a:cubicBezTo>
                    <a:pt x="1058" y="235"/>
                    <a:pt x="545" y="1030"/>
                    <a:pt x="1" y="1354"/>
                  </a:cubicBezTo>
                  <a:cubicBezTo>
                    <a:pt x="675" y="1479"/>
                    <a:pt x="1318" y="1858"/>
                    <a:pt x="1991" y="1858"/>
                  </a:cubicBezTo>
                  <a:cubicBezTo>
                    <a:pt x="2063" y="1858"/>
                    <a:pt x="2135" y="1854"/>
                    <a:pt x="2208" y="1845"/>
                  </a:cubicBezTo>
                  <a:cubicBezTo>
                    <a:pt x="2818" y="1766"/>
                    <a:pt x="3402" y="1323"/>
                    <a:pt x="3563" y="541"/>
                  </a:cubicBezTo>
                  <a:cubicBezTo>
                    <a:pt x="3563" y="541"/>
                    <a:pt x="3059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1770540" y="2790199"/>
              <a:ext cx="47208" cy="130440"/>
            </a:xfrm>
            <a:custGeom>
              <a:rect b="b" l="l" r="r" t="t"/>
              <a:pathLst>
                <a:path extrusionOk="0" h="1271" w="460">
                  <a:moveTo>
                    <a:pt x="1" y="0"/>
                  </a:moveTo>
                  <a:lnTo>
                    <a:pt x="413" y="536"/>
                  </a:lnTo>
                  <a:lnTo>
                    <a:pt x="311" y="1271"/>
                  </a:lnTo>
                  <a:cubicBezTo>
                    <a:pt x="329" y="1251"/>
                    <a:pt x="347" y="1230"/>
                    <a:pt x="365" y="1209"/>
                  </a:cubicBezTo>
                  <a:lnTo>
                    <a:pt x="460" y="523"/>
                  </a:lnTo>
                  <a:lnTo>
                    <a:pt x="81" y="30"/>
                  </a:lnTo>
                  <a:cubicBezTo>
                    <a:pt x="55" y="19"/>
                    <a:pt x="28" y="10"/>
                    <a:pt x="1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1535734" y="2836175"/>
              <a:ext cx="309312" cy="73584"/>
            </a:xfrm>
            <a:custGeom>
              <a:rect b="b" l="l" r="r" t="t"/>
              <a:pathLst>
                <a:path extrusionOk="0" h="717" w="3014">
                  <a:moveTo>
                    <a:pt x="3013" y="0"/>
                  </a:moveTo>
                  <a:lnTo>
                    <a:pt x="2261" y="184"/>
                  </a:lnTo>
                  <a:cubicBezTo>
                    <a:pt x="2010" y="246"/>
                    <a:pt x="1760" y="311"/>
                    <a:pt x="1510" y="369"/>
                  </a:cubicBezTo>
                  <a:cubicBezTo>
                    <a:pt x="1259" y="432"/>
                    <a:pt x="1009" y="492"/>
                    <a:pt x="757" y="550"/>
                  </a:cubicBezTo>
                  <a:cubicBezTo>
                    <a:pt x="631" y="580"/>
                    <a:pt x="506" y="609"/>
                    <a:pt x="379" y="636"/>
                  </a:cubicBezTo>
                  <a:cubicBezTo>
                    <a:pt x="254" y="665"/>
                    <a:pt x="128" y="689"/>
                    <a:pt x="1" y="717"/>
                  </a:cubicBezTo>
                  <a:cubicBezTo>
                    <a:pt x="257" y="683"/>
                    <a:pt x="511" y="636"/>
                    <a:pt x="764" y="584"/>
                  </a:cubicBezTo>
                  <a:cubicBezTo>
                    <a:pt x="1017" y="533"/>
                    <a:pt x="1269" y="473"/>
                    <a:pt x="1520" y="414"/>
                  </a:cubicBezTo>
                  <a:cubicBezTo>
                    <a:pt x="1771" y="351"/>
                    <a:pt x="2021" y="287"/>
                    <a:pt x="2269" y="218"/>
                  </a:cubicBezTo>
                  <a:cubicBezTo>
                    <a:pt x="2518" y="149"/>
                    <a:pt x="2767" y="78"/>
                    <a:pt x="3013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2336106" y="2716822"/>
              <a:ext cx="842449" cy="604681"/>
            </a:xfrm>
            <a:custGeom>
              <a:rect b="b" l="l" r="r" t="t"/>
              <a:pathLst>
                <a:path extrusionOk="0" h="5892" w="8209">
                  <a:moveTo>
                    <a:pt x="8208" y="1"/>
                  </a:moveTo>
                  <a:lnTo>
                    <a:pt x="8208" y="1"/>
                  </a:lnTo>
                  <a:cubicBezTo>
                    <a:pt x="6260" y="409"/>
                    <a:pt x="4100" y="25"/>
                    <a:pt x="2372" y="1012"/>
                  </a:cubicBezTo>
                  <a:cubicBezTo>
                    <a:pt x="973" y="1811"/>
                    <a:pt x="1" y="3464"/>
                    <a:pt x="392" y="5520"/>
                  </a:cubicBezTo>
                  <a:cubicBezTo>
                    <a:pt x="392" y="5520"/>
                    <a:pt x="1204" y="5892"/>
                    <a:pt x="2303" y="5892"/>
                  </a:cubicBezTo>
                  <a:cubicBezTo>
                    <a:pt x="3060" y="5892"/>
                    <a:pt x="3953" y="5715"/>
                    <a:pt x="4810" y="5119"/>
                  </a:cubicBezTo>
                  <a:cubicBezTo>
                    <a:pt x="6761" y="3764"/>
                    <a:pt x="7212" y="1327"/>
                    <a:pt x="8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2670150" y="2777474"/>
              <a:ext cx="265901" cy="375822"/>
            </a:xfrm>
            <a:custGeom>
              <a:rect b="b" l="l" r="r" t="t"/>
              <a:pathLst>
                <a:path extrusionOk="0" h="3662" w="2591">
                  <a:moveTo>
                    <a:pt x="117" y="0"/>
                  </a:moveTo>
                  <a:cubicBezTo>
                    <a:pt x="78" y="12"/>
                    <a:pt x="39" y="25"/>
                    <a:pt x="1" y="37"/>
                  </a:cubicBezTo>
                  <a:lnTo>
                    <a:pt x="250" y="2520"/>
                  </a:lnTo>
                  <a:lnTo>
                    <a:pt x="2513" y="3661"/>
                  </a:lnTo>
                  <a:cubicBezTo>
                    <a:pt x="2539" y="3630"/>
                    <a:pt x="2564" y="3599"/>
                    <a:pt x="2591" y="3568"/>
                  </a:cubicBezTo>
                  <a:lnTo>
                    <a:pt x="361" y="24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2511595" y="2859882"/>
              <a:ext cx="308388" cy="396758"/>
            </a:xfrm>
            <a:custGeom>
              <a:rect b="b" l="l" r="r" t="t"/>
              <a:pathLst>
                <a:path extrusionOk="0" h="3866" w="3005">
                  <a:moveTo>
                    <a:pt x="106" y="0"/>
                  </a:moveTo>
                  <a:cubicBezTo>
                    <a:pt x="70" y="29"/>
                    <a:pt x="35" y="59"/>
                    <a:pt x="0" y="90"/>
                  </a:cubicBezTo>
                  <a:lnTo>
                    <a:pt x="440" y="2794"/>
                  </a:lnTo>
                  <a:lnTo>
                    <a:pt x="2885" y="3866"/>
                  </a:lnTo>
                  <a:cubicBezTo>
                    <a:pt x="2924" y="3841"/>
                    <a:pt x="2965" y="3814"/>
                    <a:pt x="3005" y="3788"/>
                  </a:cubicBezTo>
                  <a:lnTo>
                    <a:pt x="547" y="271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2809515" y="2750996"/>
              <a:ext cx="211408" cy="275965"/>
            </a:xfrm>
            <a:custGeom>
              <a:rect b="b" l="l" r="r" t="t"/>
              <a:pathLst>
                <a:path extrusionOk="0" h="2689" w="2060">
                  <a:moveTo>
                    <a:pt x="118" y="1"/>
                  </a:moveTo>
                  <a:cubicBezTo>
                    <a:pt x="78" y="5"/>
                    <a:pt x="40" y="9"/>
                    <a:pt x="1" y="15"/>
                  </a:cubicBezTo>
                  <a:cubicBezTo>
                    <a:pt x="25" y="273"/>
                    <a:pt x="85" y="791"/>
                    <a:pt x="216" y="1846"/>
                  </a:cubicBezTo>
                  <a:lnTo>
                    <a:pt x="221" y="1880"/>
                  </a:lnTo>
                  <a:lnTo>
                    <a:pt x="2002" y="2688"/>
                  </a:lnTo>
                  <a:cubicBezTo>
                    <a:pt x="2021" y="2653"/>
                    <a:pt x="2040" y="2619"/>
                    <a:pt x="2059" y="2584"/>
                  </a:cubicBezTo>
                  <a:lnTo>
                    <a:pt x="331" y="1799"/>
                  </a:lnTo>
                  <a:cubicBezTo>
                    <a:pt x="255" y="1202"/>
                    <a:pt x="158" y="385"/>
                    <a:pt x="118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2387829" y="3036294"/>
              <a:ext cx="214281" cy="285099"/>
            </a:xfrm>
            <a:custGeom>
              <a:rect b="b" l="l" r="r" t="t"/>
              <a:pathLst>
                <a:path extrusionOk="0" h="2778" w="2088">
                  <a:moveTo>
                    <a:pt x="70" y="1"/>
                  </a:moveTo>
                  <a:cubicBezTo>
                    <a:pt x="45" y="67"/>
                    <a:pt x="22" y="135"/>
                    <a:pt x="1" y="203"/>
                  </a:cubicBezTo>
                  <a:lnTo>
                    <a:pt x="455" y="1960"/>
                  </a:lnTo>
                  <a:lnTo>
                    <a:pt x="1865" y="2777"/>
                  </a:lnTo>
                  <a:cubicBezTo>
                    <a:pt x="1938" y="2776"/>
                    <a:pt x="2012" y="2774"/>
                    <a:pt x="2087" y="2769"/>
                  </a:cubicBezTo>
                  <a:lnTo>
                    <a:pt x="557" y="188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2376232" y="2797075"/>
              <a:ext cx="675273" cy="486352"/>
            </a:xfrm>
            <a:custGeom>
              <a:rect b="b" l="l" r="r" t="t"/>
              <a:pathLst>
                <a:path extrusionOk="0" h="4739" w="6580">
                  <a:moveTo>
                    <a:pt x="6580" y="0"/>
                  </a:moveTo>
                  <a:cubicBezTo>
                    <a:pt x="5993" y="337"/>
                    <a:pt x="5426" y="705"/>
                    <a:pt x="4863" y="1081"/>
                  </a:cubicBezTo>
                  <a:cubicBezTo>
                    <a:pt x="4301" y="1458"/>
                    <a:pt x="3753" y="1854"/>
                    <a:pt x="3203" y="2248"/>
                  </a:cubicBezTo>
                  <a:cubicBezTo>
                    <a:pt x="2659" y="2649"/>
                    <a:pt x="2117" y="3054"/>
                    <a:pt x="1583" y="3468"/>
                  </a:cubicBezTo>
                  <a:cubicBezTo>
                    <a:pt x="1049" y="3883"/>
                    <a:pt x="519" y="4303"/>
                    <a:pt x="1" y="4738"/>
                  </a:cubicBezTo>
                  <a:lnTo>
                    <a:pt x="1637" y="3541"/>
                  </a:lnTo>
                  <a:cubicBezTo>
                    <a:pt x="2183" y="3142"/>
                    <a:pt x="2724" y="2738"/>
                    <a:pt x="3273" y="2344"/>
                  </a:cubicBezTo>
                  <a:cubicBezTo>
                    <a:pt x="3817" y="1943"/>
                    <a:pt x="4365" y="1548"/>
                    <a:pt x="4915" y="1156"/>
                  </a:cubicBezTo>
                  <a:cubicBezTo>
                    <a:pt x="5190" y="960"/>
                    <a:pt x="5466" y="765"/>
                    <a:pt x="5744" y="574"/>
                  </a:cubicBezTo>
                  <a:cubicBezTo>
                    <a:pt x="6019" y="378"/>
                    <a:pt x="6301" y="192"/>
                    <a:pt x="658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1166284" y="2388730"/>
              <a:ext cx="976374" cy="493844"/>
            </a:xfrm>
            <a:custGeom>
              <a:rect b="b" l="l" r="r" t="t"/>
              <a:pathLst>
                <a:path extrusionOk="0" h="4812" w="9514">
                  <a:moveTo>
                    <a:pt x="5370" y="1"/>
                  </a:moveTo>
                  <a:cubicBezTo>
                    <a:pt x="3261" y="1"/>
                    <a:pt x="1493" y="1320"/>
                    <a:pt x="0" y="1630"/>
                  </a:cubicBezTo>
                  <a:cubicBezTo>
                    <a:pt x="1731" y="2610"/>
                    <a:pt x="3100" y="4326"/>
                    <a:pt x="5048" y="4727"/>
                  </a:cubicBezTo>
                  <a:cubicBezTo>
                    <a:pt x="5319" y="4783"/>
                    <a:pt x="5597" y="4811"/>
                    <a:pt x="5877" y="4811"/>
                  </a:cubicBezTo>
                  <a:cubicBezTo>
                    <a:pt x="7230" y="4811"/>
                    <a:pt x="8631" y="4144"/>
                    <a:pt x="9514" y="2652"/>
                  </a:cubicBezTo>
                  <a:cubicBezTo>
                    <a:pt x="9514" y="2652"/>
                    <a:pt x="8476" y="326"/>
                    <a:pt x="5933" y="33"/>
                  </a:cubicBezTo>
                  <a:cubicBezTo>
                    <a:pt x="5743" y="11"/>
                    <a:pt x="5555" y="1"/>
                    <a:pt x="5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1596802" y="2436453"/>
              <a:ext cx="135620" cy="379330"/>
            </a:xfrm>
            <a:custGeom>
              <a:rect b="b" l="l" r="r" t="t"/>
              <a:pathLst>
                <a:path extrusionOk="0" h="4380" w="1566">
                  <a:moveTo>
                    <a:pt x="621" y="0"/>
                  </a:moveTo>
                  <a:cubicBezTo>
                    <a:pt x="581" y="5"/>
                    <a:pt x="541" y="12"/>
                    <a:pt x="500" y="18"/>
                  </a:cubicBezTo>
                  <a:lnTo>
                    <a:pt x="1431" y="2335"/>
                  </a:lnTo>
                  <a:lnTo>
                    <a:pt x="0" y="4330"/>
                  </a:lnTo>
                  <a:cubicBezTo>
                    <a:pt x="37" y="4347"/>
                    <a:pt x="74" y="4363"/>
                    <a:pt x="111" y="4380"/>
                  </a:cubicBezTo>
                  <a:lnTo>
                    <a:pt x="1566" y="2351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1753196" y="2393759"/>
              <a:ext cx="163687" cy="488712"/>
            </a:xfrm>
            <a:custGeom>
              <a:rect b="b" l="l" r="r" t="t"/>
              <a:pathLst>
                <a:path extrusionOk="0" h="4762" w="1595">
                  <a:moveTo>
                    <a:pt x="328" y="0"/>
                  </a:moveTo>
                  <a:lnTo>
                    <a:pt x="1460" y="2433"/>
                  </a:lnTo>
                  <a:lnTo>
                    <a:pt x="0" y="4759"/>
                  </a:lnTo>
                  <a:cubicBezTo>
                    <a:pt x="46" y="4761"/>
                    <a:pt x="92" y="4762"/>
                    <a:pt x="138" y="4762"/>
                  </a:cubicBezTo>
                  <a:lnTo>
                    <a:pt x="1595" y="2441"/>
                  </a:lnTo>
                  <a:lnTo>
                    <a:pt x="468" y="21"/>
                  </a:lnTo>
                  <a:cubicBezTo>
                    <a:pt x="422" y="14"/>
                    <a:pt x="375" y="7"/>
                    <a:pt x="32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1965322" y="2483761"/>
              <a:ext cx="103343" cy="350165"/>
            </a:xfrm>
            <a:custGeom>
              <a:rect b="b" l="l" r="r" t="t"/>
              <a:pathLst>
                <a:path extrusionOk="0" h="3412" w="1007">
                  <a:moveTo>
                    <a:pt x="317" y="1"/>
                  </a:moveTo>
                  <a:lnTo>
                    <a:pt x="878" y="1678"/>
                  </a:lnTo>
                  <a:lnTo>
                    <a:pt x="1" y="3411"/>
                  </a:lnTo>
                  <a:cubicBezTo>
                    <a:pt x="64" y="3378"/>
                    <a:pt x="126" y="3342"/>
                    <a:pt x="188" y="3306"/>
                  </a:cubicBezTo>
                  <a:lnTo>
                    <a:pt x="1007" y="1688"/>
                  </a:lnTo>
                  <a:lnTo>
                    <a:pt x="489" y="141"/>
                  </a:lnTo>
                  <a:cubicBezTo>
                    <a:pt x="433" y="94"/>
                    <a:pt x="376" y="47"/>
                    <a:pt x="31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1314577" y="2579613"/>
              <a:ext cx="828081" cy="81384"/>
            </a:xfrm>
            <a:custGeom>
              <a:rect b="b" l="l" r="r" t="t"/>
              <a:pathLst>
                <a:path extrusionOk="0" h="793" w="8069">
                  <a:moveTo>
                    <a:pt x="0" y="0"/>
                  </a:moveTo>
                  <a:lnTo>
                    <a:pt x="0" y="0"/>
                  </a:lnTo>
                  <a:cubicBezTo>
                    <a:pt x="663" y="136"/>
                    <a:pt x="1333" y="234"/>
                    <a:pt x="2003" y="323"/>
                  </a:cubicBezTo>
                  <a:cubicBezTo>
                    <a:pt x="2674" y="412"/>
                    <a:pt x="3347" y="478"/>
                    <a:pt x="4020" y="545"/>
                  </a:cubicBezTo>
                  <a:cubicBezTo>
                    <a:pt x="4693" y="603"/>
                    <a:pt x="5367" y="659"/>
                    <a:pt x="6042" y="700"/>
                  </a:cubicBezTo>
                  <a:cubicBezTo>
                    <a:pt x="6717" y="742"/>
                    <a:pt x="7393" y="777"/>
                    <a:pt x="8069" y="792"/>
                  </a:cubicBezTo>
                  <a:lnTo>
                    <a:pt x="6049" y="610"/>
                  </a:lnTo>
                  <a:cubicBezTo>
                    <a:pt x="5376" y="549"/>
                    <a:pt x="4703" y="494"/>
                    <a:pt x="4031" y="427"/>
                  </a:cubicBezTo>
                  <a:cubicBezTo>
                    <a:pt x="3357" y="369"/>
                    <a:pt x="2685" y="303"/>
                    <a:pt x="2014" y="233"/>
                  </a:cubicBezTo>
                  <a:cubicBezTo>
                    <a:pt x="1677" y="198"/>
                    <a:pt x="1341" y="163"/>
                    <a:pt x="1006" y="123"/>
                  </a:cubicBezTo>
                  <a:cubicBezTo>
                    <a:pt x="670" y="88"/>
                    <a:pt x="335" y="40"/>
                    <a:pt x="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1483087" y="3174427"/>
              <a:ext cx="779334" cy="694686"/>
            </a:xfrm>
            <a:custGeom>
              <a:rect b="b" l="l" r="r" t="t"/>
              <a:pathLst>
                <a:path extrusionOk="0" h="6769" w="7594">
                  <a:moveTo>
                    <a:pt x="5720" y="1"/>
                  </a:moveTo>
                  <a:cubicBezTo>
                    <a:pt x="4844" y="1"/>
                    <a:pt x="3626" y="218"/>
                    <a:pt x="2590" y="1198"/>
                  </a:cubicBezTo>
                  <a:cubicBezTo>
                    <a:pt x="865" y="2832"/>
                    <a:pt x="786" y="5308"/>
                    <a:pt x="1" y="6769"/>
                  </a:cubicBezTo>
                  <a:cubicBezTo>
                    <a:pt x="1864" y="6074"/>
                    <a:pt x="4057" y="6128"/>
                    <a:pt x="5617" y="4893"/>
                  </a:cubicBezTo>
                  <a:cubicBezTo>
                    <a:pt x="6881" y="3893"/>
                    <a:pt x="7593" y="2112"/>
                    <a:pt x="6898" y="138"/>
                  </a:cubicBezTo>
                  <a:cubicBezTo>
                    <a:pt x="6898" y="138"/>
                    <a:pt x="6417" y="1"/>
                    <a:pt x="5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1658679" y="3400100"/>
              <a:ext cx="317214" cy="334566"/>
            </a:xfrm>
            <a:custGeom>
              <a:rect b="b" l="l" r="r" t="t"/>
              <a:pathLst>
                <a:path extrusionOk="0" h="3260" w="3091">
                  <a:moveTo>
                    <a:pt x="63" y="1"/>
                  </a:moveTo>
                  <a:cubicBezTo>
                    <a:pt x="41" y="35"/>
                    <a:pt x="21" y="70"/>
                    <a:pt x="0" y="104"/>
                  </a:cubicBezTo>
                  <a:lnTo>
                    <a:pt x="2373" y="881"/>
                  </a:lnTo>
                  <a:lnTo>
                    <a:pt x="2982" y="3260"/>
                  </a:lnTo>
                  <a:cubicBezTo>
                    <a:pt x="3018" y="3243"/>
                    <a:pt x="3054" y="3224"/>
                    <a:pt x="3090" y="3207"/>
                  </a:cubicBezTo>
                  <a:lnTo>
                    <a:pt x="2472" y="78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1757506" y="3279721"/>
              <a:ext cx="362061" cy="349549"/>
            </a:xfrm>
            <a:custGeom>
              <a:rect b="b" l="l" r="r" t="t"/>
              <a:pathLst>
                <a:path extrusionOk="0" h="3406" w="3528">
                  <a:moveTo>
                    <a:pt x="108" y="1"/>
                  </a:moveTo>
                  <a:cubicBezTo>
                    <a:pt x="73" y="32"/>
                    <a:pt x="37" y="64"/>
                    <a:pt x="1" y="95"/>
                  </a:cubicBezTo>
                  <a:lnTo>
                    <a:pt x="2592" y="791"/>
                  </a:lnTo>
                  <a:lnTo>
                    <a:pt x="3436" y="3405"/>
                  </a:lnTo>
                  <a:cubicBezTo>
                    <a:pt x="3467" y="3371"/>
                    <a:pt x="3498" y="3336"/>
                    <a:pt x="3528" y="3301"/>
                  </a:cubicBezTo>
                  <a:lnTo>
                    <a:pt x="2686" y="69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1593820" y="3538028"/>
              <a:ext cx="248660" cy="243740"/>
            </a:xfrm>
            <a:custGeom>
              <a:rect b="b" l="l" r="r" t="t"/>
              <a:pathLst>
                <a:path extrusionOk="0" h="2375" w="2423">
                  <a:moveTo>
                    <a:pt x="43" y="0"/>
                  </a:moveTo>
                  <a:cubicBezTo>
                    <a:pt x="29" y="38"/>
                    <a:pt x="15" y="75"/>
                    <a:pt x="1" y="112"/>
                  </a:cubicBezTo>
                  <a:lnTo>
                    <a:pt x="1828" y="629"/>
                  </a:lnTo>
                  <a:cubicBezTo>
                    <a:pt x="1991" y="1208"/>
                    <a:pt x="2212" y="2001"/>
                    <a:pt x="2308" y="2374"/>
                  </a:cubicBezTo>
                  <a:cubicBezTo>
                    <a:pt x="2347" y="2364"/>
                    <a:pt x="2385" y="2354"/>
                    <a:pt x="2423" y="2344"/>
                  </a:cubicBezTo>
                  <a:cubicBezTo>
                    <a:pt x="2359" y="2092"/>
                    <a:pt x="2223" y="1589"/>
                    <a:pt x="1934" y="564"/>
                  </a:cubicBezTo>
                  <a:lnTo>
                    <a:pt x="1925" y="53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1962243" y="3181509"/>
              <a:ext cx="251329" cy="254106"/>
            </a:xfrm>
            <a:custGeom>
              <a:rect b="b" l="l" r="r" t="t"/>
              <a:pathLst>
                <a:path extrusionOk="0" h="2476" w="2449">
                  <a:moveTo>
                    <a:pt x="218" y="0"/>
                  </a:moveTo>
                  <a:cubicBezTo>
                    <a:pt x="147" y="11"/>
                    <a:pt x="74" y="25"/>
                    <a:pt x="0" y="41"/>
                  </a:cubicBezTo>
                  <a:lnTo>
                    <a:pt x="1647" y="689"/>
                  </a:lnTo>
                  <a:lnTo>
                    <a:pt x="2410" y="2475"/>
                  </a:lnTo>
                  <a:cubicBezTo>
                    <a:pt x="2425" y="2406"/>
                    <a:pt x="2437" y="2336"/>
                    <a:pt x="2448" y="2264"/>
                  </a:cubicBezTo>
                  <a:lnTo>
                    <a:pt x="1736" y="59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1596488" y="3188590"/>
              <a:ext cx="594609" cy="582206"/>
            </a:xfrm>
            <a:custGeom>
              <a:rect b="b" l="l" r="r" t="t"/>
              <a:pathLst>
                <a:path extrusionOk="0" h="5673" w="5794">
                  <a:moveTo>
                    <a:pt x="5793" y="0"/>
                  </a:moveTo>
                  <a:lnTo>
                    <a:pt x="4355" y="1429"/>
                  </a:lnTo>
                  <a:cubicBezTo>
                    <a:pt x="3876" y="1906"/>
                    <a:pt x="3402" y="2387"/>
                    <a:pt x="2918" y="2859"/>
                  </a:cubicBezTo>
                  <a:cubicBezTo>
                    <a:pt x="2440" y="3337"/>
                    <a:pt x="1959" y="3810"/>
                    <a:pt x="1472" y="4279"/>
                  </a:cubicBezTo>
                  <a:cubicBezTo>
                    <a:pt x="1230" y="4515"/>
                    <a:pt x="988" y="4749"/>
                    <a:pt x="740" y="4980"/>
                  </a:cubicBezTo>
                  <a:cubicBezTo>
                    <a:pt x="498" y="5215"/>
                    <a:pt x="247" y="5442"/>
                    <a:pt x="0" y="5673"/>
                  </a:cubicBezTo>
                  <a:cubicBezTo>
                    <a:pt x="530" y="5252"/>
                    <a:pt x="1036" y="4802"/>
                    <a:pt x="1535" y="4346"/>
                  </a:cubicBezTo>
                  <a:cubicBezTo>
                    <a:pt x="2034" y="3889"/>
                    <a:pt x="2517" y="3415"/>
                    <a:pt x="3002" y="2943"/>
                  </a:cubicBezTo>
                  <a:cubicBezTo>
                    <a:pt x="3479" y="2464"/>
                    <a:pt x="3954" y="1984"/>
                    <a:pt x="4420" y="1493"/>
                  </a:cubicBezTo>
                  <a:cubicBezTo>
                    <a:pt x="4885" y="1002"/>
                    <a:pt x="5347" y="508"/>
                    <a:pt x="579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1662168" y="3754561"/>
              <a:ext cx="1209744" cy="507903"/>
            </a:xfrm>
            <a:custGeom>
              <a:rect b="b" l="l" r="r" t="t"/>
              <a:pathLst>
                <a:path extrusionOk="0" h="4949" w="11788">
                  <a:moveTo>
                    <a:pt x="5894" y="1"/>
                  </a:moveTo>
                  <a:cubicBezTo>
                    <a:pt x="2639" y="1"/>
                    <a:pt x="0" y="1108"/>
                    <a:pt x="0" y="2474"/>
                  </a:cubicBezTo>
                  <a:cubicBezTo>
                    <a:pt x="0" y="3841"/>
                    <a:pt x="2639" y="4948"/>
                    <a:pt x="5894" y="4948"/>
                  </a:cubicBezTo>
                  <a:cubicBezTo>
                    <a:pt x="9149" y="4948"/>
                    <a:pt x="11787" y="3841"/>
                    <a:pt x="11787" y="2474"/>
                  </a:cubicBezTo>
                  <a:cubicBezTo>
                    <a:pt x="11787" y="1108"/>
                    <a:pt x="9149" y="1"/>
                    <a:pt x="58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1835912" y="2078494"/>
              <a:ext cx="876417" cy="488404"/>
            </a:xfrm>
            <a:custGeom>
              <a:rect b="b" l="l" r="r" t="t"/>
              <a:pathLst>
                <a:path extrusionOk="0" h="4759" w="8540">
                  <a:moveTo>
                    <a:pt x="1653" y="1"/>
                  </a:moveTo>
                  <a:cubicBezTo>
                    <a:pt x="1652" y="580"/>
                    <a:pt x="1240" y="2422"/>
                    <a:pt x="1" y="3041"/>
                  </a:cubicBezTo>
                  <a:cubicBezTo>
                    <a:pt x="289" y="3924"/>
                    <a:pt x="2234" y="4759"/>
                    <a:pt x="4297" y="4759"/>
                  </a:cubicBezTo>
                  <a:cubicBezTo>
                    <a:pt x="5872" y="4759"/>
                    <a:pt x="7515" y="4272"/>
                    <a:pt x="8539" y="2947"/>
                  </a:cubicBezTo>
                  <a:cubicBezTo>
                    <a:pt x="7282" y="1446"/>
                    <a:pt x="7151" y="76"/>
                    <a:pt x="7151" y="76"/>
                  </a:cubicBezTo>
                  <a:lnTo>
                    <a:pt x="1653" y="1"/>
                  </a:ln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2374795" y="2469291"/>
              <a:ext cx="355801" cy="659484"/>
            </a:xfrm>
            <a:custGeom>
              <a:rect b="b" l="l" r="r" t="t"/>
              <a:pathLst>
                <a:path extrusionOk="0" h="6426" w="3467">
                  <a:moveTo>
                    <a:pt x="942" y="1"/>
                  </a:moveTo>
                  <a:cubicBezTo>
                    <a:pt x="923" y="1"/>
                    <a:pt x="905" y="2"/>
                    <a:pt x="886" y="4"/>
                  </a:cubicBezTo>
                  <a:cubicBezTo>
                    <a:pt x="0" y="117"/>
                    <a:pt x="1123" y="3001"/>
                    <a:pt x="1430" y="3988"/>
                  </a:cubicBezTo>
                  <a:cubicBezTo>
                    <a:pt x="1661" y="4815"/>
                    <a:pt x="1932" y="5717"/>
                    <a:pt x="2024" y="5928"/>
                  </a:cubicBezTo>
                  <a:cubicBezTo>
                    <a:pt x="2169" y="6265"/>
                    <a:pt x="2425" y="6425"/>
                    <a:pt x="2679" y="6425"/>
                  </a:cubicBezTo>
                  <a:cubicBezTo>
                    <a:pt x="3036" y="6425"/>
                    <a:pt x="3390" y="6109"/>
                    <a:pt x="3430" y="5527"/>
                  </a:cubicBezTo>
                  <a:cubicBezTo>
                    <a:pt x="3466" y="4994"/>
                    <a:pt x="3393" y="4174"/>
                    <a:pt x="3059" y="3112"/>
                  </a:cubicBezTo>
                  <a:cubicBezTo>
                    <a:pt x="2682" y="1917"/>
                    <a:pt x="2289" y="1160"/>
                    <a:pt x="1918" y="678"/>
                  </a:cubicBezTo>
                  <a:cubicBezTo>
                    <a:pt x="1585" y="243"/>
                    <a:pt x="1220" y="1"/>
                    <a:pt x="94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1828831" y="2469291"/>
              <a:ext cx="342973" cy="659484"/>
            </a:xfrm>
            <a:custGeom>
              <a:rect b="b" l="l" r="r" t="t"/>
              <a:pathLst>
                <a:path extrusionOk="0" h="6426" w="3342">
                  <a:moveTo>
                    <a:pt x="2394" y="0"/>
                  </a:moveTo>
                  <a:cubicBezTo>
                    <a:pt x="2115" y="0"/>
                    <a:pt x="1735" y="221"/>
                    <a:pt x="1404" y="654"/>
                  </a:cubicBezTo>
                  <a:cubicBezTo>
                    <a:pt x="1034" y="1136"/>
                    <a:pt x="625" y="1982"/>
                    <a:pt x="340" y="3058"/>
                  </a:cubicBezTo>
                  <a:cubicBezTo>
                    <a:pt x="55" y="4134"/>
                    <a:pt x="0" y="4994"/>
                    <a:pt x="37" y="5527"/>
                  </a:cubicBezTo>
                  <a:cubicBezTo>
                    <a:pt x="77" y="6109"/>
                    <a:pt x="431" y="6425"/>
                    <a:pt x="788" y="6425"/>
                  </a:cubicBezTo>
                  <a:cubicBezTo>
                    <a:pt x="1042" y="6425"/>
                    <a:pt x="1297" y="6265"/>
                    <a:pt x="1443" y="5928"/>
                  </a:cubicBezTo>
                  <a:cubicBezTo>
                    <a:pt x="1534" y="5717"/>
                    <a:pt x="1805" y="4815"/>
                    <a:pt x="2035" y="3988"/>
                  </a:cubicBezTo>
                  <a:cubicBezTo>
                    <a:pt x="2344" y="3001"/>
                    <a:pt x="3342" y="117"/>
                    <a:pt x="2455" y="4"/>
                  </a:cubicBezTo>
                  <a:cubicBezTo>
                    <a:pt x="2436" y="1"/>
                    <a:pt x="2415" y="0"/>
                    <a:pt x="2394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2080775" y="2411923"/>
              <a:ext cx="385049" cy="277094"/>
            </a:xfrm>
            <a:custGeom>
              <a:rect b="b" l="l" r="r" t="t"/>
              <a:pathLst>
                <a:path extrusionOk="0" h="2700" w="3752">
                  <a:moveTo>
                    <a:pt x="1885" y="1"/>
                  </a:moveTo>
                  <a:cubicBezTo>
                    <a:pt x="981" y="1"/>
                    <a:pt x="254" y="340"/>
                    <a:pt x="0" y="563"/>
                  </a:cubicBezTo>
                  <a:cubicBezTo>
                    <a:pt x="0" y="1380"/>
                    <a:pt x="737" y="2700"/>
                    <a:pt x="1885" y="2700"/>
                  </a:cubicBezTo>
                  <a:cubicBezTo>
                    <a:pt x="3034" y="2700"/>
                    <a:pt x="3751" y="1380"/>
                    <a:pt x="3751" y="563"/>
                  </a:cubicBezTo>
                  <a:cubicBezTo>
                    <a:pt x="3377" y="224"/>
                    <a:pt x="2790" y="1"/>
                    <a:pt x="1885" y="1"/>
                  </a:cubicBezTo>
                  <a:close/>
                </a:path>
              </a:pathLst>
            </a:custGeom>
            <a:solidFill>
              <a:srgbClr val="E7AD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1910110" y="3319539"/>
              <a:ext cx="698261" cy="435756"/>
            </a:xfrm>
            <a:custGeom>
              <a:rect b="b" l="l" r="r" t="t"/>
              <a:pathLst>
                <a:path extrusionOk="0" h="4246" w="6804">
                  <a:moveTo>
                    <a:pt x="1332" y="1"/>
                  </a:moveTo>
                  <a:cubicBezTo>
                    <a:pt x="891" y="450"/>
                    <a:pt x="457" y="1097"/>
                    <a:pt x="0" y="1712"/>
                  </a:cubicBezTo>
                  <a:cubicBezTo>
                    <a:pt x="1503" y="2090"/>
                    <a:pt x="2347" y="3847"/>
                    <a:pt x="2455" y="4246"/>
                  </a:cubicBezTo>
                  <a:cubicBezTo>
                    <a:pt x="3229" y="4243"/>
                    <a:pt x="3768" y="4241"/>
                    <a:pt x="4541" y="4238"/>
                  </a:cubicBezTo>
                  <a:cubicBezTo>
                    <a:pt x="4754" y="3516"/>
                    <a:pt x="5655" y="1987"/>
                    <a:pt x="6803" y="1425"/>
                  </a:cubicBezTo>
                  <a:cubicBezTo>
                    <a:pt x="6389" y="839"/>
                    <a:pt x="6164" y="553"/>
                    <a:pt x="574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1771771" y="3632751"/>
              <a:ext cx="200119" cy="275042"/>
            </a:xfrm>
            <a:custGeom>
              <a:rect b="b" l="l" r="r" t="t"/>
              <a:pathLst>
                <a:path extrusionOk="0" h="2680" w="1950">
                  <a:moveTo>
                    <a:pt x="1058" y="0"/>
                  </a:moveTo>
                  <a:cubicBezTo>
                    <a:pt x="687" y="594"/>
                    <a:pt x="1" y="1986"/>
                    <a:pt x="705" y="2450"/>
                  </a:cubicBezTo>
                  <a:cubicBezTo>
                    <a:pt x="958" y="2616"/>
                    <a:pt x="1212" y="2680"/>
                    <a:pt x="1411" y="2680"/>
                  </a:cubicBezTo>
                  <a:cubicBezTo>
                    <a:pt x="1769" y="2680"/>
                    <a:pt x="1949" y="2473"/>
                    <a:pt x="1615" y="2283"/>
                  </a:cubicBezTo>
                  <a:cubicBezTo>
                    <a:pt x="1856" y="1504"/>
                    <a:pt x="1058" y="0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1845148" y="3436327"/>
              <a:ext cx="484082" cy="768269"/>
            </a:xfrm>
            <a:custGeom>
              <a:rect b="b" l="l" r="r" t="t"/>
              <a:pathLst>
                <a:path extrusionOk="0" h="7486" w="4717">
                  <a:moveTo>
                    <a:pt x="1592" y="0"/>
                  </a:moveTo>
                  <a:cubicBezTo>
                    <a:pt x="1183" y="0"/>
                    <a:pt x="826" y="178"/>
                    <a:pt x="616" y="557"/>
                  </a:cubicBezTo>
                  <a:cubicBezTo>
                    <a:pt x="1" y="1664"/>
                    <a:pt x="350" y="3588"/>
                    <a:pt x="1183" y="5373"/>
                  </a:cubicBezTo>
                  <a:cubicBezTo>
                    <a:pt x="1842" y="6785"/>
                    <a:pt x="2386" y="7486"/>
                    <a:pt x="3157" y="7486"/>
                  </a:cubicBezTo>
                  <a:cubicBezTo>
                    <a:pt x="3292" y="7486"/>
                    <a:pt x="3435" y="7464"/>
                    <a:pt x="3586" y="7421"/>
                  </a:cubicBezTo>
                  <a:cubicBezTo>
                    <a:pt x="4717" y="7098"/>
                    <a:pt x="4372" y="4453"/>
                    <a:pt x="4077" y="2667"/>
                  </a:cubicBezTo>
                  <a:cubicBezTo>
                    <a:pt x="3800" y="986"/>
                    <a:pt x="2554" y="0"/>
                    <a:pt x="1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2087240" y="3455518"/>
              <a:ext cx="241990" cy="749078"/>
            </a:xfrm>
            <a:custGeom>
              <a:rect b="b" l="l" r="r" t="t"/>
              <a:pathLst>
                <a:path extrusionOk="0" h="7299" w="2358">
                  <a:moveTo>
                    <a:pt x="0" y="0"/>
                  </a:moveTo>
                  <a:lnTo>
                    <a:pt x="0" y="0"/>
                  </a:lnTo>
                  <a:cubicBezTo>
                    <a:pt x="801" y="1382"/>
                    <a:pt x="2118" y="6357"/>
                    <a:pt x="631" y="7287"/>
                  </a:cubicBezTo>
                  <a:cubicBezTo>
                    <a:pt x="687" y="7294"/>
                    <a:pt x="743" y="7298"/>
                    <a:pt x="801" y="7298"/>
                  </a:cubicBezTo>
                  <a:cubicBezTo>
                    <a:pt x="935" y="7298"/>
                    <a:pt x="1077" y="7277"/>
                    <a:pt x="1227" y="7234"/>
                  </a:cubicBezTo>
                  <a:cubicBezTo>
                    <a:pt x="2358" y="6911"/>
                    <a:pt x="2013" y="4266"/>
                    <a:pt x="1718" y="2480"/>
                  </a:cubicBezTo>
                  <a:cubicBezTo>
                    <a:pt x="1511" y="1225"/>
                    <a:pt x="765" y="359"/>
                    <a:pt x="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1964809" y="2426599"/>
              <a:ext cx="614929" cy="947457"/>
            </a:xfrm>
            <a:custGeom>
              <a:rect b="b" l="l" r="r" t="t"/>
              <a:pathLst>
                <a:path extrusionOk="0" h="9232" w="5992">
                  <a:moveTo>
                    <a:pt x="1990" y="1"/>
                  </a:moveTo>
                  <a:cubicBezTo>
                    <a:pt x="1557" y="79"/>
                    <a:pt x="1250" y="287"/>
                    <a:pt x="1115" y="413"/>
                  </a:cubicBezTo>
                  <a:cubicBezTo>
                    <a:pt x="697" y="1922"/>
                    <a:pt x="215" y="2454"/>
                    <a:pt x="103" y="3307"/>
                  </a:cubicBezTo>
                  <a:cubicBezTo>
                    <a:pt x="1" y="4077"/>
                    <a:pt x="512" y="4862"/>
                    <a:pt x="512" y="4862"/>
                  </a:cubicBezTo>
                  <a:cubicBezTo>
                    <a:pt x="512" y="4862"/>
                    <a:pt x="732" y="7624"/>
                    <a:pt x="799" y="8702"/>
                  </a:cubicBezTo>
                  <a:cubicBezTo>
                    <a:pt x="1370" y="9037"/>
                    <a:pt x="1830" y="9232"/>
                    <a:pt x="2973" y="9232"/>
                  </a:cubicBezTo>
                  <a:cubicBezTo>
                    <a:pt x="4116" y="9232"/>
                    <a:pt x="4729" y="9023"/>
                    <a:pt x="5207" y="8702"/>
                  </a:cubicBezTo>
                  <a:cubicBezTo>
                    <a:pt x="5273" y="7624"/>
                    <a:pt x="5480" y="4862"/>
                    <a:pt x="5480" y="4862"/>
                  </a:cubicBezTo>
                  <a:cubicBezTo>
                    <a:pt x="5480" y="4862"/>
                    <a:pt x="5992" y="4077"/>
                    <a:pt x="5890" y="3307"/>
                  </a:cubicBezTo>
                  <a:cubicBezTo>
                    <a:pt x="5777" y="2454"/>
                    <a:pt x="5320" y="2009"/>
                    <a:pt x="4879" y="413"/>
                  </a:cubicBezTo>
                  <a:cubicBezTo>
                    <a:pt x="4835" y="258"/>
                    <a:pt x="4501" y="64"/>
                    <a:pt x="4284" y="60"/>
                  </a:cubicBezTo>
                  <a:cubicBezTo>
                    <a:pt x="4212" y="1346"/>
                    <a:pt x="3603" y="1745"/>
                    <a:pt x="2996" y="1746"/>
                  </a:cubicBezTo>
                  <a:cubicBezTo>
                    <a:pt x="2518" y="1745"/>
                    <a:pt x="1864" y="1228"/>
                    <a:pt x="1990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2123467" y="2426599"/>
              <a:ext cx="317830" cy="218391"/>
            </a:xfrm>
            <a:custGeom>
              <a:rect b="b" l="l" r="r" t="t"/>
              <a:pathLst>
                <a:path extrusionOk="0" h="2128" w="3097">
                  <a:moveTo>
                    <a:pt x="444" y="1"/>
                  </a:moveTo>
                  <a:lnTo>
                    <a:pt x="444" y="1"/>
                  </a:lnTo>
                  <a:cubicBezTo>
                    <a:pt x="350" y="18"/>
                    <a:pt x="263" y="42"/>
                    <a:pt x="182" y="69"/>
                  </a:cubicBezTo>
                  <a:cubicBezTo>
                    <a:pt x="0" y="981"/>
                    <a:pt x="309" y="2128"/>
                    <a:pt x="1452" y="2128"/>
                  </a:cubicBezTo>
                  <a:cubicBezTo>
                    <a:pt x="1537" y="2128"/>
                    <a:pt x="1626" y="2122"/>
                    <a:pt x="1720" y="2109"/>
                  </a:cubicBezTo>
                  <a:cubicBezTo>
                    <a:pt x="2985" y="1932"/>
                    <a:pt x="3091" y="554"/>
                    <a:pt x="3096" y="177"/>
                  </a:cubicBezTo>
                  <a:cubicBezTo>
                    <a:pt x="2981" y="111"/>
                    <a:pt x="2845" y="62"/>
                    <a:pt x="2738" y="60"/>
                  </a:cubicBezTo>
                  <a:cubicBezTo>
                    <a:pt x="2666" y="1346"/>
                    <a:pt x="2057" y="1745"/>
                    <a:pt x="1450" y="1746"/>
                  </a:cubicBezTo>
                  <a:cubicBezTo>
                    <a:pt x="972" y="1745"/>
                    <a:pt x="318" y="1228"/>
                    <a:pt x="444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2036544" y="2930796"/>
              <a:ext cx="476283" cy="71121"/>
            </a:xfrm>
            <a:custGeom>
              <a:rect b="b" l="l" r="r" t="t"/>
              <a:pathLst>
                <a:path extrusionOk="0" h="693" w="4641">
                  <a:moveTo>
                    <a:pt x="4641" y="1"/>
                  </a:moveTo>
                  <a:cubicBezTo>
                    <a:pt x="4425" y="142"/>
                    <a:pt x="3952" y="249"/>
                    <a:pt x="3481" y="249"/>
                  </a:cubicBezTo>
                  <a:cubicBezTo>
                    <a:pt x="3200" y="249"/>
                    <a:pt x="2921" y="211"/>
                    <a:pt x="2696" y="121"/>
                  </a:cubicBezTo>
                  <a:cubicBezTo>
                    <a:pt x="2552" y="63"/>
                    <a:pt x="2441" y="34"/>
                    <a:pt x="2333" y="34"/>
                  </a:cubicBezTo>
                  <a:cubicBezTo>
                    <a:pt x="2213" y="34"/>
                    <a:pt x="2095" y="70"/>
                    <a:pt x="1939" y="139"/>
                  </a:cubicBezTo>
                  <a:cubicBezTo>
                    <a:pt x="1680" y="270"/>
                    <a:pt x="1375" y="330"/>
                    <a:pt x="1075" y="330"/>
                  </a:cubicBezTo>
                  <a:cubicBezTo>
                    <a:pt x="657" y="330"/>
                    <a:pt x="251" y="214"/>
                    <a:pt x="1" y="18"/>
                  </a:cubicBezTo>
                  <a:lnTo>
                    <a:pt x="1" y="18"/>
                  </a:lnTo>
                  <a:cubicBezTo>
                    <a:pt x="173" y="535"/>
                    <a:pt x="522" y="692"/>
                    <a:pt x="880" y="692"/>
                  </a:cubicBezTo>
                  <a:cubicBezTo>
                    <a:pt x="1379" y="692"/>
                    <a:pt x="1897" y="388"/>
                    <a:pt x="1988" y="325"/>
                  </a:cubicBezTo>
                  <a:cubicBezTo>
                    <a:pt x="2117" y="235"/>
                    <a:pt x="2211" y="191"/>
                    <a:pt x="2325" y="191"/>
                  </a:cubicBezTo>
                  <a:cubicBezTo>
                    <a:pt x="2426" y="191"/>
                    <a:pt x="2542" y="225"/>
                    <a:pt x="2710" y="293"/>
                  </a:cubicBezTo>
                  <a:cubicBezTo>
                    <a:pt x="2917" y="376"/>
                    <a:pt x="3401" y="647"/>
                    <a:pt x="3846" y="647"/>
                  </a:cubicBezTo>
                  <a:cubicBezTo>
                    <a:pt x="4177" y="647"/>
                    <a:pt x="4486" y="496"/>
                    <a:pt x="464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1954854" y="2156592"/>
              <a:ext cx="164610" cy="160099"/>
            </a:xfrm>
            <a:custGeom>
              <a:rect b="b" l="l" r="r" t="t"/>
              <a:pathLst>
                <a:path extrusionOk="0" h="1560" w="1604">
                  <a:moveTo>
                    <a:pt x="535" y="1"/>
                  </a:moveTo>
                  <a:cubicBezTo>
                    <a:pt x="464" y="1"/>
                    <a:pt x="398" y="15"/>
                    <a:pt x="343" y="44"/>
                  </a:cubicBezTo>
                  <a:cubicBezTo>
                    <a:pt x="63" y="193"/>
                    <a:pt x="1" y="663"/>
                    <a:pt x="204" y="1093"/>
                  </a:cubicBezTo>
                  <a:cubicBezTo>
                    <a:pt x="352" y="1409"/>
                    <a:pt x="733" y="1560"/>
                    <a:pt x="1036" y="1560"/>
                  </a:cubicBezTo>
                  <a:cubicBezTo>
                    <a:pt x="1148" y="1560"/>
                    <a:pt x="1248" y="1539"/>
                    <a:pt x="1323" y="1499"/>
                  </a:cubicBezTo>
                  <a:cubicBezTo>
                    <a:pt x="1604" y="1350"/>
                    <a:pt x="1583" y="1009"/>
                    <a:pt x="1379" y="578"/>
                  </a:cubicBezTo>
                  <a:cubicBezTo>
                    <a:pt x="1217" y="232"/>
                    <a:pt x="827" y="1"/>
                    <a:pt x="535" y="1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2012735" y="1808385"/>
              <a:ext cx="549249" cy="696122"/>
            </a:xfrm>
            <a:custGeom>
              <a:rect b="b" l="l" r="r" t="t"/>
              <a:pathLst>
                <a:path extrusionOk="0" h="6783" w="5352">
                  <a:moveTo>
                    <a:pt x="2892" y="0"/>
                  </a:moveTo>
                  <a:cubicBezTo>
                    <a:pt x="2832" y="0"/>
                    <a:pt x="2772" y="2"/>
                    <a:pt x="2711" y="5"/>
                  </a:cubicBezTo>
                  <a:cubicBezTo>
                    <a:pt x="518" y="130"/>
                    <a:pt x="71" y="1310"/>
                    <a:pt x="12" y="3297"/>
                  </a:cubicBezTo>
                  <a:cubicBezTo>
                    <a:pt x="1" y="3690"/>
                    <a:pt x="34" y="4084"/>
                    <a:pt x="139" y="4548"/>
                  </a:cubicBezTo>
                  <a:cubicBezTo>
                    <a:pt x="445" y="5889"/>
                    <a:pt x="1399" y="6782"/>
                    <a:pt x="2681" y="6782"/>
                  </a:cubicBezTo>
                  <a:cubicBezTo>
                    <a:pt x="2833" y="6782"/>
                    <a:pt x="2990" y="6770"/>
                    <a:pt x="3152" y="6743"/>
                  </a:cubicBezTo>
                  <a:cubicBezTo>
                    <a:pt x="4531" y="6521"/>
                    <a:pt x="5351" y="4512"/>
                    <a:pt x="5262" y="2739"/>
                  </a:cubicBezTo>
                  <a:cubicBezTo>
                    <a:pt x="5177" y="1036"/>
                    <a:pt x="4338" y="0"/>
                    <a:pt x="2892" y="0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1899950" y="1736753"/>
              <a:ext cx="712320" cy="572251"/>
            </a:xfrm>
            <a:custGeom>
              <a:rect b="b" l="l" r="r" t="t"/>
              <a:pathLst>
                <a:path extrusionOk="0" h="5576" w="6941">
                  <a:moveTo>
                    <a:pt x="1746" y="4203"/>
                  </a:moveTo>
                  <a:cubicBezTo>
                    <a:pt x="1772" y="4274"/>
                    <a:pt x="1795" y="4311"/>
                    <a:pt x="1795" y="4311"/>
                  </a:cubicBezTo>
                  <a:cubicBezTo>
                    <a:pt x="1795" y="4311"/>
                    <a:pt x="1775" y="4271"/>
                    <a:pt x="1746" y="4203"/>
                  </a:cubicBezTo>
                  <a:close/>
                  <a:moveTo>
                    <a:pt x="3937" y="1"/>
                  </a:moveTo>
                  <a:cubicBezTo>
                    <a:pt x="2856" y="1"/>
                    <a:pt x="2273" y="585"/>
                    <a:pt x="2273" y="585"/>
                  </a:cubicBezTo>
                  <a:cubicBezTo>
                    <a:pt x="2273" y="585"/>
                    <a:pt x="2226" y="576"/>
                    <a:pt x="2147" y="576"/>
                  </a:cubicBezTo>
                  <a:cubicBezTo>
                    <a:pt x="1902" y="576"/>
                    <a:pt x="1352" y="658"/>
                    <a:pt x="967" y="1329"/>
                  </a:cubicBezTo>
                  <a:cubicBezTo>
                    <a:pt x="0" y="3009"/>
                    <a:pt x="1424" y="5561"/>
                    <a:pt x="1641" y="5576"/>
                  </a:cubicBezTo>
                  <a:cubicBezTo>
                    <a:pt x="1440" y="5049"/>
                    <a:pt x="1440" y="3726"/>
                    <a:pt x="1535" y="3334"/>
                  </a:cubicBezTo>
                  <a:lnTo>
                    <a:pt x="1535" y="3334"/>
                  </a:lnTo>
                  <a:cubicBezTo>
                    <a:pt x="1542" y="3677"/>
                    <a:pt x="1673" y="4031"/>
                    <a:pt x="1746" y="4203"/>
                  </a:cubicBezTo>
                  <a:lnTo>
                    <a:pt x="1746" y="4203"/>
                  </a:lnTo>
                  <a:cubicBezTo>
                    <a:pt x="1670" y="4001"/>
                    <a:pt x="1563" y="3527"/>
                    <a:pt x="1861" y="2874"/>
                  </a:cubicBezTo>
                  <a:cubicBezTo>
                    <a:pt x="2092" y="3726"/>
                    <a:pt x="3835" y="3870"/>
                    <a:pt x="3835" y="3870"/>
                  </a:cubicBezTo>
                  <a:cubicBezTo>
                    <a:pt x="3835" y="3870"/>
                    <a:pt x="2752" y="3641"/>
                    <a:pt x="2666" y="3075"/>
                  </a:cubicBezTo>
                  <a:lnTo>
                    <a:pt x="2666" y="3075"/>
                  </a:lnTo>
                  <a:cubicBezTo>
                    <a:pt x="3200" y="3479"/>
                    <a:pt x="4095" y="3661"/>
                    <a:pt x="4757" y="3661"/>
                  </a:cubicBezTo>
                  <a:cubicBezTo>
                    <a:pt x="5059" y="3661"/>
                    <a:pt x="5314" y="3624"/>
                    <a:pt x="5464" y="3552"/>
                  </a:cubicBezTo>
                  <a:cubicBezTo>
                    <a:pt x="4882" y="3378"/>
                    <a:pt x="4464" y="3011"/>
                    <a:pt x="4464" y="3011"/>
                  </a:cubicBezTo>
                  <a:lnTo>
                    <a:pt x="4464" y="3011"/>
                  </a:lnTo>
                  <a:cubicBezTo>
                    <a:pt x="4464" y="3011"/>
                    <a:pt x="5583" y="3432"/>
                    <a:pt x="6035" y="3582"/>
                  </a:cubicBezTo>
                  <a:cubicBezTo>
                    <a:pt x="6493" y="3735"/>
                    <a:pt x="6648" y="3920"/>
                    <a:pt x="6648" y="3920"/>
                  </a:cubicBezTo>
                  <a:cubicBezTo>
                    <a:pt x="6648" y="3920"/>
                    <a:pt x="6941" y="627"/>
                    <a:pt x="4709" y="95"/>
                  </a:cubicBezTo>
                  <a:cubicBezTo>
                    <a:pt x="4429" y="28"/>
                    <a:pt x="4172" y="1"/>
                    <a:pt x="3937" y="1"/>
                  </a:cubicBez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2459564" y="2103432"/>
              <a:ext cx="156298" cy="166667"/>
            </a:xfrm>
            <a:custGeom>
              <a:rect b="b" l="l" r="r" t="t"/>
              <a:pathLst>
                <a:path extrusionOk="0" h="1624" w="1523">
                  <a:moveTo>
                    <a:pt x="972" y="0"/>
                  </a:moveTo>
                  <a:cubicBezTo>
                    <a:pt x="673" y="0"/>
                    <a:pt x="270" y="295"/>
                    <a:pt x="145" y="688"/>
                  </a:cubicBezTo>
                  <a:cubicBezTo>
                    <a:pt x="0" y="1142"/>
                    <a:pt x="25" y="1482"/>
                    <a:pt x="321" y="1594"/>
                  </a:cubicBezTo>
                  <a:cubicBezTo>
                    <a:pt x="374" y="1614"/>
                    <a:pt x="437" y="1623"/>
                    <a:pt x="506" y="1623"/>
                  </a:cubicBezTo>
                  <a:cubicBezTo>
                    <a:pt x="823" y="1623"/>
                    <a:pt x="1259" y="1418"/>
                    <a:pt x="1378" y="1045"/>
                  </a:cubicBezTo>
                  <a:cubicBezTo>
                    <a:pt x="1523" y="591"/>
                    <a:pt x="1399" y="133"/>
                    <a:pt x="1102" y="22"/>
                  </a:cubicBezTo>
                  <a:cubicBezTo>
                    <a:pt x="1062" y="7"/>
                    <a:pt x="1018" y="0"/>
                    <a:pt x="972" y="0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2263550" y="2288260"/>
              <a:ext cx="59009" cy="42898"/>
            </a:xfrm>
            <a:custGeom>
              <a:rect b="b" l="l" r="r" t="t"/>
              <a:pathLst>
                <a:path extrusionOk="0" h="418" w="575">
                  <a:moveTo>
                    <a:pt x="150" y="16"/>
                  </a:moveTo>
                  <a:cubicBezTo>
                    <a:pt x="1" y="46"/>
                    <a:pt x="63" y="417"/>
                    <a:pt x="221" y="398"/>
                  </a:cubicBezTo>
                  <a:lnTo>
                    <a:pt x="221" y="398"/>
                  </a:lnTo>
                  <a:cubicBezTo>
                    <a:pt x="380" y="380"/>
                    <a:pt x="574" y="293"/>
                    <a:pt x="538" y="151"/>
                  </a:cubicBezTo>
                  <a:lnTo>
                    <a:pt x="538" y="151"/>
                  </a:lnTo>
                  <a:cubicBezTo>
                    <a:pt x="511" y="45"/>
                    <a:pt x="415" y="1"/>
                    <a:pt x="289" y="1"/>
                  </a:cubicBezTo>
                  <a:lnTo>
                    <a:pt x="289" y="1"/>
                  </a:lnTo>
                  <a:cubicBezTo>
                    <a:pt x="246" y="1"/>
                    <a:pt x="199" y="6"/>
                    <a:pt x="150" y="16"/>
                  </a:cubicBezTo>
                  <a:close/>
                </a:path>
              </a:pathLst>
            </a:custGeom>
            <a:solidFill>
              <a:srgbClr val="E49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2270323" y="2287747"/>
              <a:ext cx="50902" cy="43104"/>
            </a:xfrm>
            <a:custGeom>
              <a:rect b="b" l="l" r="r" t="t"/>
              <a:pathLst>
                <a:path extrusionOk="0" h="420" w="496">
                  <a:moveTo>
                    <a:pt x="232" y="0"/>
                  </a:moveTo>
                  <a:cubicBezTo>
                    <a:pt x="191" y="0"/>
                    <a:pt x="152" y="5"/>
                    <a:pt x="113" y="13"/>
                  </a:cubicBezTo>
                  <a:cubicBezTo>
                    <a:pt x="73" y="21"/>
                    <a:pt x="36" y="33"/>
                    <a:pt x="0" y="48"/>
                  </a:cubicBezTo>
                  <a:cubicBezTo>
                    <a:pt x="38" y="42"/>
                    <a:pt x="77" y="35"/>
                    <a:pt x="115" y="34"/>
                  </a:cubicBezTo>
                  <a:cubicBezTo>
                    <a:pt x="133" y="32"/>
                    <a:pt x="151" y="32"/>
                    <a:pt x="169" y="32"/>
                  </a:cubicBezTo>
                  <a:cubicBezTo>
                    <a:pt x="189" y="32"/>
                    <a:pt x="210" y="33"/>
                    <a:pt x="230" y="35"/>
                  </a:cubicBezTo>
                  <a:cubicBezTo>
                    <a:pt x="268" y="38"/>
                    <a:pt x="305" y="45"/>
                    <a:pt x="339" y="58"/>
                  </a:cubicBezTo>
                  <a:cubicBezTo>
                    <a:pt x="373" y="71"/>
                    <a:pt x="406" y="90"/>
                    <a:pt x="427" y="115"/>
                  </a:cubicBezTo>
                  <a:cubicBezTo>
                    <a:pt x="449" y="140"/>
                    <a:pt x="458" y="173"/>
                    <a:pt x="448" y="205"/>
                  </a:cubicBezTo>
                  <a:cubicBezTo>
                    <a:pt x="445" y="221"/>
                    <a:pt x="436" y="237"/>
                    <a:pt x="427" y="252"/>
                  </a:cubicBezTo>
                  <a:cubicBezTo>
                    <a:pt x="421" y="259"/>
                    <a:pt x="416" y="266"/>
                    <a:pt x="410" y="273"/>
                  </a:cubicBezTo>
                  <a:cubicBezTo>
                    <a:pt x="403" y="280"/>
                    <a:pt x="397" y="287"/>
                    <a:pt x="391" y="293"/>
                  </a:cubicBezTo>
                  <a:cubicBezTo>
                    <a:pt x="364" y="319"/>
                    <a:pt x="333" y="342"/>
                    <a:pt x="300" y="362"/>
                  </a:cubicBezTo>
                  <a:cubicBezTo>
                    <a:pt x="268" y="383"/>
                    <a:pt x="233" y="400"/>
                    <a:pt x="198" y="420"/>
                  </a:cubicBezTo>
                  <a:cubicBezTo>
                    <a:pt x="237" y="409"/>
                    <a:pt x="274" y="397"/>
                    <a:pt x="310" y="380"/>
                  </a:cubicBezTo>
                  <a:cubicBezTo>
                    <a:pt x="347" y="364"/>
                    <a:pt x="382" y="345"/>
                    <a:pt x="413" y="318"/>
                  </a:cubicBezTo>
                  <a:cubicBezTo>
                    <a:pt x="445" y="293"/>
                    <a:pt x="474" y="260"/>
                    <a:pt x="488" y="216"/>
                  </a:cubicBezTo>
                  <a:cubicBezTo>
                    <a:pt x="494" y="195"/>
                    <a:pt x="496" y="171"/>
                    <a:pt x="491" y="148"/>
                  </a:cubicBezTo>
                  <a:cubicBezTo>
                    <a:pt x="485" y="125"/>
                    <a:pt x="475" y="104"/>
                    <a:pt x="460" y="88"/>
                  </a:cubicBezTo>
                  <a:cubicBezTo>
                    <a:pt x="445" y="70"/>
                    <a:pt x="429" y="56"/>
                    <a:pt x="410" y="46"/>
                  </a:cubicBezTo>
                  <a:cubicBezTo>
                    <a:pt x="392" y="35"/>
                    <a:pt x="372" y="27"/>
                    <a:pt x="353" y="20"/>
                  </a:cubicBezTo>
                  <a:cubicBezTo>
                    <a:pt x="313" y="7"/>
                    <a:pt x="272" y="1"/>
                    <a:pt x="232" y="0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2217266" y="2394785"/>
              <a:ext cx="116274" cy="35406"/>
            </a:xfrm>
            <a:custGeom>
              <a:rect b="b" l="l" r="r" t="t"/>
              <a:pathLst>
                <a:path extrusionOk="0" h="345" w="1133">
                  <a:moveTo>
                    <a:pt x="660" y="0"/>
                  </a:moveTo>
                  <a:cubicBezTo>
                    <a:pt x="616" y="0"/>
                    <a:pt x="571" y="4"/>
                    <a:pt x="528" y="12"/>
                  </a:cubicBezTo>
                  <a:cubicBezTo>
                    <a:pt x="422" y="32"/>
                    <a:pt x="321" y="75"/>
                    <a:pt x="232" y="134"/>
                  </a:cubicBezTo>
                  <a:cubicBezTo>
                    <a:pt x="143" y="191"/>
                    <a:pt x="65" y="263"/>
                    <a:pt x="0" y="345"/>
                  </a:cubicBezTo>
                  <a:cubicBezTo>
                    <a:pt x="87" y="286"/>
                    <a:pt x="171" y="230"/>
                    <a:pt x="261" y="184"/>
                  </a:cubicBezTo>
                  <a:cubicBezTo>
                    <a:pt x="351" y="139"/>
                    <a:pt x="445" y="105"/>
                    <a:pt x="541" y="86"/>
                  </a:cubicBezTo>
                  <a:cubicBezTo>
                    <a:pt x="594" y="77"/>
                    <a:pt x="647" y="72"/>
                    <a:pt x="700" y="72"/>
                  </a:cubicBezTo>
                  <a:cubicBezTo>
                    <a:pt x="746" y="72"/>
                    <a:pt x="791" y="75"/>
                    <a:pt x="837" y="82"/>
                  </a:cubicBezTo>
                  <a:cubicBezTo>
                    <a:pt x="936" y="96"/>
                    <a:pt x="1033" y="126"/>
                    <a:pt x="1133" y="158"/>
                  </a:cubicBezTo>
                  <a:cubicBezTo>
                    <a:pt x="1048" y="98"/>
                    <a:pt x="952" y="51"/>
                    <a:pt x="848" y="24"/>
                  </a:cubicBezTo>
                  <a:cubicBezTo>
                    <a:pt x="787" y="8"/>
                    <a:pt x="724" y="0"/>
                    <a:pt x="660" y="0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5"/>
            <p:cNvSpPr/>
            <p:nvPr/>
          </p:nvSpPr>
          <p:spPr>
            <a:xfrm>
              <a:off x="2311989" y="2159260"/>
              <a:ext cx="132489" cy="103756"/>
            </a:xfrm>
            <a:custGeom>
              <a:rect b="b" l="l" r="r" t="t"/>
              <a:pathLst>
                <a:path extrusionOk="0" h="1011" w="1291">
                  <a:moveTo>
                    <a:pt x="645" y="956"/>
                  </a:moveTo>
                  <a:cubicBezTo>
                    <a:pt x="1291" y="1011"/>
                    <a:pt x="1137" y="231"/>
                    <a:pt x="1137" y="231"/>
                  </a:cubicBezTo>
                  <a:lnTo>
                    <a:pt x="1137" y="231"/>
                  </a:lnTo>
                  <a:cubicBezTo>
                    <a:pt x="1137" y="231"/>
                    <a:pt x="454" y="31"/>
                    <a:pt x="159" y="0"/>
                  </a:cubicBezTo>
                  <a:lnTo>
                    <a:pt x="159" y="0"/>
                  </a:lnTo>
                  <a:cubicBezTo>
                    <a:pt x="128" y="230"/>
                    <a:pt x="0" y="903"/>
                    <a:pt x="645" y="956"/>
                  </a:cubicBezTo>
                  <a:close/>
                </a:path>
              </a:pathLst>
            </a:custGeom>
            <a:solidFill>
              <a:srgbClr val="DA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2345753" y="2241668"/>
              <a:ext cx="30582" cy="12726"/>
            </a:xfrm>
            <a:custGeom>
              <a:rect b="b" l="l" r="r" t="t"/>
              <a:pathLst>
                <a:path extrusionOk="0" fill="none" h="124" w="298">
                  <a:moveTo>
                    <a:pt x="294" y="1"/>
                  </a:moveTo>
                  <a:cubicBezTo>
                    <a:pt x="297" y="63"/>
                    <a:pt x="234" y="116"/>
                    <a:pt x="153" y="120"/>
                  </a:cubicBezTo>
                  <a:cubicBezTo>
                    <a:pt x="72" y="124"/>
                    <a:pt x="3" y="77"/>
                    <a:pt x="0" y="15"/>
                  </a:cubicBezTo>
                </a:path>
              </a:pathLst>
            </a:custGeom>
            <a:noFill/>
            <a:ln cap="rnd" cmpd="sng" w="1100">
              <a:solidFill>
                <a:srgbClr val="643619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5"/>
            <p:cNvSpPr/>
            <p:nvPr/>
          </p:nvSpPr>
          <p:spPr>
            <a:xfrm>
              <a:off x="2314452" y="2158439"/>
              <a:ext cx="132797" cy="23604"/>
            </a:xfrm>
            <a:custGeom>
              <a:rect b="b" l="l" r="r" t="t"/>
              <a:pathLst>
                <a:path extrusionOk="0" h="230" w="1294">
                  <a:moveTo>
                    <a:pt x="138" y="0"/>
                  </a:moveTo>
                  <a:cubicBezTo>
                    <a:pt x="0" y="0"/>
                    <a:pt x="660" y="197"/>
                    <a:pt x="1006" y="226"/>
                  </a:cubicBezTo>
                  <a:cubicBezTo>
                    <a:pt x="1042" y="229"/>
                    <a:pt x="1069" y="230"/>
                    <a:pt x="1090" y="230"/>
                  </a:cubicBezTo>
                  <a:cubicBezTo>
                    <a:pt x="1293" y="230"/>
                    <a:pt x="779" y="96"/>
                    <a:pt x="229" y="10"/>
                  </a:cubicBezTo>
                  <a:cubicBezTo>
                    <a:pt x="185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994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5"/>
            <p:cNvSpPr/>
            <p:nvPr/>
          </p:nvSpPr>
          <p:spPr>
            <a:xfrm>
              <a:off x="2110639" y="2159260"/>
              <a:ext cx="132489" cy="103756"/>
            </a:xfrm>
            <a:custGeom>
              <a:rect b="b" l="l" r="r" t="t"/>
              <a:pathLst>
                <a:path extrusionOk="0" h="1011" w="1291">
                  <a:moveTo>
                    <a:pt x="154" y="231"/>
                  </a:moveTo>
                  <a:cubicBezTo>
                    <a:pt x="154" y="231"/>
                    <a:pt x="0" y="1011"/>
                    <a:pt x="645" y="956"/>
                  </a:cubicBezTo>
                  <a:lnTo>
                    <a:pt x="645" y="956"/>
                  </a:lnTo>
                  <a:cubicBezTo>
                    <a:pt x="1291" y="903"/>
                    <a:pt x="1162" y="230"/>
                    <a:pt x="1132" y="0"/>
                  </a:cubicBezTo>
                  <a:lnTo>
                    <a:pt x="1132" y="0"/>
                  </a:lnTo>
                  <a:cubicBezTo>
                    <a:pt x="837" y="31"/>
                    <a:pt x="154" y="231"/>
                    <a:pt x="154" y="231"/>
                  </a:cubicBezTo>
                </a:path>
              </a:pathLst>
            </a:custGeom>
            <a:solidFill>
              <a:srgbClr val="DA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2177037" y="2241668"/>
              <a:ext cx="30480" cy="12726"/>
            </a:xfrm>
            <a:custGeom>
              <a:rect b="b" l="l" r="r" t="t"/>
              <a:pathLst>
                <a:path extrusionOk="0" fill="none" h="124" w="297">
                  <a:moveTo>
                    <a:pt x="294" y="1"/>
                  </a:moveTo>
                  <a:cubicBezTo>
                    <a:pt x="297" y="63"/>
                    <a:pt x="233" y="116"/>
                    <a:pt x="152" y="120"/>
                  </a:cubicBezTo>
                  <a:cubicBezTo>
                    <a:pt x="71" y="124"/>
                    <a:pt x="3" y="77"/>
                    <a:pt x="0" y="15"/>
                  </a:cubicBezTo>
                </a:path>
              </a:pathLst>
            </a:custGeom>
            <a:noFill/>
            <a:ln cap="rnd" cmpd="sng" w="1100">
              <a:solidFill>
                <a:srgbClr val="643619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5"/>
            <p:cNvSpPr/>
            <p:nvPr/>
          </p:nvSpPr>
          <p:spPr>
            <a:xfrm>
              <a:off x="2107868" y="2158439"/>
              <a:ext cx="132694" cy="23604"/>
            </a:xfrm>
            <a:custGeom>
              <a:rect b="b" l="l" r="r" t="t"/>
              <a:pathLst>
                <a:path extrusionOk="0" h="230" w="1293">
                  <a:moveTo>
                    <a:pt x="1156" y="0"/>
                  </a:moveTo>
                  <a:cubicBezTo>
                    <a:pt x="1138" y="0"/>
                    <a:pt x="1109" y="3"/>
                    <a:pt x="1064" y="10"/>
                  </a:cubicBezTo>
                  <a:cubicBezTo>
                    <a:pt x="515" y="96"/>
                    <a:pt x="0" y="230"/>
                    <a:pt x="204" y="230"/>
                  </a:cubicBezTo>
                  <a:cubicBezTo>
                    <a:pt x="224" y="230"/>
                    <a:pt x="252" y="229"/>
                    <a:pt x="287" y="226"/>
                  </a:cubicBezTo>
                  <a:cubicBezTo>
                    <a:pt x="633" y="197"/>
                    <a:pt x="1292" y="0"/>
                    <a:pt x="1156" y="0"/>
                  </a:cubicBezTo>
                  <a:close/>
                </a:path>
              </a:pathLst>
            </a:custGeom>
            <a:solidFill>
              <a:srgbClr val="994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5"/>
            <p:cNvSpPr/>
            <p:nvPr/>
          </p:nvSpPr>
          <p:spPr>
            <a:xfrm>
              <a:off x="2094629" y="2265785"/>
              <a:ext cx="59215" cy="18576"/>
            </a:xfrm>
            <a:custGeom>
              <a:rect b="b" l="l" r="r" t="t"/>
              <a:pathLst>
                <a:path extrusionOk="0" h="181" w="577">
                  <a:moveTo>
                    <a:pt x="288" y="1"/>
                  </a:moveTo>
                  <a:cubicBezTo>
                    <a:pt x="129" y="1"/>
                    <a:pt x="1" y="41"/>
                    <a:pt x="1" y="91"/>
                  </a:cubicBezTo>
                  <a:cubicBezTo>
                    <a:pt x="1" y="140"/>
                    <a:pt x="129" y="180"/>
                    <a:pt x="288" y="180"/>
                  </a:cubicBezTo>
                  <a:cubicBezTo>
                    <a:pt x="447" y="180"/>
                    <a:pt x="576" y="140"/>
                    <a:pt x="576" y="91"/>
                  </a:cubicBezTo>
                  <a:cubicBezTo>
                    <a:pt x="576" y="41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4A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2405891" y="2265785"/>
              <a:ext cx="59215" cy="18576"/>
            </a:xfrm>
            <a:custGeom>
              <a:rect b="b" l="l" r="r" t="t"/>
              <a:pathLst>
                <a:path extrusionOk="0" h="181" w="577">
                  <a:moveTo>
                    <a:pt x="288" y="1"/>
                  </a:moveTo>
                  <a:cubicBezTo>
                    <a:pt x="129" y="1"/>
                    <a:pt x="1" y="41"/>
                    <a:pt x="1" y="91"/>
                  </a:cubicBezTo>
                  <a:cubicBezTo>
                    <a:pt x="1" y="140"/>
                    <a:pt x="129" y="180"/>
                    <a:pt x="288" y="180"/>
                  </a:cubicBezTo>
                  <a:cubicBezTo>
                    <a:pt x="447" y="180"/>
                    <a:pt x="576" y="140"/>
                    <a:pt x="576" y="91"/>
                  </a:cubicBezTo>
                  <a:cubicBezTo>
                    <a:pt x="576" y="41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4A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5"/>
            <p:cNvSpPr/>
            <p:nvPr/>
          </p:nvSpPr>
          <p:spPr>
            <a:xfrm>
              <a:off x="2220345" y="3434377"/>
              <a:ext cx="475051" cy="770835"/>
            </a:xfrm>
            <a:custGeom>
              <a:rect b="b" l="l" r="r" t="t"/>
              <a:pathLst>
                <a:path extrusionOk="0" h="7511" w="4629">
                  <a:moveTo>
                    <a:pt x="3032" y="0"/>
                  </a:moveTo>
                  <a:cubicBezTo>
                    <a:pt x="2068" y="0"/>
                    <a:pt x="821" y="1008"/>
                    <a:pt x="569" y="2707"/>
                  </a:cubicBezTo>
                  <a:cubicBezTo>
                    <a:pt x="303" y="4498"/>
                    <a:pt x="1" y="7148"/>
                    <a:pt x="1137" y="7452"/>
                  </a:cubicBezTo>
                  <a:cubicBezTo>
                    <a:pt x="1281" y="7491"/>
                    <a:pt x="1417" y="7510"/>
                    <a:pt x="1546" y="7510"/>
                  </a:cubicBezTo>
                  <a:cubicBezTo>
                    <a:pt x="2328" y="7510"/>
                    <a:pt x="2865" y="6801"/>
                    <a:pt x="3506" y="5366"/>
                  </a:cubicBezTo>
                  <a:cubicBezTo>
                    <a:pt x="4310" y="3568"/>
                    <a:pt x="4628" y="1638"/>
                    <a:pt x="3995" y="541"/>
                  </a:cubicBezTo>
                  <a:cubicBezTo>
                    <a:pt x="3783" y="173"/>
                    <a:pt x="3432" y="0"/>
                    <a:pt x="3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5"/>
            <p:cNvSpPr/>
            <p:nvPr/>
          </p:nvSpPr>
          <p:spPr>
            <a:xfrm>
              <a:off x="2566191" y="3632751"/>
              <a:ext cx="200016" cy="275042"/>
            </a:xfrm>
            <a:custGeom>
              <a:rect b="b" l="l" r="r" t="t"/>
              <a:pathLst>
                <a:path extrusionOk="0" h="2680" w="1949">
                  <a:moveTo>
                    <a:pt x="891" y="0"/>
                  </a:moveTo>
                  <a:cubicBezTo>
                    <a:pt x="891" y="0"/>
                    <a:pt x="93" y="1504"/>
                    <a:pt x="335" y="2283"/>
                  </a:cubicBezTo>
                  <a:cubicBezTo>
                    <a:pt x="0" y="2473"/>
                    <a:pt x="180" y="2680"/>
                    <a:pt x="538" y="2680"/>
                  </a:cubicBezTo>
                  <a:cubicBezTo>
                    <a:pt x="737" y="2680"/>
                    <a:pt x="991" y="2616"/>
                    <a:pt x="1243" y="2450"/>
                  </a:cubicBezTo>
                  <a:cubicBezTo>
                    <a:pt x="1949" y="1986"/>
                    <a:pt x="1262" y="594"/>
                    <a:pt x="8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5"/>
            <p:cNvSpPr/>
            <p:nvPr/>
          </p:nvSpPr>
          <p:spPr>
            <a:xfrm>
              <a:off x="2335490" y="3447410"/>
              <a:ext cx="359906" cy="757801"/>
            </a:xfrm>
            <a:custGeom>
              <a:rect b="b" l="l" r="r" t="t"/>
              <a:pathLst>
                <a:path extrusionOk="0" h="7384" w="3507">
                  <a:moveTo>
                    <a:pt x="2451" y="1"/>
                  </a:moveTo>
                  <a:lnTo>
                    <a:pt x="2451" y="1"/>
                  </a:lnTo>
                  <a:cubicBezTo>
                    <a:pt x="2455" y="1561"/>
                    <a:pt x="1701" y="6478"/>
                    <a:pt x="1" y="7321"/>
                  </a:cubicBezTo>
                  <a:cubicBezTo>
                    <a:pt x="6" y="7322"/>
                    <a:pt x="10" y="7324"/>
                    <a:pt x="15" y="7325"/>
                  </a:cubicBezTo>
                  <a:cubicBezTo>
                    <a:pt x="159" y="7364"/>
                    <a:pt x="295" y="7383"/>
                    <a:pt x="424" y="7383"/>
                  </a:cubicBezTo>
                  <a:cubicBezTo>
                    <a:pt x="1206" y="7383"/>
                    <a:pt x="1743" y="6674"/>
                    <a:pt x="2384" y="5239"/>
                  </a:cubicBezTo>
                  <a:cubicBezTo>
                    <a:pt x="3188" y="3441"/>
                    <a:pt x="3506" y="1511"/>
                    <a:pt x="2873" y="414"/>
                  </a:cubicBezTo>
                  <a:cubicBezTo>
                    <a:pt x="2765" y="226"/>
                    <a:pt x="2620" y="90"/>
                    <a:pt x="2451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5"/>
            <p:cNvSpPr/>
            <p:nvPr/>
          </p:nvSpPr>
          <p:spPr>
            <a:xfrm>
              <a:off x="1838477" y="2405253"/>
              <a:ext cx="403727" cy="725884"/>
            </a:xfrm>
            <a:custGeom>
              <a:rect b="b" l="l" r="r" t="t"/>
              <a:pathLst>
                <a:path extrusionOk="0" h="7073" w="3934">
                  <a:moveTo>
                    <a:pt x="3257" y="0"/>
                  </a:moveTo>
                  <a:cubicBezTo>
                    <a:pt x="2945" y="0"/>
                    <a:pt x="2608" y="234"/>
                    <a:pt x="2518" y="774"/>
                  </a:cubicBezTo>
                  <a:cubicBezTo>
                    <a:pt x="2297" y="2099"/>
                    <a:pt x="288" y="4158"/>
                    <a:pt x="54" y="6262"/>
                  </a:cubicBezTo>
                  <a:cubicBezTo>
                    <a:pt x="1" y="6744"/>
                    <a:pt x="396" y="7072"/>
                    <a:pt x="818" y="7072"/>
                  </a:cubicBezTo>
                  <a:cubicBezTo>
                    <a:pt x="1167" y="7072"/>
                    <a:pt x="1533" y="6847"/>
                    <a:pt x="1679" y="6299"/>
                  </a:cubicBezTo>
                  <a:cubicBezTo>
                    <a:pt x="1914" y="5410"/>
                    <a:pt x="3620" y="1735"/>
                    <a:pt x="3825" y="800"/>
                  </a:cubicBezTo>
                  <a:cubicBezTo>
                    <a:pt x="3934" y="302"/>
                    <a:pt x="3611" y="0"/>
                    <a:pt x="3257" y="0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5"/>
            <p:cNvSpPr/>
            <p:nvPr/>
          </p:nvSpPr>
          <p:spPr>
            <a:xfrm>
              <a:off x="2042804" y="2116466"/>
              <a:ext cx="222491" cy="433088"/>
            </a:xfrm>
            <a:custGeom>
              <a:rect b="b" l="l" r="r" t="t"/>
              <a:pathLst>
                <a:path extrusionOk="0" h="4220" w="2168">
                  <a:moveTo>
                    <a:pt x="1283" y="1"/>
                  </a:moveTo>
                  <a:cubicBezTo>
                    <a:pt x="1185" y="1"/>
                    <a:pt x="1122" y="84"/>
                    <a:pt x="1113" y="216"/>
                  </a:cubicBezTo>
                  <a:cubicBezTo>
                    <a:pt x="1062" y="975"/>
                    <a:pt x="1013" y="1835"/>
                    <a:pt x="1013" y="1835"/>
                  </a:cubicBezTo>
                  <a:cubicBezTo>
                    <a:pt x="1006" y="1447"/>
                    <a:pt x="989" y="940"/>
                    <a:pt x="986" y="531"/>
                  </a:cubicBezTo>
                  <a:cubicBezTo>
                    <a:pt x="984" y="327"/>
                    <a:pt x="952" y="167"/>
                    <a:pt x="817" y="167"/>
                  </a:cubicBezTo>
                  <a:cubicBezTo>
                    <a:pt x="813" y="167"/>
                    <a:pt x="808" y="167"/>
                    <a:pt x="803" y="168"/>
                  </a:cubicBezTo>
                  <a:cubicBezTo>
                    <a:pt x="705" y="176"/>
                    <a:pt x="630" y="278"/>
                    <a:pt x="624" y="479"/>
                  </a:cubicBezTo>
                  <a:cubicBezTo>
                    <a:pt x="609" y="1057"/>
                    <a:pt x="575" y="2045"/>
                    <a:pt x="575" y="2045"/>
                  </a:cubicBezTo>
                  <a:cubicBezTo>
                    <a:pt x="541" y="1817"/>
                    <a:pt x="442" y="1580"/>
                    <a:pt x="286" y="1502"/>
                  </a:cubicBezTo>
                  <a:cubicBezTo>
                    <a:pt x="247" y="1483"/>
                    <a:pt x="213" y="1475"/>
                    <a:pt x="183" y="1475"/>
                  </a:cubicBezTo>
                  <a:cubicBezTo>
                    <a:pt x="51" y="1475"/>
                    <a:pt x="1" y="1633"/>
                    <a:pt x="46" y="1714"/>
                  </a:cubicBezTo>
                  <a:cubicBezTo>
                    <a:pt x="125" y="1858"/>
                    <a:pt x="191" y="2079"/>
                    <a:pt x="206" y="2362"/>
                  </a:cubicBezTo>
                  <a:cubicBezTo>
                    <a:pt x="216" y="2554"/>
                    <a:pt x="247" y="2977"/>
                    <a:pt x="357" y="3256"/>
                  </a:cubicBezTo>
                  <a:cubicBezTo>
                    <a:pt x="512" y="3647"/>
                    <a:pt x="503" y="3694"/>
                    <a:pt x="440" y="4018"/>
                  </a:cubicBezTo>
                  <a:cubicBezTo>
                    <a:pt x="411" y="4170"/>
                    <a:pt x="875" y="4220"/>
                    <a:pt x="1223" y="4220"/>
                  </a:cubicBezTo>
                  <a:cubicBezTo>
                    <a:pt x="1416" y="4220"/>
                    <a:pt x="1574" y="4204"/>
                    <a:pt x="1591" y="4182"/>
                  </a:cubicBezTo>
                  <a:cubicBezTo>
                    <a:pt x="1731" y="4003"/>
                    <a:pt x="1911" y="3569"/>
                    <a:pt x="1963" y="3172"/>
                  </a:cubicBezTo>
                  <a:cubicBezTo>
                    <a:pt x="1963" y="3172"/>
                    <a:pt x="2149" y="1260"/>
                    <a:pt x="2164" y="814"/>
                  </a:cubicBezTo>
                  <a:cubicBezTo>
                    <a:pt x="2168" y="671"/>
                    <a:pt x="2097" y="629"/>
                    <a:pt x="2027" y="629"/>
                  </a:cubicBezTo>
                  <a:cubicBezTo>
                    <a:pt x="2022" y="629"/>
                    <a:pt x="2017" y="629"/>
                    <a:pt x="2012" y="630"/>
                  </a:cubicBezTo>
                  <a:cubicBezTo>
                    <a:pt x="1939" y="636"/>
                    <a:pt x="1901" y="699"/>
                    <a:pt x="1888" y="839"/>
                  </a:cubicBezTo>
                  <a:cubicBezTo>
                    <a:pt x="1859" y="1153"/>
                    <a:pt x="1795" y="1682"/>
                    <a:pt x="1751" y="1905"/>
                  </a:cubicBezTo>
                  <a:cubicBezTo>
                    <a:pt x="1751" y="1905"/>
                    <a:pt x="1845" y="879"/>
                    <a:pt x="1859" y="312"/>
                  </a:cubicBezTo>
                  <a:cubicBezTo>
                    <a:pt x="1863" y="153"/>
                    <a:pt x="1791" y="111"/>
                    <a:pt x="1713" y="110"/>
                  </a:cubicBezTo>
                  <a:cubicBezTo>
                    <a:pt x="1713" y="110"/>
                    <a:pt x="1712" y="110"/>
                    <a:pt x="1712" y="110"/>
                  </a:cubicBezTo>
                  <a:cubicBezTo>
                    <a:pt x="1609" y="110"/>
                    <a:pt x="1567" y="229"/>
                    <a:pt x="1561" y="305"/>
                  </a:cubicBezTo>
                  <a:cubicBezTo>
                    <a:pt x="1508" y="896"/>
                    <a:pt x="1385" y="1838"/>
                    <a:pt x="1385" y="1838"/>
                  </a:cubicBezTo>
                  <a:cubicBezTo>
                    <a:pt x="1395" y="1528"/>
                    <a:pt x="1435" y="576"/>
                    <a:pt x="1449" y="242"/>
                  </a:cubicBezTo>
                  <a:cubicBezTo>
                    <a:pt x="1454" y="125"/>
                    <a:pt x="1400" y="8"/>
                    <a:pt x="1295" y="1"/>
                  </a:cubicBezTo>
                  <a:cubicBezTo>
                    <a:pt x="1291" y="1"/>
                    <a:pt x="1287" y="1"/>
                    <a:pt x="1283" y="1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5"/>
            <p:cNvSpPr/>
            <p:nvPr/>
          </p:nvSpPr>
          <p:spPr>
            <a:xfrm>
              <a:off x="2289617" y="2116466"/>
              <a:ext cx="222594" cy="433088"/>
            </a:xfrm>
            <a:custGeom>
              <a:rect b="b" l="l" r="r" t="t"/>
              <a:pathLst>
                <a:path extrusionOk="0" h="4220" w="2169">
                  <a:moveTo>
                    <a:pt x="887" y="1"/>
                  </a:moveTo>
                  <a:cubicBezTo>
                    <a:pt x="883" y="1"/>
                    <a:pt x="879" y="1"/>
                    <a:pt x="875" y="1"/>
                  </a:cubicBezTo>
                  <a:cubicBezTo>
                    <a:pt x="769" y="8"/>
                    <a:pt x="716" y="125"/>
                    <a:pt x="721" y="242"/>
                  </a:cubicBezTo>
                  <a:cubicBezTo>
                    <a:pt x="735" y="576"/>
                    <a:pt x="774" y="1528"/>
                    <a:pt x="784" y="1838"/>
                  </a:cubicBezTo>
                  <a:cubicBezTo>
                    <a:pt x="784" y="1838"/>
                    <a:pt x="661" y="896"/>
                    <a:pt x="608" y="305"/>
                  </a:cubicBezTo>
                  <a:cubicBezTo>
                    <a:pt x="601" y="229"/>
                    <a:pt x="561" y="110"/>
                    <a:pt x="458" y="110"/>
                  </a:cubicBezTo>
                  <a:cubicBezTo>
                    <a:pt x="457" y="110"/>
                    <a:pt x="457" y="110"/>
                    <a:pt x="456" y="110"/>
                  </a:cubicBezTo>
                  <a:cubicBezTo>
                    <a:pt x="379" y="111"/>
                    <a:pt x="307" y="153"/>
                    <a:pt x="311" y="312"/>
                  </a:cubicBezTo>
                  <a:cubicBezTo>
                    <a:pt x="325" y="879"/>
                    <a:pt x="418" y="1905"/>
                    <a:pt x="418" y="1905"/>
                  </a:cubicBezTo>
                  <a:cubicBezTo>
                    <a:pt x="374" y="1682"/>
                    <a:pt x="311" y="1153"/>
                    <a:pt x="282" y="839"/>
                  </a:cubicBezTo>
                  <a:cubicBezTo>
                    <a:pt x="269" y="699"/>
                    <a:pt x="231" y="636"/>
                    <a:pt x="157" y="630"/>
                  </a:cubicBezTo>
                  <a:cubicBezTo>
                    <a:pt x="152" y="629"/>
                    <a:pt x="147" y="629"/>
                    <a:pt x="142" y="629"/>
                  </a:cubicBezTo>
                  <a:cubicBezTo>
                    <a:pt x="73" y="629"/>
                    <a:pt x="1" y="671"/>
                    <a:pt x="6" y="814"/>
                  </a:cubicBezTo>
                  <a:cubicBezTo>
                    <a:pt x="21" y="1260"/>
                    <a:pt x="207" y="3172"/>
                    <a:pt x="207" y="3172"/>
                  </a:cubicBezTo>
                  <a:cubicBezTo>
                    <a:pt x="258" y="3569"/>
                    <a:pt x="439" y="4003"/>
                    <a:pt x="579" y="4182"/>
                  </a:cubicBezTo>
                  <a:cubicBezTo>
                    <a:pt x="595" y="4204"/>
                    <a:pt x="753" y="4220"/>
                    <a:pt x="946" y="4220"/>
                  </a:cubicBezTo>
                  <a:cubicBezTo>
                    <a:pt x="1294" y="4220"/>
                    <a:pt x="1758" y="4170"/>
                    <a:pt x="1729" y="4018"/>
                  </a:cubicBezTo>
                  <a:cubicBezTo>
                    <a:pt x="1666" y="3694"/>
                    <a:pt x="1658" y="3647"/>
                    <a:pt x="1812" y="3256"/>
                  </a:cubicBezTo>
                  <a:cubicBezTo>
                    <a:pt x="1922" y="2977"/>
                    <a:pt x="1954" y="2554"/>
                    <a:pt x="1963" y="2362"/>
                  </a:cubicBezTo>
                  <a:cubicBezTo>
                    <a:pt x="1977" y="2079"/>
                    <a:pt x="2045" y="1858"/>
                    <a:pt x="2124" y="1714"/>
                  </a:cubicBezTo>
                  <a:cubicBezTo>
                    <a:pt x="2169" y="1633"/>
                    <a:pt x="2119" y="1475"/>
                    <a:pt x="1986" y="1475"/>
                  </a:cubicBezTo>
                  <a:cubicBezTo>
                    <a:pt x="1956" y="1475"/>
                    <a:pt x="1922" y="1483"/>
                    <a:pt x="1884" y="1502"/>
                  </a:cubicBezTo>
                  <a:cubicBezTo>
                    <a:pt x="1727" y="1580"/>
                    <a:pt x="1629" y="1817"/>
                    <a:pt x="1595" y="2045"/>
                  </a:cubicBezTo>
                  <a:cubicBezTo>
                    <a:pt x="1595" y="2045"/>
                    <a:pt x="1561" y="1057"/>
                    <a:pt x="1545" y="479"/>
                  </a:cubicBezTo>
                  <a:cubicBezTo>
                    <a:pt x="1540" y="278"/>
                    <a:pt x="1465" y="176"/>
                    <a:pt x="1366" y="168"/>
                  </a:cubicBezTo>
                  <a:cubicBezTo>
                    <a:pt x="1361" y="167"/>
                    <a:pt x="1357" y="167"/>
                    <a:pt x="1352" y="167"/>
                  </a:cubicBezTo>
                  <a:cubicBezTo>
                    <a:pt x="1217" y="167"/>
                    <a:pt x="1185" y="327"/>
                    <a:pt x="1184" y="531"/>
                  </a:cubicBezTo>
                  <a:cubicBezTo>
                    <a:pt x="1180" y="940"/>
                    <a:pt x="1164" y="1447"/>
                    <a:pt x="1157" y="1835"/>
                  </a:cubicBezTo>
                  <a:cubicBezTo>
                    <a:pt x="1157" y="1835"/>
                    <a:pt x="1108" y="975"/>
                    <a:pt x="1056" y="216"/>
                  </a:cubicBezTo>
                  <a:cubicBezTo>
                    <a:pt x="1048" y="84"/>
                    <a:pt x="985" y="1"/>
                    <a:pt x="887" y="1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2315786" y="2405253"/>
              <a:ext cx="403829" cy="725884"/>
            </a:xfrm>
            <a:custGeom>
              <a:rect b="b" l="l" r="r" t="t"/>
              <a:pathLst>
                <a:path extrusionOk="0" h="7073" w="3935">
                  <a:moveTo>
                    <a:pt x="678" y="0"/>
                  </a:moveTo>
                  <a:cubicBezTo>
                    <a:pt x="323" y="0"/>
                    <a:pt x="1" y="302"/>
                    <a:pt x="110" y="800"/>
                  </a:cubicBezTo>
                  <a:cubicBezTo>
                    <a:pt x="315" y="1735"/>
                    <a:pt x="2020" y="5410"/>
                    <a:pt x="2256" y="6299"/>
                  </a:cubicBezTo>
                  <a:cubicBezTo>
                    <a:pt x="2401" y="6847"/>
                    <a:pt x="2768" y="7072"/>
                    <a:pt x="3117" y="7072"/>
                  </a:cubicBezTo>
                  <a:cubicBezTo>
                    <a:pt x="3539" y="7072"/>
                    <a:pt x="3934" y="6744"/>
                    <a:pt x="3881" y="6262"/>
                  </a:cubicBezTo>
                  <a:cubicBezTo>
                    <a:pt x="3647" y="4158"/>
                    <a:pt x="1638" y="2099"/>
                    <a:pt x="1417" y="774"/>
                  </a:cubicBezTo>
                  <a:cubicBezTo>
                    <a:pt x="1327" y="234"/>
                    <a:pt x="990" y="0"/>
                    <a:pt x="678" y="0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2165954" y="3399279"/>
              <a:ext cx="240553" cy="43514"/>
            </a:xfrm>
            <a:custGeom>
              <a:rect b="b" l="l" r="r" t="t"/>
              <a:pathLst>
                <a:path extrusionOk="0" h="424" w="2344">
                  <a:moveTo>
                    <a:pt x="2343" y="1"/>
                  </a:moveTo>
                  <a:lnTo>
                    <a:pt x="2343" y="1"/>
                  </a:lnTo>
                  <a:cubicBezTo>
                    <a:pt x="1869" y="158"/>
                    <a:pt x="1368" y="202"/>
                    <a:pt x="952" y="202"/>
                  </a:cubicBezTo>
                  <a:cubicBezTo>
                    <a:pt x="403" y="202"/>
                    <a:pt x="1" y="125"/>
                    <a:pt x="1" y="125"/>
                  </a:cubicBezTo>
                  <a:lnTo>
                    <a:pt x="1" y="125"/>
                  </a:lnTo>
                  <a:cubicBezTo>
                    <a:pt x="305" y="308"/>
                    <a:pt x="730" y="424"/>
                    <a:pt x="1156" y="424"/>
                  </a:cubicBezTo>
                  <a:cubicBezTo>
                    <a:pt x="1594" y="424"/>
                    <a:pt x="2033" y="301"/>
                    <a:pt x="2343" y="1"/>
                  </a:cubicBezTo>
                  <a:close/>
                </a:path>
              </a:pathLst>
            </a:custGeom>
            <a:solidFill>
              <a:srgbClr val="67B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5"/>
            <p:cNvSpPr/>
            <p:nvPr/>
          </p:nvSpPr>
          <p:spPr>
            <a:xfrm>
              <a:off x="2220755" y="3461983"/>
              <a:ext cx="130949" cy="23810"/>
            </a:xfrm>
            <a:custGeom>
              <a:rect b="b" l="l" r="r" t="t"/>
              <a:pathLst>
                <a:path extrusionOk="0" h="232" w="1276">
                  <a:moveTo>
                    <a:pt x="1276" y="1"/>
                  </a:moveTo>
                  <a:cubicBezTo>
                    <a:pt x="1017" y="87"/>
                    <a:pt x="744" y="111"/>
                    <a:pt x="517" y="111"/>
                  </a:cubicBezTo>
                  <a:cubicBezTo>
                    <a:pt x="219" y="111"/>
                    <a:pt x="0" y="69"/>
                    <a:pt x="0" y="69"/>
                  </a:cubicBezTo>
                  <a:lnTo>
                    <a:pt x="0" y="69"/>
                  </a:lnTo>
                  <a:cubicBezTo>
                    <a:pt x="166" y="168"/>
                    <a:pt x="397" y="231"/>
                    <a:pt x="629" y="231"/>
                  </a:cubicBezTo>
                  <a:cubicBezTo>
                    <a:pt x="868" y="231"/>
                    <a:pt x="1107" y="164"/>
                    <a:pt x="1276" y="1"/>
                  </a:cubicBezTo>
                  <a:close/>
                </a:path>
              </a:pathLst>
            </a:custGeom>
            <a:solidFill>
              <a:srgbClr val="67B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2471058" y="2056225"/>
              <a:ext cx="74403" cy="186269"/>
            </a:xfrm>
            <a:custGeom>
              <a:rect b="b" l="l" r="r" t="t"/>
              <a:pathLst>
                <a:path extrusionOk="0" h="1815" w="725">
                  <a:moveTo>
                    <a:pt x="1" y="0"/>
                  </a:moveTo>
                  <a:cubicBezTo>
                    <a:pt x="1" y="0"/>
                    <a:pt x="490" y="969"/>
                    <a:pt x="449" y="1815"/>
                  </a:cubicBezTo>
                  <a:cubicBezTo>
                    <a:pt x="725" y="1499"/>
                    <a:pt x="663" y="255"/>
                    <a:pt x="633" y="214"/>
                  </a:cubicBezTo>
                  <a:cubicBezTo>
                    <a:pt x="602" y="17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5"/>
            <p:cNvSpPr/>
            <p:nvPr/>
          </p:nvSpPr>
          <p:spPr>
            <a:xfrm>
              <a:off x="2146763" y="2841820"/>
              <a:ext cx="254305" cy="21962"/>
            </a:xfrm>
            <a:custGeom>
              <a:rect b="b" l="l" r="r" t="t"/>
              <a:pathLst>
                <a:path extrusionOk="0" h="214" w="2478">
                  <a:moveTo>
                    <a:pt x="1239" y="1"/>
                  </a:moveTo>
                  <a:cubicBezTo>
                    <a:pt x="555" y="1"/>
                    <a:pt x="1" y="48"/>
                    <a:pt x="1" y="107"/>
                  </a:cubicBezTo>
                  <a:cubicBezTo>
                    <a:pt x="1" y="165"/>
                    <a:pt x="555" y="213"/>
                    <a:pt x="1239" y="213"/>
                  </a:cubicBezTo>
                  <a:cubicBezTo>
                    <a:pt x="1923" y="213"/>
                    <a:pt x="2477" y="165"/>
                    <a:pt x="2477" y="107"/>
                  </a:cubicBezTo>
                  <a:cubicBezTo>
                    <a:pt x="2477" y="48"/>
                    <a:pt x="1923" y="1"/>
                    <a:pt x="1239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5"/>
            <p:cNvSpPr/>
            <p:nvPr/>
          </p:nvSpPr>
          <p:spPr>
            <a:xfrm>
              <a:off x="2205259" y="2799641"/>
              <a:ext cx="137312" cy="11905"/>
            </a:xfrm>
            <a:custGeom>
              <a:rect b="b" l="l" r="r" t="t"/>
              <a:pathLst>
                <a:path extrusionOk="0" h="116" w="1338">
                  <a:moveTo>
                    <a:pt x="669" y="1"/>
                  </a:moveTo>
                  <a:cubicBezTo>
                    <a:pt x="300" y="1"/>
                    <a:pt x="0" y="26"/>
                    <a:pt x="0" y="57"/>
                  </a:cubicBezTo>
                  <a:cubicBezTo>
                    <a:pt x="0" y="90"/>
                    <a:pt x="300" y="115"/>
                    <a:pt x="669" y="115"/>
                  </a:cubicBezTo>
                  <a:cubicBezTo>
                    <a:pt x="1038" y="115"/>
                    <a:pt x="1338" y="90"/>
                    <a:pt x="1338" y="57"/>
                  </a:cubicBezTo>
                  <a:cubicBezTo>
                    <a:pt x="1338" y="26"/>
                    <a:pt x="1038" y="1"/>
                    <a:pt x="669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5"/>
            <p:cNvSpPr/>
            <p:nvPr/>
          </p:nvSpPr>
          <p:spPr>
            <a:xfrm>
              <a:off x="2541561" y="1548538"/>
              <a:ext cx="254305" cy="232349"/>
            </a:xfrm>
            <a:custGeom>
              <a:rect b="b" l="l" r="r" t="t"/>
              <a:pathLst>
                <a:path extrusionOk="0" h="2264" w="2478">
                  <a:moveTo>
                    <a:pt x="2477" y="1"/>
                  </a:moveTo>
                  <a:lnTo>
                    <a:pt x="2477" y="1"/>
                  </a:lnTo>
                  <a:cubicBezTo>
                    <a:pt x="2426" y="10"/>
                    <a:pt x="2375" y="18"/>
                    <a:pt x="2325" y="29"/>
                  </a:cubicBezTo>
                  <a:cubicBezTo>
                    <a:pt x="2275" y="39"/>
                    <a:pt x="2224" y="48"/>
                    <a:pt x="2173" y="60"/>
                  </a:cubicBezTo>
                  <a:cubicBezTo>
                    <a:pt x="2073" y="82"/>
                    <a:pt x="1972" y="105"/>
                    <a:pt x="1873" y="129"/>
                  </a:cubicBezTo>
                  <a:lnTo>
                    <a:pt x="1850" y="135"/>
                  </a:lnTo>
                  <a:lnTo>
                    <a:pt x="1834" y="165"/>
                  </a:lnTo>
                  <a:cubicBezTo>
                    <a:pt x="1746" y="333"/>
                    <a:pt x="1664" y="504"/>
                    <a:pt x="1584" y="675"/>
                  </a:cubicBezTo>
                  <a:cubicBezTo>
                    <a:pt x="1400" y="728"/>
                    <a:pt x="1217" y="784"/>
                    <a:pt x="1035" y="843"/>
                  </a:cubicBezTo>
                  <a:lnTo>
                    <a:pt x="988" y="858"/>
                  </a:lnTo>
                  <a:lnTo>
                    <a:pt x="969" y="902"/>
                  </a:lnTo>
                  <a:cubicBezTo>
                    <a:pt x="930" y="997"/>
                    <a:pt x="890" y="1091"/>
                    <a:pt x="851" y="1186"/>
                  </a:cubicBezTo>
                  <a:cubicBezTo>
                    <a:pt x="818" y="1268"/>
                    <a:pt x="785" y="1351"/>
                    <a:pt x="753" y="1434"/>
                  </a:cubicBezTo>
                  <a:cubicBezTo>
                    <a:pt x="671" y="1463"/>
                    <a:pt x="589" y="1493"/>
                    <a:pt x="508" y="1525"/>
                  </a:cubicBezTo>
                  <a:lnTo>
                    <a:pt x="365" y="1580"/>
                  </a:lnTo>
                  <a:cubicBezTo>
                    <a:pt x="317" y="1598"/>
                    <a:pt x="270" y="1618"/>
                    <a:pt x="222" y="1637"/>
                  </a:cubicBezTo>
                  <a:lnTo>
                    <a:pt x="191" y="1650"/>
                  </a:lnTo>
                  <a:lnTo>
                    <a:pt x="182" y="1673"/>
                  </a:lnTo>
                  <a:cubicBezTo>
                    <a:pt x="149" y="1770"/>
                    <a:pt x="117" y="1868"/>
                    <a:pt x="86" y="1966"/>
                  </a:cubicBezTo>
                  <a:cubicBezTo>
                    <a:pt x="71" y="2015"/>
                    <a:pt x="57" y="2065"/>
                    <a:pt x="42" y="2114"/>
                  </a:cubicBezTo>
                  <a:cubicBezTo>
                    <a:pt x="27" y="2164"/>
                    <a:pt x="14" y="2214"/>
                    <a:pt x="1" y="2263"/>
                  </a:cubicBezTo>
                  <a:cubicBezTo>
                    <a:pt x="28" y="2220"/>
                    <a:pt x="54" y="2175"/>
                    <a:pt x="79" y="2131"/>
                  </a:cubicBezTo>
                  <a:cubicBezTo>
                    <a:pt x="105" y="2085"/>
                    <a:pt x="132" y="2041"/>
                    <a:pt x="155" y="1995"/>
                  </a:cubicBezTo>
                  <a:cubicBezTo>
                    <a:pt x="200" y="1916"/>
                    <a:pt x="243" y="1835"/>
                    <a:pt x="285" y="1753"/>
                  </a:cubicBezTo>
                  <a:cubicBezTo>
                    <a:pt x="327" y="1743"/>
                    <a:pt x="369" y="1733"/>
                    <a:pt x="411" y="1722"/>
                  </a:cubicBezTo>
                  <a:lnTo>
                    <a:pt x="560" y="1684"/>
                  </a:lnTo>
                  <a:cubicBezTo>
                    <a:pt x="659" y="1656"/>
                    <a:pt x="758" y="1629"/>
                    <a:pt x="857" y="1601"/>
                  </a:cubicBezTo>
                  <a:lnTo>
                    <a:pt x="896" y="1590"/>
                  </a:lnTo>
                  <a:lnTo>
                    <a:pt x="915" y="1547"/>
                  </a:lnTo>
                  <a:cubicBezTo>
                    <a:pt x="958" y="1454"/>
                    <a:pt x="1001" y="1360"/>
                    <a:pt x="1043" y="1267"/>
                  </a:cubicBezTo>
                  <a:cubicBezTo>
                    <a:pt x="1077" y="1188"/>
                    <a:pt x="1112" y="1109"/>
                    <a:pt x="1146" y="1030"/>
                  </a:cubicBezTo>
                  <a:cubicBezTo>
                    <a:pt x="1325" y="971"/>
                    <a:pt x="1504" y="910"/>
                    <a:pt x="1682" y="846"/>
                  </a:cubicBezTo>
                  <a:lnTo>
                    <a:pt x="1726" y="830"/>
                  </a:lnTo>
                  <a:lnTo>
                    <a:pt x="1740" y="793"/>
                  </a:lnTo>
                  <a:cubicBezTo>
                    <a:pt x="1811" y="609"/>
                    <a:pt x="1880" y="424"/>
                    <a:pt x="1943" y="238"/>
                  </a:cubicBezTo>
                  <a:cubicBezTo>
                    <a:pt x="2028" y="204"/>
                    <a:pt x="2112" y="168"/>
                    <a:pt x="2197" y="131"/>
                  </a:cubicBezTo>
                  <a:cubicBezTo>
                    <a:pt x="2244" y="111"/>
                    <a:pt x="2290" y="89"/>
                    <a:pt x="2337" y="68"/>
                  </a:cubicBezTo>
                  <a:cubicBezTo>
                    <a:pt x="2385" y="46"/>
                    <a:pt x="2431" y="25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5"/>
            <p:cNvSpPr/>
            <p:nvPr/>
          </p:nvSpPr>
          <p:spPr>
            <a:xfrm>
              <a:off x="2349037" y="1262625"/>
              <a:ext cx="186572" cy="417899"/>
            </a:xfrm>
            <a:custGeom>
              <a:rect b="b" l="l" r="r" t="t"/>
              <a:pathLst>
                <a:path extrusionOk="0" h="4072" w="1818">
                  <a:moveTo>
                    <a:pt x="1818" y="1"/>
                  </a:moveTo>
                  <a:lnTo>
                    <a:pt x="1818" y="1"/>
                  </a:lnTo>
                  <a:cubicBezTo>
                    <a:pt x="1762" y="39"/>
                    <a:pt x="1706" y="78"/>
                    <a:pt x="1652" y="118"/>
                  </a:cubicBezTo>
                  <a:cubicBezTo>
                    <a:pt x="1597" y="158"/>
                    <a:pt x="1542" y="197"/>
                    <a:pt x="1487" y="239"/>
                  </a:cubicBezTo>
                  <a:cubicBezTo>
                    <a:pt x="1380" y="320"/>
                    <a:pt x="1273" y="403"/>
                    <a:pt x="1168" y="488"/>
                  </a:cubicBezTo>
                  <a:lnTo>
                    <a:pt x="1143" y="508"/>
                  </a:lnTo>
                  <a:lnTo>
                    <a:pt x="1141" y="552"/>
                  </a:lnTo>
                  <a:cubicBezTo>
                    <a:pt x="1129" y="801"/>
                    <a:pt x="1125" y="1050"/>
                    <a:pt x="1123" y="1299"/>
                  </a:cubicBezTo>
                  <a:cubicBezTo>
                    <a:pt x="934" y="1465"/>
                    <a:pt x="746" y="1633"/>
                    <a:pt x="561" y="1803"/>
                  </a:cubicBezTo>
                  <a:lnTo>
                    <a:pt x="514" y="1847"/>
                  </a:lnTo>
                  <a:lnTo>
                    <a:pt x="517" y="1910"/>
                  </a:lnTo>
                  <a:cubicBezTo>
                    <a:pt x="522" y="2045"/>
                    <a:pt x="525" y="2179"/>
                    <a:pt x="532" y="2314"/>
                  </a:cubicBezTo>
                  <a:cubicBezTo>
                    <a:pt x="537" y="2431"/>
                    <a:pt x="544" y="2548"/>
                    <a:pt x="551" y="2665"/>
                  </a:cubicBezTo>
                  <a:cubicBezTo>
                    <a:pt x="470" y="2745"/>
                    <a:pt x="389" y="2825"/>
                    <a:pt x="310" y="2907"/>
                  </a:cubicBezTo>
                  <a:lnTo>
                    <a:pt x="169" y="3053"/>
                  </a:lnTo>
                  <a:cubicBezTo>
                    <a:pt x="122" y="3102"/>
                    <a:pt x="76" y="3152"/>
                    <a:pt x="30" y="3201"/>
                  </a:cubicBezTo>
                  <a:lnTo>
                    <a:pt x="1" y="3233"/>
                  </a:lnTo>
                  <a:lnTo>
                    <a:pt x="4" y="3265"/>
                  </a:lnTo>
                  <a:cubicBezTo>
                    <a:pt x="17" y="3400"/>
                    <a:pt x="33" y="3534"/>
                    <a:pt x="50" y="3669"/>
                  </a:cubicBezTo>
                  <a:cubicBezTo>
                    <a:pt x="58" y="3736"/>
                    <a:pt x="69" y="3802"/>
                    <a:pt x="79" y="3870"/>
                  </a:cubicBezTo>
                  <a:cubicBezTo>
                    <a:pt x="89" y="3937"/>
                    <a:pt x="100" y="4004"/>
                    <a:pt x="112" y="4071"/>
                  </a:cubicBezTo>
                  <a:cubicBezTo>
                    <a:pt x="120" y="4003"/>
                    <a:pt x="128" y="3936"/>
                    <a:pt x="133" y="3868"/>
                  </a:cubicBezTo>
                  <a:cubicBezTo>
                    <a:pt x="138" y="3801"/>
                    <a:pt x="145" y="3733"/>
                    <a:pt x="149" y="3665"/>
                  </a:cubicBezTo>
                  <a:cubicBezTo>
                    <a:pt x="158" y="3545"/>
                    <a:pt x="165" y="3425"/>
                    <a:pt x="169" y="3305"/>
                  </a:cubicBezTo>
                  <a:cubicBezTo>
                    <a:pt x="214" y="3269"/>
                    <a:pt x="259" y="3234"/>
                    <a:pt x="303" y="3198"/>
                  </a:cubicBezTo>
                  <a:lnTo>
                    <a:pt x="459" y="3069"/>
                  </a:lnTo>
                  <a:cubicBezTo>
                    <a:pt x="563" y="2983"/>
                    <a:pt x="665" y="2895"/>
                    <a:pt x="767" y="2807"/>
                  </a:cubicBezTo>
                  <a:lnTo>
                    <a:pt x="808" y="2772"/>
                  </a:lnTo>
                  <a:lnTo>
                    <a:pt x="808" y="2710"/>
                  </a:lnTo>
                  <a:cubicBezTo>
                    <a:pt x="807" y="2575"/>
                    <a:pt x="807" y="2440"/>
                    <a:pt x="805" y="2306"/>
                  </a:cubicBezTo>
                  <a:cubicBezTo>
                    <a:pt x="804" y="2192"/>
                    <a:pt x="800" y="2078"/>
                    <a:pt x="798" y="1964"/>
                  </a:cubicBezTo>
                  <a:cubicBezTo>
                    <a:pt x="978" y="1795"/>
                    <a:pt x="1158" y="1624"/>
                    <a:pt x="1336" y="1450"/>
                  </a:cubicBezTo>
                  <a:lnTo>
                    <a:pt x="1380" y="1407"/>
                  </a:lnTo>
                  <a:lnTo>
                    <a:pt x="1376" y="1353"/>
                  </a:lnTo>
                  <a:cubicBezTo>
                    <a:pt x="1359" y="1095"/>
                    <a:pt x="1339" y="836"/>
                    <a:pt x="1311" y="578"/>
                  </a:cubicBezTo>
                  <a:cubicBezTo>
                    <a:pt x="1393" y="491"/>
                    <a:pt x="1474" y="402"/>
                    <a:pt x="1555" y="311"/>
                  </a:cubicBezTo>
                  <a:cubicBezTo>
                    <a:pt x="1600" y="261"/>
                    <a:pt x="1643" y="209"/>
                    <a:pt x="1687" y="158"/>
                  </a:cubicBezTo>
                  <a:cubicBezTo>
                    <a:pt x="1732" y="106"/>
                    <a:pt x="1775" y="54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5"/>
            <p:cNvSpPr/>
            <p:nvPr/>
          </p:nvSpPr>
          <p:spPr>
            <a:xfrm>
              <a:off x="1903131" y="1333847"/>
              <a:ext cx="206379" cy="406405"/>
            </a:xfrm>
            <a:custGeom>
              <a:rect b="b" l="l" r="r" t="t"/>
              <a:pathLst>
                <a:path extrusionOk="0" h="3960" w="2011">
                  <a:moveTo>
                    <a:pt x="1" y="0"/>
                  </a:moveTo>
                  <a:cubicBezTo>
                    <a:pt x="47" y="50"/>
                    <a:pt x="93" y="100"/>
                    <a:pt x="141" y="149"/>
                  </a:cubicBezTo>
                  <a:cubicBezTo>
                    <a:pt x="188" y="197"/>
                    <a:pt x="234" y="246"/>
                    <a:pt x="283" y="293"/>
                  </a:cubicBezTo>
                  <a:cubicBezTo>
                    <a:pt x="368" y="379"/>
                    <a:pt x="454" y="463"/>
                    <a:pt x="542" y="546"/>
                  </a:cubicBezTo>
                  <a:cubicBezTo>
                    <a:pt x="530" y="805"/>
                    <a:pt x="525" y="1064"/>
                    <a:pt x="524" y="1323"/>
                  </a:cubicBezTo>
                  <a:lnTo>
                    <a:pt x="524" y="1376"/>
                  </a:lnTo>
                  <a:lnTo>
                    <a:pt x="570" y="1417"/>
                  </a:lnTo>
                  <a:cubicBezTo>
                    <a:pt x="757" y="1580"/>
                    <a:pt x="947" y="1740"/>
                    <a:pt x="1139" y="1898"/>
                  </a:cubicBezTo>
                  <a:cubicBezTo>
                    <a:pt x="1142" y="2012"/>
                    <a:pt x="1145" y="2125"/>
                    <a:pt x="1152" y="2239"/>
                  </a:cubicBezTo>
                  <a:cubicBezTo>
                    <a:pt x="1157" y="2373"/>
                    <a:pt x="1166" y="2508"/>
                    <a:pt x="1173" y="2643"/>
                  </a:cubicBezTo>
                  <a:lnTo>
                    <a:pt x="1176" y="2704"/>
                  </a:lnTo>
                  <a:lnTo>
                    <a:pt x="1220" y="2737"/>
                  </a:lnTo>
                  <a:cubicBezTo>
                    <a:pt x="1327" y="2819"/>
                    <a:pt x="1434" y="2900"/>
                    <a:pt x="1543" y="2980"/>
                  </a:cubicBezTo>
                  <a:lnTo>
                    <a:pt x="1707" y="3099"/>
                  </a:lnTo>
                  <a:cubicBezTo>
                    <a:pt x="1752" y="3133"/>
                    <a:pt x="1799" y="3165"/>
                    <a:pt x="1847" y="3198"/>
                  </a:cubicBezTo>
                  <a:cubicBezTo>
                    <a:pt x="1859" y="3318"/>
                    <a:pt x="1873" y="3438"/>
                    <a:pt x="1889" y="3556"/>
                  </a:cubicBezTo>
                  <a:cubicBezTo>
                    <a:pt x="1896" y="3624"/>
                    <a:pt x="1907" y="3691"/>
                    <a:pt x="1916" y="3758"/>
                  </a:cubicBezTo>
                  <a:cubicBezTo>
                    <a:pt x="1926" y="3825"/>
                    <a:pt x="1937" y="3893"/>
                    <a:pt x="1950" y="3960"/>
                  </a:cubicBezTo>
                  <a:cubicBezTo>
                    <a:pt x="1958" y="3892"/>
                    <a:pt x="1965" y="3824"/>
                    <a:pt x="1971" y="3756"/>
                  </a:cubicBezTo>
                  <a:cubicBezTo>
                    <a:pt x="1976" y="3689"/>
                    <a:pt x="1983" y="3621"/>
                    <a:pt x="1987" y="3554"/>
                  </a:cubicBezTo>
                  <a:cubicBezTo>
                    <a:pt x="1997" y="3418"/>
                    <a:pt x="2005" y="3284"/>
                    <a:pt x="2010" y="3149"/>
                  </a:cubicBezTo>
                  <a:lnTo>
                    <a:pt x="2011" y="3116"/>
                  </a:lnTo>
                  <a:lnTo>
                    <a:pt x="1978" y="3086"/>
                  </a:lnTo>
                  <a:cubicBezTo>
                    <a:pt x="1930" y="3039"/>
                    <a:pt x="1882" y="2992"/>
                    <a:pt x="1832" y="2947"/>
                  </a:cubicBezTo>
                  <a:lnTo>
                    <a:pt x="1682" y="2810"/>
                  </a:lnTo>
                  <a:cubicBezTo>
                    <a:pt x="1598" y="2733"/>
                    <a:pt x="1512" y="2657"/>
                    <a:pt x="1427" y="2582"/>
                  </a:cubicBezTo>
                  <a:cubicBezTo>
                    <a:pt x="1427" y="2465"/>
                    <a:pt x="1426" y="2348"/>
                    <a:pt x="1424" y="2231"/>
                  </a:cubicBezTo>
                  <a:cubicBezTo>
                    <a:pt x="1423" y="2096"/>
                    <a:pt x="1419" y="1962"/>
                    <a:pt x="1415" y="1827"/>
                  </a:cubicBezTo>
                  <a:lnTo>
                    <a:pt x="1414" y="1764"/>
                  </a:lnTo>
                  <a:lnTo>
                    <a:pt x="1365" y="1723"/>
                  </a:lnTo>
                  <a:cubicBezTo>
                    <a:pt x="1169" y="1564"/>
                    <a:pt x="972" y="1408"/>
                    <a:pt x="773" y="1254"/>
                  </a:cubicBezTo>
                  <a:cubicBezTo>
                    <a:pt x="756" y="1005"/>
                    <a:pt x="737" y="757"/>
                    <a:pt x="710" y="509"/>
                  </a:cubicBezTo>
                  <a:lnTo>
                    <a:pt x="705" y="465"/>
                  </a:lnTo>
                  <a:lnTo>
                    <a:pt x="679" y="446"/>
                  </a:lnTo>
                  <a:cubicBezTo>
                    <a:pt x="569" y="369"/>
                    <a:pt x="457" y="293"/>
                    <a:pt x="345" y="217"/>
                  </a:cubicBezTo>
                  <a:cubicBezTo>
                    <a:pt x="289" y="179"/>
                    <a:pt x="231" y="143"/>
                    <a:pt x="175" y="107"/>
                  </a:cubicBezTo>
                  <a:cubicBezTo>
                    <a:pt x="118" y="70"/>
                    <a:pt x="59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5"/>
            <p:cNvSpPr/>
            <p:nvPr/>
          </p:nvSpPr>
          <p:spPr>
            <a:xfrm>
              <a:off x="1620194" y="1669226"/>
              <a:ext cx="293508" cy="208847"/>
            </a:xfrm>
            <a:custGeom>
              <a:rect b="b" l="l" r="r" t="t"/>
              <a:pathLst>
                <a:path extrusionOk="0" h="2035" w="2860">
                  <a:moveTo>
                    <a:pt x="0" y="0"/>
                  </a:moveTo>
                  <a:cubicBezTo>
                    <a:pt x="52" y="18"/>
                    <a:pt x="103" y="35"/>
                    <a:pt x="154" y="52"/>
                  </a:cubicBezTo>
                  <a:cubicBezTo>
                    <a:pt x="206" y="67"/>
                    <a:pt x="257" y="85"/>
                    <a:pt x="309" y="99"/>
                  </a:cubicBezTo>
                  <a:cubicBezTo>
                    <a:pt x="401" y="127"/>
                    <a:pt x="493" y="153"/>
                    <a:pt x="585" y="177"/>
                  </a:cubicBezTo>
                  <a:cubicBezTo>
                    <a:pt x="675" y="363"/>
                    <a:pt x="770" y="547"/>
                    <a:pt x="867" y="728"/>
                  </a:cubicBezTo>
                  <a:lnTo>
                    <a:pt x="887" y="766"/>
                  </a:lnTo>
                  <a:lnTo>
                    <a:pt x="935" y="776"/>
                  </a:lnTo>
                  <a:cubicBezTo>
                    <a:pt x="1127" y="820"/>
                    <a:pt x="1321" y="860"/>
                    <a:pt x="1514" y="899"/>
                  </a:cubicBezTo>
                  <a:cubicBezTo>
                    <a:pt x="1560" y="976"/>
                    <a:pt x="1605" y="1055"/>
                    <a:pt x="1652" y="1132"/>
                  </a:cubicBezTo>
                  <a:cubicBezTo>
                    <a:pt x="1707" y="1224"/>
                    <a:pt x="1763" y="1315"/>
                    <a:pt x="1819" y="1407"/>
                  </a:cubicBezTo>
                  <a:lnTo>
                    <a:pt x="1845" y="1449"/>
                  </a:lnTo>
                  <a:lnTo>
                    <a:pt x="1887" y="1455"/>
                  </a:lnTo>
                  <a:cubicBezTo>
                    <a:pt x="1994" y="1471"/>
                    <a:pt x="2099" y="1488"/>
                    <a:pt x="2206" y="1503"/>
                  </a:cubicBezTo>
                  <a:lnTo>
                    <a:pt x="2365" y="1524"/>
                  </a:lnTo>
                  <a:cubicBezTo>
                    <a:pt x="2410" y="1531"/>
                    <a:pt x="2455" y="1535"/>
                    <a:pt x="2500" y="1540"/>
                  </a:cubicBezTo>
                  <a:cubicBezTo>
                    <a:pt x="2554" y="1620"/>
                    <a:pt x="2609" y="1698"/>
                    <a:pt x="2665" y="1775"/>
                  </a:cubicBezTo>
                  <a:cubicBezTo>
                    <a:pt x="2696" y="1820"/>
                    <a:pt x="2729" y="1863"/>
                    <a:pt x="2761" y="1906"/>
                  </a:cubicBezTo>
                  <a:cubicBezTo>
                    <a:pt x="2793" y="1949"/>
                    <a:pt x="2827" y="1992"/>
                    <a:pt x="2860" y="2035"/>
                  </a:cubicBezTo>
                  <a:cubicBezTo>
                    <a:pt x="2840" y="1984"/>
                    <a:pt x="2820" y="1934"/>
                    <a:pt x="2798" y="1884"/>
                  </a:cubicBezTo>
                  <a:cubicBezTo>
                    <a:pt x="2776" y="1835"/>
                    <a:pt x="2756" y="1785"/>
                    <a:pt x="2733" y="1736"/>
                  </a:cubicBezTo>
                  <a:cubicBezTo>
                    <a:pt x="2689" y="1638"/>
                    <a:pt x="2643" y="1540"/>
                    <a:pt x="2595" y="1444"/>
                  </a:cubicBezTo>
                  <a:lnTo>
                    <a:pt x="2584" y="1422"/>
                  </a:lnTo>
                  <a:lnTo>
                    <a:pt x="2551" y="1412"/>
                  </a:lnTo>
                  <a:cubicBezTo>
                    <a:pt x="2498" y="1398"/>
                    <a:pt x="2447" y="1383"/>
                    <a:pt x="2395" y="1370"/>
                  </a:cubicBezTo>
                  <a:lnTo>
                    <a:pt x="2239" y="1331"/>
                  </a:lnTo>
                  <a:cubicBezTo>
                    <a:pt x="2151" y="1309"/>
                    <a:pt x="2062" y="1289"/>
                    <a:pt x="1974" y="1268"/>
                  </a:cubicBezTo>
                  <a:cubicBezTo>
                    <a:pt x="1929" y="1186"/>
                    <a:pt x="1885" y="1105"/>
                    <a:pt x="1839" y="1024"/>
                  </a:cubicBezTo>
                  <a:cubicBezTo>
                    <a:pt x="1788" y="929"/>
                    <a:pt x="1734" y="838"/>
                    <a:pt x="1681" y="744"/>
                  </a:cubicBezTo>
                  <a:lnTo>
                    <a:pt x="1656" y="700"/>
                  </a:lnTo>
                  <a:lnTo>
                    <a:pt x="1606" y="691"/>
                  </a:lnTo>
                  <a:cubicBezTo>
                    <a:pt x="1409" y="653"/>
                    <a:pt x="1212" y="618"/>
                    <a:pt x="1014" y="586"/>
                  </a:cubicBezTo>
                  <a:cubicBezTo>
                    <a:pt x="909" y="418"/>
                    <a:pt x="802" y="252"/>
                    <a:pt x="689" y="88"/>
                  </a:cubicBezTo>
                  <a:lnTo>
                    <a:pt x="669" y="60"/>
                  </a:lnTo>
                  <a:lnTo>
                    <a:pt x="644" y="56"/>
                  </a:lnTo>
                  <a:cubicBezTo>
                    <a:pt x="537" y="43"/>
                    <a:pt x="431" y="33"/>
                    <a:pt x="324" y="23"/>
                  </a:cubicBezTo>
                  <a:cubicBezTo>
                    <a:pt x="270" y="17"/>
                    <a:pt x="216" y="14"/>
                    <a:pt x="163" y="10"/>
                  </a:cubicBezTo>
                  <a:cubicBezTo>
                    <a:pt x="109" y="5"/>
                    <a:pt x="55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5"/>
            <p:cNvSpPr/>
            <p:nvPr/>
          </p:nvSpPr>
          <p:spPr>
            <a:xfrm>
              <a:off x="2874168" y="2132065"/>
              <a:ext cx="21962" cy="21962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47" y="1"/>
                    <a:pt x="0" y="48"/>
                    <a:pt x="0" y="107"/>
                  </a:cubicBezTo>
                  <a:cubicBezTo>
                    <a:pt x="0" y="166"/>
                    <a:pt x="47" y="214"/>
                    <a:pt x="107" y="214"/>
                  </a:cubicBezTo>
                  <a:cubicBezTo>
                    <a:pt x="165" y="214"/>
                    <a:pt x="213" y="166"/>
                    <a:pt x="213" y="107"/>
                  </a:cubicBezTo>
                  <a:cubicBezTo>
                    <a:pt x="213" y="48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5"/>
            <p:cNvSpPr/>
            <p:nvPr/>
          </p:nvSpPr>
          <p:spPr>
            <a:xfrm>
              <a:off x="1785626" y="1931433"/>
              <a:ext cx="32122" cy="32225"/>
            </a:xfrm>
            <a:custGeom>
              <a:rect b="b" l="l" r="r" t="t"/>
              <a:pathLst>
                <a:path extrusionOk="0" h="314" w="313">
                  <a:moveTo>
                    <a:pt x="157" y="1"/>
                  </a:moveTo>
                  <a:cubicBezTo>
                    <a:pt x="70" y="1"/>
                    <a:pt x="0" y="71"/>
                    <a:pt x="0" y="157"/>
                  </a:cubicBezTo>
                  <a:cubicBezTo>
                    <a:pt x="0" y="244"/>
                    <a:pt x="70" y="313"/>
                    <a:pt x="157" y="313"/>
                  </a:cubicBezTo>
                  <a:cubicBezTo>
                    <a:pt x="243" y="313"/>
                    <a:pt x="313" y="244"/>
                    <a:pt x="313" y="157"/>
                  </a:cubicBezTo>
                  <a:cubicBezTo>
                    <a:pt x="313" y="71"/>
                    <a:pt x="243" y="1"/>
                    <a:pt x="15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5"/>
            <p:cNvSpPr/>
            <p:nvPr/>
          </p:nvSpPr>
          <p:spPr>
            <a:xfrm>
              <a:off x="1650756" y="3788577"/>
              <a:ext cx="27193" cy="27107"/>
            </a:xfrm>
            <a:custGeom>
              <a:rect b="b" l="l" r="r" t="t"/>
              <a:pathLst>
                <a:path extrusionOk="0" h="313" w="314">
                  <a:moveTo>
                    <a:pt x="157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7" y="313"/>
                  </a:cubicBezTo>
                  <a:cubicBezTo>
                    <a:pt x="243" y="313"/>
                    <a:pt x="313" y="243"/>
                    <a:pt x="313" y="156"/>
                  </a:cubicBezTo>
                  <a:cubicBezTo>
                    <a:pt x="313" y="70"/>
                    <a:pt x="243" y="0"/>
                    <a:pt x="15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5"/>
            <p:cNvSpPr/>
            <p:nvPr/>
          </p:nvSpPr>
          <p:spPr>
            <a:xfrm>
              <a:off x="2692317" y="1873244"/>
              <a:ext cx="17549" cy="17549"/>
            </a:xfrm>
            <a:custGeom>
              <a:rect b="b" l="l" r="r" t="t"/>
              <a:pathLst>
                <a:path extrusionOk="0" h="171" w="171"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0" y="132"/>
                    <a:pt x="39" y="171"/>
                    <a:pt x="86" y="171"/>
                  </a:cubicBezTo>
                  <a:cubicBezTo>
                    <a:pt x="133" y="171"/>
                    <a:pt x="171" y="132"/>
                    <a:pt x="171" y="85"/>
                  </a:cubicBezTo>
                  <a:cubicBezTo>
                    <a:pt x="171" y="38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5"/>
            <p:cNvSpPr/>
            <p:nvPr/>
          </p:nvSpPr>
          <p:spPr>
            <a:xfrm>
              <a:off x="2861443" y="1712841"/>
              <a:ext cx="32122" cy="32225"/>
            </a:xfrm>
            <a:custGeom>
              <a:rect b="b" l="l" r="r" t="t"/>
              <a:pathLst>
                <a:path extrusionOk="0" h="314" w="313">
                  <a:moveTo>
                    <a:pt x="156" y="0"/>
                  </a:moveTo>
                  <a:cubicBezTo>
                    <a:pt x="71" y="0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cubicBezTo>
                    <a:pt x="243" y="313"/>
                    <a:pt x="313" y="243"/>
                    <a:pt x="313" y="157"/>
                  </a:cubicBezTo>
                  <a:cubicBezTo>
                    <a:pt x="313" y="70"/>
                    <a:pt x="243" y="0"/>
                    <a:pt x="15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5"/>
          <p:cNvGrpSpPr/>
          <p:nvPr/>
        </p:nvGrpSpPr>
        <p:grpSpPr>
          <a:xfrm>
            <a:off x="5782988" y="1387035"/>
            <a:ext cx="2903827" cy="893703"/>
            <a:chOff x="4411970" y="4340222"/>
            <a:chExt cx="779467" cy="242683"/>
          </a:xfrm>
        </p:grpSpPr>
        <p:sp>
          <p:nvSpPr>
            <p:cNvPr id="2493" name="Google Shape;2493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6" name="Google Shape;2496;p45"/>
          <p:cNvGrpSpPr/>
          <p:nvPr/>
        </p:nvGrpSpPr>
        <p:grpSpPr>
          <a:xfrm>
            <a:off x="6054626" y="1701580"/>
            <a:ext cx="357499" cy="265308"/>
            <a:chOff x="3959350" y="2038507"/>
            <a:chExt cx="372822" cy="276679"/>
          </a:xfrm>
        </p:grpSpPr>
        <p:sp>
          <p:nvSpPr>
            <p:cNvPr id="2497" name="Google Shape;2497;p45"/>
            <p:cNvSpPr/>
            <p:nvPr/>
          </p:nvSpPr>
          <p:spPr>
            <a:xfrm>
              <a:off x="3959350" y="2038507"/>
              <a:ext cx="255360" cy="183428"/>
            </a:xfrm>
            <a:custGeom>
              <a:rect b="b" l="l" r="r" t="t"/>
              <a:pathLst>
                <a:path extrusionOk="0" h="2091" w="2911">
                  <a:moveTo>
                    <a:pt x="1456" y="0"/>
                  </a:moveTo>
                  <a:cubicBezTo>
                    <a:pt x="652" y="0"/>
                    <a:pt x="0" y="468"/>
                    <a:pt x="0" y="1046"/>
                  </a:cubicBezTo>
                  <a:cubicBezTo>
                    <a:pt x="0" y="1623"/>
                    <a:pt x="652" y="2091"/>
                    <a:pt x="1456" y="2091"/>
                  </a:cubicBezTo>
                  <a:cubicBezTo>
                    <a:pt x="2259" y="2091"/>
                    <a:pt x="2911" y="1623"/>
                    <a:pt x="2911" y="1046"/>
                  </a:cubicBezTo>
                  <a:cubicBezTo>
                    <a:pt x="2911" y="468"/>
                    <a:pt x="2259" y="0"/>
                    <a:pt x="1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5"/>
            <p:cNvSpPr/>
            <p:nvPr/>
          </p:nvSpPr>
          <p:spPr>
            <a:xfrm>
              <a:off x="4093742" y="2093247"/>
              <a:ext cx="238430" cy="182989"/>
            </a:xfrm>
            <a:custGeom>
              <a:rect b="b" l="l" r="r" t="t"/>
              <a:pathLst>
                <a:path extrusionOk="0" h="2086" w="2718">
                  <a:moveTo>
                    <a:pt x="1400" y="1"/>
                  </a:moveTo>
                  <a:lnTo>
                    <a:pt x="1400" y="1"/>
                  </a:lnTo>
                  <a:cubicBezTo>
                    <a:pt x="1472" y="131"/>
                    <a:pt x="1513" y="273"/>
                    <a:pt x="1513" y="422"/>
                  </a:cubicBezTo>
                  <a:cubicBezTo>
                    <a:pt x="1513" y="1034"/>
                    <a:pt x="842" y="1531"/>
                    <a:pt x="1" y="1560"/>
                  </a:cubicBezTo>
                  <a:cubicBezTo>
                    <a:pt x="252" y="1874"/>
                    <a:pt x="722" y="2086"/>
                    <a:pt x="1262" y="2086"/>
                  </a:cubicBezTo>
                  <a:cubicBezTo>
                    <a:pt x="2066" y="2086"/>
                    <a:pt x="2717" y="1618"/>
                    <a:pt x="2717" y="1041"/>
                  </a:cubicBezTo>
                  <a:cubicBezTo>
                    <a:pt x="2717" y="497"/>
                    <a:pt x="2139" y="50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5"/>
            <p:cNvSpPr/>
            <p:nvPr/>
          </p:nvSpPr>
          <p:spPr>
            <a:xfrm>
              <a:off x="4019353" y="2090703"/>
              <a:ext cx="135882" cy="11930"/>
            </a:xfrm>
            <a:custGeom>
              <a:rect b="b" l="l" r="r" t="t"/>
              <a:pathLst>
                <a:path extrusionOk="0" h="136" w="1549">
                  <a:moveTo>
                    <a:pt x="0" y="1"/>
                  </a:moveTo>
                  <a:lnTo>
                    <a:pt x="0" y="135"/>
                  </a:lnTo>
                  <a:lnTo>
                    <a:pt x="1548" y="135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5"/>
            <p:cNvSpPr/>
            <p:nvPr/>
          </p:nvSpPr>
          <p:spPr>
            <a:xfrm>
              <a:off x="4019353" y="2125266"/>
              <a:ext cx="135882" cy="11843"/>
            </a:xfrm>
            <a:custGeom>
              <a:rect b="b" l="l" r="r" t="t"/>
              <a:pathLst>
                <a:path extrusionOk="0" h="135" w="1549">
                  <a:moveTo>
                    <a:pt x="0" y="1"/>
                  </a:moveTo>
                  <a:lnTo>
                    <a:pt x="0" y="134"/>
                  </a:lnTo>
                  <a:lnTo>
                    <a:pt x="1548" y="1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5"/>
            <p:cNvSpPr/>
            <p:nvPr/>
          </p:nvSpPr>
          <p:spPr>
            <a:xfrm>
              <a:off x="4019353" y="2159741"/>
              <a:ext cx="135882" cy="11843"/>
            </a:xfrm>
            <a:custGeom>
              <a:rect b="b" l="l" r="r" t="t"/>
              <a:pathLst>
                <a:path extrusionOk="0" h="135" w="1549">
                  <a:moveTo>
                    <a:pt x="0" y="1"/>
                  </a:moveTo>
                  <a:lnTo>
                    <a:pt x="0" y="134"/>
                  </a:lnTo>
                  <a:lnTo>
                    <a:pt x="1548" y="1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5"/>
            <p:cNvSpPr/>
            <p:nvPr/>
          </p:nvSpPr>
          <p:spPr>
            <a:xfrm>
              <a:off x="3971894" y="2176760"/>
              <a:ext cx="54388" cy="58160"/>
            </a:xfrm>
            <a:custGeom>
              <a:rect b="b" l="l" r="r" t="t"/>
              <a:pathLst>
                <a:path extrusionOk="0" h="663" w="620">
                  <a:moveTo>
                    <a:pt x="220" y="0"/>
                  </a:moveTo>
                  <a:lnTo>
                    <a:pt x="17" y="578"/>
                  </a:lnTo>
                  <a:cubicBezTo>
                    <a:pt x="1" y="623"/>
                    <a:pt x="36" y="663"/>
                    <a:pt x="77" y="663"/>
                  </a:cubicBezTo>
                  <a:cubicBezTo>
                    <a:pt x="89" y="663"/>
                    <a:pt x="101" y="659"/>
                    <a:pt x="112" y="652"/>
                  </a:cubicBezTo>
                  <a:lnTo>
                    <a:pt x="620" y="30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5"/>
            <p:cNvSpPr/>
            <p:nvPr/>
          </p:nvSpPr>
          <p:spPr>
            <a:xfrm>
              <a:off x="4233223" y="2255799"/>
              <a:ext cx="42282" cy="59388"/>
            </a:xfrm>
            <a:custGeom>
              <a:rect b="b" l="l" r="r" t="t"/>
              <a:pathLst>
                <a:path extrusionOk="0" h="677" w="482">
                  <a:moveTo>
                    <a:pt x="482" y="0"/>
                  </a:moveTo>
                  <a:lnTo>
                    <a:pt x="1" y="155"/>
                  </a:lnTo>
                  <a:lnTo>
                    <a:pt x="361" y="650"/>
                  </a:lnTo>
                  <a:cubicBezTo>
                    <a:pt x="374" y="668"/>
                    <a:pt x="393" y="676"/>
                    <a:pt x="412" y="676"/>
                  </a:cubicBezTo>
                  <a:cubicBezTo>
                    <a:pt x="444" y="676"/>
                    <a:pt x="475" y="652"/>
                    <a:pt x="476" y="613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45"/>
          <p:cNvSpPr txBox="1"/>
          <p:nvPr/>
        </p:nvSpPr>
        <p:spPr>
          <a:xfrm>
            <a:off x="6798856" y="1591935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05" name="Google Shape;2505;p45"/>
          <p:cNvGrpSpPr/>
          <p:nvPr/>
        </p:nvGrpSpPr>
        <p:grpSpPr>
          <a:xfrm>
            <a:off x="5782988" y="2420790"/>
            <a:ext cx="2903827" cy="893703"/>
            <a:chOff x="4411970" y="4340222"/>
            <a:chExt cx="779467" cy="242683"/>
          </a:xfrm>
        </p:grpSpPr>
        <p:sp>
          <p:nvSpPr>
            <p:cNvPr id="2506" name="Google Shape;2506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45"/>
          <p:cNvGrpSpPr/>
          <p:nvPr/>
        </p:nvGrpSpPr>
        <p:grpSpPr>
          <a:xfrm>
            <a:off x="6124554" y="2684537"/>
            <a:ext cx="217550" cy="367181"/>
            <a:chOff x="2696150" y="3972526"/>
            <a:chExt cx="340774" cy="575699"/>
          </a:xfrm>
        </p:grpSpPr>
        <p:sp>
          <p:nvSpPr>
            <p:cNvPr id="2510" name="Google Shape;2510;p45"/>
            <p:cNvSpPr/>
            <p:nvPr/>
          </p:nvSpPr>
          <p:spPr>
            <a:xfrm>
              <a:off x="2696150" y="3972526"/>
              <a:ext cx="340774" cy="405913"/>
            </a:xfrm>
            <a:custGeom>
              <a:rect b="b" l="l" r="r" t="t"/>
              <a:pathLst>
                <a:path extrusionOk="0" h="2692" w="2260">
                  <a:moveTo>
                    <a:pt x="1132" y="1"/>
                  </a:moveTo>
                  <a:cubicBezTo>
                    <a:pt x="520" y="1"/>
                    <a:pt x="11" y="501"/>
                    <a:pt x="4" y="1116"/>
                  </a:cubicBezTo>
                  <a:cubicBezTo>
                    <a:pt x="0" y="1434"/>
                    <a:pt x="129" y="1721"/>
                    <a:pt x="336" y="1929"/>
                  </a:cubicBezTo>
                  <a:cubicBezTo>
                    <a:pt x="446" y="2037"/>
                    <a:pt x="510" y="2184"/>
                    <a:pt x="510" y="2338"/>
                  </a:cubicBezTo>
                  <a:lnTo>
                    <a:pt x="510" y="2692"/>
                  </a:lnTo>
                  <a:lnTo>
                    <a:pt x="1753" y="2692"/>
                  </a:lnTo>
                  <a:lnTo>
                    <a:pt x="1753" y="2337"/>
                  </a:lnTo>
                  <a:cubicBezTo>
                    <a:pt x="1753" y="2185"/>
                    <a:pt x="1816" y="2038"/>
                    <a:pt x="1925" y="1930"/>
                  </a:cubicBezTo>
                  <a:cubicBezTo>
                    <a:pt x="2131" y="1726"/>
                    <a:pt x="2260" y="1442"/>
                    <a:pt x="2260" y="1129"/>
                  </a:cubicBezTo>
                  <a:cubicBezTo>
                    <a:pt x="2260" y="512"/>
                    <a:pt x="1766" y="12"/>
                    <a:pt x="1153" y="1"/>
                  </a:cubicBezTo>
                  <a:cubicBezTo>
                    <a:pt x="1146" y="1"/>
                    <a:pt x="1139" y="1"/>
                    <a:pt x="1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2762646" y="4395027"/>
              <a:ext cx="208385" cy="36188"/>
            </a:xfrm>
            <a:custGeom>
              <a:rect b="b" l="l" r="r" t="t"/>
              <a:pathLst>
                <a:path extrusionOk="0" h="240" w="1382">
                  <a:moveTo>
                    <a:pt x="119" y="1"/>
                  </a:moveTo>
                  <a:cubicBezTo>
                    <a:pt x="53" y="1"/>
                    <a:pt x="0" y="54"/>
                    <a:pt x="0" y="119"/>
                  </a:cubicBezTo>
                  <a:cubicBezTo>
                    <a:pt x="0" y="186"/>
                    <a:pt x="53" y="239"/>
                    <a:pt x="119" y="239"/>
                  </a:cubicBezTo>
                  <a:lnTo>
                    <a:pt x="1263" y="239"/>
                  </a:lnTo>
                  <a:cubicBezTo>
                    <a:pt x="1328" y="239"/>
                    <a:pt x="1381" y="186"/>
                    <a:pt x="1381" y="119"/>
                  </a:cubicBezTo>
                  <a:cubicBezTo>
                    <a:pt x="1381" y="54"/>
                    <a:pt x="1328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5"/>
            <p:cNvSpPr/>
            <p:nvPr/>
          </p:nvSpPr>
          <p:spPr>
            <a:xfrm>
              <a:off x="2762646" y="4446746"/>
              <a:ext cx="208385" cy="36188"/>
            </a:xfrm>
            <a:custGeom>
              <a:rect b="b" l="l" r="r" t="t"/>
              <a:pathLst>
                <a:path extrusionOk="0" h="240" w="1382">
                  <a:moveTo>
                    <a:pt x="119" y="1"/>
                  </a:moveTo>
                  <a:cubicBezTo>
                    <a:pt x="53" y="1"/>
                    <a:pt x="0" y="54"/>
                    <a:pt x="0" y="120"/>
                  </a:cubicBezTo>
                  <a:cubicBezTo>
                    <a:pt x="0" y="186"/>
                    <a:pt x="53" y="239"/>
                    <a:pt x="119" y="239"/>
                  </a:cubicBezTo>
                  <a:lnTo>
                    <a:pt x="1263" y="239"/>
                  </a:lnTo>
                  <a:cubicBezTo>
                    <a:pt x="1328" y="239"/>
                    <a:pt x="1381" y="186"/>
                    <a:pt x="1381" y="120"/>
                  </a:cubicBezTo>
                  <a:cubicBezTo>
                    <a:pt x="1381" y="54"/>
                    <a:pt x="1328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5"/>
            <p:cNvSpPr/>
            <p:nvPr/>
          </p:nvSpPr>
          <p:spPr>
            <a:xfrm>
              <a:off x="2788431" y="4065410"/>
              <a:ext cx="156816" cy="156816"/>
            </a:xfrm>
            <a:custGeom>
              <a:rect b="b" l="l" r="r" t="t"/>
              <a:pathLst>
                <a:path extrusionOk="0" h="1040" w="1040">
                  <a:moveTo>
                    <a:pt x="421" y="0"/>
                  </a:moveTo>
                  <a:lnTo>
                    <a:pt x="421" y="421"/>
                  </a:lnTo>
                  <a:lnTo>
                    <a:pt x="0" y="421"/>
                  </a:lnTo>
                  <a:lnTo>
                    <a:pt x="0" y="619"/>
                  </a:lnTo>
                  <a:lnTo>
                    <a:pt x="421" y="619"/>
                  </a:lnTo>
                  <a:lnTo>
                    <a:pt x="421" y="1039"/>
                  </a:lnTo>
                  <a:lnTo>
                    <a:pt x="618" y="1039"/>
                  </a:lnTo>
                  <a:lnTo>
                    <a:pt x="618" y="619"/>
                  </a:lnTo>
                  <a:lnTo>
                    <a:pt x="1039" y="619"/>
                  </a:lnTo>
                  <a:lnTo>
                    <a:pt x="1039" y="421"/>
                  </a:lnTo>
                  <a:lnTo>
                    <a:pt x="618" y="421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2817985" y="4499521"/>
              <a:ext cx="97558" cy="48704"/>
            </a:xfrm>
            <a:custGeom>
              <a:rect b="b" l="l" r="r" t="t"/>
              <a:pathLst>
                <a:path extrusionOk="0" h="323" w="647">
                  <a:moveTo>
                    <a:pt x="1" y="0"/>
                  </a:moveTo>
                  <a:cubicBezTo>
                    <a:pt x="1" y="178"/>
                    <a:pt x="146" y="322"/>
                    <a:pt x="324" y="322"/>
                  </a:cubicBezTo>
                  <a:cubicBezTo>
                    <a:pt x="502" y="322"/>
                    <a:pt x="647" y="178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5" name="Google Shape;2515;p45"/>
          <p:cNvSpPr txBox="1"/>
          <p:nvPr/>
        </p:nvSpPr>
        <p:spPr>
          <a:xfrm>
            <a:off x="6798856" y="2625691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16" name="Google Shape;2516;p45"/>
          <p:cNvGrpSpPr/>
          <p:nvPr/>
        </p:nvGrpSpPr>
        <p:grpSpPr>
          <a:xfrm>
            <a:off x="5782988" y="3454546"/>
            <a:ext cx="2903827" cy="893703"/>
            <a:chOff x="4411970" y="4340222"/>
            <a:chExt cx="779467" cy="242683"/>
          </a:xfrm>
        </p:grpSpPr>
        <p:sp>
          <p:nvSpPr>
            <p:cNvPr id="2517" name="Google Shape;2517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0" name="Google Shape;2520;p45"/>
          <p:cNvSpPr txBox="1"/>
          <p:nvPr/>
        </p:nvSpPr>
        <p:spPr>
          <a:xfrm>
            <a:off x="6798856" y="3659446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1" name="Google Shape;2521;p45"/>
          <p:cNvGrpSpPr/>
          <p:nvPr/>
        </p:nvGrpSpPr>
        <p:grpSpPr>
          <a:xfrm>
            <a:off x="6075033" y="3736830"/>
            <a:ext cx="316826" cy="329669"/>
            <a:chOff x="2682675" y="4949175"/>
            <a:chExt cx="81125" cy="75800"/>
          </a:xfrm>
        </p:grpSpPr>
        <p:sp>
          <p:nvSpPr>
            <p:cNvPr id="2522" name="Google Shape;2522;p45"/>
            <p:cNvSpPr/>
            <p:nvPr/>
          </p:nvSpPr>
          <p:spPr>
            <a:xfrm>
              <a:off x="2687650" y="4952325"/>
              <a:ext cx="76150" cy="72650"/>
            </a:xfrm>
            <a:custGeom>
              <a:rect b="b" l="l" r="r" t="t"/>
              <a:pathLst>
                <a:path extrusionOk="0" h="2906" w="3046">
                  <a:moveTo>
                    <a:pt x="292" y="1"/>
                  </a:moveTo>
                  <a:cubicBezTo>
                    <a:pt x="271" y="1"/>
                    <a:pt x="250" y="9"/>
                    <a:pt x="234" y="25"/>
                  </a:cubicBezTo>
                  <a:cubicBezTo>
                    <a:pt x="1" y="255"/>
                    <a:pt x="11" y="575"/>
                    <a:pt x="159" y="736"/>
                  </a:cubicBezTo>
                  <a:cubicBezTo>
                    <a:pt x="303" y="889"/>
                    <a:pt x="1132" y="1700"/>
                    <a:pt x="1312" y="1875"/>
                  </a:cubicBezTo>
                  <a:cubicBezTo>
                    <a:pt x="1332" y="1895"/>
                    <a:pt x="1359" y="1906"/>
                    <a:pt x="1388" y="1906"/>
                  </a:cubicBezTo>
                  <a:cubicBezTo>
                    <a:pt x="1390" y="1906"/>
                    <a:pt x="1392" y="1906"/>
                    <a:pt x="1394" y="1906"/>
                  </a:cubicBezTo>
                  <a:lnTo>
                    <a:pt x="1577" y="1894"/>
                  </a:lnTo>
                  <a:cubicBezTo>
                    <a:pt x="1580" y="1893"/>
                    <a:pt x="1583" y="1893"/>
                    <a:pt x="1586" y="1893"/>
                  </a:cubicBezTo>
                  <a:cubicBezTo>
                    <a:pt x="1615" y="1893"/>
                    <a:pt x="1642" y="1905"/>
                    <a:pt x="1663" y="1927"/>
                  </a:cubicBezTo>
                  <a:cubicBezTo>
                    <a:pt x="1858" y="2123"/>
                    <a:pt x="2402" y="2629"/>
                    <a:pt x="2629" y="2834"/>
                  </a:cubicBezTo>
                  <a:cubicBezTo>
                    <a:pt x="2684" y="2884"/>
                    <a:pt x="2739" y="2905"/>
                    <a:pt x="2788" y="2905"/>
                  </a:cubicBezTo>
                  <a:cubicBezTo>
                    <a:pt x="2949" y="2905"/>
                    <a:pt x="3045" y="2680"/>
                    <a:pt x="2898" y="2538"/>
                  </a:cubicBezTo>
                  <a:cubicBezTo>
                    <a:pt x="2759" y="2403"/>
                    <a:pt x="718" y="386"/>
                    <a:pt x="348" y="24"/>
                  </a:cubicBezTo>
                  <a:cubicBezTo>
                    <a:pt x="333" y="9"/>
                    <a:pt x="312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5"/>
            <p:cNvSpPr/>
            <p:nvPr/>
          </p:nvSpPr>
          <p:spPr>
            <a:xfrm>
              <a:off x="2727100" y="4949175"/>
              <a:ext cx="21900" cy="21550"/>
            </a:xfrm>
            <a:custGeom>
              <a:rect b="b" l="l" r="r" t="t"/>
              <a:pathLst>
                <a:path extrusionOk="0" h="862" w="876">
                  <a:moveTo>
                    <a:pt x="777" y="1"/>
                  </a:moveTo>
                  <a:cubicBezTo>
                    <a:pt x="755" y="1"/>
                    <a:pt x="732" y="9"/>
                    <a:pt x="715" y="27"/>
                  </a:cubicBezTo>
                  <a:lnTo>
                    <a:pt x="35" y="711"/>
                  </a:lnTo>
                  <a:cubicBezTo>
                    <a:pt x="0" y="745"/>
                    <a:pt x="0" y="801"/>
                    <a:pt x="35" y="836"/>
                  </a:cubicBezTo>
                  <a:cubicBezTo>
                    <a:pt x="53" y="853"/>
                    <a:pt x="75" y="862"/>
                    <a:pt x="98" y="862"/>
                  </a:cubicBezTo>
                  <a:cubicBezTo>
                    <a:pt x="121" y="862"/>
                    <a:pt x="143" y="853"/>
                    <a:pt x="161" y="836"/>
                  </a:cubicBezTo>
                  <a:lnTo>
                    <a:pt x="840" y="152"/>
                  </a:lnTo>
                  <a:cubicBezTo>
                    <a:pt x="875" y="117"/>
                    <a:pt x="874" y="61"/>
                    <a:pt x="840" y="26"/>
                  </a:cubicBezTo>
                  <a:cubicBezTo>
                    <a:pt x="823" y="9"/>
                    <a:pt x="800" y="1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2733250" y="4955325"/>
              <a:ext cx="21900" cy="21550"/>
            </a:xfrm>
            <a:custGeom>
              <a:rect b="b" l="l" r="r" t="t"/>
              <a:pathLst>
                <a:path extrusionOk="0" h="862" w="876">
                  <a:moveTo>
                    <a:pt x="778" y="1"/>
                  </a:moveTo>
                  <a:cubicBezTo>
                    <a:pt x="755" y="1"/>
                    <a:pt x="732" y="10"/>
                    <a:pt x="715" y="27"/>
                  </a:cubicBezTo>
                  <a:lnTo>
                    <a:pt x="35" y="711"/>
                  </a:lnTo>
                  <a:cubicBezTo>
                    <a:pt x="1" y="746"/>
                    <a:pt x="1" y="802"/>
                    <a:pt x="35" y="837"/>
                  </a:cubicBezTo>
                  <a:cubicBezTo>
                    <a:pt x="53" y="853"/>
                    <a:pt x="76" y="862"/>
                    <a:pt x="98" y="862"/>
                  </a:cubicBezTo>
                  <a:cubicBezTo>
                    <a:pt x="121" y="862"/>
                    <a:pt x="144" y="853"/>
                    <a:pt x="161" y="836"/>
                  </a:cubicBezTo>
                  <a:lnTo>
                    <a:pt x="840" y="152"/>
                  </a:lnTo>
                  <a:cubicBezTo>
                    <a:pt x="875" y="117"/>
                    <a:pt x="875" y="61"/>
                    <a:pt x="840" y="26"/>
                  </a:cubicBezTo>
                  <a:cubicBezTo>
                    <a:pt x="823" y="9"/>
                    <a:pt x="800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2739400" y="4961500"/>
              <a:ext cx="21900" cy="21550"/>
            </a:xfrm>
            <a:custGeom>
              <a:rect b="b" l="l" r="r" t="t"/>
              <a:pathLst>
                <a:path extrusionOk="0" h="862" w="876">
                  <a:moveTo>
                    <a:pt x="778" y="0"/>
                  </a:moveTo>
                  <a:cubicBezTo>
                    <a:pt x="755" y="0"/>
                    <a:pt x="733" y="9"/>
                    <a:pt x="715" y="26"/>
                  </a:cubicBezTo>
                  <a:lnTo>
                    <a:pt x="36" y="710"/>
                  </a:lnTo>
                  <a:cubicBezTo>
                    <a:pt x="1" y="745"/>
                    <a:pt x="1" y="801"/>
                    <a:pt x="36" y="836"/>
                  </a:cubicBezTo>
                  <a:cubicBezTo>
                    <a:pt x="53" y="852"/>
                    <a:pt x="76" y="861"/>
                    <a:pt x="99" y="861"/>
                  </a:cubicBezTo>
                  <a:cubicBezTo>
                    <a:pt x="121" y="861"/>
                    <a:pt x="144" y="852"/>
                    <a:pt x="161" y="835"/>
                  </a:cubicBezTo>
                  <a:lnTo>
                    <a:pt x="841" y="151"/>
                  </a:lnTo>
                  <a:cubicBezTo>
                    <a:pt x="876" y="116"/>
                    <a:pt x="876" y="61"/>
                    <a:pt x="841" y="26"/>
                  </a:cubicBezTo>
                  <a:cubicBezTo>
                    <a:pt x="823" y="9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2725100" y="4965850"/>
              <a:ext cx="18900" cy="19100"/>
            </a:xfrm>
            <a:custGeom>
              <a:rect b="b" l="l" r="r" t="t"/>
              <a:pathLst>
                <a:path extrusionOk="0" h="764" w="756">
                  <a:moveTo>
                    <a:pt x="157" y="1"/>
                  </a:moveTo>
                  <a:cubicBezTo>
                    <a:pt x="31" y="100"/>
                    <a:pt x="1" y="282"/>
                    <a:pt x="39" y="524"/>
                  </a:cubicBezTo>
                  <a:cubicBezTo>
                    <a:pt x="131" y="606"/>
                    <a:pt x="271" y="738"/>
                    <a:pt x="271" y="738"/>
                  </a:cubicBezTo>
                  <a:cubicBezTo>
                    <a:pt x="271" y="738"/>
                    <a:pt x="346" y="763"/>
                    <a:pt x="445" y="763"/>
                  </a:cubicBezTo>
                  <a:cubicBezTo>
                    <a:pt x="542" y="763"/>
                    <a:pt x="662" y="738"/>
                    <a:pt x="755" y="639"/>
                  </a:cubicBezTo>
                  <a:cubicBezTo>
                    <a:pt x="658" y="534"/>
                    <a:pt x="15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2682675" y="4993225"/>
              <a:ext cx="33125" cy="31025"/>
            </a:xfrm>
            <a:custGeom>
              <a:rect b="b" l="l" r="r" t="t"/>
              <a:pathLst>
                <a:path extrusionOk="0" h="1241" w="1325">
                  <a:moveTo>
                    <a:pt x="1058" y="1"/>
                  </a:moveTo>
                  <a:cubicBezTo>
                    <a:pt x="1058" y="1"/>
                    <a:pt x="271" y="767"/>
                    <a:pt x="121" y="929"/>
                  </a:cubicBezTo>
                  <a:cubicBezTo>
                    <a:pt x="0" y="1060"/>
                    <a:pt x="142" y="1241"/>
                    <a:pt x="282" y="1241"/>
                  </a:cubicBezTo>
                  <a:cubicBezTo>
                    <a:pt x="316" y="1241"/>
                    <a:pt x="350" y="1230"/>
                    <a:pt x="380" y="1206"/>
                  </a:cubicBezTo>
                  <a:cubicBezTo>
                    <a:pt x="535" y="1079"/>
                    <a:pt x="1324" y="264"/>
                    <a:pt x="1324" y="264"/>
                  </a:cubicBezTo>
                  <a:lnTo>
                    <a:pt x="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8" name="Google Shape;2528;p45"/>
          <p:cNvGrpSpPr/>
          <p:nvPr/>
        </p:nvGrpSpPr>
        <p:grpSpPr>
          <a:xfrm flipH="1">
            <a:off x="457188" y="1387035"/>
            <a:ext cx="2903827" cy="893703"/>
            <a:chOff x="4411970" y="4340222"/>
            <a:chExt cx="779467" cy="242683"/>
          </a:xfrm>
        </p:grpSpPr>
        <p:sp>
          <p:nvSpPr>
            <p:cNvPr id="2529" name="Google Shape;2529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45"/>
          <p:cNvSpPr txBox="1"/>
          <p:nvPr/>
        </p:nvSpPr>
        <p:spPr>
          <a:xfrm flipH="1">
            <a:off x="662748" y="1591935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33" name="Google Shape;2533;p45"/>
          <p:cNvGrpSpPr/>
          <p:nvPr/>
        </p:nvGrpSpPr>
        <p:grpSpPr>
          <a:xfrm flipH="1">
            <a:off x="457188" y="2420790"/>
            <a:ext cx="2903827" cy="893703"/>
            <a:chOff x="4411970" y="4340222"/>
            <a:chExt cx="779467" cy="242683"/>
          </a:xfrm>
        </p:grpSpPr>
        <p:sp>
          <p:nvSpPr>
            <p:cNvPr id="2534" name="Google Shape;2534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7" name="Google Shape;2537;p45"/>
          <p:cNvSpPr txBox="1"/>
          <p:nvPr/>
        </p:nvSpPr>
        <p:spPr>
          <a:xfrm flipH="1">
            <a:off x="662748" y="2625691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38" name="Google Shape;2538;p45"/>
          <p:cNvGrpSpPr/>
          <p:nvPr/>
        </p:nvGrpSpPr>
        <p:grpSpPr>
          <a:xfrm flipH="1">
            <a:off x="457188" y="3454546"/>
            <a:ext cx="2903827" cy="893703"/>
            <a:chOff x="4411970" y="4340222"/>
            <a:chExt cx="779467" cy="242683"/>
          </a:xfrm>
        </p:grpSpPr>
        <p:sp>
          <p:nvSpPr>
            <p:cNvPr id="2539" name="Google Shape;2539;p45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5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5"/>
            <p:cNvSpPr/>
            <p:nvPr/>
          </p:nvSpPr>
          <p:spPr>
            <a:xfrm>
              <a:off x="4533392" y="4383749"/>
              <a:ext cx="658046" cy="1991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2" name="Google Shape;2542;p45"/>
          <p:cNvSpPr txBox="1"/>
          <p:nvPr/>
        </p:nvSpPr>
        <p:spPr>
          <a:xfrm flipH="1">
            <a:off x="662748" y="3659446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3" name="Google Shape;2543;p45"/>
          <p:cNvGrpSpPr/>
          <p:nvPr/>
        </p:nvGrpSpPr>
        <p:grpSpPr>
          <a:xfrm>
            <a:off x="2729385" y="1732823"/>
            <a:ext cx="373781" cy="202124"/>
            <a:chOff x="2781495" y="1456838"/>
            <a:chExt cx="473680" cy="256145"/>
          </a:xfrm>
        </p:grpSpPr>
        <p:sp>
          <p:nvSpPr>
            <p:cNvPr id="2544" name="Google Shape;2544;p45"/>
            <p:cNvSpPr/>
            <p:nvPr/>
          </p:nvSpPr>
          <p:spPr>
            <a:xfrm>
              <a:off x="2864432" y="1457525"/>
              <a:ext cx="45249" cy="255458"/>
            </a:xfrm>
            <a:custGeom>
              <a:rect b="b" l="l" r="r" t="t"/>
              <a:pathLst>
                <a:path extrusionOk="0" h="2230" w="395">
                  <a:moveTo>
                    <a:pt x="196" y="0"/>
                  </a:moveTo>
                  <a:cubicBezTo>
                    <a:pt x="196" y="0"/>
                    <a:pt x="195" y="0"/>
                    <a:pt x="195" y="0"/>
                  </a:cubicBezTo>
                  <a:cubicBezTo>
                    <a:pt x="87" y="0"/>
                    <a:pt x="0" y="88"/>
                    <a:pt x="0" y="195"/>
                  </a:cubicBezTo>
                  <a:lnTo>
                    <a:pt x="5" y="2035"/>
                  </a:lnTo>
                  <a:cubicBezTo>
                    <a:pt x="5" y="2142"/>
                    <a:pt x="93" y="2229"/>
                    <a:pt x="200" y="2229"/>
                  </a:cubicBezTo>
                  <a:cubicBezTo>
                    <a:pt x="308" y="2229"/>
                    <a:pt x="395" y="2141"/>
                    <a:pt x="395" y="2034"/>
                  </a:cubicBezTo>
                  <a:lnTo>
                    <a:pt x="390" y="194"/>
                  </a:lnTo>
                  <a:cubicBezTo>
                    <a:pt x="390" y="87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5"/>
            <p:cNvSpPr/>
            <p:nvPr/>
          </p:nvSpPr>
          <p:spPr>
            <a:xfrm>
              <a:off x="2810821" y="1503346"/>
              <a:ext cx="45135" cy="164043"/>
            </a:xfrm>
            <a:custGeom>
              <a:rect b="b" l="l" r="r" t="t"/>
              <a:pathLst>
                <a:path extrusionOk="0" h="1432" w="394">
                  <a:moveTo>
                    <a:pt x="195" y="0"/>
                  </a:moveTo>
                  <a:cubicBezTo>
                    <a:pt x="87" y="0"/>
                    <a:pt x="0" y="88"/>
                    <a:pt x="0" y="196"/>
                  </a:cubicBezTo>
                  <a:lnTo>
                    <a:pt x="3" y="1237"/>
                  </a:lnTo>
                  <a:cubicBezTo>
                    <a:pt x="3" y="1345"/>
                    <a:pt x="91" y="1431"/>
                    <a:pt x="198" y="1431"/>
                  </a:cubicBezTo>
                  <a:cubicBezTo>
                    <a:pt x="306" y="1431"/>
                    <a:pt x="393" y="1344"/>
                    <a:pt x="392" y="1236"/>
                  </a:cubicBezTo>
                  <a:lnTo>
                    <a:pt x="390" y="195"/>
                  </a:lnTo>
                  <a:cubicBezTo>
                    <a:pt x="390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5"/>
            <p:cNvSpPr/>
            <p:nvPr/>
          </p:nvSpPr>
          <p:spPr>
            <a:xfrm>
              <a:off x="2781495" y="1564289"/>
              <a:ext cx="21078" cy="42156"/>
            </a:xfrm>
            <a:custGeom>
              <a:rect b="b" l="l" r="r" t="t"/>
              <a:pathLst>
                <a:path extrusionOk="0" h="368" w="184">
                  <a:moveTo>
                    <a:pt x="183" y="1"/>
                  </a:moveTo>
                  <a:cubicBezTo>
                    <a:pt x="82" y="2"/>
                    <a:pt x="0" y="84"/>
                    <a:pt x="0" y="185"/>
                  </a:cubicBezTo>
                  <a:cubicBezTo>
                    <a:pt x="0" y="286"/>
                    <a:pt x="82" y="368"/>
                    <a:pt x="184" y="368"/>
                  </a:cubicBezTo>
                  <a:cubicBezTo>
                    <a:pt x="184" y="281"/>
                    <a:pt x="183" y="12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5"/>
            <p:cNvSpPr/>
            <p:nvPr/>
          </p:nvSpPr>
          <p:spPr>
            <a:xfrm>
              <a:off x="3126989" y="1456838"/>
              <a:ext cx="45249" cy="255458"/>
            </a:xfrm>
            <a:custGeom>
              <a:rect b="b" l="l" r="r" t="t"/>
              <a:pathLst>
                <a:path extrusionOk="0" h="2230" w="395">
                  <a:moveTo>
                    <a:pt x="195" y="0"/>
                  </a:moveTo>
                  <a:cubicBezTo>
                    <a:pt x="87" y="1"/>
                    <a:pt x="0" y="88"/>
                    <a:pt x="0" y="196"/>
                  </a:cubicBezTo>
                  <a:lnTo>
                    <a:pt x="4" y="2035"/>
                  </a:lnTo>
                  <a:cubicBezTo>
                    <a:pt x="4" y="2142"/>
                    <a:pt x="92" y="2229"/>
                    <a:pt x="198" y="2229"/>
                  </a:cubicBezTo>
                  <a:cubicBezTo>
                    <a:pt x="199" y="2229"/>
                    <a:pt x="200" y="2229"/>
                    <a:pt x="200" y="2229"/>
                  </a:cubicBezTo>
                  <a:cubicBezTo>
                    <a:pt x="307" y="2229"/>
                    <a:pt x="395" y="2142"/>
                    <a:pt x="394" y="2035"/>
                  </a:cubicBezTo>
                  <a:lnTo>
                    <a:pt x="390" y="195"/>
                  </a:lnTo>
                  <a:cubicBezTo>
                    <a:pt x="390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5"/>
            <p:cNvSpPr/>
            <p:nvPr/>
          </p:nvSpPr>
          <p:spPr>
            <a:xfrm>
              <a:off x="3180715" y="1502430"/>
              <a:ext cx="45135" cy="164043"/>
            </a:xfrm>
            <a:custGeom>
              <a:rect b="b" l="l" r="r" t="t"/>
              <a:pathLst>
                <a:path extrusionOk="0" h="1432" w="394">
                  <a:moveTo>
                    <a:pt x="196" y="0"/>
                  </a:moveTo>
                  <a:cubicBezTo>
                    <a:pt x="88" y="0"/>
                    <a:pt x="1" y="89"/>
                    <a:pt x="2" y="196"/>
                  </a:cubicBezTo>
                  <a:lnTo>
                    <a:pt x="3" y="1237"/>
                  </a:lnTo>
                  <a:cubicBezTo>
                    <a:pt x="4" y="1345"/>
                    <a:pt x="92" y="1431"/>
                    <a:pt x="199" y="1431"/>
                  </a:cubicBezTo>
                  <a:cubicBezTo>
                    <a:pt x="306" y="1431"/>
                    <a:pt x="394" y="1344"/>
                    <a:pt x="394" y="1236"/>
                  </a:cubicBezTo>
                  <a:lnTo>
                    <a:pt x="391" y="195"/>
                  </a:lnTo>
                  <a:cubicBezTo>
                    <a:pt x="390" y="88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3234097" y="1563372"/>
              <a:ext cx="21078" cy="42042"/>
            </a:xfrm>
            <a:custGeom>
              <a:rect b="b" l="l" r="r" t="t"/>
              <a:pathLst>
                <a:path extrusionOk="0" h="367" w="184">
                  <a:moveTo>
                    <a:pt x="0" y="0"/>
                  </a:moveTo>
                  <a:cubicBezTo>
                    <a:pt x="0" y="120"/>
                    <a:pt x="0" y="280"/>
                    <a:pt x="1" y="367"/>
                  </a:cubicBezTo>
                  <a:cubicBezTo>
                    <a:pt x="102" y="366"/>
                    <a:pt x="184" y="284"/>
                    <a:pt x="184" y="183"/>
                  </a:cubicBezTo>
                  <a:cubicBezTo>
                    <a:pt x="184" y="81"/>
                    <a:pt x="10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5"/>
            <p:cNvSpPr/>
            <p:nvPr/>
          </p:nvSpPr>
          <p:spPr>
            <a:xfrm>
              <a:off x="2922740" y="1560050"/>
              <a:ext cx="189130" cy="39865"/>
            </a:xfrm>
            <a:custGeom>
              <a:rect b="b" l="l" r="r" t="t"/>
              <a:pathLst>
                <a:path extrusionOk="0" h="348" w="1651">
                  <a:moveTo>
                    <a:pt x="1650" y="0"/>
                  </a:moveTo>
                  <a:lnTo>
                    <a:pt x="0" y="5"/>
                  </a:lnTo>
                  <a:lnTo>
                    <a:pt x="1" y="348"/>
                  </a:lnTo>
                  <a:lnTo>
                    <a:pt x="1650" y="344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1" name="Google Shape;2551;p45"/>
          <p:cNvGrpSpPr/>
          <p:nvPr/>
        </p:nvGrpSpPr>
        <p:grpSpPr>
          <a:xfrm>
            <a:off x="2761334" y="2697951"/>
            <a:ext cx="316906" cy="341175"/>
            <a:chOff x="2574725" y="2432032"/>
            <a:chExt cx="412853" cy="444469"/>
          </a:xfrm>
        </p:grpSpPr>
        <p:sp>
          <p:nvSpPr>
            <p:cNvPr id="2552" name="Google Shape;2552;p45"/>
            <p:cNvSpPr/>
            <p:nvPr/>
          </p:nvSpPr>
          <p:spPr>
            <a:xfrm>
              <a:off x="2618485" y="2432032"/>
              <a:ext cx="157628" cy="414804"/>
            </a:xfrm>
            <a:custGeom>
              <a:rect b="b" l="l" r="r" t="t"/>
              <a:pathLst>
                <a:path extrusionOk="0" h="3621" w="1376">
                  <a:moveTo>
                    <a:pt x="1197" y="0"/>
                  </a:moveTo>
                  <a:cubicBezTo>
                    <a:pt x="1140" y="0"/>
                    <a:pt x="1085" y="42"/>
                    <a:pt x="1066" y="147"/>
                  </a:cubicBezTo>
                  <a:cubicBezTo>
                    <a:pt x="1020" y="402"/>
                    <a:pt x="668" y="1933"/>
                    <a:pt x="603" y="2252"/>
                  </a:cubicBezTo>
                  <a:cubicBezTo>
                    <a:pt x="521" y="2660"/>
                    <a:pt x="209" y="2797"/>
                    <a:pt x="0" y="2936"/>
                  </a:cubicBezTo>
                  <a:lnTo>
                    <a:pt x="263" y="3620"/>
                  </a:lnTo>
                  <a:cubicBezTo>
                    <a:pt x="263" y="3620"/>
                    <a:pt x="671" y="3498"/>
                    <a:pt x="875" y="3437"/>
                  </a:cubicBezTo>
                  <a:cubicBezTo>
                    <a:pt x="1079" y="3376"/>
                    <a:pt x="1375" y="3365"/>
                    <a:pt x="1375" y="3233"/>
                  </a:cubicBezTo>
                  <a:lnTo>
                    <a:pt x="1375" y="2330"/>
                  </a:lnTo>
                  <a:cubicBezTo>
                    <a:pt x="1375" y="2248"/>
                    <a:pt x="1309" y="2202"/>
                    <a:pt x="1237" y="2202"/>
                  </a:cubicBezTo>
                  <a:cubicBezTo>
                    <a:pt x="1165" y="2202"/>
                    <a:pt x="1088" y="2249"/>
                    <a:pt x="1070" y="2356"/>
                  </a:cubicBezTo>
                  <a:cubicBezTo>
                    <a:pt x="994" y="2800"/>
                    <a:pt x="885" y="2885"/>
                    <a:pt x="885" y="2885"/>
                  </a:cubicBezTo>
                  <a:cubicBezTo>
                    <a:pt x="885" y="2885"/>
                    <a:pt x="975" y="2695"/>
                    <a:pt x="1003" y="2384"/>
                  </a:cubicBezTo>
                  <a:cubicBezTo>
                    <a:pt x="1017" y="2233"/>
                    <a:pt x="1069" y="2133"/>
                    <a:pt x="1174" y="2108"/>
                  </a:cubicBezTo>
                  <a:cubicBezTo>
                    <a:pt x="1189" y="2104"/>
                    <a:pt x="1205" y="2102"/>
                    <a:pt x="1219" y="2102"/>
                  </a:cubicBezTo>
                  <a:cubicBezTo>
                    <a:pt x="1304" y="2102"/>
                    <a:pt x="1367" y="2160"/>
                    <a:pt x="1367" y="2160"/>
                  </a:cubicBezTo>
                  <a:lnTo>
                    <a:pt x="1367" y="193"/>
                  </a:lnTo>
                  <a:cubicBezTo>
                    <a:pt x="1367" y="85"/>
                    <a:pt x="1279" y="0"/>
                    <a:pt x="1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5"/>
            <p:cNvSpPr/>
            <p:nvPr/>
          </p:nvSpPr>
          <p:spPr>
            <a:xfrm>
              <a:off x="2574725" y="2765154"/>
              <a:ext cx="70680" cy="111347"/>
            </a:xfrm>
            <a:custGeom>
              <a:rect b="b" l="l" r="r" t="t"/>
              <a:pathLst>
                <a:path extrusionOk="0" h="972" w="617">
                  <a:moveTo>
                    <a:pt x="273" y="1"/>
                  </a:moveTo>
                  <a:cubicBezTo>
                    <a:pt x="270" y="1"/>
                    <a:pt x="267" y="1"/>
                    <a:pt x="264" y="2"/>
                  </a:cubicBezTo>
                  <a:lnTo>
                    <a:pt x="20" y="96"/>
                  </a:lnTo>
                  <a:cubicBezTo>
                    <a:pt x="7" y="100"/>
                    <a:pt x="1" y="115"/>
                    <a:pt x="5" y="127"/>
                  </a:cubicBezTo>
                  <a:lnTo>
                    <a:pt x="321" y="955"/>
                  </a:lnTo>
                  <a:cubicBezTo>
                    <a:pt x="324" y="965"/>
                    <a:pt x="334" y="971"/>
                    <a:pt x="344" y="971"/>
                  </a:cubicBezTo>
                  <a:cubicBezTo>
                    <a:pt x="347" y="971"/>
                    <a:pt x="350" y="971"/>
                    <a:pt x="352" y="970"/>
                  </a:cubicBezTo>
                  <a:lnTo>
                    <a:pt x="598" y="876"/>
                  </a:lnTo>
                  <a:cubicBezTo>
                    <a:pt x="610" y="871"/>
                    <a:pt x="617" y="857"/>
                    <a:pt x="612" y="844"/>
                  </a:cubicBezTo>
                  <a:lnTo>
                    <a:pt x="297" y="16"/>
                  </a:lnTo>
                  <a:cubicBezTo>
                    <a:pt x="293" y="7"/>
                    <a:pt x="28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5"/>
            <p:cNvSpPr/>
            <p:nvPr/>
          </p:nvSpPr>
          <p:spPr>
            <a:xfrm>
              <a:off x="2786191" y="2432032"/>
              <a:ext cx="157628" cy="414804"/>
            </a:xfrm>
            <a:custGeom>
              <a:rect b="b" l="l" r="r" t="t"/>
              <a:pathLst>
                <a:path extrusionOk="0" h="3621" w="1376">
                  <a:moveTo>
                    <a:pt x="178" y="0"/>
                  </a:moveTo>
                  <a:cubicBezTo>
                    <a:pt x="97" y="0"/>
                    <a:pt x="9" y="85"/>
                    <a:pt x="9" y="193"/>
                  </a:cubicBezTo>
                  <a:lnTo>
                    <a:pt x="9" y="2160"/>
                  </a:lnTo>
                  <a:cubicBezTo>
                    <a:pt x="9" y="2160"/>
                    <a:pt x="71" y="2102"/>
                    <a:pt x="156" y="2102"/>
                  </a:cubicBezTo>
                  <a:cubicBezTo>
                    <a:pt x="171" y="2102"/>
                    <a:pt x="186" y="2104"/>
                    <a:pt x="202" y="2108"/>
                  </a:cubicBezTo>
                  <a:cubicBezTo>
                    <a:pt x="308" y="2133"/>
                    <a:pt x="358" y="2233"/>
                    <a:pt x="372" y="2384"/>
                  </a:cubicBezTo>
                  <a:cubicBezTo>
                    <a:pt x="402" y="2695"/>
                    <a:pt x="490" y="2885"/>
                    <a:pt x="490" y="2885"/>
                  </a:cubicBezTo>
                  <a:cubicBezTo>
                    <a:pt x="490" y="2885"/>
                    <a:pt x="382" y="2800"/>
                    <a:pt x="306" y="2356"/>
                  </a:cubicBezTo>
                  <a:cubicBezTo>
                    <a:pt x="288" y="2249"/>
                    <a:pt x="211" y="2202"/>
                    <a:pt x="139" y="2202"/>
                  </a:cubicBezTo>
                  <a:cubicBezTo>
                    <a:pt x="67" y="2202"/>
                    <a:pt x="0" y="2248"/>
                    <a:pt x="0" y="2330"/>
                  </a:cubicBezTo>
                  <a:lnTo>
                    <a:pt x="0" y="3233"/>
                  </a:lnTo>
                  <a:cubicBezTo>
                    <a:pt x="0" y="3365"/>
                    <a:pt x="296" y="3376"/>
                    <a:pt x="501" y="3437"/>
                  </a:cubicBezTo>
                  <a:cubicBezTo>
                    <a:pt x="705" y="3498"/>
                    <a:pt x="1113" y="3620"/>
                    <a:pt x="1113" y="3620"/>
                  </a:cubicBezTo>
                  <a:lnTo>
                    <a:pt x="1376" y="2936"/>
                  </a:lnTo>
                  <a:cubicBezTo>
                    <a:pt x="1168" y="2797"/>
                    <a:pt x="855" y="2660"/>
                    <a:pt x="772" y="2252"/>
                  </a:cubicBezTo>
                  <a:cubicBezTo>
                    <a:pt x="708" y="1933"/>
                    <a:pt x="356" y="402"/>
                    <a:pt x="309" y="147"/>
                  </a:cubicBezTo>
                  <a:cubicBezTo>
                    <a:pt x="290" y="42"/>
                    <a:pt x="236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5"/>
            <p:cNvSpPr/>
            <p:nvPr/>
          </p:nvSpPr>
          <p:spPr>
            <a:xfrm>
              <a:off x="2916783" y="2765154"/>
              <a:ext cx="70795" cy="111347"/>
            </a:xfrm>
            <a:custGeom>
              <a:rect b="b" l="l" r="r" t="t"/>
              <a:pathLst>
                <a:path extrusionOk="0" h="972" w="618">
                  <a:moveTo>
                    <a:pt x="344" y="1"/>
                  </a:moveTo>
                  <a:cubicBezTo>
                    <a:pt x="334" y="1"/>
                    <a:pt x="325" y="7"/>
                    <a:pt x="321" y="16"/>
                  </a:cubicBezTo>
                  <a:lnTo>
                    <a:pt x="6" y="844"/>
                  </a:lnTo>
                  <a:cubicBezTo>
                    <a:pt x="1" y="857"/>
                    <a:pt x="8" y="871"/>
                    <a:pt x="20" y="876"/>
                  </a:cubicBezTo>
                  <a:lnTo>
                    <a:pt x="265" y="970"/>
                  </a:lnTo>
                  <a:cubicBezTo>
                    <a:pt x="268" y="971"/>
                    <a:pt x="271" y="971"/>
                    <a:pt x="274" y="971"/>
                  </a:cubicBezTo>
                  <a:cubicBezTo>
                    <a:pt x="284" y="971"/>
                    <a:pt x="293" y="965"/>
                    <a:pt x="298" y="955"/>
                  </a:cubicBezTo>
                  <a:lnTo>
                    <a:pt x="613" y="127"/>
                  </a:lnTo>
                  <a:cubicBezTo>
                    <a:pt x="617" y="115"/>
                    <a:pt x="611" y="100"/>
                    <a:pt x="599" y="96"/>
                  </a:cubicBezTo>
                  <a:lnTo>
                    <a:pt x="353" y="2"/>
                  </a:lnTo>
                  <a:cubicBezTo>
                    <a:pt x="350" y="1"/>
                    <a:pt x="347" y="1"/>
                    <a:pt x="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6" name="Google Shape;2556;p45"/>
          <p:cNvGrpSpPr/>
          <p:nvPr/>
        </p:nvGrpSpPr>
        <p:grpSpPr>
          <a:xfrm>
            <a:off x="2771031" y="3764048"/>
            <a:ext cx="290495" cy="302429"/>
            <a:chOff x="2823307" y="3629231"/>
            <a:chExt cx="373675" cy="389026"/>
          </a:xfrm>
        </p:grpSpPr>
        <p:sp>
          <p:nvSpPr>
            <p:cNvPr id="2557" name="Google Shape;2557;p45"/>
            <p:cNvSpPr/>
            <p:nvPr/>
          </p:nvSpPr>
          <p:spPr>
            <a:xfrm>
              <a:off x="2823307" y="3629231"/>
              <a:ext cx="334386" cy="365774"/>
            </a:xfrm>
            <a:custGeom>
              <a:rect b="b" l="l" r="r" t="t"/>
              <a:pathLst>
                <a:path extrusionOk="0" h="3193" w="2919">
                  <a:moveTo>
                    <a:pt x="665" y="2414"/>
                  </a:moveTo>
                  <a:cubicBezTo>
                    <a:pt x="748" y="2414"/>
                    <a:pt x="863" y="2533"/>
                    <a:pt x="1056" y="2533"/>
                  </a:cubicBezTo>
                  <a:cubicBezTo>
                    <a:pt x="1085" y="2533"/>
                    <a:pt x="1117" y="2530"/>
                    <a:pt x="1150" y="2523"/>
                  </a:cubicBezTo>
                  <a:cubicBezTo>
                    <a:pt x="1166" y="2520"/>
                    <a:pt x="1180" y="2519"/>
                    <a:pt x="1194" y="2519"/>
                  </a:cubicBezTo>
                  <a:cubicBezTo>
                    <a:pt x="1405" y="2519"/>
                    <a:pt x="1402" y="2865"/>
                    <a:pt x="1073" y="2960"/>
                  </a:cubicBezTo>
                  <a:cubicBezTo>
                    <a:pt x="1035" y="2971"/>
                    <a:pt x="999" y="2976"/>
                    <a:pt x="964" y="2976"/>
                  </a:cubicBezTo>
                  <a:cubicBezTo>
                    <a:pt x="678" y="2976"/>
                    <a:pt x="522" y="2629"/>
                    <a:pt x="569" y="2511"/>
                  </a:cubicBezTo>
                  <a:cubicBezTo>
                    <a:pt x="597" y="2439"/>
                    <a:pt x="628" y="2414"/>
                    <a:pt x="665" y="2414"/>
                  </a:cubicBezTo>
                  <a:close/>
                  <a:moveTo>
                    <a:pt x="1753" y="0"/>
                  </a:moveTo>
                  <a:cubicBezTo>
                    <a:pt x="1538" y="0"/>
                    <a:pt x="1302" y="56"/>
                    <a:pt x="1053" y="197"/>
                  </a:cubicBezTo>
                  <a:cubicBezTo>
                    <a:pt x="178" y="694"/>
                    <a:pt x="0" y="1481"/>
                    <a:pt x="66" y="2134"/>
                  </a:cubicBezTo>
                  <a:cubicBezTo>
                    <a:pt x="125" y="2725"/>
                    <a:pt x="407" y="3192"/>
                    <a:pt x="939" y="3192"/>
                  </a:cubicBezTo>
                  <a:cubicBezTo>
                    <a:pt x="964" y="3192"/>
                    <a:pt x="989" y="3191"/>
                    <a:pt x="1014" y="3189"/>
                  </a:cubicBezTo>
                  <a:cubicBezTo>
                    <a:pt x="1520" y="3149"/>
                    <a:pt x="1660" y="2643"/>
                    <a:pt x="1673" y="2411"/>
                  </a:cubicBezTo>
                  <a:cubicBezTo>
                    <a:pt x="1694" y="2033"/>
                    <a:pt x="1959" y="1749"/>
                    <a:pt x="2466" y="1496"/>
                  </a:cubicBezTo>
                  <a:cubicBezTo>
                    <a:pt x="2856" y="1302"/>
                    <a:pt x="2918" y="890"/>
                    <a:pt x="2699" y="497"/>
                  </a:cubicBezTo>
                  <a:cubicBezTo>
                    <a:pt x="2566" y="260"/>
                    <a:pt x="2212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5"/>
            <p:cNvSpPr/>
            <p:nvPr/>
          </p:nvSpPr>
          <p:spPr>
            <a:xfrm>
              <a:off x="2862599" y="3768528"/>
              <a:ext cx="62432" cy="56361"/>
            </a:xfrm>
            <a:custGeom>
              <a:rect b="b" l="l" r="r" t="t"/>
              <a:pathLst>
                <a:path extrusionOk="0" h="492" w="545">
                  <a:moveTo>
                    <a:pt x="273" y="1"/>
                  </a:moveTo>
                  <a:cubicBezTo>
                    <a:pt x="252" y="1"/>
                    <a:pt x="230" y="3"/>
                    <a:pt x="209" y="9"/>
                  </a:cubicBezTo>
                  <a:cubicBezTo>
                    <a:pt x="78" y="44"/>
                    <a:pt x="0" y="179"/>
                    <a:pt x="35" y="309"/>
                  </a:cubicBezTo>
                  <a:cubicBezTo>
                    <a:pt x="65" y="419"/>
                    <a:pt x="164" y="491"/>
                    <a:pt x="272" y="491"/>
                  </a:cubicBezTo>
                  <a:cubicBezTo>
                    <a:pt x="293" y="491"/>
                    <a:pt x="315" y="489"/>
                    <a:pt x="336" y="483"/>
                  </a:cubicBezTo>
                  <a:cubicBezTo>
                    <a:pt x="467" y="448"/>
                    <a:pt x="544" y="314"/>
                    <a:pt x="509" y="183"/>
                  </a:cubicBezTo>
                  <a:cubicBezTo>
                    <a:pt x="480" y="73"/>
                    <a:pt x="38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5"/>
            <p:cNvSpPr/>
            <p:nvPr/>
          </p:nvSpPr>
          <p:spPr>
            <a:xfrm>
              <a:off x="2910024" y="3694298"/>
              <a:ext cx="62432" cy="56361"/>
            </a:xfrm>
            <a:custGeom>
              <a:rect b="b" l="l" r="r" t="t"/>
              <a:pathLst>
                <a:path extrusionOk="0" h="492" w="545">
                  <a:moveTo>
                    <a:pt x="272" y="1"/>
                  </a:moveTo>
                  <a:cubicBezTo>
                    <a:pt x="252" y="1"/>
                    <a:pt x="230" y="3"/>
                    <a:pt x="209" y="9"/>
                  </a:cubicBezTo>
                  <a:cubicBezTo>
                    <a:pt x="78" y="44"/>
                    <a:pt x="0" y="178"/>
                    <a:pt x="35" y="309"/>
                  </a:cubicBezTo>
                  <a:cubicBezTo>
                    <a:pt x="65" y="419"/>
                    <a:pt x="164" y="491"/>
                    <a:pt x="272" y="491"/>
                  </a:cubicBezTo>
                  <a:cubicBezTo>
                    <a:pt x="293" y="491"/>
                    <a:pt x="315" y="489"/>
                    <a:pt x="336" y="483"/>
                  </a:cubicBezTo>
                  <a:cubicBezTo>
                    <a:pt x="467" y="447"/>
                    <a:pt x="544" y="313"/>
                    <a:pt x="509" y="183"/>
                  </a:cubicBezTo>
                  <a:cubicBezTo>
                    <a:pt x="480" y="73"/>
                    <a:pt x="381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5"/>
            <p:cNvSpPr/>
            <p:nvPr/>
          </p:nvSpPr>
          <p:spPr>
            <a:xfrm>
              <a:off x="2989295" y="3657870"/>
              <a:ext cx="62432" cy="56361"/>
            </a:xfrm>
            <a:custGeom>
              <a:rect b="b" l="l" r="r" t="t"/>
              <a:pathLst>
                <a:path extrusionOk="0" h="492" w="545">
                  <a:moveTo>
                    <a:pt x="273" y="1"/>
                  </a:moveTo>
                  <a:cubicBezTo>
                    <a:pt x="252" y="1"/>
                    <a:pt x="231" y="4"/>
                    <a:pt x="209" y="9"/>
                  </a:cubicBezTo>
                  <a:cubicBezTo>
                    <a:pt x="78" y="44"/>
                    <a:pt x="1" y="179"/>
                    <a:pt x="36" y="310"/>
                  </a:cubicBezTo>
                  <a:cubicBezTo>
                    <a:pt x="65" y="419"/>
                    <a:pt x="164" y="492"/>
                    <a:pt x="273" y="492"/>
                  </a:cubicBezTo>
                  <a:cubicBezTo>
                    <a:pt x="293" y="492"/>
                    <a:pt x="315" y="489"/>
                    <a:pt x="336" y="483"/>
                  </a:cubicBezTo>
                  <a:cubicBezTo>
                    <a:pt x="467" y="448"/>
                    <a:pt x="545" y="314"/>
                    <a:pt x="510" y="183"/>
                  </a:cubicBezTo>
                  <a:cubicBezTo>
                    <a:pt x="480" y="73"/>
                    <a:pt x="38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5"/>
            <p:cNvSpPr/>
            <p:nvPr/>
          </p:nvSpPr>
          <p:spPr>
            <a:xfrm>
              <a:off x="3062266" y="3695787"/>
              <a:ext cx="62432" cy="56361"/>
            </a:xfrm>
            <a:custGeom>
              <a:rect b="b" l="l" r="r" t="t"/>
              <a:pathLst>
                <a:path extrusionOk="0" h="492" w="545">
                  <a:moveTo>
                    <a:pt x="272" y="1"/>
                  </a:moveTo>
                  <a:cubicBezTo>
                    <a:pt x="251" y="1"/>
                    <a:pt x="230" y="3"/>
                    <a:pt x="209" y="9"/>
                  </a:cubicBezTo>
                  <a:cubicBezTo>
                    <a:pt x="78" y="44"/>
                    <a:pt x="0" y="178"/>
                    <a:pt x="35" y="309"/>
                  </a:cubicBezTo>
                  <a:cubicBezTo>
                    <a:pt x="64" y="419"/>
                    <a:pt x="164" y="492"/>
                    <a:pt x="272" y="492"/>
                  </a:cubicBezTo>
                  <a:cubicBezTo>
                    <a:pt x="293" y="492"/>
                    <a:pt x="314" y="489"/>
                    <a:pt x="335" y="483"/>
                  </a:cubicBezTo>
                  <a:cubicBezTo>
                    <a:pt x="466" y="448"/>
                    <a:pt x="544" y="314"/>
                    <a:pt x="509" y="183"/>
                  </a:cubicBezTo>
                  <a:cubicBezTo>
                    <a:pt x="480" y="73"/>
                    <a:pt x="380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5"/>
            <p:cNvSpPr/>
            <p:nvPr/>
          </p:nvSpPr>
          <p:spPr>
            <a:xfrm>
              <a:off x="3120918" y="3812173"/>
              <a:ext cx="76065" cy="72284"/>
            </a:xfrm>
            <a:custGeom>
              <a:rect b="b" l="l" r="r" t="t"/>
              <a:pathLst>
                <a:path extrusionOk="0" h="631" w="664">
                  <a:moveTo>
                    <a:pt x="546" y="1"/>
                  </a:moveTo>
                  <a:cubicBezTo>
                    <a:pt x="546" y="1"/>
                    <a:pt x="510" y="114"/>
                    <a:pt x="328" y="135"/>
                  </a:cubicBezTo>
                  <a:cubicBezTo>
                    <a:pt x="146" y="155"/>
                    <a:pt x="1" y="236"/>
                    <a:pt x="34" y="446"/>
                  </a:cubicBezTo>
                  <a:cubicBezTo>
                    <a:pt x="34" y="446"/>
                    <a:pt x="161" y="542"/>
                    <a:pt x="278" y="630"/>
                  </a:cubicBezTo>
                  <a:cubicBezTo>
                    <a:pt x="663" y="473"/>
                    <a:pt x="546" y="1"/>
                    <a:pt x="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5"/>
            <p:cNvSpPr/>
            <p:nvPr/>
          </p:nvSpPr>
          <p:spPr>
            <a:xfrm>
              <a:off x="3117252" y="3865670"/>
              <a:ext cx="34367" cy="26920"/>
            </a:xfrm>
            <a:custGeom>
              <a:rect b="b" l="l" r="r" t="t"/>
              <a:pathLst>
                <a:path extrusionOk="0" h="235" w="300">
                  <a:moveTo>
                    <a:pt x="31" y="1"/>
                  </a:moveTo>
                  <a:cubicBezTo>
                    <a:pt x="23" y="1"/>
                    <a:pt x="15" y="5"/>
                    <a:pt x="9" y="11"/>
                  </a:cubicBezTo>
                  <a:cubicBezTo>
                    <a:pt x="0" y="23"/>
                    <a:pt x="3" y="40"/>
                    <a:pt x="14" y="49"/>
                  </a:cubicBezTo>
                  <a:lnTo>
                    <a:pt x="253" y="230"/>
                  </a:lnTo>
                  <a:cubicBezTo>
                    <a:pt x="257" y="233"/>
                    <a:pt x="263" y="235"/>
                    <a:pt x="269" y="235"/>
                  </a:cubicBezTo>
                  <a:cubicBezTo>
                    <a:pt x="277" y="235"/>
                    <a:pt x="285" y="231"/>
                    <a:pt x="290" y="224"/>
                  </a:cubicBezTo>
                  <a:cubicBezTo>
                    <a:pt x="299" y="212"/>
                    <a:pt x="296" y="196"/>
                    <a:pt x="285" y="187"/>
                  </a:cubicBezTo>
                  <a:lnTo>
                    <a:pt x="47" y="6"/>
                  </a:lnTo>
                  <a:cubicBezTo>
                    <a:pt x="42" y="3"/>
                    <a:pt x="37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5"/>
            <p:cNvSpPr/>
            <p:nvPr/>
          </p:nvSpPr>
          <p:spPr>
            <a:xfrm>
              <a:off x="3028358" y="3876552"/>
              <a:ext cx="114899" cy="141705"/>
            </a:xfrm>
            <a:custGeom>
              <a:rect b="b" l="l" r="r" t="t"/>
              <a:pathLst>
                <a:path extrusionOk="0" h="1237" w="1003">
                  <a:moveTo>
                    <a:pt x="774" y="1"/>
                  </a:moveTo>
                  <a:lnTo>
                    <a:pt x="13" y="1162"/>
                  </a:lnTo>
                  <a:cubicBezTo>
                    <a:pt x="0" y="1183"/>
                    <a:pt x="5" y="1212"/>
                    <a:pt x="25" y="1227"/>
                  </a:cubicBezTo>
                  <a:cubicBezTo>
                    <a:pt x="33" y="1233"/>
                    <a:pt x="44" y="1236"/>
                    <a:pt x="54" y="1236"/>
                  </a:cubicBezTo>
                  <a:cubicBezTo>
                    <a:pt x="67" y="1236"/>
                    <a:pt x="81" y="1231"/>
                    <a:pt x="90" y="1220"/>
                  </a:cubicBezTo>
                  <a:lnTo>
                    <a:pt x="1003" y="17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Google Shape;257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Google Shape;257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86" name="Google Shape;258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87" name="Google Shape;258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88" name="Google Shape;258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89" name="Google Shape;258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91" name="Google Shape;259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2" name="Google Shape;259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93" name="Google Shape;259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94" name="Google Shape;259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6" name="Google Shape;259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97" name="Google Shape;259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1" name="Google Shape;260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02" name="Google Shape;260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03" name="Google Shape;260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5" name="Google Shape;260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06" name="Google Shape;260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10" name="Google Shape;261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611" name="Google Shape;261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612" name="Google Shape;261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4" name="Google Shape;261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15" name="Google Shape;261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17" name="Google Shape;261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18" name="Google Shape;261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19" name="Google Shape;261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1" name="Google Shape;262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22" name="Google Shape;262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537" name="Google Shape;537;p18"/>
          <p:cNvSpPr/>
          <p:nvPr/>
        </p:nvSpPr>
        <p:spPr>
          <a:xfrm>
            <a:off x="3267597" y="1544609"/>
            <a:ext cx="1245106" cy="2646730"/>
          </a:xfrm>
          <a:custGeom>
            <a:rect b="b" l="l" r="r" t="t"/>
            <a:pathLst>
              <a:path extrusionOk="0" h="29711" w="13977">
                <a:moveTo>
                  <a:pt x="11526" y="1"/>
                </a:moveTo>
                <a:cubicBezTo>
                  <a:pt x="8578" y="1"/>
                  <a:pt x="8081" y="2143"/>
                  <a:pt x="8081" y="2143"/>
                </a:cubicBezTo>
                <a:cubicBezTo>
                  <a:pt x="7822" y="2051"/>
                  <a:pt x="7567" y="2009"/>
                  <a:pt x="7322" y="2009"/>
                </a:cubicBezTo>
                <a:cubicBezTo>
                  <a:pt x="5501" y="2009"/>
                  <a:pt x="4176" y="4281"/>
                  <a:pt x="4936" y="5068"/>
                </a:cubicBezTo>
                <a:cubicBezTo>
                  <a:pt x="2651" y="5454"/>
                  <a:pt x="1989" y="8371"/>
                  <a:pt x="3014" y="9473"/>
                </a:cubicBezTo>
                <a:cubicBezTo>
                  <a:pt x="2915" y="9458"/>
                  <a:pt x="2821" y="9451"/>
                  <a:pt x="2729" y="9451"/>
                </a:cubicBezTo>
                <a:cubicBezTo>
                  <a:pt x="1007" y="9451"/>
                  <a:pt x="544" y="12086"/>
                  <a:pt x="2021" y="13017"/>
                </a:cubicBezTo>
                <a:cubicBezTo>
                  <a:pt x="1" y="14143"/>
                  <a:pt x="1093" y="16760"/>
                  <a:pt x="2383" y="16859"/>
                </a:cubicBezTo>
                <a:cubicBezTo>
                  <a:pt x="97" y="17753"/>
                  <a:pt x="1293" y="21078"/>
                  <a:pt x="2833" y="21187"/>
                </a:cubicBezTo>
                <a:cubicBezTo>
                  <a:pt x="1624" y="23375"/>
                  <a:pt x="3347" y="24974"/>
                  <a:pt x="4457" y="24974"/>
                </a:cubicBezTo>
                <a:cubicBezTo>
                  <a:pt x="4473" y="24974"/>
                  <a:pt x="4489" y="24974"/>
                  <a:pt x="4504" y="24973"/>
                </a:cubicBezTo>
                <a:lnTo>
                  <a:pt x="4504" y="24973"/>
                </a:lnTo>
                <a:cubicBezTo>
                  <a:pt x="3556" y="27100"/>
                  <a:pt x="6640" y="27808"/>
                  <a:pt x="6640" y="27808"/>
                </a:cubicBezTo>
                <a:cubicBezTo>
                  <a:pt x="6640" y="27808"/>
                  <a:pt x="6724" y="29710"/>
                  <a:pt x="10168" y="29710"/>
                </a:cubicBezTo>
                <a:cubicBezTo>
                  <a:pt x="13426" y="29710"/>
                  <a:pt x="13977" y="26883"/>
                  <a:pt x="13977" y="25802"/>
                </a:cubicBezTo>
                <a:lnTo>
                  <a:pt x="13977" y="4406"/>
                </a:lnTo>
                <a:cubicBezTo>
                  <a:pt x="13977" y="2792"/>
                  <a:pt x="13635" y="1"/>
                  <a:pt x="11526" y="1"/>
                </a:cubicBezTo>
                <a:close/>
              </a:path>
            </a:pathLst>
          </a:custGeom>
          <a:solidFill>
            <a:srgbClr val="6146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8"/>
          <p:cNvSpPr/>
          <p:nvPr/>
        </p:nvSpPr>
        <p:spPr>
          <a:xfrm>
            <a:off x="3650031" y="1996080"/>
            <a:ext cx="309473" cy="729229"/>
          </a:xfrm>
          <a:custGeom>
            <a:rect b="b" l="l" r="r" t="t"/>
            <a:pathLst>
              <a:path extrusionOk="0" h="8186" w="3474">
                <a:moveTo>
                  <a:pt x="643" y="0"/>
                </a:moveTo>
                <a:cubicBezTo>
                  <a:pt x="960" y="311"/>
                  <a:pt x="1256" y="635"/>
                  <a:pt x="1527" y="972"/>
                </a:cubicBezTo>
                <a:cubicBezTo>
                  <a:pt x="1798" y="1309"/>
                  <a:pt x="2044" y="1660"/>
                  <a:pt x="2250" y="2028"/>
                </a:cubicBezTo>
                <a:cubicBezTo>
                  <a:pt x="2353" y="2211"/>
                  <a:pt x="2446" y="2399"/>
                  <a:pt x="2527" y="2589"/>
                </a:cubicBezTo>
                <a:cubicBezTo>
                  <a:pt x="2567" y="2685"/>
                  <a:pt x="2604" y="2781"/>
                  <a:pt x="2638" y="2878"/>
                </a:cubicBezTo>
                <a:cubicBezTo>
                  <a:pt x="2646" y="2903"/>
                  <a:pt x="2654" y="2927"/>
                  <a:pt x="2662" y="2952"/>
                </a:cubicBezTo>
                <a:cubicBezTo>
                  <a:pt x="2670" y="2976"/>
                  <a:pt x="2678" y="3001"/>
                  <a:pt x="2685" y="3025"/>
                </a:cubicBezTo>
                <a:cubicBezTo>
                  <a:pt x="2701" y="3074"/>
                  <a:pt x="2715" y="3122"/>
                  <a:pt x="2728" y="3171"/>
                </a:cubicBezTo>
                <a:cubicBezTo>
                  <a:pt x="2753" y="3269"/>
                  <a:pt x="2775" y="3366"/>
                  <a:pt x="2790" y="3463"/>
                </a:cubicBezTo>
                <a:cubicBezTo>
                  <a:pt x="2798" y="3512"/>
                  <a:pt x="2805" y="3561"/>
                  <a:pt x="2811" y="3610"/>
                </a:cubicBezTo>
                <a:cubicBezTo>
                  <a:pt x="2817" y="3662"/>
                  <a:pt x="2822" y="3715"/>
                  <a:pt x="2826" y="3767"/>
                </a:cubicBezTo>
                <a:cubicBezTo>
                  <a:pt x="2846" y="3978"/>
                  <a:pt x="2857" y="4187"/>
                  <a:pt x="2856" y="4394"/>
                </a:cubicBezTo>
                <a:cubicBezTo>
                  <a:pt x="2854" y="4808"/>
                  <a:pt x="2803" y="5213"/>
                  <a:pt x="2672" y="5590"/>
                </a:cubicBezTo>
                <a:cubicBezTo>
                  <a:pt x="2607" y="5779"/>
                  <a:pt x="2522" y="5960"/>
                  <a:pt x="2419" y="6133"/>
                </a:cubicBezTo>
                <a:cubicBezTo>
                  <a:pt x="2316" y="6306"/>
                  <a:pt x="2194" y="6471"/>
                  <a:pt x="2058" y="6627"/>
                </a:cubicBezTo>
                <a:cubicBezTo>
                  <a:pt x="1922" y="6783"/>
                  <a:pt x="1772" y="6930"/>
                  <a:pt x="1611" y="7069"/>
                </a:cubicBezTo>
                <a:cubicBezTo>
                  <a:pt x="1451" y="7209"/>
                  <a:pt x="1282" y="7342"/>
                  <a:pt x="1106" y="7468"/>
                </a:cubicBezTo>
                <a:cubicBezTo>
                  <a:pt x="931" y="7596"/>
                  <a:pt x="749" y="7716"/>
                  <a:pt x="565" y="7835"/>
                </a:cubicBezTo>
                <a:cubicBezTo>
                  <a:pt x="380" y="7953"/>
                  <a:pt x="190" y="8068"/>
                  <a:pt x="1" y="8185"/>
                </a:cubicBezTo>
                <a:cubicBezTo>
                  <a:pt x="216" y="8128"/>
                  <a:pt x="429" y="8060"/>
                  <a:pt x="638" y="7983"/>
                </a:cubicBezTo>
                <a:cubicBezTo>
                  <a:pt x="742" y="7944"/>
                  <a:pt x="847" y="7903"/>
                  <a:pt x="950" y="7859"/>
                </a:cubicBezTo>
                <a:cubicBezTo>
                  <a:pt x="1053" y="7815"/>
                  <a:pt x="1155" y="7768"/>
                  <a:pt x="1256" y="7719"/>
                </a:cubicBezTo>
                <a:cubicBezTo>
                  <a:pt x="1358" y="7670"/>
                  <a:pt x="1457" y="7616"/>
                  <a:pt x="1556" y="7561"/>
                </a:cubicBezTo>
                <a:cubicBezTo>
                  <a:pt x="1655" y="7505"/>
                  <a:pt x="1752" y="7446"/>
                  <a:pt x="1848" y="7383"/>
                </a:cubicBezTo>
                <a:cubicBezTo>
                  <a:pt x="2040" y="7257"/>
                  <a:pt x="2224" y="7117"/>
                  <a:pt x="2396" y="6957"/>
                </a:cubicBezTo>
                <a:cubicBezTo>
                  <a:pt x="2567" y="6798"/>
                  <a:pt x="2726" y="6621"/>
                  <a:pt x="2864" y="6425"/>
                </a:cubicBezTo>
                <a:cubicBezTo>
                  <a:pt x="3003" y="6230"/>
                  <a:pt x="3119" y="6017"/>
                  <a:pt x="3210" y="5794"/>
                </a:cubicBezTo>
                <a:cubicBezTo>
                  <a:pt x="3300" y="5571"/>
                  <a:pt x="3365" y="5338"/>
                  <a:pt x="3407" y="5103"/>
                </a:cubicBezTo>
                <a:cubicBezTo>
                  <a:pt x="3448" y="4869"/>
                  <a:pt x="3467" y="4633"/>
                  <a:pt x="3470" y="4399"/>
                </a:cubicBezTo>
                <a:cubicBezTo>
                  <a:pt x="3473" y="4166"/>
                  <a:pt x="3459" y="3936"/>
                  <a:pt x="3436" y="3708"/>
                </a:cubicBezTo>
                <a:cubicBezTo>
                  <a:pt x="3430" y="3650"/>
                  <a:pt x="3424" y="3594"/>
                  <a:pt x="3416" y="3537"/>
                </a:cubicBezTo>
                <a:cubicBezTo>
                  <a:pt x="3409" y="3476"/>
                  <a:pt x="3398" y="3416"/>
                  <a:pt x="3387" y="3357"/>
                </a:cubicBezTo>
                <a:cubicBezTo>
                  <a:pt x="3364" y="3238"/>
                  <a:pt x="3335" y="3121"/>
                  <a:pt x="3300" y="3007"/>
                </a:cubicBezTo>
                <a:cubicBezTo>
                  <a:pt x="3160" y="2553"/>
                  <a:pt x="2942" y="2134"/>
                  <a:pt x="2676" y="1758"/>
                </a:cubicBezTo>
                <a:cubicBezTo>
                  <a:pt x="2410" y="1381"/>
                  <a:pt x="2097" y="1046"/>
                  <a:pt x="1756" y="750"/>
                </a:cubicBezTo>
                <a:cubicBezTo>
                  <a:pt x="1671" y="676"/>
                  <a:pt x="1583" y="606"/>
                  <a:pt x="1495" y="537"/>
                </a:cubicBezTo>
                <a:cubicBezTo>
                  <a:pt x="1405" y="468"/>
                  <a:pt x="1314" y="401"/>
                  <a:pt x="1221" y="338"/>
                </a:cubicBezTo>
                <a:cubicBezTo>
                  <a:pt x="1175" y="307"/>
                  <a:pt x="1128" y="276"/>
                  <a:pt x="1082" y="246"/>
                </a:cubicBezTo>
                <a:cubicBezTo>
                  <a:pt x="1034" y="216"/>
                  <a:pt x="987" y="186"/>
                  <a:pt x="939" y="158"/>
                </a:cubicBezTo>
                <a:cubicBezTo>
                  <a:pt x="842" y="102"/>
                  <a:pt x="744" y="47"/>
                  <a:pt x="643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3973848" y="1735424"/>
            <a:ext cx="489508" cy="584916"/>
          </a:xfrm>
          <a:custGeom>
            <a:rect b="b" l="l" r="r" t="t"/>
            <a:pathLst>
              <a:path extrusionOk="0" h="6566" w="5495">
                <a:moveTo>
                  <a:pt x="153" y="1"/>
                </a:moveTo>
                <a:cubicBezTo>
                  <a:pt x="126" y="98"/>
                  <a:pt x="107" y="198"/>
                  <a:pt x="89" y="297"/>
                </a:cubicBezTo>
                <a:cubicBezTo>
                  <a:pt x="71" y="398"/>
                  <a:pt x="57" y="498"/>
                  <a:pt x="45" y="599"/>
                </a:cubicBezTo>
                <a:cubicBezTo>
                  <a:pt x="22" y="800"/>
                  <a:pt x="10" y="1004"/>
                  <a:pt x="6" y="1208"/>
                </a:cubicBezTo>
                <a:cubicBezTo>
                  <a:pt x="1" y="1616"/>
                  <a:pt x="31" y="2026"/>
                  <a:pt x="104" y="2433"/>
                </a:cubicBezTo>
                <a:cubicBezTo>
                  <a:pt x="175" y="2839"/>
                  <a:pt x="289" y="3242"/>
                  <a:pt x="449" y="3629"/>
                </a:cubicBezTo>
                <a:cubicBezTo>
                  <a:pt x="528" y="3823"/>
                  <a:pt x="620" y="4014"/>
                  <a:pt x="723" y="4198"/>
                </a:cubicBezTo>
                <a:cubicBezTo>
                  <a:pt x="826" y="4381"/>
                  <a:pt x="943" y="4558"/>
                  <a:pt x="1070" y="4729"/>
                </a:cubicBezTo>
                <a:lnTo>
                  <a:pt x="1117" y="4792"/>
                </a:lnTo>
                <a:lnTo>
                  <a:pt x="1168" y="4854"/>
                </a:lnTo>
                <a:cubicBezTo>
                  <a:pt x="1201" y="4895"/>
                  <a:pt x="1234" y="4937"/>
                  <a:pt x="1269" y="4977"/>
                </a:cubicBezTo>
                <a:cubicBezTo>
                  <a:pt x="1305" y="5016"/>
                  <a:pt x="1339" y="5056"/>
                  <a:pt x="1376" y="5095"/>
                </a:cubicBezTo>
                <a:lnTo>
                  <a:pt x="1487" y="5211"/>
                </a:lnTo>
                <a:cubicBezTo>
                  <a:pt x="1637" y="5360"/>
                  <a:pt x="1798" y="5500"/>
                  <a:pt x="1968" y="5627"/>
                </a:cubicBezTo>
                <a:cubicBezTo>
                  <a:pt x="2308" y="5882"/>
                  <a:pt x="2682" y="6085"/>
                  <a:pt x="3073" y="6234"/>
                </a:cubicBezTo>
                <a:lnTo>
                  <a:pt x="3220" y="6288"/>
                </a:lnTo>
                <a:cubicBezTo>
                  <a:pt x="3244" y="6297"/>
                  <a:pt x="3270" y="6305"/>
                  <a:pt x="3294" y="6312"/>
                </a:cubicBezTo>
                <a:lnTo>
                  <a:pt x="3369" y="6336"/>
                </a:lnTo>
                <a:cubicBezTo>
                  <a:pt x="3468" y="6368"/>
                  <a:pt x="3569" y="6392"/>
                  <a:pt x="3669" y="6419"/>
                </a:cubicBezTo>
                <a:cubicBezTo>
                  <a:pt x="3719" y="6431"/>
                  <a:pt x="3770" y="6441"/>
                  <a:pt x="3821" y="6452"/>
                </a:cubicBezTo>
                <a:cubicBezTo>
                  <a:pt x="3871" y="6462"/>
                  <a:pt x="3921" y="6474"/>
                  <a:pt x="3972" y="6482"/>
                </a:cubicBezTo>
                <a:cubicBezTo>
                  <a:pt x="4074" y="6498"/>
                  <a:pt x="4175" y="6516"/>
                  <a:pt x="4277" y="6526"/>
                </a:cubicBezTo>
                <a:cubicBezTo>
                  <a:pt x="4328" y="6532"/>
                  <a:pt x="4379" y="6539"/>
                  <a:pt x="4429" y="6543"/>
                </a:cubicBezTo>
                <a:cubicBezTo>
                  <a:pt x="4481" y="6546"/>
                  <a:pt x="4531" y="6551"/>
                  <a:pt x="4582" y="6554"/>
                </a:cubicBezTo>
                <a:lnTo>
                  <a:pt x="4659" y="6559"/>
                </a:lnTo>
                <a:cubicBezTo>
                  <a:pt x="4684" y="6560"/>
                  <a:pt x="4709" y="6560"/>
                  <a:pt x="4735" y="6561"/>
                </a:cubicBezTo>
                <a:cubicBezTo>
                  <a:pt x="4785" y="6563"/>
                  <a:pt x="4837" y="6564"/>
                  <a:pt x="4888" y="6565"/>
                </a:cubicBezTo>
                <a:cubicBezTo>
                  <a:pt x="4901" y="6565"/>
                  <a:pt x="4915" y="6565"/>
                  <a:pt x="4928" y="6565"/>
                </a:cubicBezTo>
                <a:cubicBezTo>
                  <a:pt x="4965" y="6565"/>
                  <a:pt x="5002" y="6564"/>
                  <a:pt x="5040" y="6563"/>
                </a:cubicBezTo>
                <a:lnTo>
                  <a:pt x="5191" y="6559"/>
                </a:lnTo>
                <a:cubicBezTo>
                  <a:pt x="5293" y="6553"/>
                  <a:pt x="5394" y="6544"/>
                  <a:pt x="5494" y="6533"/>
                </a:cubicBezTo>
                <a:cubicBezTo>
                  <a:pt x="5396" y="6509"/>
                  <a:pt x="5297" y="6489"/>
                  <a:pt x="5200" y="6465"/>
                </a:cubicBezTo>
                <a:lnTo>
                  <a:pt x="5054" y="6430"/>
                </a:lnTo>
                <a:cubicBezTo>
                  <a:pt x="5005" y="6418"/>
                  <a:pt x="4957" y="6409"/>
                  <a:pt x="4909" y="6395"/>
                </a:cubicBezTo>
                <a:cubicBezTo>
                  <a:pt x="4813" y="6367"/>
                  <a:pt x="4717" y="6347"/>
                  <a:pt x="4623" y="6316"/>
                </a:cubicBezTo>
                <a:cubicBezTo>
                  <a:pt x="4575" y="6302"/>
                  <a:pt x="4528" y="6289"/>
                  <a:pt x="4481" y="6276"/>
                </a:cubicBezTo>
                <a:cubicBezTo>
                  <a:pt x="4434" y="6262"/>
                  <a:pt x="4387" y="6245"/>
                  <a:pt x="4341" y="6230"/>
                </a:cubicBezTo>
                <a:cubicBezTo>
                  <a:pt x="4153" y="6173"/>
                  <a:pt x="3972" y="6104"/>
                  <a:pt x="3793" y="6033"/>
                </a:cubicBezTo>
                <a:cubicBezTo>
                  <a:pt x="3704" y="5994"/>
                  <a:pt x="3614" y="5960"/>
                  <a:pt x="3528" y="5917"/>
                </a:cubicBezTo>
                <a:lnTo>
                  <a:pt x="3463" y="5887"/>
                </a:lnTo>
                <a:cubicBezTo>
                  <a:pt x="3441" y="5877"/>
                  <a:pt x="3419" y="5867"/>
                  <a:pt x="3398" y="5856"/>
                </a:cubicBezTo>
                <a:lnTo>
                  <a:pt x="3271" y="5791"/>
                </a:lnTo>
                <a:cubicBezTo>
                  <a:pt x="2933" y="5616"/>
                  <a:pt x="2617" y="5409"/>
                  <a:pt x="2329" y="5169"/>
                </a:cubicBezTo>
                <a:cubicBezTo>
                  <a:pt x="2187" y="5048"/>
                  <a:pt x="2051" y="4921"/>
                  <a:pt x="1922" y="4786"/>
                </a:cubicBezTo>
                <a:lnTo>
                  <a:pt x="1827" y="4683"/>
                </a:lnTo>
                <a:cubicBezTo>
                  <a:pt x="1796" y="4649"/>
                  <a:pt x="1766" y="4612"/>
                  <a:pt x="1736" y="4578"/>
                </a:cubicBezTo>
                <a:cubicBezTo>
                  <a:pt x="1705" y="4543"/>
                  <a:pt x="1677" y="4505"/>
                  <a:pt x="1647" y="4469"/>
                </a:cubicBezTo>
                <a:lnTo>
                  <a:pt x="1604" y="4414"/>
                </a:lnTo>
                <a:lnTo>
                  <a:pt x="1562" y="4358"/>
                </a:lnTo>
                <a:cubicBezTo>
                  <a:pt x="1534" y="4321"/>
                  <a:pt x="1505" y="4284"/>
                  <a:pt x="1479" y="4246"/>
                </a:cubicBezTo>
                <a:cubicBezTo>
                  <a:pt x="1452" y="4207"/>
                  <a:pt x="1425" y="4170"/>
                  <a:pt x="1399" y="4131"/>
                </a:cubicBezTo>
                <a:cubicBezTo>
                  <a:pt x="1373" y="4091"/>
                  <a:pt x="1347" y="4052"/>
                  <a:pt x="1322" y="4013"/>
                </a:cubicBezTo>
                <a:lnTo>
                  <a:pt x="1248" y="3893"/>
                </a:lnTo>
                <a:cubicBezTo>
                  <a:pt x="1151" y="3731"/>
                  <a:pt x="1063" y="3565"/>
                  <a:pt x="981" y="3394"/>
                </a:cubicBezTo>
                <a:cubicBezTo>
                  <a:pt x="819" y="3051"/>
                  <a:pt x="684" y="2692"/>
                  <a:pt x="573" y="2322"/>
                </a:cubicBezTo>
                <a:cubicBezTo>
                  <a:pt x="463" y="1952"/>
                  <a:pt x="375" y="1571"/>
                  <a:pt x="306" y="1185"/>
                </a:cubicBezTo>
                <a:cubicBezTo>
                  <a:pt x="237" y="796"/>
                  <a:pt x="186" y="403"/>
                  <a:pt x="15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3903027" y="2199902"/>
            <a:ext cx="177809" cy="294952"/>
          </a:xfrm>
          <a:custGeom>
            <a:rect b="b" l="l" r="r" t="t"/>
            <a:pathLst>
              <a:path extrusionOk="0" h="3311" w="1996">
                <a:moveTo>
                  <a:pt x="2" y="1"/>
                </a:moveTo>
                <a:lnTo>
                  <a:pt x="2" y="1"/>
                </a:lnTo>
                <a:cubicBezTo>
                  <a:pt x="0" y="88"/>
                  <a:pt x="6" y="174"/>
                  <a:pt x="15" y="259"/>
                </a:cubicBezTo>
                <a:cubicBezTo>
                  <a:pt x="17" y="281"/>
                  <a:pt x="20" y="302"/>
                  <a:pt x="24" y="323"/>
                </a:cubicBezTo>
                <a:cubicBezTo>
                  <a:pt x="27" y="344"/>
                  <a:pt x="31" y="365"/>
                  <a:pt x="34" y="386"/>
                </a:cubicBezTo>
                <a:cubicBezTo>
                  <a:pt x="42" y="427"/>
                  <a:pt x="50" y="469"/>
                  <a:pt x="59" y="511"/>
                </a:cubicBezTo>
                <a:lnTo>
                  <a:pt x="73" y="573"/>
                </a:lnTo>
                <a:cubicBezTo>
                  <a:pt x="78" y="593"/>
                  <a:pt x="84" y="613"/>
                  <a:pt x="89" y="633"/>
                </a:cubicBezTo>
                <a:cubicBezTo>
                  <a:pt x="101" y="673"/>
                  <a:pt x="112" y="714"/>
                  <a:pt x="124" y="754"/>
                </a:cubicBezTo>
                <a:cubicBezTo>
                  <a:pt x="136" y="795"/>
                  <a:pt x="149" y="834"/>
                  <a:pt x="162" y="874"/>
                </a:cubicBezTo>
                <a:cubicBezTo>
                  <a:pt x="176" y="912"/>
                  <a:pt x="190" y="952"/>
                  <a:pt x="205" y="991"/>
                </a:cubicBezTo>
                <a:cubicBezTo>
                  <a:pt x="322" y="1303"/>
                  <a:pt x="475" y="1594"/>
                  <a:pt x="649" y="1871"/>
                </a:cubicBezTo>
                <a:cubicBezTo>
                  <a:pt x="823" y="2149"/>
                  <a:pt x="1018" y="2411"/>
                  <a:pt x="1239" y="2654"/>
                </a:cubicBezTo>
                <a:cubicBezTo>
                  <a:pt x="1294" y="2715"/>
                  <a:pt x="1351" y="2774"/>
                  <a:pt x="1409" y="2833"/>
                </a:cubicBezTo>
                <a:cubicBezTo>
                  <a:pt x="1468" y="2891"/>
                  <a:pt x="1528" y="2948"/>
                  <a:pt x="1590" y="3003"/>
                </a:cubicBezTo>
                <a:cubicBezTo>
                  <a:pt x="1653" y="3059"/>
                  <a:pt x="1717" y="3112"/>
                  <a:pt x="1784" y="3163"/>
                </a:cubicBezTo>
                <a:cubicBezTo>
                  <a:pt x="1851" y="3215"/>
                  <a:pt x="1920" y="3266"/>
                  <a:pt x="1995" y="3310"/>
                </a:cubicBezTo>
                <a:cubicBezTo>
                  <a:pt x="1975" y="3225"/>
                  <a:pt x="1950" y="3144"/>
                  <a:pt x="1923" y="3065"/>
                </a:cubicBezTo>
                <a:cubicBezTo>
                  <a:pt x="1897" y="2984"/>
                  <a:pt x="1867" y="2907"/>
                  <a:pt x="1837" y="2830"/>
                </a:cubicBezTo>
                <a:cubicBezTo>
                  <a:pt x="1776" y="2677"/>
                  <a:pt x="1710" y="2528"/>
                  <a:pt x="1638" y="2383"/>
                </a:cubicBezTo>
                <a:cubicBezTo>
                  <a:pt x="1568" y="2237"/>
                  <a:pt x="1493" y="2095"/>
                  <a:pt x="1414" y="1956"/>
                </a:cubicBezTo>
                <a:cubicBezTo>
                  <a:pt x="1336" y="1816"/>
                  <a:pt x="1254" y="1680"/>
                  <a:pt x="1170" y="1545"/>
                </a:cubicBezTo>
                <a:lnTo>
                  <a:pt x="1042" y="1344"/>
                </a:lnTo>
                <a:cubicBezTo>
                  <a:pt x="998" y="1277"/>
                  <a:pt x="954" y="1212"/>
                  <a:pt x="908" y="1146"/>
                </a:cubicBezTo>
                <a:cubicBezTo>
                  <a:pt x="865" y="1080"/>
                  <a:pt x="818" y="1016"/>
                  <a:pt x="771" y="951"/>
                </a:cubicBezTo>
                <a:lnTo>
                  <a:pt x="736" y="903"/>
                </a:lnTo>
                <a:lnTo>
                  <a:pt x="701" y="854"/>
                </a:lnTo>
                <a:cubicBezTo>
                  <a:pt x="678" y="823"/>
                  <a:pt x="654" y="790"/>
                  <a:pt x="631" y="758"/>
                </a:cubicBezTo>
                <a:lnTo>
                  <a:pt x="484" y="568"/>
                </a:lnTo>
                <a:cubicBezTo>
                  <a:pt x="460" y="536"/>
                  <a:pt x="434" y="505"/>
                  <a:pt x="408" y="473"/>
                </a:cubicBezTo>
                <a:cubicBezTo>
                  <a:pt x="395" y="458"/>
                  <a:pt x="383" y="442"/>
                  <a:pt x="370" y="426"/>
                </a:cubicBezTo>
                <a:lnTo>
                  <a:pt x="332" y="379"/>
                </a:lnTo>
                <a:cubicBezTo>
                  <a:pt x="281" y="316"/>
                  <a:pt x="227" y="253"/>
                  <a:pt x="172" y="191"/>
                </a:cubicBezTo>
                <a:cubicBezTo>
                  <a:pt x="120" y="128"/>
                  <a:pt x="65" y="64"/>
                  <a:pt x="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4032554" y="2388490"/>
            <a:ext cx="163466" cy="240879"/>
          </a:xfrm>
          <a:custGeom>
            <a:rect b="b" l="l" r="r" t="t"/>
            <a:pathLst>
              <a:path extrusionOk="0" h="2704" w="1835">
                <a:moveTo>
                  <a:pt x="1633" y="1"/>
                </a:moveTo>
                <a:cubicBezTo>
                  <a:pt x="1621" y="1"/>
                  <a:pt x="1610" y="1"/>
                  <a:pt x="1598" y="1"/>
                </a:cubicBezTo>
                <a:cubicBezTo>
                  <a:pt x="1518" y="2"/>
                  <a:pt x="1440" y="11"/>
                  <a:pt x="1362" y="25"/>
                </a:cubicBezTo>
                <a:cubicBezTo>
                  <a:pt x="1207" y="53"/>
                  <a:pt x="1053" y="103"/>
                  <a:pt x="908" y="177"/>
                </a:cubicBezTo>
                <a:cubicBezTo>
                  <a:pt x="762" y="249"/>
                  <a:pt x="625" y="344"/>
                  <a:pt x="503" y="461"/>
                </a:cubicBezTo>
                <a:cubicBezTo>
                  <a:pt x="382" y="577"/>
                  <a:pt x="275" y="714"/>
                  <a:pt x="194" y="866"/>
                </a:cubicBezTo>
                <a:cubicBezTo>
                  <a:pt x="183" y="884"/>
                  <a:pt x="175" y="903"/>
                  <a:pt x="165" y="922"/>
                </a:cubicBezTo>
                <a:lnTo>
                  <a:pt x="151" y="951"/>
                </a:lnTo>
                <a:lnTo>
                  <a:pt x="138" y="981"/>
                </a:lnTo>
                <a:cubicBezTo>
                  <a:pt x="121" y="1020"/>
                  <a:pt x="105" y="1060"/>
                  <a:pt x="91" y="1101"/>
                </a:cubicBezTo>
                <a:cubicBezTo>
                  <a:pt x="63" y="1181"/>
                  <a:pt x="42" y="1264"/>
                  <a:pt x="26" y="1347"/>
                </a:cubicBezTo>
                <a:lnTo>
                  <a:pt x="17" y="1410"/>
                </a:lnTo>
                <a:cubicBezTo>
                  <a:pt x="14" y="1430"/>
                  <a:pt x="11" y="1451"/>
                  <a:pt x="10" y="1472"/>
                </a:cubicBezTo>
                <a:cubicBezTo>
                  <a:pt x="7" y="1493"/>
                  <a:pt x="5" y="1514"/>
                  <a:pt x="4" y="1535"/>
                </a:cubicBezTo>
                <a:cubicBezTo>
                  <a:pt x="4" y="1555"/>
                  <a:pt x="2" y="1576"/>
                  <a:pt x="2" y="1597"/>
                </a:cubicBezTo>
                <a:cubicBezTo>
                  <a:pt x="0" y="1679"/>
                  <a:pt x="4" y="1762"/>
                  <a:pt x="14" y="1842"/>
                </a:cubicBezTo>
                <a:cubicBezTo>
                  <a:pt x="19" y="1882"/>
                  <a:pt x="25" y="1922"/>
                  <a:pt x="33" y="1961"/>
                </a:cubicBezTo>
                <a:cubicBezTo>
                  <a:pt x="42" y="2001"/>
                  <a:pt x="49" y="2040"/>
                  <a:pt x="60" y="2078"/>
                </a:cubicBezTo>
                <a:cubicBezTo>
                  <a:pt x="66" y="2098"/>
                  <a:pt x="71" y="2117"/>
                  <a:pt x="77" y="2136"/>
                </a:cubicBezTo>
                <a:cubicBezTo>
                  <a:pt x="83" y="2154"/>
                  <a:pt x="89" y="2174"/>
                  <a:pt x="95" y="2192"/>
                </a:cubicBezTo>
                <a:cubicBezTo>
                  <a:pt x="107" y="2230"/>
                  <a:pt x="123" y="2266"/>
                  <a:pt x="138" y="2303"/>
                </a:cubicBezTo>
                <a:cubicBezTo>
                  <a:pt x="153" y="2339"/>
                  <a:pt x="170" y="2374"/>
                  <a:pt x="187" y="2409"/>
                </a:cubicBezTo>
                <a:cubicBezTo>
                  <a:pt x="205" y="2444"/>
                  <a:pt x="224" y="2478"/>
                  <a:pt x="245" y="2512"/>
                </a:cubicBezTo>
                <a:cubicBezTo>
                  <a:pt x="265" y="2546"/>
                  <a:pt x="286" y="2578"/>
                  <a:pt x="308" y="2610"/>
                </a:cubicBezTo>
                <a:cubicBezTo>
                  <a:pt x="333" y="2642"/>
                  <a:pt x="356" y="2673"/>
                  <a:pt x="382" y="2704"/>
                </a:cubicBezTo>
                <a:cubicBezTo>
                  <a:pt x="390" y="2663"/>
                  <a:pt x="394" y="2625"/>
                  <a:pt x="399" y="2587"/>
                </a:cubicBezTo>
                <a:cubicBezTo>
                  <a:pt x="403" y="2549"/>
                  <a:pt x="408" y="2511"/>
                  <a:pt x="411" y="2474"/>
                </a:cubicBezTo>
                <a:cubicBezTo>
                  <a:pt x="417" y="2436"/>
                  <a:pt x="420" y="2400"/>
                  <a:pt x="424" y="2364"/>
                </a:cubicBezTo>
                <a:cubicBezTo>
                  <a:pt x="429" y="2327"/>
                  <a:pt x="432" y="2292"/>
                  <a:pt x="437" y="2257"/>
                </a:cubicBezTo>
                <a:cubicBezTo>
                  <a:pt x="454" y="2115"/>
                  <a:pt x="473" y="1980"/>
                  <a:pt x="499" y="1851"/>
                </a:cubicBezTo>
                <a:cubicBezTo>
                  <a:pt x="549" y="1594"/>
                  <a:pt x="624" y="1364"/>
                  <a:pt x="736" y="1156"/>
                </a:cubicBezTo>
                <a:cubicBezTo>
                  <a:pt x="847" y="949"/>
                  <a:pt x="997" y="758"/>
                  <a:pt x="1183" y="573"/>
                </a:cubicBezTo>
                <a:cubicBezTo>
                  <a:pt x="1277" y="482"/>
                  <a:pt x="1377" y="390"/>
                  <a:pt x="1486" y="299"/>
                </a:cubicBezTo>
                <a:cubicBezTo>
                  <a:pt x="1540" y="254"/>
                  <a:pt x="1596" y="208"/>
                  <a:pt x="1654" y="162"/>
                </a:cubicBezTo>
                <a:lnTo>
                  <a:pt x="1834" y="21"/>
                </a:lnTo>
                <a:cubicBezTo>
                  <a:pt x="1768" y="6"/>
                  <a:pt x="1700" y="1"/>
                  <a:pt x="163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8"/>
          <p:cNvSpPr/>
          <p:nvPr/>
        </p:nvSpPr>
        <p:spPr>
          <a:xfrm>
            <a:off x="3995228" y="2543850"/>
            <a:ext cx="517480" cy="247115"/>
          </a:xfrm>
          <a:custGeom>
            <a:rect b="b" l="l" r="r" t="t"/>
            <a:pathLst>
              <a:path extrusionOk="0" h="2774" w="5809">
                <a:moveTo>
                  <a:pt x="5809" y="0"/>
                </a:moveTo>
                <a:cubicBezTo>
                  <a:pt x="5800" y="16"/>
                  <a:pt x="5790" y="30"/>
                  <a:pt x="5778" y="44"/>
                </a:cubicBezTo>
                <a:cubicBezTo>
                  <a:pt x="5768" y="59"/>
                  <a:pt x="5756" y="73"/>
                  <a:pt x="5745" y="87"/>
                </a:cubicBezTo>
                <a:cubicBezTo>
                  <a:pt x="5722" y="114"/>
                  <a:pt x="5701" y="141"/>
                  <a:pt x="5677" y="168"/>
                </a:cubicBezTo>
                <a:cubicBezTo>
                  <a:pt x="5631" y="221"/>
                  <a:pt x="5584" y="273"/>
                  <a:pt x="5536" y="325"/>
                </a:cubicBezTo>
                <a:cubicBezTo>
                  <a:pt x="5440" y="427"/>
                  <a:pt x="5342" y="526"/>
                  <a:pt x="5242" y="621"/>
                </a:cubicBezTo>
                <a:cubicBezTo>
                  <a:pt x="5041" y="810"/>
                  <a:pt x="4834" y="986"/>
                  <a:pt x="4617" y="1146"/>
                </a:cubicBezTo>
                <a:cubicBezTo>
                  <a:pt x="4401" y="1305"/>
                  <a:pt x="4176" y="1450"/>
                  <a:pt x="3944" y="1579"/>
                </a:cubicBezTo>
                <a:cubicBezTo>
                  <a:pt x="3712" y="1706"/>
                  <a:pt x="3472" y="1817"/>
                  <a:pt x="3225" y="1912"/>
                </a:cubicBezTo>
                <a:cubicBezTo>
                  <a:pt x="2732" y="2101"/>
                  <a:pt x="2212" y="2220"/>
                  <a:pt x="1673" y="2285"/>
                </a:cubicBezTo>
                <a:cubicBezTo>
                  <a:pt x="1404" y="2319"/>
                  <a:pt x="1130" y="2338"/>
                  <a:pt x="851" y="2350"/>
                </a:cubicBezTo>
                <a:cubicBezTo>
                  <a:pt x="712" y="2356"/>
                  <a:pt x="572" y="2358"/>
                  <a:pt x="430" y="2361"/>
                </a:cubicBezTo>
                <a:lnTo>
                  <a:pt x="216" y="2364"/>
                </a:lnTo>
                <a:cubicBezTo>
                  <a:pt x="145" y="2365"/>
                  <a:pt x="73" y="2365"/>
                  <a:pt x="1" y="2368"/>
                </a:cubicBezTo>
                <a:cubicBezTo>
                  <a:pt x="66" y="2399"/>
                  <a:pt x="133" y="2428"/>
                  <a:pt x="200" y="2455"/>
                </a:cubicBezTo>
                <a:cubicBezTo>
                  <a:pt x="267" y="2482"/>
                  <a:pt x="334" y="2508"/>
                  <a:pt x="403" y="2530"/>
                </a:cubicBezTo>
                <a:cubicBezTo>
                  <a:pt x="437" y="2542"/>
                  <a:pt x="472" y="2554"/>
                  <a:pt x="506" y="2564"/>
                </a:cubicBezTo>
                <a:lnTo>
                  <a:pt x="559" y="2580"/>
                </a:lnTo>
                <a:lnTo>
                  <a:pt x="611" y="2595"/>
                </a:lnTo>
                <a:cubicBezTo>
                  <a:pt x="680" y="2615"/>
                  <a:pt x="751" y="2634"/>
                  <a:pt x="822" y="2650"/>
                </a:cubicBezTo>
                <a:cubicBezTo>
                  <a:pt x="1105" y="2716"/>
                  <a:pt x="1396" y="2758"/>
                  <a:pt x="1691" y="2770"/>
                </a:cubicBezTo>
                <a:cubicBezTo>
                  <a:pt x="1754" y="2772"/>
                  <a:pt x="1817" y="2774"/>
                  <a:pt x="1881" y="2774"/>
                </a:cubicBezTo>
                <a:cubicBezTo>
                  <a:pt x="2409" y="2774"/>
                  <a:pt x="2944" y="2679"/>
                  <a:pt x="3445" y="2487"/>
                </a:cubicBezTo>
                <a:cubicBezTo>
                  <a:pt x="3726" y="2378"/>
                  <a:pt x="3995" y="2241"/>
                  <a:pt x="4246" y="2077"/>
                </a:cubicBezTo>
                <a:cubicBezTo>
                  <a:pt x="4497" y="1912"/>
                  <a:pt x="4729" y="1721"/>
                  <a:pt x="4936" y="1508"/>
                </a:cubicBezTo>
                <a:cubicBezTo>
                  <a:pt x="5040" y="1401"/>
                  <a:pt x="5137" y="1290"/>
                  <a:pt x="5227" y="1173"/>
                </a:cubicBezTo>
                <a:cubicBezTo>
                  <a:pt x="5318" y="1056"/>
                  <a:pt x="5402" y="934"/>
                  <a:pt x="5477" y="808"/>
                </a:cubicBezTo>
                <a:cubicBezTo>
                  <a:pt x="5553" y="682"/>
                  <a:pt x="5621" y="552"/>
                  <a:pt x="5679" y="417"/>
                </a:cubicBezTo>
                <a:cubicBezTo>
                  <a:pt x="5708" y="351"/>
                  <a:pt x="5735" y="282"/>
                  <a:pt x="5757" y="213"/>
                </a:cubicBezTo>
                <a:cubicBezTo>
                  <a:pt x="5769" y="178"/>
                  <a:pt x="5780" y="143"/>
                  <a:pt x="5789" y="108"/>
                </a:cubicBezTo>
                <a:cubicBezTo>
                  <a:pt x="5798" y="73"/>
                  <a:pt x="5807" y="37"/>
                  <a:pt x="5809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3911935" y="3701748"/>
            <a:ext cx="455301" cy="483005"/>
          </a:xfrm>
          <a:custGeom>
            <a:rect b="b" l="l" r="r" t="t"/>
            <a:pathLst>
              <a:path extrusionOk="0" h="5422" w="5111">
                <a:moveTo>
                  <a:pt x="3144" y="0"/>
                </a:moveTo>
                <a:cubicBezTo>
                  <a:pt x="3076" y="0"/>
                  <a:pt x="3008" y="2"/>
                  <a:pt x="2939" y="6"/>
                </a:cubicBezTo>
                <a:cubicBezTo>
                  <a:pt x="2704" y="18"/>
                  <a:pt x="2467" y="52"/>
                  <a:pt x="2236" y="113"/>
                </a:cubicBezTo>
                <a:cubicBezTo>
                  <a:pt x="2120" y="144"/>
                  <a:pt x="2005" y="180"/>
                  <a:pt x="1893" y="224"/>
                </a:cubicBezTo>
                <a:cubicBezTo>
                  <a:pt x="1780" y="268"/>
                  <a:pt x="1669" y="317"/>
                  <a:pt x="1563" y="375"/>
                </a:cubicBezTo>
                <a:cubicBezTo>
                  <a:pt x="1455" y="432"/>
                  <a:pt x="1351" y="496"/>
                  <a:pt x="1251" y="567"/>
                </a:cubicBezTo>
                <a:cubicBezTo>
                  <a:pt x="1151" y="638"/>
                  <a:pt x="1056" y="715"/>
                  <a:pt x="966" y="798"/>
                </a:cubicBezTo>
                <a:cubicBezTo>
                  <a:pt x="876" y="881"/>
                  <a:pt x="793" y="971"/>
                  <a:pt x="715" y="1066"/>
                </a:cubicBezTo>
                <a:cubicBezTo>
                  <a:pt x="636" y="1159"/>
                  <a:pt x="566" y="1259"/>
                  <a:pt x="501" y="1362"/>
                </a:cubicBezTo>
                <a:cubicBezTo>
                  <a:pt x="371" y="1568"/>
                  <a:pt x="269" y="1788"/>
                  <a:pt x="192" y="2014"/>
                </a:cubicBezTo>
                <a:cubicBezTo>
                  <a:pt x="153" y="2127"/>
                  <a:pt x="122" y="2242"/>
                  <a:pt x="96" y="2357"/>
                </a:cubicBezTo>
                <a:cubicBezTo>
                  <a:pt x="71" y="2472"/>
                  <a:pt x="50" y="2588"/>
                  <a:pt x="36" y="2705"/>
                </a:cubicBezTo>
                <a:cubicBezTo>
                  <a:pt x="28" y="2762"/>
                  <a:pt x="23" y="2821"/>
                  <a:pt x="16" y="2878"/>
                </a:cubicBezTo>
                <a:cubicBezTo>
                  <a:pt x="12" y="2937"/>
                  <a:pt x="9" y="2994"/>
                  <a:pt x="6" y="3052"/>
                </a:cubicBezTo>
                <a:cubicBezTo>
                  <a:pt x="2" y="3168"/>
                  <a:pt x="1" y="3283"/>
                  <a:pt x="5" y="3398"/>
                </a:cubicBezTo>
                <a:cubicBezTo>
                  <a:pt x="9" y="3513"/>
                  <a:pt x="16" y="3627"/>
                  <a:pt x="29" y="3740"/>
                </a:cubicBezTo>
                <a:lnTo>
                  <a:pt x="34" y="3783"/>
                </a:lnTo>
                <a:lnTo>
                  <a:pt x="39" y="3829"/>
                </a:lnTo>
                <a:cubicBezTo>
                  <a:pt x="41" y="3845"/>
                  <a:pt x="44" y="3860"/>
                  <a:pt x="46" y="3875"/>
                </a:cubicBezTo>
                <a:cubicBezTo>
                  <a:pt x="49" y="3890"/>
                  <a:pt x="51" y="3906"/>
                  <a:pt x="54" y="3921"/>
                </a:cubicBezTo>
                <a:cubicBezTo>
                  <a:pt x="65" y="3982"/>
                  <a:pt x="81" y="4041"/>
                  <a:pt x="98" y="4101"/>
                </a:cubicBezTo>
                <a:cubicBezTo>
                  <a:pt x="134" y="4219"/>
                  <a:pt x="183" y="4333"/>
                  <a:pt x="243" y="4439"/>
                </a:cubicBezTo>
                <a:cubicBezTo>
                  <a:pt x="302" y="4544"/>
                  <a:pt x="371" y="4643"/>
                  <a:pt x="449" y="4733"/>
                </a:cubicBezTo>
                <a:cubicBezTo>
                  <a:pt x="605" y="4912"/>
                  <a:pt x="789" y="5058"/>
                  <a:pt x="986" y="5171"/>
                </a:cubicBezTo>
                <a:cubicBezTo>
                  <a:pt x="1083" y="5229"/>
                  <a:pt x="1186" y="5278"/>
                  <a:pt x="1289" y="5320"/>
                </a:cubicBezTo>
                <a:cubicBezTo>
                  <a:pt x="1393" y="5362"/>
                  <a:pt x="1499" y="5399"/>
                  <a:pt x="1607" y="5422"/>
                </a:cubicBezTo>
                <a:cubicBezTo>
                  <a:pt x="1511" y="5367"/>
                  <a:pt x="1420" y="5306"/>
                  <a:pt x="1333" y="5242"/>
                </a:cubicBezTo>
                <a:cubicBezTo>
                  <a:pt x="1246" y="5177"/>
                  <a:pt x="1163" y="5108"/>
                  <a:pt x="1084" y="5037"/>
                </a:cubicBezTo>
                <a:cubicBezTo>
                  <a:pt x="928" y="4892"/>
                  <a:pt x="791" y="4732"/>
                  <a:pt x="687" y="4558"/>
                </a:cubicBezTo>
                <a:cubicBezTo>
                  <a:pt x="636" y="4471"/>
                  <a:pt x="592" y="4382"/>
                  <a:pt x="558" y="4289"/>
                </a:cubicBezTo>
                <a:cubicBezTo>
                  <a:pt x="525" y="4198"/>
                  <a:pt x="499" y="4104"/>
                  <a:pt x="484" y="4009"/>
                </a:cubicBezTo>
                <a:cubicBezTo>
                  <a:pt x="477" y="3962"/>
                  <a:pt x="471" y="3914"/>
                  <a:pt x="470" y="3866"/>
                </a:cubicBezTo>
                <a:cubicBezTo>
                  <a:pt x="468" y="3842"/>
                  <a:pt x="467" y="3819"/>
                  <a:pt x="467" y="3794"/>
                </a:cubicBezTo>
                <a:lnTo>
                  <a:pt x="467" y="3758"/>
                </a:lnTo>
                <a:lnTo>
                  <a:pt x="468" y="3720"/>
                </a:lnTo>
                <a:cubicBezTo>
                  <a:pt x="469" y="3614"/>
                  <a:pt x="474" y="3510"/>
                  <a:pt x="481" y="3405"/>
                </a:cubicBezTo>
                <a:cubicBezTo>
                  <a:pt x="510" y="2989"/>
                  <a:pt x="587" y="2582"/>
                  <a:pt x="734" y="2212"/>
                </a:cubicBezTo>
                <a:cubicBezTo>
                  <a:pt x="807" y="2027"/>
                  <a:pt x="899" y="1851"/>
                  <a:pt x="1007" y="1690"/>
                </a:cubicBezTo>
                <a:cubicBezTo>
                  <a:pt x="1062" y="1609"/>
                  <a:pt x="1120" y="1532"/>
                  <a:pt x="1183" y="1459"/>
                </a:cubicBezTo>
                <a:cubicBezTo>
                  <a:pt x="1246" y="1384"/>
                  <a:pt x="1313" y="1315"/>
                  <a:pt x="1384" y="1250"/>
                </a:cubicBezTo>
                <a:cubicBezTo>
                  <a:pt x="1667" y="989"/>
                  <a:pt x="2017" y="799"/>
                  <a:pt x="2397" y="684"/>
                </a:cubicBezTo>
                <a:cubicBezTo>
                  <a:pt x="2586" y="627"/>
                  <a:pt x="2783" y="587"/>
                  <a:pt x="2984" y="564"/>
                </a:cubicBezTo>
                <a:cubicBezTo>
                  <a:pt x="3085" y="551"/>
                  <a:pt x="3187" y="544"/>
                  <a:pt x="3289" y="540"/>
                </a:cubicBezTo>
                <a:cubicBezTo>
                  <a:pt x="3314" y="540"/>
                  <a:pt x="3340" y="538"/>
                  <a:pt x="3366" y="538"/>
                </a:cubicBezTo>
                <a:lnTo>
                  <a:pt x="3443" y="537"/>
                </a:lnTo>
                <a:cubicBezTo>
                  <a:pt x="3492" y="537"/>
                  <a:pt x="3542" y="537"/>
                  <a:pt x="3592" y="540"/>
                </a:cubicBezTo>
                <a:cubicBezTo>
                  <a:pt x="3790" y="549"/>
                  <a:pt x="3984" y="579"/>
                  <a:pt x="4160" y="644"/>
                </a:cubicBezTo>
                <a:cubicBezTo>
                  <a:pt x="4338" y="709"/>
                  <a:pt x="4497" y="810"/>
                  <a:pt x="4626" y="953"/>
                </a:cubicBezTo>
                <a:cubicBezTo>
                  <a:pt x="4755" y="1095"/>
                  <a:pt x="4852" y="1278"/>
                  <a:pt x="4920" y="1477"/>
                </a:cubicBezTo>
                <a:cubicBezTo>
                  <a:pt x="4937" y="1527"/>
                  <a:pt x="4952" y="1578"/>
                  <a:pt x="4966" y="1630"/>
                </a:cubicBezTo>
                <a:cubicBezTo>
                  <a:pt x="4981" y="1681"/>
                  <a:pt x="4993" y="1734"/>
                  <a:pt x="5005" y="1787"/>
                </a:cubicBezTo>
                <a:cubicBezTo>
                  <a:pt x="5029" y="1893"/>
                  <a:pt x="5047" y="2003"/>
                  <a:pt x="5072" y="2112"/>
                </a:cubicBezTo>
                <a:lnTo>
                  <a:pt x="5091" y="1946"/>
                </a:lnTo>
                <a:cubicBezTo>
                  <a:pt x="5097" y="1891"/>
                  <a:pt x="5102" y="1836"/>
                  <a:pt x="5105" y="1779"/>
                </a:cubicBezTo>
                <a:cubicBezTo>
                  <a:pt x="5108" y="1723"/>
                  <a:pt x="5110" y="1667"/>
                  <a:pt x="5109" y="1611"/>
                </a:cubicBezTo>
                <a:cubicBezTo>
                  <a:pt x="5108" y="1554"/>
                  <a:pt x="5106" y="1497"/>
                  <a:pt x="5101" y="1439"/>
                </a:cubicBezTo>
                <a:cubicBezTo>
                  <a:pt x="5095" y="1382"/>
                  <a:pt x="5087" y="1325"/>
                  <a:pt x="5076" y="1267"/>
                </a:cubicBezTo>
                <a:cubicBezTo>
                  <a:pt x="5065" y="1210"/>
                  <a:pt x="5052" y="1152"/>
                  <a:pt x="5034" y="1095"/>
                </a:cubicBezTo>
                <a:cubicBezTo>
                  <a:pt x="4998" y="982"/>
                  <a:pt x="4951" y="868"/>
                  <a:pt x="4886" y="764"/>
                </a:cubicBezTo>
                <a:cubicBezTo>
                  <a:pt x="4820" y="658"/>
                  <a:pt x="4742" y="559"/>
                  <a:pt x="4648" y="474"/>
                </a:cubicBezTo>
                <a:cubicBezTo>
                  <a:pt x="4556" y="388"/>
                  <a:pt x="4451" y="316"/>
                  <a:pt x="4341" y="256"/>
                </a:cubicBezTo>
                <a:cubicBezTo>
                  <a:pt x="4230" y="196"/>
                  <a:pt x="4115" y="151"/>
                  <a:pt x="3998" y="114"/>
                </a:cubicBezTo>
                <a:cubicBezTo>
                  <a:pt x="3881" y="78"/>
                  <a:pt x="3762" y="53"/>
                  <a:pt x="3643" y="35"/>
                </a:cubicBezTo>
                <a:cubicBezTo>
                  <a:pt x="3584" y="27"/>
                  <a:pt x="3525" y="20"/>
                  <a:pt x="3465" y="14"/>
                </a:cubicBezTo>
                <a:cubicBezTo>
                  <a:pt x="3407" y="9"/>
                  <a:pt x="3349" y="6"/>
                  <a:pt x="3291" y="3"/>
                </a:cubicBezTo>
                <a:cubicBezTo>
                  <a:pt x="3242" y="1"/>
                  <a:pt x="3193" y="0"/>
                  <a:pt x="31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3477299" y="3026144"/>
            <a:ext cx="506523" cy="541889"/>
          </a:xfrm>
          <a:custGeom>
            <a:rect b="b" l="l" r="r" t="t"/>
            <a:pathLst>
              <a:path extrusionOk="0" h="6083" w="5686">
                <a:moveTo>
                  <a:pt x="1510" y="1"/>
                </a:moveTo>
                <a:cubicBezTo>
                  <a:pt x="1490" y="1"/>
                  <a:pt x="1471" y="1"/>
                  <a:pt x="1452" y="2"/>
                </a:cubicBezTo>
                <a:cubicBezTo>
                  <a:pt x="1419" y="3"/>
                  <a:pt x="1386" y="3"/>
                  <a:pt x="1353" y="5"/>
                </a:cubicBezTo>
                <a:cubicBezTo>
                  <a:pt x="1288" y="7"/>
                  <a:pt x="1222" y="10"/>
                  <a:pt x="1157" y="13"/>
                </a:cubicBezTo>
                <a:cubicBezTo>
                  <a:pt x="1091" y="18"/>
                  <a:pt x="1026" y="23"/>
                  <a:pt x="961" y="29"/>
                </a:cubicBezTo>
                <a:cubicBezTo>
                  <a:pt x="896" y="35"/>
                  <a:pt x="831" y="41"/>
                  <a:pt x="766" y="50"/>
                </a:cubicBezTo>
                <a:lnTo>
                  <a:pt x="669" y="62"/>
                </a:lnTo>
                <a:cubicBezTo>
                  <a:pt x="637" y="67"/>
                  <a:pt x="605" y="71"/>
                  <a:pt x="573" y="76"/>
                </a:cubicBezTo>
                <a:cubicBezTo>
                  <a:pt x="509" y="87"/>
                  <a:pt x="445" y="97"/>
                  <a:pt x="380" y="110"/>
                </a:cubicBezTo>
                <a:cubicBezTo>
                  <a:pt x="253" y="134"/>
                  <a:pt x="126" y="160"/>
                  <a:pt x="1" y="195"/>
                </a:cubicBezTo>
                <a:lnTo>
                  <a:pt x="1" y="256"/>
                </a:lnTo>
                <a:cubicBezTo>
                  <a:pt x="45" y="256"/>
                  <a:pt x="89" y="256"/>
                  <a:pt x="132" y="256"/>
                </a:cubicBezTo>
                <a:cubicBezTo>
                  <a:pt x="592" y="256"/>
                  <a:pt x="1052" y="281"/>
                  <a:pt x="1507" y="344"/>
                </a:cubicBezTo>
                <a:cubicBezTo>
                  <a:pt x="1756" y="378"/>
                  <a:pt x="2003" y="422"/>
                  <a:pt x="2246" y="481"/>
                </a:cubicBezTo>
                <a:cubicBezTo>
                  <a:pt x="2489" y="540"/>
                  <a:pt x="2729" y="613"/>
                  <a:pt x="2961" y="704"/>
                </a:cubicBezTo>
                <a:cubicBezTo>
                  <a:pt x="3193" y="797"/>
                  <a:pt x="3419" y="904"/>
                  <a:pt x="3630" y="1035"/>
                </a:cubicBezTo>
                <a:cubicBezTo>
                  <a:pt x="3842" y="1165"/>
                  <a:pt x="4039" y="1318"/>
                  <a:pt x="4214" y="1493"/>
                </a:cubicBezTo>
                <a:cubicBezTo>
                  <a:pt x="4389" y="1667"/>
                  <a:pt x="4541" y="1865"/>
                  <a:pt x="4664" y="2079"/>
                </a:cubicBezTo>
                <a:cubicBezTo>
                  <a:pt x="4726" y="2187"/>
                  <a:pt x="4781" y="2298"/>
                  <a:pt x="4829" y="2411"/>
                </a:cubicBezTo>
                <a:cubicBezTo>
                  <a:pt x="4877" y="2526"/>
                  <a:pt x="4918" y="2643"/>
                  <a:pt x="4952" y="2761"/>
                </a:cubicBezTo>
                <a:cubicBezTo>
                  <a:pt x="5021" y="3000"/>
                  <a:pt x="5063" y="3247"/>
                  <a:pt x="5083" y="3493"/>
                </a:cubicBezTo>
                <a:cubicBezTo>
                  <a:pt x="5100" y="3740"/>
                  <a:pt x="5085" y="3989"/>
                  <a:pt x="5039" y="4232"/>
                </a:cubicBezTo>
                <a:cubicBezTo>
                  <a:pt x="4992" y="4475"/>
                  <a:pt x="4915" y="4712"/>
                  <a:pt x="4794" y="4926"/>
                </a:cubicBezTo>
                <a:cubicBezTo>
                  <a:pt x="4735" y="5033"/>
                  <a:pt x="4665" y="5134"/>
                  <a:pt x="4584" y="5225"/>
                </a:cubicBezTo>
                <a:cubicBezTo>
                  <a:pt x="4503" y="5316"/>
                  <a:pt x="4411" y="5396"/>
                  <a:pt x="4309" y="5463"/>
                </a:cubicBezTo>
                <a:cubicBezTo>
                  <a:pt x="4107" y="5596"/>
                  <a:pt x="3863" y="5662"/>
                  <a:pt x="3619" y="5678"/>
                </a:cubicBezTo>
                <a:cubicBezTo>
                  <a:pt x="3579" y="5681"/>
                  <a:pt x="3539" y="5682"/>
                  <a:pt x="3499" y="5682"/>
                </a:cubicBezTo>
                <a:cubicBezTo>
                  <a:pt x="3293" y="5682"/>
                  <a:pt x="3087" y="5648"/>
                  <a:pt x="2891" y="5584"/>
                </a:cubicBezTo>
                <a:cubicBezTo>
                  <a:pt x="2774" y="5545"/>
                  <a:pt x="2661" y="5493"/>
                  <a:pt x="2557" y="5429"/>
                </a:cubicBezTo>
                <a:cubicBezTo>
                  <a:pt x="2452" y="5365"/>
                  <a:pt x="2356" y="5287"/>
                  <a:pt x="2274" y="5196"/>
                </a:cubicBezTo>
                <a:cubicBezTo>
                  <a:pt x="2192" y="5106"/>
                  <a:pt x="2126" y="5002"/>
                  <a:pt x="2080" y="4888"/>
                </a:cubicBezTo>
                <a:cubicBezTo>
                  <a:pt x="2033" y="4775"/>
                  <a:pt x="2008" y="4653"/>
                  <a:pt x="2003" y="4530"/>
                </a:cubicBezTo>
                <a:lnTo>
                  <a:pt x="1942" y="4533"/>
                </a:lnTo>
                <a:cubicBezTo>
                  <a:pt x="1919" y="4663"/>
                  <a:pt x="1921" y="4802"/>
                  <a:pt x="1951" y="4939"/>
                </a:cubicBezTo>
                <a:cubicBezTo>
                  <a:pt x="1966" y="5008"/>
                  <a:pt x="1989" y="5075"/>
                  <a:pt x="2018" y="5141"/>
                </a:cubicBezTo>
                <a:cubicBezTo>
                  <a:pt x="2032" y="5174"/>
                  <a:pt x="2047" y="5207"/>
                  <a:pt x="2065" y="5238"/>
                </a:cubicBezTo>
                <a:cubicBezTo>
                  <a:pt x="2082" y="5270"/>
                  <a:pt x="2101" y="5301"/>
                  <a:pt x="2121" y="5331"/>
                </a:cubicBezTo>
                <a:cubicBezTo>
                  <a:pt x="2162" y="5391"/>
                  <a:pt x="2207" y="5449"/>
                  <a:pt x="2257" y="5503"/>
                </a:cubicBezTo>
                <a:cubicBezTo>
                  <a:pt x="2307" y="5556"/>
                  <a:pt x="2361" y="5606"/>
                  <a:pt x="2417" y="5651"/>
                </a:cubicBezTo>
                <a:cubicBezTo>
                  <a:pt x="2473" y="5698"/>
                  <a:pt x="2533" y="5740"/>
                  <a:pt x="2596" y="5779"/>
                </a:cubicBezTo>
                <a:cubicBezTo>
                  <a:pt x="2658" y="5816"/>
                  <a:pt x="2721" y="5851"/>
                  <a:pt x="2788" y="5883"/>
                </a:cubicBezTo>
                <a:cubicBezTo>
                  <a:pt x="2854" y="5913"/>
                  <a:pt x="2921" y="5941"/>
                  <a:pt x="2990" y="5966"/>
                </a:cubicBezTo>
                <a:cubicBezTo>
                  <a:pt x="3060" y="5988"/>
                  <a:pt x="3130" y="6009"/>
                  <a:pt x="3202" y="6026"/>
                </a:cubicBezTo>
                <a:cubicBezTo>
                  <a:pt x="3345" y="6059"/>
                  <a:pt x="3492" y="6080"/>
                  <a:pt x="3643" y="6082"/>
                </a:cubicBezTo>
                <a:cubicBezTo>
                  <a:pt x="3657" y="6082"/>
                  <a:pt x="3671" y="6082"/>
                  <a:pt x="3685" y="6082"/>
                </a:cubicBezTo>
                <a:cubicBezTo>
                  <a:pt x="3822" y="6082"/>
                  <a:pt x="3963" y="6070"/>
                  <a:pt x="4105" y="6038"/>
                </a:cubicBezTo>
                <a:cubicBezTo>
                  <a:pt x="4183" y="6021"/>
                  <a:pt x="4261" y="5998"/>
                  <a:pt x="4339" y="5968"/>
                </a:cubicBezTo>
                <a:cubicBezTo>
                  <a:pt x="4378" y="5953"/>
                  <a:pt x="4417" y="5937"/>
                  <a:pt x="4456" y="5919"/>
                </a:cubicBezTo>
                <a:cubicBezTo>
                  <a:pt x="4493" y="5901"/>
                  <a:pt x="4530" y="5883"/>
                  <a:pt x="4566" y="5862"/>
                </a:cubicBezTo>
                <a:cubicBezTo>
                  <a:pt x="4712" y="5782"/>
                  <a:pt x="4843" y="5678"/>
                  <a:pt x="4958" y="5563"/>
                </a:cubicBezTo>
                <a:cubicBezTo>
                  <a:pt x="5074" y="5447"/>
                  <a:pt x="5174" y="5320"/>
                  <a:pt x="5258" y="5187"/>
                </a:cubicBezTo>
                <a:cubicBezTo>
                  <a:pt x="5341" y="5052"/>
                  <a:pt x="5409" y="4913"/>
                  <a:pt x="5466" y="4771"/>
                </a:cubicBezTo>
                <a:cubicBezTo>
                  <a:pt x="5493" y="4700"/>
                  <a:pt x="5519" y="4629"/>
                  <a:pt x="5542" y="4557"/>
                </a:cubicBezTo>
                <a:cubicBezTo>
                  <a:pt x="5563" y="4485"/>
                  <a:pt x="5582" y="4412"/>
                  <a:pt x="5598" y="4340"/>
                </a:cubicBezTo>
                <a:cubicBezTo>
                  <a:pt x="5631" y="4194"/>
                  <a:pt x="5654" y="4047"/>
                  <a:pt x="5668" y="3900"/>
                </a:cubicBezTo>
                <a:cubicBezTo>
                  <a:pt x="5682" y="3752"/>
                  <a:pt x="5686" y="3604"/>
                  <a:pt x="5679" y="3454"/>
                </a:cubicBezTo>
                <a:cubicBezTo>
                  <a:pt x="5677" y="3416"/>
                  <a:pt x="5675" y="3379"/>
                  <a:pt x="5672" y="3340"/>
                </a:cubicBezTo>
                <a:cubicBezTo>
                  <a:pt x="5669" y="3303"/>
                  <a:pt x="5665" y="3269"/>
                  <a:pt x="5661" y="3233"/>
                </a:cubicBezTo>
                <a:cubicBezTo>
                  <a:pt x="5659" y="3215"/>
                  <a:pt x="5658" y="3198"/>
                  <a:pt x="5656" y="3179"/>
                </a:cubicBezTo>
                <a:lnTo>
                  <a:pt x="5649" y="3126"/>
                </a:lnTo>
                <a:cubicBezTo>
                  <a:pt x="5644" y="3090"/>
                  <a:pt x="5640" y="3055"/>
                  <a:pt x="5633" y="3020"/>
                </a:cubicBezTo>
                <a:cubicBezTo>
                  <a:pt x="5628" y="2984"/>
                  <a:pt x="5622" y="2948"/>
                  <a:pt x="5616" y="2912"/>
                </a:cubicBezTo>
                <a:lnTo>
                  <a:pt x="5594" y="2806"/>
                </a:lnTo>
                <a:cubicBezTo>
                  <a:pt x="5587" y="2770"/>
                  <a:pt x="5577" y="2734"/>
                  <a:pt x="5569" y="2699"/>
                </a:cubicBezTo>
                <a:lnTo>
                  <a:pt x="5556" y="2646"/>
                </a:lnTo>
                <a:lnTo>
                  <a:pt x="5542" y="2593"/>
                </a:lnTo>
                <a:cubicBezTo>
                  <a:pt x="5501" y="2451"/>
                  <a:pt x="5454" y="2311"/>
                  <a:pt x="5396" y="2173"/>
                </a:cubicBezTo>
                <a:cubicBezTo>
                  <a:pt x="5337" y="2036"/>
                  <a:pt x="5271" y="1901"/>
                  <a:pt x="5194" y="1772"/>
                </a:cubicBezTo>
                <a:cubicBezTo>
                  <a:pt x="5041" y="1514"/>
                  <a:pt x="4852" y="1274"/>
                  <a:pt x="4634" y="1071"/>
                </a:cubicBezTo>
                <a:cubicBezTo>
                  <a:pt x="4607" y="1046"/>
                  <a:pt x="4579" y="1020"/>
                  <a:pt x="4552" y="996"/>
                </a:cubicBezTo>
                <a:cubicBezTo>
                  <a:pt x="4524" y="970"/>
                  <a:pt x="4496" y="947"/>
                  <a:pt x="4468" y="923"/>
                </a:cubicBezTo>
                <a:cubicBezTo>
                  <a:pt x="4410" y="877"/>
                  <a:pt x="4351" y="832"/>
                  <a:pt x="4292" y="789"/>
                </a:cubicBezTo>
                <a:cubicBezTo>
                  <a:pt x="4173" y="703"/>
                  <a:pt x="4050" y="626"/>
                  <a:pt x="3924" y="556"/>
                </a:cubicBezTo>
                <a:cubicBezTo>
                  <a:pt x="3799" y="487"/>
                  <a:pt x="3670" y="426"/>
                  <a:pt x="3539" y="371"/>
                </a:cubicBezTo>
                <a:cubicBezTo>
                  <a:pt x="3475" y="343"/>
                  <a:pt x="3409" y="316"/>
                  <a:pt x="3344" y="293"/>
                </a:cubicBezTo>
                <a:cubicBezTo>
                  <a:pt x="3311" y="282"/>
                  <a:pt x="3277" y="270"/>
                  <a:pt x="3245" y="260"/>
                </a:cubicBezTo>
                <a:lnTo>
                  <a:pt x="3146" y="227"/>
                </a:lnTo>
                <a:lnTo>
                  <a:pt x="3046" y="199"/>
                </a:lnTo>
                <a:lnTo>
                  <a:pt x="2947" y="171"/>
                </a:lnTo>
                <a:cubicBezTo>
                  <a:pt x="2913" y="162"/>
                  <a:pt x="2880" y="154"/>
                  <a:pt x="2847" y="145"/>
                </a:cubicBezTo>
                <a:cubicBezTo>
                  <a:pt x="2814" y="137"/>
                  <a:pt x="2780" y="130"/>
                  <a:pt x="2747" y="124"/>
                </a:cubicBezTo>
                <a:cubicBezTo>
                  <a:pt x="2613" y="96"/>
                  <a:pt x="2480" y="72"/>
                  <a:pt x="2347" y="53"/>
                </a:cubicBezTo>
                <a:cubicBezTo>
                  <a:pt x="2213" y="35"/>
                  <a:pt x="2080" y="22"/>
                  <a:pt x="1948" y="13"/>
                </a:cubicBezTo>
                <a:cubicBezTo>
                  <a:pt x="1815" y="5"/>
                  <a:pt x="1682" y="2"/>
                  <a:pt x="1550" y="1"/>
                </a:cubicBezTo>
                <a:cubicBezTo>
                  <a:pt x="1537" y="1"/>
                  <a:pt x="1523" y="1"/>
                  <a:pt x="1510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4042709" y="3079327"/>
            <a:ext cx="472404" cy="350005"/>
          </a:xfrm>
          <a:custGeom>
            <a:rect b="b" l="l" r="r" t="t"/>
            <a:pathLst>
              <a:path extrusionOk="0" h="3929" w="5303">
                <a:moveTo>
                  <a:pt x="1006" y="0"/>
                </a:moveTo>
                <a:cubicBezTo>
                  <a:pt x="975" y="0"/>
                  <a:pt x="943" y="1"/>
                  <a:pt x="912" y="1"/>
                </a:cubicBezTo>
                <a:cubicBezTo>
                  <a:pt x="873" y="2"/>
                  <a:pt x="833" y="3"/>
                  <a:pt x="794" y="6"/>
                </a:cubicBezTo>
                <a:lnTo>
                  <a:pt x="736" y="10"/>
                </a:lnTo>
                <a:lnTo>
                  <a:pt x="677" y="15"/>
                </a:lnTo>
                <a:cubicBezTo>
                  <a:pt x="599" y="23"/>
                  <a:pt x="521" y="33"/>
                  <a:pt x="444" y="49"/>
                </a:cubicBezTo>
                <a:cubicBezTo>
                  <a:pt x="367" y="63"/>
                  <a:pt x="290" y="81"/>
                  <a:pt x="215" y="104"/>
                </a:cubicBezTo>
                <a:cubicBezTo>
                  <a:pt x="141" y="128"/>
                  <a:pt x="67" y="154"/>
                  <a:pt x="0" y="194"/>
                </a:cubicBezTo>
                <a:cubicBezTo>
                  <a:pt x="32" y="192"/>
                  <a:pt x="63" y="191"/>
                  <a:pt x="94" y="191"/>
                </a:cubicBezTo>
                <a:cubicBezTo>
                  <a:pt x="138" y="191"/>
                  <a:pt x="183" y="193"/>
                  <a:pt x="227" y="196"/>
                </a:cubicBezTo>
                <a:cubicBezTo>
                  <a:pt x="302" y="201"/>
                  <a:pt x="375" y="209"/>
                  <a:pt x="448" y="220"/>
                </a:cubicBezTo>
                <a:cubicBezTo>
                  <a:pt x="595" y="240"/>
                  <a:pt x="740" y="270"/>
                  <a:pt x="882" y="303"/>
                </a:cubicBezTo>
                <a:cubicBezTo>
                  <a:pt x="1168" y="369"/>
                  <a:pt x="1447" y="456"/>
                  <a:pt x="1723" y="552"/>
                </a:cubicBezTo>
                <a:cubicBezTo>
                  <a:pt x="1860" y="600"/>
                  <a:pt x="1997" y="650"/>
                  <a:pt x="2133" y="703"/>
                </a:cubicBezTo>
                <a:cubicBezTo>
                  <a:pt x="2270" y="756"/>
                  <a:pt x="2405" y="812"/>
                  <a:pt x="2540" y="868"/>
                </a:cubicBezTo>
                <a:lnTo>
                  <a:pt x="2743" y="954"/>
                </a:lnTo>
                <a:lnTo>
                  <a:pt x="2944" y="1042"/>
                </a:lnTo>
                <a:lnTo>
                  <a:pt x="3038" y="1086"/>
                </a:lnTo>
                <a:cubicBezTo>
                  <a:pt x="3069" y="1101"/>
                  <a:pt x="3101" y="1116"/>
                  <a:pt x="3131" y="1132"/>
                </a:cubicBezTo>
                <a:cubicBezTo>
                  <a:pt x="3193" y="1163"/>
                  <a:pt x="3254" y="1196"/>
                  <a:pt x="3313" y="1230"/>
                </a:cubicBezTo>
                <a:lnTo>
                  <a:pt x="3358" y="1256"/>
                </a:lnTo>
                <a:cubicBezTo>
                  <a:pt x="3373" y="1265"/>
                  <a:pt x="3387" y="1274"/>
                  <a:pt x="3402" y="1282"/>
                </a:cubicBezTo>
                <a:lnTo>
                  <a:pt x="3446" y="1309"/>
                </a:lnTo>
                <a:lnTo>
                  <a:pt x="3489" y="1338"/>
                </a:lnTo>
                <a:cubicBezTo>
                  <a:pt x="3547" y="1375"/>
                  <a:pt x="3603" y="1414"/>
                  <a:pt x="3659" y="1454"/>
                </a:cubicBezTo>
                <a:cubicBezTo>
                  <a:pt x="3770" y="1536"/>
                  <a:pt x="3876" y="1623"/>
                  <a:pt x="3978" y="1716"/>
                </a:cubicBezTo>
                <a:cubicBezTo>
                  <a:pt x="4180" y="1903"/>
                  <a:pt x="4364" y="2114"/>
                  <a:pt x="4527" y="2344"/>
                </a:cubicBezTo>
                <a:cubicBezTo>
                  <a:pt x="4609" y="2460"/>
                  <a:pt x="4685" y="2580"/>
                  <a:pt x="4757" y="2705"/>
                </a:cubicBezTo>
                <a:cubicBezTo>
                  <a:pt x="4828" y="2830"/>
                  <a:pt x="4895" y="2958"/>
                  <a:pt x="4957" y="3091"/>
                </a:cubicBezTo>
                <a:cubicBezTo>
                  <a:pt x="5082" y="3356"/>
                  <a:pt x="5189" y="3635"/>
                  <a:pt x="5276" y="3929"/>
                </a:cubicBezTo>
                <a:cubicBezTo>
                  <a:pt x="5290" y="3853"/>
                  <a:pt x="5295" y="3775"/>
                  <a:pt x="5299" y="3698"/>
                </a:cubicBezTo>
                <a:cubicBezTo>
                  <a:pt x="5302" y="3621"/>
                  <a:pt x="5302" y="3543"/>
                  <a:pt x="5299" y="3465"/>
                </a:cubicBezTo>
                <a:cubicBezTo>
                  <a:pt x="5292" y="3310"/>
                  <a:pt x="5273" y="3154"/>
                  <a:pt x="5244" y="3000"/>
                </a:cubicBezTo>
                <a:cubicBezTo>
                  <a:pt x="5187" y="2691"/>
                  <a:pt x="5086" y="2386"/>
                  <a:pt x="4943" y="2099"/>
                </a:cubicBezTo>
                <a:cubicBezTo>
                  <a:pt x="4800" y="1811"/>
                  <a:pt x="4613" y="1541"/>
                  <a:pt x="4389" y="1302"/>
                </a:cubicBezTo>
                <a:cubicBezTo>
                  <a:pt x="4277" y="1184"/>
                  <a:pt x="4156" y="1073"/>
                  <a:pt x="4027" y="972"/>
                </a:cubicBezTo>
                <a:cubicBezTo>
                  <a:pt x="3963" y="921"/>
                  <a:pt x="3896" y="873"/>
                  <a:pt x="3828" y="827"/>
                </a:cubicBezTo>
                <a:lnTo>
                  <a:pt x="3778" y="793"/>
                </a:lnTo>
                <a:lnTo>
                  <a:pt x="3725" y="760"/>
                </a:lnTo>
                <a:cubicBezTo>
                  <a:pt x="3708" y="750"/>
                  <a:pt x="3691" y="738"/>
                  <a:pt x="3673" y="728"/>
                </a:cubicBezTo>
                <a:lnTo>
                  <a:pt x="3620" y="697"/>
                </a:lnTo>
                <a:cubicBezTo>
                  <a:pt x="3550" y="656"/>
                  <a:pt x="3477" y="619"/>
                  <a:pt x="3404" y="582"/>
                </a:cubicBezTo>
                <a:cubicBezTo>
                  <a:pt x="3368" y="565"/>
                  <a:pt x="3331" y="548"/>
                  <a:pt x="3294" y="531"/>
                </a:cubicBezTo>
                <a:cubicBezTo>
                  <a:pt x="3256" y="514"/>
                  <a:pt x="3219" y="498"/>
                  <a:pt x="3182" y="483"/>
                </a:cubicBezTo>
                <a:cubicBezTo>
                  <a:pt x="3110" y="455"/>
                  <a:pt x="3038" y="426"/>
                  <a:pt x="2966" y="399"/>
                </a:cubicBezTo>
                <a:cubicBezTo>
                  <a:pt x="2892" y="373"/>
                  <a:pt x="2821" y="346"/>
                  <a:pt x="2746" y="321"/>
                </a:cubicBezTo>
                <a:cubicBezTo>
                  <a:pt x="2673" y="297"/>
                  <a:pt x="2600" y="272"/>
                  <a:pt x="2526" y="250"/>
                </a:cubicBezTo>
                <a:lnTo>
                  <a:pt x="2414" y="217"/>
                </a:lnTo>
                <a:lnTo>
                  <a:pt x="2301" y="187"/>
                </a:lnTo>
                <a:cubicBezTo>
                  <a:pt x="2226" y="166"/>
                  <a:pt x="2150" y="148"/>
                  <a:pt x="2075" y="130"/>
                </a:cubicBezTo>
                <a:cubicBezTo>
                  <a:pt x="2037" y="121"/>
                  <a:pt x="1999" y="114"/>
                  <a:pt x="1961" y="105"/>
                </a:cubicBezTo>
                <a:cubicBezTo>
                  <a:pt x="1922" y="98"/>
                  <a:pt x="1885" y="90"/>
                  <a:pt x="1846" y="84"/>
                </a:cubicBezTo>
                <a:cubicBezTo>
                  <a:pt x="1693" y="54"/>
                  <a:pt x="1537" y="33"/>
                  <a:pt x="1382" y="18"/>
                </a:cubicBezTo>
                <a:cubicBezTo>
                  <a:pt x="1257" y="7"/>
                  <a:pt x="1132" y="0"/>
                  <a:pt x="100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3933404" y="3008595"/>
            <a:ext cx="171840" cy="202217"/>
          </a:xfrm>
          <a:custGeom>
            <a:rect b="b" l="l" r="r" t="t"/>
            <a:pathLst>
              <a:path extrusionOk="0" h="2270" w="1929">
                <a:moveTo>
                  <a:pt x="22" y="0"/>
                </a:moveTo>
                <a:cubicBezTo>
                  <a:pt x="15" y="0"/>
                  <a:pt x="8" y="0"/>
                  <a:pt x="1" y="2"/>
                </a:cubicBezTo>
                <a:cubicBezTo>
                  <a:pt x="8" y="8"/>
                  <a:pt x="12" y="16"/>
                  <a:pt x="17" y="23"/>
                </a:cubicBezTo>
                <a:cubicBezTo>
                  <a:pt x="22" y="30"/>
                  <a:pt x="27" y="37"/>
                  <a:pt x="31" y="44"/>
                </a:cubicBezTo>
                <a:lnTo>
                  <a:pt x="60" y="87"/>
                </a:lnTo>
                <a:cubicBezTo>
                  <a:pt x="79" y="114"/>
                  <a:pt x="98" y="142"/>
                  <a:pt x="118" y="169"/>
                </a:cubicBezTo>
                <a:cubicBezTo>
                  <a:pt x="155" y="224"/>
                  <a:pt x="194" y="276"/>
                  <a:pt x="233" y="327"/>
                </a:cubicBezTo>
                <a:cubicBezTo>
                  <a:pt x="311" y="430"/>
                  <a:pt x="391" y="527"/>
                  <a:pt x="472" y="622"/>
                </a:cubicBezTo>
                <a:cubicBezTo>
                  <a:pt x="633" y="809"/>
                  <a:pt x="799" y="983"/>
                  <a:pt x="960" y="1153"/>
                </a:cubicBezTo>
                <a:cubicBezTo>
                  <a:pt x="1122" y="1325"/>
                  <a:pt x="1281" y="1489"/>
                  <a:pt x="1427" y="1659"/>
                </a:cubicBezTo>
                <a:cubicBezTo>
                  <a:pt x="1500" y="1745"/>
                  <a:pt x="1569" y="1832"/>
                  <a:pt x="1632" y="1929"/>
                </a:cubicBezTo>
                <a:cubicBezTo>
                  <a:pt x="1662" y="1977"/>
                  <a:pt x="1692" y="2028"/>
                  <a:pt x="1718" y="2084"/>
                </a:cubicBezTo>
                <a:cubicBezTo>
                  <a:pt x="1744" y="2140"/>
                  <a:pt x="1766" y="2200"/>
                  <a:pt x="1786" y="2269"/>
                </a:cubicBezTo>
                <a:cubicBezTo>
                  <a:pt x="1833" y="2215"/>
                  <a:pt x="1867" y="2150"/>
                  <a:pt x="1889" y="2080"/>
                </a:cubicBezTo>
                <a:cubicBezTo>
                  <a:pt x="1913" y="2009"/>
                  <a:pt x="1923" y="1934"/>
                  <a:pt x="1926" y="1860"/>
                </a:cubicBezTo>
                <a:cubicBezTo>
                  <a:pt x="1929" y="1786"/>
                  <a:pt x="1922" y="1711"/>
                  <a:pt x="1908" y="1638"/>
                </a:cubicBezTo>
                <a:cubicBezTo>
                  <a:pt x="1896" y="1566"/>
                  <a:pt x="1877" y="1495"/>
                  <a:pt x="1853" y="1427"/>
                </a:cubicBezTo>
                <a:cubicBezTo>
                  <a:pt x="1804" y="1291"/>
                  <a:pt x="1738" y="1165"/>
                  <a:pt x="1661" y="1050"/>
                </a:cubicBezTo>
                <a:cubicBezTo>
                  <a:pt x="1585" y="933"/>
                  <a:pt x="1499" y="827"/>
                  <a:pt x="1406" y="729"/>
                </a:cubicBezTo>
                <a:cubicBezTo>
                  <a:pt x="1219" y="534"/>
                  <a:pt x="1007" y="372"/>
                  <a:pt x="773" y="245"/>
                </a:cubicBezTo>
                <a:cubicBezTo>
                  <a:pt x="657" y="180"/>
                  <a:pt x="535" y="126"/>
                  <a:pt x="408" y="82"/>
                </a:cubicBezTo>
                <a:cubicBezTo>
                  <a:pt x="344" y="60"/>
                  <a:pt x="278" y="41"/>
                  <a:pt x="211" y="26"/>
                </a:cubicBezTo>
                <a:cubicBezTo>
                  <a:pt x="178" y="18"/>
                  <a:pt x="143" y="12"/>
                  <a:pt x="108" y="7"/>
                </a:cubicBezTo>
                <a:cubicBezTo>
                  <a:pt x="91" y="5"/>
                  <a:pt x="73" y="3"/>
                  <a:pt x="56" y="2"/>
                </a:cubicBezTo>
                <a:cubicBezTo>
                  <a:pt x="45" y="1"/>
                  <a:pt x="34" y="0"/>
                  <a:pt x="2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4597875" y="1544609"/>
            <a:ext cx="1252500" cy="2646730"/>
          </a:xfrm>
          <a:custGeom>
            <a:rect b="b" l="l" r="r" t="t"/>
            <a:pathLst>
              <a:path extrusionOk="0" h="29711" w="14060">
                <a:moveTo>
                  <a:pt x="2533" y="1"/>
                </a:moveTo>
                <a:cubicBezTo>
                  <a:pt x="1" y="1"/>
                  <a:pt x="82" y="3379"/>
                  <a:pt x="82" y="4406"/>
                </a:cubicBezTo>
                <a:lnTo>
                  <a:pt x="82" y="25802"/>
                </a:lnTo>
                <a:cubicBezTo>
                  <a:pt x="82" y="26658"/>
                  <a:pt x="708" y="29710"/>
                  <a:pt x="3891" y="29710"/>
                </a:cubicBezTo>
                <a:cubicBezTo>
                  <a:pt x="7335" y="29710"/>
                  <a:pt x="7419" y="27808"/>
                  <a:pt x="7419" y="27808"/>
                </a:cubicBezTo>
                <a:cubicBezTo>
                  <a:pt x="7419" y="27808"/>
                  <a:pt x="10503" y="27100"/>
                  <a:pt x="9555" y="24973"/>
                </a:cubicBezTo>
                <a:lnTo>
                  <a:pt x="9555" y="24973"/>
                </a:lnTo>
                <a:cubicBezTo>
                  <a:pt x="9570" y="24974"/>
                  <a:pt x="9586" y="24974"/>
                  <a:pt x="9602" y="24974"/>
                </a:cubicBezTo>
                <a:cubicBezTo>
                  <a:pt x="10712" y="24974"/>
                  <a:pt x="12435" y="23375"/>
                  <a:pt x="11226" y="21187"/>
                </a:cubicBezTo>
                <a:cubicBezTo>
                  <a:pt x="12766" y="21078"/>
                  <a:pt x="13962" y="17753"/>
                  <a:pt x="11675" y="16859"/>
                </a:cubicBezTo>
                <a:cubicBezTo>
                  <a:pt x="12966" y="16760"/>
                  <a:pt x="14059" y="14143"/>
                  <a:pt x="12039" y="13017"/>
                </a:cubicBezTo>
                <a:cubicBezTo>
                  <a:pt x="13515" y="12086"/>
                  <a:pt x="13052" y="9451"/>
                  <a:pt x="11330" y="9451"/>
                </a:cubicBezTo>
                <a:cubicBezTo>
                  <a:pt x="11238" y="9451"/>
                  <a:pt x="11143" y="9458"/>
                  <a:pt x="11045" y="9473"/>
                </a:cubicBezTo>
                <a:cubicBezTo>
                  <a:pt x="12070" y="8371"/>
                  <a:pt x="11408" y="5454"/>
                  <a:pt x="9124" y="5068"/>
                </a:cubicBezTo>
                <a:cubicBezTo>
                  <a:pt x="9883" y="4281"/>
                  <a:pt x="8558" y="2009"/>
                  <a:pt x="6737" y="2009"/>
                </a:cubicBezTo>
                <a:cubicBezTo>
                  <a:pt x="6492" y="2009"/>
                  <a:pt x="6237" y="2051"/>
                  <a:pt x="5977" y="2143"/>
                </a:cubicBezTo>
                <a:cubicBezTo>
                  <a:pt x="5977" y="2143"/>
                  <a:pt x="5481" y="1"/>
                  <a:pt x="2533" y="1"/>
                </a:cubicBezTo>
                <a:close/>
              </a:path>
            </a:pathLst>
          </a:custGeom>
          <a:solidFill>
            <a:srgbClr val="77A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5158385" y="1996080"/>
            <a:ext cx="309473" cy="729229"/>
          </a:xfrm>
          <a:custGeom>
            <a:rect b="b" l="l" r="r" t="t"/>
            <a:pathLst>
              <a:path extrusionOk="0" h="8186" w="3474">
                <a:moveTo>
                  <a:pt x="2832" y="0"/>
                </a:moveTo>
                <a:lnTo>
                  <a:pt x="2832" y="0"/>
                </a:lnTo>
                <a:cubicBezTo>
                  <a:pt x="2730" y="47"/>
                  <a:pt x="2632" y="102"/>
                  <a:pt x="2536" y="158"/>
                </a:cubicBezTo>
                <a:cubicBezTo>
                  <a:pt x="2488" y="186"/>
                  <a:pt x="2440" y="216"/>
                  <a:pt x="2393" y="246"/>
                </a:cubicBezTo>
                <a:cubicBezTo>
                  <a:pt x="2346" y="276"/>
                  <a:pt x="2299" y="307"/>
                  <a:pt x="2252" y="338"/>
                </a:cubicBezTo>
                <a:cubicBezTo>
                  <a:pt x="2160" y="401"/>
                  <a:pt x="2069" y="468"/>
                  <a:pt x="1980" y="537"/>
                </a:cubicBezTo>
                <a:cubicBezTo>
                  <a:pt x="1891" y="606"/>
                  <a:pt x="1803" y="676"/>
                  <a:pt x="1718" y="750"/>
                </a:cubicBezTo>
                <a:cubicBezTo>
                  <a:pt x="1377" y="1046"/>
                  <a:pt x="1064" y="1381"/>
                  <a:pt x="799" y="1758"/>
                </a:cubicBezTo>
                <a:cubicBezTo>
                  <a:pt x="532" y="2134"/>
                  <a:pt x="314" y="2553"/>
                  <a:pt x="173" y="3007"/>
                </a:cubicBezTo>
                <a:cubicBezTo>
                  <a:pt x="139" y="3121"/>
                  <a:pt x="110" y="3238"/>
                  <a:pt x="87" y="3357"/>
                </a:cubicBezTo>
                <a:cubicBezTo>
                  <a:pt x="76" y="3416"/>
                  <a:pt x="65" y="3476"/>
                  <a:pt x="58" y="3537"/>
                </a:cubicBezTo>
                <a:cubicBezTo>
                  <a:pt x="51" y="3594"/>
                  <a:pt x="44" y="3650"/>
                  <a:pt x="38" y="3708"/>
                </a:cubicBezTo>
                <a:cubicBezTo>
                  <a:pt x="15" y="3936"/>
                  <a:pt x="1" y="4166"/>
                  <a:pt x="4" y="4399"/>
                </a:cubicBezTo>
                <a:cubicBezTo>
                  <a:pt x="7" y="4633"/>
                  <a:pt x="26" y="4869"/>
                  <a:pt x="67" y="5103"/>
                </a:cubicBezTo>
                <a:cubicBezTo>
                  <a:pt x="109" y="5338"/>
                  <a:pt x="173" y="5571"/>
                  <a:pt x="264" y="5794"/>
                </a:cubicBezTo>
                <a:cubicBezTo>
                  <a:pt x="355" y="6017"/>
                  <a:pt x="471" y="6230"/>
                  <a:pt x="610" y="6425"/>
                </a:cubicBezTo>
                <a:cubicBezTo>
                  <a:pt x="748" y="6621"/>
                  <a:pt x="907" y="6798"/>
                  <a:pt x="1079" y="6957"/>
                </a:cubicBezTo>
                <a:cubicBezTo>
                  <a:pt x="1250" y="7117"/>
                  <a:pt x="1435" y="7257"/>
                  <a:pt x="1626" y="7383"/>
                </a:cubicBezTo>
                <a:cubicBezTo>
                  <a:pt x="1722" y="7446"/>
                  <a:pt x="1818" y="7505"/>
                  <a:pt x="1918" y="7561"/>
                </a:cubicBezTo>
                <a:cubicBezTo>
                  <a:pt x="2017" y="7616"/>
                  <a:pt x="2116" y="7670"/>
                  <a:pt x="2218" y="7719"/>
                </a:cubicBezTo>
                <a:cubicBezTo>
                  <a:pt x="2320" y="7768"/>
                  <a:pt x="2421" y="7815"/>
                  <a:pt x="2525" y="7859"/>
                </a:cubicBezTo>
                <a:cubicBezTo>
                  <a:pt x="2628" y="7903"/>
                  <a:pt x="2732" y="7944"/>
                  <a:pt x="2837" y="7983"/>
                </a:cubicBezTo>
                <a:cubicBezTo>
                  <a:pt x="3046" y="8060"/>
                  <a:pt x="3257" y="8128"/>
                  <a:pt x="3473" y="8185"/>
                </a:cubicBezTo>
                <a:cubicBezTo>
                  <a:pt x="3284" y="8068"/>
                  <a:pt x="3095" y="7953"/>
                  <a:pt x="2910" y="7835"/>
                </a:cubicBezTo>
                <a:cubicBezTo>
                  <a:pt x="2725" y="7716"/>
                  <a:pt x="2543" y="7596"/>
                  <a:pt x="2368" y="7468"/>
                </a:cubicBezTo>
                <a:cubicBezTo>
                  <a:pt x="2192" y="7342"/>
                  <a:pt x="2023" y="7209"/>
                  <a:pt x="1863" y="7069"/>
                </a:cubicBezTo>
                <a:cubicBezTo>
                  <a:pt x="1703" y="6930"/>
                  <a:pt x="1552" y="6783"/>
                  <a:pt x="1416" y="6627"/>
                </a:cubicBezTo>
                <a:cubicBezTo>
                  <a:pt x="1280" y="6471"/>
                  <a:pt x="1158" y="6306"/>
                  <a:pt x="1054" y="6133"/>
                </a:cubicBezTo>
                <a:cubicBezTo>
                  <a:pt x="951" y="5960"/>
                  <a:pt x="867" y="5779"/>
                  <a:pt x="802" y="5590"/>
                </a:cubicBezTo>
                <a:cubicBezTo>
                  <a:pt x="671" y="5213"/>
                  <a:pt x="620" y="4808"/>
                  <a:pt x="618" y="4394"/>
                </a:cubicBezTo>
                <a:cubicBezTo>
                  <a:pt x="617" y="4187"/>
                  <a:pt x="628" y="3978"/>
                  <a:pt x="648" y="3767"/>
                </a:cubicBezTo>
                <a:cubicBezTo>
                  <a:pt x="652" y="3715"/>
                  <a:pt x="658" y="3662"/>
                  <a:pt x="663" y="3610"/>
                </a:cubicBezTo>
                <a:cubicBezTo>
                  <a:pt x="669" y="3561"/>
                  <a:pt x="676" y="3512"/>
                  <a:pt x="683" y="3463"/>
                </a:cubicBezTo>
                <a:cubicBezTo>
                  <a:pt x="699" y="3366"/>
                  <a:pt x="721" y="3269"/>
                  <a:pt x="746" y="3171"/>
                </a:cubicBezTo>
                <a:cubicBezTo>
                  <a:pt x="759" y="3122"/>
                  <a:pt x="773" y="3074"/>
                  <a:pt x="789" y="3025"/>
                </a:cubicBezTo>
                <a:cubicBezTo>
                  <a:pt x="796" y="3001"/>
                  <a:pt x="804" y="2976"/>
                  <a:pt x="812" y="2952"/>
                </a:cubicBezTo>
                <a:cubicBezTo>
                  <a:pt x="820" y="2927"/>
                  <a:pt x="828" y="2903"/>
                  <a:pt x="836" y="2878"/>
                </a:cubicBezTo>
                <a:cubicBezTo>
                  <a:pt x="870" y="2781"/>
                  <a:pt x="907" y="2685"/>
                  <a:pt x="947" y="2589"/>
                </a:cubicBezTo>
                <a:cubicBezTo>
                  <a:pt x="1027" y="2399"/>
                  <a:pt x="1121" y="2211"/>
                  <a:pt x="1224" y="2028"/>
                </a:cubicBezTo>
                <a:cubicBezTo>
                  <a:pt x="1430" y="1660"/>
                  <a:pt x="1676" y="1309"/>
                  <a:pt x="1947" y="972"/>
                </a:cubicBezTo>
                <a:cubicBezTo>
                  <a:pt x="2218" y="635"/>
                  <a:pt x="2513" y="311"/>
                  <a:pt x="283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4654531" y="1735424"/>
            <a:ext cx="489508" cy="584916"/>
          </a:xfrm>
          <a:custGeom>
            <a:rect b="b" l="l" r="r" t="t"/>
            <a:pathLst>
              <a:path extrusionOk="0" h="6566" w="5495">
                <a:moveTo>
                  <a:pt x="5341" y="1"/>
                </a:moveTo>
                <a:cubicBezTo>
                  <a:pt x="5309" y="403"/>
                  <a:pt x="5258" y="796"/>
                  <a:pt x="5189" y="1185"/>
                </a:cubicBezTo>
                <a:cubicBezTo>
                  <a:pt x="5120" y="1571"/>
                  <a:pt x="5032" y="1952"/>
                  <a:pt x="4921" y="2322"/>
                </a:cubicBezTo>
                <a:cubicBezTo>
                  <a:pt x="4811" y="2692"/>
                  <a:pt x="4677" y="3051"/>
                  <a:pt x="4514" y="3394"/>
                </a:cubicBezTo>
                <a:cubicBezTo>
                  <a:pt x="4432" y="3565"/>
                  <a:pt x="4343" y="3731"/>
                  <a:pt x="4247" y="3893"/>
                </a:cubicBezTo>
                <a:lnTo>
                  <a:pt x="4173" y="4013"/>
                </a:lnTo>
                <a:cubicBezTo>
                  <a:pt x="4148" y="4052"/>
                  <a:pt x="4122" y="4091"/>
                  <a:pt x="4096" y="4131"/>
                </a:cubicBezTo>
                <a:cubicBezTo>
                  <a:pt x="4070" y="4170"/>
                  <a:pt x="4043" y="4207"/>
                  <a:pt x="4016" y="4246"/>
                </a:cubicBezTo>
                <a:cubicBezTo>
                  <a:pt x="3990" y="4284"/>
                  <a:pt x="3961" y="4321"/>
                  <a:pt x="3933" y="4358"/>
                </a:cubicBezTo>
                <a:lnTo>
                  <a:pt x="3891" y="4414"/>
                </a:lnTo>
                <a:lnTo>
                  <a:pt x="3847" y="4469"/>
                </a:lnTo>
                <a:cubicBezTo>
                  <a:pt x="3819" y="4505"/>
                  <a:pt x="3790" y="4543"/>
                  <a:pt x="3759" y="4578"/>
                </a:cubicBezTo>
                <a:cubicBezTo>
                  <a:pt x="3729" y="4612"/>
                  <a:pt x="3699" y="4649"/>
                  <a:pt x="3668" y="4683"/>
                </a:cubicBezTo>
                <a:lnTo>
                  <a:pt x="3573" y="4786"/>
                </a:lnTo>
                <a:cubicBezTo>
                  <a:pt x="3445" y="4921"/>
                  <a:pt x="3308" y="5048"/>
                  <a:pt x="3166" y="5169"/>
                </a:cubicBezTo>
                <a:cubicBezTo>
                  <a:pt x="2878" y="5409"/>
                  <a:pt x="2562" y="5616"/>
                  <a:pt x="2224" y="5791"/>
                </a:cubicBezTo>
                <a:lnTo>
                  <a:pt x="2097" y="5856"/>
                </a:lnTo>
                <a:cubicBezTo>
                  <a:pt x="2076" y="5867"/>
                  <a:pt x="2054" y="5877"/>
                  <a:pt x="2032" y="5887"/>
                </a:cubicBezTo>
                <a:lnTo>
                  <a:pt x="1967" y="5917"/>
                </a:lnTo>
                <a:cubicBezTo>
                  <a:pt x="1881" y="5960"/>
                  <a:pt x="1791" y="5994"/>
                  <a:pt x="1703" y="6033"/>
                </a:cubicBezTo>
                <a:cubicBezTo>
                  <a:pt x="1523" y="6104"/>
                  <a:pt x="1342" y="6173"/>
                  <a:pt x="1155" y="6230"/>
                </a:cubicBezTo>
                <a:cubicBezTo>
                  <a:pt x="1108" y="6245"/>
                  <a:pt x="1061" y="6262"/>
                  <a:pt x="1014" y="6276"/>
                </a:cubicBezTo>
                <a:cubicBezTo>
                  <a:pt x="967" y="6289"/>
                  <a:pt x="920" y="6302"/>
                  <a:pt x="872" y="6316"/>
                </a:cubicBezTo>
                <a:cubicBezTo>
                  <a:pt x="778" y="6347"/>
                  <a:pt x="682" y="6367"/>
                  <a:pt x="585" y="6395"/>
                </a:cubicBezTo>
                <a:cubicBezTo>
                  <a:pt x="537" y="6409"/>
                  <a:pt x="489" y="6418"/>
                  <a:pt x="441" y="6430"/>
                </a:cubicBezTo>
                <a:lnTo>
                  <a:pt x="295" y="6465"/>
                </a:lnTo>
                <a:cubicBezTo>
                  <a:pt x="198" y="6489"/>
                  <a:pt x="99" y="6509"/>
                  <a:pt x="0" y="6533"/>
                </a:cubicBezTo>
                <a:cubicBezTo>
                  <a:pt x="101" y="6544"/>
                  <a:pt x="202" y="6553"/>
                  <a:pt x="303" y="6559"/>
                </a:cubicBezTo>
                <a:lnTo>
                  <a:pt x="455" y="6563"/>
                </a:lnTo>
                <a:cubicBezTo>
                  <a:pt x="492" y="6564"/>
                  <a:pt x="530" y="6565"/>
                  <a:pt x="567" y="6565"/>
                </a:cubicBezTo>
                <a:cubicBezTo>
                  <a:pt x="580" y="6565"/>
                  <a:pt x="594" y="6565"/>
                  <a:pt x="607" y="6565"/>
                </a:cubicBezTo>
                <a:cubicBezTo>
                  <a:pt x="658" y="6564"/>
                  <a:pt x="709" y="6563"/>
                  <a:pt x="760" y="6561"/>
                </a:cubicBezTo>
                <a:cubicBezTo>
                  <a:pt x="785" y="6560"/>
                  <a:pt x="811" y="6560"/>
                  <a:pt x="836" y="6559"/>
                </a:cubicBezTo>
                <a:lnTo>
                  <a:pt x="913" y="6554"/>
                </a:lnTo>
                <a:cubicBezTo>
                  <a:pt x="964" y="6551"/>
                  <a:pt x="1014" y="6546"/>
                  <a:pt x="1066" y="6543"/>
                </a:cubicBezTo>
                <a:cubicBezTo>
                  <a:pt x="1116" y="6539"/>
                  <a:pt x="1167" y="6532"/>
                  <a:pt x="1218" y="6526"/>
                </a:cubicBezTo>
                <a:cubicBezTo>
                  <a:pt x="1320" y="6516"/>
                  <a:pt x="1421" y="6498"/>
                  <a:pt x="1523" y="6482"/>
                </a:cubicBezTo>
                <a:cubicBezTo>
                  <a:pt x="1574" y="6474"/>
                  <a:pt x="1624" y="6462"/>
                  <a:pt x="1674" y="6452"/>
                </a:cubicBezTo>
                <a:cubicBezTo>
                  <a:pt x="1725" y="6441"/>
                  <a:pt x="1776" y="6431"/>
                  <a:pt x="1826" y="6419"/>
                </a:cubicBezTo>
                <a:cubicBezTo>
                  <a:pt x="1927" y="6392"/>
                  <a:pt x="2027" y="6368"/>
                  <a:pt x="2126" y="6336"/>
                </a:cubicBezTo>
                <a:lnTo>
                  <a:pt x="2201" y="6312"/>
                </a:lnTo>
                <a:cubicBezTo>
                  <a:pt x="2225" y="6305"/>
                  <a:pt x="2251" y="6297"/>
                  <a:pt x="2275" y="6288"/>
                </a:cubicBezTo>
                <a:lnTo>
                  <a:pt x="2422" y="6234"/>
                </a:lnTo>
                <a:cubicBezTo>
                  <a:pt x="2813" y="6085"/>
                  <a:pt x="3187" y="5882"/>
                  <a:pt x="3527" y="5627"/>
                </a:cubicBezTo>
                <a:cubicBezTo>
                  <a:pt x="3697" y="5500"/>
                  <a:pt x="3858" y="5360"/>
                  <a:pt x="4009" y="5211"/>
                </a:cubicBezTo>
                <a:lnTo>
                  <a:pt x="4119" y="5095"/>
                </a:lnTo>
                <a:cubicBezTo>
                  <a:pt x="4156" y="5056"/>
                  <a:pt x="4190" y="5016"/>
                  <a:pt x="4226" y="4977"/>
                </a:cubicBezTo>
                <a:cubicBezTo>
                  <a:pt x="4261" y="4937"/>
                  <a:pt x="4294" y="4895"/>
                  <a:pt x="4327" y="4854"/>
                </a:cubicBezTo>
                <a:lnTo>
                  <a:pt x="4377" y="4792"/>
                </a:lnTo>
                <a:lnTo>
                  <a:pt x="4426" y="4729"/>
                </a:lnTo>
                <a:cubicBezTo>
                  <a:pt x="4552" y="4558"/>
                  <a:pt x="4669" y="4381"/>
                  <a:pt x="4772" y="4198"/>
                </a:cubicBezTo>
                <a:cubicBezTo>
                  <a:pt x="4875" y="4014"/>
                  <a:pt x="4967" y="3823"/>
                  <a:pt x="5046" y="3629"/>
                </a:cubicBezTo>
                <a:cubicBezTo>
                  <a:pt x="5206" y="3242"/>
                  <a:pt x="5320" y="2839"/>
                  <a:pt x="5392" y="2433"/>
                </a:cubicBezTo>
                <a:cubicBezTo>
                  <a:pt x="5464" y="2026"/>
                  <a:pt x="5494" y="1616"/>
                  <a:pt x="5489" y="1208"/>
                </a:cubicBezTo>
                <a:cubicBezTo>
                  <a:pt x="5485" y="1004"/>
                  <a:pt x="5473" y="800"/>
                  <a:pt x="5450" y="599"/>
                </a:cubicBezTo>
                <a:cubicBezTo>
                  <a:pt x="5438" y="498"/>
                  <a:pt x="5423" y="398"/>
                  <a:pt x="5406" y="297"/>
                </a:cubicBezTo>
                <a:cubicBezTo>
                  <a:pt x="5388" y="198"/>
                  <a:pt x="5368" y="98"/>
                  <a:pt x="534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5037054" y="2199902"/>
            <a:ext cx="172642" cy="294952"/>
          </a:xfrm>
          <a:custGeom>
            <a:rect b="b" l="l" r="r" t="t"/>
            <a:pathLst>
              <a:path extrusionOk="0" h="3311" w="1938">
                <a:moveTo>
                  <a:pt x="1921" y="1"/>
                </a:moveTo>
                <a:cubicBezTo>
                  <a:pt x="1893" y="36"/>
                  <a:pt x="1869" y="71"/>
                  <a:pt x="1845" y="106"/>
                </a:cubicBezTo>
                <a:cubicBezTo>
                  <a:pt x="1822" y="140"/>
                  <a:pt x="1797" y="173"/>
                  <a:pt x="1774" y="207"/>
                </a:cubicBezTo>
                <a:lnTo>
                  <a:pt x="1634" y="404"/>
                </a:lnTo>
                <a:cubicBezTo>
                  <a:pt x="1542" y="535"/>
                  <a:pt x="1452" y="664"/>
                  <a:pt x="1363" y="793"/>
                </a:cubicBezTo>
                <a:cubicBezTo>
                  <a:pt x="1273" y="921"/>
                  <a:pt x="1187" y="1051"/>
                  <a:pt x="1101" y="1181"/>
                </a:cubicBezTo>
                <a:cubicBezTo>
                  <a:pt x="1014" y="1312"/>
                  <a:pt x="931" y="1443"/>
                  <a:pt x="848" y="1576"/>
                </a:cubicBezTo>
                <a:cubicBezTo>
                  <a:pt x="766" y="1710"/>
                  <a:pt x="685" y="1844"/>
                  <a:pt x="607" y="1981"/>
                </a:cubicBezTo>
                <a:cubicBezTo>
                  <a:pt x="529" y="2118"/>
                  <a:pt x="453" y="2258"/>
                  <a:pt x="380" y="2400"/>
                </a:cubicBezTo>
                <a:cubicBezTo>
                  <a:pt x="307" y="2543"/>
                  <a:pt x="238" y="2688"/>
                  <a:pt x="173" y="2839"/>
                </a:cubicBezTo>
                <a:cubicBezTo>
                  <a:pt x="141" y="2914"/>
                  <a:pt x="111" y="2991"/>
                  <a:pt x="81" y="3068"/>
                </a:cubicBezTo>
                <a:cubicBezTo>
                  <a:pt x="52" y="3147"/>
                  <a:pt x="24" y="3226"/>
                  <a:pt x="1" y="3310"/>
                </a:cubicBezTo>
                <a:cubicBezTo>
                  <a:pt x="77" y="3269"/>
                  <a:pt x="148" y="3222"/>
                  <a:pt x="216" y="3173"/>
                </a:cubicBezTo>
                <a:cubicBezTo>
                  <a:pt x="285" y="3124"/>
                  <a:pt x="351" y="3073"/>
                  <a:pt x="414" y="3019"/>
                </a:cubicBezTo>
                <a:cubicBezTo>
                  <a:pt x="542" y="2912"/>
                  <a:pt x="661" y="2798"/>
                  <a:pt x="774" y="2679"/>
                </a:cubicBezTo>
                <a:cubicBezTo>
                  <a:pt x="999" y="2440"/>
                  <a:pt x="1198" y="2179"/>
                  <a:pt x="1371" y="1901"/>
                </a:cubicBezTo>
                <a:cubicBezTo>
                  <a:pt x="1544" y="1621"/>
                  <a:pt x="1692" y="1324"/>
                  <a:pt x="1797" y="1006"/>
                </a:cubicBezTo>
                <a:cubicBezTo>
                  <a:pt x="1811" y="967"/>
                  <a:pt x="1823" y="926"/>
                  <a:pt x="1835" y="886"/>
                </a:cubicBezTo>
                <a:cubicBezTo>
                  <a:pt x="1846" y="845"/>
                  <a:pt x="1857" y="805"/>
                  <a:pt x="1867" y="764"/>
                </a:cubicBezTo>
                <a:lnTo>
                  <a:pt x="1875" y="734"/>
                </a:lnTo>
                <a:lnTo>
                  <a:pt x="1881" y="702"/>
                </a:lnTo>
                <a:cubicBezTo>
                  <a:pt x="1886" y="681"/>
                  <a:pt x="1891" y="661"/>
                  <a:pt x="1894" y="640"/>
                </a:cubicBezTo>
                <a:cubicBezTo>
                  <a:pt x="1899" y="619"/>
                  <a:pt x="1903" y="599"/>
                  <a:pt x="1907" y="578"/>
                </a:cubicBezTo>
                <a:lnTo>
                  <a:pt x="1916" y="514"/>
                </a:lnTo>
                <a:cubicBezTo>
                  <a:pt x="1921" y="472"/>
                  <a:pt x="1928" y="431"/>
                  <a:pt x="1931" y="388"/>
                </a:cubicBezTo>
                <a:cubicBezTo>
                  <a:pt x="1933" y="366"/>
                  <a:pt x="1934" y="345"/>
                  <a:pt x="1935" y="323"/>
                </a:cubicBezTo>
                <a:cubicBezTo>
                  <a:pt x="1936" y="302"/>
                  <a:pt x="1938" y="281"/>
                  <a:pt x="1938" y="259"/>
                </a:cubicBezTo>
                <a:cubicBezTo>
                  <a:pt x="1938" y="216"/>
                  <a:pt x="1937" y="173"/>
                  <a:pt x="1935" y="130"/>
                </a:cubicBezTo>
                <a:cubicBezTo>
                  <a:pt x="1932" y="87"/>
                  <a:pt x="1928" y="45"/>
                  <a:pt x="192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4921870" y="2388490"/>
            <a:ext cx="163466" cy="240879"/>
          </a:xfrm>
          <a:custGeom>
            <a:rect b="b" l="l" r="r" t="t"/>
            <a:pathLst>
              <a:path extrusionOk="0" h="2704" w="1835">
                <a:moveTo>
                  <a:pt x="202" y="1"/>
                </a:moveTo>
                <a:cubicBezTo>
                  <a:pt x="135" y="1"/>
                  <a:pt x="67" y="6"/>
                  <a:pt x="0" y="21"/>
                </a:cubicBezTo>
                <a:lnTo>
                  <a:pt x="181" y="162"/>
                </a:lnTo>
                <a:cubicBezTo>
                  <a:pt x="239" y="208"/>
                  <a:pt x="295" y="254"/>
                  <a:pt x="350" y="299"/>
                </a:cubicBezTo>
                <a:cubicBezTo>
                  <a:pt x="458" y="390"/>
                  <a:pt x="559" y="482"/>
                  <a:pt x="652" y="573"/>
                </a:cubicBezTo>
                <a:cubicBezTo>
                  <a:pt x="838" y="758"/>
                  <a:pt x="988" y="949"/>
                  <a:pt x="1099" y="1156"/>
                </a:cubicBezTo>
                <a:cubicBezTo>
                  <a:pt x="1211" y="1364"/>
                  <a:pt x="1286" y="1594"/>
                  <a:pt x="1336" y="1851"/>
                </a:cubicBezTo>
                <a:cubicBezTo>
                  <a:pt x="1362" y="1980"/>
                  <a:pt x="1381" y="2115"/>
                  <a:pt x="1398" y="2257"/>
                </a:cubicBezTo>
                <a:cubicBezTo>
                  <a:pt x="1403" y="2292"/>
                  <a:pt x="1406" y="2327"/>
                  <a:pt x="1411" y="2364"/>
                </a:cubicBezTo>
                <a:cubicBezTo>
                  <a:pt x="1415" y="2400"/>
                  <a:pt x="1418" y="2436"/>
                  <a:pt x="1424" y="2474"/>
                </a:cubicBezTo>
                <a:cubicBezTo>
                  <a:pt x="1427" y="2511"/>
                  <a:pt x="1431" y="2549"/>
                  <a:pt x="1436" y="2587"/>
                </a:cubicBezTo>
                <a:cubicBezTo>
                  <a:pt x="1441" y="2625"/>
                  <a:pt x="1445" y="2663"/>
                  <a:pt x="1452" y="2704"/>
                </a:cubicBezTo>
                <a:cubicBezTo>
                  <a:pt x="1480" y="2673"/>
                  <a:pt x="1502" y="2642"/>
                  <a:pt x="1527" y="2610"/>
                </a:cubicBezTo>
                <a:cubicBezTo>
                  <a:pt x="1548" y="2578"/>
                  <a:pt x="1570" y="2546"/>
                  <a:pt x="1590" y="2512"/>
                </a:cubicBezTo>
                <a:cubicBezTo>
                  <a:pt x="1610" y="2478"/>
                  <a:pt x="1630" y="2444"/>
                  <a:pt x="1648" y="2409"/>
                </a:cubicBezTo>
                <a:cubicBezTo>
                  <a:pt x="1665" y="2374"/>
                  <a:pt x="1682" y="2339"/>
                  <a:pt x="1697" y="2303"/>
                </a:cubicBezTo>
                <a:cubicBezTo>
                  <a:pt x="1712" y="2266"/>
                  <a:pt x="1727" y="2230"/>
                  <a:pt x="1740" y="2192"/>
                </a:cubicBezTo>
                <a:cubicBezTo>
                  <a:pt x="1746" y="2174"/>
                  <a:pt x="1752" y="2154"/>
                  <a:pt x="1758" y="2136"/>
                </a:cubicBezTo>
                <a:cubicBezTo>
                  <a:pt x="1764" y="2117"/>
                  <a:pt x="1769" y="2098"/>
                  <a:pt x="1775" y="2078"/>
                </a:cubicBezTo>
                <a:cubicBezTo>
                  <a:pt x="1786" y="2040"/>
                  <a:pt x="1793" y="2001"/>
                  <a:pt x="1802" y="1961"/>
                </a:cubicBezTo>
                <a:cubicBezTo>
                  <a:pt x="1810" y="1922"/>
                  <a:pt x="1816" y="1882"/>
                  <a:pt x="1821" y="1842"/>
                </a:cubicBezTo>
                <a:cubicBezTo>
                  <a:pt x="1831" y="1762"/>
                  <a:pt x="1835" y="1679"/>
                  <a:pt x="1833" y="1597"/>
                </a:cubicBezTo>
                <a:cubicBezTo>
                  <a:pt x="1833" y="1576"/>
                  <a:pt x="1831" y="1555"/>
                  <a:pt x="1831" y="1535"/>
                </a:cubicBezTo>
                <a:cubicBezTo>
                  <a:pt x="1830" y="1514"/>
                  <a:pt x="1828" y="1493"/>
                  <a:pt x="1825" y="1472"/>
                </a:cubicBezTo>
                <a:cubicBezTo>
                  <a:pt x="1824" y="1451"/>
                  <a:pt x="1821" y="1430"/>
                  <a:pt x="1818" y="1410"/>
                </a:cubicBezTo>
                <a:lnTo>
                  <a:pt x="1809" y="1347"/>
                </a:lnTo>
                <a:cubicBezTo>
                  <a:pt x="1794" y="1264"/>
                  <a:pt x="1772" y="1181"/>
                  <a:pt x="1744" y="1101"/>
                </a:cubicBezTo>
                <a:cubicBezTo>
                  <a:pt x="1730" y="1060"/>
                  <a:pt x="1714" y="1020"/>
                  <a:pt x="1698" y="981"/>
                </a:cubicBezTo>
                <a:lnTo>
                  <a:pt x="1684" y="951"/>
                </a:lnTo>
                <a:lnTo>
                  <a:pt x="1670" y="922"/>
                </a:lnTo>
                <a:cubicBezTo>
                  <a:pt x="1660" y="903"/>
                  <a:pt x="1652" y="884"/>
                  <a:pt x="1641" y="866"/>
                </a:cubicBezTo>
                <a:cubicBezTo>
                  <a:pt x="1560" y="714"/>
                  <a:pt x="1453" y="577"/>
                  <a:pt x="1332" y="461"/>
                </a:cubicBezTo>
                <a:cubicBezTo>
                  <a:pt x="1210" y="344"/>
                  <a:pt x="1073" y="249"/>
                  <a:pt x="927" y="177"/>
                </a:cubicBezTo>
                <a:cubicBezTo>
                  <a:pt x="782" y="103"/>
                  <a:pt x="628" y="53"/>
                  <a:pt x="473" y="25"/>
                </a:cubicBezTo>
                <a:cubicBezTo>
                  <a:pt x="395" y="11"/>
                  <a:pt x="316" y="2"/>
                  <a:pt x="237" y="1"/>
                </a:cubicBezTo>
                <a:cubicBezTo>
                  <a:pt x="225" y="1"/>
                  <a:pt x="214" y="1"/>
                  <a:pt x="20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8"/>
          <p:cNvSpPr/>
          <p:nvPr/>
        </p:nvSpPr>
        <p:spPr>
          <a:xfrm>
            <a:off x="4605179" y="2534408"/>
            <a:ext cx="517480" cy="255756"/>
          </a:xfrm>
          <a:custGeom>
            <a:rect b="b" l="l" r="r" t="t"/>
            <a:pathLst>
              <a:path extrusionOk="0" h="2871" w="5809">
                <a:moveTo>
                  <a:pt x="0" y="0"/>
                </a:moveTo>
                <a:cubicBezTo>
                  <a:pt x="2" y="37"/>
                  <a:pt x="11" y="73"/>
                  <a:pt x="19" y="109"/>
                </a:cubicBezTo>
                <a:cubicBezTo>
                  <a:pt x="28" y="144"/>
                  <a:pt x="39" y="180"/>
                  <a:pt x="50" y="215"/>
                </a:cubicBezTo>
                <a:cubicBezTo>
                  <a:pt x="72" y="285"/>
                  <a:pt x="98" y="355"/>
                  <a:pt x="127" y="422"/>
                </a:cubicBezTo>
                <a:cubicBezTo>
                  <a:pt x="183" y="558"/>
                  <a:pt x="249" y="691"/>
                  <a:pt x="323" y="819"/>
                </a:cubicBezTo>
                <a:cubicBezTo>
                  <a:pt x="397" y="947"/>
                  <a:pt x="479" y="1071"/>
                  <a:pt x="568" y="1191"/>
                </a:cubicBezTo>
                <a:cubicBezTo>
                  <a:pt x="657" y="1310"/>
                  <a:pt x="752" y="1425"/>
                  <a:pt x="854" y="1535"/>
                </a:cubicBezTo>
                <a:cubicBezTo>
                  <a:pt x="1262" y="1974"/>
                  <a:pt x="1772" y="2326"/>
                  <a:pt x="2335" y="2554"/>
                </a:cubicBezTo>
                <a:cubicBezTo>
                  <a:pt x="2370" y="2569"/>
                  <a:pt x="2406" y="2581"/>
                  <a:pt x="2440" y="2595"/>
                </a:cubicBezTo>
                <a:lnTo>
                  <a:pt x="2494" y="2615"/>
                </a:lnTo>
                <a:lnTo>
                  <a:pt x="2548" y="2635"/>
                </a:lnTo>
                <a:cubicBezTo>
                  <a:pt x="2584" y="2646"/>
                  <a:pt x="2619" y="2659"/>
                  <a:pt x="2655" y="2670"/>
                </a:cubicBezTo>
                <a:lnTo>
                  <a:pt x="2763" y="2703"/>
                </a:lnTo>
                <a:cubicBezTo>
                  <a:pt x="2909" y="2744"/>
                  <a:pt x="3057" y="2779"/>
                  <a:pt x="3205" y="2805"/>
                </a:cubicBezTo>
                <a:cubicBezTo>
                  <a:pt x="3457" y="2849"/>
                  <a:pt x="3711" y="2871"/>
                  <a:pt x="3964" y="2871"/>
                </a:cubicBezTo>
                <a:cubicBezTo>
                  <a:pt x="4010" y="2871"/>
                  <a:pt x="4055" y="2870"/>
                  <a:pt x="4101" y="2869"/>
                </a:cubicBezTo>
                <a:cubicBezTo>
                  <a:pt x="4399" y="2861"/>
                  <a:pt x="4693" y="2822"/>
                  <a:pt x="4980" y="2756"/>
                </a:cubicBezTo>
                <a:cubicBezTo>
                  <a:pt x="5015" y="2747"/>
                  <a:pt x="5051" y="2740"/>
                  <a:pt x="5086" y="2730"/>
                </a:cubicBezTo>
                <a:cubicBezTo>
                  <a:pt x="5122" y="2720"/>
                  <a:pt x="5157" y="2712"/>
                  <a:pt x="5193" y="2701"/>
                </a:cubicBezTo>
                <a:lnTo>
                  <a:pt x="5245" y="2686"/>
                </a:lnTo>
                <a:lnTo>
                  <a:pt x="5297" y="2670"/>
                </a:lnTo>
                <a:cubicBezTo>
                  <a:pt x="5332" y="2660"/>
                  <a:pt x="5367" y="2648"/>
                  <a:pt x="5402" y="2636"/>
                </a:cubicBezTo>
                <a:cubicBezTo>
                  <a:pt x="5471" y="2615"/>
                  <a:pt x="5539" y="2588"/>
                  <a:pt x="5607" y="2562"/>
                </a:cubicBezTo>
                <a:cubicBezTo>
                  <a:pt x="5675" y="2534"/>
                  <a:pt x="5743" y="2505"/>
                  <a:pt x="5808" y="2474"/>
                </a:cubicBezTo>
                <a:cubicBezTo>
                  <a:pt x="5735" y="2471"/>
                  <a:pt x="5662" y="2471"/>
                  <a:pt x="5591" y="2471"/>
                </a:cubicBezTo>
                <a:lnTo>
                  <a:pt x="5375" y="2467"/>
                </a:lnTo>
                <a:cubicBezTo>
                  <a:pt x="5303" y="2464"/>
                  <a:pt x="5234" y="2466"/>
                  <a:pt x="5162" y="2463"/>
                </a:cubicBezTo>
                <a:cubicBezTo>
                  <a:pt x="5127" y="2461"/>
                  <a:pt x="5091" y="2460"/>
                  <a:pt x="5056" y="2459"/>
                </a:cubicBezTo>
                <a:cubicBezTo>
                  <a:pt x="5021" y="2458"/>
                  <a:pt x="4986" y="2456"/>
                  <a:pt x="4951" y="2455"/>
                </a:cubicBezTo>
                <a:cubicBezTo>
                  <a:pt x="4916" y="2452"/>
                  <a:pt x="4881" y="2452"/>
                  <a:pt x="4846" y="2450"/>
                </a:cubicBezTo>
                <a:lnTo>
                  <a:pt x="4741" y="2443"/>
                </a:lnTo>
                <a:cubicBezTo>
                  <a:pt x="4672" y="2441"/>
                  <a:pt x="4603" y="2433"/>
                  <a:pt x="4534" y="2429"/>
                </a:cubicBezTo>
                <a:cubicBezTo>
                  <a:pt x="4396" y="2416"/>
                  <a:pt x="4259" y="2403"/>
                  <a:pt x="4124" y="2385"/>
                </a:cubicBezTo>
                <a:cubicBezTo>
                  <a:pt x="3988" y="2367"/>
                  <a:pt x="3854" y="2345"/>
                  <a:pt x="3721" y="2320"/>
                </a:cubicBezTo>
                <a:cubicBezTo>
                  <a:pt x="3589" y="2296"/>
                  <a:pt x="3457" y="2265"/>
                  <a:pt x="3327" y="2233"/>
                </a:cubicBezTo>
                <a:cubicBezTo>
                  <a:pt x="3197" y="2200"/>
                  <a:pt x="3068" y="2163"/>
                  <a:pt x="2942" y="2121"/>
                </a:cubicBezTo>
                <a:lnTo>
                  <a:pt x="2847" y="2090"/>
                </a:lnTo>
                <a:cubicBezTo>
                  <a:pt x="2815" y="2079"/>
                  <a:pt x="2784" y="2067"/>
                  <a:pt x="2753" y="2056"/>
                </a:cubicBezTo>
                <a:lnTo>
                  <a:pt x="2706" y="2039"/>
                </a:lnTo>
                <a:lnTo>
                  <a:pt x="2660" y="2021"/>
                </a:lnTo>
                <a:cubicBezTo>
                  <a:pt x="2628" y="2009"/>
                  <a:pt x="2598" y="1997"/>
                  <a:pt x="2567" y="1984"/>
                </a:cubicBezTo>
                <a:cubicBezTo>
                  <a:pt x="2320" y="1885"/>
                  <a:pt x="2082" y="1766"/>
                  <a:pt x="1850" y="1631"/>
                </a:cubicBezTo>
                <a:cubicBezTo>
                  <a:pt x="1619" y="1498"/>
                  <a:pt x="1396" y="1346"/>
                  <a:pt x="1181" y="1179"/>
                </a:cubicBezTo>
                <a:cubicBezTo>
                  <a:pt x="967" y="1012"/>
                  <a:pt x="760" y="832"/>
                  <a:pt x="562" y="636"/>
                </a:cubicBezTo>
                <a:cubicBezTo>
                  <a:pt x="463" y="538"/>
                  <a:pt x="366" y="437"/>
                  <a:pt x="271" y="332"/>
                </a:cubicBezTo>
                <a:cubicBezTo>
                  <a:pt x="224" y="279"/>
                  <a:pt x="176" y="226"/>
                  <a:pt x="131" y="171"/>
                </a:cubicBezTo>
                <a:cubicBezTo>
                  <a:pt x="108" y="144"/>
                  <a:pt x="86" y="116"/>
                  <a:pt x="63" y="88"/>
                </a:cubicBezTo>
                <a:cubicBezTo>
                  <a:pt x="52" y="74"/>
                  <a:pt x="41" y="60"/>
                  <a:pt x="31" y="45"/>
                </a:cubicBezTo>
                <a:cubicBezTo>
                  <a:pt x="19" y="30"/>
                  <a:pt x="9" y="16"/>
                  <a:pt x="0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4725085" y="3699966"/>
            <a:ext cx="458240" cy="484787"/>
          </a:xfrm>
          <a:custGeom>
            <a:rect b="b" l="l" r="r" t="t"/>
            <a:pathLst>
              <a:path extrusionOk="0" h="5442" w="5144">
                <a:moveTo>
                  <a:pt x="2036" y="0"/>
                </a:moveTo>
                <a:cubicBezTo>
                  <a:pt x="1851" y="0"/>
                  <a:pt x="1664" y="20"/>
                  <a:pt x="1481" y="63"/>
                </a:cubicBezTo>
                <a:cubicBezTo>
                  <a:pt x="1364" y="91"/>
                  <a:pt x="1249" y="130"/>
                  <a:pt x="1139" y="178"/>
                </a:cubicBezTo>
                <a:cubicBezTo>
                  <a:pt x="1028" y="226"/>
                  <a:pt x="922" y="284"/>
                  <a:pt x="824" y="351"/>
                </a:cubicBezTo>
                <a:cubicBezTo>
                  <a:pt x="724" y="419"/>
                  <a:pt x="633" y="495"/>
                  <a:pt x="549" y="578"/>
                </a:cubicBezTo>
                <a:cubicBezTo>
                  <a:pt x="465" y="661"/>
                  <a:pt x="390" y="752"/>
                  <a:pt x="324" y="848"/>
                </a:cubicBezTo>
                <a:cubicBezTo>
                  <a:pt x="291" y="895"/>
                  <a:pt x="260" y="944"/>
                  <a:pt x="232" y="995"/>
                </a:cubicBezTo>
                <a:cubicBezTo>
                  <a:pt x="203" y="1046"/>
                  <a:pt x="178" y="1097"/>
                  <a:pt x="153" y="1149"/>
                </a:cubicBezTo>
                <a:cubicBezTo>
                  <a:pt x="106" y="1253"/>
                  <a:pt x="69" y="1362"/>
                  <a:pt x="42" y="1472"/>
                </a:cubicBezTo>
                <a:cubicBezTo>
                  <a:pt x="28" y="1527"/>
                  <a:pt x="19" y="1583"/>
                  <a:pt x="12" y="1640"/>
                </a:cubicBezTo>
                <a:cubicBezTo>
                  <a:pt x="5" y="1696"/>
                  <a:pt x="0" y="1753"/>
                  <a:pt x="1" y="1809"/>
                </a:cubicBezTo>
                <a:cubicBezTo>
                  <a:pt x="2" y="1865"/>
                  <a:pt x="7" y="1922"/>
                  <a:pt x="19" y="1977"/>
                </a:cubicBezTo>
                <a:cubicBezTo>
                  <a:pt x="31" y="2032"/>
                  <a:pt x="50" y="2086"/>
                  <a:pt x="82" y="2132"/>
                </a:cubicBezTo>
                <a:cubicBezTo>
                  <a:pt x="64" y="2079"/>
                  <a:pt x="62" y="2026"/>
                  <a:pt x="63" y="1974"/>
                </a:cubicBezTo>
                <a:cubicBezTo>
                  <a:pt x="66" y="1920"/>
                  <a:pt x="74" y="1869"/>
                  <a:pt x="85" y="1817"/>
                </a:cubicBezTo>
                <a:cubicBezTo>
                  <a:pt x="97" y="1767"/>
                  <a:pt x="112" y="1717"/>
                  <a:pt x="130" y="1667"/>
                </a:cubicBezTo>
                <a:cubicBezTo>
                  <a:pt x="148" y="1618"/>
                  <a:pt x="168" y="1571"/>
                  <a:pt x="190" y="1524"/>
                </a:cubicBezTo>
                <a:cubicBezTo>
                  <a:pt x="213" y="1477"/>
                  <a:pt x="237" y="1431"/>
                  <a:pt x="263" y="1387"/>
                </a:cubicBezTo>
                <a:cubicBezTo>
                  <a:pt x="289" y="1342"/>
                  <a:pt x="316" y="1300"/>
                  <a:pt x="346" y="1258"/>
                </a:cubicBezTo>
                <a:cubicBezTo>
                  <a:pt x="375" y="1216"/>
                  <a:pt x="406" y="1175"/>
                  <a:pt x="439" y="1136"/>
                </a:cubicBezTo>
                <a:cubicBezTo>
                  <a:pt x="471" y="1097"/>
                  <a:pt x="505" y="1059"/>
                  <a:pt x="540" y="1024"/>
                </a:cubicBezTo>
                <a:cubicBezTo>
                  <a:pt x="575" y="987"/>
                  <a:pt x="612" y="953"/>
                  <a:pt x="649" y="921"/>
                </a:cubicBezTo>
                <a:cubicBezTo>
                  <a:pt x="687" y="887"/>
                  <a:pt x="725" y="857"/>
                  <a:pt x="765" y="827"/>
                </a:cubicBezTo>
                <a:cubicBezTo>
                  <a:pt x="845" y="769"/>
                  <a:pt x="929" y="719"/>
                  <a:pt x="1016" y="675"/>
                </a:cubicBezTo>
                <a:cubicBezTo>
                  <a:pt x="1190" y="590"/>
                  <a:pt x="1376" y="535"/>
                  <a:pt x="1566" y="511"/>
                </a:cubicBezTo>
                <a:cubicBezTo>
                  <a:pt x="1650" y="500"/>
                  <a:pt x="1736" y="495"/>
                  <a:pt x="1821" y="495"/>
                </a:cubicBezTo>
                <a:cubicBezTo>
                  <a:pt x="1929" y="495"/>
                  <a:pt x="2038" y="503"/>
                  <a:pt x="2146" y="519"/>
                </a:cubicBezTo>
                <a:cubicBezTo>
                  <a:pt x="2340" y="546"/>
                  <a:pt x="2525" y="598"/>
                  <a:pt x="2703" y="670"/>
                </a:cubicBezTo>
                <a:cubicBezTo>
                  <a:pt x="3057" y="815"/>
                  <a:pt x="3374" y="1047"/>
                  <a:pt x="3643" y="1333"/>
                </a:cubicBezTo>
                <a:cubicBezTo>
                  <a:pt x="3912" y="1619"/>
                  <a:pt x="4134" y="1957"/>
                  <a:pt x="4308" y="2319"/>
                </a:cubicBezTo>
                <a:cubicBezTo>
                  <a:pt x="4396" y="2500"/>
                  <a:pt x="4470" y="2689"/>
                  <a:pt x="4531" y="2880"/>
                </a:cubicBezTo>
                <a:cubicBezTo>
                  <a:pt x="4592" y="3072"/>
                  <a:pt x="4638" y="3269"/>
                  <a:pt x="4665" y="3464"/>
                </a:cubicBezTo>
                <a:cubicBezTo>
                  <a:pt x="4671" y="3514"/>
                  <a:pt x="4676" y="3563"/>
                  <a:pt x="4680" y="3612"/>
                </a:cubicBezTo>
                <a:cubicBezTo>
                  <a:pt x="4683" y="3661"/>
                  <a:pt x="4686" y="3709"/>
                  <a:pt x="4686" y="3757"/>
                </a:cubicBezTo>
                <a:cubicBezTo>
                  <a:pt x="4686" y="3853"/>
                  <a:pt x="4679" y="3947"/>
                  <a:pt x="4661" y="4041"/>
                </a:cubicBezTo>
                <a:cubicBezTo>
                  <a:pt x="4628" y="4229"/>
                  <a:pt x="4556" y="4412"/>
                  <a:pt x="4452" y="4583"/>
                </a:cubicBezTo>
                <a:cubicBezTo>
                  <a:pt x="4349" y="4755"/>
                  <a:pt x="4213" y="4914"/>
                  <a:pt x="4060" y="5058"/>
                </a:cubicBezTo>
                <a:cubicBezTo>
                  <a:pt x="3983" y="5129"/>
                  <a:pt x="3902" y="5197"/>
                  <a:pt x="3815" y="5262"/>
                </a:cubicBezTo>
                <a:cubicBezTo>
                  <a:pt x="3730" y="5326"/>
                  <a:pt x="3640" y="5387"/>
                  <a:pt x="3546" y="5442"/>
                </a:cubicBezTo>
                <a:cubicBezTo>
                  <a:pt x="3653" y="5418"/>
                  <a:pt x="3757" y="5382"/>
                  <a:pt x="3860" y="5340"/>
                </a:cubicBezTo>
                <a:cubicBezTo>
                  <a:pt x="3962" y="5297"/>
                  <a:pt x="4062" y="5248"/>
                  <a:pt x="4158" y="5190"/>
                </a:cubicBezTo>
                <a:cubicBezTo>
                  <a:pt x="4255" y="5134"/>
                  <a:pt x="4349" y="5070"/>
                  <a:pt x="4438" y="4997"/>
                </a:cubicBezTo>
                <a:cubicBezTo>
                  <a:pt x="4527" y="4927"/>
                  <a:pt x="4610" y="4845"/>
                  <a:pt x="4687" y="4758"/>
                </a:cubicBezTo>
                <a:cubicBezTo>
                  <a:pt x="4726" y="4714"/>
                  <a:pt x="4762" y="4668"/>
                  <a:pt x="4797" y="4620"/>
                </a:cubicBezTo>
                <a:cubicBezTo>
                  <a:pt x="4831" y="4572"/>
                  <a:pt x="4864" y="4522"/>
                  <a:pt x="4893" y="4471"/>
                </a:cubicBezTo>
                <a:cubicBezTo>
                  <a:pt x="4924" y="4419"/>
                  <a:pt x="4952" y="4366"/>
                  <a:pt x="4976" y="4311"/>
                </a:cubicBezTo>
                <a:cubicBezTo>
                  <a:pt x="5001" y="4256"/>
                  <a:pt x="5024" y="4200"/>
                  <a:pt x="5043" y="4143"/>
                </a:cubicBezTo>
                <a:cubicBezTo>
                  <a:pt x="5081" y="4027"/>
                  <a:pt x="5107" y="3907"/>
                  <a:pt x="5122" y="3787"/>
                </a:cubicBezTo>
                <a:cubicBezTo>
                  <a:pt x="5138" y="3668"/>
                  <a:pt x="5143" y="3550"/>
                  <a:pt x="5141" y="3432"/>
                </a:cubicBezTo>
                <a:cubicBezTo>
                  <a:pt x="5140" y="3314"/>
                  <a:pt x="5130" y="3198"/>
                  <a:pt x="5116" y="3083"/>
                </a:cubicBezTo>
                <a:cubicBezTo>
                  <a:pt x="5101" y="2967"/>
                  <a:pt x="5080" y="2853"/>
                  <a:pt x="5055" y="2740"/>
                </a:cubicBezTo>
                <a:cubicBezTo>
                  <a:pt x="5004" y="2514"/>
                  <a:pt x="4933" y="2294"/>
                  <a:pt x="4844" y="2080"/>
                </a:cubicBezTo>
                <a:cubicBezTo>
                  <a:pt x="4799" y="1974"/>
                  <a:pt x="4749" y="1869"/>
                  <a:pt x="4696" y="1766"/>
                </a:cubicBezTo>
                <a:cubicBezTo>
                  <a:pt x="4642" y="1663"/>
                  <a:pt x="4584" y="1562"/>
                  <a:pt x="4521" y="1464"/>
                </a:cubicBezTo>
                <a:cubicBezTo>
                  <a:pt x="4459" y="1366"/>
                  <a:pt x="4391" y="1270"/>
                  <a:pt x="4319" y="1178"/>
                </a:cubicBezTo>
                <a:cubicBezTo>
                  <a:pt x="4247" y="1086"/>
                  <a:pt x="4170" y="996"/>
                  <a:pt x="4089" y="910"/>
                </a:cubicBezTo>
                <a:cubicBezTo>
                  <a:pt x="3927" y="739"/>
                  <a:pt x="3744" y="584"/>
                  <a:pt x="3544" y="452"/>
                </a:cubicBezTo>
                <a:cubicBezTo>
                  <a:pt x="3344" y="321"/>
                  <a:pt x="3127" y="213"/>
                  <a:pt x="2898" y="137"/>
                </a:cubicBezTo>
                <a:cubicBezTo>
                  <a:pt x="2784" y="98"/>
                  <a:pt x="2667" y="68"/>
                  <a:pt x="2549" y="47"/>
                </a:cubicBezTo>
                <a:cubicBezTo>
                  <a:pt x="2431" y="24"/>
                  <a:pt x="2312" y="12"/>
                  <a:pt x="2194" y="5"/>
                </a:cubicBezTo>
                <a:cubicBezTo>
                  <a:pt x="2141" y="2"/>
                  <a:pt x="2089" y="0"/>
                  <a:pt x="203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5175756" y="3042892"/>
            <a:ext cx="465011" cy="498149"/>
          </a:xfrm>
          <a:custGeom>
            <a:rect b="b" l="l" r="r" t="t"/>
            <a:pathLst>
              <a:path extrusionOk="0" h="5592" w="5220">
                <a:moveTo>
                  <a:pt x="4839" y="1"/>
                </a:moveTo>
                <a:cubicBezTo>
                  <a:pt x="4713" y="1"/>
                  <a:pt x="4586" y="3"/>
                  <a:pt x="4459" y="7"/>
                </a:cubicBezTo>
                <a:cubicBezTo>
                  <a:pt x="4206" y="16"/>
                  <a:pt x="3953" y="34"/>
                  <a:pt x="3701" y="64"/>
                </a:cubicBezTo>
                <a:cubicBezTo>
                  <a:pt x="3448" y="94"/>
                  <a:pt x="3198" y="136"/>
                  <a:pt x="2950" y="194"/>
                </a:cubicBezTo>
                <a:cubicBezTo>
                  <a:pt x="2702" y="251"/>
                  <a:pt x="2456" y="322"/>
                  <a:pt x="2217" y="413"/>
                </a:cubicBezTo>
                <a:cubicBezTo>
                  <a:pt x="1979" y="503"/>
                  <a:pt x="1747" y="615"/>
                  <a:pt x="1528" y="748"/>
                </a:cubicBezTo>
                <a:cubicBezTo>
                  <a:pt x="1309" y="882"/>
                  <a:pt x="1104" y="1039"/>
                  <a:pt x="921" y="1221"/>
                </a:cubicBezTo>
                <a:cubicBezTo>
                  <a:pt x="554" y="1582"/>
                  <a:pt x="287" y="2044"/>
                  <a:pt x="149" y="2539"/>
                </a:cubicBezTo>
                <a:cubicBezTo>
                  <a:pt x="115" y="2663"/>
                  <a:pt x="85" y="2788"/>
                  <a:pt x="64" y="2915"/>
                </a:cubicBezTo>
                <a:cubicBezTo>
                  <a:pt x="57" y="2946"/>
                  <a:pt x="54" y="2978"/>
                  <a:pt x="48" y="3010"/>
                </a:cubicBezTo>
                <a:lnTo>
                  <a:pt x="41" y="3057"/>
                </a:lnTo>
                <a:cubicBezTo>
                  <a:pt x="40" y="3074"/>
                  <a:pt x="38" y="3089"/>
                  <a:pt x="36" y="3105"/>
                </a:cubicBezTo>
                <a:cubicBezTo>
                  <a:pt x="32" y="3137"/>
                  <a:pt x="28" y="3169"/>
                  <a:pt x="25" y="3200"/>
                </a:cubicBezTo>
                <a:cubicBezTo>
                  <a:pt x="21" y="3232"/>
                  <a:pt x="19" y="3265"/>
                  <a:pt x="17" y="3297"/>
                </a:cubicBezTo>
                <a:cubicBezTo>
                  <a:pt x="0" y="3554"/>
                  <a:pt x="16" y="3813"/>
                  <a:pt x="65" y="4065"/>
                </a:cubicBezTo>
                <a:cubicBezTo>
                  <a:pt x="114" y="4319"/>
                  <a:pt x="197" y="4567"/>
                  <a:pt x="324" y="4794"/>
                </a:cubicBezTo>
                <a:cubicBezTo>
                  <a:pt x="388" y="4906"/>
                  <a:pt x="464" y="5014"/>
                  <a:pt x="552" y="5111"/>
                </a:cubicBezTo>
                <a:cubicBezTo>
                  <a:pt x="640" y="5207"/>
                  <a:pt x="741" y="5293"/>
                  <a:pt x="852" y="5364"/>
                </a:cubicBezTo>
                <a:cubicBezTo>
                  <a:pt x="907" y="5399"/>
                  <a:pt x="964" y="5430"/>
                  <a:pt x="1025" y="5457"/>
                </a:cubicBezTo>
                <a:cubicBezTo>
                  <a:pt x="1085" y="5484"/>
                  <a:pt x="1146" y="5506"/>
                  <a:pt x="1209" y="5524"/>
                </a:cubicBezTo>
                <a:cubicBezTo>
                  <a:pt x="1334" y="5560"/>
                  <a:pt x="1464" y="5581"/>
                  <a:pt x="1593" y="5588"/>
                </a:cubicBezTo>
                <a:cubicBezTo>
                  <a:pt x="1630" y="5590"/>
                  <a:pt x="1667" y="5592"/>
                  <a:pt x="1704" y="5592"/>
                </a:cubicBezTo>
                <a:cubicBezTo>
                  <a:pt x="1796" y="5592"/>
                  <a:pt x="1889" y="5585"/>
                  <a:pt x="1980" y="5572"/>
                </a:cubicBezTo>
                <a:cubicBezTo>
                  <a:pt x="2108" y="5554"/>
                  <a:pt x="2235" y="5524"/>
                  <a:pt x="2356" y="5480"/>
                </a:cubicBezTo>
                <a:cubicBezTo>
                  <a:pt x="2478" y="5437"/>
                  <a:pt x="2595" y="5381"/>
                  <a:pt x="2705" y="5311"/>
                </a:cubicBezTo>
                <a:cubicBezTo>
                  <a:pt x="2814" y="5241"/>
                  <a:pt x="2915" y="5157"/>
                  <a:pt x="3000" y="5058"/>
                </a:cubicBezTo>
                <a:cubicBezTo>
                  <a:pt x="3085" y="4960"/>
                  <a:pt x="3155" y="4847"/>
                  <a:pt x="3202" y="4726"/>
                </a:cubicBezTo>
                <a:cubicBezTo>
                  <a:pt x="3249" y="4603"/>
                  <a:pt x="3274" y="4474"/>
                  <a:pt x="3276" y="4345"/>
                </a:cubicBezTo>
                <a:lnTo>
                  <a:pt x="3215" y="4342"/>
                </a:lnTo>
                <a:cubicBezTo>
                  <a:pt x="3184" y="4464"/>
                  <a:pt x="3137" y="4577"/>
                  <a:pt x="3074" y="4674"/>
                </a:cubicBezTo>
                <a:cubicBezTo>
                  <a:pt x="3041" y="4723"/>
                  <a:pt x="3007" y="4768"/>
                  <a:pt x="2969" y="4809"/>
                </a:cubicBezTo>
                <a:cubicBezTo>
                  <a:pt x="2950" y="4830"/>
                  <a:pt x="2931" y="4850"/>
                  <a:pt x="2910" y="4869"/>
                </a:cubicBezTo>
                <a:cubicBezTo>
                  <a:pt x="2890" y="4888"/>
                  <a:pt x="2869" y="4906"/>
                  <a:pt x="2847" y="4923"/>
                </a:cubicBezTo>
                <a:cubicBezTo>
                  <a:pt x="2804" y="4957"/>
                  <a:pt x="2759" y="4987"/>
                  <a:pt x="2711" y="5015"/>
                </a:cubicBezTo>
                <a:cubicBezTo>
                  <a:pt x="2664" y="5042"/>
                  <a:pt x="2615" y="5067"/>
                  <a:pt x="2565" y="5088"/>
                </a:cubicBezTo>
                <a:cubicBezTo>
                  <a:pt x="2515" y="5110"/>
                  <a:pt x="2463" y="5127"/>
                  <a:pt x="2411" y="5143"/>
                </a:cubicBezTo>
                <a:cubicBezTo>
                  <a:pt x="2360" y="5159"/>
                  <a:pt x="2306" y="5172"/>
                  <a:pt x="2253" y="5181"/>
                </a:cubicBezTo>
                <a:cubicBezTo>
                  <a:pt x="2200" y="5192"/>
                  <a:pt x="2146" y="5199"/>
                  <a:pt x="2092" y="5204"/>
                </a:cubicBezTo>
                <a:cubicBezTo>
                  <a:pt x="2038" y="5209"/>
                  <a:pt x="1985" y="5212"/>
                  <a:pt x="1932" y="5213"/>
                </a:cubicBezTo>
                <a:cubicBezTo>
                  <a:pt x="1824" y="5213"/>
                  <a:pt x="1719" y="5202"/>
                  <a:pt x="1617" y="5185"/>
                </a:cubicBezTo>
                <a:cubicBezTo>
                  <a:pt x="1517" y="5166"/>
                  <a:pt x="1420" y="5137"/>
                  <a:pt x="1334" y="5100"/>
                </a:cubicBezTo>
                <a:cubicBezTo>
                  <a:pt x="1291" y="5082"/>
                  <a:pt x="1251" y="5062"/>
                  <a:pt x="1214" y="5039"/>
                </a:cubicBezTo>
                <a:cubicBezTo>
                  <a:pt x="1195" y="5028"/>
                  <a:pt x="1177" y="5016"/>
                  <a:pt x="1161" y="5004"/>
                </a:cubicBezTo>
                <a:cubicBezTo>
                  <a:pt x="1143" y="4991"/>
                  <a:pt x="1126" y="4978"/>
                  <a:pt x="1108" y="4964"/>
                </a:cubicBezTo>
                <a:cubicBezTo>
                  <a:pt x="1042" y="4907"/>
                  <a:pt x="981" y="4845"/>
                  <a:pt x="927" y="4773"/>
                </a:cubicBezTo>
                <a:cubicBezTo>
                  <a:pt x="873" y="4701"/>
                  <a:pt x="828" y="4620"/>
                  <a:pt x="788" y="4533"/>
                </a:cubicBezTo>
                <a:cubicBezTo>
                  <a:pt x="747" y="4447"/>
                  <a:pt x="713" y="4354"/>
                  <a:pt x="687" y="4258"/>
                </a:cubicBezTo>
                <a:cubicBezTo>
                  <a:pt x="674" y="4210"/>
                  <a:pt x="661" y="4160"/>
                  <a:pt x="652" y="4110"/>
                </a:cubicBezTo>
                <a:cubicBezTo>
                  <a:pt x="641" y="4060"/>
                  <a:pt x="632" y="4010"/>
                  <a:pt x="625" y="3958"/>
                </a:cubicBezTo>
                <a:cubicBezTo>
                  <a:pt x="595" y="3754"/>
                  <a:pt x="593" y="3541"/>
                  <a:pt x="612" y="3337"/>
                </a:cubicBezTo>
                <a:cubicBezTo>
                  <a:pt x="615" y="3311"/>
                  <a:pt x="618" y="3286"/>
                  <a:pt x="621" y="3261"/>
                </a:cubicBezTo>
                <a:lnTo>
                  <a:pt x="633" y="3180"/>
                </a:lnTo>
                <a:cubicBezTo>
                  <a:pt x="635" y="3167"/>
                  <a:pt x="637" y="3153"/>
                  <a:pt x="639" y="3140"/>
                </a:cubicBezTo>
                <a:lnTo>
                  <a:pt x="646" y="3100"/>
                </a:lnTo>
                <a:cubicBezTo>
                  <a:pt x="652" y="3073"/>
                  <a:pt x="655" y="3046"/>
                  <a:pt x="661" y="3019"/>
                </a:cubicBezTo>
                <a:cubicBezTo>
                  <a:pt x="682" y="2913"/>
                  <a:pt x="708" y="2810"/>
                  <a:pt x="738" y="2709"/>
                </a:cubicBezTo>
                <a:cubicBezTo>
                  <a:pt x="859" y="2303"/>
                  <a:pt x="1058" y="1945"/>
                  <a:pt x="1341" y="1642"/>
                </a:cubicBezTo>
                <a:cubicBezTo>
                  <a:pt x="1359" y="1624"/>
                  <a:pt x="1377" y="1605"/>
                  <a:pt x="1395" y="1587"/>
                </a:cubicBezTo>
                <a:cubicBezTo>
                  <a:pt x="1413" y="1568"/>
                  <a:pt x="1432" y="1550"/>
                  <a:pt x="1451" y="1532"/>
                </a:cubicBezTo>
                <a:cubicBezTo>
                  <a:pt x="1488" y="1495"/>
                  <a:pt x="1527" y="1459"/>
                  <a:pt x="1568" y="1425"/>
                </a:cubicBezTo>
                <a:cubicBezTo>
                  <a:pt x="1648" y="1355"/>
                  <a:pt x="1733" y="1290"/>
                  <a:pt x="1823" y="1228"/>
                </a:cubicBezTo>
                <a:cubicBezTo>
                  <a:pt x="1912" y="1165"/>
                  <a:pt x="2005" y="1105"/>
                  <a:pt x="2102" y="1050"/>
                </a:cubicBezTo>
                <a:cubicBezTo>
                  <a:pt x="2150" y="1021"/>
                  <a:pt x="2200" y="995"/>
                  <a:pt x="2250" y="968"/>
                </a:cubicBezTo>
                <a:cubicBezTo>
                  <a:pt x="2275" y="954"/>
                  <a:pt x="2299" y="941"/>
                  <a:pt x="2325" y="928"/>
                </a:cubicBezTo>
                <a:lnTo>
                  <a:pt x="2401" y="890"/>
                </a:lnTo>
                <a:lnTo>
                  <a:pt x="2479" y="852"/>
                </a:lnTo>
                <a:lnTo>
                  <a:pt x="2559" y="816"/>
                </a:lnTo>
                <a:lnTo>
                  <a:pt x="2719" y="748"/>
                </a:lnTo>
                <a:cubicBezTo>
                  <a:pt x="2828" y="703"/>
                  <a:pt x="2938" y="661"/>
                  <a:pt x="3050" y="622"/>
                </a:cubicBezTo>
                <a:cubicBezTo>
                  <a:pt x="3163" y="582"/>
                  <a:pt x="3277" y="543"/>
                  <a:pt x="3392" y="508"/>
                </a:cubicBezTo>
                <a:cubicBezTo>
                  <a:pt x="3509" y="473"/>
                  <a:pt x="3626" y="438"/>
                  <a:pt x="3744" y="407"/>
                </a:cubicBezTo>
                <a:lnTo>
                  <a:pt x="3923" y="360"/>
                </a:lnTo>
                <a:cubicBezTo>
                  <a:pt x="3983" y="344"/>
                  <a:pt x="4043" y="329"/>
                  <a:pt x="4104" y="315"/>
                </a:cubicBezTo>
                <a:cubicBezTo>
                  <a:pt x="4134" y="308"/>
                  <a:pt x="4164" y="300"/>
                  <a:pt x="4195" y="293"/>
                </a:cubicBezTo>
                <a:lnTo>
                  <a:pt x="4286" y="272"/>
                </a:lnTo>
                <a:lnTo>
                  <a:pt x="4469" y="230"/>
                </a:lnTo>
                <a:cubicBezTo>
                  <a:pt x="4531" y="216"/>
                  <a:pt x="4592" y="203"/>
                  <a:pt x="4654" y="190"/>
                </a:cubicBezTo>
                <a:cubicBezTo>
                  <a:pt x="4716" y="176"/>
                  <a:pt x="4778" y="163"/>
                  <a:pt x="4841" y="149"/>
                </a:cubicBezTo>
                <a:cubicBezTo>
                  <a:pt x="4965" y="122"/>
                  <a:pt x="5091" y="98"/>
                  <a:pt x="5217" y="68"/>
                </a:cubicBezTo>
                <a:lnTo>
                  <a:pt x="5219" y="7"/>
                </a:lnTo>
                <a:cubicBezTo>
                  <a:pt x="5092" y="3"/>
                  <a:pt x="4966" y="1"/>
                  <a:pt x="4839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4602774" y="3079327"/>
            <a:ext cx="472404" cy="350005"/>
          </a:xfrm>
          <a:custGeom>
            <a:rect b="b" l="l" r="r" t="t"/>
            <a:pathLst>
              <a:path extrusionOk="0" h="3929" w="5303">
                <a:moveTo>
                  <a:pt x="4297" y="0"/>
                </a:moveTo>
                <a:cubicBezTo>
                  <a:pt x="4171" y="0"/>
                  <a:pt x="4046" y="7"/>
                  <a:pt x="3921" y="18"/>
                </a:cubicBezTo>
                <a:cubicBezTo>
                  <a:pt x="3766" y="33"/>
                  <a:pt x="3610" y="54"/>
                  <a:pt x="3458" y="84"/>
                </a:cubicBezTo>
                <a:cubicBezTo>
                  <a:pt x="3418" y="90"/>
                  <a:pt x="3381" y="98"/>
                  <a:pt x="3342" y="105"/>
                </a:cubicBezTo>
                <a:cubicBezTo>
                  <a:pt x="3305" y="114"/>
                  <a:pt x="3266" y="121"/>
                  <a:pt x="3228" y="130"/>
                </a:cubicBezTo>
                <a:cubicBezTo>
                  <a:pt x="3153" y="148"/>
                  <a:pt x="3077" y="166"/>
                  <a:pt x="3002" y="187"/>
                </a:cubicBezTo>
                <a:lnTo>
                  <a:pt x="2889" y="217"/>
                </a:lnTo>
                <a:lnTo>
                  <a:pt x="2777" y="250"/>
                </a:lnTo>
                <a:cubicBezTo>
                  <a:pt x="2703" y="272"/>
                  <a:pt x="2630" y="297"/>
                  <a:pt x="2556" y="321"/>
                </a:cubicBezTo>
                <a:cubicBezTo>
                  <a:pt x="2483" y="346"/>
                  <a:pt x="2411" y="373"/>
                  <a:pt x="2337" y="399"/>
                </a:cubicBezTo>
                <a:cubicBezTo>
                  <a:pt x="2265" y="426"/>
                  <a:pt x="2193" y="455"/>
                  <a:pt x="2122" y="483"/>
                </a:cubicBezTo>
                <a:cubicBezTo>
                  <a:pt x="2084" y="498"/>
                  <a:pt x="2047" y="514"/>
                  <a:pt x="2009" y="531"/>
                </a:cubicBezTo>
                <a:cubicBezTo>
                  <a:pt x="1972" y="548"/>
                  <a:pt x="1935" y="565"/>
                  <a:pt x="1899" y="582"/>
                </a:cubicBezTo>
                <a:cubicBezTo>
                  <a:pt x="1826" y="619"/>
                  <a:pt x="1753" y="656"/>
                  <a:pt x="1682" y="697"/>
                </a:cubicBezTo>
                <a:lnTo>
                  <a:pt x="1630" y="728"/>
                </a:lnTo>
                <a:cubicBezTo>
                  <a:pt x="1612" y="738"/>
                  <a:pt x="1595" y="750"/>
                  <a:pt x="1578" y="760"/>
                </a:cubicBezTo>
                <a:cubicBezTo>
                  <a:pt x="1560" y="771"/>
                  <a:pt x="1543" y="782"/>
                  <a:pt x="1525" y="793"/>
                </a:cubicBezTo>
                <a:lnTo>
                  <a:pt x="1475" y="827"/>
                </a:lnTo>
                <a:cubicBezTo>
                  <a:pt x="1407" y="873"/>
                  <a:pt x="1341" y="921"/>
                  <a:pt x="1276" y="972"/>
                </a:cubicBezTo>
                <a:cubicBezTo>
                  <a:pt x="1147" y="1073"/>
                  <a:pt x="1026" y="1184"/>
                  <a:pt x="914" y="1302"/>
                </a:cubicBezTo>
                <a:cubicBezTo>
                  <a:pt x="690" y="1541"/>
                  <a:pt x="503" y="1811"/>
                  <a:pt x="360" y="2099"/>
                </a:cubicBezTo>
                <a:cubicBezTo>
                  <a:pt x="216" y="2386"/>
                  <a:pt x="116" y="2691"/>
                  <a:pt x="58" y="3000"/>
                </a:cubicBezTo>
                <a:cubicBezTo>
                  <a:pt x="29" y="3154"/>
                  <a:pt x="11" y="3310"/>
                  <a:pt x="4" y="3465"/>
                </a:cubicBezTo>
                <a:cubicBezTo>
                  <a:pt x="1" y="3543"/>
                  <a:pt x="1" y="3621"/>
                  <a:pt x="3" y="3698"/>
                </a:cubicBezTo>
                <a:cubicBezTo>
                  <a:pt x="8" y="3775"/>
                  <a:pt x="13" y="3853"/>
                  <a:pt x="26" y="3929"/>
                </a:cubicBezTo>
                <a:cubicBezTo>
                  <a:pt x="113" y="3635"/>
                  <a:pt x="221" y="3356"/>
                  <a:pt x="345" y="3091"/>
                </a:cubicBezTo>
                <a:cubicBezTo>
                  <a:pt x="408" y="2958"/>
                  <a:pt x="474" y="2830"/>
                  <a:pt x="546" y="2705"/>
                </a:cubicBezTo>
                <a:cubicBezTo>
                  <a:pt x="618" y="2580"/>
                  <a:pt x="694" y="2460"/>
                  <a:pt x="776" y="2344"/>
                </a:cubicBezTo>
                <a:cubicBezTo>
                  <a:pt x="939" y="2114"/>
                  <a:pt x="1123" y="1903"/>
                  <a:pt x="1325" y="1716"/>
                </a:cubicBezTo>
                <a:cubicBezTo>
                  <a:pt x="1427" y="1623"/>
                  <a:pt x="1533" y="1536"/>
                  <a:pt x="1644" y="1454"/>
                </a:cubicBezTo>
                <a:cubicBezTo>
                  <a:pt x="1700" y="1415"/>
                  <a:pt x="1756" y="1375"/>
                  <a:pt x="1813" y="1338"/>
                </a:cubicBezTo>
                <a:lnTo>
                  <a:pt x="1857" y="1310"/>
                </a:lnTo>
                <a:lnTo>
                  <a:pt x="1901" y="1283"/>
                </a:lnTo>
                <a:cubicBezTo>
                  <a:pt x="1916" y="1274"/>
                  <a:pt x="1930" y="1265"/>
                  <a:pt x="1944" y="1256"/>
                </a:cubicBezTo>
                <a:lnTo>
                  <a:pt x="1990" y="1230"/>
                </a:lnTo>
                <a:cubicBezTo>
                  <a:pt x="2049" y="1196"/>
                  <a:pt x="2110" y="1163"/>
                  <a:pt x="2171" y="1132"/>
                </a:cubicBezTo>
                <a:cubicBezTo>
                  <a:pt x="2202" y="1116"/>
                  <a:pt x="2233" y="1101"/>
                  <a:pt x="2265" y="1086"/>
                </a:cubicBezTo>
                <a:lnTo>
                  <a:pt x="2359" y="1042"/>
                </a:lnTo>
                <a:lnTo>
                  <a:pt x="2560" y="954"/>
                </a:lnTo>
                <a:lnTo>
                  <a:pt x="2763" y="868"/>
                </a:lnTo>
                <a:cubicBezTo>
                  <a:pt x="2898" y="812"/>
                  <a:pt x="3033" y="756"/>
                  <a:pt x="3169" y="703"/>
                </a:cubicBezTo>
                <a:cubicBezTo>
                  <a:pt x="3306" y="650"/>
                  <a:pt x="3443" y="600"/>
                  <a:pt x="3581" y="552"/>
                </a:cubicBezTo>
                <a:cubicBezTo>
                  <a:pt x="3856" y="456"/>
                  <a:pt x="4135" y="369"/>
                  <a:pt x="4421" y="303"/>
                </a:cubicBezTo>
                <a:cubicBezTo>
                  <a:pt x="4563" y="270"/>
                  <a:pt x="4708" y="240"/>
                  <a:pt x="4855" y="220"/>
                </a:cubicBezTo>
                <a:cubicBezTo>
                  <a:pt x="4928" y="209"/>
                  <a:pt x="5001" y="201"/>
                  <a:pt x="5076" y="196"/>
                </a:cubicBezTo>
                <a:cubicBezTo>
                  <a:pt x="5120" y="193"/>
                  <a:pt x="5165" y="191"/>
                  <a:pt x="5210" y="191"/>
                </a:cubicBezTo>
                <a:cubicBezTo>
                  <a:pt x="5240" y="191"/>
                  <a:pt x="5271" y="192"/>
                  <a:pt x="5302" y="194"/>
                </a:cubicBezTo>
                <a:cubicBezTo>
                  <a:pt x="5236" y="154"/>
                  <a:pt x="5162" y="128"/>
                  <a:pt x="5088" y="104"/>
                </a:cubicBezTo>
                <a:cubicBezTo>
                  <a:pt x="5013" y="81"/>
                  <a:pt x="4937" y="63"/>
                  <a:pt x="4859" y="49"/>
                </a:cubicBezTo>
                <a:cubicBezTo>
                  <a:pt x="4782" y="33"/>
                  <a:pt x="4704" y="23"/>
                  <a:pt x="4626" y="15"/>
                </a:cubicBezTo>
                <a:lnTo>
                  <a:pt x="4567" y="10"/>
                </a:lnTo>
                <a:lnTo>
                  <a:pt x="4509" y="6"/>
                </a:lnTo>
                <a:cubicBezTo>
                  <a:pt x="4470" y="3"/>
                  <a:pt x="4430" y="2"/>
                  <a:pt x="4391" y="1"/>
                </a:cubicBezTo>
                <a:cubicBezTo>
                  <a:pt x="4360" y="1"/>
                  <a:pt x="4328" y="0"/>
                  <a:pt x="4297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5013714" y="3008150"/>
            <a:ext cx="170771" cy="202663"/>
          </a:xfrm>
          <a:custGeom>
            <a:rect b="b" l="l" r="r" t="t"/>
            <a:pathLst>
              <a:path extrusionOk="0" h="2275" w="1917">
                <a:moveTo>
                  <a:pt x="1861" y="1"/>
                </a:moveTo>
                <a:cubicBezTo>
                  <a:pt x="1844" y="1"/>
                  <a:pt x="1825" y="1"/>
                  <a:pt x="1808" y="2"/>
                </a:cubicBezTo>
                <a:cubicBezTo>
                  <a:pt x="1772" y="3"/>
                  <a:pt x="1737" y="6"/>
                  <a:pt x="1702" y="10"/>
                </a:cubicBezTo>
                <a:cubicBezTo>
                  <a:pt x="1633" y="19"/>
                  <a:pt x="1565" y="33"/>
                  <a:pt x="1499" y="50"/>
                </a:cubicBezTo>
                <a:cubicBezTo>
                  <a:pt x="1365" y="85"/>
                  <a:pt x="1238" y="133"/>
                  <a:pt x="1115" y="193"/>
                </a:cubicBezTo>
                <a:cubicBezTo>
                  <a:pt x="992" y="253"/>
                  <a:pt x="875" y="325"/>
                  <a:pt x="765" y="408"/>
                </a:cubicBezTo>
                <a:cubicBezTo>
                  <a:pt x="655" y="491"/>
                  <a:pt x="551" y="584"/>
                  <a:pt x="456" y="689"/>
                </a:cubicBezTo>
                <a:cubicBezTo>
                  <a:pt x="363" y="793"/>
                  <a:pt x="277" y="908"/>
                  <a:pt x="208" y="1033"/>
                </a:cubicBezTo>
                <a:cubicBezTo>
                  <a:pt x="137" y="1158"/>
                  <a:pt x="80" y="1293"/>
                  <a:pt x="44" y="1434"/>
                </a:cubicBezTo>
                <a:cubicBezTo>
                  <a:pt x="27" y="1505"/>
                  <a:pt x="14" y="1577"/>
                  <a:pt x="8" y="1649"/>
                </a:cubicBezTo>
                <a:cubicBezTo>
                  <a:pt x="1" y="1722"/>
                  <a:pt x="1" y="1795"/>
                  <a:pt x="7" y="1867"/>
                </a:cubicBezTo>
                <a:cubicBezTo>
                  <a:pt x="20" y="2011"/>
                  <a:pt x="57" y="2151"/>
                  <a:pt x="131" y="2274"/>
                </a:cubicBezTo>
                <a:lnTo>
                  <a:pt x="217" y="2089"/>
                </a:lnTo>
                <a:cubicBezTo>
                  <a:pt x="247" y="2031"/>
                  <a:pt x="275" y="1976"/>
                  <a:pt x="304" y="1922"/>
                </a:cubicBezTo>
                <a:cubicBezTo>
                  <a:pt x="334" y="1869"/>
                  <a:pt x="364" y="1818"/>
                  <a:pt x="394" y="1769"/>
                </a:cubicBezTo>
                <a:cubicBezTo>
                  <a:pt x="426" y="1719"/>
                  <a:pt x="458" y="1672"/>
                  <a:pt x="490" y="1626"/>
                </a:cubicBezTo>
                <a:cubicBezTo>
                  <a:pt x="620" y="1440"/>
                  <a:pt x="761" y="1270"/>
                  <a:pt x="914" y="1100"/>
                </a:cubicBezTo>
                <a:cubicBezTo>
                  <a:pt x="1067" y="931"/>
                  <a:pt x="1230" y="762"/>
                  <a:pt x="1398" y="584"/>
                </a:cubicBezTo>
                <a:cubicBezTo>
                  <a:pt x="1481" y="496"/>
                  <a:pt x="1566" y="404"/>
                  <a:pt x="1653" y="309"/>
                </a:cubicBezTo>
                <a:cubicBezTo>
                  <a:pt x="1695" y="261"/>
                  <a:pt x="1738" y="212"/>
                  <a:pt x="1782" y="161"/>
                </a:cubicBezTo>
                <a:lnTo>
                  <a:pt x="1847" y="85"/>
                </a:lnTo>
                <a:lnTo>
                  <a:pt x="1880" y="46"/>
                </a:lnTo>
                <a:lnTo>
                  <a:pt x="1898" y="26"/>
                </a:lnTo>
                <a:cubicBezTo>
                  <a:pt x="1903" y="19"/>
                  <a:pt x="1909" y="13"/>
                  <a:pt x="1916" y="7"/>
                </a:cubicBezTo>
                <a:cubicBezTo>
                  <a:pt x="1898" y="2"/>
                  <a:pt x="1880" y="2"/>
                  <a:pt x="186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3716042" y="3654890"/>
            <a:ext cx="148501" cy="156874"/>
          </a:xfrm>
          <a:custGeom>
            <a:rect b="b" l="l" r="r" t="t"/>
            <a:pathLst>
              <a:path extrusionOk="0" h="1761" w="1667">
                <a:moveTo>
                  <a:pt x="833" y="1"/>
                </a:moveTo>
                <a:cubicBezTo>
                  <a:pt x="373" y="1"/>
                  <a:pt x="0" y="395"/>
                  <a:pt x="0" y="880"/>
                </a:cubicBezTo>
                <a:cubicBezTo>
                  <a:pt x="0" y="1366"/>
                  <a:pt x="373" y="1760"/>
                  <a:pt x="833" y="1760"/>
                </a:cubicBezTo>
                <a:cubicBezTo>
                  <a:pt x="1293" y="1760"/>
                  <a:pt x="1666" y="1366"/>
                  <a:pt x="1666" y="880"/>
                </a:cubicBezTo>
                <a:cubicBezTo>
                  <a:pt x="1666" y="395"/>
                  <a:pt x="1293" y="1"/>
                  <a:pt x="833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2380330" y="3727404"/>
            <a:ext cx="1417570" cy="494675"/>
          </a:xfrm>
          <a:custGeom>
            <a:rect b="b" l="l" r="r" t="t"/>
            <a:pathLst>
              <a:path extrusionOk="0" fill="none" h="5553" w="15913">
                <a:moveTo>
                  <a:pt x="1" y="5553"/>
                </a:moveTo>
                <a:lnTo>
                  <a:pt x="10485" y="5553"/>
                </a:lnTo>
                <a:lnTo>
                  <a:pt x="15913" y="1"/>
                </a:lnTo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3744370" y="3684822"/>
            <a:ext cx="91755" cy="96922"/>
          </a:xfrm>
          <a:custGeom>
            <a:rect b="b" l="l" r="r" t="t"/>
            <a:pathLst>
              <a:path extrusionOk="0" h="1088" w="1030">
                <a:moveTo>
                  <a:pt x="515" y="1"/>
                </a:moveTo>
                <a:cubicBezTo>
                  <a:pt x="231" y="1"/>
                  <a:pt x="1" y="245"/>
                  <a:pt x="1" y="544"/>
                </a:cubicBezTo>
                <a:cubicBezTo>
                  <a:pt x="1" y="844"/>
                  <a:pt x="231" y="1087"/>
                  <a:pt x="515" y="1087"/>
                </a:cubicBezTo>
                <a:cubicBezTo>
                  <a:pt x="800" y="1087"/>
                  <a:pt x="1029" y="844"/>
                  <a:pt x="1029" y="544"/>
                </a:cubicBezTo>
                <a:cubicBezTo>
                  <a:pt x="1029" y="245"/>
                  <a:pt x="800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3699027" y="1908690"/>
            <a:ext cx="156785" cy="156874"/>
          </a:xfrm>
          <a:custGeom>
            <a:rect b="b" l="l" r="r" t="t"/>
            <a:pathLst>
              <a:path extrusionOk="0" h="1761" w="1760">
                <a:moveTo>
                  <a:pt x="880" y="1"/>
                </a:moveTo>
                <a:cubicBezTo>
                  <a:pt x="394" y="1"/>
                  <a:pt x="0" y="395"/>
                  <a:pt x="0" y="881"/>
                </a:cubicBezTo>
                <a:cubicBezTo>
                  <a:pt x="0" y="1367"/>
                  <a:pt x="394" y="1760"/>
                  <a:pt x="880" y="1760"/>
                </a:cubicBezTo>
                <a:cubicBezTo>
                  <a:pt x="1366" y="1760"/>
                  <a:pt x="1759" y="1367"/>
                  <a:pt x="1759" y="881"/>
                </a:cubicBezTo>
                <a:cubicBezTo>
                  <a:pt x="1759" y="395"/>
                  <a:pt x="1366" y="1"/>
                  <a:pt x="880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395029" y="1498375"/>
            <a:ext cx="1390489" cy="494675"/>
          </a:xfrm>
          <a:custGeom>
            <a:rect b="b" l="l" r="r" t="t"/>
            <a:pathLst>
              <a:path extrusionOk="0" fill="none" h="5553" w="15609">
                <a:moveTo>
                  <a:pt x="1" y="0"/>
                </a:moveTo>
                <a:lnTo>
                  <a:pt x="9878" y="0"/>
                </a:lnTo>
                <a:lnTo>
                  <a:pt x="15608" y="5553"/>
                </a:lnTo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3729048" y="1938711"/>
            <a:ext cx="96833" cy="96922"/>
          </a:xfrm>
          <a:custGeom>
            <a:rect b="b" l="l" r="r" t="t"/>
            <a:pathLst>
              <a:path extrusionOk="0" h="1088" w="1087">
                <a:moveTo>
                  <a:pt x="543" y="1"/>
                </a:moveTo>
                <a:cubicBezTo>
                  <a:pt x="243" y="1"/>
                  <a:pt x="0" y="244"/>
                  <a:pt x="0" y="544"/>
                </a:cubicBezTo>
                <a:cubicBezTo>
                  <a:pt x="0" y="844"/>
                  <a:pt x="243" y="1087"/>
                  <a:pt x="543" y="1087"/>
                </a:cubicBezTo>
                <a:cubicBezTo>
                  <a:pt x="843" y="1087"/>
                  <a:pt x="1086" y="844"/>
                  <a:pt x="1086" y="544"/>
                </a:cubicBezTo>
                <a:cubicBezTo>
                  <a:pt x="1086" y="244"/>
                  <a:pt x="843" y="1"/>
                  <a:pt x="54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5314548" y="1911363"/>
            <a:ext cx="156874" cy="156785"/>
          </a:xfrm>
          <a:custGeom>
            <a:rect b="b" l="l" r="r" t="t"/>
            <a:pathLst>
              <a:path extrusionOk="0" h="1760" w="1761">
                <a:moveTo>
                  <a:pt x="881" y="1"/>
                </a:moveTo>
                <a:cubicBezTo>
                  <a:pt x="395" y="1"/>
                  <a:pt x="1" y="394"/>
                  <a:pt x="1" y="880"/>
                </a:cubicBezTo>
                <a:cubicBezTo>
                  <a:pt x="1" y="1366"/>
                  <a:pt x="395" y="1760"/>
                  <a:pt x="881" y="1760"/>
                </a:cubicBezTo>
                <a:cubicBezTo>
                  <a:pt x="1366" y="1760"/>
                  <a:pt x="1760" y="1366"/>
                  <a:pt x="1760" y="880"/>
                </a:cubicBezTo>
                <a:cubicBezTo>
                  <a:pt x="1760" y="394"/>
                  <a:pt x="1366" y="1"/>
                  <a:pt x="881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5385012" y="1500958"/>
            <a:ext cx="1390311" cy="494764"/>
          </a:xfrm>
          <a:custGeom>
            <a:rect b="b" l="l" r="r" t="t"/>
            <a:pathLst>
              <a:path extrusionOk="0" fill="none" h="5554" w="15607">
                <a:moveTo>
                  <a:pt x="15606" y="1"/>
                </a:moveTo>
                <a:lnTo>
                  <a:pt x="5730" y="1"/>
                </a:lnTo>
                <a:lnTo>
                  <a:pt x="0" y="5553"/>
                </a:lnTo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5344569" y="1941294"/>
            <a:ext cx="96922" cy="96833"/>
          </a:xfrm>
          <a:custGeom>
            <a:rect b="b" l="l" r="r" t="t"/>
            <a:pathLst>
              <a:path extrusionOk="0" h="1087" w="1088">
                <a:moveTo>
                  <a:pt x="544" y="1"/>
                </a:moveTo>
                <a:cubicBezTo>
                  <a:pt x="244" y="1"/>
                  <a:pt x="1" y="244"/>
                  <a:pt x="1" y="544"/>
                </a:cubicBezTo>
                <a:cubicBezTo>
                  <a:pt x="1" y="844"/>
                  <a:pt x="244" y="1087"/>
                  <a:pt x="544" y="1087"/>
                </a:cubicBezTo>
                <a:cubicBezTo>
                  <a:pt x="843" y="1087"/>
                  <a:pt x="1087" y="844"/>
                  <a:pt x="1087" y="544"/>
                </a:cubicBezTo>
                <a:cubicBezTo>
                  <a:pt x="1087" y="244"/>
                  <a:pt x="843" y="1"/>
                  <a:pt x="544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5344569" y="2863479"/>
            <a:ext cx="1399753" cy="4543"/>
          </a:xfrm>
          <a:custGeom>
            <a:rect b="b" l="l" r="r" t="t"/>
            <a:pathLst>
              <a:path extrusionOk="0" fill="none" h="51" w="15713">
                <a:moveTo>
                  <a:pt x="15712" y="1"/>
                </a:moveTo>
                <a:lnTo>
                  <a:pt x="0" y="50"/>
                </a:lnTo>
                <a:close/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5266087" y="2789630"/>
            <a:ext cx="156963" cy="156696"/>
          </a:xfrm>
          <a:custGeom>
            <a:rect b="b" l="l" r="r" t="t"/>
            <a:pathLst>
              <a:path extrusionOk="0" h="1759" w="1762">
                <a:moveTo>
                  <a:pt x="882" y="0"/>
                </a:moveTo>
                <a:cubicBezTo>
                  <a:pt x="881" y="0"/>
                  <a:pt x="879" y="0"/>
                  <a:pt x="878" y="0"/>
                </a:cubicBezTo>
                <a:cubicBezTo>
                  <a:pt x="393" y="1"/>
                  <a:pt x="0" y="397"/>
                  <a:pt x="2" y="882"/>
                </a:cubicBezTo>
                <a:cubicBezTo>
                  <a:pt x="4" y="1366"/>
                  <a:pt x="396" y="1759"/>
                  <a:pt x="880" y="1759"/>
                </a:cubicBezTo>
                <a:cubicBezTo>
                  <a:pt x="881" y="1759"/>
                  <a:pt x="883" y="1759"/>
                  <a:pt x="884" y="1759"/>
                </a:cubicBezTo>
                <a:cubicBezTo>
                  <a:pt x="1370" y="1758"/>
                  <a:pt x="1762" y="1362"/>
                  <a:pt x="1761" y="877"/>
                </a:cubicBezTo>
                <a:cubicBezTo>
                  <a:pt x="1759" y="392"/>
                  <a:pt x="1366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8"/>
          <p:cNvSpPr/>
          <p:nvPr/>
        </p:nvSpPr>
        <p:spPr>
          <a:xfrm>
            <a:off x="5296108" y="2819561"/>
            <a:ext cx="96922" cy="96833"/>
          </a:xfrm>
          <a:custGeom>
            <a:rect b="b" l="l" r="r" t="t"/>
            <a:pathLst>
              <a:path extrusionOk="0" h="1087" w="1088">
                <a:moveTo>
                  <a:pt x="544" y="0"/>
                </a:moveTo>
                <a:cubicBezTo>
                  <a:pt x="543" y="0"/>
                  <a:pt x="543" y="0"/>
                  <a:pt x="542" y="0"/>
                </a:cubicBezTo>
                <a:cubicBezTo>
                  <a:pt x="243" y="1"/>
                  <a:pt x="0" y="245"/>
                  <a:pt x="1" y="545"/>
                </a:cubicBezTo>
                <a:cubicBezTo>
                  <a:pt x="2" y="844"/>
                  <a:pt x="245" y="1087"/>
                  <a:pt x="544" y="1087"/>
                </a:cubicBezTo>
                <a:cubicBezTo>
                  <a:pt x="545" y="1087"/>
                  <a:pt x="545" y="1087"/>
                  <a:pt x="546" y="1087"/>
                </a:cubicBezTo>
                <a:cubicBezTo>
                  <a:pt x="846" y="1086"/>
                  <a:pt x="1088" y="841"/>
                  <a:pt x="1087" y="542"/>
                </a:cubicBezTo>
                <a:cubicBezTo>
                  <a:pt x="1086" y="243"/>
                  <a:pt x="844" y="0"/>
                  <a:pt x="5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2368660" y="2863479"/>
            <a:ext cx="1399842" cy="4543"/>
          </a:xfrm>
          <a:custGeom>
            <a:rect b="b" l="l" r="r" t="t"/>
            <a:pathLst>
              <a:path extrusionOk="0" fill="none" h="51" w="15714">
                <a:moveTo>
                  <a:pt x="1" y="1"/>
                </a:moveTo>
                <a:lnTo>
                  <a:pt x="15714" y="50"/>
                </a:lnTo>
                <a:close/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8"/>
          <p:cNvSpPr/>
          <p:nvPr/>
        </p:nvSpPr>
        <p:spPr>
          <a:xfrm>
            <a:off x="3689851" y="2789630"/>
            <a:ext cx="157142" cy="156696"/>
          </a:xfrm>
          <a:custGeom>
            <a:rect b="b" l="l" r="r" t="t"/>
            <a:pathLst>
              <a:path extrusionOk="0" h="1759" w="1764">
                <a:moveTo>
                  <a:pt x="882" y="0"/>
                </a:moveTo>
                <a:cubicBezTo>
                  <a:pt x="397" y="0"/>
                  <a:pt x="4" y="392"/>
                  <a:pt x="3" y="877"/>
                </a:cubicBezTo>
                <a:cubicBezTo>
                  <a:pt x="1" y="1362"/>
                  <a:pt x="394" y="1758"/>
                  <a:pt x="879" y="1759"/>
                </a:cubicBezTo>
                <a:cubicBezTo>
                  <a:pt x="880" y="1759"/>
                  <a:pt x="881" y="1759"/>
                  <a:pt x="882" y="1759"/>
                </a:cubicBezTo>
                <a:cubicBezTo>
                  <a:pt x="1367" y="1759"/>
                  <a:pt x="1760" y="1366"/>
                  <a:pt x="1762" y="882"/>
                </a:cubicBezTo>
                <a:cubicBezTo>
                  <a:pt x="1764" y="397"/>
                  <a:pt x="1371" y="1"/>
                  <a:pt x="885" y="0"/>
                </a:cubicBezTo>
                <a:cubicBezTo>
                  <a:pt x="884" y="0"/>
                  <a:pt x="883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3719961" y="2819561"/>
            <a:ext cx="97011" cy="96833"/>
          </a:xfrm>
          <a:custGeom>
            <a:rect b="b" l="l" r="r" t="t"/>
            <a:pathLst>
              <a:path extrusionOk="0" h="1087" w="1089">
                <a:moveTo>
                  <a:pt x="545" y="0"/>
                </a:moveTo>
                <a:cubicBezTo>
                  <a:pt x="245" y="0"/>
                  <a:pt x="3" y="243"/>
                  <a:pt x="2" y="542"/>
                </a:cubicBezTo>
                <a:cubicBezTo>
                  <a:pt x="1" y="841"/>
                  <a:pt x="243" y="1086"/>
                  <a:pt x="543" y="1087"/>
                </a:cubicBezTo>
                <a:cubicBezTo>
                  <a:pt x="544" y="1087"/>
                  <a:pt x="544" y="1087"/>
                  <a:pt x="545" y="1087"/>
                </a:cubicBezTo>
                <a:cubicBezTo>
                  <a:pt x="843" y="1087"/>
                  <a:pt x="1086" y="844"/>
                  <a:pt x="1087" y="545"/>
                </a:cubicBezTo>
                <a:cubicBezTo>
                  <a:pt x="1089" y="245"/>
                  <a:pt x="846" y="1"/>
                  <a:pt x="546" y="0"/>
                </a:cubicBezTo>
                <a:cubicBezTo>
                  <a:pt x="546" y="0"/>
                  <a:pt x="545" y="0"/>
                  <a:pt x="545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8"/>
          <p:cNvSpPr/>
          <p:nvPr/>
        </p:nvSpPr>
        <p:spPr>
          <a:xfrm>
            <a:off x="5263770" y="3654890"/>
            <a:ext cx="148590" cy="156874"/>
          </a:xfrm>
          <a:custGeom>
            <a:rect b="b" l="l" r="r" t="t"/>
            <a:pathLst>
              <a:path extrusionOk="0" h="1761" w="1668">
                <a:moveTo>
                  <a:pt x="835" y="1"/>
                </a:moveTo>
                <a:cubicBezTo>
                  <a:pt x="374" y="1"/>
                  <a:pt x="1" y="395"/>
                  <a:pt x="1" y="880"/>
                </a:cubicBezTo>
                <a:cubicBezTo>
                  <a:pt x="1" y="1366"/>
                  <a:pt x="374" y="1760"/>
                  <a:pt x="835" y="1760"/>
                </a:cubicBezTo>
                <a:cubicBezTo>
                  <a:pt x="1295" y="1760"/>
                  <a:pt x="1668" y="1366"/>
                  <a:pt x="1668" y="880"/>
                </a:cubicBezTo>
                <a:cubicBezTo>
                  <a:pt x="1668" y="395"/>
                  <a:pt x="1295" y="1"/>
                  <a:pt x="835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5330405" y="3727404"/>
            <a:ext cx="1417570" cy="494675"/>
          </a:xfrm>
          <a:custGeom>
            <a:rect b="b" l="l" r="r" t="t"/>
            <a:pathLst>
              <a:path extrusionOk="0" fill="none" h="5553" w="15913">
                <a:moveTo>
                  <a:pt x="15913" y="5553"/>
                </a:moveTo>
                <a:lnTo>
                  <a:pt x="5428" y="5553"/>
                </a:lnTo>
                <a:lnTo>
                  <a:pt x="1" y="1"/>
                </a:lnTo>
              </a:path>
            </a:pathLst>
          </a:custGeom>
          <a:noFill/>
          <a:ln cap="flat" cmpd="sng" w="19050">
            <a:solidFill>
              <a:srgbClr val="3F2DA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5292277" y="3684822"/>
            <a:ext cx="91666" cy="96922"/>
          </a:xfrm>
          <a:custGeom>
            <a:rect b="b" l="l" r="r" t="t"/>
            <a:pathLst>
              <a:path extrusionOk="0" h="1088" w="1029">
                <a:moveTo>
                  <a:pt x="515" y="1"/>
                </a:moveTo>
                <a:cubicBezTo>
                  <a:pt x="230" y="1"/>
                  <a:pt x="0" y="245"/>
                  <a:pt x="0" y="544"/>
                </a:cubicBezTo>
                <a:cubicBezTo>
                  <a:pt x="0" y="844"/>
                  <a:pt x="230" y="1087"/>
                  <a:pt x="515" y="1087"/>
                </a:cubicBezTo>
                <a:cubicBezTo>
                  <a:pt x="798" y="1087"/>
                  <a:pt x="1029" y="844"/>
                  <a:pt x="1029" y="544"/>
                </a:cubicBezTo>
                <a:cubicBezTo>
                  <a:pt x="1029" y="245"/>
                  <a:pt x="798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8"/>
          <p:cNvSpPr txBox="1"/>
          <p:nvPr/>
        </p:nvSpPr>
        <p:spPr>
          <a:xfrm>
            <a:off x="6859914" y="121432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6" name="Google Shape;576;p18"/>
          <p:cNvSpPr txBox="1"/>
          <p:nvPr/>
        </p:nvSpPr>
        <p:spPr>
          <a:xfrm>
            <a:off x="6859921" y="1444194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18"/>
          <p:cNvSpPr txBox="1"/>
          <p:nvPr/>
        </p:nvSpPr>
        <p:spPr>
          <a:xfrm>
            <a:off x="6859914" y="2502186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8" name="Google Shape;578;p18"/>
          <p:cNvSpPr txBox="1"/>
          <p:nvPr/>
        </p:nvSpPr>
        <p:spPr>
          <a:xfrm>
            <a:off x="6859921" y="2732077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18"/>
          <p:cNvSpPr txBox="1"/>
          <p:nvPr/>
        </p:nvSpPr>
        <p:spPr>
          <a:xfrm>
            <a:off x="6859914" y="3898650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0" name="Google Shape;580;p18"/>
          <p:cNvSpPr txBox="1"/>
          <p:nvPr/>
        </p:nvSpPr>
        <p:spPr>
          <a:xfrm>
            <a:off x="6859923" y="4128525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18"/>
          <p:cNvSpPr txBox="1"/>
          <p:nvPr/>
        </p:nvSpPr>
        <p:spPr>
          <a:xfrm>
            <a:off x="1189653" y="121432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2" name="Google Shape;582;p18"/>
          <p:cNvSpPr txBox="1"/>
          <p:nvPr/>
        </p:nvSpPr>
        <p:spPr>
          <a:xfrm>
            <a:off x="439387" y="1444194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1189653" y="250217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439387" y="2732077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18"/>
          <p:cNvSpPr txBox="1"/>
          <p:nvPr/>
        </p:nvSpPr>
        <p:spPr>
          <a:xfrm>
            <a:off x="1189653" y="3898650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18"/>
          <p:cNvSpPr txBox="1"/>
          <p:nvPr/>
        </p:nvSpPr>
        <p:spPr>
          <a:xfrm>
            <a:off x="439387" y="4128525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9"/>
          <p:cNvGrpSpPr/>
          <p:nvPr/>
        </p:nvGrpSpPr>
        <p:grpSpPr>
          <a:xfrm>
            <a:off x="457200" y="1791870"/>
            <a:ext cx="2773410" cy="715403"/>
            <a:chOff x="457200" y="1791870"/>
            <a:chExt cx="2773410" cy="715403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791870"/>
              <a:ext cx="602259" cy="715398"/>
            </a:xfrm>
            <a:custGeom>
              <a:rect b="b" l="l" r="r" t="t"/>
              <a:pathLst>
                <a:path extrusionOk="0" h="3326" w="3983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059325" y="1791875"/>
              <a:ext cx="2171285" cy="715398"/>
            </a:xfrm>
            <a:custGeom>
              <a:rect b="b" l="l" r="r" t="t"/>
              <a:pathLst>
                <a:path extrusionOk="0" h="3326" w="12705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9"/>
          <p:cNvSpPr txBox="1"/>
          <p:nvPr/>
        </p:nvSpPr>
        <p:spPr>
          <a:xfrm>
            <a:off x="1147937" y="185466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19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596" name="Google Shape;596;p19"/>
          <p:cNvGrpSpPr/>
          <p:nvPr/>
        </p:nvGrpSpPr>
        <p:grpSpPr>
          <a:xfrm>
            <a:off x="457200" y="3706829"/>
            <a:ext cx="2773410" cy="715397"/>
            <a:chOff x="457200" y="3706829"/>
            <a:chExt cx="2773410" cy="715397"/>
          </a:xfrm>
        </p:grpSpPr>
        <p:sp>
          <p:nvSpPr>
            <p:cNvPr id="597" name="Google Shape;597;p19"/>
            <p:cNvSpPr/>
            <p:nvPr/>
          </p:nvSpPr>
          <p:spPr>
            <a:xfrm>
              <a:off x="457200" y="3706829"/>
              <a:ext cx="602259" cy="715396"/>
            </a:xfrm>
            <a:custGeom>
              <a:rect b="b" l="l" r="r" t="t"/>
              <a:pathLst>
                <a:path extrusionOk="0" h="3327" w="3983">
                  <a:moveTo>
                    <a:pt x="0" y="1"/>
                  </a:moveTo>
                  <a:lnTo>
                    <a:pt x="0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059325" y="3706830"/>
              <a:ext cx="2171285" cy="715396"/>
            </a:xfrm>
            <a:custGeom>
              <a:rect b="b" l="l" r="r" t="t"/>
              <a:pathLst>
                <a:path extrusionOk="0" h="3327" w="12705">
                  <a:moveTo>
                    <a:pt x="1" y="1"/>
                  </a:moveTo>
                  <a:lnTo>
                    <a:pt x="1" y="3327"/>
                  </a:lnTo>
                  <a:lnTo>
                    <a:pt x="12705" y="3327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9"/>
          <p:cNvGrpSpPr/>
          <p:nvPr/>
        </p:nvGrpSpPr>
        <p:grpSpPr>
          <a:xfrm>
            <a:off x="560605" y="3924790"/>
            <a:ext cx="393002" cy="281850"/>
            <a:chOff x="1140783" y="3760546"/>
            <a:chExt cx="349988" cy="251002"/>
          </a:xfrm>
        </p:grpSpPr>
        <p:sp>
          <p:nvSpPr>
            <p:cNvPr id="600" name="Google Shape;600;p19"/>
            <p:cNvSpPr/>
            <p:nvPr/>
          </p:nvSpPr>
          <p:spPr>
            <a:xfrm>
              <a:off x="1308848" y="3760546"/>
              <a:ext cx="14004" cy="99108"/>
            </a:xfrm>
            <a:custGeom>
              <a:rect b="b" l="l" r="r" t="t"/>
              <a:pathLst>
                <a:path extrusionOk="0" h="736" w="104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684"/>
                  </a:lnTo>
                  <a:cubicBezTo>
                    <a:pt x="1" y="713"/>
                    <a:pt x="24" y="736"/>
                    <a:pt x="52" y="736"/>
                  </a:cubicBezTo>
                  <a:cubicBezTo>
                    <a:pt x="81" y="736"/>
                    <a:pt x="104" y="713"/>
                    <a:pt x="104" y="684"/>
                  </a:cubicBezTo>
                  <a:lnTo>
                    <a:pt x="104" y="52"/>
                  </a:lnTo>
                  <a:cubicBezTo>
                    <a:pt x="104" y="24"/>
                    <a:pt x="81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140783" y="3777782"/>
              <a:ext cx="151086" cy="233765"/>
            </a:xfrm>
            <a:custGeom>
              <a:rect b="b" l="l" r="r" t="t"/>
              <a:pathLst>
                <a:path extrusionOk="0" h="1736" w="1122">
                  <a:moveTo>
                    <a:pt x="580" y="104"/>
                  </a:moveTo>
                  <a:cubicBezTo>
                    <a:pt x="585" y="104"/>
                    <a:pt x="591" y="105"/>
                    <a:pt x="596" y="106"/>
                  </a:cubicBezTo>
                  <a:cubicBezTo>
                    <a:pt x="796" y="155"/>
                    <a:pt x="897" y="379"/>
                    <a:pt x="938" y="508"/>
                  </a:cubicBezTo>
                  <a:cubicBezTo>
                    <a:pt x="1004" y="713"/>
                    <a:pt x="1015" y="962"/>
                    <a:pt x="968" y="1157"/>
                  </a:cubicBezTo>
                  <a:cubicBezTo>
                    <a:pt x="896" y="1456"/>
                    <a:pt x="674" y="1632"/>
                    <a:pt x="392" y="1632"/>
                  </a:cubicBezTo>
                  <a:cubicBezTo>
                    <a:pt x="335" y="1632"/>
                    <a:pt x="275" y="1625"/>
                    <a:pt x="214" y="1610"/>
                  </a:cubicBezTo>
                  <a:cubicBezTo>
                    <a:pt x="157" y="1597"/>
                    <a:pt x="120" y="1508"/>
                    <a:pt x="113" y="1366"/>
                  </a:cubicBezTo>
                  <a:cubicBezTo>
                    <a:pt x="105" y="1221"/>
                    <a:pt x="127" y="1029"/>
                    <a:pt x="176" y="828"/>
                  </a:cubicBezTo>
                  <a:cubicBezTo>
                    <a:pt x="227" y="621"/>
                    <a:pt x="301" y="425"/>
                    <a:pt x="380" y="291"/>
                  </a:cubicBezTo>
                  <a:cubicBezTo>
                    <a:pt x="451" y="170"/>
                    <a:pt x="522" y="104"/>
                    <a:pt x="580" y="104"/>
                  </a:cubicBezTo>
                  <a:close/>
                  <a:moveTo>
                    <a:pt x="580" y="0"/>
                  </a:moveTo>
                  <a:cubicBezTo>
                    <a:pt x="505" y="0"/>
                    <a:pt x="403" y="49"/>
                    <a:pt x="291" y="238"/>
                  </a:cubicBezTo>
                  <a:cubicBezTo>
                    <a:pt x="206" y="383"/>
                    <a:pt x="130" y="583"/>
                    <a:pt x="76" y="803"/>
                  </a:cubicBezTo>
                  <a:cubicBezTo>
                    <a:pt x="25" y="1015"/>
                    <a:pt x="1" y="1216"/>
                    <a:pt x="10" y="1373"/>
                  </a:cubicBezTo>
                  <a:cubicBezTo>
                    <a:pt x="24" y="1619"/>
                    <a:pt x="115" y="1692"/>
                    <a:pt x="189" y="1711"/>
                  </a:cubicBezTo>
                  <a:cubicBezTo>
                    <a:pt x="258" y="1727"/>
                    <a:pt x="325" y="1736"/>
                    <a:pt x="389" y="1736"/>
                  </a:cubicBezTo>
                  <a:cubicBezTo>
                    <a:pt x="719" y="1736"/>
                    <a:pt x="985" y="1527"/>
                    <a:pt x="1069" y="1181"/>
                  </a:cubicBezTo>
                  <a:cubicBezTo>
                    <a:pt x="1121" y="966"/>
                    <a:pt x="1109" y="703"/>
                    <a:pt x="1036" y="476"/>
                  </a:cubicBezTo>
                  <a:cubicBezTo>
                    <a:pt x="953" y="217"/>
                    <a:pt x="805" y="51"/>
                    <a:pt x="621" y="5"/>
                  </a:cubicBezTo>
                  <a:cubicBezTo>
                    <a:pt x="608" y="2"/>
                    <a:pt x="595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339820" y="3777782"/>
              <a:ext cx="150951" cy="233765"/>
            </a:xfrm>
            <a:custGeom>
              <a:rect b="b" l="l" r="r" t="t"/>
              <a:pathLst>
                <a:path extrusionOk="0" h="1736" w="1121">
                  <a:moveTo>
                    <a:pt x="542" y="104"/>
                  </a:moveTo>
                  <a:cubicBezTo>
                    <a:pt x="668" y="104"/>
                    <a:pt x="845" y="417"/>
                    <a:pt x="945" y="828"/>
                  </a:cubicBezTo>
                  <a:cubicBezTo>
                    <a:pt x="994" y="1029"/>
                    <a:pt x="1017" y="1221"/>
                    <a:pt x="1009" y="1366"/>
                  </a:cubicBezTo>
                  <a:cubicBezTo>
                    <a:pt x="1001" y="1508"/>
                    <a:pt x="964" y="1597"/>
                    <a:pt x="907" y="1610"/>
                  </a:cubicBezTo>
                  <a:cubicBezTo>
                    <a:pt x="846" y="1625"/>
                    <a:pt x="786" y="1632"/>
                    <a:pt x="729" y="1632"/>
                  </a:cubicBezTo>
                  <a:cubicBezTo>
                    <a:pt x="448" y="1632"/>
                    <a:pt x="226" y="1456"/>
                    <a:pt x="153" y="1157"/>
                  </a:cubicBezTo>
                  <a:cubicBezTo>
                    <a:pt x="105" y="962"/>
                    <a:pt x="117" y="713"/>
                    <a:pt x="184" y="508"/>
                  </a:cubicBezTo>
                  <a:cubicBezTo>
                    <a:pt x="225" y="379"/>
                    <a:pt x="325" y="155"/>
                    <a:pt x="525" y="106"/>
                  </a:cubicBezTo>
                  <a:cubicBezTo>
                    <a:pt x="531" y="104"/>
                    <a:pt x="536" y="104"/>
                    <a:pt x="542" y="104"/>
                  </a:cubicBezTo>
                  <a:close/>
                  <a:moveTo>
                    <a:pt x="542" y="0"/>
                  </a:moveTo>
                  <a:cubicBezTo>
                    <a:pt x="527" y="0"/>
                    <a:pt x="513" y="2"/>
                    <a:pt x="501" y="5"/>
                  </a:cubicBezTo>
                  <a:cubicBezTo>
                    <a:pt x="316" y="51"/>
                    <a:pt x="168" y="217"/>
                    <a:pt x="85" y="476"/>
                  </a:cubicBezTo>
                  <a:cubicBezTo>
                    <a:pt x="12" y="703"/>
                    <a:pt x="0" y="966"/>
                    <a:pt x="53" y="1181"/>
                  </a:cubicBezTo>
                  <a:cubicBezTo>
                    <a:pt x="136" y="1527"/>
                    <a:pt x="403" y="1736"/>
                    <a:pt x="732" y="1736"/>
                  </a:cubicBezTo>
                  <a:cubicBezTo>
                    <a:pt x="797" y="1736"/>
                    <a:pt x="863" y="1727"/>
                    <a:pt x="932" y="1711"/>
                  </a:cubicBezTo>
                  <a:cubicBezTo>
                    <a:pt x="1006" y="1692"/>
                    <a:pt x="1098" y="1619"/>
                    <a:pt x="1112" y="1373"/>
                  </a:cubicBezTo>
                  <a:cubicBezTo>
                    <a:pt x="1120" y="1216"/>
                    <a:pt x="1096" y="1015"/>
                    <a:pt x="1045" y="803"/>
                  </a:cubicBezTo>
                  <a:cubicBezTo>
                    <a:pt x="991" y="583"/>
                    <a:pt x="915" y="383"/>
                    <a:pt x="831" y="238"/>
                  </a:cubicBezTo>
                  <a:cubicBezTo>
                    <a:pt x="719" y="49"/>
                    <a:pt x="617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277876" y="3848748"/>
              <a:ext cx="76216" cy="44437"/>
            </a:xfrm>
            <a:custGeom>
              <a:rect b="b" l="l" r="r" t="t"/>
              <a:pathLst>
                <a:path extrusionOk="0" h="330" w="566">
                  <a:moveTo>
                    <a:pt x="283" y="0"/>
                  </a:moveTo>
                  <a:cubicBezTo>
                    <a:pt x="269" y="0"/>
                    <a:pt x="256" y="6"/>
                    <a:pt x="246" y="16"/>
                  </a:cubicBezTo>
                  <a:lnTo>
                    <a:pt x="20" y="241"/>
                  </a:lnTo>
                  <a:cubicBezTo>
                    <a:pt x="0" y="261"/>
                    <a:pt x="0" y="295"/>
                    <a:pt x="20" y="315"/>
                  </a:cubicBezTo>
                  <a:cubicBezTo>
                    <a:pt x="30" y="325"/>
                    <a:pt x="44" y="330"/>
                    <a:pt x="57" y="330"/>
                  </a:cubicBezTo>
                  <a:cubicBezTo>
                    <a:pt x="70" y="330"/>
                    <a:pt x="83" y="325"/>
                    <a:pt x="94" y="315"/>
                  </a:cubicBezTo>
                  <a:lnTo>
                    <a:pt x="282" y="125"/>
                  </a:lnTo>
                  <a:lnTo>
                    <a:pt x="472" y="315"/>
                  </a:lnTo>
                  <a:cubicBezTo>
                    <a:pt x="482" y="324"/>
                    <a:pt x="495" y="330"/>
                    <a:pt x="508" y="330"/>
                  </a:cubicBezTo>
                  <a:cubicBezTo>
                    <a:pt x="521" y="330"/>
                    <a:pt x="534" y="324"/>
                    <a:pt x="545" y="315"/>
                  </a:cubicBezTo>
                  <a:cubicBezTo>
                    <a:pt x="565" y="295"/>
                    <a:pt x="565" y="261"/>
                    <a:pt x="545" y="241"/>
                  </a:cubicBezTo>
                  <a:lnTo>
                    <a:pt x="319" y="16"/>
                  </a:lnTo>
                  <a:cubicBezTo>
                    <a:pt x="309" y="6"/>
                    <a:pt x="296" y="0"/>
                    <a:pt x="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457200" y="2749352"/>
            <a:ext cx="2773410" cy="715401"/>
            <a:chOff x="457200" y="2749352"/>
            <a:chExt cx="2773410" cy="715401"/>
          </a:xfrm>
        </p:grpSpPr>
        <p:sp>
          <p:nvSpPr>
            <p:cNvPr id="605" name="Google Shape;605;p19"/>
            <p:cNvSpPr/>
            <p:nvPr/>
          </p:nvSpPr>
          <p:spPr>
            <a:xfrm>
              <a:off x="457200" y="2749352"/>
              <a:ext cx="602259" cy="715398"/>
            </a:xfrm>
            <a:custGeom>
              <a:rect b="b" l="l" r="r" t="t"/>
              <a:pathLst>
                <a:path extrusionOk="0" h="3326" w="3983">
                  <a:moveTo>
                    <a:pt x="0" y="1"/>
                  </a:moveTo>
                  <a:lnTo>
                    <a:pt x="0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059325" y="2749355"/>
              <a:ext cx="2171285" cy="715398"/>
            </a:xfrm>
            <a:custGeom>
              <a:rect b="b" l="l" r="r" t="t"/>
              <a:pathLst>
                <a:path extrusionOk="0" h="3326" w="12705">
                  <a:moveTo>
                    <a:pt x="1" y="1"/>
                  </a:moveTo>
                  <a:lnTo>
                    <a:pt x="1" y="3326"/>
                  </a:lnTo>
                  <a:lnTo>
                    <a:pt x="12705" y="3326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573228" y="2977014"/>
            <a:ext cx="369494" cy="260533"/>
            <a:chOff x="1152024" y="2824562"/>
            <a:chExt cx="329053" cy="232018"/>
          </a:xfrm>
        </p:grpSpPr>
        <p:sp>
          <p:nvSpPr>
            <p:cNvPr id="608" name="Google Shape;608;p19"/>
            <p:cNvSpPr/>
            <p:nvPr/>
          </p:nvSpPr>
          <p:spPr>
            <a:xfrm>
              <a:off x="1152024" y="2859846"/>
              <a:ext cx="56556" cy="162801"/>
            </a:xfrm>
            <a:custGeom>
              <a:rect b="b" l="l" r="r" t="t"/>
              <a:pathLst>
                <a:path extrusionOk="0" h="1209" w="420"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157"/>
                  </a:lnTo>
                  <a:cubicBezTo>
                    <a:pt x="0" y="1185"/>
                    <a:pt x="24" y="1208"/>
                    <a:pt x="52" y="1208"/>
                  </a:cubicBezTo>
                  <a:lnTo>
                    <a:pt x="368" y="1208"/>
                  </a:lnTo>
                  <a:cubicBezTo>
                    <a:pt x="396" y="1208"/>
                    <a:pt x="420" y="1185"/>
                    <a:pt x="420" y="1157"/>
                  </a:cubicBezTo>
                  <a:cubicBezTo>
                    <a:pt x="420" y="1128"/>
                    <a:pt x="396" y="1105"/>
                    <a:pt x="368" y="1105"/>
                  </a:cubicBezTo>
                  <a:lnTo>
                    <a:pt x="104" y="1105"/>
                  </a:lnTo>
                  <a:lnTo>
                    <a:pt x="104" y="105"/>
                  </a:lnTo>
                  <a:lnTo>
                    <a:pt x="368" y="105"/>
                  </a:lnTo>
                  <a:cubicBezTo>
                    <a:pt x="396" y="105"/>
                    <a:pt x="420" y="81"/>
                    <a:pt x="420" y="52"/>
                  </a:cubicBezTo>
                  <a:cubicBezTo>
                    <a:pt x="420" y="24"/>
                    <a:pt x="396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194576" y="2825912"/>
              <a:ext cx="56421" cy="230668"/>
            </a:xfrm>
            <a:custGeom>
              <a:rect b="b" l="l" r="r" t="t"/>
              <a:pathLst>
                <a:path extrusionOk="0" h="1713" w="419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562"/>
                  </a:lnTo>
                  <a:cubicBezTo>
                    <a:pt x="0" y="590"/>
                    <a:pt x="23" y="613"/>
                    <a:pt x="52" y="613"/>
                  </a:cubicBezTo>
                  <a:cubicBezTo>
                    <a:pt x="80" y="613"/>
                    <a:pt x="104" y="590"/>
                    <a:pt x="104" y="562"/>
                  </a:cubicBezTo>
                  <a:lnTo>
                    <a:pt x="104" y="104"/>
                  </a:lnTo>
                  <a:lnTo>
                    <a:pt x="316" y="104"/>
                  </a:lnTo>
                  <a:lnTo>
                    <a:pt x="316" y="1609"/>
                  </a:lnTo>
                  <a:lnTo>
                    <a:pt x="104" y="1609"/>
                  </a:lnTo>
                  <a:lnTo>
                    <a:pt x="104" y="1014"/>
                  </a:lnTo>
                  <a:cubicBezTo>
                    <a:pt x="104" y="986"/>
                    <a:pt x="80" y="962"/>
                    <a:pt x="52" y="962"/>
                  </a:cubicBezTo>
                  <a:cubicBezTo>
                    <a:pt x="23" y="962"/>
                    <a:pt x="0" y="986"/>
                    <a:pt x="0" y="1014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242057" y="2911687"/>
              <a:ext cx="154183" cy="56421"/>
            </a:xfrm>
            <a:custGeom>
              <a:rect b="b" l="l" r="r" t="t"/>
              <a:pathLst>
                <a:path extrusionOk="0" h="419" w="1145">
                  <a:moveTo>
                    <a:pt x="1041" y="103"/>
                  </a:moveTo>
                  <a:lnTo>
                    <a:pt x="1041" y="315"/>
                  </a:lnTo>
                  <a:lnTo>
                    <a:pt x="104" y="315"/>
                  </a:lnTo>
                  <a:lnTo>
                    <a:pt x="104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2"/>
                  </a:cubicBezTo>
                  <a:lnTo>
                    <a:pt x="1" y="367"/>
                  </a:lnTo>
                  <a:cubicBezTo>
                    <a:pt x="1" y="396"/>
                    <a:pt x="23" y="419"/>
                    <a:pt x="52" y="419"/>
                  </a:cubicBezTo>
                  <a:lnTo>
                    <a:pt x="1093" y="419"/>
                  </a:lnTo>
                  <a:cubicBezTo>
                    <a:pt x="1122" y="419"/>
                    <a:pt x="1144" y="396"/>
                    <a:pt x="1144" y="367"/>
                  </a:cubicBezTo>
                  <a:lnTo>
                    <a:pt x="1144" y="52"/>
                  </a:lnTo>
                  <a:cubicBezTo>
                    <a:pt x="1144" y="23"/>
                    <a:pt x="1122" y="0"/>
                    <a:pt x="1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424656" y="2858496"/>
              <a:ext cx="56421" cy="162801"/>
            </a:xfrm>
            <a:custGeom>
              <a:rect b="b" l="l" r="r" t="t"/>
              <a:pathLst>
                <a:path extrusionOk="0" h="1209" w="419"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cubicBezTo>
                    <a:pt x="1" y="81"/>
                    <a:pt x="23" y="105"/>
                    <a:pt x="52" y="105"/>
                  </a:cubicBezTo>
                  <a:lnTo>
                    <a:pt x="316" y="105"/>
                  </a:lnTo>
                  <a:lnTo>
                    <a:pt x="316" y="1105"/>
                  </a:lnTo>
                  <a:lnTo>
                    <a:pt x="52" y="1105"/>
                  </a:lnTo>
                  <a:cubicBezTo>
                    <a:pt x="23" y="1105"/>
                    <a:pt x="1" y="1128"/>
                    <a:pt x="1" y="1157"/>
                  </a:cubicBezTo>
                  <a:cubicBezTo>
                    <a:pt x="1" y="1185"/>
                    <a:pt x="23" y="1208"/>
                    <a:pt x="52" y="1208"/>
                  </a:cubicBezTo>
                  <a:lnTo>
                    <a:pt x="367" y="1208"/>
                  </a:lnTo>
                  <a:cubicBezTo>
                    <a:pt x="396" y="1208"/>
                    <a:pt x="419" y="1185"/>
                    <a:pt x="419" y="1157"/>
                  </a:cubicBezTo>
                  <a:lnTo>
                    <a:pt x="419" y="52"/>
                  </a:lnTo>
                  <a:cubicBezTo>
                    <a:pt x="419" y="24"/>
                    <a:pt x="396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382238" y="2824562"/>
              <a:ext cx="56421" cy="230668"/>
            </a:xfrm>
            <a:custGeom>
              <a:rect b="b" l="l" r="r" t="t"/>
              <a:pathLst>
                <a:path extrusionOk="0" h="1713" w="419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1198"/>
                  </a:lnTo>
                  <a:cubicBezTo>
                    <a:pt x="419" y="1169"/>
                    <a:pt x="396" y="1147"/>
                    <a:pt x="367" y="1147"/>
                  </a:cubicBezTo>
                  <a:cubicBezTo>
                    <a:pt x="338" y="1147"/>
                    <a:pt x="316" y="1169"/>
                    <a:pt x="316" y="1198"/>
                  </a:cubicBezTo>
                  <a:lnTo>
                    <a:pt x="316" y="1609"/>
                  </a:lnTo>
                  <a:lnTo>
                    <a:pt x="103" y="1609"/>
                  </a:lnTo>
                  <a:lnTo>
                    <a:pt x="103" y="104"/>
                  </a:lnTo>
                  <a:lnTo>
                    <a:pt x="316" y="104"/>
                  </a:lnTo>
                  <a:lnTo>
                    <a:pt x="316" y="1014"/>
                  </a:lnTo>
                  <a:cubicBezTo>
                    <a:pt x="316" y="1043"/>
                    <a:pt x="338" y="1066"/>
                    <a:pt x="367" y="1066"/>
                  </a:cubicBezTo>
                  <a:cubicBezTo>
                    <a:pt x="396" y="1066"/>
                    <a:pt x="419" y="1043"/>
                    <a:pt x="419" y="1014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9"/>
          <p:cNvGrpSpPr/>
          <p:nvPr/>
        </p:nvGrpSpPr>
        <p:grpSpPr>
          <a:xfrm>
            <a:off x="608550" y="1997343"/>
            <a:ext cx="304682" cy="304682"/>
            <a:chOff x="1183479" y="1803840"/>
            <a:chExt cx="271335" cy="271335"/>
          </a:xfrm>
        </p:grpSpPr>
        <p:sp>
          <p:nvSpPr>
            <p:cNvPr id="614" name="Google Shape;614;p19"/>
            <p:cNvSpPr/>
            <p:nvPr/>
          </p:nvSpPr>
          <p:spPr>
            <a:xfrm>
              <a:off x="1183479" y="1803840"/>
              <a:ext cx="271335" cy="271335"/>
            </a:xfrm>
            <a:custGeom>
              <a:rect b="b" l="l" r="r" t="t"/>
              <a:pathLst>
                <a:path extrusionOk="0" h="2015" w="2015">
                  <a:moveTo>
                    <a:pt x="1008" y="104"/>
                  </a:moveTo>
                  <a:cubicBezTo>
                    <a:pt x="1506" y="104"/>
                    <a:pt x="1911" y="510"/>
                    <a:pt x="1911" y="1007"/>
                  </a:cubicBezTo>
                  <a:cubicBezTo>
                    <a:pt x="1911" y="1506"/>
                    <a:pt x="1506" y="1911"/>
                    <a:pt x="1008" y="1911"/>
                  </a:cubicBezTo>
                  <a:cubicBezTo>
                    <a:pt x="509" y="1911"/>
                    <a:pt x="104" y="1506"/>
                    <a:pt x="104" y="1007"/>
                  </a:cubicBezTo>
                  <a:cubicBezTo>
                    <a:pt x="104" y="510"/>
                    <a:pt x="509" y="104"/>
                    <a:pt x="1008" y="104"/>
                  </a:cubicBezTo>
                  <a:close/>
                  <a:moveTo>
                    <a:pt x="1008" y="1"/>
                  </a:moveTo>
                  <a:cubicBezTo>
                    <a:pt x="452" y="1"/>
                    <a:pt x="1" y="453"/>
                    <a:pt x="1" y="1007"/>
                  </a:cubicBezTo>
                  <a:cubicBezTo>
                    <a:pt x="1" y="1563"/>
                    <a:pt x="452" y="2014"/>
                    <a:pt x="1008" y="2014"/>
                  </a:cubicBezTo>
                  <a:cubicBezTo>
                    <a:pt x="1563" y="2014"/>
                    <a:pt x="2014" y="1563"/>
                    <a:pt x="2014" y="1007"/>
                  </a:cubicBezTo>
                  <a:cubicBezTo>
                    <a:pt x="2014" y="453"/>
                    <a:pt x="1563" y="1"/>
                    <a:pt x="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229668" y="1850029"/>
              <a:ext cx="178960" cy="178960"/>
            </a:xfrm>
            <a:custGeom>
              <a:rect b="b" l="l" r="r" t="t"/>
              <a:pathLst>
                <a:path extrusionOk="0" h="1329" w="1329">
                  <a:moveTo>
                    <a:pt x="665" y="104"/>
                  </a:moveTo>
                  <a:cubicBezTo>
                    <a:pt x="974" y="104"/>
                    <a:pt x="1225" y="355"/>
                    <a:pt x="1225" y="664"/>
                  </a:cubicBezTo>
                  <a:cubicBezTo>
                    <a:pt x="1225" y="973"/>
                    <a:pt x="974" y="1225"/>
                    <a:pt x="665" y="1225"/>
                  </a:cubicBezTo>
                  <a:cubicBezTo>
                    <a:pt x="355" y="1225"/>
                    <a:pt x="104" y="973"/>
                    <a:pt x="104" y="664"/>
                  </a:cubicBezTo>
                  <a:cubicBezTo>
                    <a:pt x="104" y="355"/>
                    <a:pt x="355" y="104"/>
                    <a:pt x="665" y="104"/>
                  </a:cubicBezTo>
                  <a:close/>
                  <a:moveTo>
                    <a:pt x="665" y="1"/>
                  </a:moveTo>
                  <a:cubicBezTo>
                    <a:pt x="299" y="1"/>
                    <a:pt x="0" y="298"/>
                    <a:pt x="0" y="664"/>
                  </a:cubicBezTo>
                  <a:cubicBezTo>
                    <a:pt x="0" y="1031"/>
                    <a:pt x="299" y="1329"/>
                    <a:pt x="665" y="1329"/>
                  </a:cubicBezTo>
                  <a:cubicBezTo>
                    <a:pt x="1030" y="1329"/>
                    <a:pt x="1328" y="1031"/>
                    <a:pt x="1328" y="664"/>
                  </a:cubicBezTo>
                  <a:cubicBezTo>
                    <a:pt x="1328" y="298"/>
                    <a:pt x="1030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284609" y="1904970"/>
              <a:ext cx="69079" cy="69079"/>
            </a:xfrm>
            <a:custGeom>
              <a:rect b="b" l="l" r="r" t="t"/>
              <a:pathLst>
                <a:path extrusionOk="0" h="513" w="513">
                  <a:moveTo>
                    <a:pt x="257" y="104"/>
                  </a:moveTo>
                  <a:cubicBezTo>
                    <a:pt x="340" y="104"/>
                    <a:pt x="409" y="173"/>
                    <a:pt x="409" y="256"/>
                  </a:cubicBezTo>
                  <a:cubicBezTo>
                    <a:pt x="409" y="341"/>
                    <a:pt x="340" y="409"/>
                    <a:pt x="257" y="409"/>
                  </a:cubicBezTo>
                  <a:cubicBezTo>
                    <a:pt x="173" y="409"/>
                    <a:pt x="104" y="341"/>
                    <a:pt x="104" y="256"/>
                  </a:cubicBezTo>
                  <a:cubicBezTo>
                    <a:pt x="104" y="173"/>
                    <a:pt x="173" y="104"/>
                    <a:pt x="257" y="104"/>
                  </a:cubicBezTo>
                  <a:close/>
                  <a:moveTo>
                    <a:pt x="257" y="0"/>
                  </a:moveTo>
                  <a:cubicBezTo>
                    <a:pt x="115" y="0"/>
                    <a:pt x="1" y="116"/>
                    <a:pt x="1" y="256"/>
                  </a:cubicBezTo>
                  <a:cubicBezTo>
                    <a:pt x="1" y="398"/>
                    <a:pt x="115" y="512"/>
                    <a:pt x="257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6"/>
                    <a:pt x="39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9"/>
          <p:cNvGrpSpPr/>
          <p:nvPr/>
        </p:nvGrpSpPr>
        <p:grpSpPr>
          <a:xfrm>
            <a:off x="3557254" y="1791870"/>
            <a:ext cx="2773385" cy="715403"/>
            <a:chOff x="3557254" y="1791870"/>
            <a:chExt cx="2773385" cy="715403"/>
          </a:xfrm>
        </p:grpSpPr>
        <p:sp>
          <p:nvSpPr>
            <p:cNvPr id="618" name="Google Shape;618;p19"/>
            <p:cNvSpPr/>
            <p:nvPr/>
          </p:nvSpPr>
          <p:spPr>
            <a:xfrm>
              <a:off x="3557254" y="1791870"/>
              <a:ext cx="602259" cy="715398"/>
            </a:xfrm>
            <a:custGeom>
              <a:rect b="b" l="l" r="r" t="t"/>
              <a:pathLst>
                <a:path extrusionOk="0" h="3326" w="3983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159375" y="1791875"/>
              <a:ext cx="2171265" cy="715398"/>
            </a:xfrm>
            <a:custGeom>
              <a:rect b="b" l="l" r="r" t="t"/>
              <a:pathLst>
                <a:path extrusionOk="0" h="3326" w="12706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>
            <a:off x="3679083" y="1974662"/>
            <a:ext cx="356398" cy="347473"/>
            <a:chOff x="3722360" y="1783641"/>
            <a:chExt cx="317391" cy="309443"/>
          </a:xfrm>
        </p:grpSpPr>
        <p:sp>
          <p:nvSpPr>
            <p:cNvPr id="621" name="Google Shape;621;p19"/>
            <p:cNvSpPr/>
            <p:nvPr/>
          </p:nvSpPr>
          <p:spPr>
            <a:xfrm>
              <a:off x="3722360" y="1783641"/>
              <a:ext cx="165629" cy="309443"/>
            </a:xfrm>
            <a:custGeom>
              <a:rect b="b" l="l" r="r" t="t"/>
              <a:pathLst>
                <a:path extrusionOk="0" h="2298" w="1230">
                  <a:moveTo>
                    <a:pt x="867" y="0"/>
                  </a:moveTo>
                  <a:cubicBezTo>
                    <a:pt x="701" y="0"/>
                    <a:pt x="558" y="113"/>
                    <a:pt x="516" y="269"/>
                  </a:cubicBezTo>
                  <a:cubicBezTo>
                    <a:pt x="504" y="268"/>
                    <a:pt x="491" y="267"/>
                    <a:pt x="478" y="267"/>
                  </a:cubicBezTo>
                  <a:cubicBezTo>
                    <a:pt x="280" y="267"/>
                    <a:pt x="118" y="431"/>
                    <a:pt x="118" y="631"/>
                  </a:cubicBezTo>
                  <a:cubicBezTo>
                    <a:pt x="118" y="682"/>
                    <a:pt x="130" y="734"/>
                    <a:pt x="151" y="781"/>
                  </a:cubicBezTo>
                  <a:cubicBezTo>
                    <a:pt x="57" y="848"/>
                    <a:pt x="0" y="957"/>
                    <a:pt x="0" y="1075"/>
                  </a:cubicBezTo>
                  <a:cubicBezTo>
                    <a:pt x="0" y="1179"/>
                    <a:pt x="43" y="1274"/>
                    <a:pt x="117" y="1342"/>
                  </a:cubicBezTo>
                  <a:cubicBezTo>
                    <a:pt x="43" y="1410"/>
                    <a:pt x="0" y="1506"/>
                    <a:pt x="0" y="1609"/>
                  </a:cubicBezTo>
                  <a:cubicBezTo>
                    <a:pt x="0" y="1803"/>
                    <a:pt x="152" y="1961"/>
                    <a:pt x="344" y="1971"/>
                  </a:cubicBezTo>
                  <a:cubicBezTo>
                    <a:pt x="399" y="2163"/>
                    <a:pt x="575" y="2298"/>
                    <a:pt x="778" y="2298"/>
                  </a:cubicBezTo>
                  <a:cubicBezTo>
                    <a:pt x="1027" y="2298"/>
                    <a:pt x="1230" y="2095"/>
                    <a:pt x="1230" y="1846"/>
                  </a:cubicBezTo>
                  <a:cubicBezTo>
                    <a:pt x="1230" y="1817"/>
                    <a:pt x="1207" y="1795"/>
                    <a:pt x="1178" y="1795"/>
                  </a:cubicBezTo>
                  <a:cubicBezTo>
                    <a:pt x="1149" y="1795"/>
                    <a:pt x="1127" y="1817"/>
                    <a:pt x="1127" y="1846"/>
                  </a:cubicBezTo>
                  <a:cubicBezTo>
                    <a:pt x="1127" y="2038"/>
                    <a:pt x="970" y="2195"/>
                    <a:pt x="778" y="2195"/>
                  </a:cubicBezTo>
                  <a:cubicBezTo>
                    <a:pt x="610" y="2195"/>
                    <a:pt x="466" y="2075"/>
                    <a:pt x="435" y="1910"/>
                  </a:cubicBezTo>
                  <a:cubicBezTo>
                    <a:pt x="431" y="1885"/>
                    <a:pt x="405" y="1868"/>
                    <a:pt x="380" y="1868"/>
                  </a:cubicBezTo>
                  <a:cubicBezTo>
                    <a:pt x="379" y="1868"/>
                    <a:pt x="378" y="1868"/>
                    <a:pt x="377" y="1868"/>
                  </a:cubicBezTo>
                  <a:cubicBezTo>
                    <a:pt x="372" y="1868"/>
                    <a:pt x="367" y="1869"/>
                    <a:pt x="363" y="1869"/>
                  </a:cubicBezTo>
                  <a:cubicBezTo>
                    <a:pt x="220" y="1869"/>
                    <a:pt x="103" y="1752"/>
                    <a:pt x="103" y="1609"/>
                  </a:cubicBezTo>
                  <a:cubicBezTo>
                    <a:pt x="103" y="1517"/>
                    <a:pt x="151" y="1434"/>
                    <a:pt x="230" y="1386"/>
                  </a:cubicBezTo>
                  <a:cubicBezTo>
                    <a:pt x="245" y="1377"/>
                    <a:pt x="254" y="1360"/>
                    <a:pt x="254" y="1342"/>
                  </a:cubicBezTo>
                  <a:cubicBezTo>
                    <a:pt x="254" y="1324"/>
                    <a:pt x="245" y="1308"/>
                    <a:pt x="230" y="1298"/>
                  </a:cubicBezTo>
                  <a:cubicBezTo>
                    <a:pt x="151" y="1251"/>
                    <a:pt x="103" y="1167"/>
                    <a:pt x="103" y="1075"/>
                  </a:cubicBezTo>
                  <a:cubicBezTo>
                    <a:pt x="103" y="978"/>
                    <a:pt x="157" y="890"/>
                    <a:pt x="244" y="845"/>
                  </a:cubicBezTo>
                  <a:cubicBezTo>
                    <a:pt x="256" y="838"/>
                    <a:pt x="266" y="826"/>
                    <a:pt x="270" y="812"/>
                  </a:cubicBezTo>
                  <a:cubicBezTo>
                    <a:pt x="274" y="798"/>
                    <a:pt x="271" y="784"/>
                    <a:pt x="263" y="771"/>
                  </a:cubicBezTo>
                  <a:cubicBezTo>
                    <a:pt x="236" y="729"/>
                    <a:pt x="222" y="681"/>
                    <a:pt x="222" y="631"/>
                  </a:cubicBezTo>
                  <a:cubicBezTo>
                    <a:pt x="221" y="489"/>
                    <a:pt x="334" y="371"/>
                    <a:pt x="477" y="371"/>
                  </a:cubicBezTo>
                  <a:cubicBezTo>
                    <a:pt x="499" y="371"/>
                    <a:pt x="522" y="373"/>
                    <a:pt x="545" y="379"/>
                  </a:cubicBezTo>
                  <a:cubicBezTo>
                    <a:pt x="549" y="380"/>
                    <a:pt x="553" y="381"/>
                    <a:pt x="558" y="381"/>
                  </a:cubicBezTo>
                  <a:cubicBezTo>
                    <a:pt x="568" y="381"/>
                    <a:pt x="578" y="378"/>
                    <a:pt x="587" y="372"/>
                  </a:cubicBezTo>
                  <a:cubicBezTo>
                    <a:pt x="599" y="363"/>
                    <a:pt x="607" y="350"/>
                    <a:pt x="609" y="335"/>
                  </a:cubicBezTo>
                  <a:cubicBezTo>
                    <a:pt x="624" y="203"/>
                    <a:pt x="735" y="104"/>
                    <a:pt x="867" y="104"/>
                  </a:cubicBezTo>
                  <a:cubicBezTo>
                    <a:pt x="1010" y="104"/>
                    <a:pt x="1127" y="220"/>
                    <a:pt x="1127" y="364"/>
                  </a:cubicBezTo>
                  <a:cubicBezTo>
                    <a:pt x="1127" y="392"/>
                    <a:pt x="1149" y="415"/>
                    <a:pt x="1178" y="415"/>
                  </a:cubicBezTo>
                  <a:cubicBezTo>
                    <a:pt x="1207" y="415"/>
                    <a:pt x="1230" y="392"/>
                    <a:pt x="1230" y="364"/>
                  </a:cubicBezTo>
                  <a:cubicBezTo>
                    <a:pt x="1230" y="164"/>
                    <a:pt x="1067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746733" y="1911434"/>
              <a:ext cx="45784" cy="85911"/>
            </a:xfrm>
            <a:custGeom>
              <a:rect b="b" l="l" r="r" t="t"/>
              <a:pathLst>
                <a:path extrusionOk="0" h="638" w="340">
                  <a:moveTo>
                    <a:pt x="285" y="0"/>
                  </a:moveTo>
                  <a:cubicBezTo>
                    <a:pt x="283" y="0"/>
                    <a:pt x="281" y="0"/>
                    <a:pt x="280" y="1"/>
                  </a:cubicBezTo>
                  <a:cubicBezTo>
                    <a:pt x="109" y="20"/>
                    <a:pt x="13" y="176"/>
                    <a:pt x="7" y="321"/>
                  </a:cubicBezTo>
                  <a:cubicBezTo>
                    <a:pt x="0" y="482"/>
                    <a:pt x="94" y="606"/>
                    <a:pt x="245" y="636"/>
                  </a:cubicBezTo>
                  <a:cubicBezTo>
                    <a:pt x="249" y="637"/>
                    <a:pt x="252" y="638"/>
                    <a:pt x="256" y="638"/>
                  </a:cubicBezTo>
                  <a:cubicBezTo>
                    <a:pt x="280" y="638"/>
                    <a:pt x="301" y="620"/>
                    <a:pt x="307" y="596"/>
                  </a:cubicBezTo>
                  <a:cubicBezTo>
                    <a:pt x="312" y="568"/>
                    <a:pt x="294" y="541"/>
                    <a:pt x="266" y="535"/>
                  </a:cubicBezTo>
                  <a:cubicBezTo>
                    <a:pt x="145" y="511"/>
                    <a:pt x="107" y="411"/>
                    <a:pt x="110" y="325"/>
                  </a:cubicBezTo>
                  <a:cubicBezTo>
                    <a:pt x="115" y="225"/>
                    <a:pt x="178" y="116"/>
                    <a:pt x="291" y="104"/>
                  </a:cubicBezTo>
                  <a:cubicBezTo>
                    <a:pt x="320" y="100"/>
                    <a:pt x="340" y="75"/>
                    <a:pt x="337" y="47"/>
                  </a:cubicBezTo>
                  <a:cubicBezTo>
                    <a:pt x="334" y="20"/>
                    <a:pt x="31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771915" y="1860263"/>
              <a:ext cx="63828" cy="78505"/>
            </a:xfrm>
            <a:custGeom>
              <a:rect b="b" l="l" r="r" t="t"/>
              <a:pathLst>
                <a:path extrusionOk="0" h="583" w="474">
                  <a:moveTo>
                    <a:pt x="218" y="0"/>
                  </a:moveTo>
                  <a:cubicBezTo>
                    <a:pt x="210" y="0"/>
                    <a:pt x="202" y="2"/>
                    <a:pt x="194" y="7"/>
                  </a:cubicBezTo>
                  <a:cubicBezTo>
                    <a:pt x="24" y="98"/>
                    <a:pt x="1" y="272"/>
                    <a:pt x="52" y="396"/>
                  </a:cubicBezTo>
                  <a:cubicBezTo>
                    <a:pt x="93" y="497"/>
                    <a:pt x="189" y="582"/>
                    <a:pt x="326" y="582"/>
                  </a:cubicBezTo>
                  <a:cubicBezTo>
                    <a:pt x="358" y="582"/>
                    <a:pt x="393" y="577"/>
                    <a:pt x="430" y="566"/>
                  </a:cubicBezTo>
                  <a:cubicBezTo>
                    <a:pt x="458" y="559"/>
                    <a:pt x="473" y="530"/>
                    <a:pt x="465" y="502"/>
                  </a:cubicBezTo>
                  <a:cubicBezTo>
                    <a:pt x="459" y="480"/>
                    <a:pt x="438" y="465"/>
                    <a:pt x="416" y="465"/>
                  </a:cubicBezTo>
                  <a:cubicBezTo>
                    <a:pt x="411" y="465"/>
                    <a:pt x="406" y="466"/>
                    <a:pt x="402" y="467"/>
                  </a:cubicBezTo>
                  <a:cubicBezTo>
                    <a:pt x="374" y="475"/>
                    <a:pt x="349" y="479"/>
                    <a:pt x="326" y="479"/>
                  </a:cubicBezTo>
                  <a:cubicBezTo>
                    <a:pt x="232" y="479"/>
                    <a:pt x="172" y="418"/>
                    <a:pt x="147" y="357"/>
                  </a:cubicBezTo>
                  <a:cubicBezTo>
                    <a:pt x="113" y="275"/>
                    <a:pt x="128" y="159"/>
                    <a:pt x="242" y="98"/>
                  </a:cubicBezTo>
                  <a:cubicBezTo>
                    <a:pt x="267" y="85"/>
                    <a:pt x="277" y="53"/>
                    <a:pt x="264" y="28"/>
                  </a:cubicBezTo>
                  <a:cubicBezTo>
                    <a:pt x="254" y="10"/>
                    <a:pt x="237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763835" y="2007581"/>
              <a:ext cx="19391" cy="40397"/>
            </a:xfrm>
            <a:custGeom>
              <a:rect b="b" l="l" r="r" t="t"/>
              <a:pathLst>
                <a:path extrusionOk="0" h="300" w="144">
                  <a:moveTo>
                    <a:pt x="85" y="1"/>
                  </a:moveTo>
                  <a:cubicBezTo>
                    <a:pt x="65" y="1"/>
                    <a:pt x="47" y="12"/>
                    <a:pt x="38" y="31"/>
                  </a:cubicBezTo>
                  <a:cubicBezTo>
                    <a:pt x="6" y="103"/>
                    <a:pt x="1" y="187"/>
                    <a:pt x="22" y="262"/>
                  </a:cubicBezTo>
                  <a:cubicBezTo>
                    <a:pt x="29" y="285"/>
                    <a:pt x="50" y="299"/>
                    <a:pt x="72" y="299"/>
                  </a:cubicBezTo>
                  <a:cubicBezTo>
                    <a:pt x="77" y="299"/>
                    <a:pt x="82" y="298"/>
                    <a:pt x="87" y="297"/>
                  </a:cubicBezTo>
                  <a:cubicBezTo>
                    <a:pt x="114" y="289"/>
                    <a:pt x="130" y="260"/>
                    <a:pt x="122" y="233"/>
                  </a:cubicBezTo>
                  <a:cubicBezTo>
                    <a:pt x="106" y="181"/>
                    <a:pt x="110" y="123"/>
                    <a:pt x="132" y="73"/>
                  </a:cubicBezTo>
                  <a:cubicBezTo>
                    <a:pt x="144" y="48"/>
                    <a:pt x="132" y="17"/>
                    <a:pt x="106" y="5"/>
                  </a:cubicBezTo>
                  <a:cubicBezTo>
                    <a:pt x="99" y="2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873987" y="1783641"/>
              <a:ext cx="165763" cy="309443"/>
            </a:xfrm>
            <a:custGeom>
              <a:rect b="b" l="l" r="r" t="t"/>
              <a:pathLst>
                <a:path extrusionOk="0" h="2298" w="1231">
                  <a:moveTo>
                    <a:pt x="363" y="0"/>
                  </a:moveTo>
                  <a:cubicBezTo>
                    <a:pt x="163" y="0"/>
                    <a:pt x="1" y="164"/>
                    <a:pt x="1" y="364"/>
                  </a:cubicBezTo>
                  <a:lnTo>
                    <a:pt x="1" y="1394"/>
                  </a:lnTo>
                  <a:cubicBezTo>
                    <a:pt x="1" y="1423"/>
                    <a:pt x="23" y="1446"/>
                    <a:pt x="52" y="1446"/>
                  </a:cubicBezTo>
                  <a:cubicBezTo>
                    <a:pt x="81" y="1446"/>
                    <a:pt x="104" y="1423"/>
                    <a:pt x="104" y="1394"/>
                  </a:cubicBezTo>
                  <a:lnTo>
                    <a:pt x="104" y="364"/>
                  </a:lnTo>
                  <a:cubicBezTo>
                    <a:pt x="104" y="220"/>
                    <a:pt x="220" y="104"/>
                    <a:pt x="363" y="104"/>
                  </a:cubicBezTo>
                  <a:cubicBezTo>
                    <a:pt x="496" y="104"/>
                    <a:pt x="607" y="203"/>
                    <a:pt x="622" y="335"/>
                  </a:cubicBezTo>
                  <a:cubicBezTo>
                    <a:pt x="623" y="350"/>
                    <a:pt x="631" y="363"/>
                    <a:pt x="643" y="372"/>
                  </a:cubicBezTo>
                  <a:cubicBezTo>
                    <a:pt x="652" y="378"/>
                    <a:pt x="663" y="381"/>
                    <a:pt x="673" y="381"/>
                  </a:cubicBezTo>
                  <a:cubicBezTo>
                    <a:pt x="677" y="381"/>
                    <a:pt x="681" y="380"/>
                    <a:pt x="685" y="379"/>
                  </a:cubicBezTo>
                  <a:cubicBezTo>
                    <a:pt x="708" y="374"/>
                    <a:pt x="731" y="371"/>
                    <a:pt x="753" y="371"/>
                  </a:cubicBezTo>
                  <a:cubicBezTo>
                    <a:pt x="896" y="371"/>
                    <a:pt x="1008" y="488"/>
                    <a:pt x="1008" y="631"/>
                  </a:cubicBezTo>
                  <a:cubicBezTo>
                    <a:pt x="1008" y="681"/>
                    <a:pt x="994" y="729"/>
                    <a:pt x="967" y="771"/>
                  </a:cubicBezTo>
                  <a:cubicBezTo>
                    <a:pt x="959" y="784"/>
                    <a:pt x="957" y="798"/>
                    <a:pt x="960" y="812"/>
                  </a:cubicBezTo>
                  <a:cubicBezTo>
                    <a:pt x="965" y="826"/>
                    <a:pt x="974" y="838"/>
                    <a:pt x="987" y="845"/>
                  </a:cubicBezTo>
                  <a:cubicBezTo>
                    <a:pt x="1074" y="890"/>
                    <a:pt x="1127" y="978"/>
                    <a:pt x="1127" y="1075"/>
                  </a:cubicBezTo>
                  <a:cubicBezTo>
                    <a:pt x="1127" y="1167"/>
                    <a:pt x="1080" y="1251"/>
                    <a:pt x="1000" y="1298"/>
                  </a:cubicBezTo>
                  <a:cubicBezTo>
                    <a:pt x="985" y="1308"/>
                    <a:pt x="976" y="1324"/>
                    <a:pt x="976" y="1342"/>
                  </a:cubicBezTo>
                  <a:cubicBezTo>
                    <a:pt x="976" y="1360"/>
                    <a:pt x="985" y="1377"/>
                    <a:pt x="1000" y="1386"/>
                  </a:cubicBezTo>
                  <a:cubicBezTo>
                    <a:pt x="1080" y="1434"/>
                    <a:pt x="1127" y="1517"/>
                    <a:pt x="1127" y="1609"/>
                  </a:cubicBezTo>
                  <a:cubicBezTo>
                    <a:pt x="1127" y="1752"/>
                    <a:pt x="1011" y="1869"/>
                    <a:pt x="868" y="1869"/>
                  </a:cubicBezTo>
                  <a:cubicBezTo>
                    <a:pt x="863" y="1869"/>
                    <a:pt x="858" y="1868"/>
                    <a:pt x="849" y="1868"/>
                  </a:cubicBezTo>
                  <a:cubicBezTo>
                    <a:pt x="848" y="1868"/>
                    <a:pt x="846" y="1868"/>
                    <a:pt x="844" y="1868"/>
                  </a:cubicBezTo>
                  <a:cubicBezTo>
                    <a:pt x="820" y="1868"/>
                    <a:pt x="799" y="1885"/>
                    <a:pt x="795" y="1910"/>
                  </a:cubicBezTo>
                  <a:cubicBezTo>
                    <a:pt x="765" y="2075"/>
                    <a:pt x="621" y="2195"/>
                    <a:pt x="452" y="2195"/>
                  </a:cubicBezTo>
                  <a:cubicBezTo>
                    <a:pt x="260" y="2195"/>
                    <a:pt x="104" y="2038"/>
                    <a:pt x="104" y="1846"/>
                  </a:cubicBezTo>
                  <a:cubicBezTo>
                    <a:pt x="104" y="1817"/>
                    <a:pt x="81" y="1795"/>
                    <a:pt x="52" y="1795"/>
                  </a:cubicBezTo>
                  <a:cubicBezTo>
                    <a:pt x="23" y="1795"/>
                    <a:pt x="1" y="1817"/>
                    <a:pt x="1" y="1846"/>
                  </a:cubicBezTo>
                  <a:cubicBezTo>
                    <a:pt x="1" y="2095"/>
                    <a:pt x="203" y="2298"/>
                    <a:pt x="452" y="2298"/>
                  </a:cubicBezTo>
                  <a:cubicBezTo>
                    <a:pt x="656" y="2298"/>
                    <a:pt x="831" y="2163"/>
                    <a:pt x="886" y="1971"/>
                  </a:cubicBezTo>
                  <a:cubicBezTo>
                    <a:pt x="1078" y="1961"/>
                    <a:pt x="1230" y="1803"/>
                    <a:pt x="1230" y="1609"/>
                  </a:cubicBezTo>
                  <a:cubicBezTo>
                    <a:pt x="1230" y="1506"/>
                    <a:pt x="1187" y="1410"/>
                    <a:pt x="1113" y="1342"/>
                  </a:cubicBezTo>
                  <a:cubicBezTo>
                    <a:pt x="1187" y="1274"/>
                    <a:pt x="1230" y="1179"/>
                    <a:pt x="1230" y="1075"/>
                  </a:cubicBezTo>
                  <a:cubicBezTo>
                    <a:pt x="1230" y="957"/>
                    <a:pt x="1173" y="848"/>
                    <a:pt x="1079" y="781"/>
                  </a:cubicBezTo>
                  <a:cubicBezTo>
                    <a:pt x="1101" y="734"/>
                    <a:pt x="1112" y="682"/>
                    <a:pt x="1112" y="631"/>
                  </a:cubicBezTo>
                  <a:cubicBezTo>
                    <a:pt x="1112" y="431"/>
                    <a:pt x="950" y="267"/>
                    <a:pt x="751" y="267"/>
                  </a:cubicBezTo>
                  <a:cubicBezTo>
                    <a:pt x="739" y="267"/>
                    <a:pt x="727" y="268"/>
                    <a:pt x="714" y="269"/>
                  </a:cubicBezTo>
                  <a:cubicBezTo>
                    <a:pt x="672" y="113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969461" y="1911434"/>
              <a:ext cx="45918" cy="85911"/>
            </a:xfrm>
            <a:custGeom>
              <a:rect b="b" l="l" r="r" t="t"/>
              <a:pathLst>
                <a:path extrusionOk="0" h="638" w="341">
                  <a:moveTo>
                    <a:pt x="54" y="0"/>
                  </a:moveTo>
                  <a:cubicBezTo>
                    <a:pt x="29" y="0"/>
                    <a:pt x="7" y="20"/>
                    <a:pt x="3" y="47"/>
                  </a:cubicBezTo>
                  <a:cubicBezTo>
                    <a:pt x="1" y="75"/>
                    <a:pt x="21" y="100"/>
                    <a:pt x="49" y="104"/>
                  </a:cubicBezTo>
                  <a:cubicBezTo>
                    <a:pt x="162" y="116"/>
                    <a:pt x="226" y="225"/>
                    <a:pt x="230" y="325"/>
                  </a:cubicBezTo>
                  <a:cubicBezTo>
                    <a:pt x="234" y="411"/>
                    <a:pt x="195" y="511"/>
                    <a:pt x="74" y="535"/>
                  </a:cubicBezTo>
                  <a:cubicBezTo>
                    <a:pt x="46" y="541"/>
                    <a:pt x="29" y="568"/>
                    <a:pt x="34" y="596"/>
                  </a:cubicBezTo>
                  <a:cubicBezTo>
                    <a:pt x="39" y="620"/>
                    <a:pt x="60" y="638"/>
                    <a:pt x="85" y="638"/>
                  </a:cubicBezTo>
                  <a:cubicBezTo>
                    <a:pt x="88" y="638"/>
                    <a:pt x="92" y="637"/>
                    <a:pt x="94" y="636"/>
                  </a:cubicBezTo>
                  <a:cubicBezTo>
                    <a:pt x="247" y="606"/>
                    <a:pt x="340" y="482"/>
                    <a:pt x="333" y="321"/>
                  </a:cubicBezTo>
                  <a:cubicBezTo>
                    <a:pt x="327" y="176"/>
                    <a:pt x="231" y="20"/>
                    <a:pt x="60" y="1"/>
                  </a:cubicBezTo>
                  <a:cubicBezTo>
                    <a:pt x="58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926370" y="1860263"/>
              <a:ext cx="63693" cy="78505"/>
            </a:xfrm>
            <a:custGeom>
              <a:rect b="b" l="l" r="r" t="t"/>
              <a:pathLst>
                <a:path extrusionOk="0" h="583" w="473">
                  <a:moveTo>
                    <a:pt x="255" y="0"/>
                  </a:moveTo>
                  <a:cubicBezTo>
                    <a:pt x="237" y="0"/>
                    <a:pt x="219" y="10"/>
                    <a:pt x="210" y="28"/>
                  </a:cubicBezTo>
                  <a:cubicBezTo>
                    <a:pt x="197" y="53"/>
                    <a:pt x="206" y="85"/>
                    <a:pt x="232" y="98"/>
                  </a:cubicBezTo>
                  <a:cubicBezTo>
                    <a:pt x="345" y="159"/>
                    <a:pt x="360" y="275"/>
                    <a:pt x="327" y="357"/>
                  </a:cubicBezTo>
                  <a:cubicBezTo>
                    <a:pt x="302" y="418"/>
                    <a:pt x="241" y="479"/>
                    <a:pt x="147" y="479"/>
                  </a:cubicBezTo>
                  <a:cubicBezTo>
                    <a:pt x="124" y="479"/>
                    <a:pt x="99" y="475"/>
                    <a:pt x="72" y="467"/>
                  </a:cubicBezTo>
                  <a:cubicBezTo>
                    <a:pt x="67" y="466"/>
                    <a:pt x="62" y="465"/>
                    <a:pt x="58" y="465"/>
                  </a:cubicBezTo>
                  <a:cubicBezTo>
                    <a:pt x="35" y="465"/>
                    <a:pt x="15" y="480"/>
                    <a:pt x="8" y="502"/>
                  </a:cubicBezTo>
                  <a:cubicBezTo>
                    <a:pt x="0" y="530"/>
                    <a:pt x="16" y="559"/>
                    <a:pt x="43" y="566"/>
                  </a:cubicBezTo>
                  <a:cubicBezTo>
                    <a:pt x="80" y="577"/>
                    <a:pt x="116" y="582"/>
                    <a:pt x="148" y="582"/>
                  </a:cubicBezTo>
                  <a:cubicBezTo>
                    <a:pt x="284" y="582"/>
                    <a:pt x="381" y="497"/>
                    <a:pt x="422" y="396"/>
                  </a:cubicBezTo>
                  <a:cubicBezTo>
                    <a:pt x="473" y="272"/>
                    <a:pt x="450" y="98"/>
                    <a:pt x="280" y="7"/>
                  </a:cubicBezTo>
                  <a:cubicBezTo>
                    <a:pt x="272" y="2"/>
                    <a:pt x="26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978752" y="2007581"/>
              <a:ext cx="19391" cy="40397"/>
            </a:xfrm>
            <a:custGeom>
              <a:rect b="b" l="l" r="r" t="t"/>
              <a:pathLst>
                <a:path extrusionOk="0" h="300" w="144">
                  <a:moveTo>
                    <a:pt x="59" y="1"/>
                  </a:moveTo>
                  <a:cubicBezTo>
                    <a:pt x="52" y="1"/>
                    <a:pt x="45" y="2"/>
                    <a:pt x="38" y="5"/>
                  </a:cubicBezTo>
                  <a:cubicBezTo>
                    <a:pt x="12" y="17"/>
                    <a:pt x="1" y="48"/>
                    <a:pt x="12" y="73"/>
                  </a:cubicBezTo>
                  <a:cubicBezTo>
                    <a:pt x="34" y="123"/>
                    <a:pt x="38" y="181"/>
                    <a:pt x="23" y="233"/>
                  </a:cubicBezTo>
                  <a:cubicBezTo>
                    <a:pt x="15" y="260"/>
                    <a:pt x="30" y="289"/>
                    <a:pt x="57" y="297"/>
                  </a:cubicBezTo>
                  <a:cubicBezTo>
                    <a:pt x="63" y="298"/>
                    <a:pt x="67" y="299"/>
                    <a:pt x="72" y="299"/>
                  </a:cubicBezTo>
                  <a:cubicBezTo>
                    <a:pt x="94" y="299"/>
                    <a:pt x="115" y="285"/>
                    <a:pt x="121" y="262"/>
                  </a:cubicBezTo>
                  <a:cubicBezTo>
                    <a:pt x="144" y="187"/>
                    <a:pt x="139" y="103"/>
                    <a:pt x="106" y="31"/>
                  </a:cubicBezTo>
                  <a:cubicBezTo>
                    <a:pt x="98" y="12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3557254" y="2749352"/>
            <a:ext cx="2773385" cy="715401"/>
            <a:chOff x="3557254" y="2749352"/>
            <a:chExt cx="2773385" cy="715401"/>
          </a:xfrm>
        </p:grpSpPr>
        <p:sp>
          <p:nvSpPr>
            <p:cNvPr id="630" name="Google Shape;630;p19"/>
            <p:cNvSpPr/>
            <p:nvPr/>
          </p:nvSpPr>
          <p:spPr>
            <a:xfrm>
              <a:off x="3557254" y="2749352"/>
              <a:ext cx="602259" cy="715398"/>
            </a:xfrm>
            <a:custGeom>
              <a:rect b="b" l="l" r="r" t="t"/>
              <a:pathLst>
                <a:path extrusionOk="0" h="3326" w="3983">
                  <a:moveTo>
                    <a:pt x="1" y="1"/>
                  </a:moveTo>
                  <a:lnTo>
                    <a:pt x="1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159375" y="2749355"/>
              <a:ext cx="2171265" cy="715398"/>
            </a:xfrm>
            <a:custGeom>
              <a:rect b="b" l="l" r="r" t="t"/>
              <a:pathLst>
                <a:path extrusionOk="0" h="3326" w="12706">
                  <a:moveTo>
                    <a:pt x="1" y="1"/>
                  </a:moveTo>
                  <a:lnTo>
                    <a:pt x="1" y="3326"/>
                  </a:lnTo>
                  <a:lnTo>
                    <a:pt x="12706" y="3326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19"/>
          <p:cNvGrpSpPr/>
          <p:nvPr/>
        </p:nvGrpSpPr>
        <p:grpSpPr>
          <a:xfrm>
            <a:off x="3726259" y="2948794"/>
            <a:ext cx="262038" cy="316504"/>
            <a:chOff x="3745925" y="2780124"/>
            <a:chExt cx="265141" cy="320219"/>
          </a:xfrm>
        </p:grpSpPr>
        <p:sp>
          <p:nvSpPr>
            <p:cNvPr id="633" name="Google Shape;633;p19"/>
            <p:cNvSpPr/>
            <p:nvPr/>
          </p:nvSpPr>
          <p:spPr>
            <a:xfrm>
              <a:off x="3745925" y="2961107"/>
              <a:ext cx="265141" cy="139236"/>
            </a:xfrm>
            <a:custGeom>
              <a:rect b="b" l="l" r="r" t="t"/>
              <a:pathLst>
                <a:path extrusionOk="0" h="1034" w="1969">
                  <a:moveTo>
                    <a:pt x="984" y="103"/>
                  </a:moveTo>
                  <a:cubicBezTo>
                    <a:pt x="1477" y="103"/>
                    <a:pt x="1840" y="448"/>
                    <a:pt x="1863" y="931"/>
                  </a:cubicBezTo>
                  <a:lnTo>
                    <a:pt x="105" y="931"/>
                  </a:lnTo>
                  <a:cubicBezTo>
                    <a:pt x="128" y="448"/>
                    <a:pt x="491" y="103"/>
                    <a:pt x="984" y="103"/>
                  </a:cubicBezTo>
                  <a:close/>
                  <a:moveTo>
                    <a:pt x="984" y="0"/>
                  </a:moveTo>
                  <a:cubicBezTo>
                    <a:pt x="414" y="0"/>
                    <a:pt x="0" y="413"/>
                    <a:pt x="0" y="982"/>
                  </a:cubicBezTo>
                  <a:cubicBezTo>
                    <a:pt x="0" y="1011"/>
                    <a:pt x="23" y="1034"/>
                    <a:pt x="52" y="1034"/>
                  </a:cubicBezTo>
                  <a:lnTo>
                    <a:pt x="1917" y="1034"/>
                  </a:lnTo>
                  <a:cubicBezTo>
                    <a:pt x="1945" y="1034"/>
                    <a:pt x="1968" y="1011"/>
                    <a:pt x="1968" y="982"/>
                  </a:cubicBezTo>
                  <a:cubicBezTo>
                    <a:pt x="1968" y="413"/>
                    <a:pt x="1554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797769" y="2780124"/>
              <a:ext cx="161320" cy="161185"/>
            </a:xfrm>
            <a:custGeom>
              <a:rect b="b" l="l" r="r" t="t"/>
              <a:pathLst>
                <a:path extrusionOk="0" h="1197" w="1198">
                  <a:moveTo>
                    <a:pt x="599" y="103"/>
                  </a:moveTo>
                  <a:cubicBezTo>
                    <a:pt x="872" y="103"/>
                    <a:pt x="1094" y="325"/>
                    <a:pt x="1094" y="598"/>
                  </a:cubicBezTo>
                  <a:cubicBezTo>
                    <a:pt x="1094" y="872"/>
                    <a:pt x="872" y="1093"/>
                    <a:pt x="599" y="1093"/>
                  </a:cubicBezTo>
                  <a:cubicBezTo>
                    <a:pt x="326" y="1093"/>
                    <a:pt x="104" y="872"/>
                    <a:pt x="104" y="598"/>
                  </a:cubicBezTo>
                  <a:cubicBezTo>
                    <a:pt x="104" y="325"/>
                    <a:pt x="326" y="103"/>
                    <a:pt x="599" y="103"/>
                  </a:cubicBezTo>
                  <a:close/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7" y="928"/>
                    <a:pt x="1197" y="598"/>
                  </a:cubicBezTo>
                  <a:cubicBezTo>
                    <a:pt x="1197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9"/>
          <p:cNvGrpSpPr/>
          <p:nvPr/>
        </p:nvGrpSpPr>
        <p:grpSpPr>
          <a:xfrm>
            <a:off x="3557254" y="3706829"/>
            <a:ext cx="2773385" cy="715397"/>
            <a:chOff x="3557254" y="3706829"/>
            <a:chExt cx="2773385" cy="715397"/>
          </a:xfrm>
        </p:grpSpPr>
        <p:sp>
          <p:nvSpPr>
            <p:cNvPr id="636" name="Google Shape;636;p19"/>
            <p:cNvSpPr/>
            <p:nvPr/>
          </p:nvSpPr>
          <p:spPr>
            <a:xfrm>
              <a:off x="3557254" y="3706829"/>
              <a:ext cx="602259" cy="715396"/>
            </a:xfrm>
            <a:custGeom>
              <a:rect b="b" l="l" r="r" t="t"/>
              <a:pathLst>
                <a:path extrusionOk="0" h="3327" w="3983">
                  <a:moveTo>
                    <a:pt x="1" y="1"/>
                  </a:moveTo>
                  <a:lnTo>
                    <a:pt x="1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159375" y="3706830"/>
              <a:ext cx="2171265" cy="715396"/>
            </a:xfrm>
            <a:custGeom>
              <a:rect b="b" l="l" r="r" t="t"/>
              <a:pathLst>
                <a:path extrusionOk="0" h="3327" w="12706">
                  <a:moveTo>
                    <a:pt x="1" y="1"/>
                  </a:moveTo>
                  <a:lnTo>
                    <a:pt x="1" y="3327"/>
                  </a:lnTo>
                  <a:lnTo>
                    <a:pt x="12706" y="3327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19"/>
          <p:cNvGrpSpPr/>
          <p:nvPr/>
        </p:nvGrpSpPr>
        <p:grpSpPr>
          <a:xfrm>
            <a:off x="3717642" y="3897723"/>
            <a:ext cx="286688" cy="341729"/>
            <a:chOff x="3756698" y="3736442"/>
            <a:chExt cx="255311" cy="304328"/>
          </a:xfrm>
        </p:grpSpPr>
        <p:sp>
          <p:nvSpPr>
            <p:cNvPr id="639" name="Google Shape;639;p19"/>
            <p:cNvSpPr/>
            <p:nvPr/>
          </p:nvSpPr>
          <p:spPr>
            <a:xfrm>
              <a:off x="3756698" y="3831646"/>
              <a:ext cx="255311" cy="209123"/>
            </a:xfrm>
            <a:custGeom>
              <a:rect b="b" l="l" r="r" t="t"/>
              <a:pathLst>
                <a:path extrusionOk="0" h="1553" w="1896">
                  <a:moveTo>
                    <a:pt x="1138" y="104"/>
                  </a:moveTo>
                  <a:cubicBezTo>
                    <a:pt x="1499" y="104"/>
                    <a:pt x="1792" y="406"/>
                    <a:pt x="1792" y="776"/>
                  </a:cubicBezTo>
                  <a:cubicBezTo>
                    <a:pt x="1792" y="1147"/>
                    <a:pt x="1499" y="1448"/>
                    <a:pt x="1138" y="1448"/>
                  </a:cubicBezTo>
                  <a:cubicBezTo>
                    <a:pt x="1080" y="1448"/>
                    <a:pt x="1021" y="1441"/>
                    <a:pt x="962" y="1423"/>
                  </a:cubicBezTo>
                  <a:cubicBezTo>
                    <a:pt x="957" y="1422"/>
                    <a:pt x="952" y="1421"/>
                    <a:pt x="948" y="1421"/>
                  </a:cubicBezTo>
                  <a:cubicBezTo>
                    <a:pt x="942" y="1421"/>
                    <a:pt x="938" y="1422"/>
                    <a:pt x="934" y="1423"/>
                  </a:cubicBezTo>
                  <a:cubicBezTo>
                    <a:pt x="874" y="1441"/>
                    <a:pt x="816" y="1448"/>
                    <a:pt x="757" y="1448"/>
                  </a:cubicBezTo>
                  <a:cubicBezTo>
                    <a:pt x="397" y="1448"/>
                    <a:pt x="103" y="1147"/>
                    <a:pt x="103" y="776"/>
                  </a:cubicBezTo>
                  <a:cubicBezTo>
                    <a:pt x="103" y="406"/>
                    <a:pt x="397" y="104"/>
                    <a:pt x="757" y="104"/>
                  </a:cubicBezTo>
                  <a:cubicBezTo>
                    <a:pt x="815" y="104"/>
                    <a:pt x="874" y="113"/>
                    <a:pt x="934" y="129"/>
                  </a:cubicBezTo>
                  <a:cubicBezTo>
                    <a:pt x="938" y="130"/>
                    <a:pt x="943" y="131"/>
                    <a:pt x="948" y="131"/>
                  </a:cubicBezTo>
                  <a:cubicBezTo>
                    <a:pt x="953" y="131"/>
                    <a:pt x="957" y="130"/>
                    <a:pt x="962" y="129"/>
                  </a:cubicBezTo>
                  <a:cubicBezTo>
                    <a:pt x="1021" y="113"/>
                    <a:pt x="1080" y="104"/>
                    <a:pt x="1138" y="104"/>
                  </a:cubicBezTo>
                  <a:close/>
                  <a:moveTo>
                    <a:pt x="757" y="1"/>
                  </a:moveTo>
                  <a:cubicBezTo>
                    <a:pt x="340" y="1"/>
                    <a:pt x="0" y="348"/>
                    <a:pt x="0" y="776"/>
                  </a:cubicBezTo>
                  <a:cubicBezTo>
                    <a:pt x="0" y="1204"/>
                    <a:pt x="340" y="1552"/>
                    <a:pt x="757" y="1552"/>
                  </a:cubicBezTo>
                  <a:cubicBezTo>
                    <a:pt x="820" y="1552"/>
                    <a:pt x="885" y="1544"/>
                    <a:pt x="948" y="1526"/>
                  </a:cubicBezTo>
                  <a:cubicBezTo>
                    <a:pt x="1011" y="1544"/>
                    <a:pt x="1075" y="1552"/>
                    <a:pt x="1138" y="1552"/>
                  </a:cubicBezTo>
                  <a:cubicBezTo>
                    <a:pt x="1555" y="1552"/>
                    <a:pt x="1895" y="1204"/>
                    <a:pt x="1895" y="776"/>
                  </a:cubicBezTo>
                  <a:cubicBezTo>
                    <a:pt x="1895" y="348"/>
                    <a:pt x="1555" y="1"/>
                    <a:pt x="1138" y="1"/>
                  </a:cubicBezTo>
                  <a:cubicBezTo>
                    <a:pt x="1075" y="1"/>
                    <a:pt x="1011" y="10"/>
                    <a:pt x="948" y="26"/>
                  </a:cubicBezTo>
                  <a:cubicBezTo>
                    <a:pt x="884" y="10"/>
                    <a:pt x="820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812582" y="3736442"/>
              <a:ext cx="83622" cy="103821"/>
            </a:xfrm>
            <a:custGeom>
              <a:rect b="b" l="l" r="r" t="t"/>
              <a:pathLst>
                <a:path extrusionOk="0" h="771" w="621">
                  <a:moveTo>
                    <a:pt x="135" y="123"/>
                  </a:moveTo>
                  <a:cubicBezTo>
                    <a:pt x="208" y="152"/>
                    <a:pt x="329" y="214"/>
                    <a:pt x="403" y="325"/>
                  </a:cubicBezTo>
                  <a:cubicBezTo>
                    <a:pt x="477" y="435"/>
                    <a:pt x="487" y="571"/>
                    <a:pt x="486" y="649"/>
                  </a:cubicBezTo>
                  <a:cubicBezTo>
                    <a:pt x="414" y="620"/>
                    <a:pt x="293" y="559"/>
                    <a:pt x="218" y="447"/>
                  </a:cubicBezTo>
                  <a:cubicBezTo>
                    <a:pt x="145" y="337"/>
                    <a:pt x="135" y="201"/>
                    <a:pt x="135" y="123"/>
                  </a:cubicBezTo>
                  <a:close/>
                  <a:moveTo>
                    <a:pt x="87" y="1"/>
                  </a:moveTo>
                  <a:cubicBezTo>
                    <a:pt x="77" y="1"/>
                    <a:pt x="68" y="3"/>
                    <a:pt x="59" y="9"/>
                  </a:cubicBezTo>
                  <a:cubicBezTo>
                    <a:pt x="47" y="17"/>
                    <a:pt x="39" y="30"/>
                    <a:pt x="38" y="44"/>
                  </a:cubicBezTo>
                  <a:cubicBezTo>
                    <a:pt x="36" y="55"/>
                    <a:pt x="0" y="306"/>
                    <a:pt x="133" y="504"/>
                  </a:cubicBezTo>
                  <a:cubicBezTo>
                    <a:pt x="265" y="703"/>
                    <a:pt x="510" y="766"/>
                    <a:pt x="520" y="769"/>
                  </a:cubicBezTo>
                  <a:cubicBezTo>
                    <a:pt x="525" y="771"/>
                    <a:pt x="529" y="771"/>
                    <a:pt x="534" y="771"/>
                  </a:cubicBezTo>
                  <a:cubicBezTo>
                    <a:pt x="543" y="771"/>
                    <a:pt x="554" y="768"/>
                    <a:pt x="562" y="762"/>
                  </a:cubicBezTo>
                  <a:cubicBezTo>
                    <a:pt x="574" y="754"/>
                    <a:pt x="582" y="741"/>
                    <a:pt x="584" y="727"/>
                  </a:cubicBezTo>
                  <a:cubicBezTo>
                    <a:pt x="586" y="717"/>
                    <a:pt x="621" y="465"/>
                    <a:pt x="489" y="267"/>
                  </a:cubicBezTo>
                  <a:cubicBezTo>
                    <a:pt x="356" y="69"/>
                    <a:pt x="111" y="5"/>
                    <a:pt x="101" y="2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874929" y="3774146"/>
              <a:ext cx="45649" cy="76755"/>
            </a:xfrm>
            <a:custGeom>
              <a:rect b="b" l="l" r="r" t="t"/>
              <a:pathLst>
                <a:path extrusionOk="0" h="570" w="339">
                  <a:moveTo>
                    <a:pt x="280" y="0"/>
                  </a:moveTo>
                  <a:cubicBezTo>
                    <a:pt x="270" y="0"/>
                    <a:pt x="260" y="3"/>
                    <a:pt x="251" y="9"/>
                  </a:cubicBezTo>
                  <a:cubicBezTo>
                    <a:pt x="78" y="127"/>
                    <a:pt x="1" y="315"/>
                    <a:pt x="38" y="526"/>
                  </a:cubicBezTo>
                  <a:cubicBezTo>
                    <a:pt x="43" y="552"/>
                    <a:pt x="64" y="569"/>
                    <a:pt x="89" y="569"/>
                  </a:cubicBezTo>
                  <a:cubicBezTo>
                    <a:pt x="92" y="569"/>
                    <a:pt x="95" y="568"/>
                    <a:pt x="98" y="568"/>
                  </a:cubicBezTo>
                  <a:cubicBezTo>
                    <a:pt x="126" y="563"/>
                    <a:pt x="145" y="537"/>
                    <a:pt x="140" y="508"/>
                  </a:cubicBezTo>
                  <a:cubicBezTo>
                    <a:pt x="109" y="337"/>
                    <a:pt x="169" y="189"/>
                    <a:pt x="309" y="94"/>
                  </a:cubicBezTo>
                  <a:cubicBezTo>
                    <a:pt x="333" y="79"/>
                    <a:pt x="339" y="46"/>
                    <a:pt x="323" y="23"/>
                  </a:cubicBezTo>
                  <a:cubicBezTo>
                    <a:pt x="313" y="8"/>
                    <a:pt x="296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9"/>
          <p:cNvGrpSpPr/>
          <p:nvPr/>
        </p:nvGrpSpPr>
        <p:grpSpPr>
          <a:xfrm>
            <a:off x="6167272" y="1261115"/>
            <a:ext cx="2731224" cy="3893168"/>
            <a:chOff x="4991195" y="1150450"/>
            <a:chExt cx="2512625" cy="3581571"/>
          </a:xfrm>
        </p:grpSpPr>
        <p:sp>
          <p:nvSpPr>
            <p:cNvPr id="643" name="Google Shape;643;p19"/>
            <p:cNvSpPr/>
            <p:nvPr/>
          </p:nvSpPr>
          <p:spPr>
            <a:xfrm>
              <a:off x="5663468" y="1587412"/>
              <a:ext cx="301403" cy="52121"/>
            </a:xfrm>
            <a:custGeom>
              <a:rect b="b" l="l" r="r" t="t"/>
              <a:pathLst>
                <a:path extrusionOk="0" h="511" w="2955">
                  <a:moveTo>
                    <a:pt x="2325" y="0"/>
                  </a:moveTo>
                  <a:cubicBezTo>
                    <a:pt x="2315" y="0"/>
                    <a:pt x="2305" y="3"/>
                    <a:pt x="2297" y="9"/>
                  </a:cubicBezTo>
                  <a:lnTo>
                    <a:pt x="1744" y="383"/>
                  </a:lnTo>
                  <a:lnTo>
                    <a:pt x="1218" y="28"/>
                  </a:lnTo>
                  <a:cubicBezTo>
                    <a:pt x="1209" y="23"/>
                    <a:pt x="1200" y="20"/>
                    <a:pt x="1190" y="20"/>
                  </a:cubicBezTo>
                  <a:cubicBezTo>
                    <a:pt x="1181" y="20"/>
                    <a:pt x="1171" y="23"/>
                    <a:pt x="1163" y="28"/>
                  </a:cubicBezTo>
                  <a:lnTo>
                    <a:pt x="610" y="402"/>
                  </a:lnTo>
                  <a:lnTo>
                    <a:pt x="83" y="48"/>
                  </a:lnTo>
                  <a:cubicBezTo>
                    <a:pt x="74" y="43"/>
                    <a:pt x="65" y="40"/>
                    <a:pt x="56" y="40"/>
                  </a:cubicBezTo>
                  <a:cubicBezTo>
                    <a:pt x="40" y="40"/>
                    <a:pt x="25" y="47"/>
                    <a:pt x="15" y="61"/>
                  </a:cubicBezTo>
                  <a:cubicBezTo>
                    <a:pt x="1" y="84"/>
                    <a:pt x="6" y="114"/>
                    <a:pt x="28" y="129"/>
                  </a:cubicBezTo>
                  <a:lnTo>
                    <a:pt x="583" y="501"/>
                  </a:lnTo>
                  <a:cubicBezTo>
                    <a:pt x="591" y="507"/>
                    <a:pt x="600" y="510"/>
                    <a:pt x="610" y="510"/>
                  </a:cubicBezTo>
                  <a:cubicBezTo>
                    <a:pt x="620" y="510"/>
                    <a:pt x="629" y="507"/>
                    <a:pt x="638" y="501"/>
                  </a:cubicBezTo>
                  <a:lnTo>
                    <a:pt x="1190" y="128"/>
                  </a:lnTo>
                  <a:lnTo>
                    <a:pt x="1717" y="481"/>
                  </a:lnTo>
                  <a:cubicBezTo>
                    <a:pt x="1725" y="487"/>
                    <a:pt x="1735" y="490"/>
                    <a:pt x="1745" y="490"/>
                  </a:cubicBezTo>
                  <a:cubicBezTo>
                    <a:pt x="1754" y="490"/>
                    <a:pt x="1764" y="487"/>
                    <a:pt x="1772" y="481"/>
                  </a:cubicBezTo>
                  <a:lnTo>
                    <a:pt x="2325" y="107"/>
                  </a:lnTo>
                  <a:lnTo>
                    <a:pt x="2871" y="474"/>
                  </a:lnTo>
                  <a:cubicBezTo>
                    <a:pt x="2880" y="480"/>
                    <a:pt x="2889" y="482"/>
                    <a:pt x="2899" y="482"/>
                  </a:cubicBezTo>
                  <a:cubicBezTo>
                    <a:pt x="2914" y="482"/>
                    <a:pt x="2930" y="475"/>
                    <a:pt x="2940" y="461"/>
                  </a:cubicBezTo>
                  <a:cubicBezTo>
                    <a:pt x="2954" y="438"/>
                    <a:pt x="2948" y="408"/>
                    <a:pt x="2926" y="393"/>
                  </a:cubicBezTo>
                  <a:lnTo>
                    <a:pt x="2352" y="8"/>
                  </a:lnTo>
                  <a:cubicBezTo>
                    <a:pt x="2344" y="3"/>
                    <a:pt x="2334" y="0"/>
                    <a:pt x="232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886336" y="1301816"/>
              <a:ext cx="212053" cy="222151"/>
            </a:xfrm>
            <a:custGeom>
              <a:rect b="b" l="l" r="r" t="t"/>
              <a:pathLst>
                <a:path extrusionOk="0" h="2178" w="2079">
                  <a:moveTo>
                    <a:pt x="55" y="0"/>
                  </a:moveTo>
                  <a:cubicBezTo>
                    <a:pt x="50" y="0"/>
                    <a:pt x="45" y="1"/>
                    <a:pt x="40" y="3"/>
                  </a:cubicBezTo>
                  <a:cubicBezTo>
                    <a:pt x="15" y="10"/>
                    <a:pt x="0" y="37"/>
                    <a:pt x="8" y="63"/>
                  </a:cubicBezTo>
                  <a:lnTo>
                    <a:pt x="197" y="704"/>
                  </a:lnTo>
                  <a:cubicBezTo>
                    <a:pt x="203" y="722"/>
                    <a:pt x="219" y="736"/>
                    <a:pt x="239" y="738"/>
                  </a:cubicBezTo>
                  <a:lnTo>
                    <a:pt x="903" y="803"/>
                  </a:lnTo>
                  <a:lnTo>
                    <a:pt x="1083" y="1412"/>
                  </a:lnTo>
                  <a:cubicBezTo>
                    <a:pt x="1089" y="1431"/>
                    <a:pt x="1106" y="1445"/>
                    <a:pt x="1126" y="1447"/>
                  </a:cubicBezTo>
                  <a:lnTo>
                    <a:pt x="1789" y="1511"/>
                  </a:lnTo>
                  <a:lnTo>
                    <a:pt x="1977" y="2143"/>
                  </a:lnTo>
                  <a:cubicBezTo>
                    <a:pt x="1983" y="2164"/>
                    <a:pt x="2002" y="2178"/>
                    <a:pt x="2023" y="2178"/>
                  </a:cubicBezTo>
                  <a:cubicBezTo>
                    <a:pt x="2028" y="2178"/>
                    <a:pt x="2033" y="2177"/>
                    <a:pt x="2037" y="2176"/>
                  </a:cubicBezTo>
                  <a:cubicBezTo>
                    <a:pt x="2063" y="2168"/>
                    <a:pt x="2078" y="2141"/>
                    <a:pt x="2070" y="2115"/>
                  </a:cubicBezTo>
                  <a:lnTo>
                    <a:pt x="1874" y="1452"/>
                  </a:lnTo>
                  <a:cubicBezTo>
                    <a:pt x="1868" y="1433"/>
                    <a:pt x="1851" y="1420"/>
                    <a:pt x="1831" y="1418"/>
                  </a:cubicBezTo>
                  <a:lnTo>
                    <a:pt x="1168" y="1352"/>
                  </a:lnTo>
                  <a:lnTo>
                    <a:pt x="988" y="744"/>
                  </a:lnTo>
                  <a:cubicBezTo>
                    <a:pt x="982" y="725"/>
                    <a:pt x="965" y="711"/>
                    <a:pt x="945" y="709"/>
                  </a:cubicBezTo>
                  <a:lnTo>
                    <a:pt x="281" y="644"/>
                  </a:lnTo>
                  <a:lnTo>
                    <a:pt x="101" y="35"/>
                  </a:lnTo>
                  <a:cubicBezTo>
                    <a:pt x="95" y="14"/>
                    <a:pt x="76" y="0"/>
                    <a:pt x="5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202226" y="1150450"/>
              <a:ext cx="75784" cy="302117"/>
            </a:xfrm>
            <a:custGeom>
              <a:rect b="b" l="l" r="r" t="t"/>
              <a:pathLst>
                <a:path extrusionOk="0" h="2962" w="743">
                  <a:moveTo>
                    <a:pt x="348" y="0"/>
                  </a:moveTo>
                  <a:cubicBezTo>
                    <a:pt x="330" y="0"/>
                    <a:pt x="312" y="10"/>
                    <a:pt x="303" y="28"/>
                  </a:cubicBezTo>
                  <a:lnTo>
                    <a:pt x="9" y="627"/>
                  </a:lnTo>
                  <a:cubicBezTo>
                    <a:pt x="0" y="645"/>
                    <a:pt x="3" y="666"/>
                    <a:pt x="16" y="681"/>
                  </a:cubicBezTo>
                  <a:lnTo>
                    <a:pt x="460" y="1178"/>
                  </a:lnTo>
                  <a:lnTo>
                    <a:pt x="180" y="1749"/>
                  </a:lnTo>
                  <a:cubicBezTo>
                    <a:pt x="171" y="1766"/>
                    <a:pt x="174" y="1788"/>
                    <a:pt x="188" y="1803"/>
                  </a:cubicBezTo>
                  <a:lnTo>
                    <a:pt x="632" y="2300"/>
                  </a:lnTo>
                  <a:lnTo>
                    <a:pt x="342" y="2891"/>
                  </a:lnTo>
                  <a:cubicBezTo>
                    <a:pt x="330" y="2915"/>
                    <a:pt x="340" y="2945"/>
                    <a:pt x="364" y="2956"/>
                  </a:cubicBezTo>
                  <a:cubicBezTo>
                    <a:pt x="371" y="2960"/>
                    <a:pt x="378" y="2961"/>
                    <a:pt x="386" y="2961"/>
                  </a:cubicBezTo>
                  <a:cubicBezTo>
                    <a:pt x="404" y="2961"/>
                    <a:pt x="421" y="2952"/>
                    <a:pt x="430" y="2934"/>
                  </a:cubicBezTo>
                  <a:lnTo>
                    <a:pt x="734" y="2313"/>
                  </a:lnTo>
                  <a:cubicBezTo>
                    <a:pt x="742" y="2296"/>
                    <a:pt x="740" y="2274"/>
                    <a:pt x="727" y="2259"/>
                  </a:cubicBezTo>
                  <a:lnTo>
                    <a:pt x="282" y="1762"/>
                  </a:lnTo>
                  <a:lnTo>
                    <a:pt x="562" y="1192"/>
                  </a:lnTo>
                  <a:cubicBezTo>
                    <a:pt x="571" y="1174"/>
                    <a:pt x="569" y="1153"/>
                    <a:pt x="555" y="1138"/>
                  </a:cubicBezTo>
                  <a:lnTo>
                    <a:pt x="111" y="641"/>
                  </a:lnTo>
                  <a:lnTo>
                    <a:pt x="391" y="70"/>
                  </a:lnTo>
                  <a:cubicBezTo>
                    <a:pt x="403" y="46"/>
                    <a:pt x="393" y="17"/>
                    <a:pt x="369" y="5"/>
                  </a:cubicBezTo>
                  <a:cubicBezTo>
                    <a:pt x="362" y="2"/>
                    <a:pt x="355" y="0"/>
                    <a:pt x="34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413873" y="1229193"/>
              <a:ext cx="156362" cy="263562"/>
            </a:xfrm>
            <a:custGeom>
              <a:rect b="b" l="l" r="r" t="t"/>
              <a:pathLst>
                <a:path extrusionOk="0" h="2584" w="1533">
                  <a:moveTo>
                    <a:pt x="1478" y="0"/>
                  </a:moveTo>
                  <a:cubicBezTo>
                    <a:pt x="1469" y="0"/>
                    <a:pt x="1459" y="3"/>
                    <a:pt x="1451" y="8"/>
                  </a:cubicBezTo>
                  <a:lnTo>
                    <a:pt x="893" y="375"/>
                  </a:lnTo>
                  <a:cubicBezTo>
                    <a:pt x="876" y="385"/>
                    <a:pt x="868" y="405"/>
                    <a:pt x="871" y="425"/>
                  </a:cubicBezTo>
                  <a:lnTo>
                    <a:pt x="1001" y="1080"/>
                  </a:lnTo>
                  <a:lnTo>
                    <a:pt x="470" y="1428"/>
                  </a:lnTo>
                  <a:cubicBezTo>
                    <a:pt x="454" y="1438"/>
                    <a:pt x="446" y="1458"/>
                    <a:pt x="449" y="1478"/>
                  </a:cubicBezTo>
                  <a:lnTo>
                    <a:pt x="579" y="2133"/>
                  </a:lnTo>
                  <a:lnTo>
                    <a:pt x="29" y="2494"/>
                  </a:lnTo>
                  <a:cubicBezTo>
                    <a:pt x="7" y="2509"/>
                    <a:pt x="1" y="2539"/>
                    <a:pt x="15" y="2562"/>
                  </a:cubicBezTo>
                  <a:cubicBezTo>
                    <a:pt x="25" y="2576"/>
                    <a:pt x="41" y="2584"/>
                    <a:pt x="56" y="2584"/>
                  </a:cubicBezTo>
                  <a:cubicBezTo>
                    <a:pt x="66" y="2584"/>
                    <a:pt x="75" y="2581"/>
                    <a:pt x="84" y="2576"/>
                  </a:cubicBezTo>
                  <a:lnTo>
                    <a:pt x="661" y="2196"/>
                  </a:lnTo>
                  <a:cubicBezTo>
                    <a:pt x="677" y="2185"/>
                    <a:pt x="686" y="2165"/>
                    <a:pt x="682" y="2146"/>
                  </a:cubicBezTo>
                  <a:lnTo>
                    <a:pt x="552" y="1492"/>
                  </a:lnTo>
                  <a:lnTo>
                    <a:pt x="1082" y="1142"/>
                  </a:lnTo>
                  <a:cubicBezTo>
                    <a:pt x="1099" y="1132"/>
                    <a:pt x="1108" y="1112"/>
                    <a:pt x="1103" y="1093"/>
                  </a:cubicBezTo>
                  <a:lnTo>
                    <a:pt x="974" y="438"/>
                  </a:lnTo>
                  <a:lnTo>
                    <a:pt x="1504" y="89"/>
                  </a:lnTo>
                  <a:cubicBezTo>
                    <a:pt x="1527" y="75"/>
                    <a:pt x="1533" y="45"/>
                    <a:pt x="1519" y="22"/>
                  </a:cubicBezTo>
                  <a:cubicBezTo>
                    <a:pt x="1510" y="8"/>
                    <a:pt x="1494" y="0"/>
                    <a:pt x="147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527398" y="1514993"/>
              <a:ext cx="301097" cy="93532"/>
            </a:xfrm>
            <a:custGeom>
              <a:rect b="b" l="l" r="r" t="t"/>
              <a:pathLst>
                <a:path extrusionOk="0" h="917" w="2952">
                  <a:moveTo>
                    <a:pt x="2269" y="0"/>
                  </a:moveTo>
                  <a:cubicBezTo>
                    <a:pt x="2255" y="0"/>
                    <a:pt x="2241" y="6"/>
                    <a:pt x="2232" y="17"/>
                  </a:cubicBezTo>
                  <a:lnTo>
                    <a:pt x="1787" y="514"/>
                  </a:lnTo>
                  <a:lnTo>
                    <a:pt x="1189" y="300"/>
                  </a:lnTo>
                  <a:cubicBezTo>
                    <a:pt x="1184" y="298"/>
                    <a:pt x="1178" y="297"/>
                    <a:pt x="1172" y="297"/>
                  </a:cubicBezTo>
                  <a:cubicBezTo>
                    <a:pt x="1159" y="297"/>
                    <a:pt x="1146" y="302"/>
                    <a:pt x="1137" y="313"/>
                  </a:cubicBezTo>
                  <a:lnTo>
                    <a:pt x="691" y="811"/>
                  </a:lnTo>
                  <a:lnTo>
                    <a:pt x="72" y="589"/>
                  </a:lnTo>
                  <a:cubicBezTo>
                    <a:pt x="66" y="587"/>
                    <a:pt x="61" y="586"/>
                    <a:pt x="56" y="586"/>
                  </a:cubicBezTo>
                  <a:cubicBezTo>
                    <a:pt x="36" y="586"/>
                    <a:pt x="16" y="598"/>
                    <a:pt x="10" y="618"/>
                  </a:cubicBezTo>
                  <a:cubicBezTo>
                    <a:pt x="1" y="644"/>
                    <a:pt x="14" y="672"/>
                    <a:pt x="39" y="681"/>
                  </a:cubicBezTo>
                  <a:lnTo>
                    <a:pt x="690" y="914"/>
                  </a:lnTo>
                  <a:cubicBezTo>
                    <a:pt x="695" y="915"/>
                    <a:pt x="701" y="916"/>
                    <a:pt x="706" y="916"/>
                  </a:cubicBezTo>
                  <a:cubicBezTo>
                    <a:pt x="720" y="916"/>
                    <a:pt x="733" y="911"/>
                    <a:pt x="743" y="900"/>
                  </a:cubicBezTo>
                  <a:lnTo>
                    <a:pt x="1187" y="403"/>
                  </a:lnTo>
                  <a:lnTo>
                    <a:pt x="1785" y="617"/>
                  </a:lnTo>
                  <a:cubicBezTo>
                    <a:pt x="1790" y="619"/>
                    <a:pt x="1796" y="620"/>
                    <a:pt x="1802" y="620"/>
                  </a:cubicBezTo>
                  <a:cubicBezTo>
                    <a:pt x="1816" y="620"/>
                    <a:pt x="1829" y="614"/>
                    <a:pt x="1838" y="604"/>
                  </a:cubicBezTo>
                  <a:lnTo>
                    <a:pt x="2282" y="106"/>
                  </a:lnTo>
                  <a:lnTo>
                    <a:pt x="2880" y="321"/>
                  </a:lnTo>
                  <a:cubicBezTo>
                    <a:pt x="2886" y="323"/>
                    <a:pt x="2891" y="323"/>
                    <a:pt x="2896" y="323"/>
                  </a:cubicBezTo>
                  <a:cubicBezTo>
                    <a:pt x="2917" y="323"/>
                    <a:pt x="2935" y="311"/>
                    <a:pt x="2942" y="291"/>
                  </a:cubicBezTo>
                  <a:cubicBezTo>
                    <a:pt x="2952" y="266"/>
                    <a:pt x="2939" y="238"/>
                    <a:pt x="2913" y="229"/>
                  </a:cubicBezTo>
                  <a:lnTo>
                    <a:pt x="2284" y="3"/>
                  </a:lnTo>
                  <a:cubicBezTo>
                    <a:pt x="2279" y="1"/>
                    <a:pt x="2274" y="0"/>
                    <a:pt x="226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446823" y="1878924"/>
              <a:ext cx="442873" cy="381471"/>
            </a:xfrm>
            <a:custGeom>
              <a:rect b="b" l="l" r="r" t="t"/>
              <a:pathLst>
                <a:path extrusionOk="0" h="3740" w="4342">
                  <a:moveTo>
                    <a:pt x="3530" y="1"/>
                  </a:moveTo>
                  <a:lnTo>
                    <a:pt x="0" y="1996"/>
                  </a:lnTo>
                  <a:cubicBezTo>
                    <a:pt x="0" y="1996"/>
                    <a:pt x="587" y="3134"/>
                    <a:pt x="807" y="3740"/>
                  </a:cubicBezTo>
                  <a:cubicBezTo>
                    <a:pt x="1861" y="2817"/>
                    <a:pt x="4341" y="1005"/>
                    <a:pt x="4341" y="1005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91195" y="1924518"/>
              <a:ext cx="935011" cy="1114527"/>
            </a:xfrm>
            <a:custGeom>
              <a:rect b="b" l="l" r="r" t="t"/>
              <a:pathLst>
                <a:path extrusionOk="0" h="10927" w="9167">
                  <a:moveTo>
                    <a:pt x="6434" y="1"/>
                  </a:moveTo>
                  <a:cubicBezTo>
                    <a:pt x="6434" y="1"/>
                    <a:pt x="0" y="3218"/>
                    <a:pt x="192" y="5115"/>
                  </a:cubicBezTo>
                  <a:cubicBezTo>
                    <a:pt x="400" y="7169"/>
                    <a:pt x="7870" y="10926"/>
                    <a:pt x="7870" y="10926"/>
                  </a:cubicBezTo>
                  <a:lnTo>
                    <a:pt x="9166" y="6176"/>
                  </a:lnTo>
                  <a:cubicBezTo>
                    <a:pt x="9166" y="6176"/>
                    <a:pt x="3776" y="4690"/>
                    <a:pt x="3763" y="4690"/>
                  </a:cubicBezTo>
                  <a:cubicBezTo>
                    <a:pt x="3763" y="4690"/>
                    <a:pt x="3763" y="4690"/>
                    <a:pt x="3763" y="4690"/>
                  </a:cubicBezTo>
                  <a:lnTo>
                    <a:pt x="3763" y="4690"/>
                  </a:lnTo>
                  <a:lnTo>
                    <a:pt x="7718" y="1977"/>
                  </a:lnTo>
                  <a:cubicBezTo>
                    <a:pt x="7718" y="1977"/>
                    <a:pt x="7098" y="515"/>
                    <a:pt x="643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5729666" y="1731434"/>
              <a:ext cx="398402" cy="288959"/>
            </a:xfrm>
            <a:custGeom>
              <a:rect b="b" l="l" r="r" t="t"/>
              <a:pathLst>
                <a:path extrusionOk="0" h="2833" w="3906">
                  <a:moveTo>
                    <a:pt x="3000" y="0"/>
                  </a:moveTo>
                  <a:cubicBezTo>
                    <a:pt x="2677" y="0"/>
                    <a:pt x="1632" y="868"/>
                    <a:pt x="1632" y="868"/>
                  </a:cubicBezTo>
                  <a:cubicBezTo>
                    <a:pt x="1632" y="868"/>
                    <a:pt x="2217" y="294"/>
                    <a:pt x="2075" y="128"/>
                  </a:cubicBezTo>
                  <a:cubicBezTo>
                    <a:pt x="2065" y="116"/>
                    <a:pt x="2049" y="110"/>
                    <a:pt x="2028" y="110"/>
                  </a:cubicBezTo>
                  <a:cubicBezTo>
                    <a:pt x="1683" y="110"/>
                    <a:pt x="1" y="1710"/>
                    <a:pt x="491" y="2558"/>
                  </a:cubicBezTo>
                  <a:cubicBezTo>
                    <a:pt x="574" y="2701"/>
                    <a:pt x="1562" y="2832"/>
                    <a:pt x="2234" y="2832"/>
                  </a:cubicBezTo>
                  <a:cubicBezTo>
                    <a:pt x="2554" y="2832"/>
                    <a:pt x="2802" y="2803"/>
                    <a:pt x="2847" y="2730"/>
                  </a:cubicBezTo>
                  <a:cubicBezTo>
                    <a:pt x="2938" y="2580"/>
                    <a:pt x="2611" y="2386"/>
                    <a:pt x="2212" y="2377"/>
                  </a:cubicBezTo>
                  <a:cubicBezTo>
                    <a:pt x="2212" y="2377"/>
                    <a:pt x="3839" y="1597"/>
                    <a:pt x="3735" y="1326"/>
                  </a:cubicBezTo>
                  <a:cubicBezTo>
                    <a:pt x="3720" y="1288"/>
                    <a:pt x="3670" y="1273"/>
                    <a:pt x="3597" y="1273"/>
                  </a:cubicBezTo>
                  <a:cubicBezTo>
                    <a:pt x="3221" y="1273"/>
                    <a:pt x="2229" y="1691"/>
                    <a:pt x="2229" y="1691"/>
                  </a:cubicBezTo>
                  <a:cubicBezTo>
                    <a:pt x="2229" y="1691"/>
                    <a:pt x="3906" y="708"/>
                    <a:pt x="3741" y="447"/>
                  </a:cubicBezTo>
                  <a:cubicBezTo>
                    <a:pt x="3726" y="423"/>
                    <a:pt x="3694" y="413"/>
                    <a:pt x="3650" y="413"/>
                  </a:cubicBezTo>
                  <a:cubicBezTo>
                    <a:pt x="3277" y="413"/>
                    <a:pt x="1993" y="1160"/>
                    <a:pt x="1993" y="1160"/>
                  </a:cubicBezTo>
                  <a:cubicBezTo>
                    <a:pt x="1993" y="1160"/>
                    <a:pt x="3243" y="294"/>
                    <a:pt x="3079" y="36"/>
                  </a:cubicBezTo>
                  <a:cubicBezTo>
                    <a:pt x="3063" y="11"/>
                    <a:pt x="3036" y="0"/>
                    <a:pt x="3000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5727116" y="3890542"/>
              <a:ext cx="1279763" cy="841479"/>
            </a:xfrm>
            <a:custGeom>
              <a:rect b="b" l="l" r="r" t="t"/>
              <a:pathLst>
                <a:path extrusionOk="0" h="8250" w="12547">
                  <a:moveTo>
                    <a:pt x="11571" y="0"/>
                  </a:moveTo>
                  <a:lnTo>
                    <a:pt x="1" y="195"/>
                  </a:lnTo>
                  <a:lnTo>
                    <a:pt x="538" y="8250"/>
                  </a:lnTo>
                  <a:lnTo>
                    <a:pt x="12547" y="8250"/>
                  </a:lnTo>
                  <a:lnTo>
                    <a:pt x="11571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5727116" y="3890542"/>
              <a:ext cx="1219482" cy="440017"/>
            </a:xfrm>
            <a:custGeom>
              <a:rect b="b" l="l" r="r" t="t"/>
              <a:pathLst>
                <a:path extrusionOk="0" h="4314" w="11956">
                  <a:moveTo>
                    <a:pt x="11571" y="0"/>
                  </a:moveTo>
                  <a:lnTo>
                    <a:pt x="1" y="195"/>
                  </a:lnTo>
                  <a:lnTo>
                    <a:pt x="245" y="4003"/>
                  </a:lnTo>
                  <a:cubicBezTo>
                    <a:pt x="1639" y="4226"/>
                    <a:pt x="2972" y="4313"/>
                    <a:pt x="4212" y="4313"/>
                  </a:cubicBezTo>
                  <a:cubicBezTo>
                    <a:pt x="7893" y="4313"/>
                    <a:pt x="10755" y="3542"/>
                    <a:pt x="11956" y="3254"/>
                  </a:cubicBezTo>
                  <a:lnTo>
                    <a:pt x="1157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224869" y="4360959"/>
              <a:ext cx="157586" cy="368619"/>
            </a:xfrm>
            <a:custGeom>
              <a:rect b="b" l="l" r="r" t="t"/>
              <a:pathLst>
                <a:path extrusionOk="0" h="3614" w="1545">
                  <a:moveTo>
                    <a:pt x="222" y="1"/>
                  </a:moveTo>
                  <a:cubicBezTo>
                    <a:pt x="197" y="1"/>
                    <a:pt x="175" y="20"/>
                    <a:pt x="173" y="46"/>
                  </a:cubicBezTo>
                  <a:cubicBezTo>
                    <a:pt x="1" y="2255"/>
                    <a:pt x="662" y="2908"/>
                    <a:pt x="1070" y="3100"/>
                  </a:cubicBezTo>
                  <a:cubicBezTo>
                    <a:pt x="1172" y="3148"/>
                    <a:pt x="1287" y="3177"/>
                    <a:pt x="1362" y="3178"/>
                  </a:cubicBezTo>
                  <a:lnTo>
                    <a:pt x="1444" y="3575"/>
                  </a:lnTo>
                  <a:cubicBezTo>
                    <a:pt x="1448" y="3597"/>
                    <a:pt x="1469" y="3613"/>
                    <a:pt x="1491" y="3613"/>
                  </a:cubicBezTo>
                  <a:cubicBezTo>
                    <a:pt x="1495" y="3613"/>
                    <a:pt x="1498" y="3613"/>
                    <a:pt x="1502" y="3612"/>
                  </a:cubicBezTo>
                  <a:cubicBezTo>
                    <a:pt x="1528" y="3607"/>
                    <a:pt x="1544" y="3582"/>
                    <a:pt x="1539" y="3555"/>
                  </a:cubicBezTo>
                  <a:lnTo>
                    <a:pt x="1449" y="3116"/>
                  </a:lnTo>
                  <a:cubicBezTo>
                    <a:pt x="1448" y="3112"/>
                    <a:pt x="1448" y="3109"/>
                    <a:pt x="1446" y="3106"/>
                  </a:cubicBezTo>
                  <a:cubicBezTo>
                    <a:pt x="1438" y="3088"/>
                    <a:pt x="1421" y="3076"/>
                    <a:pt x="1401" y="3076"/>
                  </a:cubicBezTo>
                  <a:cubicBezTo>
                    <a:pt x="1397" y="3076"/>
                    <a:pt x="1391" y="3077"/>
                    <a:pt x="1386" y="3079"/>
                  </a:cubicBezTo>
                  <a:cubicBezTo>
                    <a:pt x="1385" y="3079"/>
                    <a:pt x="1383" y="3080"/>
                    <a:pt x="1381" y="3081"/>
                  </a:cubicBezTo>
                  <a:cubicBezTo>
                    <a:pt x="1378" y="3081"/>
                    <a:pt x="1374" y="3081"/>
                    <a:pt x="1369" y="3081"/>
                  </a:cubicBezTo>
                  <a:cubicBezTo>
                    <a:pt x="1302" y="3081"/>
                    <a:pt x="1089" y="3048"/>
                    <a:pt x="867" y="2846"/>
                  </a:cubicBezTo>
                  <a:cubicBezTo>
                    <a:pt x="520" y="2531"/>
                    <a:pt x="135" y="1790"/>
                    <a:pt x="271" y="53"/>
                  </a:cubicBezTo>
                  <a:cubicBezTo>
                    <a:pt x="272" y="27"/>
                    <a:pt x="252" y="4"/>
                    <a:pt x="225" y="1"/>
                  </a:cubicBezTo>
                  <a:cubicBezTo>
                    <a:pt x="224" y="1"/>
                    <a:pt x="223" y="1"/>
                    <a:pt x="2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856037" y="4286704"/>
              <a:ext cx="89044" cy="442873"/>
            </a:xfrm>
            <a:custGeom>
              <a:rect b="b" l="l" r="r" t="t"/>
              <a:pathLst>
                <a:path extrusionOk="0" h="4342" w="873">
                  <a:moveTo>
                    <a:pt x="53" y="0"/>
                  </a:moveTo>
                  <a:cubicBezTo>
                    <a:pt x="51" y="0"/>
                    <a:pt x="48" y="0"/>
                    <a:pt x="45" y="1"/>
                  </a:cubicBezTo>
                  <a:cubicBezTo>
                    <a:pt x="19" y="6"/>
                    <a:pt x="1" y="31"/>
                    <a:pt x="6" y="58"/>
                  </a:cubicBezTo>
                  <a:lnTo>
                    <a:pt x="772" y="4301"/>
                  </a:lnTo>
                  <a:cubicBezTo>
                    <a:pt x="776" y="4325"/>
                    <a:pt x="796" y="4341"/>
                    <a:pt x="820" y="4341"/>
                  </a:cubicBezTo>
                  <a:lnTo>
                    <a:pt x="828" y="4341"/>
                  </a:lnTo>
                  <a:cubicBezTo>
                    <a:pt x="855" y="4336"/>
                    <a:pt x="873" y="4311"/>
                    <a:pt x="868" y="4284"/>
                  </a:cubicBezTo>
                  <a:lnTo>
                    <a:pt x="102" y="41"/>
                  </a:lnTo>
                  <a:cubicBezTo>
                    <a:pt x="98" y="17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5687336" y="2527432"/>
              <a:ext cx="1274765" cy="1676839"/>
            </a:xfrm>
            <a:custGeom>
              <a:rect b="b" l="l" r="r" t="t"/>
              <a:pathLst>
                <a:path extrusionOk="0" h="16440" w="12498">
                  <a:moveTo>
                    <a:pt x="5763" y="0"/>
                  </a:moveTo>
                  <a:cubicBezTo>
                    <a:pt x="4279" y="0"/>
                    <a:pt x="2714" y="151"/>
                    <a:pt x="791" y="493"/>
                  </a:cubicBezTo>
                  <a:cubicBezTo>
                    <a:pt x="620" y="3360"/>
                    <a:pt x="1" y="16000"/>
                    <a:pt x="1" y="16000"/>
                  </a:cubicBezTo>
                  <a:cubicBezTo>
                    <a:pt x="1735" y="16322"/>
                    <a:pt x="3422" y="16440"/>
                    <a:pt x="4967" y="16440"/>
                  </a:cubicBezTo>
                  <a:cubicBezTo>
                    <a:pt x="9291" y="16440"/>
                    <a:pt x="12498" y="15512"/>
                    <a:pt x="12498" y="15512"/>
                  </a:cubicBezTo>
                  <a:cubicBezTo>
                    <a:pt x="12498" y="15512"/>
                    <a:pt x="11921" y="12849"/>
                    <a:pt x="11860" y="12242"/>
                  </a:cubicBezTo>
                  <a:cubicBezTo>
                    <a:pt x="11816" y="8396"/>
                    <a:pt x="11830" y="4548"/>
                    <a:pt x="11902" y="702"/>
                  </a:cubicBezTo>
                  <a:cubicBezTo>
                    <a:pt x="9566" y="267"/>
                    <a:pt x="7737" y="0"/>
                    <a:pt x="57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041170" y="2527432"/>
              <a:ext cx="497238" cy="222865"/>
            </a:xfrm>
            <a:custGeom>
              <a:rect b="b" l="l" r="r" t="t"/>
              <a:pathLst>
                <a:path extrusionOk="0" h="2185" w="4875">
                  <a:moveTo>
                    <a:pt x="2294" y="1"/>
                  </a:moveTo>
                  <a:cubicBezTo>
                    <a:pt x="1561" y="1"/>
                    <a:pt x="807" y="37"/>
                    <a:pt x="0" y="116"/>
                  </a:cubicBezTo>
                  <a:cubicBezTo>
                    <a:pt x="412" y="1493"/>
                    <a:pt x="1391" y="2185"/>
                    <a:pt x="2389" y="2185"/>
                  </a:cubicBezTo>
                  <a:cubicBezTo>
                    <a:pt x="3375" y="2185"/>
                    <a:pt x="4380" y="1508"/>
                    <a:pt x="4874" y="148"/>
                  </a:cubicBezTo>
                  <a:cubicBezTo>
                    <a:pt x="4005" y="52"/>
                    <a:pt x="3164" y="1"/>
                    <a:pt x="22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071667" y="2527432"/>
              <a:ext cx="437569" cy="190327"/>
            </a:xfrm>
            <a:custGeom>
              <a:rect b="b" l="l" r="r" t="t"/>
              <a:pathLst>
                <a:path extrusionOk="0" h="1866" w="4290">
                  <a:moveTo>
                    <a:pt x="1999" y="1"/>
                  </a:moveTo>
                  <a:cubicBezTo>
                    <a:pt x="1356" y="1"/>
                    <a:pt x="697" y="29"/>
                    <a:pt x="1" y="89"/>
                  </a:cubicBezTo>
                  <a:cubicBezTo>
                    <a:pt x="4" y="99"/>
                    <a:pt x="5" y="107"/>
                    <a:pt x="8" y="117"/>
                  </a:cubicBezTo>
                  <a:cubicBezTo>
                    <a:pt x="324" y="1280"/>
                    <a:pt x="1201" y="1865"/>
                    <a:pt x="2097" y="1865"/>
                  </a:cubicBezTo>
                  <a:cubicBezTo>
                    <a:pt x="2988" y="1865"/>
                    <a:pt x="3897" y="1286"/>
                    <a:pt x="4288" y="122"/>
                  </a:cubicBezTo>
                  <a:cubicBezTo>
                    <a:pt x="4289" y="121"/>
                    <a:pt x="4289" y="120"/>
                    <a:pt x="4290" y="118"/>
                  </a:cubicBezTo>
                  <a:cubicBezTo>
                    <a:pt x="3522" y="42"/>
                    <a:pt x="2772" y="1"/>
                    <a:pt x="199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687336" y="3409414"/>
              <a:ext cx="1274765" cy="794867"/>
            </a:xfrm>
            <a:custGeom>
              <a:rect b="b" l="l" r="r" t="t"/>
              <a:pathLst>
                <a:path extrusionOk="0" h="7793" w="12498">
                  <a:moveTo>
                    <a:pt x="11837" y="1"/>
                  </a:moveTo>
                  <a:cubicBezTo>
                    <a:pt x="10663" y="3989"/>
                    <a:pt x="6814" y="6914"/>
                    <a:pt x="2246" y="6914"/>
                  </a:cubicBezTo>
                  <a:cubicBezTo>
                    <a:pt x="1486" y="6914"/>
                    <a:pt x="745" y="6832"/>
                    <a:pt x="34" y="6679"/>
                  </a:cubicBezTo>
                  <a:cubicBezTo>
                    <a:pt x="13" y="7108"/>
                    <a:pt x="1" y="7353"/>
                    <a:pt x="1" y="7353"/>
                  </a:cubicBezTo>
                  <a:cubicBezTo>
                    <a:pt x="1735" y="7675"/>
                    <a:pt x="3422" y="7793"/>
                    <a:pt x="4967" y="7793"/>
                  </a:cubicBezTo>
                  <a:cubicBezTo>
                    <a:pt x="9291" y="7793"/>
                    <a:pt x="12498" y="6865"/>
                    <a:pt x="12498" y="6865"/>
                  </a:cubicBezTo>
                  <a:cubicBezTo>
                    <a:pt x="12498" y="6865"/>
                    <a:pt x="11921" y="4202"/>
                    <a:pt x="11860" y="3595"/>
                  </a:cubicBezTo>
                  <a:cubicBezTo>
                    <a:pt x="11846" y="2397"/>
                    <a:pt x="11839" y="1199"/>
                    <a:pt x="11837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883276" y="3441238"/>
              <a:ext cx="838113" cy="425636"/>
            </a:xfrm>
            <a:custGeom>
              <a:rect b="b" l="l" r="r" t="t"/>
              <a:pathLst>
                <a:path extrusionOk="0" h="4173" w="8217">
                  <a:moveTo>
                    <a:pt x="8161" y="1"/>
                  </a:moveTo>
                  <a:cubicBezTo>
                    <a:pt x="8145" y="1"/>
                    <a:pt x="8129" y="9"/>
                    <a:pt x="8120" y="23"/>
                  </a:cubicBezTo>
                  <a:cubicBezTo>
                    <a:pt x="6469" y="2521"/>
                    <a:pt x="3542" y="4075"/>
                    <a:pt x="556" y="4075"/>
                  </a:cubicBezTo>
                  <a:cubicBezTo>
                    <a:pt x="389" y="4075"/>
                    <a:pt x="221" y="4070"/>
                    <a:pt x="54" y="4060"/>
                  </a:cubicBezTo>
                  <a:cubicBezTo>
                    <a:pt x="53" y="4060"/>
                    <a:pt x="52" y="4060"/>
                    <a:pt x="51" y="4060"/>
                  </a:cubicBezTo>
                  <a:cubicBezTo>
                    <a:pt x="26" y="4060"/>
                    <a:pt x="3" y="4081"/>
                    <a:pt x="2" y="4106"/>
                  </a:cubicBezTo>
                  <a:cubicBezTo>
                    <a:pt x="0" y="4133"/>
                    <a:pt x="21" y="4156"/>
                    <a:pt x="48" y="4158"/>
                  </a:cubicBezTo>
                  <a:cubicBezTo>
                    <a:pt x="217" y="4168"/>
                    <a:pt x="385" y="4172"/>
                    <a:pt x="554" y="4172"/>
                  </a:cubicBezTo>
                  <a:cubicBezTo>
                    <a:pt x="3573" y="4172"/>
                    <a:pt x="6532" y="2602"/>
                    <a:pt x="8202" y="77"/>
                  </a:cubicBezTo>
                  <a:cubicBezTo>
                    <a:pt x="8217" y="54"/>
                    <a:pt x="8210" y="24"/>
                    <a:pt x="8188" y="9"/>
                  </a:cubicBezTo>
                  <a:cubicBezTo>
                    <a:pt x="8179" y="4"/>
                    <a:pt x="8170" y="1"/>
                    <a:pt x="81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842782" y="2035696"/>
              <a:ext cx="195937" cy="175844"/>
            </a:xfrm>
            <a:custGeom>
              <a:rect b="b" l="l" r="r" t="t"/>
              <a:pathLst>
                <a:path extrusionOk="0" h="1724" w="1921">
                  <a:moveTo>
                    <a:pt x="1289" y="0"/>
                  </a:moveTo>
                  <a:cubicBezTo>
                    <a:pt x="1280" y="0"/>
                    <a:pt x="1272" y="1"/>
                    <a:pt x="1263" y="1"/>
                  </a:cubicBezTo>
                  <a:cubicBezTo>
                    <a:pt x="0" y="89"/>
                    <a:pt x="744" y="1724"/>
                    <a:pt x="1112" y="1724"/>
                  </a:cubicBezTo>
                  <a:cubicBezTo>
                    <a:pt x="1119" y="1724"/>
                    <a:pt x="1125" y="1723"/>
                    <a:pt x="1132" y="1722"/>
                  </a:cubicBezTo>
                  <a:cubicBezTo>
                    <a:pt x="1892" y="1667"/>
                    <a:pt x="1920" y="0"/>
                    <a:pt x="128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115221" y="2077108"/>
              <a:ext cx="317518" cy="608619"/>
            </a:xfrm>
            <a:custGeom>
              <a:rect b="b" l="l" r="r" t="t"/>
              <a:pathLst>
                <a:path extrusionOk="0" h="5967" w="3113">
                  <a:moveTo>
                    <a:pt x="1" y="0"/>
                  </a:moveTo>
                  <a:cubicBezTo>
                    <a:pt x="129" y="1643"/>
                    <a:pt x="269" y="3285"/>
                    <a:pt x="418" y="4928"/>
                  </a:cubicBezTo>
                  <a:cubicBezTo>
                    <a:pt x="482" y="5626"/>
                    <a:pt x="1176" y="5967"/>
                    <a:pt x="1839" y="5967"/>
                  </a:cubicBezTo>
                  <a:cubicBezTo>
                    <a:pt x="2490" y="5967"/>
                    <a:pt x="3112" y="5639"/>
                    <a:pt x="3080" y="5001"/>
                  </a:cubicBezTo>
                  <a:cubicBezTo>
                    <a:pt x="3073" y="4994"/>
                    <a:pt x="2926" y="676"/>
                    <a:pt x="2933" y="676"/>
                  </a:cubicBezTo>
                  <a:lnTo>
                    <a:pt x="2933" y="676"/>
                  </a:lnTo>
                  <a:cubicBezTo>
                    <a:pt x="2933" y="676"/>
                    <a:pt x="2933" y="676"/>
                    <a:pt x="2933" y="676"/>
                  </a:cubicBezTo>
                  <a:cubicBezTo>
                    <a:pt x="1955" y="454"/>
                    <a:pt x="978" y="228"/>
                    <a:pt x="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337" y="2264071"/>
              <a:ext cx="248772" cy="268967"/>
            </a:xfrm>
            <a:custGeom>
              <a:rect b="b" l="l" r="r" t="t"/>
              <a:pathLst>
                <a:path extrusionOk="0" h="2637" w="2439">
                  <a:moveTo>
                    <a:pt x="332" y="0"/>
                  </a:moveTo>
                  <a:cubicBezTo>
                    <a:pt x="202" y="0"/>
                    <a:pt x="87" y="31"/>
                    <a:pt x="0" y="104"/>
                  </a:cubicBezTo>
                  <a:cubicBezTo>
                    <a:pt x="69" y="928"/>
                    <a:pt x="140" y="1753"/>
                    <a:pt x="214" y="2578"/>
                  </a:cubicBezTo>
                  <a:cubicBezTo>
                    <a:pt x="426" y="2618"/>
                    <a:pt x="615" y="2636"/>
                    <a:pt x="786" y="2636"/>
                  </a:cubicBezTo>
                  <a:cubicBezTo>
                    <a:pt x="2438" y="2636"/>
                    <a:pt x="2238" y="911"/>
                    <a:pt x="2238" y="911"/>
                  </a:cubicBezTo>
                  <a:cubicBezTo>
                    <a:pt x="2238" y="911"/>
                    <a:pt x="1042" y="0"/>
                    <a:pt x="332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75378" y="1999793"/>
              <a:ext cx="166052" cy="187981"/>
            </a:xfrm>
            <a:custGeom>
              <a:rect b="b" l="l" r="r" t="t"/>
              <a:pathLst>
                <a:path extrusionOk="0" h="1843" w="1628">
                  <a:moveTo>
                    <a:pt x="268" y="1"/>
                  </a:moveTo>
                  <a:cubicBezTo>
                    <a:pt x="213" y="1"/>
                    <a:pt x="155" y="4"/>
                    <a:pt x="93" y="10"/>
                  </a:cubicBezTo>
                  <a:cubicBezTo>
                    <a:pt x="175" y="624"/>
                    <a:pt x="1" y="1228"/>
                    <a:pt x="85" y="1842"/>
                  </a:cubicBezTo>
                  <a:cubicBezTo>
                    <a:pt x="1070" y="1842"/>
                    <a:pt x="1628" y="1"/>
                    <a:pt x="2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837580" y="1720724"/>
              <a:ext cx="719286" cy="765491"/>
            </a:xfrm>
            <a:custGeom>
              <a:rect b="b" l="l" r="r" t="t"/>
              <a:pathLst>
                <a:path extrusionOk="0" h="7505" w="7052">
                  <a:moveTo>
                    <a:pt x="2765" y="1"/>
                  </a:moveTo>
                  <a:cubicBezTo>
                    <a:pt x="2137" y="1"/>
                    <a:pt x="1644" y="137"/>
                    <a:pt x="1505" y="478"/>
                  </a:cubicBezTo>
                  <a:cubicBezTo>
                    <a:pt x="1039" y="1564"/>
                    <a:pt x="1" y="7504"/>
                    <a:pt x="3794" y="7504"/>
                  </a:cubicBezTo>
                  <a:cubicBezTo>
                    <a:pt x="3810" y="7504"/>
                    <a:pt x="3827" y="7504"/>
                    <a:pt x="3843" y="7504"/>
                  </a:cubicBezTo>
                  <a:cubicBezTo>
                    <a:pt x="5804" y="7478"/>
                    <a:pt x="7052" y="5078"/>
                    <a:pt x="6636" y="1407"/>
                  </a:cubicBezTo>
                  <a:cubicBezTo>
                    <a:pt x="6566" y="785"/>
                    <a:pt x="4274" y="1"/>
                    <a:pt x="276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126849" y="2097303"/>
              <a:ext cx="75886" cy="119337"/>
            </a:xfrm>
            <a:custGeom>
              <a:rect b="b" l="l" r="r" t="t"/>
              <a:pathLst>
                <a:path extrusionOk="0" h="1170" w="744">
                  <a:moveTo>
                    <a:pt x="238" y="0"/>
                  </a:moveTo>
                  <a:cubicBezTo>
                    <a:pt x="216" y="0"/>
                    <a:pt x="196" y="16"/>
                    <a:pt x="191" y="39"/>
                  </a:cubicBezTo>
                  <a:cubicBezTo>
                    <a:pt x="171" y="131"/>
                    <a:pt x="0" y="947"/>
                    <a:pt x="213" y="1134"/>
                  </a:cubicBezTo>
                  <a:cubicBezTo>
                    <a:pt x="242" y="1160"/>
                    <a:pt x="290" y="1170"/>
                    <a:pt x="347" y="1170"/>
                  </a:cubicBezTo>
                  <a:cubicBezTo>
                    <a:pt x="475" y="1170"/>
                    <a:pt x="641" y="1119"/>
                    <a:pt x="704" y="1098"/>
                  </a:cubicBezTo>
                  <a:cubicBezTo>
                    <a:pt x="730" y="1089"/>
                    <a:pt x="743" y="1062"/>
                    <a:pt x="736" y="1036"/>
                  </a:cubicBezTo>
                  <a:cubicBezTo>
                    <a:pt x="729" y="1016"/>
                    <a:pt x="709" y="1003"/>
                    <a:pt x="689" y="1003"/>
                  </a:cubicBezTo>
                  <a:cubicBezTo>
                    <a:pt x="684" y="1003"/>
                    <a:pt x="679" y="1004"/>
                    <a:pt x="674" y="1006"/>
                  </a:cubicBezTo>
                  <a:cubicBezTo>
                    <a:pt x="557" y="1044"/>
                    <a:pt x="417" y="1073"/>
                    <a:pt x="337" y="1073"/>
                  </a:cubicBezTo>
                  <a:cubicBezTo>
                    <a:pt x="308" y="1073"/>
                    <a:pt x="287" y="1069"/>
                    <a:pt x="277" y="1061"/>
                  </a:cubicBezTo>
                  <a:cubicBezTo>
                    <a:pt x="150" y="948"/>
                    <a:pt x="215" y="387"/>
                    <a:pt x="286" y="59"/>
                  </a:cubicBezTo>
                  <a:cubicBezTo>
                    <a:pt x="292" y="33"/>
                    <a:pt x="275" y="7"/>
                    <a:pt x="249" y="2"/>
                  </a:cubicBezTo>
                  <a:cubicBezTo>
                    <a:pt x="246" y="1"/>
                    <a:pt x="242" y="0"/>
                    <a:pt x="238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098697" y="2244793"/>
              <a:ext cx="174314" cy="48245"/>
            </a:xfrm>
            <a:custGeom>
              <a:rect b="b" l="l" r="r" t="t"/>
              <a:pathLst>
                <a:path extrusionOk="0" h="473" w="1709">
                  <a:moveTo>
                    <a:pt x="1106" y="0"/>
                  </a:moveTo>
                  <a:cubicBezTo>
                    <a:pt x="780" y="0"/>
                    <a:pt x="406" y="88"/>
                    <a:pt x="26" y="386"/>
                  </a:cubicBezTo>
                  <a:cubicBezTo>
                    <a:pt x="4" y="402"/>
                    <a:pt x="1" y="433"/>
                    <a:pt x="17" y="455"/>
                  </a:cubicBezTo>
                  <a:cubicBezTo>
                    <a:pt x="27" y="467"/>
                    <a:pt x="41" y="473"/>
                    <a:pt x="56" y="473"/>
                  </a:cubicBezTo>
                  <a:cubicBezTo>
                    <a:pt x="66" y="473"/>
                    <a:pt x="77" y="469"/>
                    <a:pt x="86" y="462"/>
                  </a:cubicBezTo>
                  <a:cubicBezTo>
                    <a:pt x="399" y="217"/>
                    <a:pt x="724" y="97"/>
                    <a:pt x="1097" y="97"/>
                  </a:cubicBezTo>
                  <a:cubicBezTo>
                    <a:pt x="1267" y="97"/>
                    <a:pt x="1448" y="122"/>
                    <a:pt x="1642" y="172"/>
                  </a:cubicBezTo>
                  <a:cubicBezTo>
                    <a:pt x="1646" y="173"/>
                    <a:pt x="1650" y="173"/>
                    <a:pt x="1653" y="173"/>
                  </a:cubicBezTo>
                  <a:cubicBezTo>
                    <a:pt x="1675" y="173"/>
                    <a:pt x="1695" y="158"/>
                    <a:pt x="1701" y="137"/>
                  </a:cubicBezTo>
                  <a:cubicBezTo>
                    <a:pt x="1708" y="111"/>
                    <a:pt x="1693" y="84"/>
                    <a:pt x="1666" y="77"/>
                  </a:cubicBezTo>
                  <a:cubicBezTo>
                    <a:pt x="1508" y="37"/>
                    <a:pt x="1317" y="0"/>
                    <a:pt x="110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012304" y="2060788"/>
              <a:ext cx="140859" cy="30089"/>
            </a:xfrm>
            <a:custGeom>
              <a:rect b="b" l="l" r="r" t="t"/>
              <a:pathLst>
                <a:path extrusionOk="0" h="295" w="1381">
                  <a:moveTo>
                    <a:pt x="56" y="0"/>
                  </a:moveTo>
                  <a:cubicBezTo>
                    <a:pt x="33" y="0"/>
                    <a:pt x="13" y="15"/>
                    <a:pt x="8" y="37"/>
                  </a:cubicBezTo>
                  <a:cubicBezTo>
                    <a:pt x="1" y="63"/>
                    <a:pt x="16" y="90"/>
                    <a:pt x="43" y="97"/>
                  </a:cubicBezTo>
                  <a:cubicBezTo>
                    <a:pt x="77" y="105"/>
                    <a:pt x="826" y="294"/>
                    <a:pt x="1261" y="294"/>
                  </a:cubicBezTo>
                  <a:cubicBezTo>
                    <a:pt x="1286" y="294"/>
                    <a:pt x="1310" y="293"/>
                    <a:pt x="1333" y="292"/>
                  </a:cubicBezTo>
                  <a:cubicBezTo>
                    <a:pt x="1360" y="291"/>
                    <a:pt x="1380" y="267"/>
                    <a:pt x="1378" y="241"/>
                  </a:cubicBezTo>
                  <a:cubicBezTo>
                    <a:pt x="1378" y="215"/>
                    <a:pt x="1355" y="194"/>
                    <a:pt x="1330" y="194"/>
                  </a:cubicBezTo>
                  <a:cubicBezTo>
                    <a:pt x="1329" y="194"/>
                    <a:pt x="1328" y="194"/>
                    <a:pt x="1327" y="195"/>
                  </a:cubicBezTo>
                  <a:cubicBezTo>
                    <a:pt x="1305" y="196"/>
                    <a:pt x="1282" y="196"/>
                    <a:pt x="1258" y="196"/>
                  </a:cubicBezTo>
                  <a:cubicBezTo>
                    <a:pt x="835" y="196"/>
                    <a:pt x="75" y="4"/>
                    <a:pt x="67" y="2"/>
                  </a:cubicBezTo>
                  <a:cubicBezTo>
                    <a:pt x="63" y="1"/>
                    <a:pt x="59" y="0"/>
                    <a:pt x="5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192434" y="2025802"/>
              <a:ext cx="150446" cy="59873"/>
            </a:xfrm>
            <a:custGeom>
              <a:rect b="b" l="l" r="r" t="t"/>
              <a:pathLst>
                <a:path extrusionOk="0" h="587" w="1475">
                  <a:moveTo>
                    <a:pt x="1419" y="1"/>
                  </a:moveTo>
                  <a:cubicBezTo>
                    <a:pt x="1411" y="1"/>
                    <a:pt x="1403" y="3"/>
                    <a:pt x="1395" y="7"/>
                  </a:cubicBezTo>
                  <a:cubicBezTo>
                    <a:pt x="1388" y="11"/>
                    <a:pt x="640" y="418"/>
                    <a:pt x="46" y="490"/>
                  </a:cubicBezTo>
                  <a:cubicBezTo>
                    <a:pt x="19" y="492"/>
                    <a:pt x="0" y="517"/>
                    <a:pt x="4" y="544"/>
                  </a:cubicBezTo>
                  <a:cubicBezTo>
                    <a:pt x="7" y="568"/>
                    <a:pt x="28" y="586"/>
                    <a:pt x="52" y="586"/>
                  </a:cubicBezTo>
                  <a:lnTo>
                    <a:pt x="58" y="586"/>
                  </a:lnTo>
                  <a:cubicBezTo>
                    <a:pt x="671" y="512"/>
                    <a:pt x="1411" y="110"/>
                    <a:pt x="1442" y="92"/>
                  </a:cubicBezTo>
                  <a:cubicBezTo>
                    <a:pt x="1466" y="79"/>
                    <a:pt x="1475" y="49"/>
                    <a:pt x="1462" y="26"/>
                  </a:cubicBezTo>
                  <a:cubicBezTo>
                    <a:pt x="1453" y="10"/>
                    <a:pt x="1436" y="1"/>
                    <a:pt x="141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065547" y="2094243"/>
              <a:ext cx="56405" cy="32639"/>
            </a:xfrm>
            <a:custGeom>
              <a:rect b="b" l="l" r="r" t="t"/>
              <a:pathLst>
                <a:path extrusionOk="0" h="320" w="553">
                  <a:moveTo>
                    <a:pt x="56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1" y="45"/>
                    <a:pt x="6" y="75"/>
                    <a:pt x="29" y="90"/>
                  </a:cubicBezTo>
                  <a:cubicBezTo>
                    <a:pt x="169" y="184"/>
                    <a:pt x="321" y="260"/>
                    <a:pt x="481" y="317"/>
                  </a:cubicBezTo>
                  <a:cubicBezTo>
                    <a:pt x="486" y="319"/>
                    <a:pt x="492" y="320"/>
                    <a:pt x="498" y="320"/>
                  </a:cubicBezTo>
                  <a:cubicBezTo>
                    <a:pt x="518" y="320"/>
                    <a:pt x="536" y="307"/>
                    <a:pt x="544" y="287"/>
                  </a:cubicBezTo>
                  <a:cubicBezTo>
                    <a:pt x="553" y="262"/>
                    <a:pt x="539" y="234"/>
                    <a:pt x="514" y="225"/>
                  </a:cubicBezTo>
                  <a:cubicBezTo>
                    <a:pt x="362" y="171"/>
                    <a:pt x="217" y="99"/>
                    <a:pt x="83" y="9"/>
                  </a:cubicBezTo>
                  <a:cubicBezTo>
                    <a:pt x="75" y="3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062385" y="2117907"/>
              <a:ext cx="59567" cy="28457"/>
            </a:xfrm>
            <a:custGeom>
              <a:rect b="b" l="l" r="r" t="t"/>
              <a:pathLst>
                <a:path extrusionOk="0" h="279" w="584">
                  <a:moveTo>
                    <a:pt x="528" y="1"/>
                  </a:moveTo>
                  <a:cubicBezTo>
                    <a:pt x="523" y="1"/>
                    <a:pt x="517" y="2"/>
                    <a:pt x="511" y="4"/>
                  </a:cubicBezTo>
                  <a:lnTo>
                    <a:pt x="38" y="185"/>
                  </a:lnTo>
                  <a:cubicBezTo>
                    <a:pt x="13" y="194"/>
                    <a:pt x="0" y="222"/>
                    <a:pt x="10" y="247"/>
                  </a:cubicBezTo>
                  <a:cubicBezTo>
                    <a:pt x="17" y="268"/>
                    <a:pt x="36" y="279"/>
                    <a:pt x="55" y="279"/>
                  </a:cubicBezTo>
                  <a:cubicBezTo>
                    <a:pt x="61" y="279"/>
                    <a:pt x="68" y="278"/>
                    <a:pt x="73" y="276"/>
                  </a:cubicBezTo>
                  <a:lnTo>
                    <a:pt x="546" y="96"/>
                  </a:lnTo>
                  <a:cubicBezTo>
                    <a:pt x="571" y="86"/>
                    <a:pt x="584" y="57"/>
                    <a:pt x="574" y="33"/>
                  </a:cubicBezTo>
                  <a:cubicBezTo>
                    <a:pt x="566" y="13"/>
                    <a:pt x="548" y="1"/>
                    <a:pt x="52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43943" y="2074252"/>
              <a:ext cx="50795" cy="41411"/>
            </a:xfrm>
            <a:custGeom>
              <a:rect b="b" l="l" r="r" t="t"/>
              <a:pathLst>
                <a:path extrusionOk="0" h="406" w="498">
                  <a:moveTo>
                    <a:pt x="444" y="1"/>
                  </a:moveTo>
                  <a:cubicBezTo>
                    <a:pt x="431" y="1"/>
                    <a:pt x="419" y="6"/>
                    <a:pt x="409" y="15"/>
                  </a:cubicBezTo>
                  <a:cubicBezTo>
                    <a:pt x="296" y="131"/>
                    <a:pt x="169" y="231"/>
                    <a:pt x="31" y="315"/>
                  </a:cubicBezTo>
                  <a:cubicBezTo>
                    <a:pt x="8" y="329"/>
                    <a:pt x="1" y="359"/>
                    <a:pt x="15" y="382"/>
                  </a:cubicBezTo>
                  <a:cubicBezTo>
                    <a:pt x="24" y="397"/>
                    <a:pt x="40" y="406"/>
                    <a:pt x="57" y="406"/>
                  </a:cubicBezTo>
                  <a:cubicBezTo>
                    <a:pt x="65" y="406"/>
                    <a:pt x="74" y="403"/>
                    <a:pt x="82" y="399"/>
                  </a:cubicBezTo>
                  <a:cubicBezTo>
                    <a:pt x="227" y="310"/>
                    <a:pt x="360" y="205"/>
                    <a:pt x="479" y="84"/>
                  </a:cubicBezTo>
                  <a:cubicBezTo>
                    <a:pt x="497" y="64"/>
                    <a:pt x="497" y="34"/>
                    <a:pt x="478" y="15"/>
                  </a:cubicBezTo>
                  <a:cubicBezTo>
                    <a:pt x="469" y="5"/>
                    <a:pt x="456" y="1"/>
                    <a:pt x="44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44453" y="2106585"/>
              <a:ext cx="61810" cy="18360"/>
            </a:xfrm>
            <a:custGeom>
              <a:rect b="b" l="l" r="r" t="t"/>
              <a:pathLst>
                <a:path extrusionOk="0" h="180" w="606">
                  <a:moveTo>
                    <a:pt x="54" y="1"/>
                  </a:moveTo>
                  <a:cubicBezTo>
                    <a:pt x="31" y="1"/>
                    <a:pt x="9" y="18"/>
                    <a:pt x="5" y="42"/>
                  </a:cubicBezTo>
                  <a:cubicBezTo>
                    <a:pt x="1" y="69"/>
                    <a:pt x="19" y="94"/>
                    <a:pt x="46" y="98"/>
                  </a:cubicBezTo>
                  <a:lnTo>
                    <a:pt x="546" y="179"/>
                  </a:lnTo>
                  <a:lnTo>
                    <a:pt x="554" y="179"/>
                  </a:lnTo>
                  <a:cubicBezTo>
                    <a:pt x="577" y="179"/>
                    <a:pt x="598" y="163"/>
                    <a:pt x="602" y="138"/>
                  </a:cubicBezTo>
                  <a:cubicBezTo>
                    <a:pt x="606" y="112"/>
                    <a:pt x="588" y="87"/>
                    <a:pt x="561" y="83"/>
                  </a:cubicBezTo>
                  <a:lnTo>
                    <a:pt x="61" y="1"/>
                  </a:ln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311976" y="1718174"/>
              <a:ext cx="343528" cy="363213"/>
            </a:xfrm>
            <a:custGeom>
              <a:rect b="b" l="l" r="r" t="t"/>
              <a:pathLst>
                <a:path extrusionOk="0" h="3561" w="3368">
                  <a:moveTo>
                    <a:pt x="761" y="1"/>
                  </a:moveTo>
                  <a:cubicBezTo>
                    <a:pt x="757" y="1"/>
                    <a:pt x="753" y="1"/>
                    <a:pt x="749" y="1"/>
                  </a:cubicBezTo>
                  <a:cubicBezTo>
                    <a:pt x="1" y="4"/>
                    <a:pt x="983" y="3560"/>
                    <a:pt x="1797" y="3560"/>
                  </a:cubicBezTo>
                  <a:cubicBezTo>
                    <a:pt x="1818" y="3560"/>
                    <a:pt x="1838" y="3558"/>
                    <a:pt x="1858" y="3554"/>
                  </a:cubicBezTo>
                  <a:cubicBezTo>
                    <a:pt x="2325" y="3448"/>
                    <a:pt x="3368" y="1"/>
                    <a:pt x="7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843394" y="1518665"/>
              <a:ext cx="651764" cy="451237"/>
            </a:xfrm>
            <a:custGeom>
              <a:rect b="b" l="l" r="r" t="t"/>
              <a:pathLst>
                <a:path extrusionOk="0" h="4424" w="6390">
                  <a:moveTo>
                    <a:pt x="4563" y="1"/>
                  </a:moveTo>
                  <a:cubicBezTo>
                    <a:pt x="4312" y="1"/>
                    <a:pt x="4060" y="54"/>
                    <a:pt x="3832" y="160"/>
                  </a:cubicBezTo>
                  <a:cubicBezTo>
                    <a:pt x="3775" y="187"/>
                    <a:pt x="3713" y="224"/>
                    <a:pt x="3696" y="286"/>
                  </a:cubicBezTo>
                  <a:cubicBezTo>
                    <a:pt x="3669" y="384"/>
                    <a:pt x="3771" y="467"/>
                    <a:pt x="3861" y="516"/>
                  </a:cubicBezTo>
                  <a:cubicBezTo>
                    <a:pt x="3999" y="590"/>
                    <a:pt x="4142" y="656"/>
                    <a:pt x="4289" y="713"/>
                  </a:cubicBezTo>
                  <a:cubicBezTo>
                    <a:pt x="4269" y="705"/>
                    <a:pt x="4243" y="701"/>
                    <a:pt x="4214" y="701"/>
                  </a:cubicBezTo>
                  <a:cubicBezTo>
                    <a:pt x="4047" y="701"/>
                    <a:pt x="3757" y="813"/>
                    <a:pt x="3637" y="842"/>
                  </a:cubicBezTo>
                  <a:cubicBezTo>
                    <a:pt x="3400" y="898"/>
                    <a:pt x="3166" y="966"/>
                    <a:pt x="2936" y="1043"/>
                  </a:cubicBezTo>
                  <a:cubicBezTo>
                    <a:pt x="2473" y="1195"/>
                    <a:pt x="2021" y="1384"/>
                    <a:pt x="1594" y="1618"/>
                  </a:cubicBezTo>
                  <a:cubicBezTo>
                    <a:pt x="965" y="1964"/>
                    <a:pt x="160" y="2505"/>
                    <a:pt x="51" y="3281"/>
                  </a:cubicBezTo>
                  <a:cubicBezTo>
                    <a:pt x="0" y="3642"/>
                    <a:pt x="98" y="3947"/>
                    <a:pt x="460" y="4079"/>
                  </a:cubicBezTo>
                  <a:cubicBezTo>
                    <a:pt x="1104" y="4313"/>
                    <a:pt x="1822" y="4424"/>
                    <a:pt x="2538" y="4424"/>
                  </a:cubicBezTo>
                  <a:cubicBezTo>
                    <a:pt x="3122" y="4424"/>
                    <a:pt x="3705" y="4350"/>
                    <a:pt x="4245" y="4210"/>
                  </a:cubicBezTo>
                  <a:cubicBezTo>
                    <a:pt x="5048" y="4002"/>
                    <a:pt x="5864" y="3569"/>
                    <a:pt x="6186" y="2758"/>
                  </a:cubicBezTo>
                  <a:cubicBezTo>
                    <a:pt x="6388" y="2247"/>
                    <a:pt x="6390" y="1657"/>
                    <a:pt x="6197" y="1153"/>
                  </a:cubicBezTo>
                  <a:cubicBezTo>
                    <a:pt x="6023" y="701"/>
                    <a:pt x="5692" y="318"/>
                    <a:pt x="5206" y="123"/>
                  </a:cubicBezTo>
                  <a:cubicBezTo>
                    <a:pt x="5002" y="41"/>
                    <a:pt x="4783" y="1"/>
                    <a:pt x="456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843394" y="1787024"/>
              <a:ext cx="635546" cy="182882"/>
            </a:xfrm>
            <a:custGeom>
              <a:rect b="b" l="l" r="r" t="t"/>
              <a:pathLst>
                <a:path extrusionOk="0" h="1793" w="6231">
                  <a:moveTo>
                    <a:pt x="6230" y="1"/>
                  </a:moveTo>
                  <a:cubicBezTo>
                    <a:pt x="5860" y="674"/>
                    <a:pt x="5120" y="1049"/>
                    <a:pt x="4391" y="1238"/>
                  </a:cubicBezTo>
                  <a:cubicBezTo>
                    <a:pt x="3979" y="1345"/>
                    <a:pt x="3377" y="1419"/>
                    <a:pt x="2756" y="1419"/>
                  </a:cubicBezTo>
                  <a:cubicBezTo>
                    <a:pt x="1568" y="1419"/>
                    <a:pt x="313" y="1147"/>
                    <a:pt x="198" y="309"/>
                  </a:cubicBezTo>
                  <a:cubicBezTo>
                    <a:pt x="193" y="278"/>
                    <a:pt x="191" y="248"/>
                    <a:pt x="191" y="218"/>
                  </a:cubicBezTo>
                  <a:cubicBezTo>
                    <a:pt x="122" y="353"/>
                    <a:pt x="73" y="497"/>
                    <a:pt x="51" y="650"/>
                  </a:cubicBezTo>
                  <a:cubicBezTo>
                    <a:pt x="0" y="1011"/>
                    <a:pt x="98" y="1316"/>
                    <a:pt x="460" y="1448"/>
                  </a:cubicBezTo>
                  <a:cubicBezTo>
                    <a:pt x="1104" y="1682"/>
                    <a:pt x="1822" y="1793"/>
                    <a:pt x="2538" y="1793"/>
                  </a:cubicBezTo>
                  <a:cubicBezTo>
                    <a:pt x="3122" y="1793"/>
                    <a:pt x="3705" y="1719"/>
                    <a:pt x="4245" y="1579"/>
                  </a:cubicBezTo>
                  <a:cubicBezTo>
                    <a:pt x="5048" y="1371"/>
                    <a:pt x="5864" y="938"/>
                    <a:pt x="6186" y="127"/>
                  </a:cubicBezTo>
                  <a:cubicBezTo>
                    <a:pt x="6202" y="85"/>
                    <a:pt x="6216" y="43"/>
                    <a:pt x="62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365322" y="1604752"/>
              <a:ext cx="326902" cy="376371"/>
            </a:xfrm>
            <a:custGeom>
              <a:rect b="b" l="l" r="r" t="t"/>
              <a:pathLst>
                <a:path extrusionOk="0" h="3690" w="3205">
                  <a:moveTo>
                    <a:pt x="1041" y="0"/>
                  </a:moveTo>
                  <a:cubicBezTo>
                    <a:pt x="1033" y="0"/>
                    <a:pt x="1025" y="1"/>
                    <a:pt x="1018" y="4"/>
                  </a:cubicBezTo>
                  <a:cubicBezTo>
                    <a:pt x="768" y="87"/>
                    <a:pt x="1290" y="1871"/>
                    <a:pt x="1290" y="1871"/>
                  </a:cubicBezTo>
                  <a:cubicBezTo>
                    <a:pt x="1290" y="1871"/>
                    <a:pt x="785" y="542"/>
                    <a:pt x="490" y="542"/>
                  </a:cubicBezTo>
                  <a:cubicBezTo>
                    <a:pt x="480" y="542"/>
                    <a:pt x="470" y="544"/>
                    <a:pt x="460" y="547"/>
                  </a:cubicBezTo>
                  <a:cubicBezTo>
                    <a:pt x="188" y="639"/>
                    <a:pt x="920" y="2152"/>
                    <a:pt x="920" y="2152"/>
                  </a:cubicBezTo>
                  <a:cubicBezTo>
                    <a:pt x="920" y="2152"/>
                    <a:pt x="491" y="1508"/>
                    <a:pt x="276" y="1508"/>
                  </a:cubicBezTo>
                  <a:cubicBezTo>
                    <a:pt x="262" y="1508"/>
                    <a:pt x="249" y="1511"/>
                    <a:pt x="236" y="1517"/>
                  </a:cubicBezTo>
                  <a:cubicBezTo>
                    <a:pt x="1" y="1635"/>
                    <a:pt x="1142" y="3690"/>
                    <a:pt x="2109" y="3690"/>
                  </a:cubicBezTo>
                  <a:cubicBezTo>
                    <a:pt x="2169" y="3690"/>
                    <a:pt x="2228" y="3682"/>
                    <a:pt x="2287" y="3665"/>
                  </a:cubicBezTo>
                  <a:cubicBezTo>
                    <a:pt x="2521" y="3597"/>
                    <a:pt x="3204" y="1607"/>
                    <a:pt x="3019" y="1419"/>
                  </a:cubicBezTo>
                  <a:cubicBezTo>
                    <a:pt x="2998" y="1398"/>
                    <a:pt x="2974" y="1389"/>
                    <a:pt x="2946" y="1389"/>
                  </a:cubicBezTo>
                  <a:cubicBezTo>
                    <a:pt x="2810" y="1389"/>
                    <a:pt x="2611" y="1630"/>
                    <a:pt x="2524" y="1951"/>
                  </a:cubicBezTo>
                  <a:cubicBezTo>
                    <a:pt x="2524" y="1951"/>
                    <a:pt x="2165" y="220"/>
                    <a:pt x="1878" y="220"/>
                  </a:cubicBezTo>
                  <a:cubicBezTo>
                    <a:pt x="1875" y="220"/>
                    <a:pt x="1872" y="220"/>
                    <a:pt x="1869" y="220"/>
                  </a:cubicBezTo>
                  <a:cubicBezTo>
                    <a:pt x="1622" y="252"/>
                    <a:pt x="1862" y="1770"/>
                    <a:pt x="1862" y="1770"/>
                  </a:cubicBezTo>
                  <a:cubicBezTo>
                    <a:pt x="1862" y="1770"/>
                    <a:pt x="1338" y="0"/>
                    <a:pt x="104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556059" y="1866174"/>
              <a:ext cx="435529" cy="354543"/>
            </a:xfrm>
            <a:custGeom>
              <a:rect b="b" l="l" r="r" t="t"/>
              <a:pathLst>
                <a:path extrusionOk="0" h="3476" w="4270">
                  <a:moveTo>
                    <a:pt x="918" y="1"/>
                  </a:moveTo>
                  <a:cubicBezTo>
                    <a:pt x="726" y="410"/>
                    <a:pt x="0" y="1008"/>
                    <a:pt x="0" y="1008"/>
                  </a:cubicBezTo>
                  <a:cubicBezTo>
                    <a:pt x="0" y="1008"/>
                    <a:pt x="2709" y="2729"/>
                    <a:pt x="3893" y="3476"/>
                  </a:cubicBezTo>
                  <a:cubicBezTo>
                    <a:pt x="4017" y="2844"/>
                    <a:pt x="4142" y="2212"/>
                    <a:pt x="4270" y="1580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650612" y="1890756"/>
              <a:ext cx="340978" cy="329962"/>
            </a:xfrm>
            <a:custGeom>
              <a:rect b="b" l="l" r="r" t="t"/>
              <a:pathLst>
                <a:path extrusionOk="0" h="3235" w="3343">
                  <a:moveTo>
                    <a:pt x="502" y="1"/>
                  </a:moveTo>
                  <a:cubicBezTo>
                    <a:pt x="358" y="263"/>
                    <a:pt x="126" y="928"/>
                    <a:pt x="0" y="1361"/>
                  </a:cubicBezTo>
                  <a:cubicBezTo>
                    <a:pt x="1056" y="2032"/>
                    <a:pt x="1908" y="2567"/>
                    <a:pt x="2966" y="3235"/>
                  </a:cubicBezTo>
                  <a:cubicBezTo>
                    <a:pt x="3090" y="2603"/>
                    <a:pt x="3215" y="1971"/>
                    <a:pt x="3343" y="1339"/>
                  </a:cubicBezTo>
                  <a:cubicBezTo>
                    <a:pt x="2395" y="892"/>
                    <a:pt x="1449" y="446"/>
                    <a:pt x="502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553713" y="1878822"/>
              <a:ext cx="950107" cy="1135436"/>
            </a:xfrm>
            <a:custGeom>
              <a:rect b="b" l="l" r="r" t="t"/>
              <a:pathLst>
                <a:path extrusionOk="0" h="11132" w="9315">
                  <a:moveTo>
                    <a:pt x="2243" y="1"/>
                  </a:moveTo>
                  <a:cubicBezTo>
                    <a:pt x="1667" y="612"/>
                    <a:pt x="1281" y="2151"/>
                    <a:pt x="1281" y="2151"/>
                  </a:cubicBezTo>
                  <a:lnTo>
                    <a:pt x="5608" y="4219"/>
                  </a:lnTo>
                  <a:lnTo>
                    <a:pt x="5608" y="4219"/>
                  </a:lnTo>
                  <a:cubicBezTo>
                    <a:pt x="5608" y="4219"/>
                    <a:pt x="5608" y="4219"/>
                    <a:pt x="5608" y="4219"/>
                  </a:cubicBezTo>
                  <a:cubicBezTo>
                    <a:pt x="5599" y="4219"/>
                    <a:pt x="0" y="6542"/>
                    <a:pt x="0" y="6542"/>
                  </a:cubicBezTo>
                  <a:lnTo>
                    <a:pt x="2685" y="11132"/>
                  </a:lnTo>
                  <a:cubicBezTo>
                    <a:pt x="2685" y="11132"/>
                    <a:pt x="9315" y="6147"/>
                    <a:pt x="9202" y="4085"/>
                  </a:cubicBezTo>
                  <a:cubicBezTo>
                    <a:pt x="9098" y="2182"/>
                    <a:pt x="2243" y="1"/>
                    <a:pt x="224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19"/>
          <p:cNvSpPr txBox="1"/>
          <p:nvPr/>
        </p:nvSpPr>
        <p:spPr>
          <a:xfrm>
            <a:off x="4233111" y="185466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1147937" y="377467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47937" y="281217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one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4233111" y="281217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19"/>
          <p:cNvSpPr txBox="1"/>
          <p:nvPr/>
        </p:nvSpPr>
        <p:spPr>
          <a:xfrm>
            <a:off x="4233111" y="377467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grpSp>
        <p:nvGrpSpPr>
          <p:cNvPr id="690" name="Google Shape;690;p20"/>
          <p:cNvGrpSpPr/>
          <p:nvPr/>
        </p:nvGrpSpPr>
        <p:grpSpPr>
          <a:xfrm>
            <a:off x="596308" y="1320450"/>
            <a:ext cx="7873334" cy="3411578"/>
            <a:chOff x="596308" y="1320450"/>
            <a:chExt cx="7873334" cy="3411578"/>
          </a:xfrm>
        </p:grpSpPr>
        <p:sp>
          <p:nvSpPr>
            <p:cNvPr id="691" name="Google Shape;691;p20"/>
            <p:cNvSpPr/>
            <p:nvPr/>
          </p:nvSpPr>
          <p:spPr>
            <a:xfrm>
              <a:off x="4350590" y="4152927"/>
              <a:ext cx="26520" cy="10642"/>
            </a:xfrm>
            <a:custGeom>
              <a:rect b="b" l="l" r="r" t="t"/>
              <a:pathLst>
                <a:path extrusionOk="0" h="191" w="476">
                  <a:moveTo>
                    <a:pt x="95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80" y="190"/>
                  </a:lnTo>
                  <a:cubicBezTo>
                    <a:pt x="432" y="190"/>
                    <a:pt x="475" y="148"/>
                    <a:pt x="475" y="96"/>
                  </a:cubicBezTo>
                  <a:cubicBezTo>
                    <a:pt x="475" y="43"/>
                    <a:pt x="432" y="1"/>
                    <a:pt x="38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647321" y="4128803"/>
              <a:ext cx="58835" cy="58891"/>
            </a:xfrm>
            <a:custGeom>
              <a:rect b="b" l="l" r="r" t="t"/>
              <a:pathLst>
                <a:path extrusionOk="0" h="1057" w="1056">
                  <a:moveTo>
                    <a:pt x="528" y="0"/>
                  </a:moveTo>
                  <a:cubicBezTo>
                    <a:pt x="237" y="0"/>
                    <a:pt x="0" y="237"/>
                    <a:pt x="0" y="529"/>
                  </a:cubicBezTo>
                  <a:cubicBezTo>
                    <a:pt x="0" y="820"/>
                    <a:pt x="237" y="1056"/>
                    <a:pt x="528" y="1056"/>
                  </a:cubicBezTo>
                  <a:cubicBezTo>
                    <a:pt x="819" y="1056"/>
                    <a:pt x="1056" y="820"/>
                    <a:pt x="1056" y="529"/>
                  </a:cubicBezTo>
                  <a:cubicBezTo>
                    <a:pt x="1056" y="237"/>
                    <a:pt x="819" y="0"/>
                    <a:pt x="52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586059" y="3861595"/>
              <a:ext cx="118283" cy="118283"/>
            </a:xfrm>
            <a:custGeom>
              <a:rect b="b" l="l" r="r" t="t"/>
              <a:pathLst>
                <a:path extrusionOk="0" h="2123" w="2123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538961" y="3030890"/>
              <a:ext cx="10642" cy="26465"/>
            </a:xfrm>
            <a:custGeom>
              <a:rect b="b" l="l" r="r" t="t"/>
              <a:pathLst>
                <a:path extrusionOk="0" h="475" w="191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380"/>
                  </a:lnTo>
                  <a:cubicBezTo>
                    <a:pt x="1" y="433"/>
                    <a:pt x="43" y="475"/>
                    <a:pt x="95" y="475"/>
                  </a:cubicBezTo>
                  <a:cubicBezTo>
                    <a:pt x="148" y="475"/>
                    <a:pt x="190" y="433"/>
                    <a:pt x="190" y="380"/>
                  </a:cubicBezTo>
                  <a:lnTo>
                    <a:pt x="190" y="96"/>
                  </a:lnTo>
                  <a:cubicBezTo>
                    <a:pt x="190" y="43"/>
                    <a:pt x="148" y="1"/>
                    <a:pt x="9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242894" y="4099107"/>
              <a:ext cx="118339" cy="118283"/>
            </a:xfrm>
            <a:custGeom>
              <a:rect b="b" l="l" r="r" t="t"/>
              <a:pathLst>
                <a:path extrusionOk="0" h="2123" w="2124">
                  <a:moveTo>
                    <a:pt x="1062" y="190"/>
                  </a:moveTo>
                  <a:cubicBezTo>
                    <a:pt x="1543" y="190"/>
                    <a:pt x="1933" y="581"/>
                    <a:pt x="1933" y="1062"/>
                  </a:cubicBezTo>
                  <a:cubicBezTo>
                    <a:pt x="1933" y="1542"/>
                    <a:pt x="1543" y="1933"/>
                    <a:pt x="1062" y="1933"/>
                  </a:cubicBezTo>
                  <a:cubicBezTo>
                    <a:pt x="582" y="1933"/>
                    <a:pt x="191" y="1542"/>
                    <a:pt x="191" y="1062"/>
                  </a:cubicBezTo>
                  <a:cubicBezTo>
                    <a:pt x="191" y="581"/>
                    <a:pt x="582" y="190"/>
                    <a:pt x="1062" y="190"/>
                  </a:cubicBezTo>
                  <a:close/>
                  <a:moveTo>
                    <a:pt x="1062" y="0"/>
                  </a:moveTo>
                  <a:cubicBezTo>
                    <a:pt x="477" y="0"/>
                    <a:pt x="1" y="477"/>
                    <a:pt x="1" y="1062"/>
                  </a:cubicBezTo>
                  <a:cubicBezTo>
                    <a:pt x="1" y="1647"/>
                    <a:pt x="477" y="2123"/>
                    <a:pt x="1062" y="2123"/>
                  </a:cubicBezTo>
                  <a:cubicBezTo>
                    <a:pt x="1648" y="2123"/>
                    <a:pt x="2124" y="1647"/>
                    <a:pt x="2124" y="1062"/>
                  </a:cubicBezTo>
                  <a:cubicBezTo>
                    <a:pt x="2124" y="477"/>
                    <a:pt x="1648" y="0"/>
                    <a:pt x="106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4485140" y="2923249"/>
              <a:ext cx="118283" cy="118283"/>
            </a:xfrm>
            <a:custGeom>
              <a:rect b="b" l="l" r="r" t="t"/>
              <a:pathLst>
                <a:path extrusionOk="0" h="2123" w="2123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2"/>
                    <a:pt x="1542" y="1933"/>
                    <a:pt x="1061" y="1933"/>
                  </a:cubicBezTo>
                  <a:cubicBezTo>
                    <a:pt x="581" y="1933"/>
                    <a:pt x="190" y="1542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4398226" y="3079083"/>
              <a:ext cx="697608" cy="1084492"/>
            </a:xfrm>
            <a:custGeom>
              <a:rect b="b" l="l" r="r" t="t"/>
              <a:pathLst>
                <a:path extrusionOk="0" h="19465" w="12521">
                  <a:moveTo>
                    <a:pt x="2621" y="1"/>
                  </a:moveTo>
                  <a:cubicBezTo>
                    <a:pt x="2569" y="1"/>
                    <a:pt x="2527" y="43"/>
                    <a:pt x="2527" y="95"/>
                  </a:cubicBezTo>
                  <a:lnTo>
                    <a:pt x="2527" y="665"/>
                  </a:lnTo>
                  <a:cubicBezTo>
                    <a:pt x="2527" y="718"/>
                    <a:pt x="2569" y="760"/>
                    <a:pt x="2621" y="760"/>
                  </a:cubicBezTo>
                  <a:cubicBezTo>
                    <a:pt x="2674" y="760"/>
                    <a:pt x="2716" y="718"/>
                    <a:pt x="2716" y="665"/>
                  </a:cubicBezTo>
                  <a:lnTo>
                    <a:pt x="2716" y="95"/>
                  </a:lnTo>
                  <a:cubicBezTo>
                    <a:pt x="2716" y="43"/>
                    <a:pt x="2674" y="1"/>
                    <a:pt x="2621" y="1"/>
                  </a:cubicBezTo>
                  <a:close/>
                  <a:moveTo>
                    <a:pt x="2621" y="1140"/>
                  </a:moveTo>
                  <a:cubicBezTo>
                    <a:pt x="2569" y="1140"/>
                    <a:pt x="2527" y="1182"/>
                    <a:pt x="2527" y="1235"/>
                  </a:cubicBezTo>
                  <a:lnTo>
                    <a:pt x="2527" y="1804"/>
                  </a:lnTo>
                  <a:cubicBezTo>
                    <a:pt x="2527" y="1856"/>
                    <a:pt x="2569" y="1899"/>
                    <a:pt x="2621" y="1899"/>
                  </a:cubicBezTo>
                  <a:cubicBezTo>
                    <a:pt x="2674" y="1899"/>
                    <a:pt x="2716" y="1856"/>
                    <a:pt x="2716" y="1804"/>
                  </a:cubicBezTo>
                  <a:lnTo>
                    <a:pt x="2716" y="1235"/>
                  </a:lnTo>
                  <a:cubicBezTo>
                    <a:pt x="2716" y="1182"/>
                    <a:pt x="2674" y="1140"/>
                    <a:pt x="2621" y="1140"/>
                  </a:cubicBezTo>
                  <a:close/>
                  <a:moveTo>
                    <a:pt x="2621" y="2279"/>
                  </a:moveTo>
                  <a:cubicBezTo>
                    <a:pt x="2569" y="2279"/>
                    <a:pt x="2527" y="2321"/>
                    <a:pt x="2527" y="2373"/>
                  </a:cubicBezTo>
                  <a:lnTo>
                    <a:pt x="2527" y="2943"/>
                  </a:lnTo>
                  <a:cubicBezTo>
                    <a:pt x="2527" y="2996"/>
                    <a:pt x="2569" y="3038"/>
                    <a:pt x="2621" y="3038"/>
                  </a:cubicBezTo>
                  <a:cubicBezTo>
                    <a:pt x="2674" y="3038"/>
                    <a:pt x="2716" y="2996"/>
                    <a:pt x="2716" y="2943"/>
                  </a:cubicBezTo>
                  <a:lnTo>
                    <a:pt x="2716" y="2373"/>
                  </a:lnTo>
                  <a:cubicBezTo>
                    <a:pt x="2716" y="2321"/>
                    <a:pt x="2674" y="2279"/>
                    <a:pt x="2621" y="2279"/>
                  </a:cubicBezTo>
                  <a:close/>
                  <a:moveTo>
                    <a:pt x="2621" y="3418"/>
                  </a:moveTo>
                  <a:cubicBezTo>
                    <a:pt x="2569" y="3418"/>
                    <a:pt x="2527" y="3460"/>
                    <a:pt x="2527" y="3513"/>
                  </a:cubicBezTo>
                  <a:lnTo>
                    <a:pt x="2527" y="4082"/>
                  </a:lnTo>
                  <a:cubicBezTo>
                    <a:pt x="2527" y="4134"/>
                    <a:pt x="2569" y="4177"/>
                    <a:pt x="2621" y="4177"/>
                  </a:cubicBezTo>
                  <a:cubicBezTo>
                    <a:pt x="2674" y="4177"/>
                    <a:pt x="2716" y="4134"/>
                    <a:pt x="2716" y="4082"/>
                  </a:cubicBezTo>
                  <a:lnTo>
                    <a:pt x="2716" y="3513"/>
                  </a:lnTo>
                  <a:cubicBezTo>
                    <a:pt x="2716" y="3460"/>
                    <a:pt x="2674" y="3418"/>
                    <a:pt x="2621" y="3418"/>
                  </a:cubicBezTo>
                  <a:close/>
                  <a:moveTo>
                    <a:pt x="2621" y="4557"/>
                  </a:moveTo>
                  <a:cubicBezTo>
                    <a:pt x="2569" y="4557"/>
                    <a:pt x="2527" y="4599"/>
                    <a:pt x="2527" y="4652"/>
                  </a:cubicBezTo>
                  <a:lnTo>
                    <a:pt x="2527" y="5221"/>
                  </a:lnTo>
                  <a:cubicBezTo>
                    <a:pt x="2527" y="5274"/>
                    <a:pt x="2569" y="5316"/>
                    <a:pt x="2621" y="5316"/>
                  </a:cubicBezTo>
                  <a:cubicBezTo>
                    <a:pt x="2674" y="5316"/>
                    <a:pt x="2716" y="5274"/>
                    <a:pt x="2716" y="5221"/>
                  </a:cubicBezTo>
                  <a:lnTo>
                    <a:pt x="2716" y="4652"/>
                  </a:lnTo>
                  <a:cubicBezTo>
                    <a:pt x="2716" y="4599"/>
                    <a:pt x="2674" y="4557"/>
                    <a:pt x="2621" y="4557"/>
                  </a:cubicBezTo>
                  <a:close/>
                  <a:moveTo>
                    <a:pt x="2638" y="5695"/>
                  </a:moveTo>
                  <a:cubicBezTo>
                    <a:pt x="2635" y="5695"/>
                    <a:pt x="2632" y="5695"/>
                    <a:pt x="2629" y="5696"/>
                  </a:cubicBezTo>
                  <a:cubicBezTo>
                    <a:pt x="2577" y="5701"/>
                    <a:pt x="2539" y="5747"/>
                    <a:pt x="2544" y="5799"/>
                  </a:cubicBezTo>
                  <a:cubicBezTo>
                    <a:pt x="2564" y="5993"/>
                    <a:pt x="2600" y="6186"/>
                    <a:pt x="2652" y="6374"/>
                  </a:cubicBezTo>
                  <a:cubicBezTo>
                    <a:pt x="2663" y="6416"/>
                    <a:pt x="2702" y="6444"/>
                    <a:pt x="2743" y="6444"/>
                  </a:cubicBezTo>
                  <a:cubicBezTo>
                    <a:pt x="2751" y="6444"/>
                    <a:pt x="2759" y="6443"/>
                    <a:pt x="2768" y="6440"/>
                  </a:cubicBezTo>
                  <a:cubicBezTo>
                    <a:pt x="2819" y="6426"/>
                    <a:pt x="2848" y="6374"/>
                    <a:pt x="2834" y="6323"/>
                  </a:cubicBezTo>
                  <a:cubicBezTo>
                    <a:pt x="2785" y="6146"/>
                    <a:pt x="2751" y="5964"/>
                    <a:pt x="2733" y="5780"/>
                  </a:cubicBezTo>
                  <a:cubicBezTo>
                    <a:pt x="2728" y="5731"/>
                    <a:pt x="2683" y="5695"/>
                    <a:pt x="2638" y="5695"/>
                  </a:cubicBezTo>
                  <a:close/>
                  <a:moveTo>
                    <a:pt x="2939" y="6788"/>
                  </a:moveTo>
                  <a:cubicBezTo>
                    <a:pt x="2925" y="6788"/>
                    <a:pt x="2912" y="6791"/>
                    <a:pt x="2899" y="6797"/>
                  </a:cubicBezTo>
                  <a:cubicBezTo>
                    <a:pt x="2852" y="6819"/>
                    <a:pt x="2831" y="6875"/>
                    <a:pt x="2853" y="6923"/>
                  </a:cubicBezTo>
                  <a:cubicBezTo>
                    <a:pt x="2936" y="7100"/>
                    <a:pt x="3033" y="7271"/>
                    <a:pt x="3143" y="7430"/>
                  </a:cubicBezTo>
                  <a:cubicBezTo>
                    <a:pt x="3162" y="7457"/>
                    <a:pt x="3191" y="7472"/>
                    <a:pt x="3221" y="7472"/>
                  </a:cubicBezTo>
                  <a:cubicBezTo>
                    <a:pt x="3239" y="7472"/>
                    <a:pt x="3259" y="7466"/>
                    <a:pt x="3275" y="7455"/>
                  </a:cubicBezTo>
                  <a:cubicBezTo>
                    <a:pt x="3318" y="7425"/>
                    <a:pt x="3329" y="7366"/>
                    <a:pt x="3300" y="7323"/>
                  </a:cubicBezTo>
                  <a:cubicBezTo>
                    <a:pt x="3195" y="7171"/>
                    <a:pt x="3103" y="7010"/>
                    <a:pt x="3025" y="6843"/>
                  </a:cubicBezTo>
                  <a:cubicBezTo>
                    <a:pt x="3009" y="6808"/>
                    <a:pt x="2974" y="6788"/>
                    <a:pt x="2939" y="6788"/>
                  </a:cubicBezTo>
                  <a:close/>
                  <a:moveTo>
                    <a:pt x="3581" y="7721"/>
                  </a:moveTo>
                  <a:cubicBezTo>
                    <a:pt x="3557" y="7721"/>
                    <a:pt x="3534" y="7730"/>
                    <a:pt x="3515" y="7748"/>
                  </a:cubicBezTo>
                  <a:cubicBezTo>
                    <a:pt x="3478" y="7785"/>
                    <a:pt x="3477" y="7845"/>
                    <a:pt x="3513" y="7883"/>
                  </a:cubicBezTo>
                  <a:cubicBezTo>
                    <a:pt x="3648" y="8022"/>
                    <a:pt x="3796" y="8152"/>
                    <a:pt x="3953" y="8268"/>
                  </a:cubicBezTo>
                  <a:cubicBezTo>
                    <a:pt x="3969" y="8280"/>
                    <a:pt x="3989" y="8286"/>
                    <a:pt x="4009" y="8286"/>
                  </a:cubicBezTo>
                  <a:cubicBezTo>
                    <a:pt x="4038" y="8286"/>
                    <a:pt x="4067" y="8273"/>
                    <a:pt x="4085" y="8248"/>
                  </a:cubicBezTo>
                  <a:cubicBezTo>
                    <a:pt x="4117" y="8206"/>
                    <a:pt x="4107" y="8146"/>
                    <a:pt x="4065" y="8115"/>
                  </a:cubicBezTo>
                  <a:cubicBezTo>
                    <a:pt x="3917" y="8005"/>
                    <a:pt x="3777" y="7883"/>
                    <a:pt x="3650" y="7751"/>
                  </a:cubicBezTo>
                  <a:cubicBezTo>
                    <a:pt x="3631" y="7731"/>
                    <a:pt x="3606" y="7721"/>
                    <a:pt x="3581" y="7721"/>
                  </a:cubicBezTo>
                  <a:close/>
                  <a:moveTo>
                    <a:pt x="4493" y="8396"/>
                  </a:moveTo>
                  <a:cubicBezTo>
                    <a:pt x="4459" y="8396"/>
                    <a:pt x="4426" y="8414"/>
                    <a:pt x="4408" y="8448"/>
                  </a:cubicBezTo>
                  <a:cubicBezTo>
                    <a:pt x="4385" y="8494"/>
                    <a:pt x="4403" y="8552"/>
                    <a:pt x="4450" y="8575"/>
                  </a:cubicBezTo>
                  <a:cubicBezTo>
                    <a:pt x="4624" y="8663"/>
                    <a:pt x="4807" y="8737"/>
                    <a:pt x="4993" y="8795"/>
                  </a:cubicBezTo>
                  <a:cubicBezTo>
                    <a:pt x="5001" y="8798"/>
                    <a:pt x="5011" y="8799"/>
                    <a:pt x="5021" y="8799"/>
                  </a:cubicBezTo>
                  <a:cubicBezTo>
                    <a:pt x="5061" y="8799"/>
                    <a:pt x="5098" y="8773"/>
                    <a:pt x="5111" y="8732"/>
                  </a:cubicBezTo>
                  <a:cubicBezTo>
                    <a:pt x="5126" y="8683"/>
                    <a:pt x="5098" y="8629"/>
                    <a:pt x="5048" y="8614"/>
                  </a:cubicBezTo>
                  <a:cubicBezTo>
                    <a:pt x="4873" y="8559"/>
                    <a:pt x="4701" y="8489"/>
                    <a:pt x="4536" y="8406"/>
                  </a:cubicBezTo>
                  <a:cubicBezTo>
                    <a:pt x="4522" y="8399"/>
                    <a:pt x="4507" y="8396"/>
                    <a:pt x="4493" y="8396"/>
                  </a:cubicBezTo>
                  <a:close/>
                  <a:moveTo>
                    <a:pt x="5574" y="8732"/>
                  </a:moveTo>
                  <a:cubicBezTo>
                    <a:pt x="5528" y="8732"/>
                    <a:pt x="5488" y="8768"/>
                    <a:pt x="5482" y="8814"/>
                  </a:cubicBezTo>
                  <a:cubicBezTo>
                    <a:pt x="5475" y="8866"/>
                    <a:pt x="5511" y="8914"/>
                    <a:pt x="5563" y="8921"/>
                  </a:cubicBezTo>
                  <a:cubicBezTo>
                    <a:pt x="5719" y="8942"/>
                    <a:pt x="5879" y="8952"/>
                    <a:pt x="6036" y="8952"/>
                  </a:cubicBezTo>
                  <a:lnTo>
                    <a:pt x="6143" y="8952"/>
                  </a:lnTo>
                  <a:cubicBezTo>
                    <a:pt x="6196" y="8952"/>
                    <a:pt x="6239" y="8910"/>
                    <a:pt x="6239" y="8858"/>
                  </a:cubicBezTo>
                  <a:cubicBezTo>
                    <a:pt x="6239" y="8806"/>
                    <a:pt x="6196" y="8763"/>
                    <a:pt x="6143" y="8763"/>
                  </a:cubicBezTo>
                  <a:lnTo>
                    <a:pt x="6036" y="8763"/>
                  </a:lnTo>
                  <a:cubicBezTo>
                    <a:pt x="5887" y="8763"/>
                    <a:pt x="5737" y="8753"/>
                    <a:pt x="5588" y="8733"/>
                  </a:cubicBezTo>
                  <a:cubicBezTo>
                    <a:pt x="5583" y="8732"/>
                    <a:pt x="5578" y="8732"/>
                    <a:pt x="5574" y="8732"/>
                  </a:cubicBezTo>
                  <a:close/>
                  <a:moveTo>
                    <a:pt x="6713" y="8763"/>
                  </a:moveTo>
                  <a:cubicBezTo>
                    <a:pt x="6660" y="8763"/>
                    <a:pt x="6618" y="8806"/>
                    <a:pt x="6618" y="8858"/>
                  </a:cubicBezTo>
                  <a:cubicBezTo>
                    <a:pt x="6618" y="8910"/>
                    <a:pt x="6660" y="8952"/>
                    <a:pt x="6713" y="8952"/>
                  </a:cubicBezTo>
                  <a:lnTo>
                    <a:pt x="7283" y="8952"/>
                  </a:lnTo>
                  <a:cubicBezTo>
                    <a:pt x="7335" y="8952"/>
                    <a:pt x="7377" y="8910"/>
                    <a:pt x="7377" y="8858"/>
                  </a:cubicBezTo>
                  <a:cubicBezTo>
                    <a:pt x="7377" y="8806"/>
                    <a:pt x="7335" y="8763"/>
                    <a:pt x="7283" y="8763"/>
                  </a:cubicBezTo>
                  <a:close/>
                  <a:moveTo>
                    <a:pt x="7852" y="8763"/>
                  </a:moveTo>
                  <a:cubicBezTo>
                    <a:pt x="7800" y="8763"/>
                    <a:pt x="7757" y="8806"/>
                    <a:pt x="7757" y="8858"/>
                  </a:cubicBezTo>
                  <a:cubicBezTo>
                    <a:pt x="7757" y="8910"/>
                    <a:pt x="7800" y="8952"/>
                    <a:pt x="7852" y="8952"/>
                  </a:cubicBezTo>
                  <a:lnTo>
                    <a:pt x="8421" y="8952"/>
                  </a:lnTo>
                  <a:cubicBezTo>
                    <a:pt x="8474" y="8952"/>
                    <a:pt x="8517" y="8910"/>
                    <a:pt x="8517" y="8858"/>
                  </a:cubicBezTo>
                  <a:cubicBezTo>
                    <a:pt x="8517" y="8806"/>
                    <a:pt x="8474" y="8763"/>
                    <a:pt x="8421" y="8763"/>
                  </a:cubicBezTo>
                  <a:close/>
                  <a:moveTo>
                    <a:pt x="8991" y="8763"/>
                  </a:moveTo>
                  <a:cubicBezTo>
                    <a:pt x="8938" y="8763"/>
                    <a:pt x="8896" y="8806"/>
                    <a:pt x="8896" y="8858"/>
                  </a:cubicBezTo>
                  <a:cubicBezTo>
                    <a:pt x="8896" y="8910"/>
                    <a:pt x="8938" y="8952"/>
                    <a:pt x="8991" y="8952"/>
                  </a:cubicBezTo>
                  <a:lnTo>
                    <a:pt x="9011" y="8952"/>
                  </a:lnTo>
                  <a:cubicBezTo>
                    <a:pt x="9189" y="8952"/>
                    <a:pt x="9368" y="8967"/>
                    <a:pt x="9543" y="8995"/>
                  </a:cubicBezTo>
                  <a:cubicBezTo>
                    <a:pt x="9548" y="8996"/>
                    <a:pt x="9553" y="8996"/>
                    <a:pt x="9558" y="8996"/>
                  </a:cubicBezTo>
                  <a:cubicBezTo>
                    <a:pt x="9604" y="8996"/>
                    <a:pt x="9645" y="8963"/>
                    <a:pt x="9652" y="8917"/>
                  </a:cubicBezTo>
                  <a:cubicBezTo>
                    <a:pt x="9660" y="8865"/>
                    <a:pt x="9625" y="8816"/>
                    <a:pt x="9573" y="8808"/>
                  </a:cubicBezTo>
                  <a:cubicBezTo>
                    <a:pt x="9388" y="8778"/>
                    <a:pt x="9199" y="8763"/>
                    <a:pt x="9011" y="8763"/>
                  </a:cubicBezTo>
                  <a:close/>
                  <a:moveTo>
                    <a:pt x="10110" y="8944"/>
                  </a:moveTo>
                  <a:cubicBezTo>
                    <a:pt x="10070" y="8944"/>
                    <a:pt x="10033" y="8969"/>
                    <a:pt x="10020" y="9008"/>
                  </a:cubicBezTo>
                  <a:cubicBezTo>
                    <a:pt x="10004" y="9058"/>
                    <a:pt x="10030" y="9111"/>
                    <a:pt x="10079" y="9129"/>
                  </a:cubicBezTo>
                  <a:cubicBezTo>
                    <a:pt x="10253" y="9187"/>
                    <a:pt x="10423" y="9261"/>
                    <a:pt x="10586" y="9350"/>
                  </a:cubicBezTo>
                  <a:cubicBezTo>
                    <a:pt x="10600" y="9357"/>
                    <a:pt x="10616" y="9361"/>
                    <a:pt x="10630" y="9361"/>
                  </a:cubicBezTo>
                  <a:cubicBezTo>
                    <a:pt x="10664" y="9361"/>
                    <a:pt x="10697" y="9343"/>
                    <a:pt x="10714" y="9311"/>
                  </a:cubicBezTo>
                  <a:cubicBezTo>
                    <a:pt x="10740" y="9265"/>
                    <a:pt x="10722" y="9207"/>
                    <a:pt x="10676" y="9183"/>
                  </a:cubicBezTo>
                  <a:cubicBezTo>
                    <a:pt x="10504" y="9089"/>
                    <a:pt x="10324" y="9011"/>
                    <a:pt x="10141" y="8949"/>
                  </a:cubicBezTo>
                  <a:cubicBezTo>
                    <a:pt x="10130" y="8945"/>
                    <a:pt x="10120" y="8944"/>
                    <a:pt x="10110" y="8944"/>
                  </a:cubicBezTo>
                  <a:close/>
                  <a:moveTo>
                    <a:pt x="11107" y="9482"/>
                  </a:moveTo>
                  <a:cubicBezTo>
                    <a:pt x="11079" y="9482"/>
                    <a:pt x="11051" y="9495"/>
                    <a:pt x="11032" y="9519"/>
                  </a:cubicBezTo>
                  <a:cubicBezTo>
                    <a:pt x="11000" y="9560"/>
                    <a:pt x="11008" y="9619"/>
                    <a:pt x="11049" y="9652"/>
                  </a:cubicBezTo>
                  <a:cubicBezTo>
                    <a:pt x="11194" y="9764"/>
                    <a:pt x="11331" y="9891"/>
                    <a:pt x="11456" y="10026"/>
                  </a:cubicBezTo>
                  <a:cubicBezTo>
                    <a:pt x="11474" y="10046"/>
                    <a:pt x="11499" y="10057"/>
                    <a:pt x="11525" y="10057"/>
                  </a:cubicBezTo>
                  <a:cubicBezTo>
                    <a:pt x="11548" y="10057"/>
                    <a:pt x="11571" y="10049"/>
                    <a:pt x="11589" y="10032"/>
                  </a:cubicBezTo>
                  <a:cubicBezTo>
                    <a:pt x="11628" y="9997"/>
                    <a:pt x="11630" y="9936"/>
                    <a:pt x="11595" y="9898"/>
                  </a:cubicBezTo>
                  <a:cubicBezTo>
                    <a:pt x="11463" y="9755"/>
                    <a:pt x="11318" y="9621"/>
                    <a:pt x="11165" y="9502"/>
                  </a:cubicBezTo>
                  <a:cubicBezTo>
                    <a:pt x="11148" y="9488"/>
                    <a:pt x="11127" y="9482"/>
                    <a:pt x="11107" y="9482"/>
                  </a:cubicBezTo>
                  <a:close/>
                  <a:moveTo>
                    <a:pt x="11874" y="10317"/>
                  </a:moveTo>
                  <a:cubicBezTo>
                    <a:pt x="11856" y="10317"/>
                    <a:pt x="11838" y="10321"/>
                    <a:pt x="11822" y="10332"/>
                  </a:cubicBezTo>
                  <a:cubicBezTo>
                    <a:pt x="11779" y="10361"/>
                    <a:pt x="11766" y="10419"/>
                    <a:pt x="11794" y="10463"/>
                  </a:cubicBezTo>
                  <a:cubicBezTo>
                    <a:pt x="11895" y="10618"/>
                    <a:pt x="11984" y="10782"/>
                    <a:pt x="12056" y="10950"/>
                  </a:cubicBezTo>
                  <a:cubicBezTo>
                    <a:pt x="12072" y="10986"/>
                    <a:pt x="12107" y="11008"/>
                    <a:pt x="12144" y="11008"/>
                  </a:cubicBezTo>
                  <a:cubicBezTo>
                    <a:pt x="12157" y="11008"/>
                    <a:pt x="12169" y="11005"/>
                    <a:pt x="12181" y="11000"/>
                  </a:cubicBezTo>
                  <a:cubicBezTo>
                    <a:pt x="12230" y="10979"/>
                    <a:pt x="12252" y="10923"/>
                    <a:pt x="12231" y="10875"/>
                  </a:cubicBezTo>
                  <a:cubicBezTo>
                    <a:pt x="12153" y="10696"/>
                    <a:pt x="12060" y="10523"/>
                    <a:pt x="11953" y="10360"/>
                  </a:cubicBezTo>
                  <a:cubicBezTo>
                    <a:pt x="11935" y="10332"/>
                    <a:pt x="11905" y="10317"/>
                    <a:pt x="11874" y="10317"/>
                  </a:cubicBezTo>
                  <a:close/>
                  <a:moveTo>
                    <a:pt x="12327" y="11357"/>
                  </a:moveTo>
                  <a:cubicBezTo>
                    <a:pt x="12319" y="11357"/>
                    <a:pt x="12311" y="11358"/>
                    <a:pt x="12303" y="11360"/>
                  </a:cubicBezTo>
                  <a:cubicBezTo>
                    <a:pt x="12253" y="11372"/>
                    <a:pt x="12221" y="11423"/>
                    <a:pt x="12234" y="11474"/>
                  </a:cubicBezTo>
                  <a:cubicBezTo>
                    <a:pt x="12278" y="11653"/>
                    <a:pt x="12308" y="11836"/>
                    <a:pt x="12321" y="12020"/>
                  </a:cubicBezTo>
                  <a:cubicBezTo>
                    <a:pt x="12325" y="12069"/>
                    <a:pt x="12366" y="12108"/>
                    <a:pt x="12415" y="12108"/>
                  </a:cubicBezTo>
                  <a:lnTo>
                    <a:pt x="12423" y="12108"/>
                  </a:lnTo>
                  <a:cubicBezTo>
                    <a:pt x="12475" y="12104"/>
                    <a:pt x="12515" y="12058"/>
                    <a:pt x="12510" y="12006"/>
                  </a:cubicBezTo>
                  <a:cubicBezTo>
                    <a:pt x="12495" y="11812"/>
                    <a:pt x="12465" y="11617"/>
                    <a:pt x="12418" y="11429"/>
                  </a:cubicBezTo>
                  <a:cubicBezTo>
                    <a:pt x="12407" y="11386"/>
                    <a:pt x="12370" y="11357"/>
                    <a:pt x="12327" y="11357"/>
                  </a:cubicBezTo>
                  <a:close/>
                  <a:moveTo>
                    <a:pt x="12426" y="12487"/>
                  </a:moveTo>
                  <a:cubicBezTo>
                    <a:pt x="12373" y="12487"/>
                    <a:pt x="12330" y="12530"/>
                    <a:pt x="12330" y="12582"/>
                  </a:cubicBezTo>
                  <a:lnTo>
                    <a:pt x="12330" y="13151"/>
                  </a:lnTo>
                  <a:cubicBezTo>
                    <a:pt x="12330" y="13204"/>
                    <a:pt x="12373" y="13246"/>
                    <a:pt x="12426" y="13246"/>
                  </a:cubicBezTo>
                  <a:cubicBezTo>
                    <a:pt x="12478" y="13246"/>
                    <a:pt x="12520" y="13204"/>
                    <a:pt x="12520" y="13151"/>
                  </a:cubicBezTo>
                  <a:lnTo>
                    <a:pt x="12520" y="12582"/>
                  </a:lnTo>
                  <a:cubicBezTo>
                    <a:pt x="12520" y="12530"/>
                    <a:pt x="12478" y="12487"/>
                    <a:pt x="12426" y="12487"/>
                  </a:cubicBezTo>
                  <a:close/>
                  <a:moveTo>
                    <a:pt x="12426" y="13626"/>
                  </a:moveTo>
                  <a:cubicBezTo>
                    <a:pt x="12373" y="13626"/>
                    <a:pt x="12330" y="13668"/>
                    <a:pt x="12330" y="13721"/>
                  </a:cubicBezTo>
                  <a:lnTo>
                    <a:pt x="12330" y="14291"/>
                  </a:lnTo>
                  <a:cubicBezTo>
                    <a:pt x="12330" y="14343"/>
                    <a:pt x="12373" y="14385"/>
                    <a:pt x="12426" y="14385"/>
                  </a:cubicBezTo>
                  <a:cubicBezTo>
                    <a:pt x="12478" y="14385"/>
                    <a:pt x="12520" y="14343"/>
                    <a:pt x="12520" y="14291"/>
                  </a:cubicBezTo>
                  <a:lnTo>
                    <a:pt x="12520" y="13721"/>
                  </a:lnTo>
                  <a:cubicBezTo>
                    <a:pt x="12520" y="13668"/>
                    <a:pt x="12478" y="13626"/>
                    <a:pt x="12426" y="13626"/>
                  </a:cubicBezTo>
                  <a:close/>
                  <a:moveTo>
                    <a:pt x="12426" y="14765"/>
                  </a:moveTo>
                  <a:cubicBezTo>
                    <a:pt x="12373" y="14765"/>
                    <a:pt x="12330" y="14808"/>
                    <a:pt x="12330" y="14860"/>
                  </a:cubicBezTo>
                  <a:lnTo>
                    <a:pt x="12330" y="15429"/>
                  </a:lnTo>
                  <a:cubicBezTo>
                    <a:pt x="12330" y="15482"/>
                    <a:pt x="12373" y="15524"/>
                    <a:pt x="12426" y="15524"/>
                  </a:cubicBezTo>
                  <a:cubicBezTo>
                    <a:pt x="12478" y="15524"/>
                    <a:pt x="12520" y="15482"/>
                    <a:pt x="12520" y="15429"/>
                  </a:cubicBezTo>
                  <a:lnTo>
                    <a:pt x="12520" y="14860"/>
                  </a:lnTo>
                  <a:cubicBezTo>
                    <a:pt x="12520" y="14808"/>
                    <a:pt x="12478" y="14765"/>
                    <a:pt x="12426" y="14765"/>
                  </a:cubicBezTo>
                  <a:close/>
                  <a:moveTo>
                    <a:pt x="12425" y="15904"/>
                  </a:moveTo>
                  <a:cubicBezTo>
                    <a:pt x="12373" y="15904"/>
                    <a:pt x="12331" y="15946"/>
                    <a:pt x="12330" y="15998"/>
                  </a:cubicBezTo>
                  <a:cubicBezTo>
                    <a:pt x="12328" y="16182"/>
                    <a:pt x="12310" y="16368"/>
                    <a:pt x="12278" y="16549"/>
                  </a:cubicBezTo>
                  <a:cubicBezTo>
                    <a:pt x="12268" y="16600"/>
                    <a:pt x="12302" y="16649"/>
                    <a:pt x="12354" y="16659"/>
                  </a:cubicBezTo>
                  <a:cubicBezTo>
                    <a:pt x="12360" y="16660"/>
                    <a:pt x="12365" y="16660"/>
                    <a:pt x="12371" y="16660"/>
                  </a:cubicBezTo>
                  <a:cubicBezTo>
                    <a:pt x="12416" y="16660"/>
                    <a:pt x="12456" y="16628"/>
                    <a:pt x="12464" y="16582"/>
                  </a:cubicBezTo>
                  <a:cubicBezTo>
                    <a:pt x="12499" y="16391"/>
                    <a:pt x="12517" y="16195"/>
                    <a:pt x="12520" y="16000"/>
                  </a:cubicBezTo>
                  <a:cubicBezTo>
                    <a:pt x="12521" y="15948"/>
                    <a:pt x="12479" y="15905"/>
                    <a:pt x="12426" y="15904"/>
                  </a:cubicBezTo>
                  <a:close/>
                  <a:moveTo>
                    <a:pt x="12224" y="17019"/>
                  </a:moveTo>
                  <a:cubicBezTo>
                    <a:pt x="12185" y="17019"/>
                    <a:pt x="12148" y="17043"/>
                    <a:pt x="12134" y="17082"/>
                  </a:cubicBezTo>
                  <a:cubicBezTo>
                    <a:pt x="12072" y="17255"/>
                    <a:pt x="11994" y="17424"/>
                    <a:pt x="11903" y="17584"/>
                  </a:cubicBezTo>
                  <a:cubicBezTo>
                    <a:pt x="11878" y="17630"/>
                    <a:pt x="11894" y="17688"/>
                    <a:pt x="11940" y="17713"/>
                  </a:cubicBezTo>
                  <a:cubicBezTo>
                    <a:pt x="11955" y="17722"/>
                    <a:pt x="11971" y="17726"/>
                    <a:pt x="11986" y="17726"/>
                  </a:cubicBezTo>
                  <a:cubicBezTo>
                    <a:pt x="12020" y="17726"/>
                    <a:pt x="12052" y="17708"/>
                    <a:pt x="12069" y="17678"/>
                  </a:cubicBezTo>
                  <a:cubicBezTo>
                    <a:pt x="12165" y="17507"/>
                    <a:pt x="12247" y="17329"/>
                    <a:pt x="12313" y="17147"/>
                  </a:cubicBezTo>
                  <a:cubicBezTo>
                    <a:pt x="12330" y="17097"/>
                    <a:pt x="12305" y="17043"/>
                    <a:pt x="12255" y="17024"/>
                  </a:cubicBezTo>
                  <a:cubicBezTo>
                    <a:pt x="12245" y="17021"/>
                    <a:pt x="12235" y="17019"/>
                    <a:pt x="12224" y="17019"/>
                  </a:cubicBezTo>
                  <a:close/>
                  <a:moveTo>
                    <a:pt x="11666" y="18006"/>
                  </a:moveTo>
                  <a:cubicBezTo>
                    <a:pt x="11639" y="18006"/>
                    <a:pt x="11611" y="18018"/>
                    <a:pt x="11593" y="18042"/>
                  </a:cubicBezTo>
                  <a:cubicBezTo>
                    <a:pt x="11477" y="18184"/>
                    <a:pt x="11349" y="18319"/>
                    <a:pt x="11211" y="18442"/>
                  </a:cubicBezTo>
                  <a:cubicBezTo>
                    <a:pt x="11172" y="18476"/>
                    <a:pt x="11167" y="18536"/>
                    <a:pt x="11202" y="18575"/>
                  </a:cubicBezTo>
                  <a:cubicBezTo>
                    <a:pt x="11222" y="18596"/>
                    <a:pt x="11248" y="18607"/>
                    <a:pt x="11274" y="18607"/>
                  </a:cubicBezTo>
                  <a:cubicBezTo>
                    <a:pt x="11296" y="18607"/>
                    <a:pt x="11318" y="18600"/>
                    <a:pt x="11337" y="18583"/>
                  </a:cubicBezTo>
                  <a:cubicBezTo>
                    <a:pt x="11483" y="18454"/>
                    <a:pt x="11618" y="18311"/>
                    <a:pt x="11740" y="18160"/>
                  </a:cubicBezTo>
                  <a:cubicBezTo>
                    <a:pt x="11773" y="18120"/>
                    <a:pt x="11767" y="18060"/>
                    <a:pt x="11726" y="18028"/>
                  </a:cubicBezTo>
                  <a:cubicBezTo>
                    <a:pt x="11708" y="18013"/>
                    <a:pt x="11687" y="18006"/>
                    <a:pt x="11666" y="18006"/>
                  </a:cubicBezTo>
                  <a:close/>
                  <a:moveTo>
                    <a:pt x="10818" y="18758"/>
                  </a:moveTo>
                  <a:cubicBezTo>
                    <a:pt x="10800" y="18758"/>
                    <a:pt x="10783" y="18762"/>
                    <a:pt x="10767" y="18772"/>
                  </a:cubicBezTo>
                  <a:cubicBezTo>
                    <a:pt x="10611" y="18869"/>
                    <a:pt x="10446" y="18955"/>
                    <a:pt x="10276" y="19025"/>
                  </a:cubicBezTo>
                  <a:cubicBezTo>
                    <a:pt x="10228" y="19045"/>
                    <a:pt x="10204" y="19101"/>
                    <a:pt x="10224" y="19149"/>
                  </a:cubicBezTo>
                  <a:cubicBezTo>
                    <a:pt x="10239" y="19186"/>
                    <a:pt x="10275" y="19207"/>
                    <a:pt x="10312" y="19207"/>
                  </a:cubicBezTo>
                  <a:cubicBezTo>
                    <a:pt x="10324" y="19207"/>
                    <a:pt x="10336" y="19206"/>
                    <a:pt x="10348" y="19200"/>
                  </a:cubicBezTo>
                  <a:cubicBezTo>
                    <a:pt x="10528" y="19126"/>
                    <a:pt x="10703" y="19036"/>
                    <a:pt x="10868" y="18933"/>
                  </a:cubicBezTo>
                  <a:cubicBezTo>
                    <a:pt x="10912" y="18905"/>
                    <a:pt x="10926" y="18847"/>
                    <a:pt x="10898" y="18802"/>
                  </a:cubicBezTo>
                  <a:cubicBezTo>
                    <a:pt x="10880" y="18773"/>
                    <a:pt x="10849" y="18758"/>
                    <a:pt x="10818" y="18758"/>
                  </a:cubicBezTo>
                  <a:close/>
                  <a:moveTo>
                    <a:pt x="9771" y="19190"/>
                  </a:moveTo>
                  <a:cubicBezTo>
                    <a:pt x="9764" y="19190"/>
                    <a:pt x="9756" y="19191"/>
                    <a:pt x="9749" y="19192"/>
                  </a:cubicBezTo>
                  <a:cubicBezTo>
                    <a:pt x="9570" y="19233"/>
                    <a:pt x="9385" y="19259"/>
                    <a:pt x="9201" y="19269"/>
                  </a:cubicBezTo>
                  <a:cubicBezTo>
                    <a:pt x="9149" y="19272"/>
                    <a:pt x="9109" y="19317"/>
                    <a:pt x="9112" y="19370"/>
                  </a:cubicBezTo>
                  <a:cubicBezTo>
                    <a:pt x="9115" y="19420"/>
                    <a:pt x="9157" y="19459"/>
                    <a:pt x="9206" y="19459"/>
                  </a:cubicBezTo>
                  <a:lnTo>
                    <a:pt x="9212" y="19459"/>
                  </a:lnTo>
                  <a:cubicBezTo>
                    <a:pt x="9406" y="19447"/>
                    <a:pt x="9601" y="19420"/>
                    <a:pt x="9790" y="19378"/>
                  </a:cubicBezTo>
                  <a:cubicBezTo>
                    <a:pt x="9842" y="19366"/>
                    <a:pt x="9873" y="19315"/>
                    <a:pt x="9862" y="19264"/>
                  </a:cubicBezTo>
                  <a:cubicBezTo>
                    <a:pt x="9852" y="19220"/>
                    <a:pt x="9814" y="19190"/>
                    <a:pt x="9771" y="19190"/>
                  </a:cubicBezTo>
                  <a:close/>
                  <a:moveTo>
                    <a:pt x="94" y="19275"/>
                  </a:moveTo>
                  <a:cubicBezTo>
                    <a:pt x="42" y="19275"/>
                    <a:pt x="0" y="19317"/>
                    <a:pt x="0" y="19370"/>
                  </a:cubicBezTo>
                  <a:cubicBezTo>
                    <a:pt x="0" y="19422"/>
                    <a:pt x="42" y="19464"/>
                    <a:pt x="94" y="19464"/>
                  </a:cubicBezTo>
                  <a:lnTo>
                    <a:pt x="664" y="19464"/>
                  </a:lnTo>
                  <a:cubicBezTo>
                    <a:pt x="717" y="19464"/>
                    <a:pt x="759" y="19422"/>
                    <a:pt x="759" y="19370"/>
                  </a:cubicBezTo>
                  <a:cubicBezTo>
                    <a:pt x="759" y="19317"/>
                    <a:pt x="717" y="19275"/>
                    <a:pt x="664" y="19275"/>
                  </a:cubicBezTo>
                  <a:close/>
                  <a:moveTo>
                    <a:pt x="1234" y="19275"/>
                  </a:moveTo>
                  <a:cubicBezTo>
                    <a:pt x="1181" y="19275"/>
                    <a:pt x="1139" y="19317"/>
                    <a:pt x="1139" y="19370"/>
                  </a:cubicBezTo>
                  <a:cubicBezTo>
                    <a:pt x="1139" y="19422"/>
                    <a:pt x="1181" y="19464"/>
                    <a:pt x="1234" y="19464"/>
                  </a:cubicBezTo>
                  <a:lnTo>
                    <a:pt x="1803" y="19464"/>
                  </a:lnTo>
                  <a:cubicBezTo>
                    <a:pt x="1855" y="19464"/>
                    <a:pt x="1898" y="19422"/>
                    <a:pt x="1898" y="19370"/>
                  </a:cubicBezTo>
                  <a:cubicBezTo>
                    <a:pt x="1898" y="19317"/>
                    <a:pt x="1855" y="19275"/>
                    <a:pt x="1803" y="19275"/>
                  </a:cubicBezTo>
                  <a:close/>
                  <a:moveTo>
                    <a:pt x="2372" y="19275"/>
                  </a:moveTo>
                  <a:cubicBezTo>
                    <a:pt x="2320" y="19275"/>
                    <a:pt x="2278" y="19317"/>
                    <a:pt x="2278" y="19370"/>
                  </a:cubicBezTo>
                  <a:cubicBezTo>
                    <a:pt x="2278" y="19422"/>
                    <a:pt x="2320" y="19464"/>
                    <a:pt x="2372" y="19464"/>
                  </a:cubicBezTo>
                  <a:lnTo>
                    <a:pt x="2942" y="19464"/>
                  </a:lnTo>
                  <a:cubicBezTo>
                    <a:pt x="2995" y="19464"/>
                    <a:pt x="3037" y="19422"/>
                    <a:pt x="3037" y="19370"/>
                  </a:cubicBezTo>
                  <a:cubicBezTo>
                    <a:pt x="3037" y="19317"/>
                    <a:pt x="2995" y="19275"/>
                    <a:pt x="2942" y="19275"/>
                  </a:cubicBezTo>
                  <a:close/>
                  <a:moveTo>
                    <a:pt x="3512" y="19275"/>
                  </a:moveTo>
                  <a:cubicBezTo>
                    <a:pt x="3459" y="19275"/>
                    <a:pt x="3417" y="19317"/>
                    <a:pt x="3417" y="19370"/>
                  </a:cubicBezTo>
                  <a:cubicBezTo>
                    <a:pt x="3417" y="19422"/>
                    <a:pt x="3459" y="19464"/>
                    <a:pt x="3512" y="19464"/>
                  </a:cubicBezTo>
                  <a:lnTo>
                    <a:pt x="4081" y="19464"/>
                  </a:lnTo>
                  <a:cubicBezTo>
                    <a:pt x="4133" y="19464"/>
                    <a:pt x="4176" y="19422"/>
                    <a:pt x="4176" y="19370"/>
                  </a:cubicBezTo>
                  <a:cubicBezTo>
                    <a:pt x="4176" y="19317"/>
                    <a:pt x="4133" y="19275"/>
                    <a:pt x="4081" y="19275"/>
                  </a:cubicBezTo>
                  <a:close/>
                  <a:moveTo>
                    <a:pt x="4650" y="19275"/>
                  </a:moveTo>
                  <a:cubicBezTo>
                    <a:pt x="4598" y="19275"/>
                    <a:pt x="4556" y="19317"/>
                    <a:pt x="4556" y="19370"/>
                  </a:cubicBezTo>
                  <a:cubicBezTo>
                    <a:pt x="4556" y="19422"/>
                    <a:pt x="4598" y="19464"/>
                    <a:pt x="4650" y="19464"/>
                  </a:cubicBezTo>
                  <a:lnTo>
                    <a:pt x="5220" y="19464"/>
                  </a:lnTo>
                  <a:cubicBezTo>
                    <a:pt x="5273" y="19464"/>
                    <a:pt x="5315" y="19422"/>
                    <a:pt x="5315" y="19370"/>
                  </a:cubicBezTo>
                  <a:cubicBezTo>
                    <a:pt x="5315" y="19317"/>
                    <a:pt x="5273" y="19275"/>
                    <a:pt x="5220" y="19275"/>
                  </a:cubicBezTo>
                  <a:close/>
                  <a:moveTo>
                    <a:pt x="5790" y="19275"/>
                  </a:moveTo>
                  <a:cubicBezTo>
                    <a:pt x="5737" y="19275"/>
                    <a:pt x="5695" y="19317"/>
                    <a:pt x="5695" y="19370"/>
                  </a:cubicBezTo>
                  <a:cubicBezTo>
                    <a:pt x="5695" y="19422"/>
                    <a:pt x="5737" y="19464"/>
                    <a:pt x="5790" y="19464"/>
                  </a:cubicBezTo>
                  <a:lnTo>
                    <a:pt x="6359" y="19464"/>
                  </a:lnTo>
                  <a:cubicBezTo>
                    <a:pt x="6411" y="19464"/>
                    <a:pt x="6454" y="19422"/>
                    <a:pt x="6454" y="19370"/>
                  </a:cubicBezTo>
                  <a:cubicBezTo>
                    <a:pt x="6454" y="19317"/>
                    <a:pt x="6411" y="19275"/>
                    <a:pt x="6359" y="19275"/>
                  </a:cubicBezTo>
                  <a:close/>
                  <a:moveTo>
                    <a:pt x="6928" y="19275"/>
                  </a:moveTo>
                  <a:cubicBezTo>
                    <a:pt x="6876" y="19275"/>
                    <a:pt x="6834" y="19317"/>
                    <a:pt x="6834" y="19370"/>
                  </a:cubicBezTo>
                  <a:cubicBezTo>
                    <a:pt x="6834" y="19422"/>
                    <a:pt x="6876" y="19464"/>
                    <a:pt x="6928" y="19464"/>
                  </a:cubicBezTo>
                  <a:lnTo>
                    <a:pt x="7498" y="19464"/>
                  </a:lnTo>
                  <a:cubicBezTo>
                    <a:pt x="7551" y="19464"/>
                    <a:pt x="7593" y="19422"/>
                    <a:pt x="7593" y="19370"/>
                  </a:cubicBezTo>
                  <a:cubicBezTo>
                    <a:pt x="7593" y="19317"/>
                    <a:pt x="7551" y="19275"/>
                    <a:pt x="7498" y="19275"/>
                  </a:cubicBezTo>
                  <a:close/>
                  <a:moveTo>
                    <a:pt x="8068" y="19275"/>
                  </a:moveTo>
                  <a:cubicBezTo>
                    <a:pt x="8015" y="19275"/>
                    <a:pt x="7973" y="19317"/>
                    <a:pt x="7973" y="19370"/>
                  </a:cubicBezTo>
                  <a:cubicBezTo>
                    <a:pt x="7973" y="19422"/>
                    <a:pt x="8015" y="19464"/>
                    <a:pt x="8068" y="19464"/>
                  </a:cubicBezTo>
                  <a:lnTo>
                    <a:pt x="8637" y="19464"/>
                  </a:lnTo>
                  <a:cubicBezTo>
                    <a:pt x="8689" y="19464"/>
                    <a:pt x="8732" y="19422"/>
                    <a:pt x="8732" y="19370"/>
                  </a:cubicBezTo>
                  <a:cubicBezTo>
                    <a:pt x="8732" y="19317"/>
                    <a:pt x="8689" y="19275"/>
                    <a:pt x="8637" y="19275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20"/>
            <p:cNvGrpSpPr/>
            <p:nvPr/>
          </p:nvGrpSpPr>
          <p:grpSpPr>
            <a:xfrm>
              <a:off x="2003987" y="3372471"/>
              <a:ext cx="457395" cy="396056"/>
              <a:chOff x="1823936" y="3724760"/>
              <a:chExt cx="517590" cy="448281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2048856" y="3986396"/>
                <a:ext cx="292671" cy="186645"/>
              </a:xfrm>
              <a:custGeom>
                <a:rect b="b" l="l" r="r" t="t"/>
                <a:pathLst>
                  <a:path extrusionOk="0" h="3350" w="5253">
                    <a:moveTo>
                      <a:pt x="4524" y="779"/>
                    </a:moveTo>
                    <a:cubicBezTo>
                      <a:pt x="4528" y="779"/>
                      <a:pt x="4532" y="781"/>
                      <a:pt x="4536" y="781"/>
                    </a:cubicBezTo>
                    <a:lnTo>
                      <a:pt x="4898" y="781"/>
                    </a:lnTo>
                    <a:cubicBezTo>
                      <a:pt x="4989" y="781"/>
                      <a:pt x="5063" y="855"/>
                      <a:pt x="5063" y="946"/>
                    </a:cubicBezTo>
                    <a:lnTo>
                      <a:pt x="5063" y="1606"/>
                    </a:lnTo>
                    <a:cubicBezTo>
                      <a:pt x="5063" y="1879"/>
                      <a:pt x="4854" y="2103"/>
                      <a:pt x="4596" y="2105"/>
                    </a:cubicBezTo>
                    <a:cubicBezTo>
                      <a:pt x="4594" y="2105"/>
                      <a:pt x="4592" y="2105"/>
                      <a:pt x="4590" y="2105"/>
                    </a:cubicBezTo>
                    <a:cubicBezTo>
                      <a:pt x="4455" y="2105"/>
                      <a:pt x="4330" y="2048"/>
                      <a:pt x="4241" y="1949"/>
                    </a:cubicBezTo>
                    <a:cubicBezTo>
                      <a:pt x="4235" y="1941"/>
                      <a:pt x="4227" y="1937"/>
                      <a:pt x="4219" y="1932"/>
                    </a:cubicBezTo>
                    <a:cubicBezTo>
                      <a:pt x="4412" y="1607"/>
                      <a:pt x="4524" y="1228"/>
                      <a:pt x="4524" y="823"/>
                    </a:cubicBezTo>
                    <a:lnTo>
                      <a:pt x="4524" y="779"/>
                    </a:lnTo>
                    <a:close/>
                    <a:moveTo>
                      <a:pt x="463" y="1"/>
                    </a:moveTo>
                    <a:cubicBezTo>
                      <a:pt x="305" y="1"/>
                      <a:pt x="177" y="128"/>
                      <a:pt x="177" y="285"/>
                    </a:cubicBezTo>
                    <a:lnTo>
                      <a:pt x="177" y="823"/>
                    </a:lnTo>
                    <a:cubicBezTo>
                      <a:pt x="177" y="1691"/>
                      <a:pt x="686" y="2441"/>
                      <a:pt x="1422" y="2789"/>
                    </a:cubicBezTo>
                    <a:lnTo>
                      <a:pt x="132" y="2789"/>
                    </a:lnTo>
                    <a:cubicBezTo>
                      <a:pt x="59" y="2789"/>
                      <a:pt x="0" y="2848"/>
                      <a:pt x="0" y="2921"/>
                    </a:cubicBezTo>
                    <a:lnTo>
                      <a:pt x="0" y="3066"/>
                    </a:lnTo>
                    <a:cubicBezTo>
                      <a:pt x="0" y="3222"/>
                      <a:pt x="128" y="3349"/>
                      <a:pt x="285" y="3349"/>
                    </a:cubicBezTo>
                    <a:lnTo>
                      <a:pt x="4417" y="3349"/>
                    </a:lnTo>
                    <a:cubicBezTo>
                      <a:pt x="4574" y="3349"/>
                      <a:pt x="4701" y="3222"/>
                      <a:pt x="4701" y="3066"/>
                    </a:cubicBezTo>
                    <a:lnTo>
                      <a:pt x="4701" y="2921"/>
                    </a:lnTo>
                    <a:cubicBezTo>
                      <a:pt x="4701" y="2848"/>
                      <a:pt x="4642" y="2789"/>
                      <a:pt x="4570" y="2789"/>
                    </a:cubicBezTo>
                    <a:lnTo>
                      <a:pt x="3279" y="2789"/>
                    </a:lnTo>
                    <a:cubicBezTo>
                      <a:pt x="3614" y="2631"/>
                      <a:pt x="3901" y="2388"/>
                      <a:pt x="4116" y="2089"/>
                    </a:cubicBezTo>
                    <a:cubicBezTo>
                      <a:pt x="4240" y="2219"/>
                      <a:pt x="4412" y="2295"/>
                      <a:pt x="4593" y="2295"/>
                    </a:cubicBezTo>
                    <a:lnTo>
                      <a:pt x="4598" y="2295"/>
                    </a:lnTo>
                    <a:cubicBezTo>
                      <a:pt x="4959" y="2292"/>
                      <a:pt x="5253" y="1983"/>
                      <a:pt x="5253" y="1606"/>
                    </a:cubicBezTo>
                    <a:lnTo>
                      <a:pt x="5253" y="946"/>
                    </a:lnTo>
                    <a:cubicBezTo>
                      <a:pt x="5253" y="750"/>
                      <a:pt x="5094" y="591"/>
                      <a:pt x="4898" y="591"/>
                    </a:cubicBezTo>
                    <a:lnTo>
                      <a:pt x="4536" y="591"/>
                    </a:lnTo>
                    <a:cubicBezTo>
                      <a:pt x="4532" y="591"/>
                      <a:pt x="4528" y="593"/>
                      <a:pt x="4524" y="594"/>
                    </a:cubicBezTo>
                    <a:lnTo>
                      <a:pt x="4524" y="285"/>
                    </a:lnTo>
                    <a:cubicBezTo>
                      <a:pt x="4524" y="128"/>
                      <a:pt x="4396" y="1"/>
                      <a:pt x="4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2162067" y="3862208"/>
                <a:ext cx="30532" cy="95496"/>
              </a:xfrm>
              <a:custGeom>
                <a:rect b="b" l="l" r="r" t="t"/>
                <a:pathLst>
                  <a:path extrusionOk="0" h="1714" w="548">
                    <a:moveTo>
                      <a:pt x="279" y="0"/>
                    </a:moveTo>
                    <a:cubicBezTo>
                      <a:pt x="251" y="0"/>
                      <a:pt x="223" y="13"/>
                      <a:pt x="204" y="37"/>
                    </a:cubicBezTo>
                    <a:cubicBezTo>
                      <a:pt x="33" y="259"/>
                      <a:pt x="1" y="577"/>
                      <a:pt x="124" y="828"/>
                    </a:cubicBezTo>
                    <a:cubicBezTo>
                      <a:pt x="147" y="874"/>
                      <a:pt x="173" y="917"/>
                      <a:pt x="200" y="959"/>
                    </a:cubicBezTo>
                    <a:cubicBezTo>
                      <a:pt x="237" y="1017"/>
                      <a:pt x="271" y="1072"/>
                      <a:pt x="289" y="1129"/>
                    </a:cubicBezTo>
                    <a:cubicBezTo>
                      <a:pt x="338" y="1280"/>
                      <a:pt x="257" y="1465"/>
                      <a:pt x="115" y="1534"/>
                    </a:cubicBezTo>
                    <a:cubicBezTo>
                      <a:pt x="68" y="1557"/>
                      <a:pt x="48" y="1613"/>
                      <a:pt x="71" y="1661"/>
                    </a:cubicBezTo>
                    <a:cubicBezTo>
                      <a:pt x="87" y="1695"/>
                      <a:pt x="120" y="1714"/>
                      <a:pt x="156" y="1714"/>
                    </a:cubicBezTo>
                    <a:cubicBezTo>
                      <a:pt x="170" y="1714"/>
                      <a:pt x="184" y="1711"/>
                      <a:pt x="197" y="1705"/>
                    </a:cubicBezTo>
                    <a:cubicBezTo>
                      <a:pt x="425" y="1596"/>
                      <a:pt x="547" y="1311"/>
                      <a:pt x="470" y="1071"/>
                    </a:cubicBezTo>
                    <a:cubicBezTo>
                      <a:pt x="444" y="991"/>
                      <a:pt x="402" y="924"/>
                      <a:pt x="360" y="859"/>
                    </a:cubicBezTo>
                    <a:cubicBezTo>
                      <a:pt x="337" y="821"/>
                      <a:pt x="313" y="785"/>
                      <a:pt x="294" y="745"/>
                    </a:cubicBezTo>
                    <a:cubicBezTo>
                      <a:pt x="202" y="557"/>
                      <a:pt x="227" y="319"/>
                      <a:pt x="354" y="153"/>
                    </a:cubicBezTo>
                    <a:cubicBezTo>
                      <a:pt x="387" y="112"/>
                      <a:pt x="379" y="52"/>
                      <a:pt x="337" y="20"/>
                    </a:cubicBezTo>
                    <a:cubicBezTo>
                      <a:pt x="320" y="6"/>
                      <a:pt x="300" y="0"/>
                      <a:pt x="2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211821" y="3882655"/>
                <a:ext cx="25907" cy="75048"/>
              </a:xfrm>
              <a:custGeom>
                <a:rect b="b" l="l" r="r" t="t"/>
                <a:pathLst>
                  <a:path extrusionOk="0" h="1347" w="465">
                    <a:moveTo>
                      <a:pt x="237" y="0"/>
                    </a:moveTo>
                    <a:cubicBezTo>
                      <a:pt x="208" y="0"/>
                      <a:pt x="180" y="13"/>
                      <a:pt x="162" y="37"/>
                    </a:cubicBezTo>
                    <a:cubicBezTo>
                      <a:pt x="26" y="213"/>
                      <a:pt x="1" y="463"/>
                      <a:pt x="98" y="662"/>
                    </a:cubicBezTo>
                    <a:cubicBezTo>
                      <a:pt x="115" y="697"/>
                      <a:pt x="136" y="730"/>
                      <a:pt x="157" y="764"/>
                    </a:cubicBezTo>
                    <a:cubicBezTo>
                      <a:pt x="183" y="806"/>
                      <a:pt x="209" y="846"/>
                      <a:pt x="222" y="888"/>
                    </a:cubicBezTo>
                    <a:cubicBezTo>
                      <a:pt x="256" y="991"/>
                      <a:pt x="200" y="1119"/>
                      <a:pt x="101" y="1167"/>
                    </a:cubicBezTo>
                    <a:cubicBezTo>
                      <a:pt x="54" y="1190"/>
                      <a:pt x="35" y="1246"/>
                      <a:pt x="58" y="1294"/>
                    </a:cubicBezTo>
                    <a:cubicBezTo>
                      <a:pt x="73" y="1328"/>
                      <a:pt x="107" y="1347"/>
                      <a:pt x="143" y="1347"/>
                    </a:cubicBezTo>
                    <a:cubicBezTo>
                      <a:pt x="156" y="1347"/>
                      <a:pt x="170" y="1344"/>
                      <a:pt x="184" y="1338"/>
                    </a:cubicBezTo>
                    <a:cubicBezTo>
                      <a:pt x="367" y="1250"/>
                      <a:pt x="465" y="1022"/>
                      <a:pt x="403" y="829"/>
                    </a:cubicBezTo>
                    <a:cubicBezTo>
                      <a:pt x="383" y="765"/>
                      <a:pt x="349" y="714"/>
                      <a:pt x="318" y="663"/>
                    </a:cubicBezTo>
                    <a:cubicBezTo>
                      <a:pt x="300" y="635"/>
                      <a:pt x="283" y="608"/>
                      <a:pt x="268" y="578"/>
                    </a:cubicBezTo>
                    <a:cubicBezTo>
                      <a:pt x="204" y="446"/>
                      <a:pt x="221" y="270"/>
                      <a:pt x="312" y="153"/>
                    </a:cubicBezTo>
                    <a:cubicBezTo>
                      <a:pt x="343" y="111"/>
                      <a:pt x="335" y="52"/>
                      <a:pt x="294" y="20"/>
                    </a:cubicBezTo>
                    <a:cubicBezTo>
                      <a:pt x="277" y="7"/>
                      <a:pt x="257" y="0"/>
                      <a:pt x="23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2119446" y="3882655"/>
                <a:ext cx="25907" cy="75048"/>
              </a:xfrm>
              <a:custGeom>
                <a:rect b="b" l="l" r="r" t="t"/>
                <a:pathLst>
                  <a:path extrusionOk="0" h="1347" w="465">
                    <a:moveTo>
                      <a:pt x="237" y="0"/>
                    </a:moveTo>
                    <a:cubicBezTo>
                      <a:pt x="208" y="0"/>
                      <a:pt x="180" y="13"/>
                      <a:pt x="162" y="37"/>
                    </a:cubicBezTo>
                    <a:cubicBezTo>
                      <a:pt x="26" y="213"/>
                      <a:pt x="1" y="463"/>
                      <a:pt x="98" y="662"/>
                    </a:cubicBezTo>
                    <a:cubicBezTo>
                      <a:pt x="115" y="697"/>
                      <a:pt x="136" y="730"/>
                      <a:pt x="157" y="764"/>
                    </a:cubicBezTo>
                    <a:cubicBezTo>
                      <a:pt x="184" y="806"/>
                      <a:pt x="209" y="846"/>
                      <a:pt x="222" y="888"/>
                    </a:cubicBezTo>
                    <a:cubicBezTo>
                      <a:pt x="256" y="991"/>
                      <a:pt x="201" y="1120"/>
                      <a:pt x="102" y="1167"/>
                    </a:cubicBezTo>
                    <a:cubicBezTo>
                      <a:pt x="55" y="1190"/>
                      <a:pt x="35" y="1246"/>
                      <a:pt x="58" y="1294"/>
                    </a:cubicBezTo>
                    <a:cubicBezTo>
                      <a:pt x="73" y="1328"/>
                      <a:pt x="107" y="1347"/>
                      <a:pt x="143" y="1347"/>
                    </a:cubicBezTo>
                    <a:cubicBezTo>
                      <a:pt x="157" y="1347"/>
                      <a:pt x="171" y="1344"/>
                      <a:pt x="184" y="1338"/>
                    </a:cubicBezTo>
                    <a:cubicBezTo>
                      <a:pt x="367" y="1250"/>
                      <a:pt x="465" y="1022"/>
                      <a:pt x="403" y="829"/>
                    </a:cubicBezTo>
                    <a:cubicBezTo>
                      <a:pt x="382" y="765"/>
                      <a:pt x="349" y="714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6"/>
                      <a:pt x="221" y="270"/>
                      <a:pt x="312" y="153"/>
                    </a:cubicBezTo>
                    <a:cubicBezTo>
                      <a:pt x="343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1860986" y="3761699"/>
                <a:ext cx="183469" cy="401594"/>
              </a:xfrm>
              <a:custGeom>
                <a:rect b="b" l="l" r="r" t="t"/>
                <a:pathLst>
                  <a:path extrusionOk="0" h="7208" w="3293">
                    <a:moveTo>
                      <a:pt x="262" y="1"/>
                    </a:moveTo>
                    <a:cubicBezTo>
                      <a:pt x="117" y="1"/>
                      <a:pt x="0" y="119"/>
                      <a:pt x="0" y="264"/>
                    </a:cubicBezTo>
                    <a:lnTo>
                      <a:pt x="0" y="2438"/>
                    </a:lnTo>
                    <a:cubicBezTo>
                      <a:pt x="0" y="3323"/>
                      <a:pt x="677" y="4084"/>
                      <a:pt x="1552" y="4134"/>
                    </a:cubicBezTo>
                    <a:cubicBezTo>
                      <a:pt x="1552" y="4136"/>
                      <a:pt x="1552" y="4138"/>
                      <a:pt x="1552" y="4139"/>
                    </a:cubicBezTo>
                    <a:lnTo>
                      <a:pt x="1552" y="6599"/>
                    </a:lnTo>
                    <a:cubicBezTo>
                      <a:pt x="1552" y="6603"/>
                      <a:pt x="1553" y="6607"/>
                      <a:pt x="1554" y="6611"/>
                    </a:cubicBezTo>
                    <a:cubicBezTo>
                      <a:pt x="1495" y="6622"/>
                      <a:pt x="1436" y="6639"/>
                      <a:pt x="1383" y="6670"/>
                    </a:cubicBezTo>
                    <a:lnTo>
                      <a:pt x="578" y="7137"/>
                    </a:lnTo>
                    <a:cubicBezTo>
                      <a:pt x="545" y="7156"/>
                      <a:pt x="558" y="7208"/>
                      <a:pt x="597" y="7208"/>
                    </a:cubicBezTo>
                    <a:lnTo>
                      <a:pt x="2695" y="7208"/>
                    </a:lnTo>
                    <a:cubicBezTo>
                      <a:pt x="2735" y="7208"/>
                      <a:pt x="2748" y="7156"/>
                      <a:pt x="2715" y="7137"/>
                    </a:cubicBezTo>
                    <a:lnTo>
                      <a:pt x="1910" y="6670"/>
                    </a:lnTo>
                    <a:cubicBezTo>
                      <a:pt x="1856" y="6639"/>
                      <a:pt x="1798" y="6622"/>
                      <a:pt x="1738" y="6611"/>
                    </a:cubicBezTo>
                    <a:cubicBezTo>
                      <a:pt x="1739" y="6607"/>
                      <a:pt x="1741" y="6603"/>
                      <a:pt x="1741" y="6599"/>
                    </a:cubicBezTo>
                    <a:lnTo>
                      <a:pt x="1741" y="4139"/>
                    </a:lnTo>
                    <a:cubicBezTo>
                      <a:pt x="1741" y="4138"/>
                      <a:pt x="1740" y="4136"/>
                      <a:pt x="1740" y="4134"/>
                    </a:cubicBezTo>
                    <a:cubicBezTo>
                      <a:pt x="2605" y="4085"/>
                      <a:pt x="3293" y="3370"/>
                      <a:pt x="3293" y="2493"/>
                    </a:cubicBezTo>
                    <a:lnTo>
                      <a:pt x="3293" y="264"/>
                    </a:lnTo>
                    <a:cubicBezTo>
                      <a:pt x="3293" y="119"/>
                      <a:pt x="3176" y="1"/>
                      <a:pt x="30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2017098" y="4110082"/>
                <a:ext cx="261972" cy="31200"/>
              </a:xfrm>
              <a:custGeom>
                <a:rect b="b" l="l" r="r" t="t"/>
                <a:pathLst>
                  <a:path extrusionOk="0" h="560" w="4702">
                    <a:moveTo>
                      <a:pt x="11" y="0"/>
                    </a:moveTo>
                    <a:cubicBezTo>
                      <a:pt x="6" y="0"/>
                      <a:pt x="1" y="5"/>
                      <a:pt x="1" y="10"/>
                    </a:cubicBezTo>
                    <a:lnTo>
                      <a:pt x="1" y="538"/>
                    </a:lnTo>
                    <a:cubicBezTo>
                      <a:pt x="1" y="550"/>
                      <a:pt x="11" y="560"/>
                      <a:pt x="23" y="560"/>
                    </a:cubicBezTo>
                    <a:lnTo>
                      <a:pt x="4680" y="560"/>
                    </a:lnTo>
                    <a:cubicBezTo>
                      <a:pt x="4692" y="560"/>
                      <a:pt x="4702" y="550"/>
                      <a:pt x="4702" y="538"/>
                    </a:cubicBezTo>
                    <a:lnTo>
                      <a:pt x="4702" y="10"/>
                    </a:lnTo>
                    <a:cubicBezTo>
                      <a:pt x="4702" y="5"/>
                      <a:pt x="4697" y="0"/>
                      <a:pt x="4692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231488" y="4110082"/>
                <a:ext cx="47581" cy="31200"/>
              </a:xfrm>
              <a:custGeom>
                <a:rect b="b" l="l" r="r" t="t"/>
                <a:pathLst>
                  <a:path extrusionOk="0" h="560" w="854">
                    <a:moveTo>
                      <a:pt x="154" y="0"/>
                    </a:moveTo>
                    <a:cubicBezTo>
                      <a:pt x="226" y="0"/>
                      <a:pt x="284" y="59"/>
                      <a:pt x="284" y="131"/>
                    </a:cubicBezTo>
                    <a:lnTo>
                      <a:pt x="284" y="276"/>
                    </a:lnTo>
                    <a:cubicBezTo>
                      <a:pt x="284" y="433"/>
                      <a:pt x="157" y="560"/>
                      <a:pt x="1" y="560"/>
                    </a:cubicBezTo>
                    <a:lnTo>
                      <a:pt x="570" y="560"/>
                    </a:lnTo>
                    <a:cubicBezTo>
                      <a:pt x="726" y="560"/>
                      <a:pt x="854" y="433"/>
                      <a:pt x="854" y="276"/>
                    </a:cubicBezTo>
                    <a:lnTo>
                      <a:pt x="854" y="131"/>
                    </a:lnTo>
                    <a:cubicBezTo>
                      <a:pt x="854" y="59"/>
                      <a:pt x="795" y="0"/>
                      <a:pt x="723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2027015" y="3954694"/>
                <a:ext cx="242193" cy="155445"/>
              </a:xfrm>
              <a:custGeom>
                <a:rect b="b" l="l" r="r" t="t"/>
                <a:pathLst>
                  <a:path extrusionOk="0" h="2790" w="4347">
                    <a:moveTo>
                      <a:pt x="286" y="1"/>
                    </a:moveTo>
                    <a:cubicBezTo>
                      <a:pt x="128" y="1"/>
                      <a:pt x="0" y="128"/>
                      <a:pt x="0" y="285"/>
                    </a:cubicBezTo>
                    <a:lnTo>
                      <a:pt x="0" y="823"/>
                    </a:lnTo>
                    <a:cubicBezTo>
                      <a:pt x="0" y="1692"/>
                      <a:pt x="509" y="2441"/>
                      <a:pt x="1245" y="2789"/>
                    </a:cubicBezTo>
                    <a:lnTo>
                      <a:pt x="3101" y="2789"/>
                    </a:lnTo>
                    <a:cubicBezTo>
                      <a:pt x="3837" y="2441"/>
                      <a:pt x="4347" y="1692"/>
                      <a:pt x="4347" y="823"/>
                    </a:cubicBezTo>
                    <a:lnTo>
                      <a:pt x="4347" y="285"/>
                    </a:lnTo>
                    <a:cubicBezTo>
                      <a:pt x="4347" y="128"/>
                      <a:pt x="4219" y="1"/>
                      <a:pt x="4062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2168085" y="3954694"/>
                <a:ext cx="101123" cy="155445"/>
              </a:xfrm>
              <a:custGeom>
                <a:rect b="b" l="l" r="r" t="t"/>
                <a:pathLst>
                  <a:path extrusionOk="0" h="2790" w="1815">
                    <a:moveTo>
                      <a:pt x="961" y="1"/>
                    </a:moveTo>
                    <a:cubicBezTo>
                      <a:pt x="1118" y="1"/>
                      <a:pt x="1246" y="128"/>
                      <a:pt x="1246" y="285"/>
                    </a:cubicBezTo>
                    <a:lnTo>
                      <a:pt x="1246" y="823"/>
                    </a:lnTo>
                    <a:cubicBezTo>
                      <a:pt x="1246" y="1692"/>
                      <a:pt x="736" y="2441"/>
                      <a:pt x="0" y="2789"/>
                    </a:cubicBezTo>
                    <a:lnTo>
                      <a:pt x="569" y="2789"/>
                    </a:lnTo>
                    <a:cubicBezTo>
                      <a:pt x="1305" y="2441"/>
                      <a:pt x="1815" y="1692"/>
                      <a:pt x="1815" y="823"/>
                    </a:cubicBezTo>
                    <a:lnTo>
                      <a:pt x="1815" y="285"/>
                    </a:lnTo>
                    <a:cubicBezTo>
                      <a:pt x="1815" y="128"/>
                      <a:pt x="1687" y="1"/>
                      <a:pt x="1530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2011861" y="3949401"/>
                <a:ext cx="297964" cy="197231"/>
              </a:xfrm>
              <a:custGeom>
                <a:rect b="b" l="l" r="r" t="t"/>
                <a:pathLst>
                  <a:path extrusionOk="0" h="3540" w="5348">
                    <a:moveTo>
                      <a:pt x="4994" y="876"/>
                    </a:moveTo>
                    <a:cubicBezTo>
                      <a:pt x="5085" y="876"/>
                      <a:pt x="5158" y="949"/>
                      <a:pt x="5158" y="1040"/>
                    </a:cubicBezTo>
                    <a:lnTo>
                      <a:pt x="5158" y="1701"/>
                    </a:lnTo>
                    <a:cubicBezTo>
                      <a:pt x="5158" y="1974"/>
                      <a:pt x="4949" y="2198"/>
                      <a:pt x="4691" y="2200"/>
                    </a:cubicBezTo>
                    <a:cubicBezTo>
                      <a:pt x="4577" y="2193"/>
                      <a:pt x="4471" y="2157"/>
                      <a:pt x="4385" y="2087"/>
                    </a:cubicBezTo>
                    <a:cubicBezTo>
                      <a:pt x="4595" y="1740"/>
                      <a:pt x="4714" y="1337"/>
                      <a:pt x="4714" y="918"/>
                    </a:cubicBezTo>
                    <a:lnTo>
                      <a:pt x="4714" y="876"/>
                    </a:lnTo>
                    <a:close/>
                    <a:moveTo>
                      <a:pt x="4334" y="190"/>
                    </a:moveTo>
                    <a:cubicBezTo>
                      <a:pt x="4439" y="190"/>
                      <a:pt x="4524" y="275"/>
                      <a:pt x="4524" y="380"/>
                    </a:cubicBezTo>
                    <a:lnTo>
                      <a:pt x="4524" y="918"/>
                    </a:lnTo>
                    <a:cubicBezTo>
                      <a:pt x="4524" y="1712"/>
                      <a:pt x="4064" y="2443"/>
                      <a:pt x="3351" y="2789"/>
                    </a:cubicBezTo>
                    <a:lnTo>
                      <a:pt x="1540" y="2789"/>
                    </a:lnTo>
                    <a:cubicBezTo>
                      <a:pt x="827" y="2443"/>
                      <a:pt x="367" y="1712"/>
                      <a:pt x="367" y="918"/>
                    </a:cubicBezTo>
                    <a:lnTo>
                      <a:pt x="367" y="380"/>
                    </a:lnTo>
                    <a:cubicBezTo>
                      <a:pt x="367" y="275"/>
                      <a:pt x="453" y="190"/>
                      <a:pt x="558" y="190"/>
                    </a:cubicBezTo>
                    <a:close/>
                    <a:moveTo>
                      <a:pt x="4665" y="2979"/>
                    </a:moveTo>
                    <a:cubicBezTo>
                      <a:pt x="4685" y="2979"/>
                      <a:pt x="4701" y="2995"/>
                      <a:pt x="4701" y="3015"/>
                    </a:cubicBezTo>
                    <a:lnTo>
                      <a:pt x="4701" y="3160"/>
                    </a:lnTo>
                    <a:cubicBezTo>
                      <a:pt x="4701" y="3265"/>
                      <a:pt x="4616" y="3350"/>
                      <a:pt x="4512" y="3350"/>
                    </a:cubicBezTo>
                    <a:lnTo>
                      <a:pt x="379" y="3350"/>
                    </a:lnTo>
                    <a:cubicBezTo>
                      <a:pt x="275" y="3350"/>
                      <a:pt x="190" y="3265"/>
                      <a:pt x="190" y="3160"/>
                    </a:cubicBezTo>
                    <a:lnTo>
                      <a:pt x="190" y="3015"/>
                    </a:lnTo>
                    <a:cubicBezTo>
                      <a:pt x="190" y="2995"/>
                      <a:pt x="207" y="2979"/>
                      <a:pt x="227" y="2979"/>
                    </a:cubicBezTo>
                    <a:close/>
                    <a:moveTo>
                      <a:pt x="558" y="0"/>
                    </a:moveTo>
                    <a:cubicBezTo>
                      <a:pt x="348" y="0"/>
                      <a:pt x="178" y="171"/>
                      <a:pt x="178" y="380"/>
                    </a:cubicBezTo>
                    <a:lnTo>
                      <a:pt x="178" y="918"/>
                    </a:lnTo>
                    <a:cubicBezTo>
                      <a:pt x="178" y="1670"/>
                      <a:pt x="556" y="2370"/>
                      <a:pt x="1164" y="2789"/>
                    </a:cubicBezTo>
                    <a:lnTo>
                      <a:pt x="227" y="2789"/>
                    </a:lnTo>
                    <a:cubicBezTo>
                      <a:pt x="102" y="2789"/>
                      <a:pt x="1" y="2890"/>
                      <a:pt x="1" y="3015"/>
                    </a:cubicBezTo>
                    <a:lnTo>
                      <a:pt x="1" y="3160"/>
                    </a:lnTo>
                    <a:cubicBezTo>
                      <a:pt x="1" y="3369"/>
                      <a:pt x="170" y="3539"/>
                      <a:pt x="379" y="3539"/>
                    </a:cubicBezTo>
                    <a:lnTo>
                      <a:pt x="4512" y="3539"/>
                    </a:lnTo>
                    <a:cubicBezTo>
                      <a:pt x="4721" y="3539"/>
                      <a:pt x="4891" y="3369"/>
                      <a:pt x="4891" y="3160"/>
                    </a:cubicBezTo>
                    <a:lnTo>
                      <a:pt x="4891" y="3015"/>
                    </a:lnTo>
                    <a:cubicBezTo>
                      <a:pt x="4891" y="2890"/>
                      <a:pt x="4790" y="2789"/>
                      <a:pt x="4665" y="2789"/>
                    </a:cubicBezTo>
                    <a:lnTo>
                      <a:pt x="3726" y="2789"/>
                    </a:lnTo>
                    <a:cubicBezTo>
                      <a:pt x="3943" y="2641"/>
                      <a:pt x="4130" y="2456"/>
                      <a:pt x="4281" y="2248"/>
                    </a:cubicBezTo>
                    <a:cubicBezTo>
                      <a:pt x="4396" y="2338"/>
                      <a:pt x="4538" y="2389"/>
                      <a:pt x="4687" y="2389"/>
                    </a:cubicBezTo>
                    <a:lnTo>
                      <a:pt x="4693" y="2389"/>
                    </a:lnTo>
                    <a:cubicBezTo>
                      <a:pt x="5054" y="2387"/>
                      <a:pt x="5348" y="2078"/>
                      <a:pt x="5348" y="1701"/>
                    </a:cubicBezTo>
                    <a:lnTo>
                      <a:pt x="5348" y="1040"/>
                    </a:lnTo>
                    <a:cubicBezTo>
                      <a:pt x="5348" y="845"/>
                      <a:pt x="5189" y="686"/>
                      <a:pt x="4994" y="686"/>
                    </a:cubicBezTo>
                    <a:lnTo>
                      <a:pt x="4714" y="686"/>
                    </a:lnTo>
                    <a:lnTo>
                      <a:pt x="4714" y="380"/>
                    </a:lnTo>
                    <a:cubicBezTo>
                      <a:pt x="4714" y="171"/>
                      <a:pt x="4543" y="0"/>
                      <a:pt x="433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2130422" y="3830506"/>
                <a:ext cx="30476" cy="95551"/>
              </a:xfrm>
              <a:custGeom>
                <a:rect b="b" l="l" r="r" t="t"/>
                <a:pathLst>
                  <a:path extrusionOk="0" h="1715" w="547">
                    <a:moveTo>
                      <a:pt x="278" y="0"/>
                    </a:moveTo>
                    <a:cubicBezTo>
                      <a:pt x="250" y="0"/>
                      <a:pt x="222" y="13"/>
                      <a:pt x="203" y="37"/>
                    </a:cubicBezTo>
                    <a:cubicBezTo>
                      <a:pt x="33" y="259"/>
                      <a:pt x="0" y="577"/>
                      <a:pt x="123" y="828"/>
                    </a:cubicBezTo>
                    <a:cubicBezTo>
                      <a:pt x="145" y="874"/>
                      <a:pt x="172" y="916"/>
                      <a:pt x="199" y="959"/>
                    </a:cubicBezTo>
                    <a:cubicBezTo>
                      <a:pt x="235" y="1018"/>
                      <a:pt x="269" y="1072"/>
                      <a:pt x="288" y="1129"/>
                    </a:cubicBezTo>
                    <a:cubicBezTo>
                      <a:pt x="337" y="1280"/>
                      <a:pt x="257" y="1465"/>
                      <a:pt x="114" y="1534"/>
                    </a:cubicBezTo>
                    <a:cubicBezTo>
                      <a:pt x="67" y="1556"/>
                      <a:pt x="47" y="1613"/>
                      <a:pt x="69" y="1660"/>
                    </a:cubicBezTo>
                    <a:cubicBezTo>
                      <a:pt x="86" y="1694"/>
                      <a:pt x="120" y="1714"/>
                      <a:pt x="155" y="1714"/>
                    </a:cubicBezTo>
                    <a:cubicBezTo>
                      <a:pt x="169" y="1714"/>
                      <a:pt x="183" y="1711"/>
                      <a:pt x="196" y="1705"/>
                    </a:cubicBezTo>
                    <a:cubicBezTo>
                      <a:pt x="424" y="1596"/>
                      <a:pt x="546" y="1311"/>
                      <a:pt x="468" y="1071"/>
                    </a:cubicBezTo>
                    <a:cubicBezTo>
                      <a:pt x="443" y="991"/>
                      <a:pt x="400" y="923"/>
                      <a:pt x="359" y="859"/>
                    </a:cubicBezTo>
                    <a:cubicBezTo>
                      <a:pt x="337" y="821"/>
                      <a:pt x="313" y="784"/>
                      <a:pt x="294" y="745"/>
                    </a:cubicBezTo>
                    <a:cubicBezTo>
                      <a:pt x="201" y="557"/>
                      <a:pt x="226" y="319"/>
                      <a:pt x="353" y="152"/>
                    </a:cubicBezTo>
                    <a:cubicBezTo>
                      <a:pt x="385" y="111"/>
                      <a:pt x="378" y="52"/>
                      <a:pt x="336" y="20"/>
                    </a:cubicBezTo>
                    <a:cubicBezTo>
                      <a:pt x="319" y="7"/>
                      <a:pt x="298" y="0"/>
                      <a:pt x="27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2180119" y="3850954"/>
                <a:ext cx="25907" cy="75104"/>
              </a:xfrm>
              <a:custGeom>
                <a:rect b="b" l="l" r="r" t="t"/>
                <a:pathLst>
                  <a:path extrusionOk="0" h="1348" w="465">
                    <a:moveTo>
                      <a:pt x="236" y="0"/>
                    </a:moveTo>
                    <a:cubicBezTo>
                      <a:pt x="208" y="0"/>
                      <a:pt x="180" y="13"/>
                      <a:pt x="161" y="38"/>
                    </a:cubicBezTo>
                    <a:cubicBezTo>
                      <a:pt x="26" y="212"/>
                      <a:pt x="1" y="464"/>
                      <a:pt x="98" y="662"/>
                    </a:cubicBezTo>
                    <a:cubicBezTo>
                      <a:pt x="115" y="697"/>
                      <a:pt x="136" y="731"/>
                      <a:pt x="157" y="764"/>
                    </a:cubicBezTo>
                    <a:cubicBezTo>
                      <a:pt x="184" y="806"/>
                      <a:pt x="209" y="846"/>
                      <a:pt x="222" y="887"/>
                    </a:cubicBezTo>
                    <a:cubicBezTo>
                      <a:pt x="256" y="991"/>
                      <a:pt x="201" y="1119"/>
                      <a:pt x="102" y="1167"/>
                    </a:cubicBezTo>
                    <a:cubicBezTo>
                      <a:pt x="55" y="1189"/>
                      <a:pt x="35" y="1246"/>
                      <a:pt x="57" y="1293"/>
                    </a:cubicBezTo>
                    <a:cubicBezTo>
                      <a:pt x="73" y="1327"/>
                      <a:pt x="107" y="1347"/>
                      <a:pt x="143" y="1347"/>
                    </a:cubicBezTo>
                    <a:cubicBezTo>
                      <a:pt x="156" y="1347"/>
                      <a:pt x="171" y="1344"/>
                      <a:pt x="184" y="1338"/>
                    </a:cubicBezTo>
                    <a:cubicBezTo>
                      <a:pt x="367" y="1250"/>
                      <a:pt x="464" y="1022"/>
                      <a:pt x="402" y="829"/>
                    </a:cubicBezTo>
                    <a:cubicBezTo>
                      <a:pt x="382" y="766"/>
                      <a:pt x="349" y="713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5"/>
                      <a:pt x="221" y="271"/>
                      <a:pt x="312" y="153"/>
                    </a:cubicBezTo>
                    <a:cubicBezTo>
                      <a:pt x="343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2087744" y="3850954"/>
                <a:ext cx="25907" cy="75104"/>
              </a:xfrm>
              <a:custGeom>
                <a:rect b="b" l="l" r="r" t="t"/>
                <a:pathLst>
                  <a:path extrusionOk="0" h="1348" w="465">
                    <a:moveTo>
                      <a:pt x="236" y="0"/>
                    </a:moveTo>
                    <a:cubicBezTo>
                      <a:pt x="208" y="0"/>
                      <a:pt x="180" y="13"/>
                      <a:pt x="161" y="38"/>
                    </a:cubicBezTo>
                    <a:cubicBezTo>
                      <a:pt x="27" y="212"/>
                      <a:pt x="1" y="464"/>
                      <a:pt x="98" y="662"/>
                    </a:cubicBezTo>
                    <a:cubicBezTo>
                      <a:pt x="115" y="697"/>
                      <a:pt x="136" y="731"/>
                      <a:pt x="157" y="764"/>
                    </a:cubicBezTo>
                    <a:cubicBezTo>
                      <a:pt x="184" y="806"/>
                      <a:pt x="209" y="846"/>
                      <a:pt x="222" y="887"/>
                    </a:cubicBezTo>
                    <a:cubicBezTo>
                      <a:pt x="256" y="991"/>
                      <a:pt x="201" y="1119"/>
                      <a:pt x="102" y="1167"/>
                    </a:cubicBezTo>
                    <a:cubicBezTo>
                      <a:pt x="55" y="1189"/>
                      <a:pt x="35" y="1246"/>
                      <a:pt x="57" y="1293"/>
                    </a:cubicBezTo>
                    <a:cubicBezTo>
                      <a:pt x="74" y="1327"/>
                      <a:pt x="108" y="1347"/>
                      <a:pt x="143" y="1347"/>
                    </a:cubicBezTo>
                    <a:cubicBezTo>
                      <a:pt x="157" y="1347"/>
                      <a:pt x="171" y="1344"/>
                      <a:pt x="184" y="1338"/>
                    </a:cubicBezTo>
                    <a:cubicBezTo>
                      <a:pt x="366" y="1250"/>
                      <a:pt x="464" y="1022"/>
                      <a:pt x="403" y="829"/>
                    </a:cubicBezTo>
                    <a:cubicBezTo>
                      <a:pt x="382" y="766"/>
                      <a:pt x="350" y="713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5"/>
                      <a:pt x="222" y="271"/>
                      <a:pt x="311" y="153"/>
                    </a:cubicBezTo>
                    <a:cubicBezTo>
                      <a:pt x="344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1829229" y="3729997"/>
                <a:ext cx="183581" cy="230604"/>
              </a:xfrm>
              <a:custGeom>
                <a:rect b="b" l="l" r="r" t="t"/>
                <a:pathLst>
                  <a:path extrusionOk="0" h="4139" w="3295">
                    <a:moveTo>
                      <a:pt x="264" y="1"/>
                    </a:moveTo>
                    <a:cubicBezTo>
                      <a:pt x="119" y="1"/>
                      <a:pt x="1" y="118"/>
                      <a:pt x="1" y="263"/>
                    </a:cubicBezTo>
                    <a:lnTo>
                      <a:pt x="1" y="2437"/>
                    </a:lnTo>
                    <a:cubicBezTo>
                      <a:pt x="1" y="3345"/>
                      <a:pt x="710" y="4122"/>
                      <a:pt x="1616" y="4138"/>
                    </a:cubicBezTo>
                    <a:cubicBezTo>
                      <a:pt x="1627" y="4139"/>
                      <a:pt x="1637" y="4139"/>
                      <a:pt x="1648" y="4139"/>
                    </a:cubicBezTo>
                    <a:cubicBezTo>
                      <a:pt x="2557" y="4139"/>
                      <a:pt x="3294" y="3401"/>
                      <a:pt x="3294" y="2492"/>
                    </a:cubicBezTo>
                    <a:lnTo>
                      <a:pt x="3294" y="263"/>
                    </a:lnTo>
                    <a:cubicBezTo>
                      <a:pt x="3294" y="118"/>
                      <a:pt x="3176" y="1"/>
                      <a:pt x="3031" y="1"/>
                    </a:cubicBezTo>
                    <a:close/>
                  </a:path>
                </a:pathLst>
              </a:custGeom>
              <a:solidFill>
                <a:srgbClr val="FCF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1829229" y="3800420"/>
                <a:ext cx="183581" cy="160181"/>
              </a:xfrm>
              <a:custGeom>
                <a:rect b="b" l="l" r="r" t="t"/>
                <a:pathLst>
                  <a:path extrusionOk="0" h="2875" w="3295">
                    <a:moveTo>
                      <a:pt x="392" y="1"/>
                    </a:moveTo>
                    <a:cubicBezTo>
                      <a:pt x="261" y="1"/>
                      <a:pt x="129" y="15"/>
                      <a:pt x="1" y="44"/>
                    </a:cubicBezTo>
                    <a:lnTo>
                      <a:pt x="1" y="1173"/>
                    </a:lnTo>
                    <a:cubicBezTo>
                      <a:pt x="1" y="2081"/>
                      <a:pt x="710" y="2858"/>
                      <a:pt x="1616" y="2874"/>
                    </a:cubicBezTo>
                    <a:cubicBezTo>
                      <a:pt x="1627" y="2875"/>
                      <a:pt x="1637" y="2875"/>
                      <a:pt x="1648" y="2875"/>
                    </a:cubicBezTo>
                    <a:cubicBezTo>
                      <a:pt x="2557" y="2875"/>
                      <a:pt x="3294" y="2137"/>
                      <a:pt x="3294" y="1228"/>
                    </a:cubicBezTo>
                    <a:lnTo>
                      <a:pt x="3294" y="350"/>
                    </a:lnTo>
                    <a:cubicBezTo>
                      <a:pt x="3034" y="442"/>
                      <a:pt x="2759" y="490"/>
                      <a:pt x="2484" y="490"/>
                    </a:cubicBezTo>
                    <a:cubicBezTo>
                      <a:pt x="2308" y="490"/>
                      <a:pt x="2133" y="470"/>
                      <a:pt x="1961" y="430"/>
                    </a:cubicBezTo>
                    <a:cubicBezTo>
                      <a:pt x="1509" y="323"/>
                      <a:pt x="1092" y="83"/>
                      <a:pt x="632" y="17"/>
                    </a:cubicBezTo>
                    <a:cubicBezTo>
                      <a:pt x="552" y="6"/>
                      <a:pt x="472" y="1"/>
                      <a:pt x="392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1905446" y="3729997"/>
                <a:ext cx="107363" cy="230604"/>
              </a:xfrm>
              <a:custGeom>
                <a:rect b="b" l="l" r="r" t="t"/>
                <a:pathLst>
                  <a:path extrusionOk="0" h="4139" w="1927">
                    <a:moveTo>
                      <a:pt x="1094" y="1"/>
                    </a:moveTo>
                    <a:cubicBezTo>
                      <a:pt x="1239" y="1"/>
                      <a:pt x="1357" y="118"/>
                      <a:pt x="1357" y="263"/>
                    </a:cubicBezTo>
                    <a:lnTo>
                      <a:pt x="1357" y="2492"/>
                    </a:lnTo>
                    <a:cubicBezTo>
                      <a:pt x="1357" y="3303"/>
                      <a:pt x="772" y="3975"/>
                      <a:pt x="1" y="4112"/>
                    </a:cubicBezTo>
                    <a:cubicBezTo>
                      <a:pt x="81" y="4127"/>
                      <a:pt x="164" y="4137"/>
                      <a:pt x="248" y="4138"/>
                    </a:cubicBezTo>
                    <a:cubicBezTo>
                      <a:pt x="259" y="4139"/>
                      <a:pt x="269" y="4139"/>
                      <a:pt x="280" y="4139"/>
                    </a:cubicBezTo>
                    <a:cubicBezTo>
                      <a:pt x="1189" y="4139"/>
                      <a:pt x="1926" y="3401"/>
                      <a:pt x="1926" y="2492"/>
                    </a:cubicBezTo>
                    <a:lnTo>
                      <a:pt x="1926" y="263"/>
                    </a:lnTo>
                    <a:cubicBezTo>
                      <a:pt x="1926" y="118"/>
                      <a:pt x="1808" y="1"/>
                      <a:pt x="1663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1854690" y="4097602"/>
                <a:ext cx="132657" cy="33986"/>
              </a:xfrm>
              <a:custGeom>
                <a:rect b="b" l="l" r="r" t="t"/>
                <a:pathLst>
                  <a:path extrusionOk="0" h="610" w="2381">
                    <a:moveTo>
                      <a:pt x="1191" y="1"/>
                    </a:moveTo>
                    <a:cubicBezTo>
                      <a:pt x="1099" y="1"/>
                      <a:pt x="1008" y="24"/>
                      <a:pt x="927" y="72"/>
                    </a:cubicBezTo>
                    <a:lnTo>
                      <a:pt x="0" y="609"/>
                    </a:lnTo>
                    <a:lnTo>
                      <a:pt x="2381" y="609"/>
                    </a:lnTo>
                    <a:lnTo>
                      <a:pt x="1454" y="72"/>
                    </a:lnTo>
                    <a:cubicBezTo>
                      <a:pt x="1373" y="24"/>
                      <a:pt x="1282" y="1"/>
                      <a:pt x="1191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1905112" y="4097602"/>
                <a:ext cx="82235" cy="33986"/>
              </a:xfrm>
              <a:custGeom>
                <a:rect b="b" l="l" r="r" t="t"/>
                <a:pathLst>
                  <a:path extrusionOk="0" h="610" w="1476">
                    <a:moveTo>
                      <a:pt x="286" y="1"/>
                    </a:moveTo>
                    <a:cubicBezTo>
                      <a:pt x="194" y="1"/>
                      <a:pt x="103" y="24"/>
                      <a:pt x="22" y="72"/>
                    </a:cubicBezTo>
                    <a:lnTo>
                      <a:pt x="1" y="84"/>
                    </a:lnTo>
                    <a:lnTo>
                      <a:pt x="906" y="609"/>
                    </a:lnTo>
                    <a:lnTo>
                      <a:pt x="1476" y="609"/>
                    </a:lnTo>
                    <a:lnTo>
                      <a:pt x="549" y="72"/>
                    </a:lnTo>
                    <a:cubicBezTo>
                      <a:pt x="468" y="24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1823936" y="3724760"/>
                <a:ext cx="194111" cy="412124"/>
              </a:xfrm>
              <a:custGeom>
                <a:rect b="b" l="l" r="r" t="t"/>
                <a:pathLst>
                  <a:path extrusionOk="0" h="7397" w="3484">
                    <a:moveTo>
                      <a:pt x="3126" y="190"/>
                    </a:moveTo>
                    <a:cubicBezTo>
                      <a:pt x="3219" y="190"/>
                      <a:pt x="3294" y="265"/>
                      <a:pt x="3294" y="357"/>
                    </a:cubicBezTo>
                    <a:lnTo>
                      <a:pt x="3294" y="1638"/>
                    </a:lnTo>
                    <a:cubicBezTo>
                      <a:pt x="3060" y="1714"/>
                      <a:pt x="2815" y="1752"/>
                      <a:pt x="2574" y="1752"/>
                    </a:cubicBezTo>
                    <a:cubicBezTo>
                      <a:pt x="2405" y="1752"/>
                      <a:pt x="2238" y="1734"/>
                      <a:pt x="2078" y="1696"/>
                    </a:cubicBezTo>
                    <a:cubicBezTo>
                      <a:pt x="1887" y="1650"/>
                      <a:pt x="1698" y="1579"/>
                      <a:pt x="1515" y="1510"/>
                    </a:cubicBezTo>
                    <a:cubicBezTo>
                      <a:pt x="1267" y="1416"/>
                      <a:pt x="1011" y="1320"/>
                      <a:pt x="740" y="1282"/>
                    </a:cubicBezTo>
                    <a:cubicBezTo>
                      <a:pt x="658" y="1270"/>
                      <a:pt x="576" y="1264"/>
                      <a:pt x="492" y="1264"/>
                    </a:cubicBezTo>
                    <a:cubicBezTo>
                      <a:pt x="392" y="1264"/>
                      <a:pt x="291" y="1273"/>
                      <a:pt x="190" y="1289"/>
                    </a:cubicBezTo>
                    <a:lnTo>
                      <a:pt x="190" y="357"/>
                    </a:lnTo>
                    <a:cubicBezTo>
                      <a:pt x="190" y="265"/>
                      <a:pt x="266" y="190"/>
                      <a:pt x="359" y="190"/>
                    </a:cubicBezTo>
                    <a:close/>
                    <a:moveTo>
                      <a:pt x="493" y="1454"/>
                    </a:moveTo>
                    <a:cubicBezTo>
                      <a:pt x="567" y="1454"/>
                      <a:pt x="640" y="1459"/>
                      <a:pt x="713" y="1470"/>
                    </a:cubicBezTo>
                    <a:cubicBezTo>
                      <a:pt x="964" y="1506"/>
                      <a:pt x="1199" y="1594"/>
                      <a:pt x="1447" y="1687"/>
                    </a:cubicBezTo>
                    <a:cubicBezTo>
                      <a:pt x="1637" y="1759"/>
                      <a:pt x="1832" y="1832"/>
                      <a:pt x="2034" y="1880"/>
                    </a:cubicBezTo>
                    <a:cubicBezTo>
                      <a:pt x="2210" y="1922"/>
                      <a:pt x="2392" y="1942"/>
                      <a:pt x="2577" y="1942"/>
                    </a:cubicBezTo>
                    <a:cubicBezTo>
                      <a:pt x="2817" y="1942"/>
                      <a:pt x="3060" y="1905"/>
                      <a:pt x="3294" y="1836"/>
                    </a:cubicBezTo>
                    <a:lnTo>
                      <a:pt x="3294" y="2586"/>
                    </a:lnTo>
                    <a:cubicBezTo>
                      <a:pt x="3294" y="3006"/>
                      <a:pt x="3129" y="3399"/>
                      <a:pt x="2830" y="3694"/>
                    </a:cubicBezTo>
                    <a:cubicBezTo>
                      <a:pt x="2537" y="3981"/>
                      <a:pt x="2152" y="4138"/>
                      <a:pt x="1743" y="4138"/>
                    </a:cubicBezTo>
                    <a:cubicBezTo>
                      <a:pt x="1733" y="4138"/>
                      <a:pt x="1723" y="4138"/>
                      <a:pt x="1713" y="4138"/>
                    </a:cubicBezTo>
                    <a:cubicBezTo>
                      <a:pt x="874" y="4122"/>
                      <a:pt x="190" y="3402"/>
                      <a:pt x="190" y="2531"/>
                    </a:cubicBezTo>
                    <a:lnTo>
                      <a:pt x="190" y="1481"/>
                    </a:lnTo>
                    <a:cubicBezTo>
                      <a:pt x="291" y="1463"/>
                      <a:pt x="393" y="1454"/>
                      <a:pt x="493" y="1454"/>
                    </a:cubicBezTo>
                    <a:close/>
                    <a:moveTo>
                      <a:pt x="1742" y="6788"/>
                    </a:moveTo>
                    <a:cubicBezTo>
                      <a:pt x="1817" y="6788"/>
                      <a:pt x="1891" y="6807"/>
                      <a:pt x="1958" y="6846"/>
                    </a:cubicBezTo>
                    <a:lnTo>
                      <a:pt x="2580" y="7207"/>
                    </a:lnTo>
                    <a:lnTo>
                      <a:pt x="904" y="7207"/>
                    </a:lnTo>
                    <a:lnTo>
                      <a:pt x="1526" y="6846"/>
                    </a:lnTo>
                    <a:cubicBezTo>
                      <a:pt x="1593" y="6807"/>
                      <a:pt x="1667" y="6788"/>
                      <a:pt x="1742" y="6788"/>
                    </a:cubicBezTo>
                    <a:close/>
                    <a:moveTo>
                      <a:pt x="359" y="0"/>
                    </a:moveTo>
                    <a:cubicBezTo>
                      <a:pt x="161" y="0"/>
                      <a:pt x="1" y="160"/>
                      <a:pt x="1" y="357"/>
                    </a:cubicBezTo>
                    <a:lnTo>
                      <a:pt x="1" y="2531"/>
                    </a:lnTo>
                    <a:cubicBezTo>
                      <a:pt x="1" y="3483"/>
                      <a:pt x="734" y="4272"/>
                      <a:pt x="1647" y="4323"/>
                    </a:cubicBezTo>
                    <a:lnTo>
                      <a:pt x="1647" y="6611"/>
                    </a:lnTo>
                    <a:cubicBezTo>
                      <a:pt x="1572" y="6622"/>
                      <a:pt x="1499" y="6643"/>
                      <a:pt x="1431" y="6681"/>
                    </a:cubicBezTo>
                    <a:lnTo>
                      <a:pt x="504" y="7219"/>
                    </a:lnTo>
                    <a:cubicBezTo>
                      <a:pt x="468" y="7241"/>
                      <a:pt x="449" y="7285"/>
                      <a:pt x="461" y="7327"/>
                    </a:cubicBezTo>
                    <a:cubicBezTo>
                      <a:pt x="472" y="7368"/>
                      <a:pt x="510" y="7397"/>
                      <a:pt x="552" y="7397"/>
                    </a:cubicBezTo>
                    <a:lnTo>
                      <a:pt x="2933" y="7397"/>
                    </a:lnTo>
                    <a:cubicBezTo>
                      <a:pt x="2975" y="7397"/>
                      <a:pt x="3013" y="7368"/>
                      <a:pt x="3024" y="7327"/>
                    </a:cubicBezTo>
                    <a:cubicBezTo>
                      <a:pt x="3035" y="7285"/>
                      <a:pt x="3017" y="7241"/>
                      <a:pt x="2980" y="7219"/>
                    </a:cubicBezTo>
                    <a:lnTo>
                      <a:pt x="2053" y="6681"/>
                    </a:lnTo>
                    <a:cubicBezTo>
                      <a:pt x="1986" y="6643"/>
                      <a:pt x="1912" y="6622"/>
                      <a:pt x="1837" y="6611"/>
                    </a:cubicBezTo>
                    <a:lnTo>
                      <a:pt x="1837" y="4323"/>
                    </a:lnTo>
                    <a:cubicBezTo>
                      <a:pt x="2261" y="4300"/>
                      <a:pt x="2657" y="4129"/>
                      <a:pt x="2962" y="3829"/>
                    </a:cubicBezTo>
                    <a:cubicBezTo>
                      <a:pt x="3298" y="3499"/>
                      <a:pt x="3484" y="3058"/>
                      <a:pt x="3484" y="2586"/>
                    </a:cubicBezTo>
                    <a:lnTo>
                      <a:pt x="3484" y="357"/>
                    </a:lnTo>
                    <a:cubicBezTo>
                      <a:pt x="3484" y="160"/>
                      <a:pt x="3324" y="0"/>
                      <a:pt x="312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0"/>
            <p:cNvSpPr/>
            <p:nvPr/>
          </p:nvSpPr>
          <p:spPr>
            <a:xfrm>
              <a:off x="1671445" y="3584470"/>
              <a:ext cx="207093" cy="525281"/>
            </a:xfrm>
            <a:custGeom>
              <a:rect b="b" l="l" r="r" t="t"/>
              <a:pathLst>
                <a:path extrusionOk="0" h="9428" w="3717">
                  <a:moveTo>
                    <a:pt x="3320" y="0"/>
                  </a:moveTo>
                  <a:cubicBezTo>
                    <a:pt x="1490" y="0"/>
                    <a:pt x="0" y="1490"/>
                    <a:pt x="0" y="3320"/>
                  </a:cubicBezTo>
                  <a:lnTo>
                    <a:pt x="0" y="9332"/>
                  </a:lnTo>
                  <a:cubicBezTo>
                    <a:pt x="0" y="9385"/>
                    <a:pt x="42" y="9427"/>
                    <a:pt x="96" y="9427"/>
                  </a:cubicBezTo>
                  <a:cubicBezTo>
                    <a:pt x="148" y="9427"/>
                    <a:pt x="190" y="9385"/>
                    <a:pt x="190" y="933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622" y="190"/>
                  </a:lnTo>
                  <a:cubicBezTo>
                    <a:pt x="3674" y="190"/>
                    <a:pt x="3716" y="148"/>
                    <a:pt x="3716" y="95"/>
                  </a:cubicBezTo>
                  <a:cubicBezTo>
                    <a:pt x="3716" y="43"/>
                    <a:pt x="3674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1671445" y="4206803"/>
              <a:ext cx="207093" cy="525225"/>
            </a:xfrm>
            <a:custGeom>
              <a:rect b="b" l="l" r="r" t="t"/>
              <a:pathLst>
                <a:path extrusionOk="0" h="9427" w="3717">
                  <a:moveTo>
                    <a:pt x="96" y="0"/>
                  </a:moveTo>
                  <a:cubicBezTo>
                    <a:pt x="42" y="0"/>
                    <a:pt x="0" y="42"/>
                    <a:pt x="0" y="94"/>
                  </a:cubicBezTo>
                  <a:lnTo>
                    <a:pt x="0" y="6107"/>
                  </a:lnTo>
                  <a:cubicBezTo>
                    <a:pt x="0" y="7937"/>
                    <a:pt x="1490" y="9427"/>
                    <a:pt x="3320" y="9427"/>
                  </a:cubicBezTo>
                  <a:lnTo>
                    <a:pt x="3622" y="9427"/>
                  </a:lnTo>
                  <a:cubicBezTo>
                    <a:pt x="3674" y="9427"/>
                    <a:pt x="3716" y="9384"/>
                    <a:pt x="3716" y="9331"/>
                  </a:cubicBezTo>
                  <a:cubicBezTo>
                    <a:pt x="3716" y="9279"/>
                    <a:pt x="3674" y="9237"/>
                    <a:pt x="3622" y="9237"/>
                  </a:cubicBezTo>
                  <a:lnTo>
                    <a:pt x="3320" y="9237"/>
                  </a:lnTo>
                  <a:cubicBezTo>
                    <a:pt x="1594" y="9237"/>
                    <a:pt x="190" y="7832"/>
                    <a:pt x="190" y="6107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100264" y="3584470"/>
              <a:ext cx="207148" cy="525281"/>
            </a:xfrm>
            <a:custGeom>
              <a:rect b="b" l="l" r="r" t="t"/>
              <a:pathLst>
                <a:path extrusionOk="0" h="9428" w="3718">
                  <a:moveTo>
                    <a:pt x="95" y="0"/>
                  </a:moveTo>
                  <a:cubicBezTo>
                    <a:pt x="43" y="0"/>
                    <a:pt x="1" y="43"/>
                    <a:pt x="1" y="95"/>
                  </a:cubicBezTo>
                  <a:cubicBezTo>
                    <a:pt x="1" y="148"/>
                    <a:pt x="43" y="190"/>
                    <a:pt x="95" y="190"/>
                  </a:cubicBezTo>
                  <a:lnTo>
                    <a:pt x="397" y="190"/>
                  </a:lnTo>
                  <a:cubicBezTo>
                    <a:pt x="2124" y="190"/>
                    <a:pt x="3528" y="1594"/>
                    <a:pt x="3528" y="3320"/>
                  </a:cubicBezTo>
                  <a:lnTo>
                    <a:pt x="3528" y="9332"/>
                  </a:lnTo>
                  <a:cubicBezTo>
                    <a:pt x="3528" y="9385"/>
                    <a:pt x="3569" y="9427"/>
                    <a:pt x="3622" y="9427"/>
                  </a:cubicBezTo>
                  <a:cubicBezTo>
                    <a:pt x="3675" y="9427"/>
                    <a:pt x="3717" y="9385"/>
                    <a:pt x="3717" y="9332"/>
                  </a:cubicBezTo>
                  <a:lnTo>
                    <a:pt x="3717" y="3320"/>
                  </a:lnTo>
                  <a:cubicBezTo>
                    <a:pt x="3717" y="1490"/>
                    <a:pt x="2227" y="0"/>
                    <a:pt x="39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100264" y="4206803"/>
              <a:ext cx="207148" cy="525225"/>
            </a:xfrm>
            <a:custGeom>
              <a:rect b="b" l="l" r="r" t="t"/>
              <a:pathLst>
                <a:path extrusionOk="0" h="9427" w="3718">
                  <a:moveTo>
                    <a:pt x="3622" y="0"/>
                  </a:moveTo>
                  <a:cubicBezTo>
                    <a:pt x="3569" y="0"/>
                    <a:pt x="3528" y="42"/>
                    <a:pt x="3528" y="94"/>
                  </a:cubicBezTo>
                  <a:lnTo>
                    <a:pt x="3528" y="6107"/>
                  </a:lnTo>
                  <a:cubicBezTo>
                    <a:pt x="3528" y="7832"/>
                    <a:pt x="2124" y="9237"/>
                    <a:pt x="397" y="9237"/>
                  </a:cubicBezTo>
                  <a:lnTo>
                    <a:pt x="95" y="9237"/>
                  </a:lnTo>
                  <a:cubicBezTo>
                    <a:pt x="43" y="9237"/>
                    <a:pt x="1" y="9279"/>
                    <a:pt x="1" y="9331"/>
                  </a:cubicBezTo>
                  <a:cubicBezTo>
                    <a:pt x="1" y="9384"/>
                    <a:pt x="43" y="9427"/>
                    <a:pt x="95" y="9427"/>
                  </a:cubicBezTo>
                  <a:lnTo>
                    <a:pt x="397" y="9427"/>
                  </a:lnTo>
                  <a:cubicBezTo>
                    <a:pt x="2227" y="9427"/>
                    <a:pt x="3717" y="7937"/>
                    <a:pt x="3717" y="6107"/>
                  </a:cubicBezTo>
                  <a:lnTo>
                    <a:pt x="3717" y="94"/>
                  </a:lnTo>
                  <a:cubicBezTo>
                    <a:pt x="3717" y="42"/>
                    <a:pt x="3675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272645" y="4128803"/>
              <a:ext cx="58891" cy="58891"/>
            </a:xfrm>
            <a:custGeom>
              <a:rect b="b" l="l" r="r" t="t"/>
              <a:pathLst>
                <a:path extrusionOk="0" h="1057" w="1057">
                  <a:moveTo>
                    <a:pt x="528" y="0"/>
                  </a:moveTo>
                  <a:cubicBezTo>
                    <a:pt x="237" y="0"/>
                    <a:pt x="0" y="237"/>
                    <a:pt x="0" y="529"/>
                  </a:cubicBezTo>
                  <a:cubicBezTo>
                    <a:pt x="0" y="820"/>
                    <a:pt x="237" y="1056"/>
                    <a:pt x="528" y="1056"/>
                  </a:cubicBezTo>
                  <a:cubicBezTo>
                    <a:pt x="819" y="1056"/>
                    <a:pt x="1056" y="820"/>
                    <a:pt x="1056" y="529"/>
                  </a:cubicBezTo>
                  <a:cubicBezTo>
                    <a:pt x="1056" y="237"/>
                    <a:pt x="819" y="0"/>
                    <a:pt x="52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514836" y="2952945"/>
              <a:ext cx="58891" cy="58891"/>
            </a:xfrm>
            <a:custGeom>
              <a:rect b="b" l="l" r="r" t="t"/>
              <a:pathLst>
                <a:path extrusionOk="0" h="1057" w="1057">
                  <a:moveTo>
                    <a:pt x="528" y="1"/>
                  </a:moveTo>
                  <a:cubicBezTo>
                    <a:pt x="237" y="1"/>
                    <a:pt x="1" y="237"/>
                    <a:pt x="1" y="528"/>
                  </a:cubicBezTo>
                  <a:cubicBezTo>
                    <a:pt x="1" y="820"/>
                    <a:pt x="237" y="1057"/>
                    <a:pt x="528" y="1057"/>
                  </a:cubicBezTo>
                  <a:cubicBezTo>
                    <a:pt x="820" y="1057"/>
                    <a:pt x="1056" y="820"/>
                    <a:pt x="1056" y="528"/>
                  </a:cubicBezTo>
                  <a:cubicBezTo>
                    <a:pt x="1056" y="237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4538961" y="1320450"/>
              <a:ext cx="1304901" cy="2607295"/>
            </a:xfrm>
            <a:custGeom>
              <a:rect b="b" l="l" r="r" t="t"/>
              <a:pathLst>
                <a:path extrusionOk="0" h="46797" w="23421">
                  <a:moveTo>
                    <a:pt x="4578" y="0"/>
                  </a:moveTo>
                  <a:cubicBezTo>
                    <a:pt x="4525" y="0"/>
                    <a:pt x="4483" y="42"/>
                    <a:pt x="4483" y="95"/>
                  </a:cubicBezTo>
                  <a:cubicBezTo>
                    <a:pt x="4483" y="147"/>
                    <a:pt x="4525" y="190"/>
                    <a:pt x="4578" y="190"/>
                  </a:cubicBezTo>
                  <a:lnTo>
                    <a:pt x="5146" y="190"/>
                  </a:lnTo>
                  <a:cubicBezTo>
                    <a:pt x="5200" y="190"/>
                    <a:pt x="5241" y="147"/>
                    <a:pt x="5241" y="95"/>
                  </a:cubicBezTo>
                  <a:cubicBezTo>
                    <a:pt x="5241" y="42"/>
                    <a:pt x="5200" y="0"/>
                    <a:pt x="5146" y="0"/>
                  </a:cubicBezTo>
                  <a:close/>
                  <a:moveTo>
                    <a:pt x="5716" y="0"/>
                  </a:moveTo>
                  <a:cubicBezTo>
                    <a:pt x="5663" y="0"/>
                    <a:pt x="5621" y="42"/>
                    <a:pt x="5621" y="95"/>
                  </a:cubicBezTo>
                  <a:cubicBezTo>
                    <a:pt x="5621" y="147"/>
                    <a:pt x="5663" y="190"/>
                    <a:pt x="5716" y="190"/>
                  </a:cubicBezTo>
                  <a:lnTo>
                    <a:pt x="6285" y="190"/>
                  </a:lnTo>
                  <a:cubicBezTo>
                    <a:pt x="6337" y="190"/>
                    <a:pt x="6380" y="147"/>
                    <a:pt x="6380" y="95"/>
                  </a:cubicBezTo>
                  <a:cubicBezTo>
                    <a:pt x="6380" y="42"/>
                    <a:pt x="6337" y="0"/>
                    <a:pt x="6285" y="0"/>
                  </a:cubicBezTo>
                  <a:close/>
                  <a:moveTo>
                    <a:pt x="6854" y="0"/>
                  </a:moveTo>
                  <a:cubicBezTo>
                    <a:pt x="6802" y="0"/>
                    <a:pt x="6759" y="42"/>
                    <a:pt x="6759" y="95"/>
                  </a:cubicBezTo>
                  <a:cubicBezTo>
                    <a:pt x="6759" y="147"/>
                    <a:pt x="6802" y="190"/>
                    <a:pt x="6854" y="190"/>
                  </a:cubicBezTo>
                  <a:lnTo>
                    <a:pt x="7423" y="190"/>
                  </a:lnTo>
                  <a:cubicBezTo>
                    <a:pt x="7476" y="190"/>
                    <a:pt x="7518" y="147"/>
                    <a:pt x="7518" y="95"/>
                  </a:cubicBezTo>
                  <a:cubicBezTo>
                    <a:pt x="7518" y="42"/>
                    <a:pt x="7476" y="0"/>
                    <a:pt x="7423" y="0"/>
                  </a:cubicBezTo>
                  <a:close/>
                  <a:moveTo>
                    <a:pt x="7992" y="0"/>
                  </a:moveTo>
                  <a:cubicBezTo>
                    <a:pt x="7939" y="0"/>
                    <a:pt x="7897" y="42"/>
                    <a:pt x="7897" y="95"/>
                  </a:cubicBezTo>
                  <a:cubicBezTo>
                    <a:pt x="7897" y="147"/>
                    <a:pt x="7939" y="190"/>
                    <a:pt x="7992" y="190"/>
                  </a:cubicBezTo>
                  <a:lnTo>
                    <a:pt x="8561" y="190"/>
                  </a:lnTo>
                  <a:cubicBezTo>
                    <a:pt x="8613" y="190"/>
                    <a:pt x="8656" y="147"/>
                    <a:pt x="8656" y="95"/>
                  </a:cubicBezTo>
                  <a:cubicBezTo>
                    <a:pt x="8656" y="42"/>
                    <a:pt x="8613" y="0"/>
                    <a:pt x="8561" y="0"/>
                  </a:cubicBezTo>
                  <a:close/>
                  <a:moveTo>
                    <a:pt x="9130" y="0"/>
                  </a:moveTo>
                  <a:cubicBezTo>
                    <a:pt x="9078" y="0"/>
                    <a:pt x="9035" y="42"/>
                    <a:pt x="9035" y="95"/>
                  </a:cubicBezTo>
                  <a:cubicBezTo>
                    <a:pt x="9035" y="147"/>
                    <a:pt x="9078" y="190"/>
                    <a:pt x="9130" y="190"/>
                  </a:cubicBezTo>
                  <a:lnTo>
                    <a:pt x="9700" y="190"/>
                  </a:lnTo>
                  <a:cubicBezTo>
                    <a:pt x="9752" y="190"/>
                    <a:pt x="9794" y="147"/>
                    <a:pt x="9794" y="95"/>
                  </a:cubicBezTo>
                  <a:cubicBezTo>
                    <a:pt x="9794" y="42"/>
                    <a:pt x="9752" y="0"/>
                    <a:pt x="9700" y="0"/>
                  </a:cubicBezTo>
                  <a:close/>
                  <a:moveTo>
                    <a:pt x="10269" y="0"/>
                  </a:moveTo>
                  <a:cubicBezTo>
                    <a:pt x="10217" y="0"/>
                    <a:pt x="10174" y="42"/>
                    <a:pt x="10174" y="95"/>
                  </a:cubicBezTo>
                  <a:cubicBezTo>
                    <a:pt x="10174" y="147"/>
                    <a:pt x="10217" y="190"/>
                    <a:pt x="10269" y="190"/>
                  </a:cubicBezTo>
                  <a:lnTo>
                    <a:pt x="10837" y="190"/>
                  </a:lnTo>
                  <a:cubicBezTo>
                    <a:pt x="10890" y="190"/>
                    <a:pt x="10932" y="147"/>
                    <a:pt x="10932" y="95"/>
                  </a:cubicBezTo>
                  <a:cubicBezTo>
                    <a:pt x="10932" y="42"/>
                    <a:pt x="10890" y="0"/>
                    <a:pt x="10837" y="0"/>
                  </a:cubicBezTo>
                  <a:close/>
                  <a:moveTo>
                    <a:pt x="11407" y="0"/>
                  </a:moveTo>
                  <a:cubicBezTo>
                    <a:pt x="11354" y="0"/>
                    <a:pt x="11312" y="42"/>
                    <a:pt x="11312" y="95"/>
                  </a:cubicBezTo>
                  <a:cubicBezTo>
                    <a:pt x="11312" y="147"/>
                    <a:pt x="11354" y="190"/>
                    <a:pt x="11407" y="190"/>
                  </a:cubicBezTo>
                  <a:lnTo>
                    <a:pt x="11976" y="190"/>
                  </a:lnTo>
                  <a:cubicBezTo>
                    <a:pt x="12028" y="190"/>
                    <a:pt x="12071" y="147"/>
                    <a:pt x="12071" y="95"/>
                  </a:cubicBezTo>
                  <a:cubicBezTo>
                    <a:pt x="12071" y="42"/>
                    <a:pt x="12028" y="0"/>
                    <a:pt x="11976" y="0"/>
                  </a:cubicBezTo>
                  <a:close/>
                  <a:moveTo>
                    <a:pt x="12545" y="0"/>
                  </a:moveTo>
                  <a:cubicBezTo>
                    <a:pt x="12493" y="0"/>
                    <a:pt x="12450" y="42"/>
                    <a:pt x="12450" y="95"/>
                  </a:cubicBezTo>
                  <a:cubicBezTo>
                    <a:pt x="12450" y="147"/>
                    <a:pt x="12493" y="190"/>
                    <a:pt x="12545" y="190"/>
                  </a:cubicBezTo>
                  <a:lnTo>
                    <a:pt x="13114" y="190"/>
                  </a:lnTo>
                  <a:cubicBezTo>
                    <a:pt x="13167" y="190"/>
                    <a:pt x="13209" y="147"/>
                    <a:pt x="13209" y="95"/>
                  </a:cubicBezTo>
                  <a:cubicBezTo>
                    <a:pt x="13209" y="42"/>
                    <a:pt x="13167" y="0"/>
                    <a:pt x="13114" y="0"/>
                  </a:cubicBezTo>
                  <a:close/>
                  <a:moveTo>
                    <a:pt x="13683" y="0"/>
                  </a:moveTo>
                  <a:cubicBezTo>
                    <a:pt x="13630" y="0"/>
                    <a:pt x="13589" y="42"/>
                    <a:pt x="13589" y="95"/>
                  </a:cubicBezTo>
                  <a:cubicBezTo>
                    <a:pt x="13589" y="147"/>
                    <a:pt x="13630" y="190"/>
                    <a:pt x="13683" y="190"/>
                  </a:cubicBezTo>
                  <a:lnTo>
                    <a:pt x="14252" y="190"/>
                  </a:lnTo>
                  <a:cubicBezTo>
                    <a:pt x="14305" y="190"/>
                    <a:pt x="14347" y="147"/>
                    <a:pt x="14347" y="95"/>
                  </a:cubicBezTo>
                  <a:cubicBezTo>
                    <a:pt x="14347" y="42"/>
                    <a:pt x="14305" y="0"/>
                    <a:pt x="14252" y="0"/>
                  </a:cubicBezTo>
                  <a:close/>
                  <a:moveTo>
                    <a:pt x="14821" y="0"/>
                  </a:moveTo>
                  <a:cubicBezTo>
                    <a:pt x="14769" y="0"/>
                    <a:pt x="14726" y="42"/>
                    <a:pt x="14726" y="95"/>
                  </a:cubicBezTo>
                  <a:cubicBezTo>
                    <a:pt x="14726" y="147"/>
                    <a:pt x="14769" y="190"/>
                    <a:pt x="14821" y="190"/>
                  </a:cubicBezTo>
                  <a:lnTo>
                    <a:pt x="15391" y="190"/>
                  </a:lnTo>
                  <a:cubicBezTo>
                    <a:pt x="15443" y="190"/>
                    <a:pt x="15485" y="147"/>
                    <a:pt x="15485" y="95"/>
                  </a:cubicBezTo>
                  <a:cubicBezTo>
                    <a:pt x="15485" y="42"/>
                    <a:pt x="15443" y="0"/>
                    <a:pt x="15391" y="0"/>
                  </a:cubicBezTo>
                  <a:close/>
                  <a:moveTo>
                    <a:pt x="15960" y="0"/>
                  </a:moveTo>
                  <a:cubicBezTo>
                    <a:pt x="15907" y="0"/>
                    <a:pt x="15865" y="42"/>
                    <a:pt x="15865" y="95"/>
                  </a:cubicBezTo>
                  <a:cubicBezTo>
                    <a:pt x="15865" y="147"/>
                    <a:pt x="15907" y="190"/>
                    <a:pt x="15960" y="190"/>
                  </a:cubicBezTo>
                  <a:lnTo>
                    <a:pt x="16528" y="190"/>
                  </a:lnTo>
                  <a:cubicBezTo>
                    <a:pt x="16581" y="190"/>
                    <a:pt x="16624" y="147"/>
                    <a:pt x="16624" y="95"/>
                  </a:cubicBezTo>
                  <a:cubicBezTo>
                    <a:pt x="16624" y="42"/>
                    <a:pt x="16581" y="0"/>
                    <a:pt x="16528" y="0"/>
                  </a:cubicBezTo>
                  <a:close/>
                  <a:moveTo>
                    <a:pt x="17098" y="0"/>
                  </a:moveTo>
                  <a:cubicBezTo>
                    <a:pt x="17045" y="0"/>
                    <a:pt x="17003" y="42"/>
                    <a:pt x="17003" y="95"/>
                  </a:cubicBezTo>
                  <a:cubicBezTo>
                    <a:pt x="17003" y="147"/>
                    <a:pt x="17045" y="190"/>
                    <a:pt x="17098" y="190"/>
                  </a:cubicBezTo>
                  <a:lnTo>
                    <a:pt x="17667" y="190"/>
                  </a:lnTo>
                  <a:cubicBezTo>
                    <a:pt x="17719" y="190"/>
                    <a:pt x="17762" y="147"/>
                    <a:pt x="17762" y="95"/>
                  </a:cubicBezTo>
                  <a:cubicBezTo>
                    <a:pt x="17762" y="42"/>
                    <a:pt x="17719" y="0"/>
                    <a:pt x="17667" y="0"/>
                  </a:cubicBezTo>
                  <a:close/>
                  <a:moveTo>
                    <a:pt x="18236" y="0"/>
                  </a:moveTo>
                  <a:cubicBezTo>
                    <a:pt x="18184" y="0"/>
                    <a:pt x="18141" y="42"/>
                    <a:pt x="18141" y="95"/>
                  </a:cubicBezTo>
                  <a:cubicBezTo>
                    <a:pt x="18141" y="147"/>
                    <a:pt x="18184" y="190"/>
                    <a:pt x="18236" y="190"/>
                  </a:cubicBezTo>
                  <a:lnTo>
                    <a:pt x="18805" y="190"/>
                  </a:lnTo>
                  <a:cubicBezTo>
                    <a:pt x="18857" y="190"/>
                    <a:pt x="18900" y="147"/>
                    <a:pt x="18900" y="95"/>
                  </a:cubicBezTo>
                  <a:cubicBezTo>
                    <a:pt x="18900" y="42"/>
                    <a:pt x="18857" y="0"/>
                    <a:pt x="18805" y="0"/>
                  </a:cubicBezTo>
                  <a:close/>
                  <a:moveTo>
                    <a:pt x="19374" y="0"/>
                  </a:moveTo>
                  <a:cubicBezTo>
                    <a:pt x="19322" y="0"/>
                    <a:pt x="19280" y="42"/>
                    <a:pt x="19280" y="95"/>
                  </a:cubicBezTo>
                  <a:cubicBezTo>
                    <a:pt x="19280" y="147"/>
                    <a:pt x="19322" y="190"/>
                    <a:pt x="19374" y="190"/>
                  </a:cubicBezTo>
                  <a:lnTo>
                    <a:pt x="19943" y="190"/>
                  </a:lnTo>
                  <a:cubicBezTo>
                    <a:pt x="19996" y="190"/>
                    <a:pt x="20038" y="148"/>
                    <a:pt x="20038" y="96"/>
                  </a:cubicBezTo>
                  <a:cubicBezTo>
                    <a:pt x="20038" y="44"/>
                    <a:pt x="19996" y="0"/>
                    <a:pt x="19944" y="0"/>
                  </a:cubicBezTo>
                  <a:close/>
                  <a:moveTo>
                    <a:pt x="4009" y="0"/>
                  </a:moveTo>
                  <a:lnTo>
                    <a:pt x="3438" y="1"/>
                  </a:lnTo>
                  <a:cubicBezTo>
                    <a:pt x="3385" y="2"/>
                    <a:pt x="3344" y="45"/>
                    <a:pt x="3345" y="97"/>
                  </a:cubicBezTo>
                  <a:cubicBezTo>
                    <a:pt x="3346" y="150"/>
                    <a:pt x="3388" y="191"/>
                    <a:pt x="3439" y="191"/>
                  </a:cubicBezTo>
                  <a:lnTo>
                    <a:pt x="3441" y="191"/>
                  </a:lnTo>
                  <a:lnTo>
                    <a:pt x="4009" y="190"/>
                  </a:lnTo>
                  <a:cubicBezTo>
                    <a:pt x="4061" y="190"/>
                    <a:pt x="4104" y="147"/>
                    <a:pt x="4104" y="95"/>
                  </a:cubicBezTo>
                  <a:cubicBezTo>
                    <a:pt x="4104" y="42"/>
                    <a:pt x="4061" y="0"/>
                    <a:pt x="4009" y="0"/>
                  </a:cubicBezTo>
                  <a:close/>
                  <a:moveTo>
                    <a:pt x="20509" y="52"/>
                  </a:moveTo>
                  <a:cubicBezTo>
                    <a:pt x="20464" y="52"/>
                    <a:pt x="20423" y="85"/>
                    <a:pt x="20416" y="130"/>
                  </a:cubicBezTo>
                  <a:cubicBezTo>
                    <a:pt x="20407" y="182"/>
                    <a:pt x="20441" y="232"/>
                    <a:pt x="20492" y="240"/>
                  </a:cubicBezTo>
                  <a:cubicBezTo>
                    <a:pt x="20673" y="273"/>
                    <a:pt x="20853" y="320"/>
                    <a:pt x="21027" y="382"/>
                  </a:cubicBezTo>
                  <a:cubicBezTo>
                    <a:pt x="21037" y="385"/>
                    <a:pt x="21048" y="387"/>
                    <a:pt x="21058" y="387"/>
                  </a:cubicBezTo>
                  <a:cubicBezTo>
                    <a:pt x="21097" y="387"/>
                    <a:pt x="21134" y="363"/>
                    <a:pt x="21148" y="324"/>
                  </a:cubicBezTo>
                  <a:cubicBezTo>
                    <a:pt x="21166" y="275"/>
                    <a:pt x="21139" y="220"/>
                    <a:pt x="21091" y="203"/>
                  </a:cubicBezTo>
                  <a:cubicBezTo>
                    <a:pt x="20907" y="137"/>
                    <a:pt x="20717" y="88"/>
                    <a:pt x="20526" y="54"/>
                  </a:cubicBezTo>
                  <a:cubicBezTo>
                    <a:pt x="20520" y="53"/>
                    <a:pt x="20514" y="52"/>
                    <a:pt x="20509" y="52"/>
                  </a:cubicBezTo>
                  <a:close/>
                  <a:moveTo>
                    <a:pt x="2873" y="59"/>
                  </a:moveTo>
                  <a:cubicBezTo>
                    <a:pt x="2868" y="59"/>
                    <a:pt x="2862" y="60"/>
                    <a:pt x="2857" y="61"/>
                  </a:cubicBezTo>
                  <a:cubicBezTo>
                    <a:pt x="2665" y="97"/>
                    <a:pt x="2475" y="150"/>
                    <a:pt x="2294" y="217"/>
                  </a:cubicBezTo>
                  <a:cubicBezTo>
                    <a:pt x="2245" y="235"/>
                    <a:pt x="2220" y="289"/>
                    <a:pt x="2238" y="338"/>
                  </a:cubicBezTo>
                  <a:cubicBezTo>
                    <a:pt x="2252" y="377"/>
                    <a:pt x="2288" y="400"/>
                    <a:pt x="2327" y="400"/>
                  </a:cubicBezTo>
                  <a:cubicBezTo>
                    <a:pt x="2337" y="400"/>
                    <a:pt x="2349" y="399"/>
                    <a:pt x="2359" y="395"/>
                  </a:cubicBezTo>
                  <a:cubicBezTo>
                    <a:pt x="2531" y="331"/>
                    <a:pt x="2711" y="282"/>
                    <a:pt x="2892" y="247"/>
                  </a:cubicBezTo>
                  <a:cubicBezTo>
                    <a:pt x="2943" y="238"/>
                    <a:pt x="2977" y="188"/>
                    <a:pt x="2968" y="137"/>
                  </a:cubicBezTo>
                  <a:cubicBezTo>
                    <a:pt x="2959" y="91"/>
                    <a:pt x="2917" y="59"/>
                    <a:pt x="2873" y="59"/>
                  </a:cubicBezTo>
                  <a:close/>
                  <a:moveTo>
                    <a:pt x="21576" y="433"/>
                  </a:moveTo>
                  <a:cubicBezTo>
                    <a:pt x="21543" y="433"/>
                    <a:pt x="21511" y="450"/>
                    <a:pt x="21493" y="481"/>
                  </a:cubicBezTo>
                  <a:cubicBezTo>
                    <a:pt x="21468" y="527"/>
                    <a:pt x="21484" y="584"/>
                    <a:pt x="21530" y="611"/>
                  </a:cubicBezTo>
                  <a:cubicBezTo>
                    <a:pt x="21690" y="700"/>
                    <a:pt x="21845" y="804"/>
                    <a:pt x="21988" y="919"/>
                  </a:cubicBezTo>
                  <a:cubicBezTo>
                    <a:pt x="22006" y="933"/>
                    <a:pt x="22027" y="940"/>
                    <a:pt x="22047" y="940"/>
                  </a:cubicBezTo>
                  <a:cubicBezTo>
                    <a:pt x="22075" y="940"/>
                    <a:pt x="22102" y="928"/>
                    <a:pt x="22122" y="905"/>
                  </a:cubicBezTo>
                  <a:cubicBezTo>
                    <a:pt x="22154" y="864"/>
                    <a:pt x="22148" y="805"/>
                    <a:pt x="22107" y="771"/>
                  </a:cubicBezTo>
                  <a:cubicBezTo>
                    <a:pt x="21955" y="650"/>
                    <a:pt x="21793" y="540"/>
                    <a:pt x="21622" y="445"/>
                  </a:cubicBezTo>
                  <a:cubicBezTo>
                    <a:pt x="21608" y="437"/>
                    <a:pt x="21592" y="433"/>
                    <a:pt x="21576" y="433"/>
                  </a:cubicBezTo>
                  <a:close/>
                  <a:moveTo>
                    <a:pt x="1811" y="452"/>
                  </a:moveTo>
                  <a:cubicBezTo>
                    <a:pt x="1795" y="452"/>
                    <a:pt x="1779" y="456"/>
                    <a:pt x="1765" y="464"/>
                  </a:cubicBezTo>
                  <a:cubicBezTo>
                    <a:pt x="1596" y="561"/>
                    <a:pt x="1435" y="673"/>
                    <a:pt x="1284" y="796"/>
                  </a:cubicBezTo>
                  <a:cubicBezTo>
                    <a:pt x="1244" y="830"/>
                    <a:pt x="1238" y="889"/>
                    <a:pt x="1271" y="929"/>
                  </a:cubicBezTo>
                  <a:cubicBezTo>
                    <a:pt x="1290" y="952"/>
                    <a:pt x="1317" y="964"/>
                    <a:pt x="1345" y="964"/>
                  </a:cubicBezTo>
                  <a:cubicBezTo>
                    <a:pt x="1366" y="964"/>
                    <a:pt x="1387" y="957"/>
                    <a:pt x="1405" y="942"/>
                  </a:cubicBezTo>
                  <a:cubicBezTo>
                    <a:pt x="1547" y="826"/>
                    <a:pt x="1700" y="721"/>
                    <a:pt x="1859" y="629"/>
                  </a:cubicBezTo>
                  <a:cubicBezTo>
                    <a:pt x="1904" y="603"/>
                    <a:pt x="1920" y="544"/>
                    <a:pt x="1894" y="499"/>
                  </a:cubicBezTo>
                  <a:cubicBezTo>
                    <a:pt x="1876" y="468"/>
                    <a:pt x="1844" y="452"/>
                    <a:pt x="1811" y="452"/>
                  </a:cubicBezTo>
                  <a:close/>
                  <a:moveTo>
                    <a:pt x="22460" y="1142"/>
                  </a:moveTo>
                  <a:cubicBezTo>
                    <a:pt x="22438" y="1142"/>
                    <a:pt x="22415" y="1150"/>
                    <a:pt x="22397" y="1166"/>
                  </a:cubicBezTo>
                  <a:cubicBezTo>
                    <a:pt x="22357" y="1201"/>
                    <a:pt x="22354" y="1260"/>
                    <a:pt x="22389" y="1300"/>
                  </a:cubicBezTo>
                  <a:cubicBezTo>
                    <a:pt x="22511" y="1438"/>
                    <a:pt x="22624" y="1586"/>
                    <a:pt x="22722" y="1741"/>
                  </a:cubicBezTo>
                  <a:cubicBezTo>
                    <a:pt x="22739" y="1769"/>
                    <a:pt x="22770" y="1785"/>
                    <a:pt x="22802" y="1785"/>
                  </a:cubicBezTo>
                  <a:cubicBezTo>
                    <a:pt x="22819" y="1785"/>
                    <a:pt x="22837" y="1781"/>
                    <a:pt x="22852" y="1770"/>
                  </a:cubicBezTo>
                  <a:cubicBezTo>
                    <a:pt x="22896" y="1742"/>
                    <a:pt x="22910" y="1684"/>
                    <a:pt x="22882" y="1640"/>
                  </a:cubicBezTo>
                  <a:cubicBezTo>
                    <a:pt x="22778" y="1476"/>
                    <a:pt x="22660" y="1319"/>
                    <a:pt x="22530" y="1173"/>
                  </a:cubicBezTo>
                  <a:cubicBezTo>
                    <a:pt x="22512" y="1152"/>
                    <a:pt x="22486" y="1142"/>
                    <a:pt x="22460" y="1142"/>
                  </a:cubicBezTo>
                  <a:close/>
                  <a:moveTo>
                    <a:pt x="937" y="1170"/>
                  </a:moveTo>
                  <a:cubicBezTo>
                    <a:pt x="910" y="1170"/>
                    <a:pt x="884" y="1181"/>
                    <a:pt x="865" y="1203"/>
                  </a:cubicBezTo>
                  <a:cubicBezTo>
                    <a:pt x="738" y="1349"/>
                    <a:pt x="621" y="1507"/>
                    <a:pt x="519" y="1673"/>
                  </a:cubicBezTo>
                  <a:cubicBezTo>
                    <a:pt x="492" y="1718"/>
                    <a:pt x="506" y="1776"/>
                    <a:pt x="550" y="1803"/>
                  </a:cubicBezTo>
                  <a:cubicBezTo>
                    <a:pt x="566" y="1813"/>
                    <a:pt x="582" y="1817"/>
                    <a:pt x="600" y="1817"/>
                  </a:cubicBezTo>
                  <a:cubicBezTo>
                    <a:pt x="631" y="1817"/>
                    <a:pt x="663" y="1802"/>
                    <a:pt x="680" y="1773"/>
                  </a:cubicBezTo>
                  <a:cubicBezTo>
                    <a:pt x="777" y="1616"/>
                    <a:pt x="887" y="1466"/>
                    <a:pt x="1008" y="1328"/>
                  </a:cubicBezTo>
                  <a:cubicBezTo>
                    <a:pt x="1043" y="1288"/>
                    <a:pt x="1039" y="1228"/>
                    <a:pt x="999" y="1194"/>
                  </a:cubicBezTo>
                  <a:cubicBezTo>
                    <a:pt x="981" y="1178"/>
                    <a:pt x="959" y="1170"/>
                    <a:pt x="937" y="1170"/>
                  </a:cubicBezTo>
                  <a:close/>
                  <a:moveTo>
                    <a:pt x="23063" y="2100"/>
                  </a:moveTo>
                  <a:cubicBezTo>
                    <a:pt x="23051" y="2100"/>
                    <a:pt x="23039" y="2102"/>
                    <a:pt x="23027" y="2106"/>
                  </a:cubicBezTo>
                  <a:cubicBezTo>
                    <a:pt x="22979" y="2127"/>
                    <a:pt x="22956" y="2182"/>
                    <a:pt x="22976" y="2231"/>
                  </a:cubicBezTo>
                  <a:cubicBezTo>
                    <a:pt x="23047" y="2401"/>
                    <a:pt x="23104" y="2577"/>
                    <a:pt x="23146" y="2757"/>
                  </a:cubicBezTo>
                  <a:cubicBezTo>
                    <a:pt x="23155" y="2801"/>
                    <a:pt x="23195" y="2830"/>
                    <a:pt x="23238" y="2830"/>
                  </a:cubicBezTo>
                  <a:cubicBezTo>
                    <a:pt x="23245" y="2830"/>
                    <a:pt x="23252" y="2829"/>
                    <a:pt x="23259" y="2828"/>
                  </a:cubicBezTo>
                  <a:cubicBezTo>
                    <a:pt x="23310" y="2815"/>
                    <a:pt x="23342" y="2765"/>
                    <a:pt x="23330" y="2714"/>
                  </a:cubicBezTo>
                  <a:cubicBezTo>
                    <a:pt x="23286" y="2524"/>
                    <a:pt x="23226" y="2337"/>
                    <a:pt x="23151" y="2158"/>
                  </a:cubicBezTo>
                  <a:cubicBezTo>
                    <a:pt x="23136" y="2121"/>
                    <a:pt x="23100" y="2100"/>
                    <a:pt x="23063" y="2100"/>
                  </a:cubicBezTo>
                  <a:close/>
                  <a:moveTo>
                    <a:pt x="344" y="2135"/>
                  </a:moveTo>
                  <a:cubicBezTo>
                    <a:pt x="306" y="2135"/>
                    <a:pt x="270" y="2158"/>
                    <a:pt x="255" y="2195"/>
                  </a:cubicBezTo>
                  <a:cubicBezTo>
                    <a:pt x="182" y="2375"/>
                    <a:pt x="124" y="2563"/>
                    <a:pt x="83" y="2753"/>
                  </a:cubicBezTo>
                  <a:cubicBezTo>
                    <a:pt x="72" y="2804"/>
                    <a:pt x="104" y="2855"/>
                    <a:pt x="155" y="2866"/>
                  </a:cubicBezTo>
                  <a:cubicBezTo>
                    <a:pt x="162" y="2868"/>
                    <a:pt x="169" y="2869"/>
                    <a:pt x="176" y="2869"/>
                  </a:cubicBezTo>
                  <a:cubicBezTo>
                    <a:pt x="219" y="2869"/>
                    <a:pt x="258" y="2838"/>
                    <a:pt x="268" y="2794"/>
                  </a:cubicBezTo>
                  <a:cubicBezTo>
                    <a:pt x="307" y="2614"/>
                    <a:pt x="362" y="2436"/>
                    <a:pt x="431" y="2266"/>
                  </a:cubicBezTo>
                  <a:cubicBezTo>
                    <a:pt x="451" y="2217"/>
                    <a:pt x="427" y="2162"/>
                    <a:pt x="379" y="2142"/>
                  </a:cubicBezTo>
                  <a:cubicBezTo>
                    <a:pt x="367" y="2138"/>
                    <a:pt x="355" y="2135"/>
                    <a:pt x="344" y="2135"/>
                  </a:cubicBezTo>
                  <a:close/>
                  <a:moveTo>
                    <a:pt x="23321" y="3203"/>
                  </a:moveTo>
                  <a:cubicBezTo>
                    <a:pt x="23319" y="3203"/>
                    <a:pt x="23316" y="3203"/>
                    <a:pt x="23314" y="3203"/>
                  </a:cubicBezTo>
                  <a:cubicBezTo>
                    <a:pt x="23262" y="3206"/>
                    <a:pt x="23222" y="3251"/>
                    <a:pt x="23225" y="3303"/>
                  </a:cubicBezTo>
                  <a:cubicBezTo>
                    <a:pt x="23229" y="3372"/>
                    <a:pt x="23231" y="3441"/>
                    <a:pt x="23231" y="3509"/>
                  </a:cubicBezTo>
                  <a:lnTo>
                    <a:pt x="23231" y="3867"/>
                  </a:lnTo>
                  <a:cubicBezTo>
                    <a:pt x="23231" y="3919"/>
                    <a:pt x="23273" y="3961"/>
                    <a:pt x="23327" y="3961"/>
                  </a:cubicBezTo>
                  <a:cubicBezTo>
                    <a:pt x="23379" y="3961"/>
                    <a:pt x="23421" y="3919"/>
                    <a:pt x="23421" y="3867"/>
                  </a:cubicBezTo>
                  <a:lnTo>
                    <a:pt x="23421" y="3509"/>
                  </a:lnTo>
                  <a:cubicBezTo>
                    <a:pt x="23421" y="3436"/>
                    <a:pt x="23419" y="3364"/>
                    <a:pt x="23414" y="3292"/>
                  </a:cubicBezTo>
                  <a:cubicBezTo>
                    <a:pt x="23411" y="3241"/>
                    <a:pt x="23370" y="3203"/>
                    <a:pt x="23321" y="3203"/>
                  </a:cubicBezTo>
                  <a:close/>
                  <a:moveTo>
                    <a:pt x="97" y="3241"/>
                  </a:moveTo>
                  <a:cubicBezTo>
                    <a:pt x="42" y="3241"/>
                    <a:pt x="8" y="3282"/>
                    <a:pt x="5" y="3332"/>
                  </a:cubicBezTo>
                  <a:cubicBezTo>
                    <a:pt x="2" y="3391"/>
                    <a:pt x="1" y="3450"/>
                    <a:pt x="1" y="3509"/>
                  </a:cubicBezTo>
                  <a:lnTo>
                    <a:pt x="1" y="3906"/>
                  </a:lnTo>
                  <a:cubicBezTo>
                    <a:pt x="1" y="3958"/>
                    <a:pt x="43" y="4000"/>
                    <a:pt x="95" y="4000"/>
                  </a:cubicBezTo>
                  <a:cubicBezTo>
                    <a:pt x="148" y="4000"/>
                    <a:pt x="190" y="3958"/>
                    <a:pt x="190" y="3906"/>
                  </a:cubicBezTo>
                  <a:lnTo>
                    <a:pt x="190" y="3509"/>
                  </a:lnTo>
                  <a:cubicBezTo>
                    <a:pt x="190" y="3454"/>
                    <a:pt x="192" y="3397"/>
                    <a:pt x="195" y="3341"/>
                  </a:cubicBezTo>
                  <a:cubicBezTo>
                    <a:pt x="197" y="3289"/>
                    <a:pt x="156" y="3244"/>
                    <a:pt x="105" y="3241"/>
                  </a:cubicBezTo>
                  <a:cubicBezTo>
                    <a:pt x="102" y="3241"/>
                    <a:pt x="99" y="3241"/>
                    <a:pt x="97" y="3241"/>
                  </a:cubicBezTo>
                  <a:close/>
                  <a:moveTo>
                    <a:pt x="23327" y="4341"/>
                  </a:moveTo>
                  <a:cubicBezTo>
                    <a:pt x="23273" y="4341"/>
                    <a:pt x="23231" y="4383"/>
                    <a:pt x="23231" y="4436"/>
                  </a:cubicBezTo>
                  <a:lnTo>
                    <a:pt x="23231" y="5004"/>
                  </a:lnTo>
                  <a:cubicBezTo>
                    <a:pt x="23231" y="5057"/>
                    <a:pt x="23273" y="5099"/>
                    <a:pt x="23327" y="5099"/>
                  </a:cubicBezTo>
                  <a:cubicBezTo>
                    <a:pt x="23379" y="5099"/>
                    <a:pt x="23421" y="5057"/>
                    <a:pt x="23421" y="5004"/>
                  </a:cubicBezTo>
                  <a:lnTo>
                    <a:pt x="23421" y="4436"/>
                  </a:lnTo>
                  <a:cubicBezTo>
                    <a:pt x="23421" y="4383"/>
                    <a:pt x="23379" y="4341"/>
                    <a:pt x="23327" y="4341"/>
                  </a:cubicBezTo>
                  <a:close/>
                  <a:moveTo>
                    <a:pt x="95" y="4380"/>
                  </a:moveTo>
                  <a:cubicBezTo>
                    <a:pt x="43" y="4380"/>
                    <a:pt x="1" y="4422"/>
                    <a:pt x="1" y="4474"/>
                  </a:cubicBezTo>
                  <a:lnTo>
                    <a:pt x="1" y="5044"/>
                  </a:lnTo>
                  <a:cubicBezTo>
                    <a:pt x="1" y="5096"/>
                    <a:pt x="43" y="5139"/>
                    <a:pt x="95" y="5139"/>
                  </a:cubicBezTo>
                  <a:cubicBezTo>
                    <a:pt x="148" y="5139"/>
                    <a:pt x="190" y="5096"/>
                    <a:pt x="190" y="5044"/>
                  </a:cubicBezTo>
                  <a:lnTo>
                    <a:pt x="190" y="4474"/>
                  </a:lnTo>
                  <a:cubicBezTo>
                    <a:pt x="190" y="4422"/>
                    <a:pt x="148" y="4380"/>
                    <a:pt x="95" y="4380"/>
                  </a:cubicBezTo>
                  <a:close/>
                  <a:moveTo>
                    <a:pt x="23327" y="5479"/>
                  </a:moveTo>
                  <a:cubicBezTo>
                    <a:pt x="23273" y="5479"/>
                    <a:pt x="23231" y="5521"/>
                    <a:pt x="23231" y="5574"/>
                  </a:cubicBezTo>
                  <a:lnTo>
                    <a:pt x="23231" y="6143"/>
                  </a:lnTo>
                  <a:cubicBezTo>
                    <a:pt x="23231" y="6195"/>
                    <a:pt x="23273" y="6238"/>
                    <a:pt x="23327" y="6238"/>
                  </a:cubicBezTo>
                  <a:cubicBezTo>
                    <a:pt x="23379" y="6238"/>
                    <a:pt x="23421" y="6195"/>
                    <a:pt x="23421" y="6143"/>
                  </a:cubicBezTo>
                  <a:lnTo>
                    <a:pt x="23421" y="5574"/>
                  </a:lnTo>
                  <a:cubicBezTo>
                    <a:pt x="23421" y="5521"/>
                    <a:pt x="23379" y="5479"/>
                    <a:pt x="23327" y="5479"/>
                  </a:cubicBezTo>
                  <a:close/>
                  <a:moveTo>
                    <a:pt x="23327" y="6617"/>
                  </a:moveTo>
                  <a:cubicBezTo>
                    <a:pt x="23273" y="6617"/>
                    <a:pt x="23231" y="6660"/>
                    <a:pt x="23231" y="6712"/>
                  </a:cubicBezTo>
                  <a:lnTo>
                    <a:pt x="23231" y="7281"/>
                  </a:lnTo>
                  <a:cubicBezTo>
                    <a:pt x="23231" y="7334"/>
                    <a:pt x="23273" y="7376"/>
                    <a:pt x="23327" y="7376"/>
                  </a:cubicBezTo>
                  <a:cubicBezTo>
                    <a:pt x="23379" y="7376"/>
                    <a:pt x="23421" y="7334"/>
                    <a:pt x="23421" y="7281"/>
                  </a:cubicBezTo>
                  <a:lnTo>
                    <a:pt x="23421" y="6712"/>
                  </a:lnTo>
                  <a:cubicBezTo>
                    <a:pt x="23421" y="6660"/>
                    <a:pt x="23379" y="6617"/>
                    <a:pt x="23327" y="6617"/>
                  </a:cubicBezTo>
                  <a:close/>
                  <a:moveTo>
                    <a:pt x="23327" y="7756"/>
                  </a:moveTo>
                  <a:cubicBezTo>
                    <a:pt x="23273" y="7756"/>
                    <a:pt x="23231" y="7797"/>
                    <a:pt x="23231" y="7850"/>
                  </a:cubicBezTo>
                  <a:lnTo>
                    <a:pt x="23231" y="8419"/>
                  </a:lnTo>
                  <a:cubicBezTo>
                    <a:pt x="23231" y="8472"/>
                    <a:pt x="23273" y="8514"/>
                    <a:pt x="23327" y="8514"/>
                  </a:cubicBezTo>
                  <a:cubicBezTo>
                    <a:pt x="23379" y="8514"/>
                    <a:pt x="23421" y="8472"/>
                    <a:pt x="23421" y="8419"/>
                  </a:cubicBezTo>
                  <a:lnTo>
                    <a:pt x="23421" y="7850"/>
                  </a:lnTo>
                  <a:cubicBezTo>
                    <a:pt x="23421" y="7797"/>
                    <a:pt x="23379" y="7756"/>
                    <a:pt x="23327" y="7756"/>
                  </a:cubicBezTo>
                  <a:close/>
                  <a:moveTo>
                    <a:pt x="23327" y="8893"/>
                  </a:moveTo>
                  <a:cubicBezTo>
                    <a:pt x="23273" y="8893"/>
                    <a:pt x="23231" y="8936"/>
                    <a:pt x="23231" y="8988"/>
                  </a:cubicBezTo>
                  <a:lnTo>
                    <a:pt x="23231" y="9558"/>
                  </a:lnTo>
                  <a:cubicBezTo>
                    <a:pt x="23231" y="9610"/>
                    <a:pt x="23273" y="9652"/>
                    <a:pt x="23327" y="9652"/>
                  </a:cubicBezTo>
                  <a:cubicBezTo>
                    <a:pt x="23379" y="9652"/>
                    <a:pt x="23421" y="9610"/>
                    <a:pt x="23421" y="9558"/>
                  </a:cubicBezTo>
                  <a:lnTo>
                    <a:pt x="23421" y="8988"/>
                  </a:lnTo>
                  <a:cubicBezTo>
                    <a:pt x="23421" y="8936"/>
                    <a:pt x="23379" y="8893"/>
                    <a:pt x="23327" y="8893"/>
                  </a:cubicBezTo>
                  <a:close/>
                  <a:moveTo>
                    <a:pt x="23327" y="10032"/>
                  </a:moveTo>
                  <a:cubicBezTo>
                    <a:pt x="23273" y="10032"/>
                    <a:pt x="23231" y="10074"/>
                    <a:pt x="23231" y="10126"/>
                  </a:cubicBezTo>
                  <a:lnTo>
                    <a:pt x="23231" y="10695"/>
                  </a:lnTo>
                  <a:cubicBezTo>
                    <a:pt x="23231" y="10748"/>
                    <a:pt x="23273" y="10791"/>
                    <a:pt x="23327" y="10791"/>
                  </a:cubicBezTo>
                  <a:cubicBezTo>
                    <a:pt x="23379" y="10791"/>
                    <a:pt x="23421" y="10748"/>
                    <a:pt x="23421" y="10695"/>
                  </a:cubicBezTo>
                  <a:lnTo>
                    <a:pt x="23421" y="10126"/>
                  </a:lnTo>
                  <a:cubicBezTo>
                    <a:pt x="23421" y="10074"/>
                    <a:pt x="23379" y="10032"/>
                    <a:pt x="23327" y="10032"/>
                  </a:cubicBezTo>
                  <a:close/>
                  <a:moveTo>
                    <a:pt x="23327" y="11170"/>
                  </a:moveTo>
                  <a:cubicBezTo>
                    <a:pt x="23273" y="11170"/>
                    <a:pt x="23231" y="11212"/>
                    <a:pt x="23231" y="11265"/>
                  </a:cubicBezTo>
                  <a:lnTo>
                    <a:pt x="23231" y="11834"/>
                  </a:lnTo>
                  <a:cubicBezTo>
                    <a:pt x="23231" y="11886"/>
                    <a:pt x="23273" y="11928"/>
                    <a:pt x="23327" y="11928"/>
                  </a:cubicBezTo>
                  <a:cubicBezTo>
                    <a:pt x="23379" y="11928"/>
                    <a:pt x="23421" y="11886"/>
                    <a:pt x="23421" y="11834"/>
                  </a:cubicBezTo>
                  <a:lnTo>
                    <a:pt x="23421" y="11265"/>
                  </a:lnTo>
                  <a:cubicBezTo>
                    <a:pt x="23421" y="11212"/>
                    <a:pt x="23379" y="11170"/>
                    <a:pt x="23327" y="11170"/>
                  </a:cubicBezTo>
                  <a:close/>
                  <a:moveTo>
                    <a:pt x="23327" y="12308"/>
                  </a:moveTo>
                  <a:cubicBezTo>
                    <a:pt x="23273" y="12308"/>
                    <a:pt x="23231" y="12351"/>
                    <a:pt x="23231" y="12403"/>
                  </a:cubicBezTo>
                  <a:lnTo>
                    <a:pt x="23231" y="12972"/>
                  </a:lnTo>
                  <a:cubicBezTo>
                    <a:pt x="23231" y="13024"/>
                    <a:pt x="23273" y="13067"/>
                    <a:pt x="23327" y="13067"/>
                  </a:cubicBezTo>
                  <a:cubicBezTo>
                    <a:pt x="23379" y="13067"/>
                    <a:pt x="23421" y="13024"/>
                    <a:pt x="23421" y="12972"/>
                  </a:cubicBezTo>
                  <a:lnTo>
                    <a:pt x="23421" y="12403"/>
                  </a:lnTo>
                  <a:cubicBezTo>
                    <a:pt x="23421" y="12351"/>
                    <a:pt x="23379" y="12308"/>
                    <a:pt x="23327" y="12308"/>
                  </a:cubicBezTo>
                  <a:close/>
                  <a:moveTo>
                    <a:pt x="23327" y="13447"/>
                  </a:moveTo>
                  <a:cubicBezTo>
                    <a:pt x="23273" y="13447"/>
                    <a:pt x="23231" y="13489"/>
                    <a:pt x="23231" y="13541"/>
                  </a:cubicBezTo>
                  <a:lnTo>
                    <a:pt x="23231" y="14110"/>
                  </a:lnTo>
                  <a:cubicBezTo>
                    <a:pt x="23231" y="14163"/>
                    <a:pt x="23273" y="14205"/>
                    <a:pt x="23327" y="14205"/>
                  </a:cubicBezTo>
                  <a:cubicBezTo>
                    <a:pt x="23379" y="14205"/>
                    <a:pt x="23421" y="14163"/>
                    <a:pt x="23421" y="14110"/>
                  </a:cubicBezTo>
                  <a:lnTo>
                    <a:pt x="23421" y="13541"/>
                  </a:lnTo>
                  <a:cubicBezTo>
                    <a:pt x="23421" y="13489"/>
                    <a:pt x="23379" y="13447"/>
                    <a:pt x="23327" y="13447"/>
                  </a:cubicBezTo>
                  <a:close/>
                  <a:moveTo>
                    <a:pt x="23327" y="14584"/>
                  </a:moveTo>
                  <a:cubicBezTo>
                    <a:pt x="23273" y="14584"/>
                    <a:pt x="23231" y="14627"/>
                    <a:pt x="23231" y="14680"/>
                  </a:cubicBezTo>
                  <a:lnTo>
                    <a:pt x="23231" y="15249"/>
                  </a:lnTo>
                  <a:cubicBezTo>
                    <a:pt x="23231" y="15301"/>
                    <a:pt x="23273" y="15343"/>
                    <a:pt x="23327" y="15343"/>
                  </a:cubicBezTo>
                  <a:cubicBezTo>
                    <a:pt x="23379" y="15343"/>
                    <a:pt x="23421" y="15301"/>
                    <a:pt x="23421" y="15249"/>
                  </a:cubicBezTo>
                  <a:lnTo>
                    <a:pt x="23421" y="14680"/>
                  </a:lnTo>
                  <a:cubicBezTo>
                    <a:pt x="23421" y="14627"/>
                    <a:pt x="23379" y="14584"/>
                    <a:pt x="23327" y="14584"/>
                  </a:cubicBezTo>
                  <a:close/>
                  <a:moveTo>
                    <a:pt x="23327" y="15723"/>
                  </a:moveTo>
                  <a:cubicBezTo>
                    <a:pt x="23273" y="15723"/>
                    <a:pt x="23231" y="15765"/>
                    <a:pt x="23231" y="15817"/>
                  </a:cubicBezTo>
                  <a:lnTo>
                    <a:pt x="23231" y="16386"/>
                  </a:lnTo>
                  <a:cubicBezTo>
                    <a:pt x="23231" y="16439"/>
                    <a:pt x="23273" y="16482"/>
                    <a:pt x="23327" y="16482"/>
                  </a:cubicBezTo>
                  <a:cubicBezTo>
                    <a:pt x="23379" y="16482"/>
                    <a:pt x="23421" y="16439"/>
                    <a:pt x="23421" y="16386"/>
                  </a:cubicBezTo>
                  <a:lnTo>
                    <a:pt x="23421" y="15817"/>
                  </a:lnTo>
                  <a:cubicBezTo>
                    <a:pt x="23421" y="15765"/>
                    <a:pt x="23379" y="15723"/>
                    <a:pt x="23327" y="15723"/>
                  </a:cubicBezTo>
                  <a:close/>
                  <a:moveTo>
                    <a:pt x="23327" y="16861"/>
                  </a:moveTo>
                  <a:cubicBezTo>
                    <a:pt x="23273" y="16861"/>
                    <a:pt x="23231" y="16903"/>
                    <a:pt x="23231" y="16956"/>
                  </a:cubicBezTo>
                  <a:lnTo>
                    <a:pt x="23231" y="17525"/>
                  </a:lnTo>
                  <a:cubicBezTo>
                    <a:pt x="23231" y="17577"/>
                    <a:pt x="23273" y="17619"/>
                    <a:pt x="23327" y="17619"/>
                  </a:cubicBezTo>
                  <a:cubicBezTo>
                    <a:pt x="23379" y="17619"/>
                    <a:pt x="23421" y="17577"/>
                    <a:pt x="23421" y="17525"/>
                  </a:cubicBezTo>
                  <a:lnTo>
                    <a:pt x="23421" y="16956"/>
                  </a:lnTo>
                  <a:cubicBezTo>
                    <a:pt x="23421" y="16903"/>
                    <a:pt x="23379" y="16861"/>
                    <a:pt x="23327" y="16861"/>
                  </a:cubicBezTo>
                  <a:close/>
                  <a:moveTo>
                    <a:pt x="23327" y="17999"/>
                  </a:moveTo>
                  <a:cubicBezTo>
                    <a:pt x="23273" y="17999"/>
                    <a:pt x="23231" y="18041"/>
                    <a:pt x="23231" y="18094"/>
                  </a:cubicBezTo>
                  <a:lnTo>
                    <a:pt x="23231" y="18663"/>
                  </a:lnTo>
                  <a:cubicBezTo>
                    <a:pt x="23231" y="18715"/>
                    <a:pt x="23273" y="18758"/>
                    <a:pt x="23327" y="18758"/>
                  </a:cubicBezTo>
                  <a:cubicBezTo>
                    <a:pt x="23379" y="18758"/>
                    <a:pt x="23421" y="18715"/>
                    <a:pt x="23421" y="18663"/>
                  </a:cubicBezTo>
                  <a:lnTo>
                    <a:pt x="23421" y="18094"/>
                  </a:lnTo>
                  <a:cubicBezTo>
                    <a:pt x="23421" y="18041"/>
                    <a:pt x="23379" y="17999"/>
                    <a:pt x="23327" y="17999"/>
                  </a:cubicBezTo>
                  <a:close/>
                  <a:moveTo>
                    <a:pt x="23327" y="19137"/>
                  </a:moveTo>
                  <a:cubicBezTo>
                    <a:pt x="23273" y="19137"/>
                    <a:pt x="23231" y="19180"/>
                    <a:pt x="23231" y="19232"/>
                  </a:cubicBezTo>
                  <a:lnTo>
                    <a:pt x="23231" y="19801"/>
                  </a:lnTo>
                  <a:cubicBezTo>
                    <a:pt x="23231" y="19854"/>
                    <a:pt x="23273" y="19897"/>
                    <a:pt x="23327" y="19897"/>
                  </a:cubicBezTo>
                  <a:cubicBezTo>
                    <a:pt x="23379" y="19897"/>
                    <a:pt x="23421" y="19854"/>
                    <a:pt x="23421" y="19801"/>
                  </a:cubicBezTo>
                  <a:lnTo>
                    <a:pt x="23421" y="19232"/>
                  </a:lnTo>
                  <a:cubicBezTo>
                    <a:pt x="23421" y="19180"/>
                    <a:pt x="23379" y="19137"/>
                    <a:pt x="23327" y="19137"/>
                  </a:cubicBezTo>
                  <a:close/>
                  <a:moveTo>
                    <a:pt x="23327" y="20275"/>
                  </a:moveTo>
                  <a:cubicBezTo>
                    <a:pt x="23273" y="20275"/>
                    <a:pt x="23231" y="20318"/>
                    <a:pt x="23231" y="20371"/>
                  </a:cubicBezTo>
                  <a:lnTo>
                    <a:pt x="23231" y="20939"/>
                  </a:lnTo>
                  <a:cubicBezTo>
                    <a:pt x="23231" y="20992"/>
                    <a:pt x="23273" y="21034"/>
                    <a:pt x="23327" y="21034"/>
                  </a:cubicBezTo>
                  <a:cubicBezTo>
                    <a:pt x="23379" y="21034"/>
                    <a:pt x="23421" y="20992"/>
                    <a:pt x="23421" y="20939"/>
                  </a:cubicBezTo>
                  <a:lnTo>
                    <a:pt x="23421" y="20371"/>
                  </a:lnTo>
                  <a:cubicBezTo>
                    <a:pt x="23421" y="20318"/>
                    <a:pt x="23379" y="20275"/>
                    <a:pt x="23327" y="20275"/>
                  </a:cubicBezTo>
                  <a:close/>
                  <a:moveTo>
                    <a:pt x="23327" y="21414"/>
                  </a:moveTo>
                  <a:cubicBezTo>
                    <a:pt x="23273" y="21414"/>
                    <a:pt x="23231" y="21456"/>
                    <a:pt x="23231" y="21508"/>
                  </a:cubicBezTo>
                  <a:lnTo>
                    <a:pt x="23231" y="22078"/>
                  </a:lnTo>
                  <a:cubicBezTo>
                    <a:pt x="23231" y="22130"/>
                    <a:pt x="23273" y="22173"/>
                    <a:pt x="23327" y="22173"/>
                  </a:cubicBezTo>
                  <a:cubicBezTo>
                    <a:pt x="23379" y="22173"/>
                    <a:pt x="23421" y="22130"/>
                    <a:pt x="23421" y="22078"/>
                  </a:cubicBezTo>
                  <a:lnTo>
                    <a:pt x="23421" y="21508"/>
                  </a:lnTo>
                  <a:cubicBezTo>
                    <a:pt x="23421" y="21456"/>
                    <a:pt x="23379" y="21414"/>
                    <a:pt x="23327" y="21414"/>
                  </a:cubicBezTo>
                  <a:close/>
                  <a:moveTo>
                    <a:pt x="23327" y="22552"/>
                  </a:moveTo>
                  <a:cubicBezTo>
                    <a:pt x="23273" y="22552"/>
                    <a:pt x="23231" y="22594"/>
                    <a:pt x="23231" y="22647"/>
                  </a:cubicBezTo>
                  <a:lnTo>
                    <a:pt x="23231" y="23216"/>
                  </a:lnTo>
                  <a:cubicBezTo>
                    <a:pt x="23231" y="23269"/>
                    <a:pt x="23273" y="23310"/>
                    <a:pt x="23327" y="23310"/>
                  </a:cubicBezTo>
                  <a:cubicBezTo>
                    <a:pt x="23379" y="23310"/>
                    <a:pt x="23421" y="23269"/>
                    <a:pt x="23421" y="23216"/>
                  </a:cubicBezTo>
                  <a:lnTo>
                    <a:pt x="23421" y="22647"/>
                  </a:lnTo>
                  <a:cubicBezTo>
                    <a:pt x="23421" y="22594"/>
                    <a:pt x="23379" y="22552"/>
                    <a:pt x="23327" y="22552"/>
                  </a:cubicBezTo>
                  <a:close/>
                  <a:moveTo>
                    <a:pt x="23327" y="23690"/>
                  </a:moveTo>
                  <a:cubicBezTo>
                    <a:pt x="23273" y="23690"/>
                    <a:pt x="23231" y="23733"/>
                    <a:pt x="23231" y="23785"/>
                  </a:cubicBezTo>
                  <a:lnTo>
                    <a:pt x="23231" y="24354"/>
                  </a:lnTo>
                  <a:cubicBezTo>
                    <a:pt x="23231" y="24406"/>
                    <a:pt x="23273" y="24449"/>
                    <a:pt x="23327" y="24449"/>
                  </a:cubicBezTo>
                  <a:cubicBezTo>
                    <a:pt x="23379" y="24449"/>
                    <a:pt x="23421" y="24406"/>
                    <a:pt x="23421" y="24354"/>
                  </a:cubicBezTo>
                  <a:lnTo>
                    <a:pt x="23421" y="23785"/>
                  </a:lnTo>
                  <a:cubicBezTo>
                    <a:pt x="23421" y="23733"/>
                    <a:pt x="23379" y="23690"/>
                    <a:pt x="23327" y="23690"/>
                  </a:cubicBezTo>
                  <a:close/>
                  <a:moveTo>
                    <a:pt x="23327" y="24829"/>
                  </a:moveTo>
                  <a:cubicBezTo>
                    <a:pt x="23273" y="24829"/>
                    <a:pt x="23231" y="24871"/>
                    <a:pt x="23231" y="24923"/>
                  </a:cubicBezTo>
                  <a:lnTo>
                    <a:pt x="23231" y="25492"/>
                  </a:lnTo>
                  <a:cubicBezTo>
                    <a:pt x="23231" y="25545"/>
                    <a:pt x="23273" y="25588"/>
                    <a:pt x="23327" y="25588"/>
                  </a:cubicBezTo>
                  <a:cubicBezTo>
                    <a:pt x="23379" y="25588"/>
                    <a:pt x="23421" y="25545"/>
                    <a:pt x="23421" y="25492"/>
                  </a:cubicBezTo>
                  <a:lnTo>
                    <a:pt x="23421" y="24923"/>
                  </a:lnTo>
                  <a:cubicBezTo>
                    <a:pt x="23421" y="24871"/>
                    <a:pt x="23379" y="24829"/>
                    <a:pt x="23327" y="24829"/>
                  </a:cubicBezTo>
                  <a:close/>
                  <a:moveTo>
                    <a:pt x="23327" y="25967"/>
                  </a:moveTo>
                  <a:cubicBezTo>
                    <a:pt x="23273" y="25967"/>
                    <a:pt x="23231" y="26009"/>
                    <a:pt x="23231" y="26062"/>
                  </a:cubicBezTo>
                  <a:lnTo>
                    <a:pt x="23231" y="26631"/>
                  </a:lnTo>
                  <a:cubicBezTo>
                    <a:pt x="23231" y="26683"/>
                    <a:pt x="23273" y="26725"/>
                    <a:pt x="23327" y="26725"/>
                  </a:cubicBezTo>
                  <a:cubicBezTo>
                    <a:pt x="23379" y="26725"/>
                    <a:pt x="23421" y="26683"/>
                    <a:pt x="23421" y="26631"/>
                  </a:cubicBezTo>
                  <a:lnTo>
                    <a:pt x="23421" y="26062"/>
                  </a:lnTo>
                  <a:cubicBezTo>
                    <a:pt x="23421" y="26009"/>
                    <a:pt x="23379" y="25967"/>
                    <a:pt x="23327" y="25967"/>
                  </a:cubicBezTo>
                  <a:close/>
                  <a:moveTo>
                    <a:pt x="23327" y="27105"/>
                  </a:moveTo>
                  <a:cubicBezTo>
                    <a:pt x="23273" y="27105"/>
                    <a:pt x="23231" y="27147"/>
                    <a:pt x="23231" y="27199"/>
                  </a:cubicBezTo>
                  <a:lnTo>
                    <a:pt x="23231" y="27769"/>
                  </a:lnTo>
                  <a:cubicBezTo>
                    <a:pt x="23231" y="27821"/>
                    <a:pt x="23273" y="27864"/>
                    <a:pt x="23327" y="27864"/>
                  </a:cubicBezTo>
                  <a:cubicBezTo>
                    <a:pt x="23379" y="27864"/>
                    <a:pt x="23421" y="27821"/>
                    <a:pt x="23421" y="27769"/>
                  </a:cubicBezTo>
                  <a:lnTo>
                    <a:pt x="23421" y="27199"/>
                  </a:lnTo>
                  <a:cubicBezTo>
                    <a:pt x="23421" y="27147"/>
                    <a:pt x="23379" y="27105"/>
                    <a:pt x="23327" y="27105"/>
                  </a:cubicBezTo>
                  <a:close/>
                  <a:moveTo>
                    <a:pt x="23327" y="28243"/>
                  </a:moveTo>
                  <a:cubicBezTo>
                    <a:pt x="23273" y="28243"/>
                    <a:pt x="23231" y="28286"/>
                    <a:pt x="23231" y="28338"/>
                  </a:cubicBezTo>
                  <a:lnTo>
                    <a:pt x="23231" y="28688"/>
                  </a:lnTo>
                  <a:cubicBezTo>
                    <a:pt x="23231" y="28760"/>
                    <a:pt x="23229" y="28830"/>
                    <a:pt x="23224" y="28900"/>
                  </a:cubicBezTo>
                  <a:cubicBezTo>
                    <a:pt x="23221" y="28953"/>
                    <a:pt x="23261" y="28998"/>
                    <a:pt x="23313" y="29002"/>
                  </a:cubicBezTo>
                  <a:lnTo>
                    <a:pt x="23320" y="29002"/>
                  </a:lnTo>
                  <a:cubicBezTo>
                    <a:pt x="23369" y="29002"/>
                    <a:pt x="23410" y="28963"/>
                    <a:pt x="23414" y="28913"/>
                  </a:cubicBezTo>
                  <a:cubicBezTo>
                    <a:pt x="23418" y="28838"/>
                    <a:pt x="23421" y="28763"/>
                    <a:pt x="23421" y="28688"/>
                  </a:cubicBezTo>
                  <a:lnTo>
                    <a:pt x="23421" y="28338"/>
                  </a:lnTo>
                  <a:cubicBezTo>
                    <a:pt x="23421" y="28286"/>
                    <a:pt x="23379" y="28243"/>
                    <a:pt x="23327" y="28243"/>
                  </a:cubicBezTo>
                  <a:close/>
                  <a:moveTo>
                    <a:pt x="23235" y="29374"/>
                  </a:moveTo>
                  <a:cubicBezTo>
                    <a:pt x="23193" y="29374"/>
                    <a:pt x="23154" y="29404"/>
                    <a:pt x="23144" y="29447"/>
                  </a:cubicBezTo>
                  <a:cubicBezTo>
                    <a:pt x="23102" y="29627"/>
                    <a:pt x="23045" y="29804"/>
                    <a:pt x="22974" y="29973"/>
                  </a:cubicBezTo>
                  <a:cubicBezTo>
                    <a:pt x="22953" y="30021"/>
                    <a:pt x="22976" y="30077"/>
                    <a:pt x="23025" y="30097"/>
                  </a:cubicBezTo>
                  <a:cubicBezTo>
                    <a:pt x="23037" y="30102"/>
                    <a:pt x="23049" y="30104"/>
                    <a:pt x="23061" y="30104"/>
                  </a:cubicBezTo>
                  <a:cubicBezTo>
                    <a:pt x="23098" y="30104"/>
                    <a:pt x="23134" y="30083"/>
                    <a:pt x="23148" y="30047"/>
                  </a:cubicBezTo>
                  <a:cubicBezTo>
                    <a:pt x="23224" y="29868"/>
                    <a:pt x="23285" y="29680"/>
                    <a:pt x="23329" y="29491"/>
                  </a:cubicBezTo>
                  <a:cubicBezTo>
                    <a:pt x="23341" y="29440"/>
                    <a:pt x="23309" y="29388"/>
                    <a:pt x="23259" y="29377"/>
                  </a:cubicBezTo>
                  <a:cubicBezTo>
                    <a:pt x="23251" y="29375"/>
                    <a:pt x="23243" y="29374"/>
                    <a:pt x="23235" y="29374"/>
                  </a:cubicBezTo>
                  <a:close/>
                  <a:moveTo>
                    <a:pt x="22798" y="30419"/>
                  </a:moveTo>
                  <a:cubicBezTo>
                    <a:pt x="22767" y="30419"/>
                    <a:pt x="22736" y="30434"/>
                    <a:pt x="22718" y="30463"/>
                  </a:cubicBezTo>
                  <a:cubicBezTo>
                    <a:pt x="22619" y="30618"/>
                    <a:pt x="22507" y="30766"/>
                    <a:pt x="22384" y="30903"/>
                  </a:cubicBezTo>
                  <a:cubicBezTo>
                    <a:pt x="22349" y="30943"/>
                    <a:pt x="22352" y="31003"/>
                    <a:pt x="22391" y="31037"/>
                  </a:cubicBezTo>
                  <a:cubicBezTo>
                    <a:pt x="22409" y="31053"/>
                    <a:pt x="22432" y="31061"/>
                    <a:pt x="22454" y="31061"/>
                  </a:cubicBezTo>
                  <a:cubicBezTo>
                    <a:pt x="22481" y="31061"/>
                    <a:pt x="22507" y="31051"/>
                    <a:pt x="22525" y="31030"/>
                  </a:cubicBezTo>
                  <a:cubicBezTo>
                    <a:pt x="22655" y="30885"/>
                    <a:pt x="22774" y="30729"/>
                    <a:pt x="22878" y="30564"/>
                  </a:cubicBezTo>
                  <a:cubicBezTo>
                    <a:pt x="22906" y="30520"/>
                    <a:pt x="22893" y="30461"/>
                    <a:pt x="22848" y="30434"/>
                  </a:cubicBezTo>
                  <a:cubicBezTo>
                    <a:pt x="22833" y="30424"/>
                    <a:pt x="22815" y="30419"/>
                    <a:pt x="22798" y="30419"/>
                  </a:cubicBezTo>
                  <a:close/>
                  <a:moveTo>
                    <a:pt x="22042" y="31262"/>
                  </a:moveTo>
                  <a:cubicBezTo>
                    <a:pt x="22021" y="31262"/>
                    <a:pt x="22000" y="31269"/>
                    <a:pt x="21982" y="31283"/>
                  </a:cubicBezTo>
                  <a:cubicBezTo>
                    <a:pt x="21840" y="31397"/>
                    <a:pt x="21685" y="31500"/>
                    <a:pt x="21524" y="31591"/>
                  </a:cubicBezTo>
                  <a:cubicBezTo>
                    <a:pt x="21478" y="31617"/>
                    <a:pt x="21462" y="31674"/>
                    <a:pt x="21487" y="31721"/>
                  </a:cubicBezTo>
                  <a:cubicBezTo>
                    <a:pt x="21504" y="31751"/>
                    <a:pt x="21537" y="31769"/>
                    <a:pt x="21570" y="31769"/>
                  </a:cubicBezTo>
                  <a:cubicBezTo>
                    <a:pt x="21586" y="31769"/>
                    <a:pt x="21601" y="31765"/>
                    <a:pt x="21616" y="31756"/>
                  </a:cubicBezTo>
                  <a:cubicBezTo>
                    <a:pt x="21786" y="31661"/>
                    <a:pt x="21950" y="31552"/>
                    <a:pt x="22101" y="31432"/>
                  </a:cubicBezTo>
                  <a:cubicBezTo>
                    <a:pt x="22142" y="31398"/>
                    <a:pt x="22149" y="31339"/>
                    <a:pt x="22116" y="31298"/>
                  </a:cubicBezTo>
                  <a:cubicBezTo>
                    <a:pt x="22097" y="31274"/>
                    <a:pt x="22070" y="31262"/>
                    <a:pt x="22042" y="31262"/>
                  </a:cubicBezTo>
                  <a:close/>
                  <a:moveTo>
                    <a:pt x="21053" y="31812"/>
                  </a:moveTo>
                  <a:cubicBezTo>
                    <a:pt x="21042" y="31812"/>
                    <a:pt x="21031" y="31814"/>
                    <a:pt x="21021" y="31818"/>
                  </a:cubicBezTo>
                  <a:cubicBezTo>
                    <a:pt x="20847" y="31879"/>
                    <a:pt x="20667" y="31927"/>
                    <a:pt x="20486" y="31958"/>
                  </a:cubicBezTo>
                  <a:cubicBezTo>
                    <a:pt x="20435" y="31967"/>
                    <a:pt x="20400" y="32017"/>
                    <a:pt x="20409" y="32068"/>
                  </a:cubicBezTo>
                  <a:cubicBezTo>
                    <a:pt x="20417" y="32114"/>
                    <a:pt x="20457" y="32147"/>
                    <a:pt x="20502" y="32147"/>
                  </a:cubicBezTo>
                  <a:cubicBezTo>
                    <a:pt x="20508" y="32147"/>
                    <a:pt x="20513" y="32146"/>
                    <a:pt x="20519" y="32145"/>
                  </a:cubicBezTo>
                  <a:cubicBezTo>
                    <a:pt x="20710" y="32112"/>
                    <a:pt x="20900" y="32062"/>
                    <a:pt x="21084" y="31996"/>
                  </a:cubicBezTo>
                  <a:cubicBezTo>
                    <a:pt x="21133" y="31979"/>
                    <a:pt x="21159" y="31925"/>
                    <a:pt x="21142" y="31876"/>
                  </a:cubicBezTo>
                  <a:cubicBezTo>
                    <a:pt x="21128" y="31837"/>
                    <a:pt x="21091" y="31812"/>
                    <a:pt x="21053" y="31812"/>
                  </a:cubicBezTo>
                  <a:close/>
                  <a:moveTo>
                    <a:pt x="18229" y="32008"/>
                  </a:moveTo>
                  <a:cubicBezTo>
                    <a:pt x="18177" y="32008"/>
                    <a:pt x="18134" y="32051"/>
                    <a:pt x="18134" y="32103"/>
                  </a:cubicBezTo>
                  <a:cubicBezTo>
                    <a:pt x="18134" y="32155"/>
                    <a:pt x="18177" y="32197"/>
                    <a:pt x="18229" y="32197"/>
                  </a:cubicBezTo>
                  <a:lnTo>
                    <a:pt x="18799" y="32197"/>
                  </a:lnTo>
                  <a:cubicBezTo>
                    <a:pt x="18851" y="32197"/>
                    <a:pt x="18893" y="32155"/>
                    <a:pt x="18893" y="32103"/>
                  </a:cubicBezTo>
                  <a:cubicBezTo>
                    <a:pt x="18893" y="32051"/>
                    <a:pt x="18851" y="32008"/>
                    <a:pt x="18799" y="32008"/>
                  </a:cubicBezTo>
                  <a:close/>
                  <a:moveTo>
                    <a:pt x="19368" y="32008"/>
                  </a:moveTo>
                  <a:cubicBezTo>
                    <a:pt x="19315" y="32008"/>
                    <a:pt x="19273" y="32051"/>
                    <a:pt x="19273" y="32103"/>
                  </a:cubicBezTo>
                  <a:cubicBezTo>
                    <a:pt x="19273" y="32155"/>
                    <a:pt x="19315" y="32197"/>
                    <a:pt x="19368" y="32197"/>
                  </a:cubicBezTo>
                  <a:lnTo>
                    <a:pt x="19936" y="32197"/>
                  </a:lnTo>
                  <a:cubicBezTo>
                    <a:pt x="19989" y="32197"/>
                    <a:pt x="20031" y="32155"/>
                    <a:pt x="20031" y="32103"/>
                  </a:cubicBezTo>
                  <a:cubicBezTo>
                    <a:pt x="20031" y="32051"/>
                    <a:pt x="19989" y="32008"/>
                    <a:pt x="19936" y="32008"/>
                  </a:cubicBezTo>
                  <a:close/>
                  <a:moveTo>
                    <a:pt x="17370" y="32008"/>
                  </a:moveTo>
                  <a:cubicBezTo>
                    <a:pt x="17274" y="32008"/>
                    <a:pt x="17178" y="32011"/>
                    <a:pt x="17084" y="32019"/>
                  </a:cubicBezTo>
                  <a:cubicBezTo>
                    <a:pt x="17031" y="32023"/>
                    <a:pt x="16993" y="32069"/>
                    <a:pt x="16997" y="32121"/>
                  </a:cubicBezTo>
                  <a:cubicBezTo>
                    <a:pt x="17001" y="32171"/>
                    <a:pt x="17043" y="32209"/>
                    <a:pt x="17092" y="32209"/>
                  </a:cubicBezTo>
                  <a:lnTo>
                    <a:pt x="17099" y="32209"/>
                  </a:lnTo>
                  <a:cubicBezTo>
                    <a:pt x="17188" y="32201"/>
                    <a:pt x="17279" y="32197"/>
                    <a:pt x="17370" y="32197"/>
                  </a:cubicBezTo>
                  <a:lnTo>
                    <a:pt x="17660" y="32197"/>
                  </a:lnTo>
                  <a:cubicBezTo>
                    <a:pt x="17712" y="32197"/>
                    <a:pt x="17755" y="32155"/>
                    <a:pt x="17755" y="32103"/>
                  </a:cubicBezTo>
                  <a:cubicBezTo>
                    <a:pt x="17755" y="32051"/>
                    <a:pt x="17712" y="32008"/>
                    <a:pt x="17660" y="32008"/>
                  </a:cubicBezTo>
                  <a:close/>
                  <a:moveTo>
                    <a:pt x="16531" y="32111"/>
                  </a:moveTo>
                  <a:cubicBezTo>
                    <a:pt x="16523" y="32111"/>
                    <a:pt x="16515" y="32112"/>
                    <a:pt x="16507" y="32114"/>
                  </a:cubicBezTo>
                  <a:cubicBezTo>
                    <a:pt x="16320" y="32162"/>
                    <a:pt x="16134" y="32226"/>
                    <a:pt x="15955" y="32305"/>
                  </a:cubicBezTo>
                  <a:cubicBezTo>
                    <a:pt x="15907" y="32326"/>
                    <a:pt x="15885" y="32381"/>
                    <a:pt x="15907" y="32429"/>
                  </a:cubicBezTo>
                  <a:cubicBezTo>
                    <a:pt x="15922" y="32465"/>
                    <a:pt x="15956" y="32486"/>
                    <a:pt x="15993" y="32486"/>
                  </a:cubicBezTo>
                  <a:cubicBezTo>
                    <a:pt x="16006" y="32486"/>
                    <a:pt x="16019" y="32484"/>
                    <a:pt x="16032" y="32478"/>
                  </a:cubicBezTo>
                  <a:cubicBezTo>
                    <a:pt x="16201" y="32404"/>
                    <a:pt x="16376" y="32343"/>
                    <a:pt x="16554" y="32299"/>
                  </a:cubicBezTo>
                  <a:cubicBezTo>
                    <a:pt x="16604" y="32285"/>
                    <a:pt x="16636" y="32234"/>
                    <a:pt x="16623" y="32183"/>
                  </a:cubicBezTo>
                  <a:cubicBezTo>
                    <a:pt x="16612" y="32140"/>
                    <a:pt x="16574" y="32111"/>
                    <a:pt x="16531" y="32111"/>
                  </a:cubicBezTo>
                  <a:close/>
                  <a:moveTo>
                    <a:pt x="15494" y="32568"/>
                  </a:moveTo>
                  <a:cubicBezTo>
                    <a:pt x="15476" y="32568"/>
                    <a:pt x="15458" y="32573"/>
                    <a:pt x="15442" y="32584"/>
                  </a:cubicBezTo>
                  <a:cubicBezTo>
                    <a:pt x="15280" y="32691"/>
                    <a:pt x="15125" y="32813"/>
                    <a:pt x="14983" y="32946"/>
                  </a:cubicBezTo>
                  <a:cubicBezTo>
                    <a:pt x="14945" y="32980"/>
                    <a:pt x="14942" y="33041"/>
                    <a:pt x="14978" y="33079"/>
                  </a:cubicBezTo>
                  <a:cubicBezTo>
                    <a:pt x="14996" y="33099"/>
                    <a:pt x="15021" y="33110"/>
                    <a:pt x="15048" y="33110"/>
                  </a:cubicBezTo>
                  <a:cubicBezTo>
                    <a:pt x="15070" y="33110"/>
                    <a:pt x="15094" y="33101"/>
                    <a:pt x="15112" y="33084"/>
                  </a:cubicBezTo>
                  <a:cubicBezTo>
                    <a:pt x="15247" y="32959"/>
                    <a:pt x="15392" y="32844"/>
                    <a:pt x="15546" y="32743"/>
                  </a:cubicBezTo>
                  <a:cubicBezTo>
                    <a:pt x="15590" y="32714"/>
                    <a:pt x="15602" y="32655"/>
                    <a:pt x="15573" y="32611"/>
                  </a:cubicBezTo>
                  <a:cubicBezTo>
                    <a:pt x="15555" y="32583"/>
                    <a:pt x="15525" y="32568"/>
                    <a:pt x="15494" y="32568"/>
                  </a:cubicBezTo>
                  <a:close/>
                  <a:moveTo>
                    <a:pt x="14664" y="33340"/>
                  </a:moveTo>
                  <a:cubicBezTo>
                    <a:pt x="14635" y="33340"/>
                    <a:pt x="14607" y="33352"/>
                    <a:pt x="14589" y="33377"/>
                  </a:cubicBezTo>
                  <a:cubicBezTo>
                    <a:pt x="14470" y="33531"/>
                    <a:pt x="14364" y="33696"/>
                    <a:pt x="14272" y="33868"/>
                  </a:cubicBezTo>
                  <a:cubicBezTo>
                    <a:pt x="14248" y="33913"/>
                    <a:pt x="14265" y="33971"/>
                    <a:pt x="14312" y="33996"/>
                  </a:cubicBezTo>
                  <a:cubicBezTo>
                    <a:pt x="14325" y="34003"/>
                    <a:pt x="14340" y="34006"/>
                    <a:pt x="14356" y="34006"/>
                  </a:cubicBezTo>
                  <a:cubicBezTo>
                    <a:pt x="14390" y="34006"/>
                    <a:pt x="14422" y="33989"/>
                    <a:pt x="14440" y="33957"/>
                  </a:cubicBezTo>
                  <a:cubicBezTo>
                    <a:pt x="14526" y="33794"/>
                    <a:pt x="14627" y="33638"/>
                    <a:pt x="14739" y="33493"/>
                  </a:cubicBezTo>
                  <a:cubicBezTo>
                    <a:pt x="14771" y="33451"/>
                    <a:pt x="14764" y="33392"/>
                    <a:pt x="14722" y="33359"/>
                  </a:cubicBezTo>
                  <a:cubicBezTo>
                    <a:pt x="14704" y="33346"/>
                    <a:pt x="14684" y="33340"/>
                    <a:pt x="14664" y="33340"/>
                  </a:cubicBezTo>
                  <a:close/>
                  <a:moveTo>
                    <a:pt x="14132" y="34339"/>
                  </a:moveTo>
                  <a:cubicBezTo>
                    <a:pt x="14092" y="34339"/>
                    <a:pt x="14054" y="34364"/>
                    <a:pt x="14041" y="34404"/>
                  </a:cubicBezTo>
                  <a:cubicBezTo>
                    <a:pt x="13980" y="34588"/>
                    <a:pt x="13933" y="34779"/>
                    <a:pt x="13903" y="34971"/>
                  </a:cubicBezTo>
                  <a:cubicBezTo>
                    <a:pt x="13895" y="35024"/>
                    <a:pt x="13931" y="35072"/>
                    <a:pt x="13982" y="35079"/>
                  </a:cubicBezTo>
                  <a:cubicBezTo>
                    <a:pt x="13988" y="35080"/>
                    <a:pt x="13992" y="35081"/>
                    <a:pt x="13997" y="35081"/>
                  </a:cubicBezTo>
                  <a:cubicBezTo>
                    <a:pt x="14043" y="35081"/>
                    <a:pt x="14083" y="35048"/>
                    <a:pt x="14091" y="35001"/>
                  </a:cubicBezTo>
                  <a:cubicBezTo>
                    <a:pt x="14119" y="34819"/>
                    <a:pt x="14163" y="34639"/>
                    <a:pt x="14221" y="34464"/>
                  </a:cubicBezTo>
                  <a:cubicBezTo>
                    <a:pt x="14237" y="34414"/>
                    <a:pt x="14211" y="34361"/>
                    <a:pt x="14161" y="34343"/>
                  </a:cubicBezTo>
                  <a:cubicBezTo>
                    <a:pt x="14152" y="34340"/>
                    <a:pt x="14142" y="34339"/>
                    <a:pt x="14132" y="34339"/>
                  </a:cubicBezTo>
                  <a:close/>
                  <a:moveTo>
                    <a:pt x="13955" y="35458"/>
                  </a:moveTo>
                  <a:cubicBezTo>
                    <a:pt x="13903" y="35458"/>
                    <a:pt x="13861" y="35500"/>
                    <a:pt x="13861" y="35553"/>
                  </a:cubicBezTo>
                  <a:lnTo>
                    <a:pt x="13861" y="36122"/>
                  </a:lnTo>
                  <a:cubicBezTo>
                    <a:pt x="13861" y="36174"/>
                    <a:pt x="13903" y="36217"/>
                    <a:pt x="13955" y="36217"/>
                  </a:cubicBezTo>
                  <a:cubicBezTo>
                    <a:pt x="14008" y="36217"/>
                    <a:pt x="14050" y="36174"/>
                    <a:pt x="14050" y="36122"/>
                  </a:cubicBezTo>
                  <a:lnTo>
                    <a:pt x="14050" y="35553"/>
                  </a:lnTo>
                  <a:cubicBezTo>
                    <a:pt x="14050" y="35500"/>
                    <a:pt x="14008" y="35458"/>
                    <a:pt x="13955" y="35458"/>
                  </a:cubicBezTo>
                  <a:close/>
                  <a:moveTo>
                    <a:pt x="13955" y="36596"/>
                  </a:moveTo>
                  <a:cubicBezTo>
                    <a:pt x="13903" y="36596"/>
                    <a:pt x="13861" y="36639"/>
                    <a:pt x="13861" y="36691"/>
                  </a:cubicBezTo>
                  <a:lnTo>
                    <a:pt x="13861" y="37261"/>
                  </a:lnTo>
                  <a:cubicBezTo>
                    <a:pt x="13861" y="37313"/>
                    <a:pt x="13903" y="37355"/>
                    <a:pt x="13955" y="37355"/>
                  </a:cubicBezTo>
                  <a:cubicBezTo>
                    <a:pt x="14008" y="37355"/>
                    <a:pt x="14050" y="37313"/>
                    <a:pt x="14050" y="37261"/>
                  </a:cubicBezTo>
                  <a:lnTo>
                    <a:pt x="14050" y="36691"/>
                  </a:lnTo>
                  <a:cubicBezTo>
                    <a:pt x="14050" y="36639"/>
                    <a:pt x="14008" y="36596"/>
                    <a:pt x="13955" y="36596"/>
                  </a:cubicBezTo>
                  <a:close/>
                  <a:moveTo>
                    <a:pt x="13955" y="37735"/>
                  </a:moveTo>
                  <a:cubicBezTo>
                    <a:pt x="13903" y="37735"/>
                    <a:pt x="13861" y="37777"/>
                    <a:pt x="13861" y="37829"/>
                  </a:cubicBezTo>
                  <a:lnTo>
                    <a:pt x="13861" y="38398"/>
                  </a:lnTo>
                  <a:cubicBezTo>
                    <a:pt x="13861" y="38451"/>
                    <a:pt x="13903" y="38493"/>
                    <a:pt x="13955" y="38493"/>
                  </a:cubicBezTo>
                  <a:cubicBezTo>
                    <a:pt x="14008" y="38493"/>
                    <a:pt x="14050" y="38451"/>
                    <a:pt x="14050" y="38398"/>
                  </a:cubicBezTo>
                  <a:lnTo>
                    <a:pt x="14050" y="37829"/>
                  </a:lnTo>
                  <a:cubicBezTo>
                    <a:pt x="14050" y="37777"/>
                    <a:pt x="14008" y="37735"/>
                    <a:pt x="13955" y="37735"/>
                  </a:cubicBezTo>
                  <a:close/>
                  <a:moveTo>
                    <a:pt x="13955" y="38872"/>
                  </a:moveTo>
                  <a:cubicBezTo>
                    <a:pt x="13903" y="38872"/>
                    <a:pt x="13861" y="38915"/>
                    <a:pt x="13861" y="38968"/>
                  </a:cubicBezTo>
                  <a:lnTo>
                    <a:pt x="13861" y="39537"/>
                  </a:lnTo>
                  <a:cubicBezTo>
                    <a:pt x="13861" y="39589"/>
                    <a:pt x="13903" y="39631"/>
                    <a:pt x="13955" y="39631"/>
                  </a:cubicBezTo>
                  <a:cubicBezTo>
                    <a:pt x="14008" y="39631"/>
                    <a:pt x="14050" y="39589"/>
                    <a:pt x="14050" y="39537"/>
                  </a:cubicBezTo>
                  <a:lnTo>
                    <a:pt x="14050" y="38968"/>
                  </a:lnTo>
                  <a:cubicBezTo>
                    <a:pt x="14050" y="38915"/>
                    <a:pt x="14008" y="38872"/>
                    <a:pt x="13955" y="38872"/>
                  </a:cubicBezTo>
                  <a:close/>
                  <a:moveTo>
                    <a:pt x="13955" y="40011"/>
                  </a:moveTo>
                  <a:cubicBezTo>
                    <a:pt x="13903" y="40011"/>
                    <a:pt x="13861" y="40053"/>
                    <a:pt x="13861" y="40105"/>
                  </a:cubicBezTo>
                  <a:lnTo>
                    <a:pt x="13861" y="40675"/>
                  </a:lnTo>
                  <a:cubicBezTo>
                    <a:pt x="13861" y="40727"/>
                    <a:pt x="13903" y="40770"/>
                    <a:pt x="13955" y="40770"/>
                  </a:cubicBezTo>
                  <a:cubicBezTo>
                    <a:pt x="14008" y="40770"/>
                    <a:pt x="14050" y="40727"/>
                    <a:pt x="14050" y="40675"/>
                  </a:cubicBezTo>
                  <a:lnTo>
                    <a:pt x="14050" y="40105"/>
                  </a:lnTo>
                  <a:cubicBezTo>
                    <a:pt x="14050" y="40053"/>
                    <a:pt x="14008" y="40011"/>
                    <a:pt x="13955" y="40011"/>
                  </a:cubicBezTo>
                  <a:close/>
                  <a:moveTo>
                    <a:pt x="13955" y="41149"/>
                  </a:moveTo>
                  <a:cubicBezTo>
                    <a:pt x="13903" y="41149"/>
                    <a:pt x="13861" y="41191"/>
                    <a:pt x="13861" y="41244"/>
                  </a:cubicBezTo>
                  <a:lnTo>
                    <a:pt x="13861" y="41813"/>
                  </a:lnTo>
                  <a:cubicBezTo>
                    <a:pt x="13861" y="41865"/>
                    <a:pt x="13903" y="41907"/>
                    <a:pt x="13955" y="41907"/>
                  </a:cubicBezTo>
                  <a:cubicBezTo>
                    <a:pt x="14008" y="41907"/>
                    <a:pt x="14050" y="41865"/>
                    <a:pt x="14050" y="41813"/>
                  </a:cubicBezTo>
                  <a:lnTo>
                    <a:pt x="14050" y="41244"/>
                  </a:lnTo>
                  <a:cubicBezTo>
                    <a:pt x="14050" y="41191"/>
                    <a:pt x="14008" y="41149"/>
                    <a:pt x="13955" y="41149"/>
                  </a:cubicBezTo>
                  <a:close/>
                  <a:moveTo>
                    <a:pt x="13955" y="42287"/>
                  </a:moveTo>
                  <a:cubicBezTo>
                    <a:pt x="13903" y="42287"/>
                    <a:pt x="13861" y="42330"/>
                    <a:pt x="13861" y="42382"/>
                  </a:cubicBezTo>
                  <a:lnTo>
                    <a:pt x="13861" y="42951"/>
                  </a:lnTo>
                  <a:cubicBezTo>
                    <a:pt x="13861" y="43003"/>
                    <a:pt x="13903" y="43046"/>
                    <a:pt x="13955" y="43046"/>
                  </a:cubicBezTo>
                  <a:cubicBezTo>
                    <a:pt x="14008" y="43046"/>
                    <a:pt x="14050" y="43003"/>
                    <a:pt x="14050" y="42951"/>
                  </a:cubicBezTo>
                  <a:lnTo>
                    <a:pt x="14050" y="42382"/>
                  </a:lnTo>
                  <a:cubicBezTo>
                    <a:pt x="14050" y="42330"/>
                    <a:pt x="14008" y="42287"/>
                    <a:pt x="13955" y="42287"/>
                  </a:cubicBezTo>
                  <a:close/>
                  <a:moveTo>
                    <a:pt x="13967" y="43425"/>
                  </a:moveTo>
                  <a:cubicBezTo>
                    <a:pt x="13964" y="43425"/>
                    <a:pt x="13960" y="43425"/>
                    <a:pt x="13957" y="43426"/>
                  </a:cubicBezTo>
                  <a:cubicBezTo>
                    <a:pt x="13905" y="43429"/>
                    <a:pt x="13865" y="43474"/>
                    <a:pt x="13869" y="43526"/>
                  </a:cubicBezTo>
                  <a:cubicBezTo>
                    <a:pt x="13882" y="43721"/>
                    <a:pt x="13912" y="43915"/>
                    <a:pt x="13956" y="44104"/>
                  </a:cubicBezTo>
                  <a:cubicBezTo>
                    <a:pt x="13967" y="44147"/>
                    <a:pt x="14006" y="44177"/>
                    <a:pt x="14049" y="44177"/>
                  </a:cubicBezTo>
                  <a:cubicBezTo>
                    <a:pt x="14056" y="44177"/>
                    <a:pt x="14064" y="44176"/>
                    <a:pt x="14071" y="44174"/>
                  </a:cubicBezTo>
                  <a:cubicBezTo>
                    <a:pt x="14122" y="44162"/>
                    <a:pt x="14153" y="44110"/>
                    <a:pt x="14141" y="44060"/>
                  </a:cubicBezTo>
                  <a:cubicBezTo>
                    <a:pt x="14098" y="43882"/>
                    <a:pt x="14071" y="43697"/>
                    <a:pt x="14058" y="43514"/>
                  </a:cubicBezTo>
                  <a:cubicBezTo>
                    <a:pt x="14055" y="43465"/>
                    <a:pt x="14014" y="43425"/>
                    <a:pt x="13967" y="43425"/>
                  </a:cubicBezTo>
                  <a:close/>
                  <a:moveTo>
                    <a:pt x="14227" y="44527"/>
                  </a:moveTo>
                  <a:cubicBezTo>
                    <a:pt x="14214" y="44527"/>
                    <a:pt x="14201" y="44529"/>
                    <a:pt x="14189" y="44535"/>
                  </a:cubicBezTo>
                  <a:cubicBezTo>
                    <a:pt x="14141" y="44555"/>
                    <a:pt x="14119" y="44611"/>
                    <a:pt x="14140" y="44659"/>
                  </a:cubicBezTo>
                  <a:cubicBezTo>
                    <a:pt x="14215" y="44838"/>
                    <a:pt x="14307" y="45011"/>
                    <a:pt x="14412" y="45176"/>
                  </a:cubicBezTo>
                  <a:cubicBezTo>
                    <a:pt x="14430" y="45203"/>
                    <a:pt x="14461" y="45219"/>
                    <a:pt x="14492" y="45219"/>
                  </a:cubicBezTo>
                  <a:cubicBezTo>
                    <a:pt x="14510" y="45219"/>
                    <a:pt x="14527" y="45215"/>
                    <a:pt x="14543" y="45204"/>
                  </a:cubicBezTo>
                  <a:cubicBezTo>
                    <a:pt x="14587" y="45176"/>
                    <a:pt x="14601" y="45117"/>
                    <a:pt x="14572" y="45073"/>
                  </a:cubicBezTo>
                  <a:cubicBezTo>
                    <a:pt x="14473" y="44918"/>
                    <a:pt x="14386" y="44754"/>
                    <a:pt x="14314" y="44584"/>
                  </a:cubicBezTo>
                  <a:cubicBezTo>
                    <a:pt x="14298" y="44549"/>
                    <a:pt x="14263" y="44527"/>
                    <a:pt x="14227" y="44527"/>
                  </a:cubicBezTo>
                  <a:close/>
                  <a:moveTo>
                    <a:pt x="14837" y="45482"/>
                  </a:moveTo>
                  <a:cubicBezTo>
                    <a:pt x="14814" y="45482"/>
                    <a:pt x="14791" y="45490"/>
                    <a:pt x="14773" y="45506"/>
                  </a:cubicBezTo>
                  <a:cubicBezTo>
                    <a:pt x="14735" y="45541"/>
                    <a:pt x="14731" y="45601"/>
                    <a:pt x="14766" y="45640"/>
                  </a:cubicBezTo>
                  <a:cubicBezTo>
                    <a:pt x="14897" y="45784"/>
                    <a:pt x="15041" y="45919"/>
                    <a:pt x="15193" y="46039"/>
                  </a:cubicBezTo>
                  <a:cubicBezTo>
                    <a:pt x="15210" y="46053"/>
                    <a:pt x="15231" y="46060"/>
                    <a:pt x="15252" y="46060"/>
                  </a:cubicBezTo>
                  <a:cubicBezTo>
                    <a:pt x="15280" y="46060"/>
                    <a:pt x="15308" y="46048"/>
                    <a:pt x="15326" y="46023"/>
                  </a:cubicBezTo>
                  <a:cubicBezTo>
                    <a:pt x="15358" y="45983"/>
                    <a:pt x="15352" y="45923"/>
                    <a:pt x="15310" y="45891"/>
                  </a:cubicBezTo>
                  <a:cubicBezTo>
                    <a:pt x="15166" y="45776"/>
                    <a:pt x="15031" y="45649"/>
                    <a:pt x="14908" y="45513"/>
                  </a:cubicBezTo>
                  <a:cubicBezTo>
                    <a:pt x="14889" y="45492"/>
                    <a:pt x="14863" y="45482"/>
                    <a:pt x="14837" y="45482"/>
                  </a:cubicBezTo>
                  <a:close/>
                  <a:moveTo>
                    <a:pt x="15725" y="46184"/>
                  </a:moveTo>
                  <a:cubicBezTo>
                    <a:pt x="15692" y="46184"/>
                    <a:pt x="15659" y="46202"/>
                    <a:pt x="15642" y="46234"/>
                  </a:cubicBezTo>
                  <a:cubicBezTo>
                    <a:pt x="15617" y="46279"/>
                    <a:pt x="15633" y="46337"/>
                    <a:pt x="15680" y="46362"/>
                  </a:cubicBezTo>
                  <a:cubicBezTo>
                    <a:pt x="15850" y="46456"/>
                    <a:pt x="16029" y="46536"/>
                    <a:pt x="16212" y="46600"/>
                  </a:cubicBezTo>
                  <a:cubicBezTo>
                    <a:pt x="16223" y="46604"/>
                    <a:pt x="16233" y="46606"/>
                    <a:pt x="16244" y="46606"/>
                  </a:cubicBezTo>
                  <a:cubicBezTo>
                    <a:pt x="16283" y="46606"/>
                    <a:pt x="16320" y="46581"/>
                    <a:pt x="16333" y="46542"/>
                  </a:cubicBezTo>
                  <a:cubicBezTo>
                    <a:pt x="16350" y="46492"/>
                    <a:pt x="16324" y="46438"/>
                    <a:pt x="16275" y="46421"/>
                  </a:cubicBezTo>
                  <a:cubicBezTo>
                    <a:pt x="16101" y="46360"/>
                    <a:pt x="15932" y="46285"/>
                    <a:pt x="15771" y="46196"/>
                  </a:cubicBezTo>
                  <a:cubicBezTo>
                    <a:pt x="15756" y="46188"/>
                    <a:pt x="15741" y="46184"/>
                    <a:pt x="15725" y="46184"/>
                  </a:cubicBezTo>
                  <a:close/>
                  <a:moveTo>
                    <a:pt x="16794" y="46557"/>
                  </a:moveTo>
                  <a:cubicBezTo>
                    <a:pt x="16750" y="46557"/>
                    <a:pt x="16708" y="46590"/>
                    <a:pt x="16700" y="46636"/>
                  </a:cubicBezTo>
                  <a:cubicBezTo>
                    <a:pt x="16692" y="46688"/>
                    <a:pt x="16727" y="46737"/>
                    <a:pt x="16778" y="46746"/>
                  </a:cubicBezTo>
                  <a:cubicBezTo>
                    <a:pt x="16968" y="46779"/>
                    <a:pt x="17164" y="46795"/>
                    <a:pt x="17360" y="46795"/>
                  </a:cubicBezTo>
                  <a:lnTo>
                    <a:pt x="17360" y="46795"/>
                  </a:lnTo>
                  <a:cubicBezTo>
                    <a:pt x="17412" y="46795"/>
                    <a:pt x="17455" y="46753"/>
                    <a:pt x="17455" y="46701"/>
                  </a:cubicBezTo>
                  <a:cubicBezTo>
                    <a:pt x="17455" y="46649"/>
                    <a:pt x="17413" y="46606"/>
                    <a:pt x="17360" y="46606"/>
                  </a:cubicBezTo>
                  <a:cubicBezTo>
                    <a:pt x="17175" y="46605"/>
                    <a:pt x="16990" y="46589"/>
                    <a:pt x="16810" y="46559"/>
                  </a:cubicBezTo>
                  <a:cubicBezTo>
                    <a:pt x="16804" y="46558"/>
                    <a:pt x="16799" y="46557"/>
                    <a:pt x="16794" y="46557"/>
                  </a:cubicBezTo>
                  <a:close/>
                  <a:moveTo>
                    <a:pt x="17929" y="46606"/>
                  </a:moveTo>
                  <a:cubicBezTo>
                    <a:pt x="17877" y="46606"/>
                    <a:pt x="17835" y="46649"/>
                    <a:pt x="17835" y="46701"/>
                  </a:cubicBezTo>
                  <a:cubicBezTo>
                    <a:pt x="17835" y="46753"/>
                    <a:pt x="17877" y="46796"/>
                    <a:pt x="17929" y="46796"/>
                  </a:cubicBezTo>
                  <a:lnTo>
                    <a:pt x="18498" y="46796"/>
                  </a:lnTo>
                  <a:cubicBezTo>
                    <a:pt x="18551" y="46796"/>
                    <a:pt x="18593" y="46753"/>
                    <a:pt x="18593" y="46701"/>
                  </a:cubicBezTo>
                  <a:cubicBezTo>
                    <a:pt x="18593" y="46649"/>
                    <a:pt x="18551" y="46606"/>
                    <a:pt x="18498" y="46606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20"/>
            <p:cNvGrpSpPr/>
            <p:nvPr/>
          </p:nvGrpSpPr>
          <p:grpSpPr>
            <a:xfrm>
              <a:off x="3278489" y="2066277"/>
              <a:ext cx="417581" cy="490959"/>
              <a:chOff x="3693548" y="1802549"/>
              <a:chExt cx="417581" cy="490959"/>
            </a:xfrm>
          </p:grpSpPr>
          <p:sp>
            <p:nvSpPr>
              <p:cNvPr id="726" name="Google Shape;726;p20"/>
              <p:cNvSpPr/>
              <p:nvPr/>
            </p:nvSpPr>
            <p:spPr>
              <a:xfrm>
                <a:off x="3730543" y="1839488"/>
                <a:ext cx="199905" cy="199905"/>
              </a:xfrm>
              <a:custGeom>
                <a:rect b="b" l="l" r="r" t="t"/>
                <a:pathLst>
                  <a:path extrusionOk="0" h="3588" w="3588">
                    <a:moveTo>
                      <a:pt x="1794" y="1"/>
                    </a:moveTo>
                    <a:cubicBezTo>
                      <a:pt x="1535" y="1"/>
                      <a:pt x="1324" y="212"/>
                      <a:pt x="1324" y="470"/>
                    </a:cubicBezTo>
                    <a:lnTo>
                      <a:pt x="1324" y="1324"/>
                    </a:lnTo>
                    <a:lnTo>
                      <a:pt x="470" y="1324"/>
                    </a:lnTo>
                    <a:cubicBezTo>
                      <a:pt x="212" y="1324"/>
                      <a:pt x="0" y="1536"/>
                      <a:pt x="0" y="1794"/>
                    </a:cubicBezTo>
                    <a:cubicBezTo>
                      <a:pt x="0" y="2053"/>
                      <a:pt x="212" y="2264"/>
                      <a:pt x="470" y="2264"/>
                    </a:cubicBezTo>
                    <a:lnTo>
                      <a:pt x="1324" y="2264"/>
                    </a:lnTo>
                    <a:lnTo>
                      <a:pt x="1324" y="3118"/>
                    </a:lnTo>
                    <a:cubicBezTo>
                      <a:pt x="1324" y="3376"/>
                      <a:pt x="1535" y="3588"/>
                      <a:pt x="1794" y="3588"/>
                    </a:cubicBezTo>
                    <a:cubicBezTo>
                      <a:pt x="2052" y="3588"/>
                      <a:pt x="2264" y="3376"/>
                      <a:pt x="2264" y="3118"/>
                    </a:cubicBezTo>
                    <a:lnTo>
                      <a:pt x="2264" y="2264"/>
                    </a:lnTo>
                    <a:lnTo>
                      <a:pt x="3117" y="2264"/>
                    </a:lnTo>
                    <a:cubicBezTo>
                      <a:pt x="3376" y="2264"/>
                      <a:pt x="3588" y="2053"/>
                      <a:pt x="3588" y="1794"/>
                    </a:cubicBezTo>
                    <a:cubicBezTo>
                      <a:pt x="3588" y="1536"/>
                      <a:pt x="3376" y="1324"/>
                      <a:pt x="3117" y="1324"/>
                    </a:cubicBezTo>
                    <a:lnTo>
                      <a:pt x="2264" y="1324"/>
                    </a:lnTo>
                    <a:lnTo>
                      <a:pt x="2264" y="470"/>
                    </a:lnTo>
                    <a:cubicBezTo>
                      <a:pt x="2264" y="212"/>
                      <a:pt x="2052" y="1"/>
                      <a:pt x="17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3980980" y="2023346"/>
                <a:ext cx="130150" cy="130150"/>
              </a:xfrm>
              <a:custGeom>
                <a:rect b="b" l="l" r="r" t="t"/>
                <a:pathLst>
                  <a:path extrusionOk="0" h="2336" w="2336">
                    <a:moveTo>
                      <a:pt x="1168" y="0"/>
                    </a:moveTo>
                    <a:cubicBezTo>
                      <a:pt x="999" y="0"/>
                      <a:pt x="862" y="138"/>
                      <a:pt x="862" y="306"/>
                    </a:cubicBezTo>
                    <a:lnTo>
                      <a:pt x="862" y="862"/>
                    </a:lnTo>
                    <a:lnTo>
                      <a:pt x="306" y="862"/>
                    </a:lnTo>
                    <a:cubicBezTo>
                      <a:pt x="137" y="862"/>
                      <a:pt x="0" y="1000"/>
                      <a:pt x="0" y="1168"/>
                    </a:cubicBezTo>
                    <a:cubicBezTo>
                      <a:pt x="0" y="1336"/>
                      <a:pt x="137" y="1474"/>
                      <a:pt x="306" y="1474"/>
                    </a:cubicBezTo>
                    <a:lnTo>
                      <a:pt x="862" y="1474"/>
                    </a:lnTo>
                    <a:lnTo>
                      <a:pt x="862" y="2029"/>
                    </a:lnTo>
                    <a:cubicBezTo>
                      <a:pt x="862" y="2198"/>
                      <a:pt x="999" y="2336"/>
                      <a:pt x="1168" y="2336"/>
                    </a:cubicBezTo>
                    <a:cubicBezTo>
                      <a:pt x="1336" y="2336"/>
                      <a:pt x="1473" y="2198"/>
                      <a:pt x="1473" y="2029"/>
                    </a:cubicBezTo>
                    <a:lnTo>
                      <a:pt x="1473" y="1474"/>
                    </a:lnTo>
                    <a:lnTo>
                      <a:pt x="2029" y="1474"/>
                    </a:lnTo>
                    <a:cubicBezTo>
                      <a:pt x="2198" y="1474"/>
                      <a:pt x="2336" y="1336"/>
                      <a:pt x="2336" y="1168"/>
                    </a:cubicBezTo>
                    <a:cubicBezTo>
                      <a:pt x="2336" y="1000"/>
                      <a:pt x="2198" y="862"/>
                      <a:pt x="2029" y="862"/>
                    </a:cubicBezTo>
                    <a:lnTo>
                      <a:pt x="1473" y="862"/>
                    </a:lnTo>
                    <a:lnTo>
                      <a:pt x="1473" y="306"/>
                    </a:lnTo>
                    <a:cubicBezTo>
                      <a:pt x="1473" y="138"/>
                      <a:pt x="1336" y="0"/>
                      <a:pt x="116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3776674" y="2130931"/>
                <a:ext cx="162632" cy="162576"/>
              </a:xfrm>
              <a:custGeom>
                <a:rect b="b" l="l" r="r" t="t"/>
                <a:pathLst>
                  <a:path extrusionOk="0" h="2918" w="2919">
                    <a:moveTo>
                      <a:pt x="1460" y="1"/>
                    </a:moveTo>
                    <a:cubicBezTo>
                      <a:pt x="1249" y="1"/>
                      <a:pt x="1077" y="173"/>
                      <a:pt x="1077" y="382"/>
                    </a:cubicBezTo>
                    <a:lnTo>
                      <a:pt x="1077" y="1077"/>
                    </a:lnTo>
                    <a:lnTo>
                      <a:pt x="383" y="1077"/>
                    </a:lnTo>
                    <a:cubicBezTo>
                      <a:pt x="173" y="1077"/>
                      <a:pt x="1" y="1249"/>
                      <a:pt x="1" y="1459"/>
                    </a:cubicBezTo>
                    <a:cubicBezTo>
                      <a:pt x="1" y="1669"/>
                      <a:pt x="173" y="1841"/>
                      <a:pt x="383" y="1841"/>
                    </a:cubicBezTo>
                    <a:lnTo>
                      <a:pt x="1077" y="1841"/>
                    </a:lnTo>
                    <a:lnTo>
                      <a:pt x="1077" y="2535"/>
                    </a:lnTo>
                    <a:cubicBezTo>
                      <a:pt x="1077" y="2746"/>
                      <a:pt x="1249" y="2918"/>
                      <a:pt x="1460" y="2918"/>
                    </a:cubicBezTo>
                    <a:cubicBezTo>
                      <a:pt x="1669" y="2918"/>
                      <a:pt x="1841" y="2746"/>
                      <a:pt x="1841" y="2535"/>
                    </a:cubicBezTo>
                    <a:lnTo>
                      <a:pt x="1841" y="1841"/>
                    </a:lnTo>
                    <a:lnTo>
                      <a:pt x="2536" y="1841"/>
                    </a:lnTo>
                    <a:cubicBezTo>
                      <a:pt x="2746" y="1841"/>
                      <a:pt x="2918" y="1669"/>
                      <a:pt x="2918" y="1459"/>
                    </a:cubicBezTo>
                    <a:cubicBezTo>
                      <a:pt x="2918" y="1249"/>
                      <a:pt x="2746" y="1077"/>
                      <a:pt x="2536" y="1077"/>
                    </a:cubicBezTo>
                    <a:lnTo>
                      <a:pt x="1841" y="1077"/>
                    </a:lnTo>
                    <a:lnTo>
                      <a:pt x="1841" y="382"/>
                    </a:lnTo>
                    <a:cubicBezTo>
                      <a:pt x="1841" y="173"/>
                      <a:pt x="1669" y="1"/>
                      <a:pt x="146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3693548" y="1802549"/>
                <a:ext cx="210436" cy="210436"/>
              </a:xfrm>
              <a:custGeom>
                <a:rect b="b" l="l" r="r" t="t"/>
                <a:pathLst>
                  <a:path extrusionOk="0" h="3777" w="3777">
                    <a:moveTo>
                      <a:pt x="1889" y="190"/>
                    </a:moveTo>
                    <a:cubicBezTo>
                      <a:pt x="2095" y="190"/>
                      <a:pt x="2264" y="358"/>
                      <a:pt x="2264" y="564"/>
                    </a:cubicBezTo>
                    <a:lnTo>
                      <a:pt x="2264" y="1418"/>
                    </a:lnTo>
                    <a:cubicBezTo>
                      <a:pt x="2264" y="1470"/>
                      <a:pt x="2307" y="1513"/>
                      <a:pt x="2359" y="1513"/>
                    </a:cubicBezTo>
                    <a:lnTo>
                      <a:pt x="3213" y="1513"/>
                    </a:lnTo>
                    <a:cubicBezTo>
                      <a:pt x="3420" y="1513"/>
                      <a:pt x="3588" y="1682"/>
                      <a:pt x="3588" y="1888"/>
                    </a:cubicBezTo>
                    <a:cubicBezTo>
                      <a:pt x="3588" y="2095"/>
                      <a:pt x="3420" y="2263"/>
                      <a:pt x="3213" y="2263"/>
                    </a:cubicBezTo>
                    <a:lnTo>
                      <a:pt x="2359" y="2263"/>
                    </a:lnTo>
                    <a:cubicBezTo>
                      <a:pt x="2307" y="2263"/>
                      <a:pt x="2264" y="2305"/>
                      <a:pt x="2264" y="2358"/>
                    </a:cubicBezTo>
                    <a:lnTo>
                      <a:pt x="2264" y="3212"/>
                    </a:lnTo>
                    <a:cubicBezTo>
                      <a:pt x="2264" y="3418"/>
                      <a:pt x="2095" y="3587"/>
                      <a:pt x="1889" y="3587"/>
                    </a:cubicBezTo>
                    <a:cubicBezTo>
                      <a:pt x="1682" y="3587"/>
                      <a:pt x="1514" y="3418"/>
                      <a:pt x="1514" y="3212"/>
                    </a:cubicBezTo>
                    <a:lnTo>
                      <a:pt x="1514" y="2358"/>
                    </a:lnTo>
                    <a:cubicBezTo>
                      <a:pt x="1514" y="2305"/>
                      <a:pt x="1472" y="2263"/>
                      <a:pt x="1420" y="2263"/>
                    </a:cubicBezTo>
                    <a:lnTo>
                      <a:pt x="566" y="2263"/>
                    </a:lnTo>
                    <a:cubicBezTo>
                      <a:pt x="359" y="2263"/>
                      <a:pt x="190" y="2095"/>
                      <a:pt x="190" y="1888"/>
                    </a:cubicBezTo>
                    <a:cubicBezTo>
                      <a:pt x="190" y="1682"/>
                      <a:pt x="359" y="1513"/>
                      <a:pt x="566" y="1513"/>
                    </a:cubicBezTo>
                    <a:lnTo>
                      <a:pt x="1420" y="1513"/>
                    </a:lnTo>
                    <a:cubicBezTo>
                      <a:pt x="1472" y="1513"/>
                      <a:pt x="1514" y="1470"/>
                      <a:pt x="1514" y="1418"/>
                    </a:cubicBezTo>
                    <a:lnTo>
                      <a:pt x="1514" y="564"/>
                    </a:lnTo>
                    <a:cubicBezTo>
                      <a:pt x="1514" y="358"/>
                      <a:pt x="1682" y="190"/>
                      <a:pt x="1889" y="190"/>
                    </a:cubicBezTo>
                    <a:close/>
                    <a:moveTo>
                      <a:pt x="1889" y="0"/>
                    </a:moveTo>
                    <a:cubicBezTo>
                      <a:pt x="1578" y="0"/>
                      <a:pt x="1324" y="253"/>
                      <a:pt x="1324" y="564"/>
                    </a:cubicBezTo>
                    <a:lnTo>
                      <a:pt x="1324" y="1324"/>
                    </a:lnTo>
                    <a:lnTo>
                      <a:pt x="566" y="1324"/>
                    </a:lnTo>
                    <a:cubicBezTo>
                      <a:pt x="254" y="1324"/>
                      <a:pt x="1" y="1577"/>
                      <a:pt x="1" y="1888"/>
                    </a:cubicBezTo>
                    <a:cubicBezTo>
                      <a:pt x="1" y="2200"/>
                      <a:pt x="254" y="2453"/>
                      <a:pt x="566" y="2453"/>
                    </a:cubicBezTo>
                    <a:lnTo>
                      <a:pt x="1324" y="2453"/>
                    </a:lnTo>
                    <a:lnTo>
                      <a:pt x="1324" y="3212"/>
                    </a:lnTo>
                    <a:cubicBezTo>
                      <a:pt x="1324" y="3523"/>
                      <a:pt x="1578" y="3776"/>
                      <a:pt x="1889" y="3776"/>
                    </a:cubicBezTo>
                    <a:cubicBezTo>
                      <a:pt x="2200" y="3776"/>
                      <a:pt x="2453" y="3523"/>
                      <a:pt x="2453" y="3212"/>
                    </a:cubicBezTo>
                    <a:lnTo>
                      <a:pt x="2453" y="2453"/>
                    </a:lnTo>
                    <a:lnTo>
                      <a:pt x="3213" y="2453"/>
                    </a:lnTo>
                    <a:cubicBezTo>
                      <a:pt x="3524" y="2453"/>
                      <a:pt x="3777" y="2200"/>
                      <a:pt x="3777" y="1888"/>
                    </a:cubicBezTo>
                    <a:cubicBezTo>
                      <a:pt x="3777" y="1577"/>
                      <a:pt x="3524" y="1324"/>
                      <a:pt x="3213" y="1324"/>
                    </a:cubicBezTo>
                    <a:lnTo>
                      <a:pt x="2453" y="1324"/>
                    </a:lnTo>
                    <a:lnTo>
                      <a:pt x="2453" y="564"/>
                    </a:lnTo>
                    <a:cubicBezTo>
                      <a:pt x="2453" y="253"/>
                      <a:pt x="2200" y="0"/>
                      <a:pt x="18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3943929" y="1986296"/>
                <a:ext cx="140736" cy="140792"/>
              </a:xfrm>
              <a:custGeom>
                <a:rect b="b" l="l" r="r" t="t"/>
                <a:pathLst>
                  <a:path extrusionOk="0" h="2527" w="2526">
                    <a:moveTo>
                      <a:pt x="1263" y="191"/>
                    </a:moveTo>
                    <a:cubicBezTo>
                      <a:pt x="1380" y="191"/>
                      <a:pt x="1475" y="285"/>
                      <a:pt x="1475" y="402"/>
                    </a:cubicBezTo>
                    <a:lnTo>
                      <a:pt x="1475" y="958"/>
                    </a:lnTo>
                    <a:cubicBezTo>
                      <a:pt x="1475" y="1010"/>
                      <a:pt x="1517" y="1053"/>
                      <a:pt x="1570" y="1053"/>
                    </a:cubicBezTo>
                    <a:lnTo>
                      <a:pt x="2125" y="1053"/>
                    </a:lnTo>
                    <a:cubicBezTo>
                      <a:pt x="2242" y="1053"/>
                      <a:pt x="2336" y="1147"/>
                      <a:pt x="2336" y="1263"/>
                    </a:cubicBezTo>
                    <a:cubicBezTo>
                      <a:pt x="2336" y="1380"/>
                      <a:pt x="2242" y="1475"/>
                      <a:pt x="2125" y="1475"/>
                    </a:cubicBezTo>
                    <a:lnTo>
                      <a:pt x="1570" y="1475"/>
                    </a:lnTo>
                    <a:cubicBezTo>
                      <a:pt x="1517" y="1475"/>
                      <a:pt x="1475" y="1517"/>
                      <a:pt x="1475" y="1570"/>
                    </a:cubicBezTo>
                    <a:lnTo>
                      <a:pt x="1475" y="2126"/>
                    </a:lnTo>
                    <a:cubicBezTo>
                      <a:pt x="1475" y="2242"/>
                      <a:pt x="1380" y="2336"/>
                      <a:pt x="1263" y="2336"/>
                    </a:cubicBezTo>
                    <a:cubicBezTo>
                      <a:pt x="1147" y="2336"/>
                      <a:pt x="1053" y="2242"/>
                      <a:pt x="1053" y="2126"/>
                    </a:cubicBezTo>
                    <a:lnTo>
                      <a:pt x="1053" y="1570"/>
                    </a:lnTo>
                    <a:cubicBezTo>
                      <a:pt x="1053" y="1517"/>
                      <a:pt x="1010" y="1475"/>
                      <a:pt x="958" y="1475"/>
                    </a:cubicBezTo>
                    <a:lnTo>
                      <a:pt x="401" y="1475"/>
                    </a:lnTo>
                    <a:cubicBezTo>
                      <a:pt x="285" y="1475"/>
                      <a:pt x="190" y="1380"/>
                      <a:pt x="190" y="1263"/>
                    </a:cubicBezTo>
                    <a:cubicBezTo>
                      <a:pt x="190" y="1147"/>
                      <a:pt x="285" y="1053"/>
                      <a:pt x="401" y="1053"/>
                    </a:cubicBezTo>
                    <a:lnTo>
                      <a:pt x="958" y="1053"/>
                    </a:lnTo>
                    <a:cubicBezTo>
                      <a:pt x="1010" y="1053"/>
                      <a:pt x="1053" y="1010"/>
                      <a:pt x="1053" y="958"/>
                    </a:cubicBezTo>
                    <a:lnTo>
                      <a:pt x="1053" y="402"/>
                    </a:lnTo>
                    <a:cubicBezTo>
                      <a:pt x="1053" y="285"/>
                      <a:pt x="1147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1042" y="1"/>
                      <a:pt x="863" y="181"/>
                      <a:pt x="863" y="402"/>
                    </a:cubicBezTo>
                    <a:lnTo>
                      <a:pt x="863" y="863"/>
                    </a:lnTo>
                    <a:lnTo>
                      <a:pt x="401" y="863"/>
                    </a:lnTo>
                    <a:cubicBezTo>
                      <a:pt x="181" y="863"/>
                      <a:pt x="1" y="1042"/>
                      <a:pt x="1" y="1263"/>
                    </a:cubicBezTo>
                    <a:cubicBezTo>
                      <a:pt x="1" y="1485"/>
                      <a:pt x="181" y="1665"/>
                      <a:pt x="401" y="1665"/>
                    </a:cubicBezTo>
                    <a:lnTo>
                      <a:pt x="863" y="1665"/>
                    </a:lnTo>
                    <a:lnTo>
                      <a:pt x="863" y="2126"/>
                    </a:lnTo>
                    <a:cubicBezTo>
                      <a:pt x="863" y="2347"/>
                      <a:pt x="1042" y="2527"/>
                      <a:pt x="1263" y="2527"/>
                    </a:cubicBezTo>
                    <a:cubicBezTo>
                      <a:pt x="1484" y="2527"/>
                      <a:pt x="1664" y="2347"/>
                      <a:pt x="1664" y="2126"/>
                    </a:cubicBezTo>
                    <a:lnTo>
                      <a:pt x="1664" y="1665"/>
                    </a:lnTo>
                    <a:lnTo>
                      <a:pt x="2125" y="1665"/>
                    </a:lnTo>
                    <a:cubicBezTo>
                      <a:pt x="2346" y="1665"/>
                      <a:pt x="2526" y="1485"/>
                      <a:pt x="2526" y="1263"/>
                    </a:cubicBezTo>
                    <a:cubicBezTo>
                      <a:pt x="2526" y="1042"/>
                      <a:pt x="2346" y="863"/>
                      <a:pt x="2125" y="863"/>
                    </a:cubicBezTo>
                    <a:lnTo>
                      <a:pt x="1664" y="863"/>
                    </a:lnTo>
                    <a:lnTo>
                      <a:pt x="1664" y="402"/>
                    </a:lnTo>
                    <a:cubicBezTo>
                      <a:pt x="1664" y="181"/>
                      <a:pt x="1484" y="1"/>
                      <a:pt x="126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739680" y="2093936"/>
                <a:ext cx="173162" cy="173162"/>
              </a:xfrm>
              <a:custGeom>
                <a:rect b="b" l="l" r="r" t="t"/>
                <a:pathLst>
                  <a:path extrusionOk="0" h="3108" w="3108">
                    <a:moveTo>
                      <a:pt x="1555" y="190"/>
                    </a:moveTo>
                    <a:cubicBezTo>
                      <a:pt x="1713" y="190"/>
                      <a:pt x="1842" y="319"/>
                      <a:pt x="1842" y="477"/>
                    </a:cubicBezTo>
                    <a:lnTo>
                      <a:pt x="1842" y="1172"/>
                    </a:lnTo>
                    <a:cubicBezTo>
                      <a:pt x="1842" y="1224"/>
                      <a:pt x="1884" y="1267"/>
                      <a:pt x="1936" y="1267"/>
                    </a:cubicBezTo>
                    <a:lnTo>
                      <a:pt x="2631" y="1267"/>
                    </a:lnTo>
                    <a:cubicBezTo>
                      <a:pt x="2789" y="1267"/>
                      <a:pt x="2918" y="1395"/>
                      <a:pt x="2918" y="1554"/>
                    </a:cubicBezTo>
                    <a:cubicBezTo>
                      <a:pt x="2918" y="1712"/>
                      <a:pt x="2789" y="1842"/>
                      <a:pt x="2631" y="1842"/>
                    </a:cubicBezTo>
                    <a:lnTo>
                      <a:pt x="1936" y="1842"/>
                    </a:lnTo>
                    <a:cubicBezTo>
                      <a:pt x="1884" y="1842"/>
                      <a:pt x="1842" y="1884"/>
                      <a:pt x="1842" y="1936"/>
                    </a:cubicBezTo>
                    <a:lnTo>
                      <a:pt x="1842" y="2631"/>
                    </a:lnTo>
                    <a:cubicBezTo>
                      <a:pt x="1842" y="2789"/>
                      <a:pt x="1713" y="2918"/>
                      <a:pt x="1555" y="2918"/>
                    </a:cubicBezTo>
                    <a:cubicBezTo>
                      <a:pt x="1396" y="2918"/>
                      <a:pt x="1267" y="2789"/>
                      <a:pt x="1267" y="2631"/>
                    </a:cubicBezTo>
                    <a:lnTo>
                      <a:pt x="1267" y="1936"/>
                    </a:lnTo>
                    <a:cubicBezTo>
                      <a:pt x="1267" y="1884"/>
                      <a:pt x="1225" y="1842"/>
                      <a:pt x="1172" y="1842"/>
                    </a:cubicBezTo>
                    <a:lnTo>
                      <a:pt x="478" y="1842"/>
                    </a:lnTo>
                    <a:cubicBezTo>
                      <a:pt x="319" y="1842"/>
                      <a:pt x="191" y="1712"/>
                      <a:pt x="191" y="1554"/>
                    </a:cubicBezTo>
                    <a:cubicBezTo>
                      <a:pt x="191" y="1395"/>
                      <a:pt x="319" y="1267"/>
                      <a:pt x="478" y="1267"/>
                    </a:cubicBezTo>
                    <a:lnTo>
                      <a:pt x="1172" y="1267"/>
                    </a:lnTo>
                    <a:cubicBezTo>
                      <a:pt x="1225" y="1267"/>
                      <a:pt x="1267" y="1224"/>
                      <a:pt x="1267" y="1172"/>
                    </a:cubicBezTo>
                    <a:lnTo>
                      <a:pt x="1267" y="477"/>
                    </a:lnTo>
                    <a:cubicBezTo>
                      <a:pt x="1267" y="319"/>
                      <a:pt x="1396" y="190"/>
                      <a:pt x="1555" y="190"/>
                    </a:cubicBezTo>
                    <a:close/>
                    <a:moveTo>
                      <a:pt x="1555" y="0"/>
                    </a:moveTo>
                    <a:cubicBezTo>
                      <a:pt x="1292" y="0"/>
                      <a:pt x="1078" y="214"/>
                      <a:pt x="1078" y="477"/>
                    </a:cubicBezTo>
                    <a:lnTo>
                      <a:pt x="1078" y="1077"/>
                    </a:lnTo>
                    <a:lnTo>
                      <a:pt x="478" y="1077"/>
                    </a:lnTo>
                    <a:cubicBezTo>
                      <a:pt x="214" y="1077"/>
                      <a:pt x="0" y="1291"/>
                      <a:pt x="0" y="1554"/>
                    </a:cubicBezTo>
                    <a:cubicBezTo>
                      <a:pt x="0" y="1817"/>
                      <a:pt x="214" y="2031"/>
                      <a:pt x="478" y="2031"/>
                    </a:cubicBezTo>
                    <a:lnTo>
                      <a:pt x="1078" y="2031"/>
                    </a:lnTo>
                    <a:lnTo>
                      <a:pt x="1078" y="2631"/>
                    </a:lnTo>
                    <a:cubicBezTo>
                      <a:pt x="1078" y="2894"/>
                      <a:pt x="1292" y="3108"/>
                      <a:pt x="1555" y="3108"/>
                    </a:cubicBezTo>
                    <a:cubicBezTo>
                      <a:pt x="1817" y="3108"/>
                      <a:pt x="2031" y="2894"/>
                      <a:pt x="2031" y="2631"/>
                    </a:cubicBezTo>
                    <a:lnTo>
                      <a:pt x="2031" y="2031"/>
                    </a:lnTo>
                    <a:lnTo>
                      <a:pt x="2631" y="2031"/>
                    </a:lnTo>
                    <a:cubicBezTo>
                      <a:pt x="2894" y="2031"/>
                      <a:pt x="3108" y="1817"/>
                      <a:pt x="3108" y="1554"/>
                    </a:cubicBezTo>
                    <a:cubicBezTo>
                      <a:pt x="3108" y="1291"/>
                      <a:pt x="2894" y="1077"/>
                      <a:pt x="2631" y="1077"/>
                    </a:cubicBezTo>
                    <a:lnTo>
                      <a:pt x="2031" y="1077"/>
                    </a:lnTo>
                    <a:lnTo>
                      <a:pt x="2031" y="477"/>
                    </a:lnTo>
                    <a:cubicBezTo>
                      <a:pt x="2031" y="214"/>
                      <a:pt x="1817" y="0"/>
                      <a:pt x="155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" name="Google Shape;732;p20"/>
            <p:cNvSpPr/>
            <p:nvPr/>
          </p:nvSpPr>
          <p:spPr>
            <a:xfrm>
              <a:off x="5615755" y="3891235"/>
              <a:ext cx="58891" cy="58946"/>
            </a:xfrm>
            <a:custGeom>
              <a:rect b="b" l="l" r="r" t="t"/>
              <a:pathLst>
                <a:path extrusionOk="0" h="1058" w="1057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462188" y="2780575"/>
              <a:ext cx="1032298" cy="207120"/>
            </a:xfrm>
            <a:custGeom>
              <a:rect b="b" l="l" r="r" t="t"/>
              <a:pathLst>
                <a:path extrusionOk="0" h="3718" w="18059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398"/>
                  </a:lnTo>
                  <a:cubicBezTo>
                    <a:pt x="1" y="2228"/>
                    <a:pt x="1489" y="3717"/>
                    <a:pt x="3320" y="3717"/>
                  </a:cubicBezTo>
                  <a:lnTo>
                    <a:pt x="17964" y="3717"/>
                  </a:lnTo>
                  <a:cubicBezTo>
                    <a:pt x="18017" y="3717"/>
                    <a:pt x="18059" y="3675"/>
                    <a:pt x="18059" y="3622"/>
                  </a:cubicBezTo>
                  <a:cubicBezTo>
                    <a:pt x="18059" y="3570"/>
                    <a:pt x="18017" y="3528"/>
                    <a:pt x="17964" y="3528"/>
                  </a:cubicBezTo>
                  <a:lnTo>
                    <a:pt x="3320" y="3528"/>
                  </a:lnTo>
                  <a:cubicBezTo>
                    <a:pt x="1594" y="3528"/>
                    <a:pt x="190" y="2123"/>
                    <a:pt x="190" y="398"/>
                  </a:cubicBezTo>
                  <a:lnTo>
                    <a:pt x="190" y="96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594042" y="2780575"/>
              <a:ext cx="1032355" cy="207120"/>
            </a:xfrm>
            <a:custGeom>
              <a:rect b="b" l="l" r="r" t="t"/>
              <a:pathLst>
                <a:path extrusionOk="0" h="3718" w="18060">
                  <a:moveTo>
                    <a:pt x="17964" y="1"/>
                  </a:moveTo>
                  <a:cubicBezTo>
                    <a:pt x="17912" y="1"/>
                    <a:pt x="17870" y="43"/>
                    <a:pt x="17870" y="96"/>
                  </a:cubicBezTo>
                  <a:lnTo>
                    <a:pt x="17870" y="398"/>
                  </a:lnTo>
                  <a:cubicBezTo>
                    <a:pt x="17870" y="2123"/>
                    <a:pt x="16466" y="3528"/>
                    <a:pt x="14740" y="3528"/>
                  </a:cubicBezTo>
                  <a:lnTo>
                    <a:pt x="96" y="3528"/>
                  </a:lnTo>
                  <a:cubicBezTo>
                    <a:pt x="43" y="3528"/>
                    <a:pt x="1" y="3570"/>
                    <a:pt x="1" y="3622"/>
                  </a:cubicBezTo>
                  <a:cubicBezTo>
                    <a:pt x="1" y="3675"/>
                    <a:pt x="43" y="3717"/>
                    <a:pt x="96" y="3717"/>
                  </a:cubicBezTo>
                  <a:lnTo>
                    <a:pt x="14740" y="3717"/>
                  </a:lnTo>
                  <a:cubicBezTo>
                    <a:pt x="16570" y="3717"/>
                    <a:pt x="18060" y="2228"/>
                    <a:pt x="18060" y="398"/>
                  </a:cubicBezTo>
                  <a:lnTo>
                    <a:pt x="18060" y="96"/>
                  </a:lnTo>
                  <a:cubicBezTo>
                    <a:pt x="18060" y="43"/>
                    <a:pt x="18018" y="1"/>
                    <a:pt x="1796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594042" y="1649950"/>
              <a:ext cx="1032355" cy="207148"/>
            </a:xfrm>
            <a:custGeom>
              <a:rect b="b" l="l" r="r" t="t"/>
              <a:pathLst>
                <a:path extrusionOk="0" h="3718" w="18060">
                  <a:moveTo>
                    <a:pt x="96" y="1"/>
                  </a:moveTo>
                  <a:cubicBezTo>
                    <a:pt x="43" y="1"/>
                    <a:pt x="1" y="44"/>
                    <a:pt x="1" y="96"/>
                  </a:cubicBezTo>
                  <a:cubicBezTo>
                    <a:pt x="1" y="149"/>
                    <a:pt x="43" y="191"/>
                    <a:pt x="96" y="191"/>
                  </a:cubicBezTo>
                  <a:lnTo>
                    <a:pt x="14740" y="191"/>
                  </a:lnTo>
                  <a:cubicBezTo>
                    <a:pt x="16466" y="191"/>
                    <a:pt x="17870" y="1595"/>
                    <a:pt x="17870" y="3321"/>
                  </a:cubicBezTo>
                  <a:lnTo>
                    <a:pt x="17870" y="3623"/>
                  </a:lnTo>
                  <a:cubicBezTo>
                    <a:pt x="17870" y="3675"/>
                    <a:pt x="17912" y="3718"/>
                    <a:pt x="17964" y="3718"/>
                  </a:cubicBezTo>
                  <a:cubicBezTo>
                    <a:pt x="18018" y="3718"/>
                    <a:pt x="18060" y="3675"/>
                    <a:pt x="18060" y="3623"/>
                  </a:cubicBezTo>
                  <a:lnTo>
                    <a:pt x="18060" y="3321"/>
                  </a:lnTo>
                  <a:cubicBezTo>
                    <a:pt x="18060" y="1491"/>
                    <a:pt x="16570" y="1"/>
                    <a:pt x="1474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3462188" y="1649950"/>
              <a:ext cx="1032298" cy="207148"/>
            </a:xfrm>
            <a:custGeom>
              <a:rect b="b" l="l" r="r" t="t"/>
              <a:pathLst>
                <a:path extrusionOk="0" h="3718" w="18059">
                  <a:moveTo>
                    <a:pt x="3320" y="1"/>
                  </a:moveTo>
                  <a:cubicBezTo>
                    <a:pt x="1489" y="1"/>
                    <a:pt x="1" y="1491"/>
                    <a:pt x="1" y="3321"/>
                  </a:cubicBezTo>
                  <a:lnTo>
                    <a:pt x="1" y="3623"/>
                  </a:lnTo>
                  <a:cubicBezTo>
                    <a:pt x="1" y="3675"/>
                    <a:pt x="43" y="3718"/>
                    <a:pt x="95" y="3718"/>
                  </a:cubicBezTo>
                  <a:cubicBezTo>
                    <a:pt x="147" y="3718"/>
                    <a:pt x="190" y="3675"/>
                    <a:pt x="190" y="3623"/>
                  </a:cubicBezTo>
                  <a:lnTo>
                    <a:pt x="190" y="3321"/>
                  </a:lnTo>
                  <a:cubicBezTo>
                    <a:pt x="190" y="1595"/>
                    <a:pt x="1594" y="191"/>
                    <a:pt x="3320" y="191"/>
                  </a:cubicBezTo>
                  <a:lnTo>
                    <a:pt x="17964" y="191"/>
                  </a:lnTo>
                  <a:cubicBezTo>
                    <a:pt x="18017" y="191"/>
                    <a:pt x="18059" y="149"/>
                    <a:pt x="18059" y="96"/>
                  </a:cubicBezTo>
                  <a:cubicBezTo>
                    <a:pt x="18059" y="44"/>
                    <a:pt x="18017" y="1"/>
                    <a:pt x="1796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485140" y="1596182"/>
              <a:ext cx="118283" cy="118227"/>
            </a:xfrm>
            <a:custGeom>
              <a:rect b="b" l="l" r="r" t="t"/>
              <a:pathLst>
                <a:path extrusionOk="0" h="2122" w="2123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514836" y="1625822"/>
              <a:ext cx="58891" cy="58891"/>
            </a:xfrm>
            <a:custGeom>
              <a:rect b="b" l="l" r="r" t="t"/>
              <a:pathLst>
                <a:path extrusionOk="0" h="1057" w="1057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0"/>
            <p:cNvGrpSpPr/>
            <p:nvPr/>
          </p:nvGrpSpPr>
          <p:grpSpPr>
            <a:xfrm>
              <a:off x="8009710" y="1980158"/>
              <a:ext cx="459933" cy="355035"/>
              <a:chOff x="6145066" y="1676333"/>
              <a:chExt cx="463129" cy="357502"/>
            </a:xfrm>
          </p:grpSpPr>
          <p:sp>
            <p:nvSpPr>
              <p:cNvPr id="740" name="Google Shape;740;p20"/>
              <p:cNvSpPr/>
              <p:nvPr/>
            </p:nvSpPr>
            <p:spPr>
              <a:xfrm>
                <a:off x="6178656" y="1709873"/>
                <a:ext cx="429538" cy="323962"/>
              </a:xfrm>
              <a:custGeom>
                <a:rect b="b" l="l" r="r" t="t"/>
                <a:pathLst>
                  <a:path extrusionOk="0" h="6404" w="8491">
                    <a:moveTo>
                      <a:pt x="1008" y="1"/>
                    </a:moveTo>
                    <a:cubicBezTo>
                      <a:pt x="453" y="1"/>
                      <a:pt x="0" y="454"/>
                      <a:pt x="0" y="1008"/>
                    </a:cubicBezTo>
                    <a:lnTo>
                      <a:pt x="0" y="5396"/>
                    </a:lnTo>
                    <a:cubicBezTo>
                      <a:pt x="0" y="5950"/>
                      <a:pt x="453" y="6403"/>
                      <a:pt x="1008" y="6403"/>
                    </a:cubicBezTo>
                    <a:cubicBezTo>
                      <a:pt x="1561" y="6403"/>
                      <a:pt x="2014" y="5950"/>
                      <a:pt x="2014" y="5396"/>
                    </a:cubicBezTo>
                    <a:lnTo>
                      <a:pt x="2014" y="4057"/>
                    </a:lnTo>
                    <a:lnTo>
                      <a:pt x="6476" y="4057"/>
                    </a:lnTo>
                    <a:lnTo>
                      <a:pt x="6476" y="5396"/>
                    </a:lnTo>
                    <a:cubicBezTo>
                      <a:pt x="6476" y="5950"/>
                      <a:pt x="6929" y="6403"/>
                      <a:pt x="7484" y="6403"/>
                    </a:cubicBezTo>
                    <a:cubicBezTo>
                      <a:pt x="8037" y="6403"/>
                      <a:pt x="8490" y="5950"/>
                      <a:pt x="8490" y="5396"/>
                    </a:cubicBezTo>
                    <a:lnTo>
                      <a:pt x="8490" y="1008"/>
                    </a:lnTo>
                    <a:cubicBezTo>
                      <a:pt x="8490" y="454"/>
                      <a:pt x="8037" y="1"/>
                      <a:pt x="7484" y="1"/>
                    </a:cubicBezTo>
                    <a:cubicBezTo>
                      <a:pt x="6929" y="1"/>
                      <a:pt x="6476" y="454"/>
                      <a:pt x="6476" y="1008"/>
                    </a:cubicBezTo>
                    <a:lnTo>
                      <a:pt x="6476" y="2347"/>
                    </a:lnTo>
                    <a:lnTo>
                      <a:pt x="2014" y="2347"/>
                    </a:lnTo>
                    <a:lnTo>
                      <a:pt x="2014" y="1008"/>
                    </a:lnTo>
                    <a:cubicBezTo>
                      <a:pt x="2014" y="454"/>
                      <a:pt x="1561" y="1"/>
                      <a:pt x="100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6149821" y="1681088"/>
                <a:ext cx="429589" cy="323962"/>
              </a:xfrm>
              <a:custGeom>
                <a:rect b="b" l="l" r="r" t="t"/>
                <a:pathLst>
                  <a:path extrusionOk="0" h="6404" w="8492">
                    <a:moveTo>
                      <a:pt x="1008" y="1"/>
                    </a:moveTo>
                    <a:cubicBezTo>
                      <a:pt x="455" y="1"/>
                      <a:pt x="1" y="455"/>
                      <a:pt x="1" y="1008"/>
                    </a:cubicBezTo>
                    <a:lnTo>
                      <a:pt x="1" y="5396"/>
                    </a:lnTo>
                    <a:cubicBezTo>
                      <a:pt x="1" y="5950"/>
                      <a:pt x="455" y="6403"/>
                      <a:pt x="1008" y="6403"/>
                    </a:cubicBezTo>
                    <a:cubicBezTo>
                      <a:pt x="1562" y="6403"/>
                      <a:pt x="2015" y="5950"/>
                      <a:pt x="2015" y="5396"/>
                    </a:cubicBezTo>
                    <a:lnTo>
                      <a:pt x="2015" y="4057"/>
                    </a:lnTo>
                    <a:lnTo>
                      <a:pt x="6477" y="4057"/>
                    </a:lnTo>
                    <a:lnTo>
                      <a:pt x="6477" y="5396"/>
                    </a:lnTo>
                    <a:cubicBezTo>
                      <a:pt x="6477" y="5950"/>
                      <a:pt x="6930" y="6403"/>
                      <a:pt x="7484" y="6403"/>
                    </a:cubicBezTo>
                    <a:cubicBezTo>
                      <a:pt x="8038" y="6403"/>
                      <a:pt x="8491" y="5950"/>
                      <a:pt x="8491" y="5396"/>
                    </a:cubicBezTo>
                    <a:lnTo>
                      <a:pt x="8491" y="1008"/>
                    </a:lnTo>
                    <a:cubicBezTo>
                      <a:pt x="8491" y="455"/>
                      <a:pt x="8038" y="1"/>
                      <a:pt x="7484" y="1"/>
                    </a:cubicBezTo>
                    <a:cubicBezTo>
                      <a:pt x="6930" y="1"/>
                      <a:pt x="6477" y="455"/>
                      <a:pt x="6477" y="1008"/>
                    </a:cubicBezTo>
                    <a:lnTo>
                      <a:pt x="6477" y="2347"/>
                    </a:lnTo>
                    <a:lnTo>
                      <a:pt x="2015" y="2347"/>
                    </a:lnTo>
                    <a:lnTo>
                      <a:pt x="2015" y="1008"/>
                    </a:lnTo>
                    <a:cubicBezTo>
                      <a:pt x="2015" y="455"/>
                      <a:pt x="1562" y="1"/>
                      <a:pt x="1008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6514000" y="1681088"/>
                <a:ext cx="65410" cy="323962"/>
              </a:xfrm>
              <a:custGeom>
                <a:rect b="b" l="l" r="r" t="t"/>
                <a:pathLst>
                  <a:path extrusionOk="0" h="6404" w="1293">
                    <a:moveTo>
                      <a:pt x="285" y="1"/>
                    </a:moveTo>
                    <a:cubicBezTo>
                      <a:pt x="186" y="1"/>
                      <a:pt x="92" y="20"/>
                      <a:pt x="1" y="47"/>
                    </a:cubicBezTo>
                    <a:cubicBezTo>
                      <a:pt x="416" y="172"/>
                      <a:pt x="723" y="553"/>
                      <a:pt x="723" y="1008"/>
                    </a:cubicBezTo>
                    <a:lnTo>
                      <a:pt x="723" y="5396"/>
                    </a:lnTo>
                    <a:cubicBezTo>
                      <a:pt x="723" y="5851"/>
                      <a:pt x="416" y="6233"/>
                      <a:pt x="1" y="6357"/>
                    </a:cubicBezTo>
                    <a:cubicBezTo>
                      <a:pt x="92" y="6384"/>
                      <a:pt x="186" y="6403"/>
                      <a:pt x="285" y="6403"/>
                    </a:cubicBezTo>
                    <a:cubicBezTo>
                      <a:pt x="839" y="6403"/>
                      <a:pt x="1292" y="5950"/>
                      <a:pt x="1292" y="5396"/>
                    </a:cubicBezTo>
                    <a:lnTo>
                      <a:pt x="1292" y="1008"/>
                    </a:lnTo>
                    <a:cubicBezTo>
                      <a:pt x="1292" y="455"/>
                      <a:pt x="839" y="1"/>
                      <a:pt x="285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6186396" y="1681088"/>
                <a:ext cx="65410" cy="323962"/>
              </a:xfrm>
              <a:custGeom>
                <a:rect b="b" l="l" r="r" t="t"/>
                <a:pathLst>
                  <a:path extrusionOk="0" h="6404" w="1293">
                    <a:moveTo>
                      <a:pt x="285" y="1"/>
                    </a:moveTo>
                    <a:cubicBezTo>
                      <a:pt x="186" y="1"/>
                      <a:pt x="92" y="20"/>
                      <a:pt x="1" y="47"/>
                    </a:cubicBezTo>
                    <a:cubicBezTo>
                      <a:pt x="416" y="172"/>
                      <a:pt x="723" y="553"/>
                      <a:pt x="723" y="1008"/>
                    </a:cubicBezTo>
                    <a:lnTo>
                      <a:pt x="723" y="5396"/>
                    </a:lnTo>
                    <a:cubicBezTo>
                      <a:pt x="723" y="5851"/>
                      <a:pt x="416" y="6233"/>
                      <a:pt x="1" y="6357"/>
                    </a:cubicBezTo>
                    <a:cubicBezTo>
                      <a:pt x="92" y="6384"/>
                      <a:pt x="186" y="6403"/>
                      <a:pt x="285" y="6403"/>
                    </a:cubicBezTo>
                    <a:cubicBezTo>
                      <a:pt x="839" y="6403"/>
                      <a:pt x="1292" y="5950"/>
                      <a:pt x="1292" y="5396"/>
                    </a:cubicBezTo>
                    <a:lnTo>
                      <a:pt x="1292" y="1008"/>
                    </a:lnTo>
                    <a:cubicBezTo>
                      <a:pt x="1292" y="455"/>
                      <a:pt x="839" y="1"/>
                      <a:pt x="285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6448489" y="1800728"/>
                <a:ext cx="28987" cy="84683"/>
              </a:xfrm>
              <a:custGeom>
                <a:rect b="b" l="l" r="r" t="t"/>
                <a:pathLst>
                  <a:path extrusionOk="0" h="1674" w="573">
                    <a:moveTo>
                      <a:pt x="0" y="1"/>
                    </a:moveTo>
                    <a:lnTo>
                      <a:pt x="0" y="1674"/>
                    </a:lnTo>
                    <a:lnTo>
                      <a:pt x="573" y="1674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6145066" y="1676333"/>
                <a:ext cx="439150" cy="333473"/>
              </a:xfrm>
              <a:custGeom>
                <a:rect b="b" l="l" r="r" t="t"/>
                <a:pathLst>
                  <a:path extrusionOk="0" h="6592" w="8681">
                    <a:moveTo>
                      <a:pt x="6476" y="2536"/>
                    </a:moveTo>
                    <a:lnTo>
                      <a:pt x="6476" y="4056"/>
                    </a:lnTo>
                    <a:lnTo>
                      <a:pt x="2204" y="4056"/>
                    </a:lnTo>
                    <a:lnTo>
                      <a:pt x="2204" y="2536"/>
                    </a:lnTo>
                    <a:close/>
                    <a:moveTo>
                      <a:pt x="190" y="1332"/>
                    </a:moveTo>
                    <a:cubicBezTo>
                      <a:pt x="451" y="1376"/>
                      <a:pt x="651" y="1603"/>
                      <a:pt x="651" y="1877"/>
                    </a:cubicBezTo>
                    <a:lnTo>
                      <a:pt x="651" y="4714"/>
                    </a:lnTo>
                    <a:cubicBezTo>
                      <a:pt x="651" y="4988"/>
                      <a:pt x="451" y="5215"/>
                      <a:pt x="190" y="5261"/>
                    </a:cubicBezTo>
                    <a:lnTo>
                      <a:pt x="190" y="1332"/>
                    </a:lnTo>
                    <a:close/>
                    <a:moveTo>
                      <a:pt x="8491" y="1332"/>
                    </a:moveTo>
                    <a:lnTo>
                      <a:pt x="8491" y="5261"/>
                    </a:lnTo>
                    <a:cubicBezTo>
                      <a:pt x="8229" y="5215"/>
                      <a:pt x="8029" y="4988"/>
                      <a:pt x="8029" y="4714"/>
                    </a:cubicBezTo>
                    <a:lnTo>
                      <a:pt x="8029" y="1877"/>
                    </a:lnTo>
                    <a:cubicBezTo>
                      <a:pt x="8029" y="1603"/>
                      <a:pt x="8229" y="1376"/>
                      <a:pt x="8491" y="1332"/>
                    </a:cubicBezTo>
                    <a:close/>
                    <a:moveTo>
                      <a:pt x="1102" y="190"/>
                    </a:moveTo>
                    <a:cubicBezTo>
                      <a:pt x="1605" y="190"/>
                      <a:pt x="2015" y="599"/>
                      <a:pt x="2015" y="1102"/>
                    </a:cubicBezTo>
                    <a:lnTo>
                      <a:pt x="2015" y="2441"/>
                    </a:lnTo>
                    <a:lnTo>
                      <a:pt x="2015" y="4151"/>
                    </a:lnTo>
                    <a:lnTo>
                      <a:pt x="2015" y="5490"/>
                    </a:lnTo>
                    <a:cubicBezTo>
                      <a:pt x="2015" y="5993"/>
                      <a:pt x="1605" y="6402"/>
                      <a:pt x="1102" y="6402"/>
                    </a:cubicBezTo>
                    <a:cubicBezTo>
                      <a:pt x="599" y="6402"/>
                      <a:pt x="190" y="5993"/>
                      <a:pt x="190" y="5490"/>
                    </a:cubicBezTo>
                    <a:lnTo>
                      <a:pt x="190" y="5450"/>
                    </a:lnTo>
                    <a:cubicBezTo>
                      <a:pt x="556" y="5403"/>
                      <a:pt x="841" y="5092"/>
                      <a:pt x="841" y="4714"/>
                    </a:cubicBezTo>
                    <a:lnTo>
                      <a:pt x="841" y="1877"/>
                    </a:lnTo>
                    <a:cubicBezTo>
                      <a:pt x="841" y="1499"/>
                      <a:pt x="556" y="1189"/>
                      <a:pt x="190" y="1141"/>
                    </a:cubicBezTo>
                    <a:lnTo>
                      <a:pt x="190" y="1102"/>
                    </a:lnTo>
                    <a:cubicBezTo>
                      <a:pt x="190" y="599"/>
                      <a:pt x="599" y="190"/>
                      <a:pt x="1102" y="190"/>
                    </a:cubicBezTo>
                    <a:close/>
                    <a:moveTo>
                      <a:pt x="7578" y="190"/>
                    </a:moveTo>
                    <a:cubicBezTo>
                      <a:pt x="8081" y="190"/>
                      <a:pt x="8491" y="599"/>
                      <a:pt x="8491" y="1102"/>
                    </a:cubicBezTo>
                    <a:lnTo>
                      <a:pt x="8491" y="1141"/>
                    </a:lnTo>
                    <a:cubicBezTo>
                      <a:pt x="8124" y="1189"/>
                      <a:pt x="7839" y="1499"/>
                      <a:pt x="7839" y="1877"/>
                    </a:cubicBezTo>
                    <a:lnTo>
                      <a:pt x="7839" y="4714"/>
                    </a:lnTo>
                    <a:cubicBezTo>
                      <a:pt x="7839" y="5092"/>
                      <a:pt x="8124" y="5403"/>
                      <a:pt x="8491" y="5450"/>
                    </a:cubicBezTo>
                    <a:lnTo>
                      <a:pt x="8491" y="5490"/>
                    </a:lnTo>
                    <a:cubicBezTo>
                      <a:pt x="8491" y="5993"/>
                      <a:pt x="8081" y="6402"/>
                      <a:pt x="7578" y="6402"/>
                    </a:cubicBezTo>
                    <a:cubicBezTo>
                      <a:pt x="7075" y="6402"/>
                      <a:pt x="6666" y="5993"/>
                      <a:pt x="6666" y="5490"/>
                    </a:cubicBezTo>
                    <a:lnTo>
                      <a:pt x="6666" y="4151"/>
                    </a:lnTo>
                    <a:lnTo>
                      <a:pt x="6666" y="2441"/>
                    </a:lnTo>
                    <a:lnTo>
                      <a:pt x="6666" y="1102"/>
                    </a:lnTo>
                    <a:cubicBezTo>
                      <a:pt x="6666" y="599"/>
                      <a:pt x="7075" y="190"/>
                      <a:pt x="7578" y="190"/>
                    </a:cubicBezTo>
                    <a:close/>
                    <a:moveTo>
                      <a:pt x="1102" y="0"/>
                    </a:moveTo>
                    <a:cubicBezTo>
                      <a:pt x="495" y="0"/>
                      <a:pt x="0" y="494"/>
                      <a:pt x="0" y="1102"/>
                    </a:cubicBezTo>
                    <a:lnTo>
                      <a:pt x="0" y="5490"/>
                    </a:lnTo>
                    <a:cubicBezTo>
                      <a:pt x="0" y="6097"/>
                      <a:pt x="495" y="6592"/>
                      <a:pt x="1102" y="6592"/>
                    </a:cubicBezTo>
                    <a:cubicBezTo>
                      <a:pt x="1710" y="6592"/>
                      <a:pt x="2204" y="6097"/>
                      <a:pt x="2204" y="5490"/>
                    </a:cubicBezTo>
                    <a:lnTo>
                      <a:pt x="2204" y="4245"/>
                    </a:lnTo>
                    <a:lnTo>
                      <a:pt x="6476" y="4245"/>
                    </a:lnTo>
                    <a:lnTo>
                      <a:pt x="6476" y="5490"/>
                    </a:lnTo>
                    <a:cubicBezTo>
                      <a:pt x="6476" y="6097"/>
                      <a:pt x="6971" y="6592"/>
                      <a:pt x="7578" y="6592"/>
                    </a:cubicBezTo>
                    <a:cubicBezTo>
                      <a:pt x="8186" y="6592"/>
                      <a:pt x="8680" y="6097"/>
                      <a:pt x="8680" y="5490"/>
                    </a:cubicBezTo>
                    <a:lnTo>
                      <a:pt x="8680" y="1102"/>
                    </a:lnTo>
                    <a:cubicBezTo>
                      <a:pt x="8680" y="494"/>
                      <a:pt x="8186" y="0"/>
                      <a:pt x="7578" y="0"/>
                    </a:cubicBezTo>
                    <a:cubicBezTo>
                      <a:pt x="6971" y="0"/>
                      <a:pt x="6476" y="494"/>
                      <a:pt x="6476" y="1102"/>
                    </a:cubicBezTo>
                    <a:lnTo>
                      <a:pt x="6476" y="2346"/>
                    </a:lnTo>
                    <a:lnTo>
                      <a:pt x="2204" y="2346"/>
                    </a:lnTo>
                    <a:lnTo>
                      <a:pt x="2204" y="1102"/>
                    </a:lnTo>
                    <a:cubicBezTo>
                      <a:pt x="2204" y="494"/>
                      <a:pt x="1710" y="0"/>
                      <a:pt x="110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0"/>
            <p:cNvSpPr/>
            <p:nvPr/>
          </p:nvSpPr>
          <p:spPr>
            <a:xfrm>
              <a:off x="6083850" y="1530225"/>
              <a:ext cx="2164184" cy="207148"/>
            </a:xfrm>
            <a:custGeom>
              <a:rect b="b" l="l" r="r" t="t"/>
              <a:pathLst>
                <a:path extrusionOk="0" h="3718" w="34720">
                  <a:moveTo>
                    <a:pt x="3320" y="0"/>
                  </a:moveTo>
                  <a:cubicBezTo>
                    <a:pt x="1489" y="0"/>
                    <a:pt x="0" y="1490"/>
                    <a:pt x="0" y="3320"/>
                  </a:cubicBezTo>
                  <a:lnTo>
                    <a:pt x="0" y="3622"/>
                  </a:lnTo>
                  <a:cubicBezTo>
                    <a:pt x="0" y="3674"/>
                    <a:pt x="42" y="3717"/>
                    <a:pt x="95" y="3717"/>
                  </a:cubicBezTo>
                  <a:cubicBezTo>
                    <a:pt x="147" y="3717"/>
                    <a:pt x="190" y="3674"/>
                    <a:pt x="190" y="362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1400" y="190"/>
                  </a:lnTo>
                  <a:cubicBezTo>
                    <a:pt x="33126" y="190"/>
                    <a:pt x="34530" y="1594"/>
                    <a:pt x="34530" y="3320"/>
                  </a:cubicBezTo>
                  <a:lnTo>
                    <a:pt x="34530" y="3622"/>
                  </a:lnTo>
                  <a:cubicBezTo>
                    <a:pt x="34530" y="3674"/>
                    <a:pt x="34572" y="3717"/>
                    <a:pt x="34624" y="3717"/>
                  </a:cubicBezTo>
                  <a:cubicBezTo>
                    <a:pt x="34678" y="3717"/>
                    <a:pt x="34719" y="3674"/>
                    <a:pt x="34719" y="3622"/>
                  </a:cubicBezTo>
                  <a:lnTo>
                    <a:pt x="34719" y="3320"/>
                  </a:lnTo>
                  <a:cubicBezTo>
                    <a:pt x="34719" y="1490"/>
                    <a:pt x="33230" y="0"/>
                    <a:pt x="3140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090325" y="2577975"/>
              <a:ext cx="1027100" cy="207102"/>
            </a:xfrm>
            <a:custGeom>
              <a:rect b="b" l="l" r="r" t="t"/>
              <a:pathLst>
                <a:path extrusionOk="0" h="3717" w="16489">
                  <a:moveTo>
                    <a:pt x="95" y="1"/>
                  </a:moveTo>
                  <a:cubicBezTo>
                    <a:pt x="42" y="1"/>
                    <a:pt x="0" y="43"/>
                    <a:pt x="0" y="95"/>
                  </a:cubicBezTo>
                  <a:lnTo>
                    <a:pt x="0" y="397"/>
                  </a:lnTo>
                  <a:cubicBezTo>
                    <a:pt x="0" y="2228"/>
                    <a:pt x="1489" y="3717"/>
                    <a:pt x="3320" y="3717"/>
                  </a:cubicBezTo>
                  <a:lnTo>
                    <a:pt x="16393" y="3717"/>
                  </a:lnTo>
                  <a:cubicBezTo>
                    <a:pt x="16446" y="3717"/>
                    <a:pt x="16488" y="3675"/>
                    <a:pt x="16488" y="3623"/>
                  </a:cubicBezTo>
                  <a:cubicBezTo>
                    <a:pt x="16488" y="3570"/>
                    <a:pt x="16446" y="3527"/>
                    <a:pt x="16393" y="3527"/>
                  </a:cubicBezTo>
                  <a:lnTo>
                    <a:pt x="3320" y="3527"/>
                  </a:lnTo>
                  <a:cubicBezTo>
                    <a:pt x="1594" y="3527"/>
                    <a:pt x="190" y="2123"/>
                    <a:pt x="190" y="397"/>
                  </a:cubicBezTo>
                  <a:lnTo>
                    <a:pt x="190" y="95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7220233" y="2577984"/>
              <a:ext cx="1027801" cy="207093"/>
            </a:xfrm>
            <a:custGeom>
              <a:rect b="b" l="l" r="r" t="t"/>
              <a:pathLst>
                <a:path extrusionOk="0" h="3717" w="16489">
                  <a:moveTo>
                    <a:pt x="16393" y="1"/>
                  </a:moveTo>
                  <a:cubicBezTo>
                    <a:pt x="16341" y="1"/>
                    <a:pt x="16299" y="43"/>
                    <a:pt x="16299" y="95"/>
                  </a:cubicBezTo>
                  <a:lnTo>
                    <a:pt x="16299" y="397"/>
                  </a:lnTo>
                  <a:cubicBezTo>
                    <a:pt x="16299" y="2123"/>
                    <a:pt x="14895" y="3527"/>
                    <a:pt x="13169" y="3527"/>
                  </a:cubicBezTo>
                  <a:lnTo>
                    <a:pt x="95" y="3527"/>
                  </a:lnTo>
                  <a:cubicBezTo>
                    <a:pt x="42" y="3527"/>
                    <a:pt x="0" y="3570"/>
                    <a:pt x="0" y="3623"/>
                  </a:cubicBezTo>
                  <a:cubicBezTo>
                    <a:pt x="0" y="3675"/>
                    <a:pt x="42" y="3717"/>
                    <a:pt x="95" y="3717"/>
                  </a:cubicBezTo>
                  <a:lnTo>
                    <a:pt x="13169" y="3717"/>
                  </a:lnTo>
                  <a:cubicBezTo>
                    <a:pt x="14999" y="3717"/>
                    <a:pt x="16488" y="2228"/>
                    <a:pt x="16488" y="397"/>
                  </a:cubicBezTo>
                  <a:lnTo>
                    <a:pt x="16488" y="95"/>
                  </a:lnTo>
                  <a:cubicBezTo>
                    <a:pt x="16488" y="43"/>
                    <a:pt x="16447" y="1"/>
                    <a:pt x="1639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7106771" y="2720671"/>
              <a:ext cx="118283" cy="118283"/>
            </a:xfrm>
            <a:custGeom>
              <a:rect b="b" l="l" r="r" t="t"/>
              <a:pathLst>
                <a:path extrusionOk="0" h="2123" w="2123">
                  <a:moveTo>
                    <a:pt x="1062" y="190"/>
                  </a:moveTo>
                  <a:cubicBezTo>
                    <a:pt x="1542" y="190"/>
                    <a:pt x="1933" y="581"/>
                    <a:pt x="1933" y="1062"/>
                  </a:cubicBezTo>
                  <a:cubicBezTo>
                    <a:pt x="1933" y="1542"/>
                    <a:pt x="1542" y="1933"/>
                    <a:pt x="1062" y="1933"/>
                  </a:cubicBezTo>
                  <a:cubicBezTo>
                    <a:pt x="582" y="1933"/>
                    <a:pt x="190" y="1542"/>
                    <a:pt x="190" y="1062"/>
                  </a:cubicBezTo>
                  <a:cubicBezTo>
                    <a:pt x="190" y="581"/>
                    <a:pt x="582" y="190"/>
                    <a:pt x="1062" y="190"/>
                  </a:cubicBezTo>
                  <a:close/>
                  <a:moveTo>
                    <a:pt x="1062" y="1"/>
                  </a:moveTo>
                  <a:cubicBezTo>
                    <a:pt x="477" y="1"/>
                    <a:pt x="1" y="477"/>
                    <a:pt x="1" y="1062"/>
                  </a:cubicBezTo>
                  <a:cubicBezTo>
                    <a:pt x="1" y="1647"/>
                    <a:pt x="477" y="2122"/>
                    <a:pt x="1062" y="2122"/>
                  </a:cubicBezTo>
                  <a:cubicBezTo>
                    <a:pt x="1647" y="2122"/>
                    <a:pt x="2123" y="1647"/>
                    <a:pt x="2123" y="1062"/>
                  </a:cubicBezTo>
                  <a:cubicBezTo>
                    <a:pt x="2123" y="477"/>
                    <a:pt x="1647" y="1"/>
                    <a:pt x="106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7157725" y="2828300"/>
              <a:ext cx="1080110" cy="1097753"/>
            </a:xfrm>
            <a:custGeom>
              <a:rect b="b" l="l" r="r" t="t"/>
              <a:pathLst>
                <a:path extrusionOk="0" h="19703" w="19954">
                  <a:moveTo>
                    <a:pt x="96" y="1"/>
                  </a:moveTo>
                  <a:cubicBezTo>
                    <a:pt x="43" y="1"/>
                    <a:pt x="1" y="43"/>
                    <a:pt x="1" y="95"/>
                  </a:cubicBezTo>
                  <a:lnTo>
                    <a:pt x="1" y="665"/>
                  </a:lnTo>
                  <a:cubicBezTo>
                    <a:pt x="1" y="717"/>
                    <a:pt x="43" y="760"/>
                    <a:pt x="96" y="760"/>
                  </a:cubicBezTo>
                  <a:cubicBezTo>
                    <a:pt x="148" y="760"/>
                    <a:pt x="190" y="717"/>
                    <a:pt x="190" y="665"/>
                  </a:cubicBezTo>
                  <a:lnTo>
                    <a:pt x="190" y="95"/>
                  </a:lnTo>
                  <a:cubicBezTo>
                    <a:pt x="190" y="43"/>
                    <a:pt x="148" y="1"/>
                    <a:pt x="96" y="1"/>
                  </a:cubicBezTo>
                  <a:close/>
                  <a:moveTo>
                    <a:pt x="96" y="1139"/>
                  </a:moveTo>
                  <a:cubicBezTo>
                    <a:pt x="43" y="1139"/>
                    <a:pt x="1" y="1181"/>
                    <a:pt x="1" y="1234"/>
                  </a:cubicBezTo>
                  <a:lnTo>
                    <a:pt x="1" y="1587"/>
                  </a:lnTo>
                  <a:cubicBezTo>
                    <a:pt x="1" y="1662"/>
                    <a:pt x="3" y="1736"/>
                    <a:pt x="8" y="1808"/>
                  </a:cubicBezTo>
                  <a:cubicBezTo>
                    <a:pt x="11" y="1859"/>
                    <a:pt x="52" y="1897"/>
                    <a:pt x="102" y="1897"/>
                  </a:cubicBezTo>
                  <a:lnTo>
                    <a:pt x="108" y="1897"/>
                  </a:lnTo>
                  <a:cubicBezTo>
                    <a:pt x="160" y="1894"/>
                    <a:pt x="201" y="1849"/>
                    <a:pt x="197" y="1797"/>
                  </a:cubicBezTo>
                  <a:cubicBezTo>
                    <a:pt x="193" y="1728"/>
                    <a:pt x="190" y="1658"/>
                    <a:pt x="190" y="1587"/>
                  </a:cubicBezTo>
                  <a:lnTo>
                    <a:pt x="190" y="1234"/>
                  </a:lnTo>
                  <a:cubicBezTo>
                    <a:pt x="190" y="1181"/>
                    <a:pt x="148" y="1139"/>
                    <a:pt x="96" y="1139"/>
                  </a:cubicBezTo>
                  <a:close/>
                  <a:moveTo>
                    <a:pt x="185" y="2270"/>
                  </a:moveTo>
                  <a:cubicBezTo>
                    <a:pt x="178" y="2270"/>
                    <a:pt x="170" y="2271"/>
                    <a:pt x="163" y="2273"/>
                  </a:cubicBezTo>
                  <a:cubicBezTo>
                    <a:pt x="112" y="2285"/>
                    <a:pt x="80" y="2336"/>
                    <a:pt x="92" y="2386"/>
                  </a:cubicBezTo>
                  <a:cubicBezTo>
                    <a:pt x="136" y="2577"/>
                    <a:pt x="197" y="2764"/>
                    <a:pt x="272" y="2943"/>
                  </a:cubicBezTo>
                  <a:cubicBezTo>
                    <a:pt x="287" y="2979"/>
                    <a:pt x="322" y="3001"/>
                    <a:pt x="360" y="3001"/>
                  </a:cubicBezTo>
                  <a:cubicBezTo>
                    <a:pt x="372" y="3001"/>
                    <a:pt x="384" y="2998"/>
                    <a:pt x="396" y="2993"/>
                  </a:cubicBezTo>
                  <a:cubicBezTo>
                    <a:pt x="444" y="2973"/>
                    <a:pt x="467" y="2917"/>
                    <a:pt x="447" y="2869"/>
                  </a:cubicBezTo>
                  <a:cubicBezTo>
                    <a:pt x="376" y="2700"/>
                    <a:pt x="318" y="2523"/>
                    <a:pt x="277" y="2344"/>
                  </a:cubicBezTo>
                  <a:cubicBezTo>
                    <a:pt x="267" y="2300"/>
                    <a:pt x="228" y="2270"/>
                    <a:pt x="185" y="2270"/>
                  </a:cubicBezTo>
                  <a:close/>
                  <a:moveTo>
                    <a:pt x="623" y="3315"/>
                  </a:moveTo>
                  <a:cubicBezTo>
                    <a:pt x="605" y="3315"/>
                    <a:pt x="587" y="3320"/>
                    <a:pt x="572" y="3330"/>
                  </a:cubicBezTo>
                  <a:cubicBezTo>
                    <a:pt x="527" y="3358"/>
                    <a:pt x="514" y="3417"/>
                    <a:pt x="542" y="3461"/>
                  </a:cubicBezTo>
                  <a:cubicBezTo>
                    <a:pt x="646" y="3625"/>
                    <a:pt x="765" y="3782"/>
                    <a:pt x="894" y="3927"/>
                  </a:cubicBezTo>
                  <a:cubicBezTo>
                    <a:pt x="913" y="3948"/>
                    <a:pt x="939" y="3958"/>
                    <a:pt x="965" y="3958"/>
                  </a:cubicBezTo>
                  <a:cubicBezTo>
                    <a:pt x="987" y="3958"/>
                    <a:pt x="1010" y="3950"/>
                    <a:pt x="1028" y="3934"/>
                  </a:cubicBezTo>
                  <a:cubicBezTo>
                    <a:pt x="1067" y="3899"/>
                    <a:pt x="1070" y="3839"/>
                    <a:pt x="1035" y="3801"/>
                  </a:cubicBezTo>
                  <a:cubicBezTo>
                    <a:pt x="913" y="3663"/>
                    <a:pt x="800" y="3515"/>
                    <a:pt x="703" y="3359"/>
                  </a:cubicBezTo>
                  <a:cubicBezTo>
                    <a:pt x="684" y="3331"/>
                    <a:pt x="654" y="3315"/>
                    <a:pt x="623" y="3315"/>
                  </a:cubicBezTo>
                  <a:close/>
                  <a:moveTo>
                    <a:pt x="1378" y="4160"/>
                  </a:moveTo>
                  <a:cubicBezTo>
                    <a:pt x="1350" y="4160"/>
                    <a:pt x="1322" y="4172"/>
                    <a:pt x="1303" y="4195"/>
                  </a:cubicBezTo>
                  <a:cubicBezTo>
                    <a:pt x="1271" y="4236"/>
                    <a:pt x="1277" y="4296"/>
                    <a:pt x="1318" y="4328"/>
                  </a:cubicBezTo>
                  <a:cubicBezTo>
                    <a:pt x="1470" y="4450"/>
                    <a:pt x="1633" y="4560"/>
                    <a:pt x="1803" y="4654"/>
                  </a:cubicBezTo>
                  <a:cubicBezTo>
                    <a:pt x="1818" y="4663"/>
                    <a:pt x="1833" y="4666"/>
                    <a:pt x="1849" y="4666"/>
                  </a:cubicBezTo>
                  <a:cubicBezTo>
                    <a:pt x="1882" y="4666"/>
                    <a:pt x="1915" y="4649"/>
                    <a:pt x="1932" y="4618"/>
                  </a:cubicBezTo>
                  <a:cubicBezTo>
                    <a:pt x="1957" y="4572"/>
                    <a:pt x="1942" y="4514"/>
                    <a:pt x="1895" y="4489"/>
                  </a:cubicBezTo>
                  <a:cubicBezTo>
                    <a:pt x="1735" y="4399"/>
                    <a:pt x="1580" y="4295"/>
                    <a:pt x="1437" y="4180"/>
                  </a:cubicBezTo>
                  <a:cubicBezTo>
                    <a:pt x="1420" y="4166"/>
                    <a:pt x="1399" y="4160"/>
                    <a:pt x="1378" y="4160"/>
                  </a:cubicBezTo>
                  <a:close/>
                  <a:moveTo>
                    <a:pt x="2368" y="4711"/>
                  </a:moveTo>
                  <a:cubicBezTo>
                    <a:pt x="2329" y="4711"/>
                    <a:pt x="2291" y="4735"/>
                    <a:pt x="2277" y="4774"/>
                  </a:cubicBezTo>
                  <a:cubicBezTo>
                    <a:pt x="2259" y="4823"/>
                    <a:pt x="2286" y="4877"/>
                    <a:pt x="2335" y="4895"/>
                  </a:cubicBezTo>
                  <a:cubicBezTo>
                    <a:pt x="2519" y="4960"/>
                    <a:pt x="2708" y="5010"/>
                    <a:pt x="2900" y="5044"/>
                  </a:cubicBezTo>
                  <a:cubicBezTo>
                    <a:pt x="2906" y="5045"/>
                    <a:pt x="2911" y="5045"/>
                    <a:pt x="2916" y="5045"/>
                  </a:cubicBezTo>
                  <a:cubicBezTo>
                    <a:pt x="2961" y="5045"/>
                    <a:pt x="3002" y="5013"/>
                    <a:pt x="3009" y="4966"/>
                  </a:cubicBezTo>
                  <a:cubicBezTo>
                    <a:pt x="3019" y="4915"/>
                    <a:pt x="2984" y="4866"/>
                    <a:pt x="2933" y="4857"/>
                  </a:cubicBezTo>
                  <a:cubicBezTo>
                    <a:pt x="2752" y="4825"/>
                    <a:pt x="2572" y="4778"/>
                    <a:pt x="2398" y="4716"/>
                  </a:cubicBezTo>
                  <a:cubicBezTo>
                    <a:pt x="2388" y="4712"/>
                    <a:pt x="2378" y="4711"/>
                    <a:pt x="2368" y="4711"/>
                  </a:cubicBezTo>
                  <a:close/>
                  <a:moveTo>
                    <a:pt x="3482" y="4907"/>
                  </a:moveTo>
                  <a:cubicBezTo>
                    <a:pt x="3429" y="4907"/>
                    <a:pt x="3387" y="4950"/>
                    <a:pt x="3387" y="5002"/>
                  </a:cubicBezTo>
                  <a:cubicBezTo>
                    <a:pt x="3387" y="5055"/>
                    <a:pt x="3429" y="5097"/>
                    <a:pt x="3482" y="5097"/>
                  </a:cubicBezTo>
                  <a:lnTo>
                    <a:pt x="4051" y="5097"/>
                  </a:lnTo>
                  <a:cubicBezTo>
                    <a:pt x="4104" y="5097"/>
                    <a:pt x="4146" y="5055"/>
                    <a:pt x="4146" y="5002"/>
                  </a:cubicBezTo>
                  <a:cubicBezTo>
                    <a:pt x="4146" y="4950"/>
                    <a:pt x="4104" y="4907"/>
                    <a:pt x="4051" y="4907"/>
                  </a:cubicBezTo>
                  <a:close/>
                  <a:moveTo>
                    <a:pt x="4620" y="4907"/>
                  </a:moveTo>
                  <a:cubicBezTo>
                    <a:pt x="4568" y="4907"/>
                    <a:pt x="4525" y="4950"/>
                    <a:pt x="4525" y="5002"/>
                  </a:cubicBezTo>
                  <a:cubicBezTo>
                    <a:pt x="4525" y="5055"/>
                    <a:pt x="4568" y="5097"/>
                    <a:pt x="4620" y="5097"/>
                  </a:cubicBezTo>
                  <a:lnTo>
                    <a:pt x="5190" y="5097"/>
                  </a:lnTo>
                  <a:cubicBezTo>
                    <a:pt x="5242" y="5097"/>
                    <a:pt x="5284" y="5055"/>
                    <a:pt x="5284" y="5002"/>
                  </a:cubicBezTo>
                  <a:cubicBezTo>
                    <a:pt x="5284" y="4950"/>
                    <a:pt x="5242" y="4907"/>
                    <a:pt x="5190" y="4907"/>
                  </a:cubicBezTo>
                  <a:close/>
                  <a:moveTo>
                    <a:pt x="5758" y="4907"/>
                  </a:moveTo>
                  <a:cubicBezTo>
                    <a:pt x="5706" y="4907"/>
                    <a:pt x="5664" y="4950"/>
                    <a:pt x="5664" y="5002"/>
                  </a:cubicBezTo>
                  <a:cubicBezTo>
                    <a:pt x="5664" y="5055"/>
                    <a:pt x="5706" y="5097"/>
                    <a:pt x="5758" y="5097"/>
                  </a:cubicBezTo>
                  <a:lnTo>
                    <a:pt x="6327" y="5097"/>
                  </a:lnTo>
                  <a:cubicBezTo>
                    <a:pt x="6380" y="5097"/>
                    <a:pt x="6423" y="5055"/>
                    <a:pt x="6423" y="5002"/>
                  </a:cubicBezTo>
                  <a:cubicBezTo>
                    <a:pt x="6423" y="4950"/>
                    <a:pt x="6380" y="4907"/>
                    <a:pt x="6327" y="4907"/>
                  </a:cubicBezTo>
                  <a:close/>
                  <a:moveTo>
                    <a:pt x="6897" y="4907"/>
                  </a:moveTo>
                  <a:cubicBezTo>
                    <a:pt x="6844" y="4907"/>
                    <a:pt x="6801" y="4950"/>
                    <a:pt x="6801" y="5002"/>
                  </a:cubicBezTo>
                  <a:cubicBezTo>
                    <a:pt x="6801" y="5055"/>
                    <a:pt x="6844" y="5097"/>
                    <a:pt x="6897" y="5097"/>
                  </a:cubicBezTo>
                  <a:lnTo>
                    <a:pt x="7466" y="5097"/>
                  </a:lnTo>
                  <a:cubicBezTo>
                    <a:pt x="7518" y="5097"/>
                    <a:pt x="7560" y="5055"/>
                    <a:pt x="7560" y="5002"/>
                  </a:cubicBezTo>
                  <a:cubicBezTo>
                    <a:pt x="7560" y="4950"/>
                    <a:pt x="7518" y="4907"/>
                    <a:pt x="7466" y="4907"/>
                  </a:cubicBezTo>
                  <a:close/>
                  <a:moveTo>
                    <a:pt x="8035" y="4907"/>
                  </a:moveTo>
                  <a:cubicBezTo>
                    <a:pt x="7983" y="4907"/>
                    <a:pt x="7940" y="4950"/>
                    <a:pt x="7940" y="5002"/>
                  </a:cubicBezTo>
                  <a:cubicBezTo>
                    <a:pt x="7940" y="5055"/>
                    <a:pt x="7983" y="5097"/>
                    <a:pt x="8035" y="5097"/>
                  </a:cubicBezTo>
                  <a:lnTo>
                    <a:pt x="8604" y="5097"/>
                  </a:lnTo>
                  <a:cubicBezTo>
                    <a:pt x="8656" y="5097"/>
                    <a:pt x="8699" y="5055"/>
                    <a:pt x="8699" y="5002"/>
                  </a:cubicBezTo>
                  <a:cubicBezTo>
                    <a:pt x="8699" y="4950"/>
                    <a:pt x="8656" y="4907"/>
                    <a:pt x="8604" y="4907"/>
                  </a:cubicBezTo>
                  <a:close/>
                  <a:moveTo>
                    <a:pt x="9173" y="4907"/>
                  </a:moveTo>
                  <a:cubicBezTo>
                    <a:pt x="9121" y="4907"/>
                    <a:pt x="9079" y="4950"/>
                    <a:pt x="9079" y="5002"/>
                  </a:cubicBezTo>
                  <a:cubicBezTo>
                    <a:pt x="9079" y="5055"/>
                    <a:pt x="9121" y="5097"/>
                    <a:pt x="9173" y="5097"/>
                  </a:cubicBezTo>
                  <a:lnTo>
                    <a:pt x="9742" y="5097"/>
                  </a:lnTo>
                  <a:cubicBezTo>
                    <a:pt x="9795" y="5097"/>
                    <a:pt x="9837" y="5055"/>
                    <a:pt x="9837" y="5002"/>
                  </a:cubicBezTo>
                  <a:cubicBezTo>
                    <a:pt x="9837" y="4950"/>
                    <a:pt x="9795" y="4907"/>
                    <a:pt x="9742" y="4907"/>
                  </a:cubicBezTo>
                  <a:close/>
                  <a:moveTo>
                    <a:pt x="10311" y="4907"/>
                  </a:moveTo>
                  <a:cubicBezTo>
                    <a:pt x="10259" y="4907"/>
                    <a:pt x="10216" y="4950"/>
                    <a:pt x="10216" y="5002"/>
                  </a:cubicBezTo>
                  <a:cubicBezTo>
                    <a:pt x="10216" y="5055"/>
                    <a:pt x="10259" y="5097"/>
                    <a:pt x="10311" y="5097"/>
                  </a:cubicBezTo>
                  <a:lnTo>
                    <a:pt x="10881" y="5097"/>
                  </a:lnTo>
                  <a:cubicBezTo>
                    <a:pt x="10933" y="5097"/>
                    <a:pt x="10975" y="5055"/>
                    <a:pt x="10975" y="5002"/>
                  </a:cubicBezTo>
                  <a:cubicBezTo>
                    <a:pt x="10975" y="4950"/>
                    <a:pt x="10933" y="4907"/>
                    <a:pt x="10881" y="4907"/>
                  </a:cubicBezTo>
                  <a:close/>
                  <a:moveTo>
                    <a:pt x="11449" y="4907"/>
                  </a:moveTo>
                  <a:cubicBezTo>
                    <a:pt x="11397" y="4907"/>
                    <a:pt x="11355" y="4950"/>
                    <a:pt x="11355" y="5002"/>
                  </a:cubicBezTo>
                  <a:cubicBezTo>
                    <a:pt x="11355" y="5055"/>
                    <a:pt x="11397" y="5097"/>
                    <a:pt x="11449" y="5097"/>
                  </a:cubicBezTo>
                  <a:lnTo>
                    <a:pt x="12018" y="5097"/>
                  </a:lnTo>
                  <a:cubicBezTo>
                    <a:pt x="12071" y="5097"/>
                    <a:pt x="12114" y="5055"/>
                    <a:pt x="12114" y="5002"/>
                  </a:cubicBezTo>
                  <a:cubicBezTo>
                    <a:pt x="12114" y="4950"/>
                    <a:pt x="12071" y="4907"/>
                    <a:pt x="12018" y="4907"/>
                  </a:cubicBezTo>
                  <a:close/>
                  <a:moveTo>
                    <a:pt x="12588" y="4907"/>
                  </a:moveTo>
                  <a:cubicBezTo>
                    <a:pt x="12535" y="4907"/>
                    <a:pt x="12493" y="4950"/>
                    <a:pt x="12493" y="5002"/>
                  </a:cubicBezTo>
                  <a:cubicBezTo>
                    <a:pt x="12493" y="5055"/>
                    <a:pt x="12535" y="5097"/>
                    <a:pt x="12588" y="5097"/>
                  </a:cubicBezTo>
                  <a:lnTo>
                    <a:pt x="13157" y="5097"/>
                  </a:lnTo>
                  <a:cubicBezTo>
                    <a:pt x="13209" y="5097"/>
                    <a:pt x="13251" y="5055"/>
                    <a:pt x="13251" y="5002"/>
                  </a:cubicBezTo>
                  <a:cubicBezTo>
                    <a:pt x="13251" y="4950"/>
                    <a:pt x="13209" y="4907"/>
                    <a:pt x="13157" y="4907"/>
                  </a:cubicBezTo>
                  <a:close/>
                  <a:moveTo>
                    <a:pt x="13725" y="4907"/>
                  </a:moveTo>
                  <a:cubicBezTo>
                    <a:pt x="13673" y="4907"/>
                    <a:pt x="13631" y="4950"/>
                    <a:pt x="13631" y="5002"/>
                  </a:cubicBezTo>
                  <a:cubicBezTo>
                    <a:pt x="13631" y="5055"/>
                    <a:pt x="13673" y="5097"/>
                    <a:pt x="13725" y="5097"/>
                  </a:cubicBezTo>
                  <a:lnTo>
                    <a:pt x="14295" y="5097"/>
                  </a:lnTo>
                  <a:cubicBezTo>
                    <a:pt x="14347" y="5097"/>
                    <a:pt x="14390" y="5055"/>
                    <a:pt x="14390" y="5002"/>
                  </a:cubicBezTo>
                  <a:cubicBezTo>
                    <a:pt x="14390" y="4950"/>
                    <a:pt x="14347" y="4907"/>
                    <a:pt x="14295" y="4907"/>
                  </a:cubicBezTo>
                  <a:close/>
                  <a:moveTo>
                    <a:pt x="14864" y="4907"/>
                  </a:moveTo>
                  <a:cubicBezTo>
                    <a:pt x="14812" y="4907"/>
                    <a:pt x="14769" y="4950"/>
                    <a:pt x="14769" y="5002"/>
                  </a:cubicBezTo>
                  <a:cubicBezTo>
                    <a:pt x="14769" y="5055"/>
                    <a:pt x="14812" y="5097"/>
                    <a:pt x="14864" y="5097"/>
                  </a:cubicBezTo>
                  <a:lnTo>
                    <a:pt x="15433" y="5097"/>
                  </a:lnTo>
                  <a:cubicBezTo>
                    <a:pt x="15486" y="5097"/>
                    <a:pt x="15528" y="5055"/>
                    <a:pt x="15528" y="5002"/>
                  </a:cubicBezTo>
                  <a:cubicBezTo>
                    <a:pt x="15528" y="4950"/>
                    <a:pt x="15486" y="4907"/>
                    <a:pt x="15433" y="4907"/>
                  </a:cubicBezTo>
                  <a:close/>
                  <a:moveTo>
                    <a:pt x="16003" y="4907"/>
                  </a:moveTo>
                  <a:cubicBezTo>
                    <a:pt x="15950" y="4907"/>
                    <a:pt x="15907" y="4950"/>
                    <a:pt x="15907" y="5002"/>
                  </a:cubicBezTo>
                  <a:cubicBezTo>
                    <a:pt x="15907" y="5055"/>
                    <a:pt x="15950" y="5097"/>
                    <a:pt x="16003" y="5097"/>
                  </a:cubicBezTo>
                  <a:lnTo>
                    <a:pt x="16444" y="5097"/>
                  </a:lnTo>
                  <a:cubicBezTo>
                    <a:pt x="16485" y="5097"/>
                    <a:pt x="16526" y="5097"/>
                    <a:pt x="16567" y="5099"/>
                  </a:cubicBezTo>
                  <a:lnTo>
                    <a:pt x="16571" y="5099"/>
                  </a:lnTo>
                  <a:cubicBezTo>
                    <a:pt x="16622" y="5099"/>
                    <a:pt x="16664" y="5059"/>
                    <a:pt x="16666" y="5008"/>
                  </a:cubicBezTo>
                  <a:cubicBezTo>
                    <a:pt x="16668" y="4956"/>
                    <a:pt x="16628" y="4911"/>
                    <a:pt x="16574" y="4910"/>
                  </a:cubicBezTo>
                  <a:cubicBezTo>
                    <a:pt x="16532" y="4908"/>
                    <a:pt x="16488" y="4907"/>
                    <a:pt x="16444" y="4907"/>
                  </a:cubicBezTo>
                  <a:close/>
                  <a:moveTo>
                    <a:pt x="17135" y="4977"/>
                  </a:moveTo>
                  <a:cubicBezTo>
                    <a:pt x="17091" y="4977"/>
                    <a:pt x="17052" y="5008"/>
                    <a:pt x="17042" y="5053"/>
                  </a:cubicBezTo>
                  <a:cubicBezTo>
                    <a:pt x="17032" y="5104"/>
                    <a:pt x="17065" y="5154"/>
                    <a:pt x="17116" y="5165"/>
                  </a:cubicBezTo>
                  <a:cubicBezTo>
                    <a:pt x="17297" y="5202"/>
                    <a:pt x="17475" y="5255"/>
                    <a:pt x="17647" y="5321"/>
                  </a:cubicBezTo>
                  <a:cubicBezTo>
                    <a:pt x="17658" y="5325"/>
                    <a:pt x="17669" y="5328"/>
                    <a:pt x="17681" y="5328"/>
                  </a:cubicBezTo>
                  <a:cubicBezTo>
                    <a:pt x="17719" y="5328"/>
                    <a:pt x="17755" y="5304"/>
                    <a:pt x="17769" y="5267"/>
                  </a:cubicBezTo>
                  <a:cubicBezTo>
                    <a:pt x="17788" y="5218"/>
                    <a:pt x="17764" y="5163"/>
                    <a:pt x="17715" y="5145"/>
                  </a:cubicBezTo>
                  <a:cubicBezTo>
                    <a:pt x="17534" y="5074"/>
                    <a:pt x="17345" y="5018"/>
                    <a:pt x="17154" y="4979"/>
                  </a:cubicBezTo>
                  <a:cubicBezTo>
                    <a:pt x="17148" y="4977"/>
                    <a:pt x="17141" y="4977"/>
                    <a:pt x="17135" y="4977"/>
                  </a:cubicBezTo>
                  <a:close/>
                  <a:moveTo>
                    <a:pt x="18192" y="5387"/>
                  </a:moveTo>
                  <a:cubicBezTo>
                    <a:pt x="18159" y="5387"/>
                    <a:pt x="18128" y="5404"/>
                    <a:pt x="18110" y="5434"/>
                  </a:cubicBezTo>
                  <a:cubicBezTo>
                    <a:pt x="18083" y="5479"/>
                    <a:pt x="18098" y="5537"/>
                    <a:pt x="18143" y="5564"/>
                  </a:cubicBezTo>
                  <a:cubicBezTo>
                    <a:pt x="18301" y="5658"/>
                    <a:pt x="18452" y="5766"/>
                    <a:pt x="18592" y="5885"/>
                  </a:cubicBezTo>
                  <a:cubicBezTo>
                    <a:pt x="18611" y="5901"/>
                    <a:pt x="18632" y="5908"/>
                    <a:pt x="18653" y="5908"/>
                  </a:cubicBezTo>
                  <a:cubicBezTo>
                    <a:pt x="18680" y="5908"/>
                    <a:pt x="18708" y="5896"/>
                    <a:pt x="18726" y="5875"/>
                  </a:cubicBezTo>
                  <a:cubicBezTo>
                    <a:pt x="18760" y="5834"/>
                    <a:pt x="18756" y="5775"/>
                    <a:pt x="18715" y="5741"/>
                  </a:cubicBezTo>
                  <a:cubicBezTo>
                    <a:pt x="18567" y="5614"/>
                    <a:pt x="18407" y="5500"/>
                    <a:pt x="18240" y="5400"/>
                  </a:cubicBezTo>
                  <a:cubicBezTo>
                    <a:pt x="18225" y="5392"/>
                    <a:pt x="18209" y="5387"/>
                    <a:pt x="18192" y="5387"/>
                  </a:cubicBezTo>
                  <a:close/>
                  <a:moveTo>
                    <a:pt x="19055" y="6121"/>
                  </a:moveTo>
                  <a:cubicBezTo>
                    <a:pt x="19033" y="6121"/>
                    <a:pt x="19012" y="6128"/>
                    <a:pt x="18994" y="6143"/>
                  </a:cubicBezTo>
                  <a:cubicBezTo>
                    <a:pt x="18954" y="6177"/>
                    <a:pt x="18949" y="6237"/>
                    <a:pt x="18983" y="6277"/>
                  </a:cubicBezTo>
                  <a:cubicBezTo>
                    <a:pt x="19101" y="6418"/>
                    <a:pt x="19209" y="6570"/>
                    <a:pt x="19302" y="6728"/>
                  </a:cubicBezTo>
                  <a:cubicBezTo>
                    <a:pt x="19320" y="6757"/>
                    <a:pt x="19352" y="6774"/>
                    <a:pt x="19384" y="6774"/>
                  </a:cubicBezTo>
                  <a:cubicBezTo>
                    <a:pt x="19401" y="6774"/>
                    <a:pt x="19417" y="6769"/>
                    <a:pt x="19432" y="6761"/>
                  </a:cubicBezTo>
                  <a:cubicBezTo>
                    <a:pt x="19478" y="6734"/>
                    <a:pt x="19492" y="6675"/>
                    <a:pt x="19466" y="6631"/>
                  </a:cubicBezTo>
                  <a:cubicBezTo>
                    <a:pt x="19367" y="6464"/>
                    <a:pt x="19253" y="6303"/>
                    <a:pt x="19128" y="6155"/>
                  </a:cubicBezTo>
                  <a:cubicBezTo>
                    <a:pt x="19109" y="6132"/>
                    <a:pt x="19082" y="6121"/>
                    <a:pt x="19055" y="6121"/>
                  </a:cubicBezTo>
                  <a:close/>
                  <a:moveTo>
                    <a:pt x="19631" y="7095"/>
                  </a:moveTo>
                  <a:cubicBezTo>
                    <a:pt x="19620" y="7095"/>
                    <a:pt x="19608" y="7097"/>
                    <a:pt x="19597" y="7101"/>
                  </a:cubicBezTo>
                  <a:cubicBezTo>
                    <a:pt x="19548" y="7120"/>
                    <a:pt x="19525" y="7176"/>
                    <a:pt x="19543" y="7224"/>
                  </a:cubicBezTo>
                  <a:cubicBezTo>
                    <a:pt x="19609" y="7396"/>
                    <a:pt x="19661" y="7575"/>
                    <a:pt x="19698" y="7754"/>
                  </a:cubicBezTo>
                  <a:cubicBezTo>
                    <a:pt x="19706" y="7799"/>
                    <a:pt x="19747" y="7830"/>
                    <a:pt x="19790" y="7830"/>
                  </a:cubicBezTo>
                  <a:cubicBezTo>
                    <a:pt x="19797" y="7830"/>
                    <a:pt x="19803" y="7829"/>
                    <a:pt x="19809" y="7829"/>
                  </a:cubicBezTo>
                  <a:cubicBezTo>
                    <a:pt x="19861" y="7818"/>
                    <a:pt x="19894" y="7768"/>
                    <a:pt x="19884" y="7717"/>
                  </a:cubicBezTo>
                  <a:cubicBezTo>
                    <a:pt x="19845" y="7527"/>
                    <a:pt x="19790" y="7338"/>
                    <a:pt x="19720" y="7156"/>
                  </a:cubicBezTo>
                  <a:cubicBezTo>
                    <a:pt x="19706" y="7118"/>
                    <a:pt x="19670" y="7095"/>
                    <a:pt x="19631" y="7095"/>
                  </a:cubicBezTo>
                  <a:close/>
                  <a:moveTo>
                    <a:pt x="19853" y="8205"/>
                  </a:moveTo>
                  <a:cubicBezTo>
                    <a:pt x="19801" y="8207"/>
                    <a:pt x="19761" y="8250"/>
                    <a:pt x="19761" y="8303"/>
                  </a:cubicBezTo>
                  <a:cubicBezTo>
                    <a:pt x="19763" y="8340"/>
                    <a:pt x="19764" y="8379"/>
                    <a:pt x="19764" y="8416"/>
                  </a:cubicBezTo>
                  <a:lnTo>
                    <a:pt x="19764" y="8869"/>
                  </a:lnTo>
                  <a:cubicBezTo>
                    <a:pt x="19764" y="8922"/>
                    <a:pt x="19806" y="8964"/>
                    <a:pt x="19858" y="8964"/>
                  </a:cubicBezTo>
                  <a:cubicBezTo>
                    <a:pt x="19911" y="8964"/>
                    <a:pt x="19953" y="8922"/>
                    <a:pt x="19953" y="8869"/>
                  </a:cubicBezTo>
                  <a:lnTo>
                    <a:pt x="19953" y="8416"/>
                  </a:lnTo>
                  <a:cubicBezTo>
                    <a:pt x="19953" y="8376"/>
                    <a:pt x="19953" y="8337"/>
                    <a:pt x="19952" y="8297"/>
                  </a:cubicBezTo>
                  <a:cubicBezTo>
                    <a:pt x="19950" y="8245"/>
                    <a:pt x="19907" y="8205"/>
                    <a:pt x="19857" y="8205"/>
                  </a:cubicBezTo>
                  <a:close/>
                  <a:moveTo>
                    <a:pt x="19858" y="9344"/>
                  </a:moveTo>
                  <a:cubicBezTo>
                    <a:pt x="19806" y="9344"/>
                    <a:pt x="19764" y="9385"/>
                    <a:pt x="19764" y="9439"/>
                  </a:cubicBezTo>
                  <a:lnTo>
                    <a:pt x="19764" y="10007"/>
                  </a:lnTo>
                  <a:cubicBezTo>
                    <a:pt x="19764" y="10059"/>
                    <a:pt x="19806" y="10102"/>
                    <a:pt x="19858" y="10102"/>
                  </a:cubicBezTo>
                  <a:cubicBezTo>
                    <a:pt x="19911" y="10102"/>
                    <a:pt x="19953" y="10059"/>
                    <a:pt x="19953" y="10007"/>
                  </a:cubicBezTo>
                  <a:lnTo>
                    <a:pt x="19953" y="9439"/>
                  </a:lnTo>
                  <a:cubicBezTo>
                    <a:pt x="19953" y="9385"/>
                    <a:pt x="19911" y="9344"/>
                    <a:pt x="19858" y="9344"/>
                  </a:cubicBezTo>
                  <a:close/>
                  <a:moveTo>
                    <a:pt x="19858" y="10481"/>
                  </a:moveTo>
                  <a:cubicBezTo>
                    <a:pt x="19806" y="10481"/>
                    <a:pt x="19764" y="10524"/>
                    <a:pt x="19764" y="10576"/>
                  </a:cubicBezTo>
                  <a:lnTo>
                    <a:pt x="19764" y="11146"/>
                  </a:lnTo>
                  <a:cubicBezTo>
                    <a:pt x="19764" y="11198"/>
                    <a:pt x="19806" y="11241"/>
                    <a:pt x="19858" y="11241"/>
                  </a:cubicBezTo>
                  <a:cubicBezTo>
                    <a:pt x="19911" y="11241"/>
                    <a:pt x="19953" y="11198"/>
                    <a:pt x="19953" y="11146"/>
                  </a:cubicBezTo>
                  <a:lnTo>
                    <a:pt x="19953" y="10576"/>
                  </a:lnTo>
                  <a:cubicBezTo>
                    <a:pt x="19953" y="10524"/>
                    <a:pt x="19911" y="10481"/>
                    <a:pt x="19858" y="10481"/>
                  </a:cubicBezTo>
                  <a:close/>
                  <a:moveTo>
                    <a:pt x="19858" y="11620"/>
                  </a:moveTo>
                  <a:cubicBezTo>
                    <a:pt x="19806" y="11620"/>
                    <a:pt x="19764" y="11663"/>
                    <a:pt x="19764" y="11715"/>
                  </a:cubicBezTo>
                  <a:lnTo>
                    <a:pt x="19764" y="12283"/>
                  </a:lnTo>
                  <a:cubicBezTo>
                    <a:pt x="19764" y="12337"/>
                    <a:pt x="19806" y="12379"/>
                    <a:pt x="19858" y="12379"/>
                  </a:cubicBezTo>
                  <a:cubicBezTo>
                    <a:pt x="19911" y="12379"/>
                    <a:pt x="19953" y="12337"/>
                    <a:pt x="19953" y="12283"/>
                  </a:cubicBezTo>
                  <a:lnTo>
                    <a:pt x="19953" y="11715"/>
                  </a:lnTo>
                  <a:cubicBezTo>
                    <a:pt x="19953" y="11663"/>
                    <a:pt x="19911" y="11620"/>
                    <a:pt x="19858" y="11620"/>
                  </a:cubicBezTo>
                  <a:close/>
                  <a:moveTo>
                    <a:pt x="19858" y="12758"/>
                  </a:moveTo>
                  <a:cubicBezTo>
                    <a:pt x="19806" y="12758"/>
                    <a:pt x="19764" y="12800"/>
                    <a:pt x="19764" y="12853"/>
                  </a:cubicBezTo>
                  <a:lnTo>
                    <a:pt x="19764" y="13422"/>
                  </a:lnTo>
                  <a:cubicBezTo>
                    <a:pt x="19764" y="13474"/>
                    <a:pt x="19806" y="13517"/>
                    <a:pt x="19858" y="13517"/>
                  </a:cubicBezTo>
                  <a:cubicBezTo>
                    <a:pt x="19911" y="13517"/>
                    <a:pt x="19953" y="13474"/>
                    <a:pt x="19953" y="13422"/>
                  </a:cubicBezTo>
                  <a:lnTo>
                    <a:pt x="19953" y="12853"/>
                  </a:lnTo>
                  <a:cubicBezTo>
                    <a:pt x="19953" y="12800"/>
                    <a:pt x="19911" y="12758"/>
                    <a:pt x="19858" y="12758"/>
                  </a:cubicBezTo>
                  <a:close/>
                  <a:moveTo>
                    <a:pt x="19858" y="13896"/>
                  </a:moveTo>
                  <a:cubicBezTo>
                    <a:pt x="19806" y="13896"/>
                    <a:pt x="19764" y="13939"/>
                    <a:pt x="19764" y="13991"/>
                  </a:cubicBezTo>
                  <a:lnTo>
                    <a:pt x="19764" y="14560"/>
                  </a:lnTo>
                  <a:cubicBezTo>
                    <a:pt x="19764" y="14613"/>
                    <a:pt x="19806" y="14655"/>
                    <a:pt x="19858" y="14655"/>
                  </a:cubicBezTo>
                  <a:cubicBezTo>
                    <a:pt x="19911" y="14655"/>
                    <a:pt x="19953" y="14613"/>
                    <a:pt x="19953" y="14560"/>
                  </a:cubicBezTo>
                  <a:lnTo>
                    <a:pt x="19953" y="13991"/>
                  </a:lnTo>
                  <a:cubicBezTo>
                    <a:pt x="19953" y="13939"/>
                    <a:pt x="19911" y="13896"/>
                    <a:pt x="19858" y="13896"/>
                  </a:cubicBezTo>
                  <a:close/>
                  <a:moveTo>
                    <a:pt x="19858" y="15035"/>
                  </a:moveTo>
                  <a:cubicBezTo>
                    <a:pt x="19806" y="15035"/>
                    <a:pt x="19764" y="15077"/>
                    <a:pt x="19764" y="15129"/>
                  </a:cubicBezTo>
                  <a:lnTo>
                    <a:pt x="19764" y="15698"/>
                  </a:lnTo>
                  <a:cubicBezTo>
                    <a:pt x="19764" y="15751"/>
                    <a:pt x="19806" y="15793"/>
                    <a:pt x="19858" y="15793"/>
                  </a:cubicBezTo>
                  <a:cubicBezTo>
                    <a:pt x="19911" y="15793"/>
                    <a:pt x="19953" y="15751"/>
                    <a:pt x="19953" y="15698"/>
                  </a:cubicBezTo>
                  <a:lnTo>
                    <a:pt x="19953" y="15129"/>
                  </a:lnTo>
                  <a:cubicBezTo>
                    <a:pt x="19953" y="15077"/>
                    <a:pt x="19911" y="15035"/>
                    <a:pt x="19858" y="15035"/>
                  </a:cubicBezTo>
                  <a:close/>
                  <a:moveTo>
                    <a:pt x="19858" y="16172"/>
                  </a:moveTo>
                  <a:cubicBezTo>
                    <a:pt x="19807" y="16172"/>
                    <a:pt x="19764" y="16213"/>
                    <a:pt x="19763" y="16266"/>
                  </a:cubicBezTo>
                  <a:cubicBezTo>
                    <a:pt x="19759" y="16450"/>
                    <a:pt x="19740" y="16634"/>
                    <a:pt x="19706" y="16815"/>
                  </a:cubicBezTo>
                  <a:cubicBezTo>
                    <a:pt x="19696" y="16866"/>
                    <a:pt x="19730" y="16916"/>
                    <a:pt x="19781" y="16926"/>
                  </a:cubicBezTo>
                  <a:cubicBezTo>
                    <a:pt x="19788" y="16927"/>
                    <a:pt x="19793" y="16928"/>
                    <a:pt x="19799" y="16928"/>
                  </a:cubicBezTo>
                  <a:cubicBezTo>
                    <a:pt x="19843" y="16928"/>
                    <a:pt x="19884" y="16895"/>
                    <a:pt x="19892" y="16850"/>
                  </a:cubicBezTo>
                  <a:cubicBezTo>
                    <a:pt x="19928" y="16660"/>
                    <a:pt x="19949" y="16464"/>
                    <a:pt x="19953" y="16269"/>
                  </a:cubicBezTo>
                  <a:cubicBezTo>
                    <a:pt x="19953" y="16217"/>
                    <a:pt x="19912" y="16174"/>
                    <a:pt x="19860" y="16172"/>
                  </a:cubicBezTo>
                  <a:close/>
                  <a:moveTo>
                    <a:pt x="19647" y="17285"/>
                  </a:moveTo>
                  <a:cubicBezTo>
                    <a:pt x="19608" y="17285"/>
                    <a:pt x="19572" y="17309"/>
                    <a:pt x="19558" y="17347"/>
                  </a:cubicBezTo>
                  <a:cubicBezTo>
                    <a:pt x="19493" y="17520"/>
                    <a:pt x="19415" y="17688"/>
                    <a:pt x="19323" y="17847"/>
                  </a:cubicBezTo>
                  <a:cubicBezTo>
                    <a:pt x="19297" y="17892"/>
                    <a:pt x="19312" y="17950"/>
                    <a:pt x="19358" y="17976"/>
                  </a:cubicBezTo>
                  <a:cubicBezTo>
                    <a:pt x="19373" y="17985"/>
                    <a:pt x="19389" y="17989"/>
                    <a:pt x="19405" y="17989"/>
                  </a:cubicBezTo>
                  <a:cubicBezTo>
                    <a:pt x="19437" y="17989"/>
                    <a:pt x="19470" y="17972"/>
                    <a:pt x="19487" y="17942"/>
                  </a:cubicBezTo>
                  <a:cubicBezTo>
                    <a:pt x="19584" y="17774"/>
                    <a:pt x="19667" y="17596"/>
                    <a:pt x="19735" y="17413"/>
                  </a:cubicBezTo>
                  <a:cubicBezTo>
                    <a:pt x="19754" y="17364"/>
                    <a:pt x="19728" y="17309"/>
                    <a:pt x="19679" y="17291"/>
                  </a:cubicBezTo>
                  <a:cubicBezTo>
                    <a:pt x="19669" y="17287"/>
                    <a:pt x="19657" y="17285"/>
                    <a:pt x="19647" y="17285"/>
                  </a:cubicBezTo>
                  <a:close/>
                  <a:moveTo>
                    <a:pt x="19081" y="18267"/>
                  </a:moveTo>
                  <a:cubicBezTo>
                    <a:pt x="19054" y="18267"/>
                    <a:pt x="19027" y="18279"/>
                    <a:pt x="19008" y="18302"/>
                  </a:cubicBezTo>
                  <a:cubicBezTo>
                    <a:pt x="18891" y="18444"/>
                    <a:pt x="18762" y="18577"/>
                    <a:pt x="18623" y="18697"/>
                  </a:cubicBezTo>
                  <a:cubicBezTo>
                    <a:pt x="18584" y="18731"/>
                    <a:pt x="18579" y="18792"/>
                    <a:pt x="18613" y="18831"/>
                  </a:cubicBezTo>
                  <a:cubicBezTo>
                    <a:pt x="18632" y="18853"/>
                    <a:pt x="18659" y="18864"/>
                    <a:pt x="18685" y="18864"/>
                  </a:cubicBezTo>
                  <a:cubicBezTo>
                    <a:pt x="18707" y="18864"/>
                    <a:pt x="18729" y="18856"/>
                    <a:pt x="18747" y="18841"/>
                  </a:cubicBezTo>
                  <a:cubicBezTo>
                    <a:pt x="18894" y="18713"/>
                    <a:pt x="19031" y="18573"/>
                    <a:pt x="19155" y="18422"/>
                  </a:cubicBezTo>
                  <a:cubicBezTo>
                    <a:pt x="19188" y="18381"/>
                    <a:pt x="19183" y="18322"/>
                    <a:pt x="19141" y="18289"/>
                  </a:cubicBezTo>
                  <a:cubicBezTo>
                    <a:pt x="19124" y="18274"/>
                    <a:pt x="19103" y="18267"/>
                    <a:pt x="19081" y="18267"/>
                  </a:cubicBezTo>
                  <a:close/>
                  <a:moveTo>
                    <a:pt x="18227" y="19011"/>
                  </a:moveTo>
                  <a:cubicBezTo>
                    <a:pt x="18210" y="19011"/>
                    <a:pt x="18193" y="19015"/>
                    <a:pt x="18178" y="19025"/>
                  </a:cubicBezTo>
                  <a:cubicBezTo>
                    <a:pt x="18020" y="19121"/>
                    <a:pt x="17854" y="19205"/>
                    <a:pt x="17684" y="19273"/>
                  </a:cubicBezTo>
                  <a:cubicBezTo>
                    <a:pt x="17635" y="19293"/>
                    <a:pt x="17612" y="19348"/>
                    <a:pt x="17632" y="19397"/>
                  </a:cubicBezTo>
                  <a:cubicBezTo>
                    <a:pt x="17647" y="19433"/>
                    <a:pt x="17682" y="19456"/>
                    <a:pt x="17719" y="19456"/>
                  </a:cubicBezTo>
                  <a:cubicBezTo>
                    <a:pt x="17731" y="19456"/>
                    <a:pt x="17744" y="19454"/>
                    <a:pt x="17755" y="19449"/>
                  </a:cubicBezTo>
                  <a:cubicBezTo>
                    <a:pt x="17935" y="19377"/>
                    <a:pt x="18110" y="19288"/>
                    <a:pt x="18276" y="19186"/>
                  </a:cubicBezTo>
                  <a:cubicBezTo>
                    <a:pt x="18321" y="19159"/>
                    <a:pt x="18335" y="19101"/>
                    <a:pt x="18308" y="19056"/>
                  </a:cubicBezTo>
                  <a:cubicBezTo>
                    <a:pt x="18290" y="19027"/>
                    <a:pt x="18259" y="19011"/>
                    <a:pt x="18227" y="19011"/>
                  </a:cubicBezTo>
                  <a:close/>
                  <a:moveTo>
                    <a:pt x="17177" y="19434"/>
                  </a:moveTo>
                  <a:cubicBezTo>
                    <a:pt x="17170" y="19434"/>
                    <a:pt x="17163" y="19435"/>
                    <a:pt x="17156" y="19436"/>
                  </a:cubicBezTo>
                  <a:cubicBezTo>
                    <a:pt x="16977" y="19475"/>
                    <a:pt x="16793" y="19500"/>
                    <a:pt x="16609" y="19509"/>
                  </a:cubicBezTo>
                  <a:cubicBezTo>
                    <a:pt x="16556" y="19511"/>
                    <a:pt x="16516" y="19556"/>
                    <a:pt x="16519" y="19608"/>
                  </a:cubicBezTo>
                  <a:cubicBezTo>
                    <a:pt x="16521" y="19659"/>
                    <a:pt x="16563" y="19698"/>
                    <a:pt x="16613" y="19698"/>
                  </a:cubicBezTo>
                  <a:lnTo>
                    <a:pt x="16618" y="19698"/>
                  </a:lnTo>
                  <a:cubicBezTo>
                    <a:pt x="16812" y="19688"/>
                    <a:pt x="17007" y="19662"/>
                    <a:pt x="17197" y="19621"/>
                  </a:cubicBezTo>
                  <a:cubicBezTo>
                    <a:pt x="17249" y="19610"/>
                    <a:pt x="17281" y="19559"/>
                    <a:pt x="17269" y="19509"/>
                  </a:cubicBezTo>
                  <a:cubicBezTo>
                    <a:pt x="17260" y="19464"/>
                    <a:pt x="17221" y="19434"/>
                    <a:pt x="17177" y="19434"/>
                  </a:cubicBezTo>
                  <a:close/>
                  <a:moveTo>
                    <a:pt x="15475" y="19512"/>
                  </a:moveTo>
                  <a:cubicBezTo>
                    <a:pt x="15423" y="19512"/>
                    <a:pt x="15380" y="19555"/>
                    <a:pt x="15380" y="19607"/>
                  </a:cubicBezTo>
                  <a:cubicBezTo>
                    <a:pt x="15380" y="19660"/>
                    <a:pt x="15423" y="19702"/>
                    <a:pt x="15475" y="19702"/>
                  </a:cubicBezTo>
                  <a:lnTo>
                    <a:pt x="16044" y="19702"/>
                  </a:lnTo>
                  <a:cubicBezTo>
                    <a:pt x="16097" y="19702"/>
                    <a:pt x="16139" y="19660"/>
                    <a:pt x="16139" y="19607"/>
                  </a:cubicBezTo>
                  <a:cubicBezTo>
                    <a:pt x="16139" y="19555"/>
                    <a:pt x="16097" y="19512"/>
                    <a:pt x="16044" y="19512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20"/>
            <p:cNvGrpSpPr/>
            <p:nvPr/>
          </p:nvGrpSpPr>
          <p:grpSpPr>
            <a:xfrm>
              <a:off x="6034544" y="3105547"/>
              <a:ext cx="417597" cy="433969"/>
              <a:chOff x="5792426" y="3471147"/>
              <a:chExt cx="464771" cy="482992"/>
            </a:xfrm>
          </p:grpSpPr>
          <p:sp>
            <p:nvSpPr>
              <p:cNvPr id="752" name="Google Shape;752;p20"/>
              <p:cNvSpPr/>
              <p:nvPr/>
            </p:nvSpPr>
            <p:spPr>
              <a:xfrm>
                <a:off x="5995227" y="3566363"/>
                <a:ext cx="95941" cy="135777"/>
              </a:xfrm>
              <a:custGeom>
                <a:rect b="b" l="l" r="r" t="t"/>
                <a:pathLst>
                  <a:path extrusionOk="0" h="2437" w="1722">
                    <a:moveTo>
                      <a:pt x="0" y="0"/>
                    </a:moveTo>
                    <a:lnTo>
                      <a:pt x="0" y="486"/>
                    </a:lnTo>
                    <a:lnTo>
                      <a:pt x="1041" y="486"/>
                    </a:lnTo>
                    <a:lnTo>
                      <a:pt x="0" y="1986"/>
                    </a:lnTo>
                    <a:lnTo>
                      <a:pt x="0" y="2436"/>
                    </a:lnTo>
                    <a:lnTo>
                      <a:pt x="1721" y="2436"/>
                    </a:lnTo>
                    <a:lnTo>
                      <a:pt x="1721" y="1951"/>
                    </a:lnTo>
                    <a:lnTo>
                      <a:pt x="673" y="1951"/>
                    </a:lnTo>
                    <a:lnTo>
                      <a:pt x="1721" y="451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6184322" y="3716737"/>
                <a:ext cx="62122" cy="87807"/>
              </a:xfrm>
              <a:custGeom>
                <a:rect b="b" l="l" r="r" t="t"/>
                <a:pathLst>
                  <a:path extrusionOk="0" h="1576" w="1115">
                    <a:moveTo>
                      <a:pt x="1" y="0"/>
                    </a:moveTo>
                    <a:lnTo>
                      <a:pt x="1" y="314"/>
                    </a:lnTo>
                    <a:lnTo>
                      <a:pt x="674" y="314"/>
                    </a:lnTo>
                    <a:lnTo>
                      <a:pt x="1" y="1284"/>
                    </a:lnTo>
                    <a:lnTo>
                      <a:pt x="1" y="1575"/>
                    </a:lnTo>
                    <a:lnTo>
                      <a:pt x="1114" y="1575"/>
                    </a:lnTo>
                    <a:lnTo>
                      <a:pt x="1114" y="1261"/>
                    </a:lnTo>
                    <a:lnTo>
                      <a:pt x="437" y="1261"/>
                    </a:lnTo>
                    <a:lnTo>
                      <a:pt x="1114" y="292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6161256" y="3508141"/>
                <a:ext cx="95941" cy="135833"/>
              </a:xfrm>
              <a:custGeom>
                <a:rect b="b" l="l" r="r" t="t"/>
                <a:pathLst>
                  <a:path extrusionOk="0" h="2438" w="1722">
                    <a:moveTo>
                      <a:pt x="1" y="0"/>
                    </a:moveTo>
                    <a:lnTo>
                      <a:pt x="1" y="486"/>
                    </a:lnTo>
                    <a:lnTo>
                      <a:pt x="1042" y="486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2" y="2437"/>
                    </a:lnTo>
                    <a:lnTo>
                      <a:pt x="1722" y="1952"/>
                    </a:lnTo>
                    <a:lnTo>
                      <a:pt x="674" y="1952"/>
                    </a:lnTo>
                    <a:lnTo>
                      <a:pt x="1722" y="452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5829420" y="3632664"/>
                <a:ext cx="325097" cy="321476"/>
              </a:xfrm>
              <a:custGeom>
                <a:rect b="b" l="l" r="r" t="t"/>
                <a:pathLst>
                  <a:path extrusionOk="0" h="5770" w="5835">
                    <a:moveTo>
                      <a:pt x="1797" y="0"/>
                    </a:moveTo>
                    <a:lnTo>
                      <a:pt x="1797" y="0"/>
                    </a:lnTo>
                    <a:cubicBezTo>
                      <a:pt x="739" y="468"/>
                      <a:pt x="0" y="1525"/>
                      <a:pt x="0" y="2757"/>
                    </a:cubicBezTo>
                    <a:cubicBezTo>
                      <a:pt x="0" y="4420"/>
                      <a:pt x="1349" y="5769"/>
                      <a:pt x="3013" y="5769"/>
                    </a:cubicBezTo>
                    <a:cubicBezTo>
                      <a:pt x="4305" y="5769"/>
                      <a:pt x="5407" y="4955"/>
                      <a:pt x="5835" y="3812"/>
                    </a:cubicBezTo>
                    <a:lnTo>
                      <a:pt x="5835" y="3812"/>
                    </a:lnTo>
                    <a:cubicBezTo>
                      <a:pt x="5463" y="3977"/>
                      <a:pt x="5052" y="4068"/>
                      <a:pt x="4619" y="4068"/>
                    </a:cubicBezTo>
                    <a:cubicBezTo>
                      <a:pt x="2956" y="4068"/>
                      <a:pt x="1607" y="2719"/>
                      <a:pt x="1607" y="1055"/>
                    </a:cubicBezTo>
                    <a:cubicBezTo>
                      <a:pt x="1607" y="684"/>
                      <a:pt x="1674" y="329"/>
                      <a:pt x="179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5963470" y="3534662"/>
                <a:ext cx="95997" cy="135777"/>
              </a:xfrm>
              <a:custGeom>
                <a:rect b="b" l="l" r="r" t="t"/>
                <a:pathLst>
                  <a:path extrusionOk="0" h="2437" w="1723">
                    <a:moveTo>
                      <a:pt x="1" y="0"/>
                    </a:moveTo>
                    <a:lnTo>
                      <a:pt x="1" y="485"/>
                    </a:lnTo>
                    <a:lnTo>
                      <a:pt x="1042" y="485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3" y="2437"/>
                    </a:lnTo>
                    <a:lnTo>
                      <a:pt x="1723" y="1951"/>
                    </a:lnTo>
                    <a:lnTo>
                      <a:pt x="674" y="1951"/>
                    </a:lnTo>
                    <a:lnTo>
                      <a:pt x="1723" y="451"/>
                    </a:lnTo>
                    <a:lnTo>
                      <a:pt x="1723" y="0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6038238" y="3643305"/>
                <a:ext cx="21227" cy="27133"/>
              </a:xfrm>
              <a:custGeom>
                <a:rect b="b" l="l" r="r" t="t"/>
                <a:pathLst>
                  <a:path extrusionOk="0" h="487" w="381">
                    <a:moveTo>
                      <a:pt x="1" y="1"/>
                    </a:moveTo>
                    <a:lnTo>
                      <a:pt x="1" y="487"/>
                    </a:lnTo>
                    <a:lnTo>
                      <a:pt x="381" y="487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5979850" y="3534662"/>
                <a:ext cx="79617" cy="108700"/>
              </a:xfrm>
              <a:custGeom>
                <a:rect b="b" l="l" r="r" t="t"/>
                <a:pathLst>
                  <a:path extrusionOk="0" h="1951" w="1429">
                    <a:moveTo>
                      <a:pt x="1049" y="0"/>
                    </a:moveTo>
                    <a:lnTo>
                      <a:pt x="1049" y="451"/>
                    </a:lnTo>
                    <a:lnTo>
                      <a:pt x="0" y="1951"/>
                    </a:lnTo>
                    <a:lnTo>
                      <a:pt x="380" y="1951"/>
                    </a:lnTo>
                    <a:lnTo>
                      <a:pt x="1429" y="451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6152676" y="3684980"/>
                <a:ext cx="62011" cy="87807"/>
              </a:xfrm>
              <a:custGeom>
                <a:rect b="b" l="l" r="r" t="t"/>
                <a:pathLst>
                  <a:path extrusionOk="0" h="1576" w="1113">
                    <a:moveTo>
                      <a:pt x="0" y="1"/>
                    </a:moveTo>
                    <a:lnTo>
                      <a:pt x="0" y="315"/>
                    </a:lnTo>
                    <a:lnTo>
                      <a:pt x="674" y="315"/>
                    </a:lnTo>
                    <a:lnTo>
                      <a:pt x="0" y="1284"/>
                    </a:lnTo>
                    <a:lnTo>
                      <a:pt x="0" y="1576"/>
                    </a:lnTo>
                    <a:lnTo>
                      <a:pt x="1113" y="1576"/>
                    </a:lnTo>
                    <a:lnTo>
                      <a:pt x="1113" y="1262"/>
                    </a:lnTo>
                    <a:lnTo>
                      <a:pt x="435" y="1262"/>
                    </a:lnTo>
                    <a:lnTo>
                      <a:pt x="1113" y="292"/>
                    </a:lnTo>
                    <a:lnTo>
                      <a:pt x="1113" y="1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6200702" y="3755236"/>
                <a:ext cx="13984" cy="17550"/>
              </a:xfrm>
              <a:custGeom>
                <a:rect b="b" l="l" r="r" t="t"/>
                <a:pathLst>
                  <a:path extrusionOk="0" h="315" w="251">
                    <a:moveTo>
                      <a:pt x="0" y="1"/>
                    </a:moveTo>
                    <a:lnTo>
                      <a:pt x="0" y="315"/>
                    </a:lnTo>
                    <a:lnTo>
                      <a:pt x="251" y="315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6162928" y="3684980"/>
                <a:ext cx="51759" cy="70312"/>
              </a:xfrm>
              <a:custGeom>
                <a:rect b="b" l="l" r="r" t="t"/>
                <a:pathLst>
                  <a:path extrusionOk="0" h="1262" w="929">
                    <a:moveTo>
                      <a:pt x="678" y="1"/>
                    </a:moveTo>
                    <a:lnTo>
                      <a:pt x="678" y="292"/>
                    </a:lnTo>
                    <a:lnTo>
                      <a:pt x="1" y="1262"/>
                    </a:lnTo>
                    <a:lnTo>
                      <a:pt x="251" y="1262"/>
                    </a:lnTo>
                    <a:lnTo>
                      <a:pt x="929" y="292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6129555" y="3476440"/>
                <a:ext cx="95997" cy="135777"/>
              </a:xfrm>
              <a:custGeom>
                <a:rect b="b" l="l" r="r" t="t"/>
                <a:pathLst>
                  <a:path extrusionOk="0" h="2437" w="1723">
                    <a:moveTo>
                      <a:pt x="1" y="1"/>
                    </a:moveTo>
                    <a:lnTo>
                      <a:pt x="1" y="486"/>
                    </a:lnTo>
                    <a:lnTo>
                      <a:pt x="1041" y="486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3" y="2437"/>
                    </a:lnTo>
                    <a:lnTo>
                      <a:pt x="1723" y="1951"/>
                    </a:lnTo>
                    <a:lnTo>
                      <a:pt x="674" y="1951"/>
                    </a:lnTo>
                    <a:lnTo>
                      <a:pt x="1723" y="45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6145935" y="3476440"/>
                <a:ext cx="79617" cy="108756"/>
              </a:xfrm>
              <a:custGeom>
                <a:rect b="b" l="l" r="r" t="t"/>
                <a:pathLst>
                  <a:path extrusionOk="0" h="1952" w="1429">
                    <a:moveTo>
                      <a:pt x="1049" y="1"/>
                    </a:moveTo>
                    <a:lnTo>
                      <a:pt x="1049" y="451"/>
                    </a:lnTo>
                    <a:lnTo>
                      <a:pt x="0" y="1951"/>
                    </a:lnTo>
                    <a:lnTo>
                      <a:pt x="380" y="1951"/>
                    </a:lnTo>
                    <a:lnTo>
                      <a:pt x="1429" y="451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6204323" y="3585139"/>
                <a:ext cx="21227" cy="27077"/>
              </a:xfrm>
              <a:custGeom>
                <a:rect b="b" l="l" r="r" t="t"/>
                <a:pathLst>
                  <a:path extrusionOk="0" h="486" w="381">
                    <a:moveTo>
                      <a:pt x="1" y="0"/>
                    </a:moveTo>
                    <a:lnTo>
                      <a:pt x="1" y="486"/>
                    </a:lnTo>
                    <a:lnTo>
                      <a:pt x="381" y="486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5797719" y="3600962"/>
                <a:ext cx="325097" cy="321420"/>
              </a:xfrm>
              <a:custGeom>
                <a:rect b="b" l="l" r="r" t="t"/>
                <a:pathLst>
                  <a:path extrusionOk="0" h="5769" w="5835">
                    <a:moveTo>
                      <a:pt x="1797" y="0"/>
                    </a:moveTo>
                    <a:lnTo>
                      <a:pt x="1797" y="0"/>
                    </a:lnTo>
                    <a:cubicBezTo>
                      <a:pt x="739" y="467"/>
                      <a:pt x="0" y="1525"/>
                      <a:pt x="0" y="2757"/>
                    </a:cubicBezTo>
                    <a:cubicBezTo>
                      <a:pt x="0" y="4420"/>
                      <a:pt x="1349" y="5769"/>
                      <a:pt x="3012" y="5769"/>
                    </a:cubicBezTo>
                    <a:cubicBezTo>
                      <a:pt x="4305" y="5769"/>
                      <a:pt x="5407" y="4955"/>
                      <a:pt x="5834" y="3812"/>
                    </a:cubicBezTo>
                    <a:lnTo>
                      <a:pt x="5834" y="3812"/>
                    </a:lnTo>
                    <a:cubicBezTo>
                      <a:pt x="5462" y="3976"/>
                      <a:pt x="5052" y="4068"/>
                      <a:pt x="4619" y="4068"/>
                    </a:cubicBezTo>
                    <a:cubicBezTo>
                      <a:pt x="2956" y="4068"/>
                      <a:pt x="1607" y="2719"/>
                      <a:pt x="1607" y="1056"/>
                    </a:cubicBezTo>
                    <a:cubicBezTo>
                      <a:pt x="1607" y="684"/>
                      <a:pt x="1675" y="328"/>
                      <a:pt x="1797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5855495" y="3600962"/>
                <a:ext cx="267321" cy="317297"/>
              </a:xfrm>
              <a:custGeom>
                <a:rect b="b" l="l" r="r" t="t"/>
                <a:pathLst>
                  <a:path extrusionOk="0" h="5695" w="4798">
                    <a:moveTo>
                      <a:pt x="760" y="0"/>
                    </a:moveTo>
                    <a:lnTo>
                      <a:pt x="760" y="0"/>
                    </a:lnTo>
                    <a:cubicBezTo>
                      <a:pt x="534" y="100"/>
                      <a:pt x="324" y="228"/>
                      <a:pt x="130" y="378"/>
                    </a:cubicBezTo>
                    <a:cubicBezTo>
                      <a:pt x="48" y="653"/>
                      <a:pt x="0" y="943"/>
                      <a:pt x="0" y="1245"/>
                    </a:cubicBezTo>
                    <a:cubicBezTo>
                      <a:pt x="0" y="2909"/>
                      <a:pt x="1349" y="4258"/>
                      <a:pt x="3014" y="4258"/>
                    </a:cubicBezTo>
                    <a:cubicBezTo>
                      <a:pt x="3446" y="4258"/>
                      <a:pt x="3857" y="4166"/>
                      <a:pt x="4228" y="4002"/>
                    </a:cubicBezTo>
                    <a:lnTo>
                      <a:pt x="4228" y="4002"/>
                    </a:lnTo>
                    <a:cubicBezTo>
                      <a:pt x="3945" y="4757"/>
                      <a:pt x="3367" y="5367"/>
                      <a:pt x="2636" y="5695"/>
                    </a:cubicBezTo>
                    <a:cubicBezTo>
                      <a:pt x="3634" y="5472"/>
                      <a:pt x="4445" y="4754"/>
                      <a:pt x="4797" y="3812"/>
                    </a:cubicBezTo>
                    <a:lnTo>
                      <a:pt x="4797" y="3812"/>
                    </a:lnTo>
                    <a:cubicBezTo>
                      <a:pt x="4425" y="3976"/>
                      <a:pt x="4015" y="4068"/>
                      <a:pt x="3582" y="4068"/>
                    </a:cubicBezTo>
                    <a:cubicBezTo>
                      <a:pt x="1919" y="4068"/>
                      <a:pt x="570" y="2719"/>
                      <a:pt x="570" y="1056"/>
                    </a:cubicBezTo>
                    <a:cubicBezTo>
                      <a:pt x="570" y="684"/>
                      <a:pt x="638" y="328"/>
                      <a:pt x="76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5958177" y="3529313"/>
                <a:ext cx="106527" cy="146419"/>
              </a:xfrm>
              <a:custGeom>
                <a:rect b="b" l="l" r="r" t="t"/>
                <a:pathLst>
                  <a:path extrusionOk="0" h="2628" w="1912">
                    <a:moveTo>
                      <a:pt x="1722" y="191"/>
                    </a:moveTo>
                    <a:lnTo>
                      <a:pt x="1722" y="517"/>
                    </a:lnTo>
                    <a:lnTo>
                      <a:pt x="691" y="1992"/>
                    </a:lnTo>
                    <a:cubicBezTo>
                      <a:pt x="671" y="2021"/>
                      <a:pt x="669" y="2059"/>
                      <a:pt x="685" y="2090"/>
                    </a:cubicBezTo>
                    <a:cubicBezTo>
                      <a:pt x="701" y="2122"/>
                      <a:pt x="734" y="2142"/>
                      <a:pt x="769" y="2142"/>
                    </a:cubicBezTo>
                    <a:lnTo>
                      <a:pt x="1722" y="2142"/>
                    </a:lnTo>
                    <a:lnTo>
                      <a:pt x="1722" y="2438"/>
                    </a:lnTo>
                    <a:lnTo>
                      <a:pt x="190" y="2438"/>
                    </a:lnTo>
                    <a:lnTo>
                      <a:pt x="190" y="2111"/>
                    </a:lnTo>
                    <a:lnTo>
                      <a:pt x="1215" y="636"/>
                    </a:lnTo>
                    <a:cubicBezTo>
                      <a:pt x="1235" y="607"/>
                      <a:pt x="1237" y="569"/>
                      <a:pt x="1221" y="538"/>
                    </a:cubicBezTo>
                    <a:cubicBezTo>
                      <a:pt x="1205" y="506"/>
                      <a:pt x="1172" y="487"/>
                      <a:pt x="1137" y="487"/>
                    </a:cubicBezTo>
                    <a:lnTo>
                      <a:pt x="190" y="487"/>
                    </a:lnTo>
                    <a:lnTo>
                      <a:pt x="190" y="191"/>
                    </a:lnTo>
                    <a:close/>
                    <a:moveTo>
                      <a:pt x="96" y="1"/>
                    </a:moveTo>
                    <a:cubicBezTo>
                      <a:pt x="43" y="1"/>
                      <a:pt x="1" y="44"/>
                      <a:pt x="1" y="96"/>
                    </a:cubicBezTo>
                    <a:lnTo>
                      <a:pt x="1" y="581"/>
                    </a:lnTo>
                    <a:cubicBezTo>
                      <a:pt x="1" y="635"/>
                      <a:pt x="43" y="677"/>
                      <a:pt x="96" y="677"/>
                    </a:cubicBezTo>
                    <a:lnTo>
                      <a:pt x="956" y="677"/>
                    </a:lnTo>
                    <a:lnTo>
                      <a:pt x="18" y="2027"/>
                    </a:lnTo>
                    <a:cubicBezTo>
                      <a:pt x="7" y="2043"/>
                      <a:pt x="1" y="2062"/>
                      <a:pt x="1" y="2082"/>
                    </a:cubicBezTo>
                    <a:lnTo>
                      <a:pt x="1" y="2533"/>
                    </a:lnTo>
                    <a:cubicBezTo>
                      <a:pt x="1" y="2585"/>
                      <a:pt x="43" y="2627"/>
                      <a:pt x="96" y="2627"/>
                    </a:cubicBezTo>
                    <a:lnTo>
                      <a:pt x="1818" y="2627"/>
                    </a:lnTo>
                    <a:cubicBezTo>
                      <a:pt x="1870" y="2627"/>
                      <a:pt x="1912" y="2585"/>
                      <a:pt x="1912" y="2533"/>
                    </a:cubicBezTo>
                    <a:lnTo>
                      <a:pt x="1912" y="2047"/>
                    </a:lnTo>
                    <a:cubicBezTo>
                      <a:pt x="1912" y="1994"/>
                      <a:pt x="1870" y="1951"/>
                      <a:pt x="1818" y="1951"/>
                    </a:cubicBezTo>
                    <a:lnTo>
                      <a:pt x="951" y="1951"/>
                    </a:lnTo>
                    <a:lnTo>
                      <a:pt x="1895" y="602"/>
                    </a:lnTo>
                    <a:cubicBezTo>
                      <a:pt x="1906" y="586"/>
                      <a:pt x="1912" y="567"/>
                      <a:pt x="1912" y="547"/>
                    </a:cubicBezTo>
                    <a:lnTo>
                      <a:pt x="1912" y="96"/>
                    </a:lnTo>
                    <a:cubicBezTo>
                      <a:pt x="1912" y="44"/>
                      <a:pt x="1870" y="1"/>
                      <a:pt x="181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6147383" y="3679743"/>
                <a:ext cx="72597" cy="98393"/>
              </a:xfrm>
              <a:custGeom>
                <a:rect b="b" l="l" r="r" t="t"/>
                <a:pathLst>
                  <a:path extrusionOk="0" h="1766" w="1303">
                    <a:moveTo>
                      <a:pt x="1113" y="190"/>
                    </a:moveTo>
                    <a:lnTo>
                      <a:pt x="1113" y="357"/>
                    </a:lnTo>
                    <a:lnTo>
                      <a:pt x="453" y="1302"/>
                    </a:lnTo>
                    <a:cubicBezTo>
                      <a:pt x="432" y="1330"/>
                      <a:pt x="430" y="1369"/>
                      <a:pt x="446" y="1400"/>
                    </a:cubicBezTo>
                    <a:cubicBezTo>
                      <a:pt x="462" y="1431"/>
                      <a:pt x="495" y="1451"/>
                      <a:pt x="530" y="1451"/>
                    </a:cubicBezTo>
                    <a:lnTo>
                      <a:pt x="1113" y="1451"/>
                    </a:lnTo>
                    <a:lnTo>
                      <a:pt x="1113" y="1575"/>
                    </a:lnTo>
                    <a:lnTo>
                      <a:pt x="190" y="1575"/>
                    </a:lnTo>
                    <a:lnTo>
                      <a:pt x="190" y="1408"/>
                    </a:lnTo>
                    <a:lnTo>
                      <a:pt x="846" y="463"/>
                    </a:lnTo>
                    <a:cubicBezTo>
                      <a:pt x="866" y="435"/>
                      <a:pt x="869" y="397"/>
                      <a:pt x="852" y="366"/>
                    </a:cubicBezTo>
                    <a:cubicBezTo>
                      <a:pt x="836" y="334"/>
                      <a:pt x="804" y="314"/>
                      <a:pt x="769" y="314"/>
                    </a:cubicBezTo>
                    <a:lnTo>
                      <a:pt x="190" y="314"/>
                    </a:lnTo>
                    <a:lnTo>
                      <a:pt x="190" y="190"/>
                    </a:lnTo>
                    <a:close/>
                    <a:moveTo>
                      <a:pt x="95" y="1"/>
                    </a:moveTo>
                    <a:cubicBezTo>
                      <a:pt x="43" y="1"/>
                      <a:pt x="0" y="42"/>
                      <a:pt x="0" y="95"/>
                    </a:cubicBezTo>
                    <a:lnTo>
                      <a:pt x="0" y="409"/>
                    </a:lnTo>
                    <a:cubicBezTo>
                      <a:pt x="0" y="462"/>
                      <a:pt x="43" y="504"/>
                      <a:pt x="95" y="504"/>
                    </a:cubicBezTo>
                    <a:lnTo>
                      <a:pt x="587" y="504"/>
                    </a:lnTo>
                    <a:lnTo>
                      <a:pt x="17" y="1324"/>
                    </a:lnTo>
                    <a:cubicBezTo>
                      <a:pt x="6" y="1340"/>
                      <a:pt x="0" y="1359"/>
                      <a:pt x="0" y="1378"/>
                    </a:cubicBezTo>
                    <a:lnTo>
                      <a:pt x="0" y="1670"/>
                    </a:lnTo>
                    <a:cubicBezTo>
                      <a:pt x="0" y="1722"/>
                      <a:pt x="43" y="1765"/>
                      <a:pt x="95" y="1765"/>
                    </a:cubicBezTo>
                    <a:lnTo>
                      <a:pt x="1208" y="1765"/>
                    </a:lnTo>
                    <a:cubicBezTo>
                      <a:pt x="1260" y="1765"/>
                      <a:pt x="1303" y="1722"/>
                      <a:pt x="1303" y="1670"/>
                    </a:cubicBezTo>
                    <a:lnTo>
                      <a:pt x="1303" y="1356"/>
                    </a:lnTo>
                    <a:cubicBezTo>
                      <a:pt x="1303" y="1303"/>
                      <a:pt x="1260" y="1261"/>
                      <a:pt x="1208" y="1261"/>
                    </a:cubicBezTo>
                    <a:lnTo>
                      <a:pt x="713" y="1261"/>
                    </a:lnTo>
                    <a:lnTo>
                      <a:pt x="1286" y="441"/>
                    </a:lnTo>
                    <a:cubicBezTo>
                      <a:pt x="1297" y="425"/>
                      <a:pt x="1303" y="407"/>
                      <a:pt x="1303" y="386"/>
                    </a:cubicBezTo>
                    <a:lnTo>
                      <a:pt x="1303" y="95"/>
                    </a:lnTo>
                    <a:cubicBezTo>
                      <a:pt x="1303" y="42"/>
                      <a:pt x="1260" y="1"/>
                      <a:pt x="120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124262" y="3471147"/>
                <a:ext cx="106527" cy="146363"/>
              </a:xfrm>
              <a:custGeom>
                <a:rect b="b" l="l" r="r" t="t"/>
                <a:pathLst>
                  <a:path extrusionOk="0" h="2627" w="1912">
                    <a:moveTo>
                      <a:pt x="1722" y="190"/>
                    </a:moveTo>
                    <a:lnTo>
                      <a:pt x="1722" y="517"/>
                    </a:lnTo>
                    <a:lnTo>
                      <a:pt x="691" y="1992"/>
                    </a:lnTo>
                    <a:cubicBezTo>
                      <a:pt x="671" y="2021"/>
                      <a:pt x="668" y="2059"/>
                      <a:pt x="685" y="2090"/>
                    </a:cubicBezTo>
                    <a:cubicBezTo>
                      <a:pt x="701" y="2121"/>
                      <a:pt x="734" y="2141"/>
                      <a:pt x="769" y="2141"/>
                    </a:cubicBezTo>
                    <a:lnTo>
                      <a:pt x="1722" y="2141"/>
                    </a:lnTo>
                    <a:lnTo>
                      <a:pt x="1722" y="2437"/>
                    </a:lnTo>
                    <a:lnTo>
                      <a:pt x="190" y="2437"/>
                    </a:lnTo>
                    <a:lnTo>
                      <a:pt x="190" y="2111"/>
                    </a:lnTo>
                    <a:lnTo>
                      <a:pt x="1215" y="635"/>
                    </a:lnTo>
                    <a:cubicBezTo>
                      <a:pt x="1235" y="607"/>
                      <a:pt x="1237" y="569"/>
                      <a:pt x="1221" y="538"/>
                    </a:cubicBezTo>
                    <a:cubicBezTo>
                      <a:pt x="1205" y="506"/>
                      <a:pt x="1172" y="486"/>
                      <a:pt x="1136" y="486"/>
                    </a:cubicBezTo>
                    <a:lnTo>
                      <a:pt x="190" y="486"/>
                    </a:lnTo>
                    <a:lnTo>
                      <a:pt x="190" y="190"/>
                    </a:lnTo>
                    <a:close/>
                    <a:moveTo>
                      <a:pt x="96" y="1"/>
                    </a:moveTo>
                    <a:cubicBezTo>
                      <a:pt x="43" y="1"/>
                      <a:pt x="1" y="42"/>
                      <a:pt x="1" y="96"/>
                    </a:cubicBezTo>
                    <a:lnTo>
                      <a:pt x="1" y="581"/>
                    </a:lnTo>
                    <a:cubicBezTo>
                      <a:pt x="1" y="634"/>
                      <a:pt x="43" y="676"/>
                      <a:pt x="96" y="676"/>
                    </a:cubicBezTo>
                    <a:lnTo>
                      <a:pt x="956" y="676"/>
                    </a:lnTo>
                    <a:lnTo>
                      <a:pt x="17" y="2027"/>
                    </a:lnTo>
                    <a:cubicBezTo>
                      <a:pt x="7" y="2043"/>
                      <a:pt x="1" y="2062"/>
                      <a:pt x="1" y="2081"/>
                    </a:cubicBezTo>
                    <a:lnTo>
                      <a:pt x="1" y="2532"/>
                    </a:lnTo>
                    <a:cubicBezTo>
                      <a:pt x="1" y="2584"/>
                      <a:pt x="43" y="2627"/>
                      <a:pt x="96" y="2627"/>
                    </a:cubicBezTo>
                    <a:lnTo>
                      <a:pt x="1818" y="2627"/>
                    </a:lnTo>
                    <a:cubicBezTo>
                      <a:pt x="1870" y="2627"/>
                      <a:pt x="1912" y="2584"/>
                      <a:pt x="1912" y="2532"/>
                    </a:cubicBezTo>
                    <a:lnTo>
                      <a:pt x="1912" y="2046"/>
                    </a:lnTo>
                    <a:cubicBezTo>
                      <a:pt x="1912" y="1994"/>
                      <a:pt x="1870" y="1951"/>
                      <a:pt x="1818" y="1951"/>
                    </a:cubicBezTo>
                    <a:lnTo>
                      <a:pt x="951" y="1951"/>
                    </a:lnTo>
                    <a:lnTo>
                      <a:pt x="1895" y="601"/>
                    </a:lnTo>
                    <a:cubicBezTo>
                      <a:pt x="1906" y="585"/>
                      <a:pt x="1912" y="566"/>
                      <a:pt x="1912" y="546"/>
                    </a:cubicBezTo>
                    <a:lnTo>
                      <a:pt x="1912" y="96"/>
                    </a:lnTo>
                    <a:cubicBezTo>
                      <a:pt x="1912" y="42"/>
                      <a:pt x="1870" y="1"/>
                      <a:pt x="181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5792426" y="3595669"/>
                <a:ext cx="336073" cy="332061"/>
              </a:xfrm>
              <a:custGeom>
                <a:rect b="b" l="l" r="r" t="t"/>
                <a:pathLst>
                  <a:path extrusionOk="0" h="5960" w="6032">
                    <a:moveTo>
                      <a:pt x="1731" y="278"/>
                    </a:moveTo>
                    <a:cubicBezTo>
                      <a:pt x="1648" y="561"/>
                      <a:pt x="1607" y="853"/>
                      <a:pt x="1607" y="1151"/>
                    </a:cubicBezTo>
                    <a:cubicBezTo>
                      <a:pt x="1607" y="2864"/>
                      <a:pt x="3001" y="4258"/>
                      <a:pt x="4714" y="4258"/>
                    </a:cubicBezTo>
                    <a:cubicBezTo>
                      <a:pt x="5072" y="4258"/>
                      <a:pt x="5421" y="4198"/>
                      <a:pt x="5755" y="4078"/>
                    </a:cubicBezTo>
                    <a:lnTo>
                      <a:pt x="5755" y="4078"/>
                    </a:lnTo>
                    <a:cubicBezTo>
                      <a:pt x="5281" y="5098"/>
                      <a:pt x="4243" y="5769"/>
                      <a:pt x="3107" y="5769"/>
                    </a:cubicBezTo>
                    <a:cubicBezTo>
                      <a:pt x="1499" y="5769"/>
                      <a:pt x="190" y="4460"/>
                      <a:pt x="190" y="2852"/>
                    </a:cubicBezTo>
                    <a:cubicBezTo>
                      <a:pt x="190" y="1771"/>
                      <a:pt x="788" y="784"/>
                      <a:pt x="1731" y="278"/>
                    </a:cubicBezTo>
                    <a:close/>
                    <a:moveTo>
                      <a:pt x="1892" y="0"/>
                    </a:moveTo>
                    <a:cubicBezTo>
                      <a:pt x="1879" y="0"/>
                      <a:pt x="1866" y="3"/>
                      <a:pt x="1854" y="8"/>
                    </a:cubicBezTo>
                    <a:cubicBezTo>
                      <a:pt x="728" y="505"/>
                      <a:pt x="0" y="1621"/>
                      <a:pt x="0" y="2852"/>
                    </a:cubicBezTo>
                    <a:cubicBezTo>
                      <a:pt x="0" y="4565"/>
                      <a:pt x="1394" y="5959"/>
                      <a:pt x="3107" y="5959"/>
                    </a:cubicBezTo>
                    <a:cubicBezTo>
                      <a:pt x="4397" y="5959"/>
                      <a:pt x="5566" y="5148"/>
                      <a:pt x="6019" y="3940"/>
                    </a:cubicBezTo>
                    <a:cubicBezTo>
                      <a:pt x="6032" y="3905"/>
                      <a:pt x="6022" y="3864"/>
                      <a:pt x="5995" y="3838"/>
                    </a:cubicBezTo>
                    <a:cubicBezTo>
                      <a:pt x="5977" y="3821"/>
                      <a:pt x="5954" y="3812"/>
                      <a:pt x="5930" y="3812"/>
                    </a:cubicBezTo>
                    <a:cubicBezTo>
                      <a:pt x="5917" y="3812"/>
                      <a:pt x="5903" y="3815"/>
                      <a:pt x="5891" y="3821"/>
                    </a:cubicBezTo>
                    <a:cubicBezTo>
                      <a:pt x="5518" y="3985"/>
                      <a:pt x="5123" y="4068"/>
                      <a:pt x="4714" y="4068"/>
                    </a:cubicBezTo>
                    <a:cubicBezTo>
                      <a:pt x="3106" y="4068"/>
                      <a:pt x="1797" y="2759"/>
                      <a:pt x="1797" y="1151"/>
                    </a:cubicBezTo>
                    <a:cubicBezTo>
                      <a:pt x="1797" y="799"/>
                      <a:pt x="1859" y="455"/>
                      <a:pt x="1981" y="128"/>
                    </a:cubicBezTo>
                    <a:cubicBezTo>
                      <a:pt x="1995" y="92"/>
                      <a:pt x="1986" y="52"/>
                      <a:pt x="1958" y="26"/>
                    </a:cubicBezTo>
                    <a:cubicBezTo>
                      <a:pt x="1939" y="9"/>
                      <a:pt x="1916" y="0"/>
                      <a:pt x="189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20"/>
            <p:cNvSpPr/>
            <p:nvPr/>
          </p:nvSpPr>
          <p:spPr>
            <a:xfrm>
              <a:off x="5639880" y="3969236"/>
              <a:ext cx="207093" cy="544001"/>
            </a:xfrm>
            <a:custGeom>
              <a:rect b="b" l="l" r="r" t="t"/>
              <a:pathLst>
                <a:path extrusionOk="0" h="9764" w="3717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6444"/>
                  </a:lnTo>
                  <a:cubicBezTo>
                    <a:pt x="1" y="8274"/>
                    <a:pt x="1489" y="9764"/>
                    <a:pt x="3320" y="9764"/>
                  </a:cubicBezTo>
                  <a:lnTo>
                    <a:pt x="3622" y="9764"/>
                  </a:lnTo>
                  <a:cubicBezTo>
                    <a:pt x="3675" y="9764"/>
                    <a:pt x="3717" y="9721"/>
                    <a:pt x="3717" y="9669"/>
                  </a:cubicBezTo>
                  <a:cubicBezTo>
                    <a:pt x="3717" y="9616"/>
                    <a:pt x="3675" y="9574"/>
                    <a:pt x="3622" y="9574"/>
                  </a:cubicBezTo>
                  <a:lnTo>
                    <a:pt x="3320" y="9574"/>
                  </a:lnTo>
                  <a:cubicBezTo>
                    <a:pt x="1594" y="9574"/>
                    <a:pt x="190" y="8170"/>
                    <a:pt x="190" y="6444"/>
                  </a:cubicBezTo>
                  <a:lnTo>
                    <a:pt x="190" y="96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639880" y="3328183"/>
              <a:ext cx="207093" cy="544001"/>
            </a:xfrm>
            <a:custGeom>
              <a:rect b="b" l="l" r="r" t="t"/>
              <a:pathLst>
                <a:path extrusionOk="0" h="9764" w="3717">
                  <a:moveTo>
                    <a:pt x="3320" y="0"/>
                  </a:moveTo>
                  <a:cubicBezTo>
                    <a:pt x="1489" y="0"/>
                    <a:pt x="1" y="1490"/>
                    <a:pt x="1" y="3320"/>
                  </a:cubicBezTo>
                  <a:lnTo>
                    <a:pt x="1" y="9669"/>
                  </a:lnTo>
                  <a:cubicBezTo>
                    <a:pt x="1" y="9721"/>
                    <a:pt x="43" y="9764"/>
                    <a:pt x="95" y="9764"/>
                  </a:cubicBezTo>
                  <a:cubicBezTo>
                    <a:pt x="147" y="9764"/>
                    <a:pt x="190" y="9721"/>
                    <a:pt x="190" y="9669"/>
                  </a:cubicBezTo>
                  <a:lnTo>
                    <a:pt x="190" y="3320"/>
                  </a:lnTo>
                  <a:cubicBezTo>
                    <a:pt x="190" y="1595"/>
                    <a:pt x="1594" y="191"/>
                    <a:pt x="3320" y="191"/>
                  </a:cubicBezTo>
                  <a:lnTo>
                    <a:pt x="3622" y="191"/>
                  </a:lnTo>
                  <a:cubicBezTo>
                    <a:pt x="3675" y="191"/>
                    <a:pt x="3717" y="148"/>
                    <a:pt x="3717" y="96"/>
                  </a:cubicBezTo>
                  <a:cubicBezTo>
                    <a:pt x="3717" y="43"/>
                    <a:pt x="3675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7713296" y="3969236"/>
              <a:ext cx="207148" cy="544001"/>
            </a:xfrm>
            <a:custGeom>
              <a:rect b="b" l="l" r="r" t="t"/>
              <a:pathLst>
                <a:path extrusionOk="0" h="9764" w="3718">
                  <a:moveTo>
                    <a:pt x="3622" y="1"/>
                  </a:moveTo>
                  <a:cubicBezTo>
                    <a:pt x="3570" y="1"/>
                    <a:pt x="3528" y="43"/>
                    <a:pt x="3528" y="96"/>
                  </a:cubicBezTo>
                  <a:lnTo>
                    <a:pt x="3528" y="6444"/>
                  </a:lnTo>
                  <a:cubicBezTo>
                    <a:pt x="3528" y="8170"/>
                    <a:pt x="2123" y="9574"/>
                    <a:pt x="398" y="9574"/>
                  </a:cubicBezTo>
                  <a:lnTo>
                    <a:pt x="96" y="9574"/>
                  </a:lnTo>
                  <a:cubicBezTo>
                    <a:pt x="43" y="9574"/>
                    <a:pt x="0" y="9616"/>
                    <a:pt x="0" y="9669"/>
                  </a:cubicBezTo>
                  <a:cubicBezTo>
                    <a:pt x="0" y="9721"/>
                    <a:pt x="43" y="9764"/>
                    <a:pt x="96" y="9764"/>
                  </a:cubicBezTo>
                  <a:lnTo>
                    <a:pt x="398" y="9764"/>
                  </a:lnTo>
                  <a:cubicBezTo>
                    <a:pt x="2228" y="9764"/>
                    <a:pt x="3717" y="8274"/>
                    <a:pt x="3717" y="6444"/>
                  </a:cubicBezTo>
                  <a:lnTo>
                    <a:pt x="3717" y="96"/>
                  </a:lnTo>
                  <a:cubicBezTo>
                    <a:pt x="3717" y="43"/>
                    <a:pt x="3675" y="1"/>
                    <a:pt x="36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7713296" y="3328183"/>
              <a:ext cx="207148" cy="544001"/>
            </a:xfrm>
            <a:custGeom>
              <a:rect b="b" l="l" r="r" t="t"/>
              <a:pathLst>
                <a:path extrusionOk="0" h="9764" w="3718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8"/>
                    <a:pt x="43" y="191"/>
                    <a:pt x="96" y="191"/>
                  </a:cubicBezTo>
                  <a:lnTo>
                    <a:pt x="398" y="191"/>
                  </a:lnTo>
                  <a:cubicBezTo>
                    <a:pt x="2123" y="191"/>
                    <a:pt x="3528" y="1595"/>
                    <a:pt x="3528" y="3320"/>
                  </a:cubicBezTo>
                  <a:lnTo>
                    <a:pt x="3528" y="9669"/>
                  </a:lnTo>
                  <a:cubicBezTo>
                    <a:pt x="3528" y="9721"/>
                    <a:pt x="3570" y="9764"/>
                    <a:pt x="3622" y="9764"/>
                  </a:cubicBezTo>
                  <a:cubicBezTo>
                    <a:pt x="3675" y="9764"/>
                    <a:pt x="3717" y="9721"/>
                    <a:pt x="3717" y="9669"/>
                  </a:cubicBezTo>
                  <a:lnTo>
                    <a:pt x="3717" y="3320"/>
                  </a:lnTo>
                  <a:cubicBezTo>
                    <a:pt x="3717" y="1490"/>
                    <a:pt x="2228" y="0"/>
                    <a:pt x="39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7855981" y="3861595"/>
              <a:ext cx="118283" cy="118283"/>
            </a:xfrm>
            <a:custGeom>
              <a:rect b="b" l="l" r="r" t="t"/>
              <a:pathLst>
                <a:path extrusionOk="0" h="2123" w="2123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7885676" y="3891235"/>
              <a:ext cx="58891" cy="58946"/>
            </a:xfrm>
            <a:custGeom>
              <a:rect b="b" l="l" r="r" t="t"/>
              <a:pathLst>
                <a:path extrusionOk="0" h="1058" w="1057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7136467" y="2750366"/>
              <a:ext cx="58891" cy="58835"/>
            </a:xfrm>
            <a:custGeom>
              <a:rect b="b" l="l" r="r" t="t"/>
              <a:pathLst>
                <a:path extrusionOk="0" h="1056" w="1057">
                  <a:moveTo>
                    <a:pt x="529" y="0"/>
                  </a:moveTo>
                  <a:cubicBezTo>
                    <a:pt x="237" y="0"/>
                    <a:pt x="1" y="237"/>
                    <a:pt x="1" y="529"/>
                  </a:cubicBezTo>
                  <a:cubicBezTo>
                    <a:pt x="1" y="820"/>
                    <a:pt x="237" y="1056"/>
                    <a:pt x="529" y="1056"/>
                  </a:cubicBezTo>
                  <a:cubicBezTo>
                    <a:pt x="820" y="1056"/>
                    <a:pt x="1056" y="820"/>
                    <a:pt x="1056" y="529"/>
                  </a:cubicBezTo>
                  <a:cubicBezTo>
                    <a:pt x="1056" y="237"/>
                    <a:pt x="820" y="0"/>
                    <a:pt x="529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56083" y="2977404"/>
              <a:ext cx="10642" cy="26465"/>
            </a:xfrm>
            <a:custGeom>
              <a:rect b="b" l="l" r="r" t="t"/>
              <a:pathLst>
                <a:path extrusionOk="0" h="475" w="191">
                  <a:moveTo>
                    <a:pt x="95" y="0"/>
                  </a:moveTo>
                  <a:cubicBezTo>
                    <a:pt x="43" y="0"/>
                    <a:pt x="1" y="43"/>
                    <a:pt x="1" y="95"/>
                  </a:cubicBezTo>
                  <a:lnTo>
                    <a:pt x="1" y="380"/>
                  </a:lnTo>
                  <a:cubicBezTo>
                    <a:pt x="1" y="432"/>
                    <a:pt x="43" y="474"/>
                    <a:pt x="95" y="474"/>
                  </a:cubicBezTo>
                  <a:cubicBezTo>
                    <a:pt x="147" y="474"/>
                    <a:pt x="190" y="432"/>
                    <a:pt x="190" y="380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088281" y="3025040"/>
              <a:ext cx="778450" cy="1138536"/>
            </a:xfrm>
            <a:custGeom>
              <a:rect b="b" l="l" r="r" t="t"/>
              <a:pathLst>
                <a:path extrusionOk="0" h="20435" w="13972">
                  <a:moveTo>
                    <a:pt x="13876" y="1"/>
                  </a:moveTo>
                  <a:cubicBezTo>
                    <a:pt x="13824" y="1"/>
                    <a:pt x="13782" y="44"/>
                    <a:pt x="13782" y="96"/>
                  </a:cubicBezTo>
                  <a:lnTo>
                    <a:pt x="13782" y="576"/>
                  </a:lnTo>
                  <a:cubicBezTo>
                    <a:pt x="13782" y="606"/>
                    <a:pt x="13781" y="636"/>
                    <a:pt x="13780" y="664"/>
                  </a:cubicBezTo>
                  <a:cubicBezTo>
                    <a:pt x="13779" y="717"/>
                    <a:pt x="13820" y="761"/>
                    <a:pt x="13873" y="761"/>
                  </a:cubicBezTo>
                  <a:lnTo>
                    <a:pt x="13875" y="761"/>
                  </a:lnTo>
                  <a:cubicBezTo>
                    <a:pt x="13927" y="761"/>
                    <a:pt x="13969" y="721"/>
                    <a:pt x="13970" y="670"/>
                  </a:cubicBezTo>
                  <a:cubicBezTo>
                    <a:pt x="13971" y="638"/>
                    <a:pt x="13971" y="608"/>
                    <a:pt x="13971" y="576"/>
                  </a:cubicBezTo>
                  <a:lnTo>
                    <a:pt x="13971" y="96"/>
                  </a:lnTo>
                  <a:cubicBezTo>
                    <a:pt x="13971" y="44"/>
                    <a:pt x="13928" y="1"/>
                    <a:pt x="13876" y="1"/>
                  </a:cubicBezTo>
                  <a:close/>
                  <a:moveTo>
                    <a:pt x="13813" y="1139"/>
                  </a:moveTo>
                  <a:cubicBezTo>
                    <a:pt x="13768" y="1139"/>
                    <a:pt x="13729" y="1170"/>
                    <a:pt x="13720" y="1215"/>
                  </a:cubicBezTo>
                  <a:cubicBezTo>
                    <a:pt x="13685" y="1397"/>
                    <a:pt x="13634" y="1576"/>
                    <a:pt x="13569" y="1749"/>
                  </a:cubicBezTo>
                  <a:cubicBezTo>
                    <a:pt x="13550" y="1799"/>
                    <a:pt x="13575" y="1853"/>
                    <a:pt x="13624" y="1871"/>
                  </a:cubicBezTo>
                  <a:cubicBezTo>
                    <a:pt x="13635" y="1876"/>
                    <a:pt x="13646" y="1877"/>
                    <a:pt x="13657" y="1877"/>
                  </a:cubicBezTo>
                  <a:cubicBezTo>
                    <a:pt x="13695" y="1877"/>
                    <a:pt x="13732" y="1855"/>
                    <a:pt x="13746" y="1816"/>
                  </a:cubicBezTo>
                  <a:cubicBezTo>
                    <a:pt x="13815" y="1634"/>
                    <a:pt x="13869" y="1443"/>
                    <a:pt x="13907" y="1252"/>
                  </a:cubicBezTo>
                  <a:cubicBezTo>
                    <a:pt x="13916" y="1201"/>
                    <a:pt x="13883" y="1151"/>
                    <a:pt x="13832" y="1140"/>
                  </a:cubicBezTo>
                  <a:cubicBezTo>
                    <a:pt x="13825" y="1139"/>
                    <a:pt x="13819" y="1139"/>
                    <a:pt x="13813" y="1139"/>
                  </a:cubicBezTo>
                  <a:close/>
                  <a:moveTo>
                    <a:pt x="13412" y="2203"/>
                  </a:moveTo>
                  <a:cubicBezTo>
                    <a:pt x="13379" y="2203"/>
                    <a:pt x="13348" y="2220"/>
                    <a:pt x="13329" y="2250"/>
                  </a:cubicBezTo>
                  <a:cubicBezTo>
                    <a:pt x="13236" y="2410"/>
                    <a:pt x="13130" y="2562"/>
                    <a:pt x="13011" y="2703"/>
                  </a:cubicBezTo>
                  <a:cubicBezTo>
                    <a:pt x="12978" y="2743"/>
                    <a:pt x="12983" y="2804"/>
                    <a:pt x="13023" y="2837"/>
                  </a:cubicBezTo>
                  <a:cubicBezTo>
                    <a:pt x="13040" y="2852"/>
                    <a:pt x="13062" y="2860"/>
                    <a:pt x="13083" y="2860"/>
                  </a:cubicBezTo>
                  <a:cubicBezTo>
                    <a:pt x="13110" y="2860"/>
                    <a:pt x="13137" y="2847"/>
                    <a:pt x="13157" y="2826"/>
                  </a:cubicBezTo>
                  <a:cubicBezTo>
                    <a:pt x="13281" y="2675"/>
                    <a:pt x="13395" y="2515"/>
                    <a:pt x="13494" y="2345"/>
                  </a:cubicBezTo>
                  <a:cubicBezTo>
                    <a:pt x="13520" y="2301"/>
                    <a:pt x="13505" y="2242"/>
                    <a:pt x="13460" y="2216"/>
                  </a:cubicBezTo>
                  <a:cubicBezTo>
                    <a:pt x="13444" y="2207"/>
                    <a:pt x="13428" y="2203"/>
                    <a:pt x="13412" y="2203"/>
                  </a:cubicBezTo>
                  <a:close/>
                  <a:moveTo>
                    <a:pt x="12683" y="3076"/>
                  </a:moveTo>
                  <a:cubicBezTo>
                    <a:pt x="12661" y="3076"/>
                    <a:pt x="12639" y="3083"/>
                    <a:pt x="12621" y="3099"/>
                  </a:cubicBezTo>
                  <a:cubicBezTo>
                    <a:pt x="12481" y="3218"/>
                    <a:pt x="12330" y="3328"/>
                    <a:pt x="12172" y="3423"/>
                  </a:cubicBezTo>
                  <a:cubicBezTo>
                    <a:pt x="12126" y="3450"/>
                    <a:pt x="12112" y="3508"/>
                    <a:pt x="12139" y="3553"/>
                  </a:cubicBezTo>
                  <a:cubicBezTo>
                    <a:pt x="12157" y="3583"/>
                    <a:pt x="12188" y="3599"/>
                    <a:pt x="12221" y="3599"/>
                  </a:cubicBezTo>
                  <a:cubicBezTo>
                    <a:pt x="12237" y="3599"/>
                    <a:pt x="12254" y="3595"/>
                    <a:pt x="12269" y="3586"/>
                  </a:cubicBezTo>
                  <a:cubicBezTo>
                    <a:pt x="12436" y="3485"/>
                    <a:pt x="12596" y="3369"/>
                    <a:pt x="12744" y="3243"/>
                  </a:cubicBezTo>
                  <a:cubicBezTo>
                    <a:pt x="12785" y="3209"/>
                    <a:pt x="12789" y="3149"/>
                    <a:pt x="12755" y="3108"/>
                  </a:cubicBezTo>
                  <a:cubicBezTo>
                    <a:pt x="12736" y="3087"/>
                    <a:pt x="12710" y="3076"/>
                    <a:pt x="12683" y="3076"/>
                  </a:cubicBezTo>
                  <a:close/>
                  <a:moveTo>
                    <a:pt x="11709" y="3661"/>
                  </a:moveTo>
                  <a:cubicBezTo>
                    <a:pt x="11697" y="3661"/>
                    <a:pt x="11686" y="3664"/>
                    <a:pt x="11674" y="3668"/>
                  </a:cubicBezTo>
                  <a:cubicBezTo>
                    <a:pt x="11502" y="3735"/>
                    <a:pt x="11324" y="3789"/>
                    <a:pt x="11143" y="3826"/>
                  </a:cubicBezTo>
                  <a:cubicBezTo>
                    <a:pt x="11092" y="3837"/>
                    <a:pt x="11059" y="3887"/>
                    <a:pt x="11070" y="3939"/>
                  </a:cubicBezTo>
                  <a:cubicBezTo>
                    <a:pt x="11079" y="3983"/>
                    <a:pt x="11119" y="4014"/>
                    <a:pt x="11162" y="4014"/>
                  </a:cubicBezTo>
                  <a:cubicBezTo>
                    <a:pt x="11168" y="4014"/>
                    <a:pt x="11175" y="4013"/>
                    <a:pt x="11182" y="4012"/>
                  </a:cubicBezTo>
                  <a:cubicBezTo>
                    <a:pt x="11373" y="3973"/>
                    <a:pt x="11561" y="3916"/>
                    <a:pt x="11744" y="3844"/>
                  </a:cubicBezTo>
                  <a:cubicBezTo>
                    <a:pt x="11793" y="3825"/>
                    <a:pt x="11816" y="3770"/>
                    <a:pt x="11797" y="3721"/>
                  </a:cubicBezTo>
                  <a:cubicBezTo>
                    <a:pt x="11782" y="3684"/>
                    <a:pt x="11747" y="3661"/>
                    <a:pt x="11709" y="3661"/>
                  </a:cubicBezTo>
                  <a:close/>
                  <a:moveTo>
                    <a:pt x="4314" y="3897"/>
                  </a:moveTo>
                  <a:cubicBezTo>
                    <a:pt x="4261" y="3897"/>
                    <a:pt x="4219" y="3939"/>
                    <a:pt x="4219" y="3991"/>
                  </a:cubicBezTo>
                  <a:cubicBezTo>
                    <a:pt x="4219" y="4044"/>
                    <a:pt x="4261" y="4086"/>
                    <a:pt x="4314" y="4086"/>
                  </a:cubicBezTo>
                  <a:lnTo>
                    <a:pt x="4885" y="4086"/>
                  </a:lnTo>
                  <a:cubicBezTo>
                    <a:pt x="4937" y="4086"/>
                    <a:pt x="4980" y="4044"/>
                    <a:pt x="4980" y="3991"/>
                  </a:cubicBezTo>
                  <a:cubicBezTo>
                    <a:pt x="4980" y="3939"/>
                    <a:pt x="4937" y="3897"/>
                    <a:pt x="4885" y="3897"/>
                  </a:cubicBezTo>
                  <a:close/>
                  <a:moveTo>
                    <a:pt x="5456" y="3897"/>
                  </a:moveTo>
                  <a:cubicBezTo>
                    <a:pt x="5404" y="3897"/>
                    <a:pt x="5361" y="3939"/>
                    <a:pt x="5361" y="3991"/>
                  </a:cubicBezTo>
                  <a:cubicBezTo>
                    <a:pt x="5361" y="4044"/>
                    <a:pt x="5404" y="4086"/>
                    <a:pt x="5456" y="4086"/>
                  </a:cubicBezTo>
                  <a:lnTo>
                    <a:pt x="6027" y="4086"/>
                  </a:lnTo>
                  <a:cubicBezTo>
                    <a:pt x="6080" y="4086"/>
                    <a:pt x="6122" y="4044"/>
                    <a:pt x="6122" y="3991"/>
                  </a:cubicBezTo>
                  <a:cubicBezTo>
                    <a:pt x="6122" y="3939"/>
                    <a:pt x="6080" y="3897"/>
                    <a:pt x="6027" y="3897"/>
                  </a:cubicBezTo>
                  <a:close/>
                  <a:moveTo>
                    <a:pt x="6598" y="3897"/>
                  </a:moveTo>
                  <a:cubicBezTo>
                    <a:pt x="6546" y="3897"/>
                    <a:pt x="6503" y="3939"/>
                    <a:pt x="6503" y="3991"/>
                  </a:cubicBezTo>
                  <a:cubicBezTo>
                    <a:pt x="6503" y="4044"/>
                    <a:pt x="6546" y="4086"/>
                    <a:pt x="6598" y="4086"/>
                  </a:cubicBezTo>
                  <a:lnTo>
                    <a:pt x="7170" y="4086"/>
                  </a:lnTo>
                  <a:cubicBezTo>
                    <a:pt x="7222" y="4086"/>
                    <a:pt x="7265" y="4044"/>
                    <a:pt x="7265" y="3991"/>
                  </a:cubicBezTo>
                  <a:cubicBezTo>
                    <a:pt x="7265" y="3939"/>
                    <a:pt x="7222" y="3897"/>
                    <a:pt x="7170" y="3897"/>
                  </a:cubicBezTo>
                  <a:close/>
                  <a:moveTo>
                    <a:pt x="7741" y="3897"/>
                  </a:moveTo>
                  <a:cubicBezTo>
                    <a:pt x="7688" y="3897"/>
                    <a:pt x="7646" y="3939"/>
                    <a:pt x="7646" y="3991"/>
                  </a:cubicBezTo>
                  <a:cubicBezTo>
                    <a:pt x="7646" y="4044"/>
                    <a:pt x="7688" y="4086"/>
                    <a:pt x="7741" y="4086"/>
                  </a:cubicBezTo>
                  <a:lnTo>
                    <a:pt x="8312" y="4086"/>
                  </a:lnTo>
                  <a:cubicBezTo>
                    <a:pt x="8365" y="4086"/>
                    <a:pt x="8407" y="4044"/>
                    <a:pt x="8407" y="3991"/>
                  </a:cubicBezTo>
                  <a:cubicBezTo>
                    <a:pt x="8407" y="3939"/>
                    <a:pt x="8365" y="3897"/>
                    <a:pt x="8312" y="3897"/>
                  </a:cubicBezTo>
                  <a:close/>
                  <a:moveTo>
                    <a:pt x="8883" y="3897"/>
                  </a:moveTo>
                  <a:cubicBezTo>
                    <a:pt x="8831" y="3897"/>
                    <a:pt x="8788" y="3939"/>
                    <a:pt x="8788" y="3991"/>
                  </a:cubicBezTo>
                  <a:cubicBezTo>
                    <a:pt x="8788" y="4044"/>
                    <a:pt x="8831" y="4086"/>
                    <a:pt x="8883" y="4086"/>
                  </a:cubicBezTo>
                  <a:lnTo>
                    <a:pt x="9455" y="4086"/>
                  </a:lnTo>
                  <a:cubicBezTo>
                    <a:pt x="9507" y="4086"/>
                    <a:pt x="9549" y="4044"/>
                    <a:pt x="9549" y="3991"/>
                  </a:cubicBezTo>
                  <a:cubicBezTo>
                    <a:pt x="9549" y="3939"/>
                    <a:pt x="9507" y="3897"/>
                    <a:pt x="9455" y="3897"/>
                  </a:cubicBezTo>
                  <a:close/>
                  <a:moveTo>
                    <a:pt x="10593" y="3894"/>
                  </a:moveTo>
                  <a:cubicBezTo>
                    <a:pt x="10549" y="3896"/>
                    <a:pt x="10506" y="3897"/>
                    <a:pt x="10462" y="3897"/>
                  </a:cubicBezTo>
                  <a:lnTo>
                    <a:pt x="10026" y="3897"/>
                  </a:lnTo>
                  <a:cubicBezTo>
                    <a:pt x="9973" y="3897"/>
                    <a:pt x="9930" y="3939"/>
                    <a:pt x="9930" y="3991"/>
                  </a:cubicBezTo>
                  <a:cubicBezTo>
                    <a:pt x="9930" y="4044"/>
                    <a:pt x="9973" y="4086"/>
                    <a:pt x="10026" y="4086"/>
                  </a:cubicBezTo>
                  <a:lnTo>
                    <a:pt x="10462" y="4086"/>
                  </a:lnTo>
                  <a:cubicBezTo>
                    <a:pt x="10508" y="4086"/>
                    <a:pt x="10554" y="4085"/>
                    <a:pt x="10600" y="4084"/>
                  </a:cubicBezTo>
                  <a:cubicBezTo>
                    <a:pt x="10652" y="4082"/>
                    <a:pt x="10693" y="4037"/>
                    <a:pt x="10691" y="3985"/>
                  </a:cubicBezTo>
                  <a:cubicBezTo>
                    <a:pt x="10689" y="3933"/>
                    <a:pt x="10645" y="3896"/>
                    <a:pt x="10593" y="3894"/>
                  </a:cubicBezTo>
                  <a:close/>
                  <a:moveTo>
                    <a:pt x="3510" y="3897"/>
                  </a:moveTo>
                  <a:cubicBezTo>
                    <a:pt x="3394" y="3897"/>
                    <a:pt x="3277" y="3902"/>
                    <a:pt x="3163" y="3913"/>
                  </a:cubicBezTo>
                  <a:cubicBezTo>
                    <a:pt x="3110" y="3919"/>
                    <a:pt x="3073" y="3965"/>
                    <a:pt x="3078" y="4017"/>
                  </a:cubicBezTo>
                  <a:cubicBezTo>
                    <a:pt x="3082" y="4066"/>
                    <a:pt x="3123" y="4103"/>
                    <a:pt x="3172" y="4103"/>
                  </a:cubicBezTo>
                  <a:cubicBezTo>
                    <a:pt x="3175" y="4103"/>
                    <a:pt x="3178" y="4103"/>
                    <a:pt x="3181" y="4102"/>
                  </a:cubicBezTo>
                  <a:cubicBezTo>
                    <a:pt x="3289" y="4092"/>
                    <a:pt x="3400" y="4086"/>
                    <a:pt x="3510" y="4086"/>
                  </a:cubicBezTo>
                  <a:lnTo>
                    <a:pt x="3742" y="4086"/>
                  </a:lnTo>
                  <a:cubicBezTo>
                    <a:pt x="3795" y="4086"/>
                    <a:pt x="3838" y="4044"/>
                    <a:pt x="3838" y="3991"/>
                  </a:cubicBezTo>
                  <a:cubicBezTo>
                    <a:pt x="3838" y="3939"/>
                    <a:pt x="3795" y="3897"/>
                    <a:pt x="3742" y="3897"/>
                  </a:cubicBezTo>
                  <a:close/>
                  <a:moveTo>
                    <a:pt x="2611" y="4016"/>
                  </a:moveTo>
                  <a:cubicBezTo>
                    <a:pt x="2603" y="4016"/>
                    <a:pt x="2595" y="4017"/>
                    <a:pt x="2586" y="4019"/>
                  </a:cubicBezTo>
                  <a:cubicBezTo>
                    <a:pt x="2399" y="4071"/>
                    <a:pt x="2213" y="4138"/>
                    <a:pt x="2036" y="4221"/>
                  </a:cubicBezTo>
                  <a:cubicBezTo>
                    <a:pt x="1987" y="4243"/>
                    <a:pt x="1967" y="4299"/>
                    <a:pt x="1989" y="4347"/>
                  </a:cubicBezTo>
                  <a:cubicBezTo>
                    <a:pt x="2005" y="4381"/>
                    <a:pt x="2039" y="4402"/>
                    <a:pt x="2075" y="4402"/>
                  </a:cubicBezTo>
                  <a:cubicBezTo>
                    <a:pt x="2089" y="4402"/>
                    <a:pt x="2102" y="4399"/>
                    <a:pt x="2115" y="4393"/>
                  </a:cubicBezTo>
                  <a:cubicBezTo>
                    <a:pt x="2283" y="4315"/>
                    <a:pt x="2458" y="4250"/>
                    <a:pt x="2636" y="4202"/>
                  </a:cubicBezTo>
                  <a:cubicBezTo>
                    <a:pt x="2687" y="4188"/>
                    <a:pt x="2717" y="4137"/>
                    <a:pt x="2703" y="4086"/>
                  </a:cubicBezTo>
                  <a:cubicBezTo>
                    <a:pt x="2692" y="4044"/>
                    <a:pt x="2653" y="4016"/>
                    <a:pt x="2611" y="4016"/>
                  </a:cubicBezTo>
                  <a:close/>
                  <a:moveTo>
                    <a:pt x="1579" y="4494"/>
                  </a:moveTo>
                  <a:cubicBezTo>
                    <a:pt x="1561" y="4494"/>
                    <a:pt x="1542" y="4499"/>
                    <a:pt x="1526" y="4511"/>
                  </a:cubicBezTo>
                  <a:cubicBezTo>
                    <a:pt x="1365" y="4622"/>
                    <a:pt x="1212" y="4746"/>
                    <a:pt x="1072" y="4882"/>
                  </a:cubicBezTo>
                  <a:cubicBezTo>
                    <a:pt x="1034" y="4918"/>
                    <a:pt x="1033" y="4979"/>
                    <a:pt x="1070" y="5016"/>
                  </a:cubicBezTo>
                  <a:cubicBezTo>
                    <a:pt x="1088" y="5035"/>
                    <a:pt x="1113" y="5045"/>
                    <a:pt x="1138" y="5045"/>
                  </a:cubicBezTo>
                  <a:cubicBezTo>
                    <a:pt x="1161" y="5045"/>
                    <a:pt x="1185" y="5036"/>
                    <a:pt x="1203" y="5018"/>
                  </a:cubicBezTo>
                  <a:cubicBezTo>
                    <a:pt x="1336" y="4890"/>
                    <a:pt x="1481" y="4772"/>
                    <a:pt x="1633" y="4667"/>
                  </a:cubicBezTo>
                  <a:cubicBezTo>
                    <a:pt x="1677" y="4637"/>
                    <a:pt x="1687" y="4579"/>
                    <a:pt x="1657" y="4535"/>
                  </a:cubicBezTo>
                  <a:cubicBezTo>
                    <a:pt x="1640" y="4509"/>
                    <a:pt x="1610" y="4494"/>
                    <a:pt x="1579" y="4494"/>
                  </a:cubicBezTo>
                  <a:close/>
                  <a:moveTo>
                    <a:pt x="762" y="5284"/>
                  </a:moveTo>
                  <a:cubicBezTo>
                    <a:pt x="733" y="5284"/>
                    <a:pt x="704" y="5298"/>
                    <a:pt x="686" y="5323"/>
                  </a:cubicBezTo>
                  <a:cubicBezTo>
                    <a:pt x="570" y="5480"/>
                    <a:pt x="466" y="5647"/>
                    <a:pt x="377" y="5821"/>
                  </a:cubicBezTo>
                  <a:cubicBezTo>
                    <a:pt x="354" y="5868"/>
                    <a:pt x="373" y="5925"/>
                    <a:pt x="419" y="5949"/>
                  </a:cubicBezTo>
                  <a:cubicBezTo>
                    <a:pt x="433" y="5956"/>
                    <a:pt x="448" y="5959"/>
                    <a:pt x="462" y="5959"/>
                  </a:cubicBezTo>
                  <a:cubicBezTo>
                    <a:pt x="497" y="5959"/>
                    <a:pt x="530" y="5940"/>
                    <a:pt x="547" y="5907"/>
                  </a:cubicBezTo>
                  <a:cubicBezTo>
                    <a:pt x="631" y="5743"/>
                    <a:pt x="728" y="5584"/>
                    <a:pt x="838" y="5435"/>
                  </a:cubicBezTo>
                  <a:cubicBezTo>
                    <a:pt x="869" y="5393"/>
                    <a:pt x="860" y="5334"/>
                    <a:pt x="818" y="5303"/>
                  </a:cubicBezTo>
                  <a:cubicBezTo>
                    <a:pt x="802" y="5290"/>
                    <a:pt x="782" y="5284"/>
                    <a:pt x="762" y="5284"/>
                  </a:cubicBezTo>
                  <a:close/>
                  <a:moveTo>
                    <a:pt x="248" y="6298"/>
                  </a:moveTo>
                  <a:cubicBezTo>
                    <a:pt x="207" y="6298"/>
                    <a:pt x="170" y="6324"/>
                    <a:pt x="157" y="6364"/>
                  </a:cubicBezTo>
                  <a:cubicBezTo>
                    <a:pt x="100" y="6550"/>
                    <a:pt x="58" y="6743"/>
                    <a:pt x="32" y="6937"/>
                  </a:cubicBezTo>
                  <a:cubicBezTo>
                    <a:pt x="25" y="6989"/>
                    <a:pt x="61" y="7037"/>
                    <a:pt x="113" y="7044"/>
                  </a:cubicBezTo>
                  <a:cubicBezTo>
                    <a:pt x="117" y="7044"/>
                    <a:pt x="122" y="7044"/>
                    <a:pt x="126" y="7044"/>
                  </a:cubicBezTo>
                  <a:cubicBezTo>
                    <a:pt x="172" y="7044"/>
                    <a:pt x="213" y="7010"/>
                    <a:pt x="219" y="6962"/>
                  </a:cubicBezTo>
                  <a:cubicBezTo>
                    <a:pt x="244" y="6779"/>
                    <a:pt x="284" y="6597"/>
                    <a:pt x="339" y="6421"/>
                  </a:cubicBezTo>
                  <a:cubicBezTo>
                    <a:pt x="355" y="6371"/>
                    <a:pt x="326" y="6318"/>
                    <a:pt x="276" y="6302"/>
                  </a:cubicBezTo>
                  <a:cubicBezTo>
                    <a:pt x="267" y="6299"/>
                    <a:pt x="257" y="6298"/>
                    <a:pt x="248" y="6298"/>
                  </a:cubicBezTo>
                  <a:close/>
                  <a:moveTo>
                    <a:pt x="95" y="7424"/>
                  </a:moveTo>
                  <a:cubicBezTo>
                    <a:pt x="43" y="7424"/>
                    <a:pt x="0" y="7467"/>
                    <a:pt x="0" y="7519"/>
                  </a:cubicBezTo>
                  <a:lnTo>
                    <a:pt x="0" y="8091"/>
                  </a:lnTo>
                  <a:cubicBezTo>
                    <a:pt x="0" y="8143"/>
                    <a:pt x="43" y="8186"/>
                    <a:pt x="95" y="8186"/>
                  </a:cubicBezTo>
                  <a:cubicBezTo>
                    <a:pt x="148" y="8186"/>
                    <a:pt x="191" y="8143"/>
                    <a:pt x="191" y="8091"/>
                  </a:cubicBezTo>
                  <a:lnTo>
                    <a:pt x="191" y="7519"/>
                  </a:lnTo>
                  <a:cubicBezTo>
                    <a:pt x="191" y="7467"/>
                    <a:pt x="148" y="7424"/>
                    <a:pt x="95" y="7424"/>
                  </a:cubicBezTo>
                  <a:close/>
                  <a:moveTo>
                    <a:pt x="95" y="8567"/>
                  </a:moveTo>
                  <a:cubicBezTo>
                    <a:pt x="43" y="8567"/>
                    <a:pt x="0" y="8609"/>
                    <a:pt x="0" y="8662"/>
                  </a:cubicBezTo>
                  <a:lnTo>
                    <a:pt x="0" y="9233"/>
                  </a:lnTo>
                  <a:cubicBezTo>
                    <a:pt x="0" y="9285"/>
                    <a:pt x="43" y="9328"/>
                    <a:pt x="95" y="9328"/>
                  </a:cubicBezTo>
                  <a:cubicBezTo>
                    <a:pt x="148" y="9328"/>
                    <a:pt x="191" y="9285"/>
                    <a:pt x="191" y="9233"/>
                  </a:cubicBezTo>
                  <a:lnTo>
                    <a:pt x="191" y="8662"/>
                  </a:lnTo>
                  <a:cubicBezTo>
                    <a:pt x="191" y="8609"/>
                    <a:pt x="148" y="8567"/>
                    <a:pt x="95" y="8567"/>
                  </a:cubicBezTo>
                  <a:close/>
                  <a:moveTo>
                    <a:pt x="95" y="9709"/>
                  </a:moveTo>
                  <a:cubicBezTo>
                    <a:pt x="43" y="9709"/>
                    <a:pt x="0" y="9752"/>
                    <a:pt x="0" y="9804"/>
                  </a:cubicBezTo>
                  <a:lnTo>
                    <a:pt x="0" y="10376"/>
                  </a:lnTo>
                  <a:cubicBezTo>
                    <a:pt x="0" y="10428"/>
                    <a:pt x="43" y="10470"/>
                    <a:pt x="95" y="10470"/>
                  </a:cubicBezTo>
                  <a:cubicBezTo>
                    <a:pt x="148" y="10470"/>
                    <a:pt x="191" y="10428"/>
                    <a:pt x="191" y="10376"/>
                  </a:cubicBezTo>
                  <a:lnTo>
                    <a:pt x="191" y="9804"/>
                  </a:lnTo>
                  <a:cubicBezTo>
                    <a:pt x="191" y="9752"/>
                    <a:pt x="148" y="9709"/>
                    <a:pt x="95" y="9709"/>
                  </a:cubicBezTo>
                  <a:close/>
                  <a:moveTo>
                    <a:pt x="95" y="10851"/>
                  </a:moveTo>
                  <a:cubicBezTo>
                    <a:pt x="43" y="10851"/>
                    <a:pt x="0" y="10894"/>
                    <a:pt x="0" y="10947"/>
                  </a:cubicBezTo>
                  <a:lnTo>
                    <a:pt x="0" y="11518"/>
                  </a:lnTo>
                  <a:cubicBezTo>
                    <a:pt x="0" y="11570"/>
                    <a:pt x="43" y="11613"/>
                    <a:pt x="95" y="11613"/>
                  </a:cubicBezTo>
                  <a:cubicBezTo>
                    <a:pt x="148" y="11613"/>
                    <a:pt x="191" y="11570"/>
                    <a:pt x="191" y="11518"/>
                  </a:cubicBezTo>
                  <a:lnTo>
                    <a:pt x="191" y="10947"/>
                  </a:lnTo>
                  <a:cubicBezTo>
                    <a:pt x="191" y="10894"/>
                    <a:pt x="148" y="10851"/>
                    <a:pt x="95" y="10851"/>
                  </a:cubicBezTo>
                  <a:close/>
                  <a:moveTo>
                    <a:pt x="95" y="11994"/>
                  </a:moveTo>
                  <a:cubicBezTo>
                    <a:pt x="43" y="11994"/>
                    <a:pt x="0" y="12036"/>
                    <a:pt x="0" y="12089"/>
                  </a:cubicBezTo>
                  <a:lnTo>
                    <a:pt x="0" y="12660"/>
                  </a:lnTo>
                  <a:cubicBezTo>
                    <a:pt x="0" y="12712"/>
                    <a:pt x="43" y="12755"/>
                    <a:pt x="95" y="12755"/>
                  </a:cubicBezTo>
                  <a:cubicBezTo>
                    <a:pt x="148" y="12755"/>
                    <a:pt x="191" y="12712"/>
                    <a:pt x="191" y="12660"/>
                  </a:cubicBezTo>
                  <a:lnTo>
                    <a:pt x="191" y="12089"/>
                  </a:lnTo>
                  <a:cubicBezTo>
                    <a:pt x="191" y="12036"/>
                    <a:pt x="148" y="11994"/>
                    <a:pt x="95" y="11994"/>
                  </a:cubicBezTo>
                  <a:close/>
                  <a:moveTo>
                    <a:pt x="95" y="13136"/>
                  </a:moveTo>
                  <a:cubicBezTo>
                    <a:pt x="43" y="13136"/>
                    <a:pt x="0" y="13178"/>
                    <a:pt x="0" y="13231"/>
                  </a:cubicBezTo>
                  <a:lnTo>
                    <a:pt x="0" y="13803"/>
                  </a:lnTo>
                  <a:cubicBezTo>
                    <a:pt x="0" y="13855"/>
                    <a:pt x="43" y="13897"/>
                    <a:pt x="95" y="13897"/>
                  </a:cubicBezTo>
                  <a:cubicBezTo>
                    <a:pt x="148" y="13897"/>
                    <a:pt x="191" y="13855"/>
                    <a:pt x="191" y="13803"/>
                  </a:cubicBezTo>
                  <a:lnTo>
                    <a:pt x="191" y="13231"/>
                  </a:lnTo>
                  <a:cubicBezTo>
                    <a:pt x="191" y="13178"/>
                    <a:pt x="148" y="13136"/>
                    <a:pt x="95" y="13136"/>
                  </a:cubicBezTo>
                  <a:close/>
                  <a:moveTo>
                    <a:pt x="95" y="14278"/>
                  </a:moveTo>
                  <a:cubicBezTo>
                    <a:pt x="43" y="14278"/>
                    <a:pt x="0" y="14321"/>
                    <a:pt x="0" y="14374"/>
                  </a:cubicBezTo>
                  <a:lnTo>
                    <a:pt x="0" y="14945"/>
                  </a:lnTo>
                  <a:cubicBezTo>
                    <a:pt x="0" y="14997"/>
                    <a:pt x="43" y="15040"/>
                    <a:pt x="95" y="15040"/>
                  </a:cubicBezTo>
                  <a:cubicBezTo>
                    <a:pt x="148" y="15040"/>
                    <a:pt x="191" y="14997"/>
                    <a:pt x="191" y="14945"/>
                  </a:cubicBezTo>
                  <a:lnTo>
                    <a:pt x="191" y="14374"/>
                  </a:lnTo>
                  <a:cubicBezTo>
                    <a:pt x="191" y="14321"/>
                    <a:pt x="148" y="14278"/>
                    <a:pt x="95" y="14278"/>
                  </a:cubicBezTo>
                  <a:close/>
                  <a:moveTo>
                    <a:pt x="95" y="15421"/>
                  </a:moveTo>
                  <a:cubicBezTo>
                    <a:pt x="43" y="15421"/>
                    <a:pt x="0" y="15463"/>
                    <a:pt x="0" y="15516"/>
                  </a:cubicBezTo>
                  <a:lnTo>
                    <a:pt x="0" y="16087"/>
                  </a:lnTo>
                  <a:cubicBezTo>
                    <a:pt x="0" y="16139"/>
                    <a:pt x="43" y="16182"/>
                    <a:pt x="95" y="16182"/>
                  </a:cubicBezTo>
                  <a:cubicBezTo>
                    <a:pt x="148" y="16182"/>
                    <a:pt x="191" y="16139"/>
                    <a:pt x="191" y="16087"/>
                  </a:cubicBezTo>
                  <a:lnTo>
                    <a:pt x="191" y="15516"/>
                  </a:lnTo>
                  <a:cubicBezTo>
                    <a:pt x="191" y="15463"/>
                    <a:pt x="148" y="15421"/>
                    <a:pt x="95" y="15421"/>
                  </a:cubicBezTo>
                  <a:close/>
                  <a:moveTo>
                    <a:pt x="95" y="16563"/>
                  </a:moveTo>
                  <a:cubicBezTo>
                    <a:pt x="43" y="16563"/>
                    <a:pt x="0" y="16605"/>
                    <a:pt x="0" y="16658"/>
                  </a:cubicBezTo>
                  <a:lnTo>
                    <a:pt x="0" y="16925"/>
                  </a:lnTo>
                  <a:cubicBezTo>
                    <a:pt x="0" y="17029"/>
                    <a:pt x="5" y="17134"/>
                    <a:pt x="14" y="17237"/>
                  </a:cubicBezTo>
                  <a:cubicBezTo>
                    <a:pt x="19" y="17286"/>
                    <a:pt x="60" y="17324"/>
                    <a:pt x="109" y="17324"/>
                  </a:cubicBezTo>
                  <a:cubicBezTo>
                    <a:pt x="111" y="17324"/>
                    <a:pt x="114" y="17324"/>
                    <a:pt x="117" y="17323"/>
                  </a:cubicBezTo>
                  <a:cubicBezTo>
                    <a:pt x="169" y="17319"/>
                    <a:pt x="208" y="17272"/>
                    <a:pt x="203" y="17221"/>
                  </a:cubicBezTo>
                  <a:cubicBezTo>
                    <a:pt x="195" y="17122"/>
                    <a:pt x="191" y="17023"/>
                    <a:pt x="191" y="16925"/>
                  </a:cubicBezTo>
                  <a:lnTo>
                    <a:pt x="191" y="16658"/>
                  </a:lnTo>
                  <a:cubicBezTo>
                    <a:pt x="191" y="16605"/>
                    <a:pt x="148" y="16563"/>
                    <a:pt x="95" y="16563"/>
                  </a:cubicBezTo>
                  <a:close/>
                  <a:moveTo>
                    <a:pt x="207" y="17696"/>
                  </a:moveTo>
                  <a:cubicBezTo>
                    <a:pt x="199" y="17696"/>
                    <a:pt x="190" y="17697"/>
                    <a:pt x="182" y="17699"/>
                  </a:cubicBezTo>
                  <a:cubicBezTo>
                    <a:pt x="131" y="17712"/>
                    <a:pt x="101" y="17764"/>
                    <a:pt x="115" y="17815"/>
                  </a:cubicBezTo>
                  <a:cubicBezTo>
                    <a:pt x="164" y="18004"/>
                    <a:pt x="230" y="18190"/>
                    <a:pt x="310" y="18368"/>
                  </a:cubicBezTo>
                  <a:cubicBezTo>
                    <a:pt x="326" y="18403"/>
                    <a:pt x="360" y="18423"/>
                    <a:pt x="397" y="18423"/>
                  </a:cubicBezTo>
                  <a:cubicBezTo>
                    <a:pt x="410" y="18423"/>
                    <a:pt x="423" y="18421"/>
                    <a:pt x="435" y="18415"/>
                  </a:cubicBezTo>
                  <a:cubicBezTo>
                    <a:pt x="483" y="18394"/>
                    <a:pt x="504" y="18338"/>
                    <a:pt x="483" y="18290"/>
                  </a:cubicBezTo>
                  <a:cubicBezTo>
                    <a:pt x="407" y="18121"/>
                    <a:pt x="344" y="17946"/>
                    <a:pt x="298" y="17767"/>
                  </a:cubicBezTo>
                  <a:cubicBezTo>
                    <a:pt x="287" y="17724"/>
                    <a:pt x="249" y="17696"/>
                    <a:pt x="207" y="17696"/>
                  </a:cubicBezTo>
                  <a:close/>
                  <a:moveTo>
                    <a:pt x="674" y="18732"/>
                  </a:moveTo>
                  <a:cubicBezTo>
                    <a:pt x="656" y="18732"/>
                    <a:pt x="637" y="18738"/>
                    <a:pt x="621" y="18749"/>
                  </a:cubicBezTo>
                  <a:cubicBezTo>
                    <a:pt x="577" y="18778"/>
                    <a:pt x="566" y="18837"/>
                    <a:pt x="595" y="18880"/>
                  </a:cubicBezTo>
                  <a:cubicBezTo>
                    <a:pt x="704" y="19042"/>
                    <a:pt x="827" y="19196"/>
                    <a:pt x="962" y="19338"/>
                  </a:cubicBezTo>
                  <a:cubicBezTo>
                    <a:pt x="980" y="19357"/>
                    <a:pt x="1005" y="19367"/>
                    <a:pt x="1031" y="19367"/>
                  </a:cubicBezTo>
                  <a:cubicBezTo>
                    <a:pt x="1054" y="19367"/>
                    <a:pt x="1078" y="19359"/>
                    <a:pt x="1096" y="19342"/>
                  </a:cubicBezTo>
                  <a:cubicBezTo>
                    <a:pt x="1134" y="19305"/>
                    <a:pt x="1135" y="19246"/>
                    <a:pt x="1100" y="19207"/>
                  </a:cubicBezTo>
                  <a:cubicBezTo>
                    <a:pt x="972" y="19074"/>
                    <a:pt x="856" y="18928"/>
                    <a:pt x="753" y="18774"/>
                  </a:cubicBezTo>
                  <a:cubicBezTo>
                    <a:pt x="734" y="18747"/>
                    <a:pt x="705" y="18732"/>
                    <a:pt x="674" y="18732"/>
                  </a:cubicBezTo>
                  <a:close/>
                  <a:moveTo>
                    <a:pt x="1455" y="19557"/>
                  </a:moveTo>
                  <a:cubicBezTo>
                    <a:pt x="1427" y="19557"/>
                    <a:pt x="1398" y="19571"/>
                    <a:pt x="1380" y="19596"/>
                  </a:cubicBezTo>
                  <a:cubicBezTo>
                    <a:pt x="1348" y="19637"/>
                    <a:pt x="1357" y="19697"/>
                    <a:pt x="1398" y="19729"/>
                  </a:cubicBezTo>
                  <a:cubicBezTo>
                    <a:pt x="1554" y="19846"/>
                    <a:pt x="1721" y="19951"/>
                    <a:pt x="1894" y="20041"/>
                  </a:cubicBezTo>
                  <a:cubicBezTo>
                    <a:pt x="1908" y="20048"/>
                    <a:pt x="1923" y="20052"/>
                    <a:pt x="1938" y="20052"/>
                  </a:cubicBezTo>
                  <a:cubicBezTo>
                    <a:pt x="1972" y="20052"/>
                    <a:pt x="2005" y="20033"/>
                    <a:pt x="2022" y="20001"/>
                  </a:cubicBezTo>
                  <a:cubicBezTo>
                    <a:pt x="2046" y="19954"/>
                    <a:pt x="2029" y="19897"/>
                    <a:pt x="1981" y="19873"/>
                  </a:cubicBezTo>
                  <a:cubicBezTo>
                    <a:pt x="1818" y="19788"/>
                    <a:pt x="1660" y="19688"/>
                    <a:pt x="1512" y="19577"/>
                  </a:cubicBezTo>
                  <a:cubicBezTo>
                    <a:pt x="1495" y="19564"/>
                    <a:pt x="1475" y="19557"/>
                    <a:pt x="1455" y="19557"/>
                  </a:cubicBezTo>
                  <a:close/>
                  <a:moveTo>
                    <a:pt x="2464" y="20082"/>
                  </a:moveTo>
                  <a:cubicBezTo>
                    <a:pt x="2424" y="20082"/>
                    <a:pt x="2387" y="20108"/>
                    <a:pt x="2374" y="20148"/>
                  </a:cubicBezTo>
                  <a:cubicBezTo>
                    <a:pt x="2358" y="20197"/>
                    <a:pt x="2386" y="20251"/>
                    <a:pt x="2435" y="20266"/>
                  </a:cubicBezTo>
                  <a:cubicBezTo>
                    <a:pt x="2621" y="20327"/>
                    <a:pt x="2813" y="20370"/>
                    <a:pt x="3006" y="20399"/>
                  </a:cubicBezTo>
                  <a:cubicBezTo>
                    <a:pt x="3011" y="20399"/>
                    <a:pt x="3015" y="20400"/>
                    <a:pt x="3020" y="20400"/>
                  </a:cubicBezTo>
                  <a:cubicBezTo>
                    <a:pt x="3067" y="20400"/>
                    <a:pt x="3107" y="20366"/>
                    <a:pt x="3114" y="20319"/>
                  </a:cubicBezTo>
                  <a:cubicBezTo>
                    <a:pt x="3122" y="20266"/>
                    <a:pt x="3085" y="20218"/>
                    <a:pt x="3033" y="20211"/>
                  </a:cubicBezTo>
                  <a:cubicBezTo>
                    <a:pt x="2850" y="20184"/>
                    <a:pt x="2669" y="20142"/>
                    <a:pt x="2493" y="20087"/>
                  </a:cubicBezTo>
                  <a:cubicBezTo>
                    <a:pt x="2483" y="20083"/>
                    <a:pt x="2473" y="20082"/>
                    <a:pt x="2464" y="20082"/>
                  </a:cubicBezTo>
                  <a:close/>
                  <a:moveTo>
                    <a:pt x="3590" y="20245"/>
                  </a:moveTo>
                  <a:cubicBezTo>
                    <a:pt x="3537" y="20245"/>
                    <a:pt x="3495" y="20287"/>
                    <a:pt x="3495" y="20340"/>
                  </a:cubicBezTo>
                  <a:cubicBezTo>
                    <a:pt x="3495" y="20392"/>
                    <a:pt x="3537" y="20434"/>
                    <a:pt x="3590" y="20434"/>
                  </a:cubicBezTo>
                  <a:lnTo>
                    <a:pt x="4161" y="20434"/>
                  </a:lnTo>
                  <a:cubicBezTo>
                    <a:pt x="4213" y="20434"/>
                    <a:pt x="4255" y="20392"/>
                    <a:pt x="4255" y="20340"/>
                  </a:cubicBezTo>
                  <a:cubicBezTo>
                    <a:pt x="4255" y="20287"/>
                    <a:pt x="4213" y="20245"/>
                    <a:pt x="4161" y="20245"/>
                  </a:cubicBezTo>
                  <a:close/>
                  <a:moveTo>
                    <a:pt x="4732" y="20245"/>
                  </a:moveTo>
                  <a:cubicBezTo>
                    <a:pt x="4679" y="20245"/>
                    <a:pt x="4637" y="20287"/>
                    <a:pt x="4637" y="20340"/>
                  </a:cubicBezTo>
                  <a:cubicBezTo>
                    <a:pt x="4637" y="20392"/>
                    <a:pt x="4679" y="20434"/>
                    <a:pt x="4732" y="20434"/>
                  </a:cubicBezTo>
                  <a:lnTo>
                    <a:pt x="5303" y="20434"/>
                  </a:lnTo>
                  <a:cubicBezTo>
                    <a:pt x="5355" y="20434"/>
                    <a:pt x="5398" y="20392"/>
                    <a:pt x="5398" y="20340"/>
                  </a:cubicBezTo>
                  <a:cubicBezTo>
                    <a:pt x="5398" y="20287"/>
                    <a:pt x="5355" y="20245"/>
                    <a:pt x="5303" y="20245"/>
                  </a:cubicBezTo>
                  <a:close/>
                  <a:moveTo>
                    <a:pt x="5874" y="20245"/>
                  </a:moveTo>
                  <a:cubicBezTo>
                    <a:pt x="5821" y="20245"/>
                    <a:pt x="5779" y="20287"/>
                    <a:pt x="5779" y="20340"/>
                  </a:cubicBezTo>
                  <a:cubicBezTo>
                    <a:pt x="5779" y="20392"/>
                    <a:pt x="5821" y="20434"/>
                    <a:pt x="5874" y="20434"/>
                  </a:cubicBezTo>
                  <a:lnTo>
                    <a:pt x="6445" y="20434"/>
                  </a:lnTo>
                  <a:cubicBezTo>
                    <a:pt x="6497" y="20434"/>
                    <a:pt x="6540" y="20392"/>
                    <a:pt x="6540" y="20340"/>
                  </a:cubicBezTo>
                  <a:cubicBezTo>
                    <a:pt x="6540" y="20287"/>
                    <a:pt x="6497" y="20245"/>
                    <a:pt x="6445" y="20245"/>
                  </a:cubicBezTo>
                  <a:close/>
                  <a:moveTo>
                    <a:pt x="7017" y="20245"/>
                  </a:moveTo>
                  <a:cubicBezTo>
                    <a:pt x="6963" y="20245"/>
                    <a:pt x="6922" y="20287"/>
                    <a:pt x="6922" y="20340"/>
                  </a:cubicBezTo>
                  <a:cubicBezTo>
                    <a:pt x="6922" y="20392"/>
                    <a:pt x="6963" y="20434"/>
                    <a:pt x="7017" y="20434"/>
                  </a:cubicBezTo>
                  <a:lnTo>
                    <a:pt x="7588" y="20434"/>
                  </a:lnTo>
                  <a:cubicBezTo>
                    <a:pt x="7640" y="20434"/>
                    <a:pt x="7682" y="20392"/>
                    <a:pt x="7682" y="20340"/>
                  </a:cubicBezTo>
                  <a:cubicBezTo>
                    <a:pt x="7682" y="20287"/>
                    <a:pt x="7640" y="20245"/>
                    <a:pt x="7588" y="20245"/>
                  </a:cubicBezTo>
                  <a:close/>
                  <a:moveTo>
                    <a:pt x="8159" y="20245"/>
                  </a:moveTo>
                  <a:cubicBezTo>
                    <a:pt x="8106" y="20245"/>
                    <a:pt x="8064" y="20287"/>
                    <a:pt x="8064" y="20340"/>
                  </a:cubicBezTo>
                  <a:cubicBezTo>
                    <a:pt x="8064" y="20392"/>
                    <a:pt x="8106" y="20434"/>
                    <a:pt x="8159" y="20434"/>
                  </a:cubicBezTo>
                  <a:lnTo>
                    <a:pt x="8730" y="20434"/>
                  </a:lnTo>
                  <a:cubicBezTo>
                    <a:pt x="8782" y="20434"/>
                    <a:pt x="8825" y="20392"/>
                    <a:pt x="8825" y="20340"/>
                  </a:cubicBezTo>
                  <a:cubicBezTo>
                    <a:pt x="8825" y="20287"/>
                    <a:pt x="8782" y="20245"/>
                    <a:pt x="8730" y="20245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1601746" y="4152927"/>
              <a:ext cx="26465" cy="10642"/>
            </a:xfrm>
            <a:custGeom>
              <a:rect b="b" l="l" r="r" t="t"/>
              <a:pathLst>
                <a:path extrusionOk="0" h="191" w="475">
                  <a:moveTo>
                    <a:pt x="95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80" y="190"/>
                  </a:lnTo>
                  <a:cubicBezTo>
                    <a:pt x="432" y="190"/>
                    <a:pt x="474" y="148"/>
                    <a:pt x="474" y="96"/>
                  </a:cubicBezTo>
                  <a:cubicBezTo>
                    <a:pt x="474" y="43"/>
                    <a:pt x="432" y="1"/>
                    <a:pt x="38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20"/>
            <p:cNvGrpSpPr/>
            <p:nvPr/>
          </p:nvGrpSpPr>
          <p:grpSpPr>
            <a:xfrm>
              <a:off x="596308" y="2002190"/>
              <a:ext cx="369347" cy="431991"/>
              <a:chOff x="1370829" y="1630754"/>
              <a:chExt cx="448509" cy="524643"/>
            </a:xfrm>
          </p:grpSpPr>
          <p:sp>
            <p:nvSpPr>
              <p:cNvPr id="782" name="Google Shape;782;p20"/>
              <p:cNvSpPr/>
              <p:nvPr/>
            </p:nvSpPr>
            <p:spPr>
              <a:xfrm>
                <a:off x="1404419" y="1664344"/>
                <a:ext cx="414919" cy="491053"/>
              </a:xfrm>
              <a:custGeom>
                <a:rect b="b" l="l" r="r" t="t"/>
                <a:pathLst>
                  <a:path extrusionOk="0" h="9707" w="8202">
                    <a:moveTo>
                      <a:pt x="2681" y="1"/>
                    </a:moveTo>
                    <a:cubicBezTo>
                      <a:pt x="2213" y="1"/>
                      <a:pt x="1829" y="384"/>
                      <a:pt x="1829" y="852"/>
                    </a:cubicBezTo>
                    <a:lnTo>
                      <a:pt x="1829" y="2691"/>
                    </a:lnTo>
                    <a:cubicBezTo>
                      <a:pt x="1829" y="3122"/>
                      <a:pt x="1480" y="3470"/>
                      <a:pt x="1050" y="3470"/>
                    </a:cubicBezTo>
                    <a:lnTo>
                      <a:pt x="0" y="3470"/>
                    </a:lnTo>
                    <a:lnTo>
                      <a:pt x="0" y="9706"/>
                    </a:lnTo>
                    <a:lnTo>
                      <a:pt x="6452" y="9706"/>
                    </a:lnTo>
                    <a:cubicBezTo>
                      <a:pt x="6920" y="9706"/>
                      <a:pt x="7304" y="9323"/>
                      <a:pt x="7304" y="8854"/>
                    </a:cubicBezTo>
                    <a:cubicBezTo>
                      <a:pt x="7304" y="8385"/>
                      <a:pt x="6920" y="8002"/>
                      <a:pt x="6452" y="8002"/>
                    </a:cubicBezTo>
                    <a:lnTo>
                      <a:pt x="6873" y="8002"/>
                    </a:lnTo>
                    <a:cubicBezTo>
                      <a:pt x="7341" y="8002"/>
                      <a:pt x="7725" y="7619"/>
                      <a:pt x="7725" y="7151"/>
                    </a:cubicBezTo>
                    <a:cubicBezTo>
                      <a:pt x="7725" y="6682"/>
                      <a:pt x="7341" y="6299"/>
                      <a:pt x="6873" y="6299"/>
                    </a:cubicBezTo>
                    <a:lnTo>
                      <a:pt x="7350" y="6299"/>
                    </a:lnTo>
                    <a:cubicBezTo>
                      <a:pt x="7818" y="6299"/>
                      <a:pt x="8201" y="5915"/>
                      <a:pt x="8201" y="5446"/>
                    </a:cubicBezTo>
                    <a:cubicBezTo>
                      <a:pt x="8201" y="4977"/>
                      <a:pt x="7818" y="4594"/>
                      <a:pt x="7350" y="4594"/>
                    </a:cubicBezTo>
                    <a:lnTo>
                      <a:pt x="6873" y="4594"/>
                    </a:lnTo>
                    <a:cubicBezTo>
                      <a:pt x="7341" y="4594"/>
                      <a:pt x="7725" y="4211"/>
                      <a:pt x="7725" y="3743"/>
                    </a:cubicBezTo>
                    <a:cubicBezTo>
                      <a:pt x="7725" y="3274"/>
                      <a:pt x="7341" y="2891"/>
                      <a:pt x="6873" y="2891"/>
                    </a:cubicBezTo>
                    <a:lnTo>
                      <a:pt x="4229" y="2891"/>
                    </a:lnTo>
                    <a:cubicBezTo>
                      <a:pt x="3844" y="2891"/>
                      <a:pt x="3533" y="2579"/>
                      <a:pt x="3533" y="2195"/>
                    </a:cubicBezTo>
                    <a:lnTo>
                      <a:pt x="3533" y="852"/>
                    </a:lnTo>
                    <a:cubicBezTo>
                      <a:pt x="3533" y="384"/>
                      <a:pt x="3149" y="1"/>
                      <a:pt x="268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1375634" y="1635560"/>
                <a:ext cx="414919" cy="491053"/>
              </a:xfrm>
              <a:custGeom>
                <a:rect b="b" l="l" r="r" t="t"/>
                <a:pathLst>
                  <a:path extrusionOk="0" h="9707" w="8202">
                    <a:moveTo>
                      <a:pt x="2681" y="0"/>
                    </a:moveTo>
                    <a:cubicBezTo>
                      <a:pt x="2212" y="0"/>
                      <a:pt x="1829" y="384"/>
                      <a:pt x="1829" y="852"/>
                    </a:cubicBezTo>
                    <a:lnTo>
                      <a:pt x="1829" y="2690"/>
                    </a:lnTo>
                    <a:cubicBezTo>
                      <a:pt x="1829" y="3122"/>
                      <a:pt x="1481" y="3470"/>
                      <a:pt x="1049" y="3470"/>
                    </a:cubicBezTo>
                    <a:lnTo>
                      <a:pt x="1" y="3470"/>
                    </a:lnTo>
                    <a:lnTo>
                      <a:pt x="1" y="9706"/>
                    </a:lnTo>
                    <a:lnTo>
                      <a:pt x="6451" y="9706"/>
                    </a:lnTo>
                    <a:cubicBezTo>
                      <a:pt x="6920" y="9706"/>
                      <a:pt x="7304" y="9323"/>
                      <a:pt x="7304" y="8854"/>
                    </a:cubicBezTo>
                    <a:cubicBezTo>
                      <a:pt x="7304" y="8386"/>
                      <a:pt x="6920" y="8003"/>
                      <a:pt x="6451" y="8003"/>
                    </a:cubicBezTo>
                    <a:lnTo>
                      <a:pt x="6873" y="8003"/>
                    </a:lnTo>
                    <a:cubicBezTo>
                      <a:pt x="7342" y="8003"/>
                      <a:pt x="7725" y="7618"/>
                      <a:pt x="7725" y="7150"/>
                    </a:cubicBezTo>
                    <a:cubicBezTo>
                      <a:pt x="7725" y="6682"/>
                      <a:pt x="7342" y="6298"/>
                      <a:pt x="6873" y="6298"/>
                    </a:cubicBezTo>
                    <a:lnTo>
                      <a:pt x="7350" y="6298"/>
                    </a:lnTo>
                    <a:cubicBezTo>
                      <a:pt x="7819" y="6298"/>
                      <a:pt x="8202" y="5915"/>
                      <a:pt x="8202" y="5446"/>
                    </a:cubicBezTo>
                    <a:cubicBezTo>
                      <a:pt x="8202" y="4978"/>
                      <a:pt x="7819" y="4595"/>
                      <a:pt x="7350" y="4595"/>
                    </a:cubicBezTo>
                    <a:lnTo>
                      <a:pt x="6873" y="4595"/>
                    </a:lnTo>
                    <a:cubicBezTo>
                      <a:pt x="7342" y="4595"/>
                      <a:pt x="7725" y="4211"/>
                      <a:pt x="7725" y="3743"/>
                    </a:cubicBezTo>
                    <a:cubicBezTo>
                      <a:pt x="7725" y="3274"/>
                      <a:pt x="7342" y="2890"/>
                      <a:pt x="6873" y="2890"/>
                    </a:cubicBezTo>
                    <a:lnTo>
                      <a:pt x="4228" y="2890"/>
                    </a:lnTo>
                    <a:cubicBezTo>
                      <a:pt x="3844" y="2890"/>
                      <a:pt x="3532" y="2579"/>
                      <a:pt x="3532" y="2194"/>
                    </a:cubicBezTo>
                    <a:lnTo>
                      <a:pt x="3532" y="852"/>
                    </a:lnTo>
                    <a:cubicBezTo>
                      <a:pt x="3532" y="384"/>
                      <a:pt x="3149" y="0"/>
                      <a:pt x="2681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1488495" y="1635560"/>
                <a:ext cx="101074" cy="146248"/>
              </a:xfrm>
              <a:custGeom>
                <a:rect b="b" l="l" r="r" t="t"/>
                <a:pathLst>
                  <a:path extrusionOk="0" h="2891" w="1998">
                    <a:moveTo>
                      <a:pt x="450" y="0"/>
                    </a:moveTo>
                    <a:cubicBezTo>
                      <a:pt x="285" y="0"/>
                      <a:pt x="131" y="50"/>
                      <a:pt x="0" y="132"/>
                    </a:cubicBezTo>
                    <a:cubicBezTo>
                      <a:pt x="241" y="282"/>
                      <a:pt x="404" y="549"/>
                      <a:pt x="404" y="852"/>
                    </a:cubicBezTo>
                    <a:lnTo>
                      <a:pt x="404" y="2194"/>
                    </a:lnTo>
                    <a:cubicBezTo>
                      <a:pt x="404" y="2579"/>
                      <a:pt x="716" y="2890"/>
                      <a:pt x="1100" y="2890"/>
                    </a:cubicBezTo>
                    <a:lnTo>
                      <a:pt x="1997" y="2890"/>
                    </a:lnTo>
                    <a:cubicBezTo>
                      <a:pt x="1613" y="2890"/>
                      <a:pt x="1301" y="2579"/>
                      <a:pt x="1301" y="2194"/>
                    </a:cubicBezTo>
                    <a:lnTo>
                      <a:pt x="1301" y="852"/>
                    </a:lnTo>
                    <a:cubicBezTo>
                      <a:pt x="1301" y="384"/>
                      <a:pt x="918" y="0"/>
                      <a:pt x="45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1656546" y="1781758"/>
                <a:ext cx="134006" cy="344855"/>
              </a:xfrm>
              <a:custGeom>
                <a:rect b="b" l="l" r="r" t="t"/>
                <a:pathLst>
                  <a:path extrusionOk="0" h="6817" w="2649">
                    <a:moveTo>
                      <a:pt x="422" y="0"/>
                    </a:moveTo>
                    <a:cubicBezTo>
                      <a:pt x="890" y="0"/>
                      <a:pt x="1274" y="384"/>
                      <a:pt x="1274" y="853"/>
                    </a:cubicBezTo>
                    <a:cubicBezTo>
                      <a:pt x="1274" y="1321"/>
                      <a:pt x="890" y="1705"/>
                      <a:pt x="422" y="1705"/>
                    </a:cubicBezTo>
                    <a:lnTo>
                      <a:pt x="898" y="1705"/>
                    </a:lnTo>
                    <a:cubicBezTo>
                      <a:pt x="1367" y="1705"/>
                      <a:pt x="1751" y="2088"/>
                      <a:pt x="1751" y="2556"/>
                    </a:cubicBezTo>
                    <a:cubicBezTo>
                      <a:pt x="1751" y="3025"/>
                      <a:pt x="1367" y="3408"/>
                      <a:pt x="898" y="3408"/>
                    </a:cubicBezTo>
                    <a:lnTo>
                      <a:pt x="422" y="3408"/>
                    </a:lnTo>
                    <a:cubicBezTo>
                      <a:pt x="890" y="3408"/>
                      <a:pt x="1274" y="3792"/>
                      <a:pt x="1274" y="4260"/>
                    </a:cubicBezTo>
                    <a:cubicBezTo>
                      <a:pt x="1274" y="4728"/>
                      <a:pt x="890" y="5113"/>
                      <a:pt x="422" y="5113"/>
                    </a:cubicBezTo>
                    <a:lnTo>
                      <a:pt x="1" y="5113"/>
                    </a:lnTo>
                    <a:cubicBezTo>
                      <a:pt x="470" y="5113"/>
                      <a:pt x="853" y="5496"/>
                      <a:pt x="853" y="5964"/>
                    </a:cubicBezTo>
                    <a:cubicBezTo>
                      <a:pt x="853" y="6433"/>
                      <a:pt x="470" y="6816"/>
                      <a:pt x="1" y="6816"/>
                    </a:cubicBezTo>
                    <a:lnTo>
                      <a:pt x="898" y="6816"/>
                    </a:lnTo>
                    <a:cubicBezTo>
                      <a:pt x="1367" y="6816"/>
                      <a:pt x="1751" y="6433"/>
                      <a:pt x="1751" y="5964"/>
                    </a:cubicBezTo>
                    <a:cubicBezTo>
                      <a:pt x="1751" y="5496"/>
                      <a:pt x="1367" y="5113"/>
                      <a:pt x="898" y="5113"/>
                    </a:cubicBezTo>
                    <a:lnTo>
                      <a:pt x="1320" y="5113"/>
                    </a:lnTo>
                    <a:cubicBezTo>
                      <a:pt x="1789" y="5113"/>
                      <a:pt x="2172" y="4728"/>
                      <a:pt x="2172" y="4260"/>
                    </a:cubicBezTo>
                    <a:cubicBezTo>
                      <a:pt x="2172" y="3792"/>
                      <a:pt x="1789" y="3408"/>
                      <a:pt x="1320" y="3408"/>
                    </a:cubicBezTo>
                    <a:lnTo>
                      <a:pt x="1797" y="3408"/>
                    </a:lnTo>
                    <a:cubicBezTo>
                      <a:pt x="2266" y="3408"/>
                      <a:pt x="2649" y="3025"/>
                      <a:pt x="2649" y="2556"/>
                    </a:cubicBezTo>
                    <a:cubicBezTo>
                      <a:pt x="2649" y="2088"/>
                      <a:pt x="2266" y="1705"/>
                      <a:pt x="1797" y="1705"/>
                    </a:cubicBezTo>
                    <a:lnTo>
                      <a:pt x="1320" y="1705"/>
                    </a:lnTo>
                    <a:cubicBezTo>
                      <a:pt x="1789" y="1705"/>
                      <a:pt x="2172" y="1321"/>
                      <a:pt x="2172" y="853"/>
                    </a:cubicBezTo>
                    <a:cubicBezTo>
                      <a:pt x="2172" y="384"/>
                      <a:pt x="1789" y="0"/>
                      <a:pt x="132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0"/>
              <p:cNvSpPr/>
              <p:nvPr/>
            </p:nvSpPr>
            <p:spPr>
              <a:xfrm>
                <a:off x="1370829" y="1630754"/>
                <a:ext cx="424530" cy="500664"/>
              </a:xfrm>
              <a:custGeom>
                <a:rect b="b" l="l" r="r" t="t"/>
                <a:pathLst>
                  <a:path extrusionOk="0" h="9897" w="8392">
                    <a:moveTo>
                      <a:pt x="2776" y="0"/>
                    </a:moveTo>
                    <a:cubicBezTo>
                      <a:pt x="2254" y="0"/>
                      <a:pt x="1829" y="425"/>
                      <a:pt x="1829" y="947"/>
                    </a:cubicBezTo>
                    <a:lnTo>
                      <a:pt x="1829" y="2785"/>
                    </a:lnTo>
                    <a:cubicBezTo>
                      <a:pt x="1829" y="3164"/>
                      <a:pt x="1521" y="3471"/>
                      <a:pt x="1144" y="3471"/>
                    </a:cubicBezTo>
                    <a:lnTo>
                      <a:pt x="95" y="3471"/>
                    </a:lnTo>
                    <a:cubicBezTo>
                      <a:pt x="42" y="3471"/>
                      <a:pt x="0" y="3513"/>
                      <a:pt x="0" y="3565"/>
                    </a:cubicBezTo>
                    <a:cubicBezTo>
                      <a:pt x="0" y="3618"/>
                      <a:pt x="42" y="3660"/>
                      <a:pt x="95" y="3660"/>
                    </a:cubicBezTo>
                    <a:lnTo>
                      <a:pt x="1144" y="3660"/>
                    </a:lnTo>
                    <a:cubicBezTo>
                      <a:pt x="1626" y="3660"/>
                      <a:pt x="2018" y="3268"/>
                      <a:pt x="2018" y="2785"/>
                    </a:cubicBezTo>
                    <a:lnTo>
                      <a:pt x="2018" y="947"/>
                    </a:lnTo>
                    <a:cubicBezTo>
                      <a:pt x="2018" y="529"/>
                      <a:pt x="2358" y="190"/>
                      <a:pt x="2776" y="190"/>
                    </a:cubicBezTo>
                    <a:cubicBezTo>
                      <a:pt x="3194" y="190"/>
                      <a:pt x="3533" y="529"/>
                      <a:pt x="3533" y="947"/>
                    </a:cubicBezTo>
                    <a:lnTo>
                      <a:pt x="3533" y="2289"/>
                    </a:lnTo>
                    <a:cubicBezTo>
                      <a:pt x="3533" y="2726"/>
                      <a:pt x="3888" y="3081"/>
                      <a:pt x="4323" y="3081"/>
                    </a:cubicBezTo>
                    <a:lnTo>
                      <a:pt x="6968" y="3081"/>
                    </a:lnTo>
                    <a:cubicBezTo>
                      <a:pt x="7385" y="3081"/>
                      <a:pt x="7725" y="3420"/>
                      <a:pt x="7725" y="3838"/>
                    </a:cubicBezTo>
                    <a:cubicBezTo>
                      <a:pt x="7725" y="4255"/>
                      <a:pt x="7385" y="4595"/>
                      <a:pt x="6968" y="4595"/>
                    </a:cubicBezTo>
                    <a:lnTo>
                      <a:pt x="5256" y="4595"/>
                    </a:lnTo>
                    <a:cubicBezTo>
                      <a:pt x="5203" y="4595"/>
                      <a:pt x="5162" y="4637"/>
                      <a:pt x="5162" y="4690"/>
                    </a:cubicBezTo>
                    <a:cubicBezTo>
                      <a:pt x="5162" y="4742"/>
                      <a:pt x="5203" y="4784"/>
                      <a:pt x="5256" y="4784"/>
                    </a:cubicBezTo>
                    <a:lnTo>
                      <a:pt x="7445" y="4784"/>
                    </a:lnTo>
                    <a:cubicBezTo>
                      <a:pt x="7862" y="4784"/>
                      <a:pt x="8202" y="5124"/>
                      <a:pt x="8202" y="5541"/>
                    </a:cubicBezTo>
                    <a:cubicBezTo>
                      <a:pt x="8202" y="5958"/>
                      <a:pt x="7862" y="6298"/>
                      <a:pt x="7445" y="6298"/>
                    </a:cubicBezTo>
                    <a:lnTo>
                      <a:pt x="5256" y="6298"/>
                    </a:lnTo>
                    <a:cubicBezTo>
                      <a:pt x="5203" y="6298"/>
                      <a:pt x="5162" y="6341"/>
                      <a:pt x="5162" y="6393"/>
                    </a:cubicBezTo>
                    <a:cubicBezTo>
                      <a:pt x="5162" y="6446"/>
                      <a:pt x="5203" y="6488"/>
                      <a:pt x="5256" y="6488"/>
                    </a:cubicBezTo>
                    <a:lnTo>
                      <a:pt x="6968" y="6488"/>
                    </a:lnTo>
                    <a:cubicBezTo>
                      <a:pt x="7385" y="6488"/>
                      <a:pt x="7725" y="6828"/>
                      <a:pt x="7725" y="7245"/>
                    </a:cubicBezTo>
                    <a:cubicBezTo>
                      <a:pt x="7725" y="7663"/>
                      <a:pt x="7385" y="8002"/>
                      <a:pt x="6968" y="8002"/>
                    </a:cubicBezTo>
                    <a:lnTo>
                      <a:pt x="4835" y="8002"/>
                    </a:lnTo>
                    <a:cubicBezTo>
                      <a:pt x="4783" y="8002"/>
                      <a:pt x="4740" y="8045"/>
                      <a:pt x="4740" y="8098"/>
                    </a:cubicBezTo>
                    <a:cubicBezTo>
                      <a:pt x="4740" y="8150"/>
                      <a:pt x="4783" y="8192"/>
                      <a:pt x="4835" y="8192"/>
                    </a:cubicBezTo>
                    <a:lnTo>
                      <a:pt x="6546" y="8192"/>
                    </a:lnTo>
                    <a:cubicBezTo>
                      <a:pt x="6964" y="8192"/>
                      <a:pt x="7304" y="8532"/>
                      <a:pt x="7304" y="8949"/>
                    </a:cubicBezTo>
                    <a:cubicBezTo>
                      <a:pt x="7304" y="9366"/>
                      <a:pt x="6964" y="9706"/>
                      <a:pt x="6546" y="9706"/>
                    </a:cubicBezTo>
                    <a:lnTo>
                      <a:pt x="95" y="9706"/>
                    </a:lnTo>
                    <a:cubicBezTo>
                      <a:pt x="42" y="9706"/>
                      <a:pt x="0" y="9749"/>
                      <a:pt x="0" y="9801"/>
                    </a:cubicBezTo>
                    <a:cubicBezTo>
                      <a:pt x="0" y="9853"/>
                      <a:pt x="42" y="9896"/>
                      <a:pt x="95" y="9896"/>
                    </a:cubicBezTo>
                    <a:lnTo>
                      <a:pt x="6546" y="9896"/>
                    </a:lnTo>
                    <a:cubicBezTo>
                      <a:pt x="7068" y="9896"/>
                      <a:pt x="7494" y="9471"/>
                      <a:pt x="7494" y="8949"/>
                    </a:cubicBezTo>
                    <a:cubicBezTo>
                      <a:pt x="7494" y="8631"/>
                      <a:pt x="7335" y="8351"/>
                      <a:pt x="7094" y="8180"/>
                    </a:cubicBezTo>
                    <a:cubicBezTo>
                      <a:pt x="7556" y="8117"/>
                      <a:pt x="7915" y="7724"/>
                      <a:pt x="7915" y="7245"/>
                    </a:cubicBezTo>
                    <a:cubicBezTo>
                      <a:pt x="7915" y="6930"/>
                      <a:pt x="7758" y="6653"/>
                      <a:pt x="7522" y="6481"/>
                    </a:cubicBezTo>
                    <a:cubicBezTo>
                      <a:pt x="8007" y="6440"/>
                      <a:pt x="8391" y="6037"/>
                      <a:pt x="8391" y="5541"/>
                    </a:cubicBezTo>
                    <a:cubicBezTo>
                      <a:pt x="8391" y="5046"/>
                      <a:pt x="8007" y="4642"/>
                      <a:pt x="7522" y="4602"/>
                    </a:cubicBezTo>
                    <a:cubicBezTo>
                      <a:pt x="7758" y="4430"/>
                      <a:pt x="7915" y="4153"/>
                      <a:pt x="7915" y="3838"/>
                    </a:cubicBezTo>
                    <a:cubicBezTo>
                      <a:pt x="7915" y="3315"/>
                      <a:pt x="7490" y="2890"/>
                      <a:pt x="6968" y="2890"/>
                    </a:cubicBezTo>
                    <a:lnTo>
                      <a:pt x="4323" y="2890"/>
                    </a:lnTo>
                    <a:cubicBezTo>
                      <a:pt x="3992" y="2890"/>
                      <a:pt x="3723" y="2621"/>
                      <a:pt x="3723" y="2289"/>
                    </a:cubicBezTo>
                    <a:lnTo>
                      <a:pt x="3723" y="947"/>
                    </a:lnTo>
                    <a:cubicBezTo>
                      <a:pt x="3723" y="425"/>
                      <a:pt x="3297" y="0"/>
                      <a:pt x="277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7" name="Google Shape;787;p20"/>
            <p:cNvSpPr/>
            <p:nvPr/>
          </p:nvSpPr>
          <p:spPr>
            <a:xfrm>
              <a:off x="779325" y="1516125"/>
              <a:ext cx="2164191" cy="207102"/>
            </a:xfrm>
            <a:custGeom>
              <a:rect b="b" l="l" r="r" t="t"/>
              <a:pathLst>
                <a:path extrusionOk="0" h="3717" w="34291">
                  <a:moveTo>
                    <a:pt x="3320" y="0"/>
                  </a:moveTo>
                  <a:cubicBezTo>
                    <a:pt x="1489" y="0"/>
                    <a:pt x="0" y="1489"/>
                    <a:pt x="0" y="3320"/>
                  </a:cubicBezTo>
                  <a:lnTo>
                    <a:pt x="0" y="3622"/>
                  </a:lnTo>
                  <a:cubicBezTo>
                    <a:pt x="0" y="3674"/>
                    <a:pt x="42" y="3716"/>
                    <a:pt x="95" y="3716"/>
                  </a:cubicBezTo>
                  <a:cubicBezTo>
                    <a:pt x="147" y="3716"/>
                    <a:pt x="190" y="3674"/>
                    <a:pt x="190" y="362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0971" y="190"/>
                  </a:lnTo>
                  <a:cubicBezTo>
                    <a:pt x="32697" y="190"/>
                    <a:pt x="34101" y="1594"/>
                    <a:pt x="34101" y="3320"/>
                  </a:cubicBezTo>
                  <a:lnTo>
                    <a:pt x="34101" y="3622"/>
                  </a:lnTo>
                  <a:cubicBezTo>
                    <a:pt x="34101" y="3674"/>
                    <a:pt x="34143" y="3716"/>
                    <a:pt x="34196" y="3716"/>
                  </a:cubicBezTo>
                  <a:cubicBezTo>
                    <a:pt x="34249" y="3716"/>
                    <a:pt x="34291" y="3674"/>
                    <a:pt x="34291" y="3622"/>
                  </a:cubicBezTo>
                  <a:lnTo>
                    <a:pt x="34291" y="3320"/>
                  </a:lnTo>
                  <a:cubicBezTo>
                    <a:pt x="34291" y="1489"/>
                    <a:pt x="32802" y="0"/>
                    <a:pt x="3097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779326" y="2727075"/>
              <a:ext cx="1027093" cy="207148"/>
            </a:xfrm>
            <a:custGeom>
              <a:rect b="b" l="l" r="r" t="t"/>
              <a:pathLst>
                <a:path extrusionOk="0" h="3718" w="16274">
                  <a:moveTo>
                    <a:pt x="95" y="0"/>
                  </a:moveTo>
                  <a:cubicBezTo>
                    <a:pt x="42" y="0"/>
                    <a:pt x="0" y="43"/>
                    <a:pt x="0" y="95"/>
                  </a:cubicBezTo>
                  <a:lnTo>
                    <a:pt x="0" y="396"/>
                  </a:lnTo>
                  <a:cubicBezTo>
                    <a:pt x="0" y="2227"/>
                    <a:pt x="1489" y="3717"/>
                    <a:pt x="3320" y="3717"/>
                  </a:cubicBezTo>
                  <a:lnTo>
                    <a:pt x="16179" y="3717"/>
                  </a:lnTo>
                  <a:cubicBezTo>
                    <a:pt x="16232" y="3717"/>
                    <a:pt x="16274" y="3674"/>
                    <a:pt x="16274" y="3622"/>
                  </a:cubicBezTo>
                  <a:cubicBezTo>
                    <a:pt x="16274" y="3569"/>
                    <a:pt x="16232" y="3527"/>
                    <a:pt x="16179" y="3527"/>
                  </a:cubicBezTo>
                  <a:lnTo>
                    <a:pt x="3320" y="3527"/>
                  </a:lnTo>
                  <a:cubicBezTo>
                    <a:pt x="1594" y="3527"/>
                    <a:pt x="190" y="2123"/>
                    <a:pt x="190" y="396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1916348" y="2727075"/>
              <a:ext cx="1027156" cy="207148"/>
            </a:xfrm>
            <a:custGeom>
              <a:rect b="b" l="l" r="r" t="t"/>
              <a:pathLst>
                <a:path extrusionOk="0" h="3718" w="16275">
                  <a:moveTo>
                    <a:pt x="16180" y="0"/>
                  </a:moveTo>
                  <a:cubicBezTo>
                    <a:pt x="16127" y="0"/>
                    <a:pt x="16085" y="43"/>
                    <a:pt x="16085" y="95"/>
                  </a:cubicBezTo>
                  <a:lnTo>
                    <a:pt x="16085" y="396"/>
                  </a:lnTo>
                  <a:cubicBezTo>
                    <a:pt x="16085" y="2123"/>
                    <a:pt x="14681" y="3527"/>
                    <a:pt x="12955" y="3527"/>
                  </a:cubicBezTo>
                  <a:lnTo>
                    <a:pt x="96" y="3527"/>
                  </a:lnTo>
                  <a:cubicBezTo>
                    <a:pt x="43" y="3527"/>
                    <a:pt x="0" y="3569"/>
                    <a:pt x="0" y="3622"/>
                  </a:cubicBezTo>
                  <a:cubicBezTo>
                    <a:pt x="0" y="3674"/>
                    <a:pt x="43" y="3717"/>
                    <a:pt x="96" y="3717"/>
                  </a:cubicBezTo>
                  <a:lnTo>
                    <a:pt x="12955" y="3717"/>
                  </a:lnTo>
                  <a:cubicBezTo>
                    <a:pt x="14786" y="3717"/>
                    <a:pt x="16275" y="2227"/>
                    <a:pt x="16275" y="396"/>
                  </a:cubicBezTo>
                  <a:lnTo>
                    <a:pt x="16275" y="95"/>
                  </a:lnTo>
                  <a:cubicBezTo>
                    <a:pt x="16275" y="43"/>
                    <a:pt x="16233" y="0"/>
                    <a:pt x="1618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1802263" y="2869707"/>
              <a:ext cx="118283" cy="118283"/>
            </a:xfrm>
            <a:custGeom>
              <a:rect b="b" l="l" r="r" t="t"/>
              <a:pathLst>
                <a:path extrusionOk="0" h="2123" w="2123">
                  <a:moveTo>
                    <a:pt x="1061" y="190"/>
                  </a:moveTo>
                  <a:cubicBezTo>
                    <a:pt x="1542" y="190"/>
                    <a:pt x="1932" y="582"/>
                    <a:pt x="1932" y="1062"/>
                  </a:cubicBezTo>
                  <a:cubicBezTo>
                    <a:pt x="1932" y="1542"/>
                    <a:pt x="1542" y="1933"/>
                    <a:pt x="1061" y="1933"/>
                  </a:cubicBezTo>
                  <a:cubicBezTo>
                    <a:pt x="581" y="1933"/>
                    <a:pt x="190" y="1542"/>
                    <a:pt x="190" y="1062"/>
                  </a:cubicBezTo>
                  <a:cubicBezTo>
                    <a:pt x="190" y="582"/>
                    <a:pt x="581" y="190"/>
                    <a:pt x="1061" y="190"/>
                  </a:cubicBezTo>
                  <a:close/>
                  <a:moveTo>
                    <a:pt x="1061" y="1"/>
                  </a:moveTo>
                  <a:cubicBezTo>
                    <a:pt x="476" y="1"/>
                    <a:pt x="0" y="477"/>
                    <a:pt x="0" y="1062"/>
                  </a:cubicBezTo>
                  <a:cubicBezTo>
                    <a:pt x="0" y="1647"/>
                    <a:pt x="476" y="2123"/>
                    <a:pt x="1061" y="2123"/>
                  </a:cubicBezTo>
                  <a:cubicBezTo>
                    <a:pt x="1646" y="2123"/>
                    <a:pt x="2123" y="1647"/>
                    <a:pt x="2123" y="1062"/>
                  </a:cubicBezTo>
                  <a:cubicBezTo>
                    <a:pt x="2123" y="477"/>
                    <a:pt x="1646" y="1"/>
                    <a:pt x="10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1831959" y="2899403"/>
              <a:ext cx="58891" cy="58946"/>
            </a:xfrm>
            <a:custGeom>
              <a:rect b="b" l="l" r="r" t="t"/>
              <a:pathLst>
                <a:path extrusionOk="0" h="1058" w="1057">
                  <a:moveTo>
                    <a:pt x="528" y="1"/>
                  </a:moveTo>
                  <a:cubicBezTo>
                    <a:pt x="236" y="1"/>
                    <a:pt x="1" y="237"/>
                    <a:pt x="1" y="529"/>
                  </a:cubicBezTo>
                  <a:cubicBezTo>
                    <a:pt x="1" y="820"/>
                    <a:pt x="236" y="1057"/>
                    <a:pt x="528" y="1057"/>
                  </a:cubicBezTo>
                  <a:cubicBezTo>
                    <a:pt x="820" y="1057"/>
                    <a:pt x="1056" y="820"/>
                    <a:pt x="1056" y="529"/>
                  </a:cubicBezTo>
                  <a:cubicBezTo>
                    <a:pt x="1056" y="237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1617569" y="4099107"/>
              <a:ext cx="118339" cy="118283"/>
            </a:xfrm>
            <a:custGeom>
              <a:rect b="b" l="l" r="r" t="t"/>
              <a:pathLst>
                <a:path extrusionOk="0" h="2123" w="2124">
                  <a:moveTo>
                    <a:pt x="1063" y="190"/>
                  </a:moveTo>
                  <a:cubicBezTo>
                    <a:pt x="1543" y="190"/>
                    <a:pt x="1933" y="581"/>
                    <a:pt x="1933" y="1062"/>
                  </a:cubicBezTo>
                  <a:cubicBezTo>
                    <a:pt x="1933" y="1542"/>
                    <a:pt x="1543" y="1933"/>
                    <a:pt x="1063" y="1933"/>
                  </a:cubicBezTo>
                  <a:cubicBezTo>
                    <a:pt x="581" y="1933"/>
                    <a:pt x="190" y="1542"/>
                    <a:pt x="190" y="1062"/>
                  </a:cubicBezTo>
                  <a:cubicBezTo>
                    <a:pt x="190" y="581"/>
                    <a:pt x="581" y="190"/>
                    <a:pt x="1063" y="190"/>
                  </a:cubicBezTo>
                  <a:close/>
                  <a:moveTo>
                    <a:pt x="1063" y="0"/>
                  </a:moveTo>
                  <a:cubicBezTo>
                    <a:pt x="477" y="0"/>
                    <a:pt x="1" y="477"/>
                    <a:pt x="1" y="1062"/>
                  </a:cubicBezTo>
                  <a:cubicBezTo>
                    <a:pt x="1" y="1647"/>
                    <a:pt x="477" y="2123"/>
                    <a:pt x="1063" y="2123"/>
                  </a:cubicBezTo>
                  <a:cubicBezTo>
                    <a:pt x="1648" y="2123"/>
                    <a:pt x="2123" y="1647"/>
                    <a:pt x="2123" y="1062"/>
                  </a:cubicBezTo>
                  <a:cubicBezTo>
                    <a:pt x="2123" y="477"/>
                    <a:pt x="1648" y="0"/>
                    <a:pt x="106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0"/>
          <p:cNvSpPr txBox="1"/>
          <p:nvPr/>
        </p:nvSpPr>
        <p:spPr>
          <a:xfrm>
            <a:off x="1088275" y="1750550"/>
            <a:ext cx="17418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0"/>
          <p:cNvSpPr txBox="1"/>
          <p:nvPr/>
        </p:nvSpPr>
        <p:spPr>
          <a:xfrm>
            <a:off x="3816325" y="1859075"/>
            <a:ext cx="1737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0"/>
          <p:cNvSpPr txBox="1"/>
          <p:nvPr/>
        </p:nvSpPr>
        <p:spPr>
          <a:xfrm>
            <a:off x="1922200" y="3911175"/>
            <a:ext cx="2164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planet’s name has nothing to do with the liquid metal since it was named after a Roman god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0"/>
          <p:cNvSpPr txBox="1"/>
          <p:nvPr/>
        </p:nvSpPr>
        <p:spPr>
          <a:xfrm>
            <a:off x="5846975" y="3617675"/>
            <a:ext cx="1898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giant, the fourth-brightest object in the sky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20"/>
          <p:cNvSpPr txBox="1"/>
          <p:nvPr/>
        </p:nvSpPr>
        <p:spPr>
          <a:xfrm>
            <a:off x="6230275" y="1705875"/>
            <a:ext cx="1737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1"/>
          <p:cNvSpPr/>
          <p:nvPr/>
        </p:nvSpPr>
        <p:spPr>
          <a:xfrm>
            <a:off x="3944166" y="2174960"/>
            <a:ext cx="1128284" cy="828842"/>
          </a:xfrm>
          <a:custGeom>
            <a:rect b="b" l="l" r="r" t="t"/>
            <a:pathLst>
              <a:path extrusionOk="0" h="12525" w="17050">
                <a:moveTo>
                  <a:pt x="8635" y="0"/>
                </a:moveTo>
                <a:cubicBezTo>
                  <a:pt x="8547" y="0"/>
                  <a:pt x="8460" y="6"/>
                  <a:pt x="8374" y="14"/>
                </a:cubicBezTo>
                <a:cubicBezTo>
                  <a:pt x="8364" y="15"/>
                  <a:pt x="8354" y="17"/>
                  <a:pt x="8345" y="19"/>
                </a:cubicBezTo>
                <a:cubicBezTo>
                  <a:pt x="8268" y="27"/>
                  <a:pt x="8191" y="39"/>
                  <a:pt x="8115" y="54"/>
                </a:cubicBezTo>
                <a:cubicBezTo>
                  <a:pt x="8107" y="55"/>
                  <a:pt x="8099" y="58"/>
                  <a:pt x="8092" y="60"/>
                </a:cubicBezTo>
                <a:cubicBezTo>
                  <a:pt x="8016" y="76"/>
                  <a:pt x="7940" y="95"/>
                  <a:pt x="7866" y="118"/>
                </a:cubicBezTo>
                <a:cubicBezTo>
                  <a:pt x="7856" y="122"/>
                  <a:pt x="7846" y="125"/>
                  <a:pt x="7837" y="129"/>
                </a:cubicBezTo>
                <a:cubicBezTo>
                  <a:pt x="7766" y="151"/>
                  <a:pt x="7697" y="177"/>
                  <a:pt x="7630" y="206"/>
                </a:cubicBezTo>
                <a:cubicBezTo>
                  <a:pt x="7615" y="212"/>
                  <a:pt x="7600" y="219"/>
                  <a:pt x="7585" y="226"/>
                </a:cubicBezTo>
                <a:cubicBezTo>
                  <a:pt x="7525" y="252"/>
                  <a:pt x="7465" y="281"/>
                  <a:pt x="7409" y="312"/>
                </a:cubicBezTo>
                <a:cubicBezTo>
                  <a:pt x="7387" y="323"/>
                  <a:pt x="7367" y="336"/>
                  <a:pt x="7345" y="348"/>
                </a:cubicBezTo>
                <a:cubicBezTo>
                  <a:pt x="7297" y="376"/>
                  <a:pt x="7250" y="405"/>
                  <a:pt x="7204" y="436"/>
                </a:cubicBezTo>
                <a:cubicBezTo>
                  <a:pt x="7177" y="454"/>
                  <a:pt x="7151" y="473"/>
                  <a:pt x="7125" y="492"/>
                </a:cubicBezTo>
                <a:cubicBezTo>
                  <a:pt x="7087" y="519"/>
                  <a:pt x="7052" y="548"/>
                  <a:pt x="7016" y="577"/>
                </a:cubicBezTo>
                <a:cubicBezTo>
                  <a:pt x="6985" y="602"/>
                  <a:pt x="6956" y="626"/>
                  <a:pt x="6927" y="653"/>
                </a:cubicBezTo>
                <a:cubicBezTo>
                  <a:pt x="6898" y="680"/>
                  <a:pt x="6870" y="707"/>
                  <a:pt x="6843" y="735"/>
                </a:cubicBezTo>
                <a:cubicBezTo>
                  <a:pt x="6822" y="755"/>
                  <a:pt x="6800" y="773"/>
                  <a:pt x="6780" y="795"/>
                </a:cubicBezTo>
                <a:cubicBezTo>
                  <a:pt x="6447" y="642"/>
                  <a:pt x="6080" y="563"/>
                  <a:pt x="5707" y="563"/>
                </a:cubicBezTo>
                <a:cubicBezTo>
                  <a:pt x="5631" y="563"/>
                  <a:pt x="5556" y="567"/>
                  <a:pt x="5481" y="574"/>
                </a:cubicBezTo>
                <a:cubicBezTo>
                  <a:pt x="5455" y="576"/>
                  <a:pt x="5429" y="579"/>
                  <a:pt x="5403" y="583"/>
                </a:cubicBezTo>
                <a:cubicBezTo>
                  <a:pt x="5356" y="588"/>
                  <a:pt x="5308" y="595"/>
                  <a:pt x="5261" y="603"/>
                </a:cubicBezTo>
                <a:cubicBezTo>
                  <a:pt x="5231" y="608"/>
                  <a:pt x="5201" y="613"/>
                  <a:pt x="5171" y="620"/>
                </a:cubicBezTo>
                <a:cubicBezTo>
                  <a:pt x="5128" y="629"/>
                  <a:pt x="5086" y="639"/>
                  <a:pt x="5044" y="651"/>
                </a:cubicBezTo>
                <a:cubicBezTo>
                  <a:pt x="5015" y="659"/>
                  <a:pt x="4985" y="666"/>
                  <a:pt x="4955" y="674"/>
                </a:cubicBezTo>
                <a:cubicBezTo>
                  <a:pt x="4893" y="694"/>
                  <a:pt x="4831" y="715"/>
                  <a:pt x="4771" y="738"/>
                </a:cubicBezTo>
                <a:cubicBezTo>
                  <a:pt x="4738" y="751"/>
                  <a:pt x="4706" y="765"/>
                  <a:pt x="4674" y="780"/>
                </a:cubicBezTo>
                <a:cubicBezTo>
                  <a:pt x="4641" y="794"/>
                  <a:pt x="4609" y="808"/>
                  <a:pt x="4576" y="824"/>
                </a:cubicBezTo>
                <a:cubicBezTo>
                  <a:pt x="4544" y="839"/>
                  <a:pt x="4513" y="856"/>
                  <a:pt x="4482" y="873"/>
                </a:cubicBezTo>
                <a:cubicBezTo>
                  <a:pt x="4450" y="891"/>
                  <a:pt x="4418" y="908"/>
                  <a:pt x="4387" y="928"/>
                </a:cubicBezTo>
                <a:cubicBezTo>
                  <a:pt x="4358" y="944"/>
                  <a:pt x="4330" y="962"/>
                  <a:pt x="4302" y="979"/>
                </a:cubicBezTo>
                <a:cubicBezTo>
                  <a:pt x="4261" y="1006"/>
                  <a:pt x="4222" y="1035"/>
                  <a:pt x="4183" y="1064"/>
                </a:cubicBezTo>
                <a:cubicBezTo>
                  <a:pt x="4165" y="1077"/>
                  <a:pt x="4148" y="1089"/>
                  <a:pt x="4130" y="1102"/>
                </a:cubicBezTo>
                <a:cubicBezTo>
                  <a:pt x="4078" y="1143"/>
                  <a:pt x="4028" y="1187"/>
                  <a:pt x="3979" y="1231"/>
                </a:cubicBezTo>
                <a:cubicBezTo>
                  <a:pt x="3963" y="1246"/>
                  <a:pt x="3949" y="1261"/>
                  <a:pt x="3934" y="1276"/>
                </a:cubicBezTo>
                <a:cubicBezTo>
                  <a:pt x="3897" y="1312"/>
                  <a:pt x="3862" y="1348"/>
                  <a:pt x="3828" y="1386"/>
                </a:cubicBezTo>
                <a:cubicBezTo>
                  <a:pt x="3814" y="1402"/>
                  <a:pt x="3799" y="1417"/>
                  <a:pt x="3785" y="1434"/>
                </a:cubicBezTo>
                <a:cubicBezTo>
                  <a:pt x="3750" y="1475"/>
                  <a:pt x="3717" y="1517"/>
                  <a:pt x="3686" y="1560"/>
                </a:cubicBezTo>
                <a:cubicBezTo>
                  <a:pt x="3675" y="1574"/>
                  <a:pt x="3665" y="1587"/>
                  <a:pt x="3655" y="1601"/>
                </a:cubicBezTo>
                <a:cubicBezTo>
                  <a:pt x="3574" y="1715"/>
                  <a:pt x="3504" y="1837"/>
                  <a:pt x="3445" y="1965"/>
                </a:cubicBezTo>
                <a:cubicBezTo>
                  <a:pt x="3436" y="1985"/>
                  <a:pt x="3427" y="2005"/>
                  <a:pt x="3419" y="2026"/>
                </a:cubicBezTo>
                <a:cubicBezTo>
                  <a:pt x="3407" y="2053"/>
                  <a:pt x="3395" y="2080"/>
                  <a:pt x="3384" y="2107"/>
                </a:cubicBezTo>
                <a:cubicBezTo>
                  <a:pt x="3356" y="2108"/>
                  <a:pt x="3328" y="2112"/>
                  <a:pt x="3300" y="2114"/>
                </a:cubicBezTo>
                <a:cubicBezTo>
                  <a:pt x="3260" y="2117"/>
                  <a:pt x="3220" y="2119"/>
                  <a:pt x="3181" y="2124"/>
                </a:cubicBezTo>
                <a:cubicBezTo>
                  <a:pt x="3139" y="2128"/>
                  <a:pt x="3097" y="2135"/>
                  <a:pt x="3056" y="2142"/>
                </a:cubicBezTo>
                <a:cubicBezTo>
                  <a:pt x="3017" y="2148"/>
                  <a:pt x="2978" y="2154"/>
                  <a:pt x="2940" y="2162"/>
                </a:cubicBezTo>
                <a:cubicBezTo>
                  <a:pt x="2900" y="2171"/>
                  <a:pt x="2860" y="2181"/>
                  <a:pt x="2820" y="2191"/>
                </a:cubicBezTo>
                <a:cubicBezTo>
                  <a:pt x="2782" y="2201"/>
                  <a:pt x="2744" y="2210"/>
                  <a:pt x="2708" y="2222"/>
                </a:cubicBezTo>
                <a:cubicBezTo>
                  <a:pt x="2669" y="2234"/>
                  <a:pt x="2631" y="2248"/>
                  <a:pt x="2593" y="2262"/>
                </a:cubicBezTo>
                <a:cubicBezTo>
                  <a:pt x="2557" y="2275"/>
                  <a:pt x="2521" y="2287"/>
                  <a:pt x="2486" y="2302"/>
                </a:cubicBezTo>
                <a:cubicBezTo>
                  <a:pt x="2448" y="2318"/>
                  <a:pt x="2412" y="2335"/>
                  <a:pt x="2376" y="2352"/>
                </a:cubicBezTo>
                <a:cubicBezTo>
                  <a:pt x="2342" y="2368"/>
                  <a:pt x="2307" y="2383"/>
                  <a:pt x="2274" y="2401"/>
                </a:cubicBezTo>
                <a:cubicBezTo>
                  <a:pt x="2239" y="2420"/>
                  <a:pt x="2205" y="2440"/>
                  <a:pt x="2170" y="2460"/>
                </a:cubicBezTo>
                <a:cubicBezTo>
                  <a:pt x="2138" y="2479"/>
                  <a:pt x="2105" y="2497"/>
                  <a:pt x="2074" y="2518"/>
                </a:cubicBezTo>
                <a:cubicBezTo>
                  <a:pt x="2041" y="2540"/>
                  <a:pt x="2009" y="2564"/>
                  <a:pt x="1977" y="2587"/>
                </a:cubicBezTo>
                <a:cubicBezTo>
                  <a:pt x="1947" y="2608"/>
                  <a:pt x="1917" y="2629"/>
                  <a:pt x="1888" y="2652"/>
                </a:cubicBezTo>
                <a:cubicBezTo>
                  <a:pt x="1857" y="2676"/>
                  <a:pt x="1828" y="2704"/>
                  <a:pt x="1798" y="2729"/>
                </a:cubicBezTo>
                <a:cubicBezTo>
                  <a:pt x="1771" y="2753"/>
                  <a:pt x="1743" y="2777"/>
                  <a:pt x="1716" y="2802"/>
                </a:cubicBezTo>
                <a:cubicBezTo>
                  <a:pt x="1688" y="2829"/>
                  <a:pt x="1661" y="2858"/>
                  <a:pt x="1634" y="2887"/>
                </a:cubicBezTo>
                <a:cubicBezTo>
                  <a:pt x="1609" y="2913"/>
                  <a:pt x="1584" y="2939"/>
                  <a:pt x="1560" y="2966"/>
                </a:cubicBezTo>
                <a:cubicBezTo>
                  <a:pt x="1534" y="2996"/>
                  <a:pt x="1511" y="3028"/>
                  <a:pt x="1486" y="3060"/>
                </a:cubicBezTo>
                <a:cubicBezTo>
                  <a:pt x="1464" y="3088"/>
                  <a:pt x="1442" y="3115"/>
                  <a:pt x="1421" y="3144"/>
                </a:cubicBezTo>
                <a:cubicBezTo>
                  <a:pt x="1398" y="3177"/>
                  <a:pt x="1377" y="3211"/>
                  <a:pt x="1355" y="3245"/>
                </a:cubicBezTo>
                <a:cubicBezTo>
                  <a:pt x="1337" y="3275"/>
                  <a:pt x="1317" y="3303"/>
                  <a:pt x="1299" y="3334"/>
                </a:cubicBezTo>
                <a:cubicBezTo>
                  <a:pt x="1279" y="3370"/>
                  <a:pt x="1262" y="3406"/>
                  <a:pt x="1244" y="3443"/>
                </a:cubicBezTo>
                <a:cubicBezTo>
                  <a:pt x="1229" y="3474"/>
                  <a:pt x="1212" y="3503"/>
                  <a:pt x="1198" y="3535"/>
                </a:cubicBezTo>
                <a:cubicBezTo>
                  <a:pt x="1181" y="3574"/>
                  <a:pt x="1167" y="3614"/>
                  <a:pt x="1152" y="3654"/>
                </a:cubicBezTo>
                <a:cubicBezTo>
                  <a:pt x="1140" y="3685"/>
                  <a:pt x="1127" y="3715"/>
                  <a:pt x="1116" y="3746"/>
                </a:cubicBezTo>
                <a:cubicBezTo>
                  <a:pt x="1102" y="3789"/>
                  <a:pt x="1092" y="3833"/>
                  <a:pt x="1081" y="3877"/>
                </a:cubicBezTo>
                <a:cubicBezTo>
                  <a:pt x="1073" y="3907"/>
                  <a:pt x="1064" y="3936"/>
                  <a:pt x="1057" y="3967"/>
                </a:cubicBezTo>
                <a:cubicBezTo>
                  <a:pt x="1046" y="4016"/>
                  <a:pt x="1039" y="4067"/>
                  <a:pt x="1032" y="4117"/>
                </a:cubicBezTo>
                <a:cubicBezTo>
                  <a:pt x="1029" y="4143"/>
                  <a:pt x="1023" y="4169"/>
                  <a:pt x="1020" y="4195"/>
                </a:cubicBezTo>
                <a:cubicBezTo>
                  <a:pt x="1012" y="4272"/>
                  <a:pt x="1008" y="4350"/>
                  <a:pt x="1008" y="4429"/>
                </a:cubicBezTo>
                <a:cubicBezTo>
                  <a:pt x="1008" y="4503"/>
                  <a:pt x="1011" y="4576"/>
                  <a:pt x="1018" y="4649"/>
                </a:cubicBezTo>
                <a:cubicBezTo>
                  <a:pt x="1019" y="4651"/>
                  <a:pt x="1018" y="4652"/>
                  <a:pt x="1019" y="4654"/>
                </a:cubicBezTo>
                <a:cubicBezTo>
                  <a:pt x="378" y="5091"/>
                  <a:pt x="0" y="5784"/>
                  <a:pt x="0" y="6535"/>
                </a:cubicBezTo>
                <a:cubicBezTo>
                  <a:pt x="0" y="6606"/>
                  <a:pt x="5" y="6675"/>
                  <a:pt x="12" y="6745"/>
                </a:cubicBezTo>
                <a:cubicBezTo>
                  <a:pt x="12" y="6761"/>
                  <a:pt x="14" y="6777"/>
                  <a:pt x="16" y="6792"/>
                </a:cubicBezTo>
                <a:cubicBezTo>
                  <a:pt x="24" y="6856"/>
                  <a:pt x="33" y="6920"/>
                  <a:pt x="47" y="6983"/>
                </a:cubicBezTo>
                <a:cubicBezTo>
                  <a:pt x="51" y="7003"/>
                  <a:pt x="56" y="7022"/>
                  <a:pt x="60" y="7041"/>
                </a:cubicBezTo>
                <a:cubicBezTo>
                  <a:pt x="72" y="7088"/>
                  <a:pt x="85" y="7135"/>
                  <a:pt x="99" y="7180"/>
                </a:cubicBezTo>
                <a:cubicBezTo>
                  <a:pt x="105" y="7201"/>
                  <a:pt x="111" y="7222"/>
                  <a:pt x="118" y="7243"/>
                </a:cubicBezTo>
                <a:cubicBezTo>
                  <a:pt x="136" y="7297"/>
                  <a:pt x="158" y="7351"/>
                  <a:pt x="181" y="7404"/>
                </a:cubicBezTo>
                <a:cubicBezTo>
                  <a:pt x="191" y="7428"/>
                  <a:pt x="202" y="7452"/>
                  <a:pt x="213" y="7476"/>
                </a:cubicBezTo>
                <a:cubicBezTo>
                  <a:pt x="234" y="7521"/>
                  <a:pt x="257" y="7565"/>
                  <a:pt x="281" y="7608"/>
                </a:cubicBezTo>
                <a:cubicBezTo>
                  <a:pt x="294" y="7631"/>
                  <a:pt x="306" y="7652"/>
                  <a:pt x="319" y="7674"/>
                </a:cubicBezTo>
                <a:cubicBezTo>
                  <a:pt x="345" y="7718"/>
                  <a:pt x="373" y="7761"/>
                  <a:pt x="402" y="7803"/>
                </a:cubicBezTo>
                <a:cubicBezTo>
                  <a:pt x="414" y="7819"/>
                  <a:pt x="425" y="7837"/>
                  <a:pt x="438" y="7853"/>
                </a:cubicBezTo>
                <a:cubicBezTo>
                  <a:pt x="475" y="7905"/>
                  <a:pt x="515" y="7955"/>
                  <a:pt x="557" y="8003"/>
                </a:cubicBezTo>
                <a:cubicBezTo>
                  <a:pt x="564" y="8012"/>
                  <a:pt x="572" y="8020"/>
                  <a:pt x="579" y="8028"/>
                </a:cubicBezTo>
                <a:cubicBezTo>
                  <a:pt x="621" y="8074"/>
                  <a:pt x="665" y="8120"/>
                  <a:pt x="709" y="8163"/>
                </a:cubicBezTo>
                <a:cubicBezTo>
                  <a:pt x="716" y="8169"/>
                  <a:pt x="723" y="8176"/>
                  <a:pt x="730" y="8183"/>
                </a:cubicBezTo>
                <a:cubicBezTo>
                  <a:pt x="782" y="8231"/>
                  <a:pt x="836" y="8277"/>
                  <a:pt x="892" y="8321"/>
                </a:cubicBezTo>
                <a:cubicBezTo>
                  <a:pt x="898" y="8326"/>
                  <a:pt x="904" y="8331"/>
                  <a:pt x="910" y="8335"/>
                </a:cubicBezTo>
                <a:cubicBezTo>
                  <a:pt x="965" y="8377"/>
                  <a:pt x="1021" y="8416"/>
                  <a:pt x="1079" y="8454"/>
                </a:cubicBezTo>
                <a:cubicBezTo>
                  <a:pt x="1083" y="8458"/>
                  <a:pt x="1087" y="8460"/>
                  <a:pt x="1092" y="8463"/>
                </a:cubicBezTo>
                <a:cubicBezTo>
                  <a:pt x="1098" y="8466"/>
                  <a:pt x="1104" y="8471"/>
                  <a:pt x="1110" y="8475"/>
                </a:cubicBezTo>
                <a:cubicBezTo>
                  <a:pt x="1099" y="8564"/>
                  <a:pt x="1093" y="8653"/>
                  <a:pt x="1093" y="8740"/>
                </a:cubicBezTo>
                <a:cubicBezTo>
                  <a:pt x="1093" y="10022"/>
                  <a:pt x="2200" y="11064"/>
                  <a:pt x="3559" y="11064"/>
                </a:cubicBezTo>
                <a:cubicBezTo>
                  <a:pt x="3603" y="11064"/>
                  <a:pt x="3648" y="11063"/>
                  <a:pt x="3694" y="11060"/>
                </a:cubicBezTo>
                <a:cubicBezTo>
                  <a:pt x="3700" y="11073"/>
                  <a:pt x="3706" y="11085"/>
                  <a:pt x="3711" y="11098"/>
                </a:cubicBezTo>
                <a:cubicBezTo>
                  <a:pt x="3715" y="11104"/>
                  <a:pt x="3718" y="11111"/>
                  <a:pt x="3721" y="11117"/>
                </a:cubicBezTo>
                <a:cubicBezTo>
                  <a:pt x="4038" y="11819"/>
                  <a:pt x="4694" y="12320"/>
                  <a:pt x="5476" y="12474"/>
                </a:cubicBezTo>
                <a:cubicBezTo>
                  <a:pt x="5489" y="12477"/>
                  <a:pt x="5501" y="12478"/>
                  <a:pt x="5514" y="12481"/>
                </a:cubicBezTo>
                <a:cubicBezTo>
                  <a:pt x="5575" y="12491"/>
                  <a:pt x="5636" y="12501"/>
                  <a:pt x="5698" y="12507"/>
                </a:cubicBezTo>
                <a:cubicBezTo>
                  <a:pt x="5717" y="12510"/>
                  <a:pt x="5737" y="12511"/>
                  <a:pt x="5756" y="12513"/>
                </a:cubicBezTo>
                <a:cubicBezTo>
                  <a:pt x="5832" y="12520"/>
                  <a:pt x="5908" y="12525"/>
                  <a:pt x="5986" y="12525"/>
                </a:cubicBezTo>
                <a:cubicBezTo>
                  <a:pt x="7271" y="12525"/>
                  <a:pt x="8330" y="11592"/>
                  <a:pt x="8442" y="10408"/>
                </a:cubicBezTo>
                <a:cubicBezTo>
                  <a:pt x="8466" y="10415"/>
                  <a:pt x="8491" y="10421"/>
                  <a:pt x="8516" y="10427"/>
                </a:cubicBezTo>
                <a:cubicBezTo>
                  <a:pt x="8531" y="10432"/>
                  <a:pt x="8545" y="10435"/>
                  <a:pt x="8559" y="10439"/>
                </a:cubicBezTo>
                <a:cubicBezTo>
                  <a:pt x="8598" y="10448"/>
                  <a:pt x="8638" y="10457"/>
                  <a:pt x="8677" y="10465"/>
                </a:cubicBezTo>
                <a:cubicBezTo>
                  <a:pt x="8696" y="10469"/>
                  <a:pt x="8715" y="10472"/>
                  <a:pt x="8733" y="10475"/>
                </a:cubicBezTo>
                <a:cubicBezTo>
                  <a:pt x="8770" y="10482"/>
                  <a:pt x="8806" y="10488"/>
                  <a:pt x="8842" y="10493"/>
                </a:cubicBezTo>
                <a:cubicBezTo>
                  <a:pt x="8870" y="10496"/>
                  <a:pt x="8897" y="10499"/>
                  <a:pt x="8925" y="10502"/>
                </a:cubicBezTo>
                <a:cubicBezTo>
                  <a:pt x="8954" y="10505"/>
                  <a:pt x="8983" y="10509"/>
                  <a:pt x="9013" y="10510"/>
                </a:cubicBezTo>
                <a:cubicBezTo>
                  <a:pt x="9071" y="10515"/>
                  <a:pt x="9130" y="10516"/>
                  <a:pt x="9189" y="10516"/>
                </a:cubicBezTo>
                <a:cubicBezTo>
                  <a:pt x="9272" y="10516"/>
                  <a:pt x="9354" y="10512"/>
                  <a:pt x="9436" y="10505"/>
                </a:cubicBezTo>
                <a:cubicBezTo>
                  <a:pt x="9451" y="10503"/>
                  <a:pt x="9466" y="10501"/>
                  <a:pt x="9481" y="10499"/>
                </a:cubicBezTo>
                <a:cubicBezTo>
                  <a:pt x="9548" y="10491"/>
                  <a:pt x="9614" y="10482"/>
                  <a:pt x="9680" y="10470"/>
                </a:cubicBezTo>
                <a:cubicBezTo>
                  <a:pt x="9690" y="10468"/>
                  <a:pt x="9701" y="10465"/>
                  <a:pt x="9712" y="10463"/>
                </a:cubicBezTo>
                <a:cubicBezTo>
                  <a:pt x="9781" y="10449"/>
                  <a:pt x="9850" y="10433"/>
                  <a:pt x="9917" y="10412"/>
                </a:cubicBezTo>
                <a:cubicBezTo>
                  <a:pt x="9923" y="10411"/>
                  <a:pt x="9929" y="10409"/>
                  <a:pt x="9935" y="10407"/>
                </a:cubicBezTo>
                <a:cubicBezTo>
                  <a:pt x="10006" y="10386"/>
                  <a:pt x="10076" y="10362"/>
                  <a:pt x="10145" y="10335"/>
                </a:cubicBezTo>
                <a:cubicBezTo>
                  <a:pt x="10149" y="10333"/>
                  <a:pt x="10152" y="10331"/>
                  <a:pt x="10156" y="10330"/>
                </a:cubicBezTo>
                <a:cubicBezTo>
                  <a:pt x="10225" y="10302"/>
                  <a:pt x="10293" y="10272"/>
                  <a:pt x="10358" y="10238"/>
                </a:cubicBezTo>
                <a:cubicBezTo>
                  <a:pt x="10364" y="10235"/>
                  <a:pt x="10370" y="10232"/>
                  <a:pt x="10376" y="10228"/>
                </a:cubicBezTo>
                <a:cubicBezTo>
                  <a:pt x="10438" y="10196"/>
                  <a:pt x="10498" y="10162"/>
                  <a:pt x="10556" y="10125"/>
                </a:cubicBezTo>
                <a:cubicBezTo>
                  <a:pt x="10569" y="10117"/>
                  <a:pt x="10580" y="10109"/>
                  <a:pt x="10591" y="10102"/>
                </a:cubicBezTo>
                <a:cubicBezTo>
                  <a:pt x="10642" y="10068"/>
                  <a:pt x="10692" y="10034"/>
                  <a:pt x="10741" y="9997"/>
                </a:cubicBezTo>
                <a:cubicBezTo>
                  <a:pt x="10759" y="9983"/>
                  <a:pt x="10776" y="9967"/>
                  <a:pt x="10794" y="9953"/>
                </a:cubicBezTo>
                <a:cubicBezTo>
                  <a:pt x="10823" y="9930"/>
                  <a:pt x="10852" y="9908"/>
                  <a:pt x="10879" y="9883"/>
                </a:cubicBezTo>
                <a:cubicBezTo>
                  <a:pt x="11058" y="9922"/>
                  <a:pt x="11241" y="9941"/>
                  <a:pt x="11423" y="9941"/>
                </a:cubicBezTo>
                <a:cubicBezTo>
                  <a:pt x="11501" y="9941"/>
                  <a:pt x="11579" y="9937"/>
                  <a:pt x="11655" y="9930"/>
                </a:cubicBezTo>
                <a:cubicBezTo>
                  <a:pt x="11678" y="9928"/>
                  <a:pt x="11701" y="9924"/>
                  <a:pt x="11724" y="9922"/>
                </a:cubicBezTo>
                <a:cubicBezTo>
                  <a:pt x="11778" y="9916"/>
                  <a:pt x="11832" y="9908"/>
                  <a:pt x="11886" y="9898"/>
                </a:cubicBezTo>
                <a:cubicBezTo>
                  <a:pt x="11909" y="9894"/>
                  <a:pt x="11932" y="9889"/>
                  <a:pt x="11955" y="9885"/>
                </a:cubicBezTo>
                <a:cubicBezTo>
                  <a:pt x="12012" y="9873"/>
                  <a:pt x="12067" y="9860"/>
                  <a:pt x="12122" y="9844"/>
                </a:cubicBezTo>
                <a:cubicBezTo>
                  <a:pt x="12138" y="9840"/>
                  <a:pt x="12155" y="9835"/>
                  <a:pt x="12172" y="9831"/>
                </a:cubicBezTo>
                <a:cubicBezTo>
                  <a:pt x="12775" y="9650"/>
                  <a:pt x="13281" y="9256"/>
                  <a:pt x="13584" y="8733"/>
                </a:cubicBezTo>
                <a:cubicBezTo>
                  <a:pt x="13589" y="8726"/>
                  <a:pt x="13593" y="8719"/>
                  <a:pt x="13597" y="8712"/>
                </a:cubicBezTo>
                <a:cubicBezTo>
                  <a:pt x="13627" y="8658"/>
                  <a:pt x="13656" y="8602"/>
                  <a:pt x="13682" y="8546"/>
                </a:cubicBezTo>
                <a:cubicBezTo>
                  <a:pt x="13688" y="8533"/>
                  <a:pt x="13695" y="8519"/>
                  <a:pt x="13701" y="8505"/>
                </a:cubicBezTo>
                <a:cubicBezTo>
                  <a:pt x="13724" y="8453"/>
                  <a:pt x="13744" y="8400"/>
                  <a:pt x="13763" y="8346"/>
                </a:cubicBezTo>
                <a:cubicBezTo>
                  <a:pt x="13769" y="8329"/>
                  <a:pt x="13776" y="8313"/>
                  <a:pt x="13781" y="8298"/>
                </a:cubicBezTo>
                <a:cubicBezTo>
                  <a:pt x="13782" y="8293"/>
                  <a:pt x="13783" y="8290"/>
                  <a:pt x="13784" y="8286"/>
                </a:cubicBezTo>
                <a:cubicBezTo>
                  <a:pt x="14041" y="8369"/>
                  <a:pt x="14309" y="8411"/>
                  <a:pt x="14585" y="8411"/>
                </a:cubicBezTo>
                <a:cubicBezTo>
                  <a:pt x="15944" y="8411"/>
                  <a:pt x="17050" y="7369"/>
                  <a:pt x="17050" y="6088"/>
                </a:cubicBezTo>
                <a:cubicBezTo>
                  <a:pt x="17050" y="6011"/>
                  <a:pt x="17045" y="5935"/>
                  <a:pt x="17038" y="5859"/>
                </a:cubicBezTo>
                <a:cubicBezTo>
                  <a:pt x="17036" y="5840"/>
                  <a:pt x="17032" y="5821"/>
                  <a:pt x="17030" y="5801"/>
                </a:cubicBezTo>
                <a:cubicBezTo>
                  <a:pt x="17022" y="5745"/>
                  <a:pt x="17014" y="5689"/>
                  <a:pt x="17002" y="5633"/>
                </a:cubicBezTo>
                <a:cubicBezTo>
                  <a:pt x="16998" y="5615"/>
                  <a:pt x="16993" y="5596"/>
                  <a:pt x="16989" y="5578"/>
                </a:cubicBezTo>
                <a:cubicBezTo>
                  <a:pt x="16975" y="5522"/>
                  <a:pt x="16961" y="5466"/>
                  <a:pt x="16943" y="5412"/>
                </a:cubicBezTo>
                <a:cubicBezTo>
                  <a:pt x="16938" y="5396"/>
                  <a:pt x="16932" y="5381"/>
                  <a:pt x="16927" y="5366"/>
                </a:cubicBezTo>
                <a:cubicBezTo>
                  <a:pt x="16907" y="5309"/>
                  <a:pt x="16886" y="5253"/>
                  <a:pt x="16862" y="5199"/>
                </a:cubicBezTo>
                <a:cubicBezTo>
                  <a:pt x="16856" y="5186"/>
                  <a:pt x="16850" y="5173"/>
                  <a:pt x="16844" y="5160"/>
                </a:cubicBezTo>
                <a:cubicBezTo>
                  <a:pt x="16818" y="5105"/>
                  <a:pt x="16791" y="5050"/>
                  <a:pt x="16760" y="4996"/>
                </a:cubicBezTo>
                <a:cubicBezTo>
                  <a:pt x="16753" y="4984"/>
                  <a:pt x="16746" y="4973"/>
                  <a:pt x="16739" y="4961"/>
                </a:cubicBezTo>
                <a:cubicBezTo>
                  <a:pt x="16708" y="4908"/>
                  <a:pt x="16675" y="4858"/>
                  <a:pt x="16640" y="4808"/>
                </a:cubicBezTo>
                <a:cubicBezTo>
                  <a:pt x="16631" y="4795"/>
                  <a:pt x="16621" y="4782"/>
                  <a:pt x="16612" y="4769"/>
                </a:cubicBezTo>
                <a:cubicBezTo>
                  <a:pt x="16577" y="4723"/>
                  <a:pt x="16543" y="4678"/>
                  <a:pt x="16504" y="4633"/>
                </a:cubicBezTo>
                <a:cubicBezTo>
                  <a:pt x="16492" y="4618"/>
                  <a:pt x="16479" y="4603"/>
                  <a:pt x="16465" y="4589"/>
                </a:cubicBezTo>
                <a:cubicBezTo>
                  <a:pt x="16447" y="4569"/>
                  <a:pt x="16431" y="4548"/>
                  <a:pt x="16412" y="4528"/>
                </a:cubicBezTo>
                <a:cubicBezTo>
                  <a:pt x="16440" y="4388"/>
                  <a:pt x="16454" y="4246"/>
                  <a:pt x="16454" y="4104"/>
                </a:cubicBezTo>
                <a:cubicBezTo>
                  <a:pt x="16454" y="2823"/>
                  <a:pt x="15348" y="1781"/>
                  <a:pt x="13988" y="1781"/>
                </a:cubicBezTo>
                <a:cubicBezTo>
                  <a:pt x="13939" y="1781"/>
                  <a:pt x="13889" y="1782"/>
                  <a:pt x="13839" y="1785"/>
                </a:cubicBezTo>
                <a:cubicBezTo>
                  <a:pt x="13440" y="969"/>
                  <a:pt x="12561" y="432"/>
                  <a:pt x="11599" y="432"/>
                </a:cubicBezTo>
                <a:cubicBezTo>
                  <a:pt x="11523" y="432"/>
                  <a:pt x="11448" y="436"/>
                  <a:pt x="11374" y="442"/>
                </a:cubicBezTo>
                <a:cubicBezTo>
                  <a:pt x="11358" y="444"/>
                  <a:pt x="11342" y="445"/>
                  <a:pt x="11327" y="446"/>
                </a:cubicBezTo>
                <a:cubicBezTo>
                  <a:pt x="11256" y="453"/>
                  <a:pt x="11185" y="464"/>
                  <a:pt x="11114" y="477"/>
                </a:cubicBezTo>
                <a:cubicBezTo>
                  <a:pt x="11102" y="480"/>
                  <a:pt x="11090" y="482"/>
                  <a:pt x="11078" y="485"/>
                </a:cubicBezTo>
                <a:cubicBezTo>
                  <a:pt x="11013" y="498"/>
                  <a:pt x="10949" y="514"/>
                  <a:pt x="10886" y="531"/>
                </a:cubicBezTo>
                <a:cubicBezTo>
                  <a:pt x="10877" y="534"/>
                  <a:pt x="10867" y="536"/>
                  <a:pt x="10858" y="539"/>
                </a:cubicBezTo>
                <a:cubicBezTo>
                  <a:pt x="10790" y="559"/>
                  <a:pt x="10721" y="583"/>
                  <a:pt x="10655" y="609"/>
                </a:cubicBezTo>
                <a:cubicBezTo>
                  <a:pt x="10644" y="614"/>
                  <a:pt x="10631" y="618"/>
                  <a:pt x="10620" y="624"/>
                </a:cubicBezTo>
                <a:cubicBezTo>
                  <a:pt x="10551" y="652"/>
                  <a:pt x="10482" y="682"/>
                  <a:pt x="10416" y="716"/>
                </a:cubicBezTo>
                <a:cubicBezTo>
                  <a:pt x="9951" y="260"/>
                  <a:pt x="9313" y="0"/>
                  <a:pt x="8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21"/>
          <p:cNvGrpSpPr/>
          <p:nvPr/>
        </p:nvGrpSpPr>
        <p:grpSpPr>
          <a:xfrm>
            <a:off x="3192552" y="1471852"/>
            <a:ext cx="2758770" cy="2758703"/>
            <a:chOff x="3192552" y="1471852"/>
            <a:chExt cx="2758770" cy="2758703"/>
          </a:xfrm>
        </p:grpSpPr>
        <p:sp>
          <p:nvSpPr>
            <p:cNvPr id="804" name="Google Shape;804;p21"/>
            <p:cNvSpPr/>
            <p:nvPr/>
          </p:nvSpPr>
          <p:spPr>
            <a:xfrm>
              <a:off x="3323777" y="1603077"/>
              <a:ext cx="2496386" cy="2496320"/>
            </a:xfrm>
            <a:custGeom>
              <a:rect b="b" l="l" r="r" t="t"/>
              <a:pathLst>
                <a:path extrusionOk="0" h="37723" w="37724">
                  <a:moveTo>
                    <a:pt x="18862" y="0"/>
                  </a:moveTo>
                  <a:cubicBezTo>
                    <a:pt x="18312" y="0"/>
                    <a:pt x="17767" y="24"/>
                    <a:pt x="17228" y="72"/>
                  </a:cubicBezTo>
                  <a:cubicBezTo>
                    <a:pt x="17230" y="126"/>
                    <a:pt x="17233" y="180"/>
                    <a:pt x="17233" y="235"/>
                  </a:cubicBezTo>
                  <a:cubicBezTo>
                    <a:pt x="17233" y="3782"/>
                    <a:pt x="14347" y="6668"/>
                    <a:pt x="10799" y="6668"/>
                  </a:cubicBezTo>
                  <a:cubicBezTo>
                    <a:pt x="9043" y="6668"/>
                    <a:pt x="7450" y="5961"/>
                    <a:pt x="6288" y="4816"/>
                  </a:cubicBezTo>
                  <a:cubicBezTo>
                    <a:pt x="5507" y="5516"/>
                    <a:pt x="4785" y="6279"/>
                    <a:pt x="4129" y="7099"/>
                  </a:cubicBezTo>
                  <a:cubicBezTo>
                    <a:pt x="5443" y="8277"/>
                    <a:pt x="6270" y="9986"/>
                    <a:pt x="6270" y="11885"/>
                  </a:cubicBezTo>
                  <a:cubicBezTo>
                    <a:pt x="6270" y="15375"/>
                    <a:pt x="3477" y="18223"/>
                    <a:pt x="9" y="18315"/>
                  </a:cubicBezTo>
                  <a:cubicBezTo>
                    <a:pt x="4" y="18497"/>
                    <a:pt x="0" y="18678"/>
                    <a:pt x="0" y="18861"/>
                  </a:cubicBezTo>
                  <a:cubicBezTo>
                    <a:pt x="0" y="19502"/>
                    <a:pt x="33" y="20137"/>
                    <a:pt x="96" y="20762"/>
                  </a:cubicBezTo>
                  <a:cubicBezTo>
                    <a:pt x="425" y="20710"/>
                    <a:pt x="761" y="20683"/>
                    <a:pt x="1104" y="20683"/>
                  </a:cubicBezTo>
                  <a:cubicBezTo>
                    <a:pt x="4651" y="20683"/>
                    <a:pt x="7537" y="23569"/>
                    <a:pt x="7537" y="27116"/>
                  </a:cubicBezTo>
                  <a:cubicBezTo>
                    <a:pt x="7537" y="29054"/>
                    <a:pt x="6675" y="30792"/>
                    <a:pt x="5317" y="31973"/>
                  </a:cubicBezTo>
                  <a:cubicBezTo>
                    <a:pt x="8747" y="35516"/>
                    <a:pt x="13551" y="37723"/>
                    <a:pt x="18862" y="37723"/>
                  </a:cubicBezTo>
                  <a:cubicBezTo>
                    <a:pt x="24172" y="37723"/>
                    <a:pt x="28976" y="35516"/>
                    <a:pt x="32408" y="31973"/>
                  </a:cubicBezTo>
                  <a:cubicBezTo>
                    <a:pt x="31048" y="30792"/>
                    <a:pt x="30186" y="29054"/>
                    <a:pt x="30186" y="27116"/>
                  </a:cubicBezTo>
                  <a:cubicBezTo>
                    <a:pt x="30186" y="23569"/>
                    <a:pt x="33073" y="20683"/>
                    <a:pt x="36620" y="20683"/>
                  </a:cubicBezTo>
                  <a:cubicBezTo>
                    <a:pt x="36964" y="20683"/>
                    <a:pt x="37300" y="20710"/>
                    <a:pt x="37628" y="20762"/>
                  </a:cubicBezTo>
                  <a:cubicBezTo>
                    <a:pt x="37691" y="20137"/>
                    <a:pt x="37723" y="19502"/>
                    <a:pt x="37723" y="18861"/>
                  </a:cubicBezTo>
                  <a:cubicBezTo>
                    <a:pt x="37723" y="18678"/>
                    <a:pt x="37720" y="18497"/>
                    <a:pt x="37715" y="18315"/>
                  </a:cubicBezTo>
                  <a:cubicBezTo>
                    <a:pt x="34247" y="18223"/>
                    <a:pt x="31453" y="15375"/>
                    <a:pt x="31453" y="11885"/>
                  </a:cubicBezTo>
                  <a:cubicBezTo>
                    <a:pt x="31453" y="9986"/>
                    <a:pt x="32281" y="8277"/>
                    <a:pt x="33594" y="7099"/>
                  </a:cubicBezTo>
                  <a:cubicBezTo>
                    <a:pt x="32932" y="6271"/>
                    <a:pt x="32202" y="5500"/>
                    <a:pt x="31412" y="4794"/>
                  </a:cubicBezTo>
                  <a:cubicBezTo>
                    <a:pt x="30248" y="5952"/>
                    <a:pt x="28645" y="6668"/>
                    <a:pt x="26877" y="6668"/>
                  </a:cubicBezTo>
                  <a:cubicBezTo>
                    <a:pt x="23330" y="6668"/>
                    <a:pt x="20444" y="3782"/>
                    <a:pt x="20444" y="235"/>
                  </a:cubicBezTo>
                  <a:cubicBezTo>
                    <a:pt x="20444" y="179"/>
                    <a:pt x="20447" y="123"/>
                    <a:pt x="20448" y="67"/>
                  </a:cubicBezTo>
                  <a:cubicBezTo>
                    <a:pt x="19925" y="24"/>
                    <a:pt x="19396" y="0"/>
                    <a:pt x="18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2409" y="2070999"/>
              <a:ext cx="1669728" cy="2135732"/>
            </a:xfrm>
            <a:custGeom>
              <a:rect b="b" l="l" r="r" t="t"/>
              <a:pathLst>
                <a:path extrusionOk="0" h="32274" w="25232">
                  <a:moveTo>
                    <a:pt x="16241" y="32254"/>
                  </a:moveTo>
                  <a:cubicBezTo>
                    <a:pt x="16258" y="32264"/>
                    <a:pt x="16267" y="32268"/>
                    <a:pt x="16267" y="32268"/>
                  </a:cubicBezTo>
                  <a:cubicBezTo>
                    <a:pt x="16261" y="32263"/>
                    <a:pt x="16252" y="32258"/>
                    <a:pt x="16241" y="32254"/>
                  </a:cubicBezTo>
                  <a:close/>
                  <a:moveTo>
                    <a:pt x="13624" y="0"/>
                  </a:moveTo>
                  <a:cubicBezTo>
                    <a:pt x="5230" y="0"/>
                    <a:pt x="1" y="6117"/>
                    <a:pt x="3448" y="14381"/>
                  </a:cubicBezTo>
                  <a:cubicBezTo>
                    <a:pt x="7961" y="24370"/>
                    <a:pt x="796" y="27423"/>
                    <a:pt x="796" y="27423"/>
                  </a:cubicBezTo>
                  <a:cubicBezTo>
                    <a:pt x="796" y="27423"/>
                    <a:pt x="3947" y="30389"/>
                    <a:pt x="7618" y="31359"/>
                  </a:cubicBezTo>
                  <a:cubicBezTo>
                    <a:pt x="10552" y="32135"/>
                    <a:pt x="12805" y="32273"/>
                    <a:pt x="14277" y="32273"/>
                  </a:cubicBezTo>
                  <a:cubicBezTo>
                    <a:pt x="15092" y="32273"/>
                    <a:pt x="15668" y="32231"/>
                    <a:pt x="15987" y="32231"/>
                  </a:cubicBezTo>
                  <a:cubicBezTo>
                    <a:pt x="16110" y="32231"/>
                    <a:pt x="16195" y="32237"/>
                    <a:pt x="16241" y="32254"/>
                  </a:cubicBezTo>
                  <a:lnTo>
                    <a:pt x="16241" y="32254"/>
                  </a:lnTo>
                  <a:cubicBezTo>
                    <a:pt x="15953" y="32095"/>
                    <a:pt x="13407" y="30547"/>
                    <a:pt x="13969" y="25942"/>
                  </a:cubicBezTo>
                  <a:cubicBezTo>
                    <a:pt x="14058" y="25207"/>
                    <a:pt x="14392" y="24468"/>
                    <a:pt x="14956" y="23964"/>
                  </a:cubicBezTo>
                  <a:cubicBezTo>
                    <a:pt x="15278" y="23676"/>
                    <a:pt x="15617" y="23577"/>
                    <a:pt x="15966" y="23577"/>
                  </a:cubicBezTo>
                  <a:cubicBezTo>
                    <a:pt x="16405" y="23577"/>
                    <a:pt x="16860" y="23733"/>
                    <a:pt x="17321" y="23863"/>
                  </a:cubicBezTo>
                  <a:cubicBezTo>
                    <a:pt x="18254" y="24127"/>
                    <a:pt x="19214" y="24451"/>
                    <a:pt x="20192" y="24451"/>
                  </a:cubicBezTo>
                  <a:cubicBezTo>
                    <a:pt x="20323" y="24451"/>
                    <a:pt x="20454" y="24445"/>
                    <a:pt x="20585" y="24433"/>
                  </a:cubicBezTo>
                  <a:cubicBezTo>
                    <a:pt x="22525" y="24249"/>
                    <a:pt x="21701" y="22589"/>
                    <a:pt x="22038" y="21241"/>
                  </a:cubicBezTo>
                  <a:cubicBezTo>
                    <a:pt x="22102" y="20981"/>
                    <a:pt x="22222" y="20729"/>
                    <a:pt x="22383" y="20514"/>
                  </a:cubicBezTo>
                  <a:cubicBezTo>
                    <a:pt x="22498" y="20361"/>
                    <a:pt x="22646" y="20242"/>
                    <a:pt x="22811" y="20145"/>
                  </a:cubicBezTo>
                  <a:cubicBezTo>
                    <a:pt x="22948" y="20064"/>
                    <a:pt x="23129" y="20001"/>
                    <a:pt x="23140" y="19815"/>
                  </a:cubicBezTo>
                  <a:cubicBezTo>
                    <a:pt x="23159" y="19499"/>
                    <a:pt x="22960" y="19169"/>
                    <a:pt x="22818" y="18898"/>
                  </a:cubicBezTo>
                  <a:lnTo>
                    <a:pt x="22818" y="18898"/>
                  </a:lnTo>
                  <a:cubicBezTo>
                    <a:pt x="22818" y="18898"/>
                    <a:pt x="22818" y="18898"/>
                    <a:pt x="22818" y="18898"/>
                  </a:cubicBezTo>
                  <a:cubicBezTo>
                    <a:pt x="22826" y="18898"/>
                    <a:pt x="23116" y="18754"/>
                    <a:pt x="23140" y="18743"/>
                  </a:cubicBezTo>
                  <a:cubicBezTo>
                    <a:pt x="23274" y="18677"/>
                    <a:pt x="23464" y="18583"/>
                    <a:pt x="23513" y="18427"/>
                  </a:cubicBezTo>
                  <a:cubicBezTo>
                    <a:pt x="23557" y="18289"/>
                    <a:pt x="23467" y="18137"/>
                    <a:pt x="23400" y="18023"/>
                  </a:cubicBezTo>
                  <a:cubicBezTo>
                    <a:pt x="23230" y="17730"/>
                    <a:pt x="23295" y="17384"/>
                    <a:pt x="23564" y="17176"/>
                  </a:cubicBezTo>
                  <a:cubicBezTo>
                    <a:pt x="23881" y="16931"/>
                    <a:pt x="24282" y="16829"/>
                    <a:pt x="24613" y="16608"/>
                  </a:cubicBezTo>
                  <a:cubicBezTo>
                    <a:pt x="24924" y="16400"/>
                    <a:pt x="25232" y="15988"/>
                    <a:pt x="25034" y="15595"/>
                  </a:cubicBezTo>
                  <a:cubicBezTo>
                    <a:pt x="25027" y="15582"/>
                    <a:pt x="25020" y="15569"/>
                    <a:pt x="25012" y="15556"/>
                  </a:cubicBezTo>
                  <a:cubicBezTo>
                    <a:pt x="24930" y="15435"/>
                    <a:pt x="24760" y="15315"/>
                    <a:pt x="24666" y="15215"/>
                  </a:cubicBezTo>
                  <a:cubicBezTo>
                    <a:pt x="24536" y="15077"/>
                    <a:pt x="24409" y="14936"/>
                    <a:pt x="24289" y="14789"/>
                  </a:cubicBezTo>
                  <a:cubicBezTo>
                    <a:pt x="24034" y="14481"/>
                    <a:pt x="23802" y="14149"/>
                    <a:pt x="23628" y="13788"/>
                  </a:cubicBezTo>
                  <a:cubicBezTo>
                    <a:pt x="23345" y="13203"/>
                    <a:pt x="23243" y="12542"/>
                    <a:pt x="23280" y="11895"/>
                  </a:cubicBezTo>
                  <a:cubicBezTo>
                    <a:pt x="23296" y="11630"/>
                    <a:pt x="23324" y="11359"/>
                    <a:pt x="23421" y="11111"/>
                  </a:cubicBezTo>
                  <a:cubicBezTo>
                    <a:pt x="24267" y="8947"/>
                    <a:pt x="24326" y="775"/>
                    <a:pt x="15016" y="55"/>
                  </a:cubicBezTo>
                  <a:cubicBezTo>
                    <a:pt x="14543" y="18"/>
                    <a:pt x="14079" y="0"/>
                    <a:pt x="13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192552" y="1471852"/>
              <a:ext cx="2758770" cy="2758703"/>
            </a:xfrm>
            <a:custGeom>
              <a:rect b="b" l="l" r="r" t="t"/>
              <a:pathLst>
                <a:path extrusionOk="0" h="41688" w="41689">
                  <a:moveTo>
                    <a:pt x="20845" y="0"/>
                  </a:moveTo>
                  <a:cubicBezTo>
                    <a:pt x="20554" y="0"/>
                    <a:pt x="20260" y="6"/>
                    <a:pt x="19970" y="18"/>
                  </a:cubicBezTo>
                  <a:cubicBezTo>
                    <a:pt x="19902" y="21"/>
                    <a:pt x="19849" y="79"/>
                    <a:pt x="19851" y="147"/>
                  </a:cubicBezTo>
                  <a:cubicBezTo>
                    <a:pt x="19854" y="213"/>
                    <a:pt x="19909" y="266"/>
                    <a:pt x="19975" y="266"/>
                  </a:cubicBezTo>
                  <a:lnTo>
                    <a:pt x="19980" y="266"/>
                  </a:lnTo>
                  <a:cubicBezTo>
                    <a:pt x="20163" y="258"/>
                    <a:pt x="20345" y="252"/>
                    <a:pt x="20530" y="250"/>
                  </a:cubicBezTo>
                  <a:cubicBezTo>
                    <a:pt x="20541" y="250"/>
                    <a:pt x="20551" y="250"/>
                    <a:pt x="20563" y="249"/>
                  </a:cubicBezTo>
                  <a:lnTo>
                    <a:pt x="20613" y="249"/>
                  </a:lnTo>
                  <a:lnTo>
                    <a:pt x="20637" y="248"/>
                  </a:lnTo>
                  <a:lnTo>
                    <a:pt x="20755" y="248"/>
                  </a:lnTo>
                  <a:cubicBezTo>
                    <a:pt x="20757" y="247"/>
                    <a:pt x="20758" y="247"/>
                    <a:pt x="20760" y="247"/>
                  </a:cubicBezTo>
                  <a:lnTo>
                    <a:pt x="20929" y="247"/>
                  </a:lnTo>
                  <a:cubicBezTo>
                    <a:pt x="20931" y="247"/>
                    <a:pt x="20934" y="248"/>
                    <a:pt x="20936" y="248"/>
                  </a:cubicBezTo>
                  <a:lnTo>
                    <a:pt x="20953" y="248"/>
                  </a:lnTo>
                  <a:cubicBezTo>
                    <a:pt x="21003" y="248"/>
                    <a:pt x="21053" y="248"/>
                    <a:pt x="21102" y="249"/>
                  </a:cubicBezTo>
                  <a:lnTo>
                    <a:pt x="21103" y="249"/>
                  </a:lnTo>
                  <a:cubicBezTo>
                    <a:pt x="21171" y="249"/>
                    <a:pt x="21226" y="195"/>
                    <a:pt x="21227" y="127"/>
                  </a:cubicBezTo>
                  <a:cubicBezTo>
                    <a:pt x="21228" y="59"/>
                    <a:pt x="21173" y="3"/>
                    <a:pt x="21105" y="2"/>
                  </a:cubicBezTo>
                  <a:cubicBezTo>
                    <a:pt x="21019" y="1"/>
                    <a:pt x="20931" y="0"/>
                    <a:pt x="20845" y="0"/>
                  </a:cubicBezTo>
                  <a:close/>
                  <a:moveTo>
                    <a:pt x="22262" y="48"/>
                  </a:moveTo>
                  <a:cubicBezTo>
                    <a:pt x="22197" y="48"/>
                    <a:pt x="22143" y="98"/>
                    <a:pt x="22139" y="163"/>
                  </a:cubicBezTo>
                  <a:cubicBezTo>
                    <a:pt x="22134" y="232"/>
                    <a:pt x="22186" y="291"/>
                    <a:pt x="22254" y="295"/>
                  </a:cubicBezTo>
                  <a:cubicBezTo>
                    <a:pt x="22372" y="303"/>
                    <a:pt x="22489" y="312"/>
                    <a:pt x="22607" y="322"/>
                  </a:cubicBezTo>
                  <a:cubicBezTo>
                    <a:pt x="22609" y="322"/>
                    <a:pt x="22612" y="322"/>
                    <a:pt x="22615" y="323"/>
                  </a:cubicBezTo>
                  <a:lnTo>
                    <a:pt x="22623" y="323"/>
                  </a:lnTo>
                  <a:cubicBezTo>
                    <a:pt x="22626" y="324"/>
                    <a:pt x="22629" y="324"/>
                    <a:pt x="22630" y="324"/>
                  </a:cubicBezTo>
                  <a:lnTo>
                    <a:pt x="22631" y="324"/>
                  </a:lnTo>
                  <a:cubicBezTo>
                    <a:pt x="22634" y="324"/>
                    <a:pt x="22636" y="325"/>
                    <a:pt x="22639" y="325"/>
                  </a:cubicBezTo>
                  <a:lnTo>
                    <a:pt x="22641" y="325"/>
                  </a:lnTo>
                  <a:cubicBezTo>
                    <a:pt x="22643" y="325"/>
                    <a:pt x="22644" y="326"/>
                    <a:pt x="22646" y="326"/>
                  </a:cubicBezTo>
                  <a:lnTo>
                    <a:pt x="22654" y="326"/>
                  </a:lnTo>
                  <a:cubicBezTo>
                    <a:pt x="22655" y="327"/>
                    <a:pt x="22656" y="327"/>
                    <a:pt x="22657" y="327"/>
                  </a:cubicBezTo>
                  <a:lnTo>
                    <a:pt x="22661" y="327"/>
                  </a:lnTo>
                  <a:cubicBezTo>
                    <a:pt x="22663" y="327"/>
                    <a:pt x="22664" y="327"/>
                    <a:pt x="22665" y="328"/>
                  </a:cubicBezTo>
                  <a:lnTo>
                    <a:pt x="22668" y="328"/>
                  </a:lnTo>
                  <a:cubicBezTo>
                    <a:pt x="22673" y="328"/>
                    <a:pt x="22679" y="328"/>
                    <a:pt x="22684" y="329"/>
                  </a:cubicBezTo>
                  <a:lnTo>
                    <a:pt x="22693" y="329"/>
                  </a:lnTo>
                  <a:cubicBezTo>
                    <a:pt x="22695" y="330"/>
                    <a:pt x="22697" y="330"/>
                    <a:pt x="22699" y="330"/>
                  </a:cubicBezTo>
                  <a:lnTo>
                    <a:pt x="22700" y="330"/>
                  </a:lnTo>
                  <a:cubicBezTo>
                    <a:pt x="22814" y="341"/>
                    <a:pt x="22928" y="352"/>
                    <a:pt x="23041" y="363"/>
                  </a:cubicBezTo>
                  <a:lnTo>
                    <a:pt x="23042" y="364"/>
                  </a:lnTo>
                  <a:lnTo>
                    <a:pt x="23049" y="364"/>
                  </a:lnTo>
                  <a:cubicBezTo>
                    <a:pt x="23051" y="365"/>
                    <a:pt x="23053" y="365"/>
                    <a:pt x="23055" y="365"/>
                  </a:cubicBezTo>
                  <a:lnTo>
                    <a:pt x="23056" y="365"/>
                  </a:lnTo>
                  <a:cubicBezTo>
                    <a:pt x="23059" y="366"/>
                    <a:pt x="23061" y="366"/>
                    <a:pt x="23063" y="366"/>
                  </a:cubicBezTo>
                  <a:cubicBezTo>
                    <a:pt x="23065" y="366"/>
                    <a:pt x="23067" y="367"/>
                    <a:pt x="23069" y="367"/>
                  </a:cubicBezTo>
                  <a:lnTo>
                    <a:pt x="23071" y="367"/>
                  </a:lnTo>
                  <a:cubicBezTo>
                    <a:pt x="23073" y="367"/>
                    <a:pt x="23075" y="368"/>
                    <a:pt x="23077" y="368"/>
                  </a:cubicBezTo>
                  <a:lnTo>
                    <a:pt x="23079" y="368"/>
                  </a:lnTo>
                  <a:cubicBezTo>
                    <a:pt x="23081" y="368"/>
                    <a:pt x="23083" y="369"/>
                    <a:pt x="23084" y="369"/>
                  </a:cubicBezTo>
                  <a:lnTo>
                    <a:pt x="23086" y="369"/>
                  </a:lnTo>
                  <a:cubicBezTo>
                    <a:pt x="23089" y="369"/>
                    <a:pt x="23090" y="369"/>
                    <a:pt x="23093" y="369"/>
                  </a:cubicBezTo>
                  <a:lnTo>
                    <a:pt x="23094" y="369"/>
                  </a:lnTo>
                  <a:lnTo>
                    <a:pt x="23115" y="372"/>
                  </a:lnTo>
                  <a:lnTo>
                    <a:pt x="23129" y="372"/>
                  </a:lnTo>
                  <a:cubicBezTo>
                    <a:pt x="23191" y="372"/>
                    <a:pt x="23245" y="326"/>
                    <a:pt x="23252" y="262"/>
                  </a:cubicBezTo>
                  <a:cubicBezTo>
                    <a:pt x="23259" y="195"/>
                    <a:pt x="23210" y="134"/>
                    <a:pt x="23142" y="126"/>
                  </a:cubicBezTo>
                  <a:cubicBezTo>
                    <a:pt x="22854" y="94"/>
                    <a:pt x="22560" y="68"/>
                    <a:pt x="22271" y="48"/>
                  </a:cubicBezTo>
                  <a:close/>
                  <a:moveTo>
                    <a:pt x="18818" y="98"/>
                  </a:moveTo>
                  <a:cubicBezTo>
                    <a:pt x="18815" y="98"/>
                    <a:pt x="18810" y="98"/>
                    <a:pt x="18806" y="99"/>
                  </a:cubicBezTo>
                  <a:cubicBezTo>
                    <a:pt x="18517" y="127"/>
                    <a:pt x="18225" y="162"/>
                    <a:pt x="17937" y="202"/>
                  </a:cubicBezTo>
                  <a:cubicBezTo>
                    <a:pt x="17869" y="211"/>
                    <a:pt x="17822" y="273"/>
                    <a:pt x="17832" y="342"/>
                  </a:cubicBezTo>
                  <a:cubicBezTo>
                    <a:pt x="17840" y="404"/>
                    <a:pt x="17894" y="448"/>
                    <a:pt x="17954" y="448"/>
                  </a:cubicBezTo>
                  <a:cubicBezTo>
                    <a:pt x="17960" y="448"/>
                    <a:pt x="17966" y="447"/>
                    <a:pt x="17971" y="446"/>
                  </a:cubicBezTo>
                  <a:cubicBezTo>
                    <a:pt x="17981" y="445"/>
                    <a:pt x="17991" y="444"/>
                    <a:pt x="18001" y="443"/>
                  </a:cubicBezTo>
                  <a:cubicBezTo>
                    <a:pt x="18004" y="442"/>
                    <a:pt x="18006" y="442"/>
                    <a:pt x="18009" y="442"/>
                  </a:cubicBezTo>
                  <a:lnTo>
                    <a:pt x="18009" y="441"/>
                  </a:lnTo>
                  <a:cubicBezTo>
                    <a:pt x="18017" y="440"/>
                    <a:pt x="18025" y="439"/>
                    <a:pt x="18032" y="438"/>
                  </a:cubicBezTo>
                  <a:lnTo>
                    <a:pt x="18033" y="438"/>
                  </a:lnTo>
                  <a:cubicBezTo>
                    <a:pt x="18036" y="438"/>
                    <a:pt x="18038" y="438"/>
                    <a:pt x="18040" y="438"/>
                  </a:cubicBezTo>
                  <a:lnTo>
                    <a:pt x="18042" y="437"/>
                  </a:lnTo>
                  <a:cubicBezTo>
                    <a:pt x="18044" y="437"/>
                    <a:pt x="18046" y="437"/>
                    <a:pt x="18048" y="436"/>
                  </a:cubicBezTo>
                  <a:lnTo>
                    <a:pt x="18050" y="436"/>
                  </a:lnTo>
                  <a:cubicBezTo>
                    <a:pt x="18052" y="436"/>
                    <a:pt x="18053" y="435"/>
                    <a:pt x="18056" y="435"/>
                  </a:cubicBezTo>
                  <a:lnTo>
                    <a:pt x="18057" y="435"/>
                  </a:lnTo>
                  <a:cubicBezTo>
                    <a:pt x="18062" y="434"/>
                    <a:pt x="18067" y="433"/>
                    <a:pt x="18073" y="432"/>
                  </a:cubicBezTo>
                  <a:lnTo>
                    <a:pt x="18073" y="432"/>
                  </a:lnTo>
                  <a:cubicBezTo>
                    <a:pt x="18076" y="432"/>
                    <a:pt x="18078" y="432"/>
                    <a:pt x="18080" y="431"/>
                  </a:cubicBezTo>
                  <a:lnTo>
                    <a:pt x="18082" y="431"/>
                  </a:lnTo>
                  <a:cubicBezTo>
                    <a:pt x="18084" y="431"/>
                    <a:pt x="18086" y="431"/>
                    <a:pt x="18087" y="431"/>
                  </a:cubicBezTo>
                  <a:lnTo>
                    <a:pt x="18090" y="431"/>
                  </a:lnTo>
                  <a:cubicBezTo>
                    <a:pt x="18092" y="431"/>
                    <a:pt x="18094" y="430"/>
                    <a:pt x="18094" y="430"/>
                  </a:cubicBezTo>
                  <a:lnTo>
                    <a:pt x="18098" y="430"/>
                  </a:lnTo>
                  <a:cubicBezTo>
                    <a:pt x="18100" y="429"/>
                    <a:pt x="18101" y="429"/>
                    <a:pt x="18104" y="429"/>
                  </a:cubicBezTo>
                  <a:cubicBezTo>
                    <a:pt x="18104" y="429"/>
                    <a:pt x="18105" y="429"/>
                    <a:pt x="18106" y="428"/>
                  </a:cubicBezTo>
                  <a:cubicBezTo>
                    <a:pt x="18108" y="428"/>
                    <a:pt x="18110" y="428"/>
                    <a:pt x="18112" y="427"/>
                  </a:cubicBezTo>
                  <a:lnTo>
                    <a:pt x="18115" y="427"/>
                  </a:lnTo>
                  <a:lnTo>
                    <a:pt x="18120" y="426"/>
                  </a:lnTo>
                  <a:lnTo>
                    <a:pt x="18123" y="426"/>
                  </a:lnTo>
                  <a:cubicBezTo>
                    <a:pt x="18124" y="426"/>
                    <a:pt x="18126" y="425"/>
                    <a:pt x="18127" y="425"/>
                  </a:cubicBezTo>
                  <a:lnTo>
                    <a:pt x="18130" y="425"/>
                  </a:lnTo>
                  <a:cubicBezTo>
                    <a:pt x="18132" y="424"/>
                    <a:pt x="18133" y="424"/>
                    <a:pt x="18135" y="424"/>
                  </a:cubicBezTo>
                  <a:cubicBezTo>
                    <a:pt x="18135" y="424"/>
                    <a:pt x="18137" y="424"/>
                    <a:pt x="18138" y="424"/>
                  </a:cubicBezTo>
                  <a:lnTo>
                    <a:pt x="18142" y="424"/>
                  </a:lnTo>
                  <a:cubicBezTo>
                    <a:pt x="18144" y="424"/>
                    <a:pt x="18146" y="423"/>
                    <a:pt x="18149" y="423"/>
                  </a:cubicBezTo>
                  <a:cubicBezTo>
                    <a:pt x="18149" y="423"/>
                    <a:pt x="18151" y="423"/>
                    <a:pt x="18152" y="422"/>
                  </a:cubicBezTo>
                  <a:lnTo>
                    <a:pt x="18156" y="422"/>
                  </a:lnTo>
                  <a:cubicBezTo>
                    <a:pt x="18157" y="422"/>
                    <a:pt x="18158" y="421"/>
                    <a:pt x="18160" y="421"/>
                  </a:cubicBezTo>
                  <a:lnTo>
                    <a:pt x="18163" y="421"/>
                  </a:lnTo>
                  <a:cubicBezTo>
                    <a:pt x="18164" y="420"/>
                    <a:pt x="18166" y="420"/>
                    <a:pt x="18167" y="420"/>
                  </a:cubicBezTo>
                  <a:lnTo>
                    <a:pt x="18171" y="420"/>
                  </a:lnTo>
                  <a:cubicBezTo>
                    <a:pt x="18172" y="419"/>
                    <a:pt x="18173" y="419"/>
                    <a:pt x="18174" y="419"/>
                  </a:cubicBezTo>
                  <a:cubicBezTo>
                    <a:pt x="18176" y="419"/>
                    <a:pt x="18176" y="419"/>
                    <a:pt x="18178" y="418"/>
                  </a:cubicBezTo>
                  <a:lnTo>
                    <a:pt x="18182" y="418"/>
                  </a:lnTo>
                  <a:cubicBezTo>
                    <a:pt x="18184" y="418"/>
                    <a:pt x="18187" y="417"/>
                    <a:pt x="18190" y="417"/>
                  </a:cubicBezTo>
                  <a:cubicBezTo>
                    <a:pt x="18190" y="417"/>
                    <a:pt x="18191" y="417"/>
                    <a:pt x="18192" y="417"/>
                  </a:cubicBezTo>
                  <a:lnTo>
                    <a:pt x="18197" y="417"/>
                  </a:lnTo>
                  <a:cubicBezTo>
                    <a:pt x="18197" y="417"/>
                    <a:pt x="18198" y="416"/>
                    <a:pt x="18199" y="416"/>
                  </a:cubicBezTo>
                  <a:lnTo>
                    <a:pt x="18204" y="416"/>
                  </a:lnTo>
                  <a:cubicBezTo>
                    <a:pt x="18205" y="415"/>
                    <a:pt x="18205" y="415"/>
                    <a:pt x="18206" y="415"/>
                  </a:cubicBezTo>
                  <a:lnTo>
                    <a:pt x="18211" y="415"/>
                  </a:lnTo>
                  <a:cubicBezTo>
                    <a:pt x="18212" y="414"/>
                    <a:pt x="18213" y="414"/>
                    <a:pt x="18213" y="414"/>
                  </a:cubicBezTo>
                  <a:cubicBezTo>
                    <a:pt x="18219" y="413"/>
                    <a:pt x="18225" y="413"/>
                    <a:pt x="18232" y="412"/>
                  </a:cubicBezTo>
                  <a:cubicBezTo>
                    <a:pt x="18232" y="412"/>
                    <a:pt x="18232" y="412"/>
                    <a:pt x="18232" y="411"/>
                  </a:cubicBezTo>
                  <a:lnTo>
                    <a:pt x="18237" y="411"/>
                  </a:lnTo>
                  <a:cubicBezTo>
                    <a:pt x="18238" y="411"/>
                    <a:pt x="18238" y="411"/>
                    <a:pt x="18239" y="410"/>
                  </a:cubicBezTo>
                  <a:lnTo>
                    <a:pt x="18245" y="410"/>
                  </a:lnTo>
                  <a:cubicBezTo>
                    <a:pt x="18245" y="410"/>
                    <a:pt x="18246" y="410"/>
                    <a:pt x="18246" y="410"/>
                  </a:cubicBezTo>
                  <a:lnTo>
                    <a:pt x="18252" y="410"/>
                  </a:lnTo>
                  <a:cubicBezTo>
                    <a:pt x="18252" y="410"/>
                    <a:pt x="18253" y="409"/>
                    <a:pt x="18253" y="409"/>
                  </a:cubicBezTo>
                  <a:cubicBezTo>
                    <a:pt x="18259" y="409"/>
                    <a:pt x="18266" y="408"/>
                    <a:pt x="18272" y="407"/>
                  </a:cubicBezTo>
                  <a:lnTo>
                    <a:pt x="18273" y="407"/>
                  </a:lnTo>
                  <a:cubicBezTo>
                    <a:pt x="18274" y="406"/>
                    <a:pt x="18275" y="406"/>
                    <a:pt x="18278" y="406"/>
                  </a:cubicBezTo>
                  <a:lnTo>
                    <a:pt x="18280" y="406"/>
                  </a:lnTo>
                  <a:cubicBezTo>
                    <a:pt x="18281" y="405"/>
                    <a:pt x="18283" y="405"/>
                    <a:pt x="18285" y="405"/>
                  </a:cubicBezTo>
                  <a:lnTo>
                    <a:pt x="18287" y="405"/>
                  </a:lnTo>
                  <a:cubicBezTo>
                    <a:pt x="18289" y="404"/>
                    <a:pt x="18290" y="404"/>
                    <a:pt x="18292" y="404"/>
                  </a:cubicBezTo>
                  <a:lnTo>
                    <a:pt x="18293" y="404"/>
                  </a:lnTo>
                  <a:cubicBezTo>
                    <a:pt x="18300" y="404"/>
                    <a:pt x="18306" y="403"/>
                    <a:pt x="18312" y="402"/>
                  </a:cubicBezTo>
                  <a:lnTo>
                    <a:pt x="18313" y="402"/>
                  </a:lnTo>
                  <a:cubicBezTo>
                    <a:pt x="18314" y="402"/>
                    <a:pt x="18316" y="401"/>
                    <a:pt x="18318" y="401"/>
                  </a:cubicBezTo>
                  <a:lnTo>
                    <a:pt x="18320" y="401"/>
                  </a:lnTo>
                  <a:cubicBezTo>
                    <a:pt x="18321" y="401"/>
                    <a:pt x="18323" y="400"/>
                    <a:pt x="18325" y="400"/>
                  </a:cubicBezTo>
                  <a:lnTo>
                    <a:pt x="18327" y="400"/>
                  </a:lnTo>
                  <a:cubicBezTo>
                    <a:pt x="18328" y="400"/>
                    <a:pt x="18330" y="400"/>
                    <a:pt x="18332" y="399"/>
                  </a:cubicBezTo>
                  <a:lnTo>
                    <a:pt x="18334" y="399"/>
                  </a:lnTo>
                  <a:cubicBezTo>
                    <a:pt x="18342" y="398"/>
                    <a:pt x="18350" y="397"/>
                    <a:pt x="18358" y="397"/>
                  </a:cubicBezTo>
                  <a:cubicBezTo>
                    <a:pt x="18359" y="397"/>
                    <a:pt x="18360" y="396"/>
                    <a:pt x="18360" y="396"/>
                  </a:cubicBezTo>
                  <a:lnTo>
                    <a:pt x="18365" y="396"/>
                  </a:lnTo>
                  <a:cubicBezTo>
                    <a:pt x="18366" y="396"/>
                    <a:pt x="18367" y="395"/>
                    <a:pt x="18367" y="395"/>
                  </a:cubicBezTo>
                  <a:lnTo>
                    <a:pt x="18372" y="395"/>
                  </a:lnTo>
                  <a:cubicBezTo>
                    <a:pt x="18373" y="395"/>
                    <a:pt x="18373" y="395"/>
                    <a:pt x="18374" y="394"/>
                  </a:cubicBezTo>
                  <a:cubicBezTo>
                    <a:pt x="18380" y="394"/>
                    <a:pt x="18386" y="393"/>
                    <a:pt x="18392" y="392"/>
                  </a:cubicBezTo>
                  <a:lnTo>
                    <a:pt x="18393" y="392"/>
                  </a:lnTo>
                  <a:cubicBezTo>
                    <a:pt x="18395" y="392"/>
                    <a:pt x="18397" y="391"/>
                    <a:pt x="18398" y="391"/>
                  </a:cubicBezTo>
                  <a:lnTo>
                    <a:pt x="18400" y="391"/>
                  </a:lnTo>
                  <a:cubicBezTo>
                    <a:pt x="18402" y="391"/>
                    <a:pt x="18404" y="390"/>
                    <a:pt x="18405" y="390"/>
                  </a:cubicBezTo>
                  <a:lnTo>
                    <a:pt x="18407" y="390"/>
                  </a:lnTo>
                  <a:cubicBezTo>
                    <a:pt x="18410" y="390"/>
                    <a:pt x="18410" y="390"/>
                    <a:pt x="18413" y="390"/>
                  </a:cubicBezTo>
                  <a:lnTo>
                    <a:pt x="18414" y="390"/>
                  </a:lnTo>
                  <a:cubicBezTo>
                    <a:pt x="18422" y="389"/>
                    <a:pt x="18431" y="388"/>
                    <a:pt x="18439" y="387"/>
                  </a:cubicBezTo>
                  <a:cubicBezTo>
                    <a:pt x="18439" y="387"/>
                    <a:pt x="18440" y="386"/>
                    <a:pt x="18440" y="386"/>
                  </a:cubicBezTo>
                  <a:lnTo>
                    <a:pt x="18446" y="386"/>
                  </a:lnTo>
                  <a:cubicBezTo>
                    <a:pt x="18446" y="386"/>
                    <a:pt x="18447" y="386"/>
                    <a:pt x="18447" y="385"/>
                  </a:cubicBezTo>
                  <a:lnTo>
                    <a:pt x="18454" y="385"/>
                  </a:lnTo>
                  <a:cubicBezTo>
                    <a:pt x="18463" y="383"/>
                    <a:pt x="18471" y="383"/>
                    <a:pt x="18479" y="382"/>
                  </a:cubicBezTo>
                  <a:lnTo>
                    <a:pt x="18480" y="382"/>
                  </a:lnTo>
                  <a:cubicBezTo>
                    <a:pt x="18483" y="382"/>
                    <a:pt x="18485" y="382"/>
                    <a:pt x="18486" y="381"/>
                  </a:cubicBezTo>
                  <a:lnTo>
                    <a:pt x="18487" y="381"/>
                  </a:lnTo>
                  <a:cubicBezTo>
                    <a:pt x="18489" y="381"/>
                    <a:pt x="18492" y="381"/>
                    <a:pt x="18493" y="380"/>
                  </a:cubicBezTo>
                  <a:cubicBezTo>
                    <a:pt x="18502" y="379"/>
                    <a:pt x="18511" y="378"/>
                    <a:pt x="18520" y="377"/>
                  </a:cubicBezTo>
                  <a:lnTo>
                    <a:pt x="18521" y="377"/>
                  </a:lnTo>
                  <a:cubicBezTo>
                    <a:pt x="18523" y="377"/>
                    <a:pt x="18525" y="376"/>
                    <a:pt x="18527" y="376"/>
                  </a:cubicBezTo>
                  <a:lnTo>
                    <a:pt x="18527" y="376"/>
                  </a:lnTo>
                  <a:cubicBezTo>
                    <a:pt x="18539" y="376"/>
                    <a:pt x="18549" y="374"/>
                    <a:pt x="18561" y="373"/>
                  </a:cubicBezTo>
                  <a:lnTo>
                    <a:pt x="18562" y="373"/>
                  </a:lnTo>
                  <a:cubicBezTo>
                    <a:pt x="18563" y="372"/>
                    <a:pt x="18565" y="372"/>
                    <a:pt x="18568" y="372"/>
                  </a:cubicBezTo>
                  <a:cubicBezTo>
                    <a:pt x="18579" y="370"/>
                    <a:pt x="18590" y="369"/>
                    <a:pt x="18601" y="369"/>
                  </a:cubicBezTo>
                  <a:lnTo>
                    <a:pt x="18602" y="369"/>
                  </a:lnTo>
                  <a:cubicBezTo>
                    <a:pt x="18679" y="360"/>
                    <a:pt x="18754" y="352"/>
                    <a:pt x="18830" y="345"/>
                  </a:cubicBezTo>
                  <a:cubicBezTo>
                    <a:pt x="18899" y="338"/>
                    <a:pt x="18948" y="278"/>
                    <a:pt x="18941" y="210"/>
                  </a:cubicBezTo>
                  <a:cubicBezTo>
                    <a:pt x="18935" y="146"/>
                    <a:pt x="18881" y="98"/>
                    <a:pt x="18818" y="98"/>
                  </a:cubicBezTo>
                  <a:close/>
                  <a:moveTo>
                    <a:pt x="24277" y="285"/>
                  </a:moveTo>
                  <a:cubicBezTo>
                    <a:pt x="24218" y="285"/>
                    <a:pt x="24165" y="328"/>
                    <a:pt x="24156" y="388"/>
                  </a:cubicBezTo>
                  <a:cubicBezTo>
                    <a:pt x="24144" y="455"/>
                    <a:pt x="24190" y="519"/>
                    <a:pt x="24257" y="530"/>
                  </a:cubicBezTo>
                  <a:cubicBezTo>
                    <a:pt x="24334" y="543"/>
                    <a:pt x="24410" y="556"/>
                    <a:pt x="24486" y="569"/>
                  </a:cubicBezTo>
                  <a:lnTo>
                    <a:pt x="24487" y="569"/>
                  </a:lnTo>
                  <a:cubicBezTo>
                    <a:pt x="24489" y="570"/>
                    <a:pt x="24491" y="570"/>
                    <a:pt x="24494" y="571"/>
                  </a:cubicBezTo>
                  <a:lnTo>
                    <a:pt x="24494" y="571"/>
                  </a:lnTo>
                  <a:cubicBezTo>
                    <a:pt x="24497" y="572"/>
                    <a:pt x="24500" y="572"/>
                    <a:pt x="24501" y="573"/>
                  </a:cubicBezTo>
                  <a:lnTo>
                    <a:pt x="24502" y="573"/>
                  </a:lnTo>
                  <a:cubicBezTo>
                    <a:pt x="24510" y="574"/>
                    <a:pt x="24518" y="576"/>
                    <a:pt x="24526" y="577"/>
                  </a:cubicBezTo>
                  <a:cubicBezTo>
                    <a:pt x="24529" y="577"/>
                    <a:pt x="24531" y="578"/>
                    <a:pt x="24533" y="578"/>
                  </a:cubicBezTo>
                  <a:lnTo>
                    <a:pt x="24535" y="578"/>
                  </a:lnTo>
                  <a:cubicBezTo>
                    <a:pt x="24536" y="579"/>
                    <a:pt x="24539" y="579"/>
                    <a:pt x="24541" y="580"/>
                  </a:cubicBezTo>
                  <a:lnTo>
                    <a:pt x="24543" y="580"/>
                  </a:lnTo>
                  <a:cubicBezTo>
                    <a:pt x="24544" y="580"/>
                    <a:pt x="24547" y="581"/>
                    <a:pt x="24549" y="581"/>
                  </a:cubicBezTo>
                  <a:lnTo>
                    <a:pt x="24549" y="582"/>
                  </a:lnTo>
                  <a:cubicBezTo>
                    <a:pt x="24555" y="583"/>
                    <a:pt x="24560" y="583"/>
                    <a:pt x="24565" y="584"/>
                  </a:cubicBezTo>
                  <a:lnTo>
                    <a:pt x="24566" y="584"/>
                  </a:lnTo>
                  <a:cubicBezTo>
                    <a:pt x="24569" y="584"/>
                    <a:pt x="24570" y="585"/>
                    <a:pt x="24572" y="585"/>
                  </a:cubicBezTo>
                  <a:lnTo>
                    <a:pt x="24574" y="586"/>
                  </a:lnTo>
                  <a:lnTo>
                    <a:pt x="24580" y="587"/>
                  </a:lnTo>
                  <a:lnTo>
                    <a:pt x="24582" y="587"/>
                  </a:lnTo>
                  <a:cubicBezTo>
                    <a:pt x="24584" y="588"/>
                    <a:pt x="24586" y="588"/>
                    <a:pt x="24588" y="589"/>
                  </a:cubicBezTo>
                  <a:lnTo>
                    <a:pt x="24590" y="589"/>
                  </a:lnTo>
                  <a:cubicBezTo>
                    <a:pt x="24592" y="589"/>
                    <a:pt x="24594" y="589"/>
                    <a:pt x="24597" y="589"/>
                  </a:cubicBezTo>
                  <a:cubicBezTo>
                    <a:pt x="24599" y="590"/>
                    <a:pt x="24602" y="591"/>
                    <a:pt x="24604" y="591"/>
                  </a:cubicBezTo>
                  <a:cubicBezTo>
                    <a:pt x="24605" y="591"/>
                    <a:pt x="24606" y="591"/>
                    <a:pt x="24607" y="592"/>
                  </a:cubicBezTo>
                  <a:cubicBezTo>
                    <a:pt x="24608" y="592"/>
                    <a:pt x="24610" y="592"/>
                    <a:pt x="24611" y="593"/>
                  </a:cubicBezTo>
                  <a:lnTo>
                    <a:pt x="24615" y="593"/>
                  </a:lnTo>
                  <a:cubicBezTo>
                    <a:pt x="24616" y="594"/>
                    <a:pt x="24618" y="594"/>
                    <a:pt x="24619" y="594"/>
                  </a:cubicBezTo>
                  <a:cubicBezTo>
                    <a:pt x="24620" y="594"/>
                    <a:pt x="24621" y="595"/>
                    <a:pt x="24622" y="595"/>
                  </a:cubicBezTo>
                  <a:cubicBezTo>
                    <a:pt x="24624" y="595"/>
                    <a:pt x="24625" y="595"/>
                    <a:pt x="24626" y="596"/>
                  </a:cubicBezTo>
                  <a:lnTo>
                    <a:pt x="24630" y="596"/>
                  </a:lnTo>
                  <a:cubicBezTo>
                    <a:pt x="24631" y="596"/>
                    <a:pt x="24632" y="596"/>
                    <a:pt x="24634" y="596"/>
                  </a:cubicBezTo>
                  <a:cubicBezTo>
                    <a:pt x="24635" y="597"/>
                    <a:pt x="24636" y="597"/>
                    <a:pt x="24637" y="597"/>
                  </a:cubicBezTo>
                  <a:cubicBezTo>
                    <a:pt x="24639" y="597"/>
                    <a:pt x="24641" y="598"/>
                    <a:pt x="24644" y="598"/>
                  </a:cubicBezTo>
                  <a:cubicBezTo>
                    <a:pt x="24645" y="599"/>
                    <a:pt x="24646" y="599"/>
                    <a:pt x="24647" y="599"/>
                  </a:cubicBezTo>
                  <a:cubicBezTo>
                    <a:pt x="24648" y="599"/>
                    <a:pt x="24650" y="600"/>
                    <a:pt x="24651" y="600"/>
                  </a:cubicBezTo>
                  <a:cubicBezTo>
                    <a:pt x="24653" y="600"/>
                    <a:pt x="24653" y="600"/>
                    <a:pt x="24654" y="601"/>
                  </a:cubicBezTo>
                  <a:cubicBezTo>
                    <a:pt x="24656" y="601"/>
                    <a:pt x="24657" y="601"/>
                    <a:pt x="24659" y="602"/>
                  </a:cubicBezTo>
                  <a:lnTo>
                    <a:pt x="24662" y="602"/>
                  </a:lnTo>
                  <a:cubicBezTo>
                    <a:pt x="24663" y="603"/>
                    <a:pt x="24665" y="603"/>
                    <a:pt x="24666" y="603"/>
                  </a:cubicBezTo>
                  <a:cubicBezTo>
                    <a:pt x="24666" y="603"/>
                    <a:pt x="24668" y="603"/>
                    <a:pt x="24669" y="603"/>
                  </a:cubicBezTo>
                  <a:cubicBezTo>
                    <a:pt x="24671" y="603"/>
                    <a:pt x="24672" y="603"/>
                    <a:pt x="24673" y="604"/>
                  </a:cubicBezTo>
                  <a:cubicBezTo>
                    <a:pt x="24674" y="604"/>
                    <a:pt x="24675" y="604"/>
                    <a:pt x="24677" y="605"/>
                  </a:cubicBezTo>
                  <a:lnTo>
                    <a:pt x="24680" y="605"/>
                  </a:lnTo>
                  <a:cubicBezTo>
                    <a:pt x="24683" y="606"/>
                    <a:pt x="24685" y="606"/>
                    <a:pt x="24687" y="607"/>
                  </a:cubicBezTo>
                  <a:cubicBezTo>
                    <a:pt x="24688" y="607"/>
                    <a:pt x="24689" y="607"/>
                    <a:pt x="24691" y="608"/>
                  </a:cubicBezTo>
                  <a:lnTo>
                    <a:pt x="24694" y="608"/>
                  </a:lnTo>
                  <a:cubicBezTo>
                    <a:pt x="24695" y="609"/>
                    <a:pt x="24697" y="609"/>
                    <a:pt x="24698" y="609"/>
                  </a:cubicBezTo>
                  <a:cubicBezTo>
                    <a:pt x="24700" y="609"/>
                    <a:pt x="24701" y="610"/>
                    <a:pt x="24702" y="610"/>
                  </a:cubicBezTo>
                  <a:cubicBezTo>
                    <a:pt x="24703" y="610"/>
                    <a:pt x="24704" y="610"/>
                    <a:pt x="24705" y="610"/>
                  </a:cubicBezTo>
                  <a:cubicBezTo>
                    <a:pt x="24707" y="610"/>
                    <a:pt x="24708" y="610"/>
                    <a:pt x="24709" y="611"/>
                  </a:cubicBezTo>
                  <a:lnTo>
                    <a:pt x="24712" y="611"/>
                  </a:lnTo>
                  <a:cubicBezTo>
                    <a:pt x="24714" y="612"/>
                    <a:pt x="24715" y="612"/>
                    <a:pt x="24716" y="612"/>
                  </a:cubicBezTo>
                  <a:lnTo>
                    <a:pt x="24717" y="612"/>
                  </a:lnTo>
                  <a:cubicBezTo>
                    <a:pt x="24723" y="614"/>
                    <a:pt x="24729" y="615"/>
                    <a:pt x="24735" y="616"/>
                  </a:cubicBezTo>
                  <a:cubicBezTo>
                    <a:pt x="24736" y="616"/>
                    <a:pt x="24736" y="617"/>
                    <a:pt x="24737" y="617"/>
                  </a:cubicBezTo>
                  <a:cubicBezTo>
                    <a:pt x="24739" y="617"/>
                    <a:pt x="24741" y="617"/>
                    <a:pt x="24742" y="617"/>
                  </a:cubicBezTo>
                  <a:lnTo>
                    <a:pt x="24744" y="617"/>
                  </a:lnTo>
                  <a:cubicBezTo>
                    <a:pt x="24746" y="618"/>
                    <a:pt x="24748" y="618"/>
                    <a:pt x="24749" y="618"/>
                  </a:cubicBezTo>
                  <a:cubicBezTo>
                    <a:pt x="24749" y="619"/>
                    <a:pt x="24750" y="619"/>
                    <a:pt x="24750" y="619"/>
                  </a:cubicBezTo>
                  <a:cubicBezTo>
                    <a:pt x="24759" y="621"/>
                    <a:pt x="24768" y="622"/>
                    <a:pt x="24777" y="624"/>
                  </a:cubicBezTo>
                  <a:cubicBezTo>
                    <a:pt x="24778" y="624"/>
                    <a:pt x="24780" y="624"/>
                    <a:pt x="24783" y="625"/>
                  </a:cubicBezTo>
                  <a:lnTo>
                    <a:pt x="24783" y="625"/>
                  </a:lnTo>
                  <a:cubicBezTo>
                    <a:pt x="24784" y="625"/>
                    <a:pt x="24788" y="626"/>
                    <a:pt x="24789" y="626"/>
                  </a:cubicBezTo>
                  <a:cubicBezTo>
                    <a:pt x="24790" y="626"/>
                    <a:pt x="24790" y="626"/>
                    <a:pt x="24790" y="627"/>
                  </a:cubicBezTo>
                  <a:cubicBezTo>
                    <a:pt x="24801" y="629"/>
                    <a:pt x="24812" y="631"/>
                    <a:pt x="24823" y="633"/>
                  </a:cubicBezTo>
                  <a:cubicBezTo>
                    <a:pt x="24825" y="633"/>
                    <a:pt x="24827" y="634"/>
                    <a:pt x="24829" y="634"/>
                  </a:cubicBezTo>
                  <a:lnTo>
                    <a:pt x="24830" y="634"/>
                  </a:lnTo>
                  <a:cubicBezTo>
                    <a:pt x="24922" y="652"/>
                    <a:pt x="25015" y="672"/>
                    <a:pt x="25107" y="691"/>
                  </a:cubicBezTo>
                  <a:cubicBezTo>
                    <a:pt x="25115" y="693"/>
                    <a:pt x="25124" y="693"/>
                    <a:pt x="25133" y="693"/>
                  </a:cubicBezTo>
                  <a:cubicBezTo>
                    <a:pt x="25189" y="693"/>
                    <a:pt x="25241" y="653"/>
                    <a:pt x="25253" y="596"/>
                  </a:cubicBezTo>
                  <a:cubicBezTo>
                    <a:pt x="25267" y="528"/>
                    <a:pt x="25224" y="463"/>
                    <a:pt x="25158" y="449"/>
                  </a:cubicBezTo>
                  <a:cubicBezTo>
                    <a:pt x="24873" y="389"/>
                    <a:pt x="24584" y="334"/>
                    <a:pt x="24298" y="286"/>
                  </a:cubicBezTo>
                  <a:cubicBezTo>
                    <a:pt x="24291" y="285"/>
                    <a:pt x="24284" y="285"/>
                    <a:pt x="24277" y="285"/>
                  </a:cubicBezTo>
                  <a:close/>
                  <a:moveTo>
                    <a:pt x="16811" y="394"/>
                  </a:moveTo>
                  <a:cubicBezTo>
                    <a:pt x="16803" y="394"/>
                    <a:pt x="16795" y="395"/>
                    <a:pt x="16786" y="396"/>
                  </a:cubicBezTo>
                  <a:cubicBezTo>
                    <a:pt x="16502" y="452"/>
                    <a:pt x="16215" y="516"/>
                    <a:pt x="15932" y="584"/>
                  </a:cubicBezTo>
                  <a:cubicBezTo>
                    <a:pt x="15865" y="601"/>
                    <a:pt x="15825" y="667"/>
                    <a:pt x="15841" y="734"/>
                  </a:cubicBezTo>
                  <a:cubicBezTo>
                    <a:pt x="15855" y="790"/>
                    <a:pt x="15905" y="828"/>
                    <a:pt x="15961" y="828"/>
                  </a:cubicBezTo>
                  <a:cubicBezTo>
                    <a:pt x="15971" y="828"/>
                    <a:pt x="15981" y="827"/>
                    <a:pt x="15990" y="824"/>
                  </a:cubicBezTo>
                  <a:cubicBezTo>
                    <a:pt x="16039" y="813"/>
                    <a:pt x="16088" y="802"/>
                    <a:pt x="16137" y="789"/>
                  </a:cubicBezTo>
                  <a:cubicBezTo>
                    <a:pt x="16153" y="786"/>
                    <a:pt x="16168" y="782"/>
                    <a:pt x="16183" y="779"/>
                  </a:cubicBezTo>
                  <a:lnTo>
                    <a:pt x="16184" y="779"/>
                  </a:lnTo>
                  <a:cubicBezTo>
                    <a:pt x="16187" y="778"/>
                    <a:pt x="16189" y="777"/>
                    <a:pt x="16191" y="777"/>
                  </a:cubicBezTo>
                  <a:lnTo>
                    <a:pt x="16192" y="777"/>
                  </a:lnTo>
                  <a:cubicBezTo>
                    <a:pt x="16201" y="775"/>
                    <a:pt x="16212" y="772"/>
                    <a:pt x="16222" y="770"/>
                  </a:cubicBezTo>
                  <a:lnTo>
                    <a:pt x="16223" y="769"/>
                  </a:lnTo>
                  <a:cubicBezTo>
                    <a:pt x="16225" y="769"/>
                    <a:pt x="16228" y="768"/>
                    <a:pt x="16229" y="768"/>
                  </a:cubicBezTo>
                  <a:lnTo>
                    <a:pt x="16231" y="768"/>
                  </a:lnTo>
                  <a:cubicBezTo>
                    <a:pt x="16233" y="768"/>
                    <a:pt x="16236" y="767"/>
                    <a:pt x="16237" y="767"/>
                  </a:cubicBezTo>
                  <a:lnTo>
                    <a:pt x="16238" y="766"/>
                  </a:lnTo>
                  <a:cubicBezTo>
                    <a:pt x="16246" y="764"/>
                    <a:pt x="16254" y="762"/>
                    <a:pt x="16261" y="761"/>
                  </a:cubicBezTo>
                  <a:lnTo>
                    <a:pt x="16263" y="761"/>
                  </a:lnTo>
                  <a:cubicBezTo>
                    <a:pt x="16264" y="761"/>
                    <a:pt x="16266" y="760"/>
                    <a:pt x="16269" y="760"/>
                  </a:cubicBezTo>
                  <a:lnTo>
                    <a:pt x="16270" y="759"/>
                  </a:lnTo>
                  <a:lnTo>
                    <a:pt x="16277" y="758"/>
                  </a:lnTo>
                  <a:lnTo>
                    <a:pt x="16277" y="757"/>
                  </a:lnTo>
                  <a:cubicBezTo>
                    <a:pt x="16280" y="757"/>
                    <a:pt x="16283" y="756"/>
                    <a:pt x="16284" y="755"/>
                  </a:cubicBezTo>
                  <a:lnTo>
                    <a:pt x="16285" y="755"/>
                  </a:lnTo>
                  <a:cubicBezTo>
                    <a:pt x="16290" y="755"/>
                    <a:pt x="16295" y="754"/>
                    <a:pt x="16300" y="752"/>
                  </a:cubicBezTo>
                  <a:lnTo>
                    <a:pt x="16301" y="752"/>
                  </a:lnTo>
                  <a:cubicBezTo>
                    <a:pt x="16304" y="751"/>
                    <a:pt x="16305" y="751"/>
                    <a:pt x="16308" y="750"/>
                  </a:cubicBezTo>
                  <a:lnTo>
                    <a:pt x="16309" y="750"/>
                  </a:lnTo>
                  <a:cubicBezTo>
                    <a:pt x="16311" y="749"/>
                    <a:pt x="16313" y="749"/>
                    <a:pt x="16315" y="748"/>
                  </a:cubicBezTo>
                  <a:lnTo>
                    <a:pt x="16317" y="748"/>
                  </a:lnTo>
                  <a:cubicBezTo>
                    <a:pt x="16318" y="748"/>
                    <a:pt x="16321" y="748"/>
                    <a:pt x="16323" y="747"/>
                  </a:cubicBezTo>
                  <a:lnTo>
                    <a:pt x="16325" y="747"/>
                  </a:lnTo>
                  <a:cubicBezTo>
                    <a:pt x="16329" y="746"/>
                    <a:pt x="16334" y="744"/>
                    <a:pt x="16339" y="743"/>
                  </a:cubicBezTo>
                  <a:lnTo>
                    <a:pt x="16340" y="743"/>
                  </a:lnTo>
                  <a:cubicBezTo>
                    <a:pt x="16343" y="742"/>
                    <a:pt x="16345" y="742"/>
                    <a:pt x="16346" y="741"/>
                  </a:cubicBezTo>
                  <a:lnTo>
                    <a:pt x="16348" y="741"/>
                  </a:lnTo>
                  <a:cubicBezTo>
                    <a:pt x="16350" y="741"/>
                    <a:pt x="16353" y="741"/>
                    <a:pt x="16354" y="740"/>
                  </a:cubicBezTo>
                  <a:lnTo>
                    <a:pt x="16356" y="740"/>
                  </a:lnTo>
                  <a:cubicBezTo>
                    <a:pt x="16358" y="739"/>
                    <a:pt x="16360" y="739"/>
                    <a:pt x="16362" y="738"/>
                  </a:cubicBezTo>
                  <a:lnTo>
                    <a:pt x="16364" y="738"/>
                  </a:lnTo>
                  <a:cubicBezTo>
                    <a:pt x="16366" y="737"/>
                    <a:pt x="16368" y="737"/>
                    <a:pt x="16370" y="736"/>
                  </a:cubicBezTo>
                  <a:lnTo>
                    <a:pt x="16371" y="736"/>
                  </a:lnTo>
                  <a:cubicBezTo>
                    <a:pt x="16376" y="735"/>
                    <a:pt x="16380" y="734"/>
                    <a:pt x="16386" y="733"/>
                  </a:cubicBezTo>
                  <a:lnTo>
                    <a:pt x="16387" y="733"/>
                  </a:lnTo>
                  <a:cubicBezTo>
                    <a:pt x="16389" y="732"/>
                    <a:pt x="16391" y="732"/>
                    <a:pt x="16394" y="731"/>
                  </a:cubicBezTo>
                  <a:lnTo>
                    <a:pt x="16395" y="731"/>
                  </a:lnTo>
                  <a:cubicBezTo>
                    <a:pt x="16397" y="730"/>
                    <a:pt x="16399" y="730"/>
                    <a:pt x="16401" y="730"/>
                  </a:cubicBezTo>
                  <a:cubicBezTo>
                    <a:pt x="16401" y="729"/>
                    <a:pt x="16402" y="729"/>
                    <a:pt x="16402" y="729"/>
                  </a:cubicBezTo>
                  <a:cubicBezTo>
                    <a:pt x="16405" y="729"/>
                    <a:pt x="16407" y="728"/>
                    <a:pt x="16409" y="727"/>
                  </a:cubicBezTo>
                  <a:lnTo>
                    <a:pt x="16410" y="727"/>
                  </a:lnTo>
                  <a:cubicBezTo>
                    <a:pt x="16415" y="727"/>
                    <a:pt x="16420" y="726"/>
                    <a:pt x="16425" y="724"/>
                  </a:cubicBezTo>
                  <a:lnTo>
                    <a:pt x="16426" y="724"/>
                  </a:lnTo>
                  <a:cubicBezTo>
                    <a:pt x="16428" y="724"/>
                    <a:pt x="16430" y="723"/>
                    <a:pt x="16432" y="723"/>
                  </a:cubicBezTo>
                  <a:cubicBezTo>
                    <a:pt x="16433" y="722"/>
                    <a:pt x="16434" y="722"/>
                    <a:pt x="16435" y="722"/>
                  </a:cubicBezTo>
                  <a:cubicBezTo>
                    <a:pt x="16436" y="722"/>
                    <a:pt x="16438" y="721"/>
                    <a:pt x="16440" y="721"/>
                  </a:cubicBezTo>
                  <a:cubicBezTo>
                    <a:pt x="16441" y="720"/>
                    <a:pt x="16441" y="720"/>
                    <a:pt x="16442" y="720"/>
                  </a:cubicBezTo>
                  <a:cubicBezTo>
                    <a:pt x="16444" y="720"/>
                    <a:pt x="16446" y="720"/>
                    <a:pt x="16447" y="720"/>
                  </a:cubicBezTo>
                  <a:lnTo>
                    <a:pt x="16449" y="719"/>
                  </a:lnTo>
                  <a:cubicBezTo>
                    <a:pt x="16451" y="719"/>
                    <a:pt x="16454" y="718"/>
                    <a:pt x="16456" y="718"/>
                  </a:cubicBezTo>
                  <a:lnTo>
                    <a:pt x="16456" y="717"/>
                  </a:lnTo>
                  <a:cubicBezTo>
                    <a:pt x="16459" y="717"/>
                    <a:pt x="16462" y="716"/>
                    <a:pt x="16464" y="716"/>
                  </a:cubicBezTo>
                  <a:lnTo>
                    <a:pt x="16465" y="716"/>
                  </a:lnTo>
                  <a:cubicBezTo>
                    <a:pt x="16467" y="715"/>
                    <a:pt x="16470" y="714"/>
                    <a:pt x="16471" y="714"/>
                  </a:cubicBezTo>
                  <a:cubicBezTo>
                    <a:pt x="16472" y="714"/>
                    <a:pt x="16473" y="713"/>
                    <a:pt x="16473" y="713"/>
                  </a:cubicBezTo>
                  <a:cubicBezTo>
                    <a:pt x="16476" y="713"/>
                    <a:pt x="16477" y="713"/>
                    <a:pt x="16479" y="713"/>
                  </a:cubicBezTo>
                  <a:cubicBezTo>
                    <a:pt x="16480" y="713"/>
                    <a:pt x="16481" y="713"/>
                    <a:pt x="16481" y="712"/>
                  </a:cubicBezTo>
                  <a:cubicBezTo>
                    <a:pt x="16483" y="712"/>
                    <a:pt x="16485" y="711"/>
                    <a:pt x="16487" y="711"/>
                  </a:cubicBezTo>
                  <a:lnTo>
                    <a:pt x="16489" y="711"/>
                  </a:lnTo>
                  <a:lnTo>
                    <a:pt x="16495" y="709"/>
                  </a:lnTo>
                  <a:lnTo>
                    <a:pt x="16496" y="709"/>
                  </a:lnTo>
                  <a:cubicBezTo>
                    <a:pt x="16501" y="708"/>
                    <a:pt x="16506" y="706"/>
                    <a:pt x="16511" y="706"/>
                  </a:cubicBezTo>
                  <a:cubicBezTo>
                    <a:pt x="16514" y="705"/>
                    <a:pt x="16517" y="705"/>
                    <a:pt x="16519" y="704"/>
                  </a:cubicBezTo>
                  <a:cubicBezTo>
                    <a:pt x="16522" y="703"/>
                    <a:pt x="16525" y="703"/>
                    <a:pt x="16526" y="702"/>
                  </a:cubicBezTo>
                  <a:lnTo>
                    <a:pt x="16527" y="702"/>
                  </a:lnTo>
                  <a:cubicBezTo>
                    <a:pt x="16530" y="701"/>
                    <a:pt x="16532" y="701"/>
                    <a:pt x="16535" y="700"/>
                  </a:cubicBezTo>
                  <a:cubicBezTo>
                    <a:pt x="16543" y="699"/>
                    <a:pt x="16551" y="697"/>
                    <a:pt x="16559" y="695"/>
                  </a:cubicBezTo>
                  <a:cubicBezTo>
                    <a:pt x="16561" y="695"/>
                    <a:pt x="16564" y="694"/>
                    <a:pt x="16566" y="694"/>
                  </a:cubicBezTo>
                  <a:lnTo>
                    <a:pt x="16566" y="694"/>
                  </a:lnTo>
                  <a:cubicBezTo>
                    <a:pt x="16569" y="693"/>
                    <a:pt x="16572" y="693"/>
                    <a:pt x="16574" y="693"/>
                  </a:cubicBezTo>
                  <a:cubicBezTo>
                    <a:pt x="16661" y="674"/>
                    <a:pt x="16748" y="656"/>
                    <a:pt x="16835" y="638"/>
                  </a:cubicBezTo>
                  <a:cubicBezTo>
                    <a:pt x="16902" y="625"/>
                    <a:pt x="16945" y="561"/>
                    <a:pt x="16932" y="493"/>
                  </a:cubicBezTo>
                  <a:cubicBezTo>
                    <a:pt x="16921" y="434"/>
                    <a:pt x="16869" y="394"/>
                    <a:pt x="16811" y="394"/>
                  </a:cubicBezTo>
                  <a:close/>
                  <a:moveTo>
                    <a:pt x="26260" y="718"/>
                  </a:moveTo>
                  <a:cubicBezTo>
                    <a:pt x="26205" y="718"/>
                    <a:pt x="26155" y="754"/>
                    <a:pt x="26140" y="809"/>
                  </a:cubicBezTo>
                  <a:cubicBezTo>
                    <a:pt x="26123" y="875"/>
                    <a:pt x="26161" y="943"/>
                    <a:pt x="26228" y="961"/>
                  </a:cubicBezTo>
                  <a:cubicBezTo>
                    <a:pt x="26252" y="968"/>
                    <a:pt x="26277" y="975"/>
                    <a:pt x="26301" y="981"/>
                  </a:cubicBezTo>
                  <a:cubicBezTo>
                    <a:pt x="26304" y="982"/>
                    <a:pt x="26306" y="982"/>
                    <a:pt x="26309" y="983"/>
                  </a:cubicBezTo>
                  <a:cubicBezTo>
                    <a:pt x="26322" y="987"/>
                    <a:pt x="26334" y="990"/>
                    <a:pt x="26347" y="994"/>
                  </a:cubicBezTo>
                  <a:lnTo>
                    <a:pt x="26348" y="994"/>
                  </a:lnTo>
                  <a:cubicBezTo>
                    <a:pt x="26350" y="995"/>
                    <a:pt x="26353" y="995"/>
                    <a:pt x="26354" y="995"/>
                  </a:cubicBezTo>
                  <a:lnTo>
                    <a:pt x="26356" y="996"/>
                  </a:lnTo>
                  <a:cubicBezTo>
                    <a:pt x="26358" y="996"/>
                    <a:pt x="26359" y="997"/>
                    <a:pt x="26362" y="998"/>
                  </a:cubicBezTo>
                  <a:lnTo>
                    <a:pt x="26363" y="998"/>
                  </a:lnTo>
                  <a:cubicBezTo>
                    <a:pt x="26370" y="1000"/>
                    <a:pt x="26378" y="1002"/>
                    <a:pt x="26386" y="1004"/>
                  </a:cubicBezTo>
                  <a:cubicBezTo>
                    <a:pt x="26388" y="1005"/>
                    <a:pt x="26390" y="1006"/>
                    <a:pt x="26393" y="1006"/>
                  </a:cubicBezTo>
                  <a:lnTo>
                    <a:pt x="26394" y="1007"/>
                  </a:lnTo>
                  <a:lnTo>
                    <a:pt x="26401" y="1009"/>
                  </a:lnTo>
                  <a:lnTo>
                    <a:pt x="26401" y="1009"/>
                  </a:lnTo>
                  <a:cubicBezTo>
                    <a:pt x="26403" y="1009"/>
                    <a:pt x="26406" y="1010"/>
                    <a:pt x="26408" y="1010"/>
                  </a:cubicBezTo>
                  <a:cubicBezTo>
                    <a:pt x="26416" y="1013"/>
                    <a:pt x="26424" y="1015"/>
                    <a:pt x="26431" y="1017"/>
                  </a:cubicBezTo>
                  <a:lnTo>
                    <a:pt x="26432" y="1017"/>
                  </a:lnTo>
                  <a:cubicBezTo>
                    <a:pt x="26434" y="1018"/>
                    <a:pt x="26436" y="1018"/>
                    <a:pt x="26439" y="1019"/>
                  </a:cubicBezTo>
                  <a:lnTo>
                    <a:pt x="26440" y="1019"/>
                  </a:lnTo>
                  <a:cubicBezTo>
                    <a:pt x="26442" y="1020"/>
                    <a:pt x="26444" y="1021"/>
                    <a:pt x="26446" y="1022"/>
                  </a:cubicBezTo>
                  <a:lnTo>
                    <a:pt x="26447" y="1022"/>
                  </a:lnTo>
                  <a:lnTo>
                    <a:pt x="26454" y="1023"/>
                  </a:lnTo>
                  <a:lnTo>
                    <a:pt x="26455" y="1023"/>
                  </a:lnTo>
                  <a:cubicBezTo>
                    <a:pt x="26462" y="1026"/>
                    <a:pt x="26470" y="1028"/>
                    <a:pt x="26476" y="1030"/>
                  </a:cubicBezTo>
                  <a:lnTo>
                    <a:pt x="26478" y="1030"/>
                  </a:lnTo>
                  <a:cubicBezTo>
                    <a:pt x="26480" y="1031"/>
                    <a:pt x="26483" y="1031"/>
                    <a:pt x="26484" y="1032"/>
                  </a:cubicBezTo>
                  <a:lnTo>
                    <a:pt x="26485" y="1032"/>
                  </a:lnTo>
                  <a:cubicBezTo>
                    <a:pt x="26488" y="1033"/>
                    <a:pt x="26490" y="1034"/>
                    <a:pt x="26492" y="1035"/>
                  </a:cubicBezTo>
                  <a:lnTo>
                    <a:pt x="26493" y="1035"/>
                  </a:lnTo>
                  <a:cubicBezTo>
                    <a:pt x="26503" y="1037"/>
                    <a:pt x="26513" y="1040"/>
                    <a:pt x="26523" y="1044"/>
                  </a:cubicBezTo>
                  <a:cubicBezTo>
                    <a:pt x="26525" y="1044"/>
                    <a:pt x="26528" y="1044"/>
                    <a:pt x="26531" y="1045"/>
                  </a:cubicBezTo>
                  <a:cubicBezTo>
                    <a:pt x="26533" y="1046"/>
                    <a:pt x="26536" y="1047"/>
                    <a:pt x="26538" y="1048"/>
                  </a:cubicBezTo>
                  <a:cubicBezTo>
                    <a:pt x="26712" y="1098"/>
                    <a:pt x="26885" y="1150"/>
                    <a:pt x="27057" y="1205"/>
                  </a:cubicBezTo>
                  <a:cubicBezTo>
                    <a:pt x="27069" y="1209"/>
                    <a:pt x="27082" y="1210"/>
                    <a:pt x="27095" y="1210"/>
                  </a:cubicBezTo>
                  <a:cubicBezTo>
                    <a:pt x="27147" y="1210"/>
                    <a:pt x="27196" y="1177"/>
                    <a:pt x="27213" y="1124"/>
                  </a:cubicBezTo>
                  <a:cubicBezTo>
                    <a:pt x="27234" y="1059"/>
                    <a:pt x="27197" y="989"/>
                    <a:pt x="27132" y="968"/>
                  </a:cubicBezTo>
                  <a:cubicBezTo>
                    <a:pt x="26855" y="881"/>
                    <a:pt x="26573" y="798"/>
                    <a:pt x="26292" y="722"/>
                  </a:cubicBezTo>
                  <a:cubicBezTo>
                    <a:pt x="26282" y="719"/>
                    <a:pt x="26270" y="718"/>
                    <a:pt x="26260" y="718"/>
                  </a:cubicBezTo>
                  <a:close/>
                  <a:moveTo>
                    <a:pt x="14842" y="885"/>
                  </a:moveTo>
                  <a:cubicBezTo>
                    <a:pt x="14831" y="885"/>
                    <a:pt x="14818" y="887"/>
                    <a:pt x="14806" y="892"/>
                  </a:cubicBezTo>
                  <a:cubicBezTo>
                    <a:pt x="14529" y="975"/>
                    <a:pt x="14248" y="1067"/>
                    <a:pt x="13974" y="1163"/>
                  </a:cubicBezTo>
                  <a:cubicBezTo>
                    <a:pt x="13910" y="1186"/>
                    <a:pt x="13875" y="1256"/>
                    <a:pt x="13898" y="1320"/>
                  </a:cubicBezTo>
                  <a:cubicBezTo>
                    <a:pt x="13916" y="1372"/>
                    <a:pt x="13965" y="1403"/>
                    <a:pt x="14015" y="1403"/>
                  </a:cubicBezTo>
                  <a:cubicBezTo>
                    <a:pt x="14029" y="1403"/>
                    <a:pt x="14042" y="1402"/>
                    <a:pt x="14056" y="1396"/>
                  </a:cubicBezTo>
                  <a:cubicBezTo>
                    <a:pt x="14171" y="1356"/>
                    <a:pt x="14288" y="1317"/>
                    <a:pt x="14404" y="1278"/>
                  </a:cubicBezTo>
                  <a:cubicBezTo>
                    <a:pt x="14405" y="1278"/>
                    <a:pt x="14408" y="1277"/>
                    <a:pt x="14411" y="1276"/>
                  </a:cubicBezTo>
                  <a:lnTo>
                    <a:pt x="14412" y="1276"/>
                  </a:lnTo>
                  <a:cubicBezTo>
                    <a:pt x="14424" y="1271"/>
                    <a:pt x="14436" y="1268"/>
                    <a:pt x="14448" y="1264"/>
                  </a:cubicBezTo>
                  <a:lnTo>
                    <a:pt x="14449" y="1264"/>
                  </a:lnTo>
                  <a:cubicBezTo>
                    <a:pt x="14451" y="1263"/>
                    <a:pt x="14453" y="1262"/>
                    <a:pt x="14455" y="1261"/>
                  </a:cubicBezTo>
                  <a:lnTo>
                    <a:pt x="14456" y="1261"/>
                  </a:lnTo>
                  <a:cubicBezTo>
                    <a:pt x="14459" y="1260"/>
                    <a:pt x="14461" y="1259"/>
                    <a:pt x="14463" y="1258"/>
                  </a:cubicBezTo>
                  <a:lnTo>
                    <a:pt x="14464" y="1258"/>
                  </a:lnTo>
                  <a:cubicBezTo>
                    <a:pt x="14471" y="1256"/>
                    <a:pt x="14478" y="1254"/>
                    <a:pt x="14486" y="1251"/>
                  </a:cubicBezTo>
                  <a:cubicBezTo>
                    <a:pt x="14486" y="1251"/>
                    <a:pt x="14487" y="1251"/>
                    <a:pt x="14488" y="1250"/>
                  </a:cubicBezTo>
                  <a:cubicBezTo>
                    <a:pt x="14489" y="1250"/>
                    <a:pt x="14491" y="1250"/>
                    <a:pt x="14493" y="1249"/>
                  </a:cubicBezTo>
                  <a:lnTo>
                    <a:pt x="14494" y="1249"/>
                  </a:lnTo>
                  <a:cubicBezTo>
                    <a:pt x="14496" y="1248"/>
                    <a:pt x="14498" y="1247"/>
                    <a:pt x="14500" y="1247"/>
                  </a:cubicBezTo>
                  <a:lnTo>
                    <a:pt x="14501" y="1246"/>
                  </a:lnTo>
                  <a:cubicBezTo>
                    <a:pt x="14504" y="1245"/>
                    <a:pt x="14506" y="1245"/>
                    <a:pt x="14508" y="1244"/>
                  </a:cubicBezTo>
                  <a:lnTo>
                    <a:pt x="14508" y="1243"/>
                  </a:lnTo>
                  <a:cubicBezTo>
                    <a:pt x="14516" y="1242"/>
                    <a:pt x="14523" y="1239"/>
                    <a:pt x="14531" y="1236"/>
                  </a:cubicBezTo>
                  <a:lnTo>
                    <a:pt x="14532" y="1236"/>
                  </a:lnTo>
                  <a:cubicBezTo>
                    <a:pt x="14534" y="1236"/>
                    <a:pt x="14536" y="1235"/>
                    <a:pt x="14538" y="1235"/>
                  </a:cubicBezTo>
                  <a:lnTo>
                    <a:pt x="14539" y="1234"/>
                  </a:lnTo>
                  <a:cubicBezTo>
                    <a:pt x="14542" y="1233"/>
                    <a:pt x="14543" y="1233"/>
                    <a:pt x="14545" y="1232"/>
                  </a:cubicBezTo>
                  <a:lnTo>
                    <a:pt x="14547" y="1231"/>
                  </a:lnTo>
                  <a:cubicBezTo>
                    <a:pt x="14549" y="1231"/>
                    <a:pt x="14551" y="1230"/>
                    <a:pt x="14553" y="1229"/>
                  </a:cubicBezTo>
                  <a:lnTo>
                    <a:pt x="14554" y="1229"/>
                  </a:lnTo>
                  <a:cubicBezTo>
                    <a:pt x="14561" y="1227"/>
                    <a:pt x="14569" y="1224"/>
                    <a:pt x="14577" y="1223"/>
                  </a:cubicBezTo>
                  <a:lnTo>
                    <a:pt x="14577" y="1222"/>
                  </a:lnTo>
                  <a:cubicBezTo>
                    <a:pt x="14578" y="1222"/>
                    <a:pt x="14581" y="1221"/>
                    <a:pt x="14584" y="1220"/>
                  </a:cubicBezTo>
                  <a:lnTo>
                    <a:pt x="14591" y="1217"/>
                  </a:lnTo>
                  <a:cubicBezTo>
                    <a:pt x="14687" y="1187"/>
                    <a:pt x="14783" y="1157"/>
                    <a:pt x="14878" y="1128"/>
                  </a:cubicBezTo>
                  <a:cubicBezTo>
                    <a:pt x="14943" y="1108"/>
                    <a:pt x="14981" y="1039"/>
                    <a:pt x="14961" y="974"/>
                  </a:cubicBezTo>
                  <a:cubicBezTo>
                    <a:pt x="14944" y="920"/>
                    <a:pt x="14895" y="885"/>
                    <a:pt x="14842" y="885"/>
                  </a:cubicBezTo>
                  <a:close/>
                  <a:moveTo>
                    <a:pt x="28190" y="1345"/>
                  </a:moveTo>
                  <a:cubicBezTo>
                    <a:pt x="28140" y="1345"/>
                    <a:pt x="28093" y="1375"/>
                    <a:pt x="28074" y="1424"/>
                  </a:cubicBezTo>
                  <a:cubicBezTo>
                    <a:pt x="28050" y="1488"/>
                    <a:pt x="28082" y="1560"/>
                    <a:pt x="28146" y="1584"/>
                  </a:cubicBezTo>
                  <a:cubicBezTo>
                    <a:pt x="28208" y="1608"/>
                    <a:pt x="28270" y="1631"/>
                    <a:pt x="28331" y="1656"/>
                  </a:cubicBezTo>
                  <a:lnTo>
                    <a:pt x="28332" y="1656"/>
                  </a:lnTo>
                  <a:cubicBezTo>
                    <a:pt x="28334" y="1656"/>
                    <a:pt x="28336" y="1657"/>
                    <a:pt x="28339" y="1658"/>
                  </a:cubicBezTo>
                  <a:cubicBezTo>
                    <a:pt x="28351" y="1663"/>
                    <a:pt x="28363" y="1668"/>
                    <a:pt x="28375" y="1673"/>
                  </a:cubicBezTo>
                  <a:lnTo>
                    <a:pt x="28376" y="1673"/>
                  </a:lnTo>
                  <a:cubicBezTo>
                    <a:pt x="28377" y="1674"/>
                    <a:pt x="28380" y="1675"/>
                    <a:pt x="28382" y="1676"/>
                  </a:cubicBezTo>
                  <a:lnTo>
                    <a:pt x="28383" y="1676"/>
                  </a:lnTo>
                  <a:cubicBezTo>
                    <a:pt x="28385" y="1677"/>
                    <a:pt x="28387" y="1677"/>
                    <a:pt x="28390" y="1678"/>
                  </a:cubicBezTo>
                  <a:lnTo>
                    <a:pt x="28390" y="1678"/>
                  </a:lnTo>
                  <a:cubicBezTo>
                    <a:pt x="28400" y="1683"/>
                    <a:pt x="28410" y="1686"/>
                    <a:pt x="28418" y="1690"/>
                  </a:cubicBezTo>
                  <a:lnTo>
                    <a:pt x="28419" y="1691"/>
                  </a:lnTo>
                  <a:cubicBezTo>
                    <a:pt x="28422" y="1691"/>
                    <a:pt x="28424" y="1692"/>
                    <a:pt x="28426" y="1693"/>
                  </a:cubicBezTo>
                  <a:cubicBezTo>
                    <a:pt x="28429" y="1694"/>
                    <a:pt x="28431" y="1695"/>
                    <a:pt x="28433" y="1696"/>
                  </a:cubicBezTo>
                  <a:lnTo>
                    <a:pt x="28434" y="1696"/>
                  </a:lnTo>
                  <a:cubicBezTo>
                    <a:pt x="28444" y="1700"/>
                    <a:pt x="28453" y="1704"/>
                    <a:pt x="28463" y="1707"/>
                  </a:cubicBezTo>
                  <a:cubicBezTo>
                    <a:pt x="28465" y="1708"/>
                    <a:pt x="28467" y="1710"/>
                    <a:pt x="28470" y="1711"/>
                  </a:cubicBezTo>
                  <a:lnTo>
                    <a:pt x="28471" y="1711"/>
                  </a:lnTo>
                  <a:cubicBezTo>
                    <a:pt x="28472" y="1711"/>
                    <a:pt x="28475" y="1712"/>
                    <a:pt x="28477" y="1713"/>
                  </a:cubicBezTo>
                  <a:lnTo>
                    <a:pt x="28478" y="1713"/>
                  </a:lnTo>
                  <a:cubicBezTo>
                    <a:pt x="28480" y="1714"/>
                    <a:pt x="28482" y="1715"/>
                    <a:pt x="28485" y="1716"/>
                  </a:cubicBezTo>
                  <a:cubicBezTo>
                    <a:pt x="28492" y="1719"/>
                    <a:pt x="28499" y="1722"/>
                    <a:pt x="28507" y="1725"/>
                  </a:cubicBezTo>
                  <a:lnTo>
                    <a:pt x="28507" y="1725"/>
                  </a:lnTo>
                  <a:cubicBezTo>
                    <a:pt x="28509" y="1726"/>
                    <a:pt x="28511" y="1727"/>
                    <a:pt x="28514" y="1728"/>
                  </a:cubicBezTo>
                  <a:lnTo>
                    <a:pt x="28514" y="1728"/>
                  </a:lnTo>
                  <a:cubicBezTo>
                    <a:pt x="28516" y="1729"/>
                    <a:pt x="28519" y="1730"/>
                    <a:pt x="28520" y="1731"/>
                  </a:cubicBezTo>
                  <a:lnTo>
                    <a:pt x="28521" y="1731"/>
                  </a:lnTo>
                  <a:cubicBezTo>
                    <a:pt x="28524" y="1732"/>
                    <a:pt x="28526" y="1732"/>
                    <a:pt x="28528" y="1734"/>
                  </a:cubicBezTo>
                  <a:cubicBezTo>
                    <a:pt x="28538" y="1738"/>
                    <a:pt x="28548" y="1741"/>
                    <a:pt x="28557" y="1746"/>
                  </a:cubicBezTo>
                  <a:lnTo>
                    <a:pt x="28558" y="1746"/>
                  </a:lnTo>
                  <a:cubicBezTo>
                    <a:pt x="28560" y="1746"/>
                    <a:pt x="28562" y="1747"/>
                    <a:pt x="28564" y="1748"/>
                  </a:cubicBezTo>
                  <a:lnTo>
                    <a:pt x="28565" y="1749"/>
                  </a:lnTo>
                  <a:cubicBezTo>
                    <a:pt x="28577" y="1753"/>
                    <a:pt x="28589" y="1759"/>
                    <a:pt x="28601" y="1763"/>
                  </a:cubicBezTo>
                  <a:cubicBezTo>
                    <a:pt x="28603" y="1764"/>
                    <a:pt x="28606" y="1765"/>
                    <a:pt x="28608" y="1766"/>
                  </a:cubicBezTo>
                  <a:lnTo>
                    <a:pt x="28609" y="1766"/>
                  </a:lnTo>
                  <a:cubicBezTo>
                    <a:pt x="28610" y="1767"/>
                    <a:pt x="28613" y="1768"/>
                    <a:pt x="28615" y="1769"/>
                  </a:cubicBezTo>
                  <a:lnTo>
                    <a:pt x="28616" y="1769"/>
                  </a:lnTo>
                  <a:cubicBezTo>
                    <a:pt x="28628" y="1774"/>
                    <a:pt x="28640" y="1779"/>
                    <a:pt x="28651" y="1784"/>
                  </a:cubicBezTo>
                  <a:lnTo>
                    <a:pt x="28652" y="1784"/>
                  </a:lnTo>
                  <a:cubicBezTo>
                    <a:pt x="28666" y="1790"/>
                    <a:pt x="28681" y="1796"/>
                    <a:pt x="28695" y="1802"/>
                  </a:cubicBezTo>
                  <a:cubicBezTo>
                    <a:pt x="28710" y="1808"/>
                    <a:pt x="28724" y="1814"/>
                    <a:pt x="28739" y="1820"/>
                  </a:cubicBezTo>
                  <a:cubicBezTo>
                    <a:pt x="28809" y="1849"/>
                    <a:pt x="28878" y="1878"/>
                    <a:pt x="28947" y="1908"/>
                  </a:cubicBezTo>
                  <a:cubicBezTo>
                    <a:pt x="28963" y="1915"/>
                    <a:pt x="28980" y="1918"/>
                    <a:pt x="28996" y="1918"/>
                  </a:cubicBezTo>
                  <a:cubicBezTo>
                    <a:pt x="29044" y="1918"/>
                    <a:pt x="29090" y="1890"/>
                    <a:pt x="29110" y="1843"/>
                  </a:cubicBezTo>
                  <a:cubicBezTo>
                    <a:pt x="29137" y="1780"/>
                    <a:pt x="29108" y="1708"/>
                    <a:pt x="29045" y="1681"/>
                  </a:cubicBezTo>
                  <a:cubicBezTo>
                    <a:pt x="28778" y="1567"/>
                    <a:pt x="28505" y="1456"/>
                    <a:pt x="28234" y="1353"/>
                  </a:cubicBezTo>
                  <a:cubicBezTo>
                    <a:pt x="28219" y="1347"/>
                    <a:pt x="28204" y="1345"/>
                    <a:pt x="28190" y="1345"/>
                  </a:cubicBezTo>
                  <a:close/>
                  <a:moveTo>
                    <a:pt x="12932" y="1570"/>
                  </a:moveTo>
                  <a:cubicBezTo>
                    <a:pt x="12916" y="1570"/>
                    <a:pt x="12900" y="1573"/>
                    <a:pt x="12884" y="1580"/>
                  </a:cubicBezTo>
                  <a:cubicBezTo>
                    <a:pt x="12616" y="1691"/>
                    <a:pt x="12347" y="1809"/>
                    <a:pt x="12083" y="1931"/>
                  </a:cubicBezTo>
                  <a:cubicBezTo>
                    <a:pt x="12021" y="1960"/>
                    <a:pt x="11995" y="2034"/>
                    <a:pt x="12024" y="2096"/>
                  </a:cubicBezTo>
                  <a:cubicBezTo>
                    <a:pt x="12044" y="2141"/>
                    <a:pt x="12089" y="2167"/>
                    <a:pt x="12135" y="2167"/>
                  </a:cubicBezTo>
                  <a:cubicBezTo>
                    <a:pt x="12153" y="2167"/>
                    <a:pt x="12171" y="2164"/>
                    <a:pt x="12188" y="2156"/>
                  </a:cubicBezTo>
                  <a:cubicBezTo>
                    <a:pt x="12274" y="2116"/>
                    <a:pt x="12361" y="2076"/>
                    <a:pt x="12448" y="2037"/>
                  </a:cubicBezTo>
                  <a:cubicBezTo>
                    <a:pt x="12450" y="2036"/>
                    <a:pt x="12452" y="2035"/>
                    <a:pt x="12455" y="2034"/>
                  </a:cubicBezTo>
                  <a:lnTo>
                    <a:pt x="12456" y="2034"/>
                  </a:lnTo>
                  <a:cubicBezTo>
                    <a:pt x="12457" y="2033"/>
                    <a:pt x="12459" y="2032"/>
                    <a:pt x="12462" y="2031"/>
                  </a:cubicBezTo>
                  <a:lnTo>
                    <a:pt x="12463" y="2030"/>
                  </a:lnTo>
                  <a:cubicBezTo>
                    <a:pt x="12470" y="2028"/>
                    <a:pt x="12477" y="2024"/>
                    <a:pt x="12484" y="2021"/>
                  </a:cubicBezTo>
                  <a:lnTo>
                    <a:pt x="12485" y="2021"/>
                  </a:lnTo>
                  <a:lnTo>
                    <a:pt x="12490" y="2018"/>
                  </a:lnTo>
                  <a:cubicBezTo>
                    <a:pt x="12491" y="2018"/>
                    <a:pt x="12492" y="2018"/>
                    <a:pt x="12492" y="2017"/>
                  </a:cubicBezTo>
                  <a:cubicBezTo>
                    <a:pt x="12494" y="2016"/>
                    <a:pt x="12495" y="2016"/>
                    <a:pt x="12497" y="2015"/>
                  </a:cubicBezTo>
                  <a:cubicBezTo>
                    <a:pt x="12499" y="2014"/>
                    <a:pt x="12498" y="2014"/>
                    <a:pt x="12499" y="2014"/>
                  </a:cubicBezTo>
                  <a:cubicBezTo>
                    <a:pt x="12500" y="2014"/>
                    <a:pt x="12502" y="2013"/>
                    <a:pt x="12504" y="2012"/>
                  </a:cubicBezTo>
                  <a:cubicBezTo>
                    <a:pt x="12505" y="2012"/>
                    <a:pt x="12506" y="2012"/>
                    <a:pt x="12506" y="2011"/>
                  </a:cubicBezTo>
                  <a:cubicBezTo>
                    <a:pt x="12507" y="2010"/>
                    <a:pt x="12510" y="2009"/>
                    <a:pt x="12512" y="2009"/>
                  </a:cubicBezTo>
                  <a:cubicBezTo>
                    <a:pt x="12512" y="2008"/>
                    <a:pt x="12512" y="2008"/>
                    <a:pt x="12512" y="2008"/>
                  </a:cubicBezTo>
                  <a:cubicBezTo>
                    <a:pt x="12517" y="2007"/>
                    <a:pt x="12522" y="2004"/>
                    <a:pt x="12526" y="2002"/>
                  </a:cubicBezTo>
                  <a:cubicBezTo>
                    <a:pt x="12526" y="2002"/>
                    <a:pt x="12527" y="2001"/>
                    <a:pt x="12528" y="2001"/>
                  </a:cubicBezTo>
                  <a:cubicBezTo>
                    <a:pt x="12530" y="2000"/>
                    <a:pt x="12531" y="2000"/>
                    <a:pt x="12533" y="2000"/>
                  </a:cubicBezTo>
                  <a:cubicBezTo>
                    <a:pt x="12534" y="1999"/>
                    <a:pt x="12534" y="1999"/>
                    <a:pt x="12535" y="1998"/>
                  </a:cubicBezTo>
                  <a:cubicBezTo>
                    <a:pt x="12537" y="1998"/>
                    <a:pt x="12538" y="1997"/>
                    <a:pt x="12540" y="1996"/>
                  </a:cubicBezTo>
                  <a:cubicBezTo>
                    <a:pt x="12540" y="1996"/>
                    <a:pt x="12541" y="1995"/>
                    <a:pt x="12542" y="1995"/>
                  </a:cubicBezTo>
                  <a:cubicBezTo>
                    <a:pt x="12544" y="1994"/>
                    <a:pt x="12545" y="1993"/>
                    <a:pt x="12546" y="1993"/>
                  </a:cubicBezTo>
                  <a:cubicBezTo>
                    <a:pt x="12547" y="1993"/>
                    <a:pt x="12548" y="1993"/>
                    <a:pt x="12549" y="1992"/>
                  </a:cubicBezTo>
                  <a:cubicBezTo>
                    <a:pt x="12551" y="1992"/>
                    <a:pt x="12552" y="1991"/>
                    <a:pt x="12553" y="1991"/>
                  </a:cubicBezTo>
                  <a:cubicBezTo>
                    <a:pt x="12554" y="1990"/>
                    <a:pt x="12555" y="1989"/>
                    <a:pt x="12556" y="1989"/>
                  </a:cubicBezTo>
                  <a:cubicBezTo>
                    <a:pt x="12557" y="1988"/>
                    <a:pt x="12558" y="1988"/>
                    <a:pt x="12559" y="1987"/>
                  </a:cubicBezTo>
                  <a:cubicBezTo>
                    <a:pt x="12562" y="1987"/>
                    <a:pt x="12565" y="1985"/>
                    <a:pt x="12568" y="1984"/>
                  </a:cubicBezTo>
                  <a:cubicBezTo>
                    <a:pt x="12568" y="1984"/>
                    <a:pt x="12568" y="1983"/>
                    <a:pt x="12569" y="1983"/>
                  </a:cubicBezTo>
                  <a:cubicBezTo>
                    <a:pt x="12570" y="1983"/>
                    <a:pt x="12573" y="1982"/>
                    <a:pt x="12574" y="1981"/>
                  </a:cubicBezTo>
                  <a:cubicBezTo>
                    <a:pt x="12574" y="1981"/>
                    <a:pt x="12574" y="1980"/>
                    <a:pt x="12575" y="1980"/>
                  </a:cubicBezTo>
                  <a:cubicBezTo>
                    <a:pt x="12577" y="1980"/>
                    <a:pt x="12578" y="1980"/>
                    <a:pt x="12580" y="1979"/>
                  </a:cubicBezTo>
                  <a:cubicBezTo>
                    <a:pt x="12581" y="1979"/>
                    <a:pt x="12581" y="1978"/>
                    <a:pt x="12582" y="1978"/>
                  </a:cubicBezTo>
                  <a:cubicBezTo>
                    <a:pt x="12583" y="1977"/>
                    <a:pt x="12585" y="1976"/>
                    <a:pt x="12587" y="1976"/>
                  </a:cubicBezTo>
                  <a:cubicBezTo>
                    <a:pt x="12587" y="1975"/>
                    <a:pt x="12588" y="1975"/>
                    <a:pt x="12588" y="1975"/>
                  </a:cubicBezTo>
                  <a:cubicBezTo>
                    <a:pt x="12590" y="1974"/>
                    <a:pt x="12591" y="1973"/>
                    <a:pt x="12593" y="1973"/>
                  </a:cubicBezTo>
                  <a:cubicBezTo>
                    <a:pt x="12594" y="1973"/>
                    <a:pt x="12594" y="1973"/>
                    <a:pt x="12595" y="1972"/>
                  </a:cubicBezTo>
                  <a:cubicBezTo>
                    <a:pt x="12596" y="1971"/>
                    <a:pt x="12598" y="1971"/>
                    <a:pt x="12600" y="1970"/>
                  </a:cubicBezTo>
                  <a:cubicBezTo>
                    <a:pt x="12608" y="1966"/>
                    <a:pt x="12616" y="1963"/>
                    <a:pt x="12624" y="1959"/>
                  </a:cubicBezTo>
                  <a:cubicBezTo>
                    <a:pt x="12624" y="1959"/>
                    <a:pt x="12624" y="1959"/>
                    <a:pt x="12625" y="1959"/>
                  </a:cubicBezTo>
                  <a:cubicBezTo>
                    <a:pt x="12627" y="1958"/>
                    <a:pt x="12629" y="1958"/>
                    <a:pt x="12630" y="1957"/>
                  </a:cubicBezTo>
                  <a:cubicBezTo>
                    <a:pt x="12630" y="1956"/>
                    <a:pt x="12631" y="1956"/>
                    <a:pt x="12631" y="1956"/>
                  </a:cubicBezTo>
                  <a:cubicBezTo>
                    <a:pt x="12633" y="1955"/>
                    <a:pt x="12635" y="1954"/>
                    <a:pt x="12636" y="1953"/>
                  </a:cubicBezTo>
                  <a:lnTo>
                    <a:pt x="12637" y="1953"/>
                  </a:lnTo>
                  <a:cubicBezTo>
                    <a:pt x="12650" y="1948"/>
                    <a:pt x="12662" y="1943"/>
                    <a:pt x="12674" y="1938"/>
                  </a:cubicBezTo>
                  <a:cubicBezTo>
                    <a:pt x="12677" y="1936"/>
                    <a:pt x="12678" y="1936"/>
                    <a:pt x="12680" y="1935"/>
                  </a:cubicBezTo>
                  <a:cubicBezTo>
                    <a:pt x="12680" y="1935"/>
                    <a:pt x="12680" y="1935"/>
                    <a:pt x="12680" y="1934"/>
                  </a:cubicBezTo>
                  <a:cubicBezTo>
                    <a:pt x="12780" y="1891"/>
                    <a:pt x="12880" y="1849"/>
                    <a:pt x="12980" y="1808"/>
                  </a:cubicBezTo>
                  <a:cubicBezTo>
                    <a:pt x="13042" y="1781"/>
                    <a:pt x="13072" y="1709"/>
                    <a:pt x="13046" y="1646"/>
                  </a:cubicBezTo>
                  <a:cubicBezTo>
                    <a:pt x="13026" y="1599"/>
                    <a:pt x="12980" y="1570"/>
                    <a:pt x="12932" y="1570"/>
                  </a:cubicBezTo>
                  <a:close/>
                  <a:moveTo>
                    <a:pt x="30048" y="2159"/>
                  </a:moveTo>
                  <a:cubicBezTo>
                    <a:pt x="30003" y="2159"/>
                    <a:pt x="29959" y="2184"/>
                    <a:pt x="29938" y="2227"/>
                  </a:cubicBezTo>
                  <a:cubicBezTo>
                    <a:pt x="29908" y="2288"/>
                    <a:pt x="29932" y="2362"/>
                    <a:pt x="29993" y="2393"/>
                  </a:cubicBezTo>
                  <a:cubicBezTo>
                    <a:pt x="30036" y="2414"/>
                    <a:pt x="30078" y="2435"/>
                    <a:pt x="30120" y="2456"/>
                  </a:cubicBezTo>
                  <a:cubicBezTo>
                    <a:pt x="30123" y="2458"/>
                    <a:pt x="30124" y="2458"/>
                    <a:pt x="30126" y="2460"/>
                  </a:cubicBezTo>
                  <a:lnTo>
                    <a:pt x="30127" y="2460"/>
                  </a:lnTo>
                  <a:cubicBezTo>
                    <a:pt x="30138" y="2466"/>
                    <a:pt x="30151" y="2472"/>
                    <a:pt x="30162" y="2478"/>
                  </a:cubicBezTo>
                  <a:lnTo>
                    <a:pt x="30163" y="2478"/>
                  </a:lnTo>
                  <a:cubicBezTo>
                    <a:pt x="30165" y="2479"/>
                    <a:pt x="30166" y="2480"/>
                    <a:pt x="30168" y="2481"/>
                  </a:cubicBezTo>
                  <a:cubicBezTo>
                    <a:pt x="30168" y="2481"/>
                    <a:pt x="30169" y="2482"/>
                    <a:pt x="30169" y="2482"/>
                  </a:cubicBezTo>
                  <a:cubicBezTo>
                    <a:pt x="30171" y="2482"/>
                    <a:pt x="30172" y="2483"/>
                    <a:pt x="30174" y="2484"/>
                  </a:cubicBezTo>
                  <a:cubicBezTo>
                    <a:pt x="30175" y="2484"/>
                    <a:pt x="30175" y="2484"/>
                    <a:pt x="30176" y="2485"/>
                  </a:cubicBezTo>
                  <a:cubicBezTo>
                    <a:pt x="30178" y="2486"/>
                    <a:pt x="30179" y="2486"/>
                    <a:pt x="30180" y="2487"/>
                  </a:cubicBezTo>
                  <a:cubicBezTo>
                    <a:pt x="30181" y="2488"/>
                    <a:pt x="30181" y="2488"/>
                    <a:pt x="30182" y="2488"/>
                  </a:cubicBezTo>
                  <a:cubicBezTo>
                    <a:pt x="30189" y="2491"/>
                    <a:pt x="30197" y="2496"/>
                    <a:pt x="30204" y="2499"/>
                  </a:cubicBezTo>
                  <a:cubicBezTo>
                    <a:pt x="30204" y="2499"/>
                    <a:pt x="30205" y="2500"/>
                    <a:pt x="30205" y="2500"/>
                  </a:cubicBezTo>
                  <a:cubicBezTo>
                    <a:pt x="30207" y="2501"/>
                    <a:pt x="30208" y="2501"/>
                    <a:pt x="30210" y="2502"/>
                  </a:cubicBezTo>
                  <a:cubicBezTo>
                    <a:pt x="30210" y="2503"/>
                    <a:pt x="30211" y="2503"/>
                    <a:pt x="30212" y="2503"/>
                  </a:cubicBezTo>
                  <a:cubicBezTo>
                    <a:pt x="30213" y="2503"/>
                    <a:pt x="30215" y="2505"/>
                    <a:pt x="30216" y="2505"/>
                  </a:cubicBezTo>
                  <a:cubicBezTo>
                    <a:pt x="30217" y="2506"/>
                    <a:pt x="30217" y="2506"/>
                    <a:pt x="30218" y="2506"/>
                  </a:cubicBezTo>
                  <a:cubicBezTo>
                    <a:pt x="30220" y="2507"/>
                    <a:pt x="30220" y="2508"/>
                    <a:pt x="30222" y="2509"/>
                  </a:cubicBezTo>
                  <a:cubicBezTo>
                    <a:pt x="30223" y="2509"/>
                    <a:pt x="30224" y="2510"/>
                    <a:pt x="30224" y="2510"/>
                  </a:cubicBezTo>
                  <a:cubicBezTo>
                    <a:pt x="30226" y="2510"/>
                    <a:pt x="30227" y="2511"/>
                    <a:pt x="30228" y="2512"/>
                  </a:cubicBezTo>
                  <a:cubicBezTo>
                    <a:pt x="30229" y="2512"/>
                    <a:pt x="30230" y="2512"/>
                    <a:pt x="30231" y="2513"/>
                  </a:cubicBezTo>
                  <a:cubicBezTo>
                    <a:pt x="30235" y="2516"/>
                    <a:pt x="30240" y="2517"/>
                    <a:pt x="30245" y="2520"/>
                  </a:cubicBezTo>
                  <a:cubicBezTo>
                    <a:pt x="30246" y="2521"/>
                    <a:pt x="30247" y="2521"/>
                    <a:pt x="30248" y="2522"/>
                  </a:cubicBezTo>
                  <a:cubicBezTo>
                    <a:pt x="30248" y="2522"/>
                    <a:pt x="30249" y="2523"/>
                    <a:pt x="30251" y="2523"/>
                  </a:cubicBezTo>
                  <a:cubicBezTo>
                    <a:pt x="30252" y="2523"/>
                    <a:pt x="30253" y="2524"/>
                    <a:pt x="30254" y="2525"/>
                  </a:cubicBezTo>
                  <a:cubicBezTo>
                    <a:pt x="30255" y="2525"/>
                    <a:pt x="30256" y="2526"/>
                    <a:pt x="30257" y="2526"/>
                  </a:cubicBezTo>
                  <a:cubicBezTo>
                    <a:pt x="30258" y="2527"/>
                    <a:pt x="30260" y="2528"/>
                    <a:pt x="30261" y="2528"/>
                  </a:cubicBezTo>
                  <a:cubicBezTo>
                    <a:pt x="30262" y="2529"/>
                    <a:pt x="30262" y="2530"/>
                    <a:pt x="30263" y="2530"/>
                  </a:cubicBezTo>
                  <a:cubicBezTo>
                    <a:pt x="30265" y="2530"/>
                    <a:pt x="30266" y="2531"/>
                    <a:pt x="30267" y="2531"/>
                  </a:cubicBezTo>
                  <a:cubicBezTo>
                    <a:pt x="30268" y="2532"/>
                    <a:pt x="30269" y="2532"/>
                    <a:pt x="30270" y="2533"/>
                  </a:cubicBezTo>
                  <a:cubicBezTo>
                    <a:pt x="30271" y="2534"/>
                    <a:pt x="30273" y="2535"/>
                    <a:pt x="30274" y="2535"/>
                  </a:cubicBezTo>
                  <a:cubicBezTo>
                    <a:pt x="30275" y="2536"/>
                    <a:pt x="30275" y="2537"/>
                    <a:pt x="30276" y="2537"/>
                  </a:cubicBezTo>
                  <a:cubicBezTo>
                    <a:pt x="30281" y="2538"/>
                    <a:pt x="30285" y="2541"/>
                    <a:pt x="30289" y="2544"/>
                  </a:cubicBezTo>
                  <a:lnTo>
                    <a:pt x="30291" y="2544"/>
                  </a:lnTo>
                  <a:cubicBezTo>
                    <a:pt x="30293" y="2545"/>
                    <a:pt x="30295" y="2546"/>
                    <a:pt x="30296" y="2547"/>
                  </a:cubicBezTo>
                  <a:cubicBezTo>
                    <a:pt x="30296" y="2547"/>
                    <a:pt x="30297" y="2547"/>
                    <a:pt x="30298" y="2548"/>
                  </a:cubicBezTo>
                  <a:cubicBezTo>
                    <a:pt x="30300" y="2549"/>
                    <a:pt x="30302" y="2550"/>
                    <a:pt x="30303" y="2551"/>
                  </a:cubicBezTo>
                  <a:cubicBezTo>
                    <a:pt x="30304" y="2551"/>
                    <a:pt x="30303" y="2551"/>
                    <a:pt x="30304" y="2551"/>
                  </a:cubicBezTo>
                  <a:cubicBezTo>
                    <a:pt x="30306" y="2552"/>
                    <a:pt x="30308" y="2553"/>
                    <a:pt x="30310" y="2553"/>
                  </a:cubicBezTo>
                  <a:cubicBezTo>
                    <a:pt x="30310" y="2554"/>
                    <a:pt x="30311" y="2554"/>
                    <a:pt x="30311" y="2555"/>
                  </a:cubicBezTo>
                  <a:cubicBezTo>
                    <a:pt x="30313" y="2556"/>
                    <a:pt x="30315" y="2557"/>
                    <a:pt x="30317" y="2558"/>
                  </a:cubicBezTo>
                  <a:cubicBezTo>
                    <a:pt x="30317" y="2558"/>
                    <a:pt x="30317" y="2558"/>
                    <a:pt x="30318" y="2558"/>
                  </a:cubicBezTo>
                  <a:cubicBezTo>
                    <a:pt x="30320" y="2559"/>
                    <a:pt x="30322" y="2560"/>
                    <a:pt x="30324" y="2561"/>
                  </a:cubicBezTo>
                  <a:cubicBezTo>
                    <a:pt x="30329" y="2564"/>
                    <a:pt x="30334" y="2566"/>
                    <a:pt x="30338" y="2569"/>
                  </a:cubicBezTo>
                  <a:cubicBezTo>
                    <a:pt x="30341" y="2570"/>
                    <a:pt x="30343" y="2571"/>
                    <a:pt x="30344" y="2572"/>
                  </a:cubicBezTo>
                  <a:lnTo>
                    <a:pt x="30345" y="2572"/>
                  </a:lnTo>
                  <a:cubicBezTo>
                    <a:pt x="30348" y="2573"/>
                    <a:pt x="30350" y="2574"/>
                    <a:pt x="30351" y="2576"/>
                  </a:cubicBezTo>
                  <a:lnTo>
                    <a:pt x="30352" y="2576"/>
                  </a:lnTo>
                  <a:cubicBezTo>
                    <a:pt x="30489" y="2647"/>
                    <a:pt x="30625" y="2720"/>
                    <a:pt x="30759" y="2794"/>
                  </a:cubicBezTo>
                  <a:cubicBezTo>
                    <a:pt x="30778" y="2805"/>
                    <a:pt x="30798" y="2810"/>
                    <a:pt x="30819" y="2810"/>
                  </a:cubicBezTo>
                  <a:cubicBezTo>
                    <a:pt x="30862" y="2810"/>
                    <a:pt x="30905" y="2787"/>
                    <a:pt x="30928" y="2746"/>
                  </a:cubicBezTo>
                  <a:cubicBezTo>
                    <a:pt x="30960" y="2686"/>
                    <a:pt x="30939" y="2611"/>
                    <a:pt x="30879" y="2578"/>
                  </a:cubicBezTo>
                  <a:cubicBezTo>
                    <a:pt x="30625" y="2438"/>
                    <a:pt x="30364" y="2301"/>
                    <a:pt x="30103" y="2172"/>
                  </a:cubicBezTo>
                  <a:cubicBezTo>
                    <a:pt x="30086" y="2163"/>
                    <a:pt x="30068" y="2159"/>
                    <a:pt x="30048" y="2159"/>
                  </a:cubicBezTo>
                  <a:close/>
                  <a:moveTo>
                    <a:pt x="11098" y="2439"/>
                  </a:moveTo>
                  <a:cubicBezTo>
                    <a:pt x="11078" y="2439"/>
                    <a:pt x="11058" y="2443"/>
                    <a:pt x="11040" y="2454"/>
                  </a:cubicBezTo>
                  <a:cubicBezTo>
                    <a:pt x="10784" y="2590"/>
                    <a:pt x="10527" y="2735"/>
                    <a:pt x="10276" y="2882"/>
                  </a:cubicBezTo>
                  <a:cubicBezTo>
                    <a:pt x="10218" y="2917"/>
                    <a:pt x="10199" y="2993"/>
                    <a:pt x="10234" y="3052"/>
                  </a:cubicBezTo>
                  <a:cubicBezTo>
                    <a:pt x="10256" y="3091"/>
                    <a:pt x="10297" y="3113"/>
                    <a:pt x="10340" y="3113"/>
                  </a:cubicBezTo>
                  <a:cubicBezTo>
                    <a:pt x="10361" y="3113"/>
                    <a:pt x="10383" y="3107"/>
                    <a:pt x="10402" y="3095"/>
                  </a:cubicBezTo>
                  <a:cubicBezTo>
                    <a:pt x="10650" y="2949"/>
                    <a:pt x="10902" y="2807"/>
                    <a:pt x="11157" y="2671"/>
                  </a:cubicBezTo>
                  <a:cubicBezTo>
                    <a:pt x="11217" y="2639"/>
                    <a:pt x="11239" y="2564"/>
                    <a:pt x="11207" y="2504"/>
                  </a:cubicBezTo>
                  <a:cubicBezTo>
                    <a:pt x="11184" y="2462"/>
                    <a:pt x="11142" y="2439"/>
                    <a:pt x="11098" y="2439"/>
                  </a:cubicBezTo>
                  <a:close/>
                  <a:moveTo>
                    <a:pt x="31819" y="3150"/>
                  </a:moveTo>
                  <a:cubicBezTo>
                    <a:pt x="31777" y="3150"/>
                    <a:pt x="31737" y="3171"/>
                    <a:pt x="31714" y="3209"/>
                  </a:cubicBezTo>
                  <a:cubicBezTo>
                    <a:pt x="31678" y="3267"/>
                    <a:pt x="31695" y="3343"/>
                    <a:pt x="31753" y="3379"/>
                  </a:cubicBezTo>
                  <a:cubicBezTo>
                    <a:pt x="31997" y="3533"/>
                    <a:pt x="32239" y="3691"/>
                    <a:pt x="32477" y="3854"/>
                  </a:cubicBezTo>
                  <a:cubicBezTo>
                    <a:pt x="32498" y="3869"/>
                    <a:pt x="32522" y="3875"/>
                    <a:pt x="32546" y="3875"/>
                  </a:cubicBezTo>
                  <a:cubicBezTo>
                    <a:pt x="32585" y="3875"/>
                    <a:pt x="32624" y="3857"/>
                    <a:pt x="32648" y="3822"/>
                  </a:cubicBezTo>
                  <a:cubicBezTo>
                    <a:pt x="32686" y="3765"/>
                    <a:pt x="32672" y="3688"/>
                    <a:pt x="32615" y="3650"/>
                  </a:cubicBezTo>
                  <a:cubicBezTo>
                    <a:pt x="32376" y="3486"/>
                    <a:pt x="32130" y="3324"/>
                    <a:pt x="31885" y="3170"/>
                  </a:cubicBezTo>
                  <a:cubicBezTo>
                    <a:pt x="31864" y="3157"/>
                    <a:pt x="31841" y="3150"/>
                    <a:pt x="31819" y="3150"/>
                  </a:cubicBezTo>
                  <a:close/>
                  <a:moveTo>
                    <a:pt x="9358" y="3483"/>
                  </a:moveTo>
                  <a:cubicBezTo>
                    <a:pt x="9334" y="3483"/>
                    <a:pt x="9311" y="3489"/>
                    <a:pt x="9289" y="3503"/>
                  </a:cubicBezTo>
                  <a:cubicBezTo>
                    <a:pt x="9048" y="3665"/>
                    <a:pt x="8807" y="3833"/>
                    <a:pt x="8572" y="4005"/>
                  </a:cubicBezTo>
                  <a:cubicBezTo>
                    <a:pt x="8517" y="4045"/>
                    <a:pt x="8505" y="4123"/>
                    <a:pt x="8545" y="4178"/>
                  </a:cubicBezTo>
                  <a:cubicBezTo>
                    <a:pt x="8569" y="4211"/>
                    <a:pt x="8607" y="4229"/>
                    <a:pt x="8645" y="4229"/>
                  </a:cubicBezTo>
                  <a:cubicBezTo>
                    <a:pt x="8671" y="4229"/>
                    <a:pt x="8696" y="4221"/>
                    <a:pt x="8718" y="4205"/>
                  </a:cubicBezTo>
                  <a:cubicBezTo>
                    <a:pt x="8882" y="4085"/>
                    <a:pt x="9048" y="3968"/>
                    <a:pt x="9216" y="3852"/>
                  </a:cubicBezTo>
                  <a:cubicBezTo>
                    <a:pt x="9218" y="3851"/>
                    <a:pt x="9220" y="3850"/>
                    <a:pt x="9222" y="3848"/>
                  </a:cubicBezTo>
                  <a:lnTo>
                    <a:pt x="9223" y="3847"/>
                  </a:lnTo>
                  <a:cubicBezTo>
                    <a:pt x="9224" y="3846"/>
                    <a:pt x="9226" y="3845"/>
                    <a:pt x="9228" y="3844"/>
                  </a:cubicBezTo>
                  <a:lnTo>
                    <a:pt x="9229" y="3843"/>
                  </a:lnTo>
                  <a:cubicBezTo>
                    <a:pt x="9230" y="3842"/>
                    <a:pt x="9232" y="3841"/>
                    <a:pt x="9234" y="3839"/>
                  </a:cubicBezTo>
                  <a:cubicBezTo>
                    <a:pt x="9235" y="3839"/>
                    <a:pt x="9235" y="3839"/>
                    <a:pt x="9236" y="3838"/>
                  </a:cubicBezTo>
                  <a:cubicBezTo>
                    <a:pt x="9237" y="3838"/>
                    <a:pt x="9239" y="3836"/>
                    <a:pt x="9241" y="3835"/>
                  </a:cubicBezTo>
                  <a:cubicBezTo>
                    <a:pt x="9245" y="3831"/>
                    <a:pt x="9250" y="3829"/>
                    <a:pt x="9254" y="3826"/>
                  </a:cubicBezTo>
                  <a:cubicBezTo>
                    <a:pt x="9254" y="3826"/>
                    <a:pt x="9255" y="3825"/>
                    <a:pt x="9255" y="3825"/>
                  </a:cubicBezTo>
                  <a:cubicBezTo>
                    <a:pt x="9257" y="3824"/>
                    <a:pt x="9258" y="3823"/>
                    <a:pt x="9259" y="3822"/>
                  </a:cubicBezTo>
                  <a:cubicBezTo>
                    <a:pt x="9260" y="3822"/>
                    <a:pt x="9262" y="3821"/>
                    <a:pt x="9262" y="3820"/>
                  </a:cubicBezTo>
                  <a:cubicBezTo>
                    <a:pt x="9264" y="3819"/>
                    <a:pt x="9264" y="3819"/>
                    <a:pt x="9265" y="3818"/>
                  </a:cubicBezTo>
                  <a:cubicBezTo>
                    <a:pt x="9267" y="3817"/>
                    <a:pt x="9267" y="3817"/>
                    <a:pt x="9268" y="3817"/>
                  </a:cubicBezTo>
                  <a:cubicBezTo>
                    <a:pt x="9270" y="3816"/>
                    <a:pt x="9271" y="3815"/>
                    <a:pt x="9271" y="3814"/>
                  </a:cubicBezTo>
                  <a:cubicBezTo>
                    <a:pt x="9272" y="3813"/>
                    <a:pt x="9273" y="3813"/>
                    <a:pt x="9274" y="3812"/>
                  </a:cubicBezTo>
                  <a:cubicBezTo>
                    <a:pt x="9276" y="3811"/>
                    <a:pt x="9277" y="3810"/>
                    <a:pt x="9278" y="3810"/>
                  </a:cubicBezTo>
                  <a:cubicBezTo>
                    <a:pt x="9278" y="3809"/>
                    <a:pt x="9279" y="3809"/>
                    <a:pt x="9280" y="3808"/>
                  </a:cubicBezTo>
                  <a:cubicBezTo>
                    <a:pt x="9281" y="3807"/>
                    <a:pt x="9282" y="3807"/>
                    <a:pt x="9283" y="3806"/>
                  </a:cubicBezTo>
                  <a:cubicBezTo>
                    <a:pt x="9288" y="3803"/>
                    <a:pt x="9292" y="3800"/>
                    <a:pt x="9297" y="3797"/>
                  </a:cubicBezTo>
                  <a:cubicBezTo>
                    <a:pt x="9297" y="3797"/>
                    <a:pt x="9298" y="3797"/>
                    <a:pt x="9298" y="3796"/>
                  </a:cubicBezTo>
                  <a:cubicBezTo>
                    <a:pt x="9299" y="3795"/>
                    <a:pt x="9300" y="3795"/>
                    <a:pt x="9302" y="3793"/>
                  </a:cubicBezTo>
                  <a:cubicBezTo>
                    <a:pt x="9303" y="3793"/>
                    <a:pt x="9303" y="3792"/>
                    <a:pt x="9304" y="3792"/>
                  </a:cubicBezTo>
                  <a:cubicBezTo>
                    <a:pt x="9305" y="3791"/>
                    <a:pt x="9306" y="3790"/>
                    <a:pt x="9308" y="3790"/>
                  </a:cubicBezTo>
                  <a:cubicBezTo>
                    <a:pt x="9308" y="3789"/>
                    <a:pt x="9309" y="3789"/>
                    <a:pt x="9310" y="3788"/>
                  </a:cubicBezTo>
                  <a:cubicBezTo>
                    <a:pt x="9311" y="3788"/>
                    <a:pt x="9312" y="3786"/>
                    <a:pt x="9314" y="3785"/>
                  </a:cubicBezTo>
                  <a:cubicBezTo>
                    <a:pt x="9314" y="3785"/>
                    <a:pt x="9315" y="3784"/>
                    <a:pt x="9315" y="3784"/>
                  </a:cubicBezTo>
                  <a:cubicBezTo>
                    <a:pt x="9317" y="3783"/>
                    <a:pt x="9319" y="3783"/>
                    <a:pt x="9319" y="3781"/>
                  </a:cubicBezTo>
                  <a:lnTo>
                    <a:pt x="9320" y="3781"/>
                  </a:lnTo>
                  <a:cubicBezTo>
                    <a:pt x="9356" y="3756"/>
                    <a:pt x="9391" y="3733"/>
                    <a:pt x="9427" y="3709"/>
                  </a:cubicBezTo>
                  <a:cubicBezTo>
                    <a:pt x="9484" y="3671"/>
                    <a:pt x="9498" y="3594"/>
                    <a:pt x="9461" y="3537"/>
                  </a:cubicBezTo>
                  <a:cubicBezTo>
                    <a:pt x="9437" y="3502"/>
                    <a:pt x="9398" y="3483"/>
                    <a:pt x="9358" y="3483"/>
                  </a:cubicBezTo>
                  <a:close/>
                  <a:moveTo>
                    <a:pt x="33483" y="4311"/>
                  </a:moveTo>
                  <a:cubicBezTo>
                    <a:pt x="33447" y="4311"/>
                    <a:pt x="33410" y="4327"/>
                    <a:pt x="33386" y="4359"/>
                  </a:cubicBezTo>
                  <a:cubicBezTo>
                    <a:pt x="33344" y="4413"/>
                    <a:pt x="33353" y="4491"/>
                    <a:pt x="33407" y="4533"/>
                  </a:cubicBezTo>
                  <a:cubicBezTo>
                    <a:pt x="33484" y="4592"/>
                    <a:pt x="33560" y="4651"/>
                    <a:pt x="33636" y="4712"/>
                  </a:cubicBezTo>
                  <a:lnTo>
                    <a:pt x="33637" y="4712"/>
                  </a:lnTo>
                  <a:cubicBezTo>
                    <a:pt x="33638" y="4713"/>
                    <a:pt x="33640" y="4714"/>
                    <a:pt x="33641" y="4716"/>
                  </a:cubicBezTo>
                  <a:lnTo>
                    <a:pt x="33642" y="4716"/>
                  </a:lnTo>
                  <a:cubicBezTo>
                    <a:pt x="33644" y="4718"/>
                    <a:pt x="33645" y="4719"/>
                    <a:pt x="33647" y="4720"/>
                  </a:cubicBezTo>
                  <a:lnTo>
                    <a:pt x="33648" y="4720"/>
                  </a:lnTo>
                  <a:cubicBezTo>
                    <a:pt x="33649" y="4722"/>
                    <a:pt x="33651" y="4723"/>
                    <a:pt x="33652" y="4725"/>
                  </a:cubicBezTo>
                  <a:lnTo>
                    <a:pt x="33653" y="4725"/>
                  </a:lnTo>
                  <a:cubicBezTo>
                    <a:pt x="33655" y="4726"/>
                    <a:pt x="33656" y="4727"/>
                    <a:pt x="33658" y="4729"/>
                  </a:cubicBezTo>
                  <a:cubicBezTo>
                    <a:pt x="33663" y="4733"/>
                    <a:pt x="33668" y="4737"/>
                    <a:pt x="33673" y="4740"/>
                  </a:cubicBezTo>
                  <a:cubicBezTo>
                    <a:pt x="33673" y="4741"/>
                    <a:pt x="33674" y="4741"/>
                    <a:pt x="33674" y="4741"/>
                  </a:cubicBezTo>
                  <a:cubicBezTo>
                    <a:pt x="33675" y="4742"/>
                    <a:pt x="33676" y="4744"/>
                    <a:pt x="33678" y="4745"/>
                  </a:cubicBezTo>
                  <a:cubicBezTo>
                    <a:pt x="33678" y="4745"/>
                    <a:pt x="33679" y="4746"/>
                    <a:pt x="33679" y="4746"/>
                  </a:cubicBezTo>
                  <a:cubicBezTo>
                    <a:pt x="33681" y="4747"/>
                    <a:pt x="33682" y="4747"/>
                    <a:pt x="33683" y="4749"/>
                  </a:cubicBezTo>
                  <a:cubicBezTo>
                    <a:pt x="33683" y="4749"/>
                    <a:pt x="33684" y="4750"/>
                    <a:pt x="33685" y="4750"/>
                  </a:cubicBezTo>
                  <a:cubicBezTo>
                    <a:pt x="33686" y="4751"/>
                    <a:pt x="33688" y="4753"/>
                    <a:pt x="33689" y="4753"/>
                  </a:cubicBezTo>
                  <a:cubicBezTo>
                    <a:pt x="33689" y="4753"/>
                    <a:pt x="33689" y="4754"/>
                    <a:pt x="33690" y="4754"/>
                  </a:cubicBezTo>
                  <a:cubicBezTo>
                    <a:pt x="33692" y="4756"/>
                    <a:pt x="33693" y="4757"/>
                    <a:pt x="33695" y="4758"/>
                  </a:cubicBezTo>
                  <a:cubicBezTo>
                    <a:pt x="33695" y="4758"/>
                    <a:pt x="33695" y="4759"/>
                    <a:pt x="33696" y="4759"/>
                  </a:cubicBezTo>
                  <a:cubicBezTo>
                    <a:pt x="33702" y="4764"/>
                    <a:pt x="33709" y="4769"/>
                    <a:pt x="33716" y="4774"/>
                  </a:cubicBezTo>
                  <a:cubicBezTo>
                    <a:pt x="33716" y="4774"/>
                    <a:pt x="33716" y="4775"/>
                    <a:pt x="33716" y="4775"/>
                  </a:cubicBezTo>
                  <a:cubicBezTo>
                    <a:pt x="33717" y="4776"/>
                    <a:pt x="33719" y="4777"/>
                    <a:pt x="33720" y="4779"/>
                  </a:cubicBezTo>
                  <a:cubicBezTo>
                    <a:pt x="33721" y="4779"/>
                    <a:pt x="33721" y="4779"/>
                    <a:pt x="33722" y="4780"/>
                  </a:cubicBezTo>
                  <a:cubicBezTo>
                    <a:pt x="33723" y="4781"/>
                    <a:pt x="33724" y="4781"/>
                    <a:pt x="33725" y="4783"/>
                  </a:cubicBezTo>
                  <a:cubicBezTo>
                    <a:pt x="33726" y="4783"/>
                    <a:pt x="33726" y="4784"/>
                    <a:pt x="33727" y="4784"/>
                  </a:cubicBezTo>
                  <a:cubicBezTo>
                    <a:pt x="33728" y="4785"/>
                    <a:pt x="33730" y="4787"/>
                    <a:pt x="33731" y="4788"/>
                  </a:cubicBezTo>
                  <a:cubicBezTo>
                    <a:pt x="33731" y="4788"/>
                    <a:pt x="33732" y="4788"/>
                    <a:pt x="33732" y="4788"/>
                  </a:cubicBezTo>
                  <a:cubicBezTo>
                    <a:pt x="33734" y="4789"/>
                    <a:pt x="33735" y="4790"/>
                    <a:pt x="33737" y="4792"/>
                  </a:cubicBezTo>
                  <a:cubicBezTo>
                    <a:pt x="33737" y="4792"/>
                    <a:pt x="33737" y="4792"/>
                    <a:pt x="33737" y="4793"/>
                  </a:cubicBezTo>
                  <a:cubicBezTo>
                    <a:pt x="33744" y="4798"/>
                    <a:pt x="33751" y="4803"/>
                    <a:pt x="33758" y="4808"/>
                  </a:cubicBezTo>
                  <a:cubicBezTo>
                    <a:pt x="33759" y="4810"/>
                    <a:pt x="33761" y="4811"/>
                    <a:pt x="33763" y="4813"/>
                  </a:cubicBezTo>
                  <a:cubicBezTo>
                    <a:pt x="33763" y="4813"/>
                    <a:pt x="33763" y="4813"/>
                    <a:pt x="33764" y="4814"/>
                  </a:cubicBezTo>
                  <a:cubicBezTo>
                    <a:pt x="33765" y="4815"/>
                    <a:pt x="33766" y="4815"/>
                    <a:pt x="33768" y="4817"/>
                  </a:cubicBezTo>
                  <a:cubicBezTo>
                    <a:pt x="33768" y="4817"/>
                    <a:pt x="33769" y="4817"/>
                    <a:pt x="33769" y="4818"/>
                  </a:cubicBezTo>
                  <a:cubicBezTo>
                    <a:pt x="33771" y="4819"/>
                    <a:pt x="33772" y="4820"/>
                    <a:pt x="33773" y="4822"/>
                  </a:cubicBezTo>
                  <a:lnTo>
                    <a:pt x="33774" y="4822"/>
                  </a:lnTo>
                  <a:cubicBezTo>
                    <a:pt x="33776" y="4823"/>
                    <a:pt x="33778" y="4825"/>
                    <a:pt x="33779" y="4826"/>
                  </a:cubicBezTo>
                  <a:cubicBezTo>
                    <a:pt x="33788" y="4833"/>
                    <a:pt x="33796" y="4840"/>
                    <a:pt x="33805" y="4847"/>
                  </a:cubicBezTo>
                  <a:cubicBezTo>
                    <a:pt x="33806" y="4849"/>
                    <a:pt x="33808" y="4850"/>
                    <a:pt x="33810" y="4851"/>
                  </a:cubicBezTo>
                  <a:lnTo>
                    <a:pt x="33811" y="4851"/>
                  </a:lnTo>
                  <a:cubicBezTo>
                    <a:pt x="33902" y="4925"/>
                    <a:pt x="33992" y="5000"/>
                    <a:pt x="34081" y="5076"/>
                  </a:cubicBezTo>
                  <a:cubicBezTo>
                    <a:pt x="34104" y="5095"/>
                    <a:pt x="34133" y="5104"/>
                    <a:pt x="34161" y="5104"/>
                  </a:cubicBezTo>
                  <a:cubicBezTo>
                    <a:pt x="34196" y="5104"/>
                    <a:pt x="34231" y="5089"/>
                    <a:pt x="34255" y="5060"/>
                  </a:cubicBezTo>
                  <a:cubicBezTo>
                    <a:pt x="34299" y="5008"/>
                    <a:pt x="34293" y="4930"/>
                    <a:pt x="34240" y="4886"/>
                  </a:cubicBezTo>
                  <a:cubicBezTo>
                    <a:pt x="34018" y="4699"/>
                    <a:pt x="33789" y="4514"/>
                    <a:pt x="33559" y="4337"/>
                  </a:cubicBezTo>
                  <a:cubicBezTo>
                    <a:pt x="33537" y="4320"/>
                    <a:pt x="33510" y="4311"/>
                    <a:pt x="33483" y="4311"/>
                  </a:cubicBezTo>
                  <a:close/>
                  <a:moveTo>
                    <a:pt x="7728" y="4691"/>
                  </a:moveTo>
                  <a:cubicBezTo>
                    <a:pt x="7701" y="4691"/>
                    <a:pt x="7673" y="4700"/>
                    <a:pt x="7650" y="4719"/>
                  </a:cubicBezTo>
                  <a:cubicBezTo>
                    <a:pt x="7425" y="4904"/>
                    <a:pt x="7201" y="5095"/>
                    <a:pt x="6985" y="5288"/>
                  </a:cubicBezTo>
                  <a:cubicBezTo>
                    <a:pt x="6934" y="5333"/>
                    <a:pt x="6929" y="5412"/>
                    <a:pt x="6975" y="5462"/>
                  </a:cubicBezTo>
                  <a:cubicBezTo>
                    <a:pt x="7000" y="5490"/>
                    <a:pt x="7033" y="5504"/>
                    <a:pt x="7067" y="5504"/>
                  </a:cubicBezTo>
                  <a:cubicBezTo>
                    <a:pt x="7096" y="5504"/>
                    <a:pt x="7126" y="5494"/>
                    <a:pt x="7150" y="5473"/>
                  </a:cubicBezTo>
                  <a:cubicBezTo>
                    <a:pt x="7365" y="5281"/>
                    <a:pt x="7584" y="5093"/>
                    <a:pt x="7806" y="4911"/>
                  </a:cubicBezTo>
                  <a:cubicBezTo>
                    <a:pt x="7860" y="4867"/>
                    <a:pt x="7867" y="4789"/>
                    <a:pt x="7824" y="4737"/>
                  </a:cubicBezTo>
                  <a:cubicBezTo>
                    <a:pt x="7799" y="4706"/>
                    <a:pt x="7764" y="4691"/>
                    <a:pt x="7728" y="4691"/>
                  </a:cubicBezTo>
                  <a:close/>
                  <a:moveTo>
                    <a:pt x="35027" y="5627"/>
                  </a:moveTo>
                  <a:cubicBezTo>
                    <a:pt x="34995" y="5627"/>
                    <a:pt x="34962" y="5641"/>
                    <a:pt x="34937" y="5667"/>
                  </a:cubicBezTo>
                  <a:cubicBezTo>
                    <a:pt x="34891" y="5717"/>
                    <a:pt x="34893" y="5794"/>
                    <a:pt x="34942" y="5841"/>
                  </a:cubicBezTo>
                  <a:cubicBezTo>
                    <a:pt x="34946" y="5845"/>
                    <a:pt x="34949" y="5848"/>
                    <a:pt x="34953" y="5851"/>
                  </a:cubicBezTo>
                  <a:cubicBezTo>
                    <a:pt x="34954" y="5851"/>
                    <a:pt x="34955" y="5852"/>
                    <a:pt x="34955" y="5853"/>
                  </a:cubicBezTo>
                  <a:cubicBezTo>
                    <a:pt x="34955" y="5854"/>
                    <a:pt x="34957" y="5854"/>
                    <a:pt x="34958" y="5855"/>
                  </a:cubicBezTo>
                  <a:cubicBezTo>
                    <a:pt x="34959" y="5856"/>
                    <a:pt x="34960" y="5857"/>
                    <a:pt x="34961" y="5858"/>
                  </a:cubicBezTo>
                  <a:cubicBezTo>
                    <a:pt x="34962" y="5859"/>
                    <a:pt x="34962" y="5860"/>
                    <a:pt x="34963" y="5861"/>
                  </a:cubicBezTo>
                  <a:cubicBezTo>
                    <a:pt x="34964" y="5861"/>
                    <a:pt x="34965" y="5862"/>
                    <a:pt x="34966" y="5863"/>
                  </a:cubicBezTo>
                  <a:cubicBezTo>
                    <a:pt x="34967" y="5864"/>
                    <a:pt x="34968" y="5865"/>
                    <a:pt x="34969" y="5866"/>
                  </a:cubicBezTo>
                  <a:cubicBezTo>
                    <a:pt x="34969" y="5867"/>
                    <a:pt x="34970" y="5868"/>
                    <a:pt x="34971" y="5868"/>
                  </a:cubicBezTo>
                  <a:cubicBezTo>
                    <a:pt x="34972" y="5869"/>
                    <a:pt x="34973" y="5870"/>
                    <a:pt x="34974" y="5870"/>
                  </a:cubicBezTo>
                  <a:cubicBezTo>
                    <a:pt x="34975" y="5871"/>
                    <a:pt x="34976" y="5872"/>
                    <a:pt x="34976" y="5873"/>
                  </a:cubicBezTo>
                  <a:cubicBezTo>
                    <a:pt x="34977" y="5874"/>
                    <a:pt x="34978" y="5875"/>
                    <a:pt x="34979" y="5875"/>
                  </a:cubicBezTo>
                  <a:cubicBezTo>
                    <a:pt x="34980" y="5876"/>
                    <a:pt x="34981" y="5877"/>
                    <a:pt x="34982" y="5878"/>
                  </a:cubicBezTo>
                  <a:cubicBezTo>
                    <a:pt x="34983" y="5879"/>
                    <a:pt x="34983" y="5880"/>
                    <a:pt x="34984" y="5881"/>
                  </a:cubicBezTo>
                  <a:cubicBezTo>
                    <a:pt x="34986" y="5882"/>
                    <a:pt x="34989" y="5884"/>
                    <a:pt x="34990" y="5887"/>
                  </a:cubicBezTo>
                  <a:cubicBezTo>
                    <a:pt x="34991" y="5887"/>
                    <a:pt x="34991" y="5888"/>
                    <a:pt x="34992" y="5888"/>
                  </a:cubicBezTo>
                  <a:cubicBezTo>
                    <a:pt x="34993" y="5889"/>
                    <a:pt x="34995" y="5890"/>
                    <a:pt x="34996" y="5891"/>
                  </a:cubicBezTo>
                  <a:cubicBezTo>
                    <a:pt x="34996" y="5891"/>
                    <a:pt x="34997" y="5892"/>
                    <a:pt x="34997" y="5893"/>
                  </a:cubicBezTo>
                  <a:cubicBezTo>
                    <a:pt x="34998" y="5894"/>
                    <a:pt x="34999" y="5895"/>
                    <a:pt x="35000" y="5896"/>
                  </a:cubicBezTo>
                  <a:cubicBezTo>
                    <a:pt x="35001" y="5896"/>
                    <a:pt x="35002" y="5897"/>
                    <a:pt x="35002" y="5897"/>
                  </a:cubicBezTo>
                  <a:cubicBezTo>
                    <a:pt x="35004" y="5898"/>
                    <a:pt x="35004" y="5900"/>
                    <a:pt x="35006" y="5901"/>
                  </a:cubicBezTo>
                  <a:cubicBezTo>
                    <a:pt x="35006" y="5902"/>
                    <a:pt x="35007" y="5902"/>
                    <a:pt x="35007" y="5903"/>
                  </a:cubicBezTo>
                  <a:cubicBezTo>
                    <a:pt x="35008" y="5903"/>
                    <a:pt x="35010" y="5905"/>
                    <a:pt x="35010" y="5906"/>
                  </a:cubicBezTo>
                  <a:cubicBezTo>
                    <a:pt x="35011" y="5906"/>
                    <a:pt x="35012" y="5907"/>
                    <a:pt x="35012" y="5907"/>
                  </a:cubicBezTo>
                  <a:cubicBezTo>
                    <a:pt x="35014" y="5909"/>
                    <a:pt x="35015" y="5910"/>
                    <a:pt x="35016" y="5910"/>
                  </a:cubicBezTo>
                  <a:cubicBezTo>
                    <a:pt x="35017" y="5911"/>
                    <a:pt x="35017" y="5911"/>
                    <a:pt x="35017" y="5912"/>
                  </a:cubicBezTo>
                  <a:cubicBezTo>
                    <a:pt x="35018" y="5913"/>
                    <a:pt x="35020" y="5915"/>
                    <a:pt x="35021" y="5916"/>
                  </a:cubicBezTo>
                  <a:cubicBezTo>
                    <a:pt x="35022" y="5916"/>
                    <a:pt x="35022" y="5916"/>
                    <a:pt x="35022" y="5916"/>
                  </a:cubicBezTo>
                  <a:cubicBezTo>
                    <a:pt x="35027" y="5921"/>
                    <a:pt x="35031" y="5924"/>
                    <a:pt x="35035" y="5929"/>
                  </a:cubicBezTo>
                  <a:cubicBezTo>
                    <a:pt x="35036" y="5930"/>
                    <a:pt x="35036" y="5930"/>
                    <a:pt x="35036" y="5930"/>
                  </a:cubicBezTo>
                  <a:cubicBezTo>
                    <a:pt x="35038" y="5931"/>
                    <a:pt x="35038" y="5932"/>
                    <a:pt x="35040" y="5933"/>
                  </a:cubicBezTo>
                  <a:cubicBezTo>
                    <a:pt x="35040" y="5934"/>
                    <a:pt x="35041" y="5934"/>
                    <a:pt x="35041" y="5935"/>
                  </a:cubicBezTo>
                  <a:cubicBezTo>
                    <a:pt x="35043" y="5936"/>
                    <a:pt x="35044" y="5937"/>
                    <a:pt x="35045" y="5938"/>
                  </a:cubicBezTo>
                  <a:cubicBezTo>
                    <a:pt x="35045" y="5938"/>
                    <a:pt x="35045" y="5939"/>
                    <a:pt x="35046" y="5939"/>
                  </a:cubicBezTo>
                  <a:cubicBezTo>
                    <a:pt x="35047" y="5941"/>
                    <a:pt x="35049" y="5942"/>
                    <a:pt x="35050" y="5944"/>
                  </a:cubicBezTo>
                  <a:cubicBezTo>
                    <a:pt x="35051" y="5944"/>
                    <a:pt x="35051" y="5944"/>
                    <a:pt x="35052" y="5944"/>
                  </a:cubicBezTo>
                  <a:cubicBezTo>
                    <a:pt x="35052" y="5945"/>
                    <a:pt x="35054" y="5947"/>
                    <a:pt x="35055" y="5948"/>
                  </a:cubicBezTo>
                  <a:cubicBezTo>
                    <a:pt x="35056" y="5948"/>
                    <a:pt x="35056" y="5949"/>
                    <a:pt x="35056" y="5949"/>
                  </a:cubicBezTo>
                  <a:cubicBezTo>
                    <a:pt x="35062" y="5954"/>
                    <a:pt x="35068" y="5960"/>
                    <a:pt x="35073" y="5965"/>
                  </a:cubicBezTo>
                  <a:cubicBezTo>
                    <a:pt x="35074" y="5966"/>
                    <a:pt x="35075" y="5966"/>
                    <a:pt x="35075" y="5967"/>
                  </a:cubicBezTo>
                  <a:cubicBezTo>
                    <a:pt x="35076" y="5968"/>
                    <a:pt x="35078" y="5969"/>
                    <a:pt x="35079" y="5970"/>
                  </a:cubicBezTo>
                  <a:cubicBezTo>
                    <a:pt x="35079" y="5971"/>
                    <a:pt x="35080" y="5971"/>
                    <a:pt x="35080" y="5972"/>
                  </a:cubicBezTo>
                  <a:cubicBezTo>
                    <a:pt x="35081" y="5973"/>
                    <a:pt x="35083" y="5974"/>
                    <a:pt x="35084" y="5975"/>
                  </a:cubicBezTo>
                  <a:cubicBezTo>
                    <a:pt x="35085" y="5976"/>
                    <a:pt x="35086" y="5977"/>
                    <a:pt x="35086" y="5978"/>
                  </a:cubicBezTo>
                  <a:cubicBezTo>
                    <a:pt x="35086" y="5978"/>
                    <a:pt x="35088" y="5979"/>
                    <a:pt x="35089" y="5980"/>
                  </a:cubicBezTo>
                  <a:cubicBezTo>
                    <a:pt x="35090" y="5981"/>
                    <a:pt x="35090" y="5982"/>
                    <a:pt x="35091" y="5982"/>
                  </a:cubicBezTo>
                  <a:cubicBezTo>
                    <a:pt x="35092" y="5983"/>
                    <a:pt x="35093" y="5985"/>
                    <a:pt x="35094" y="5985"/>
                  </a:cubicBezTo>
                  <a:cubicBezTo>
                    <a:pt x="35095" y="5986"/>
                    <a:pt x="35096" y="5987"/>
                    <a:pt x="35097" y="5988"/>
                  </a:cubicBezTo>
                  <a:cubicBezTo>
                    <a:pt x="35097" y="5988"/>
                    <a:pt x="35099" y="5990"/>
                    <a:pt x="35099" y="5990"/>
                  </a:cubicBezTo>
                  <a:cubicBezTo>
                    <a:pt x="35100" y="5992"/>
                    <a:pt x="35102" y="5993"/>
                    <a:pt x="35104" y="5994"/>
                  </a:cubicBezTo>
                  <a:cubicBezTo>
                    <a:pt x="35104" y="5995"/>
                    <a:pt x="35105" y="5995"/>
                    <a:pt x="35105" y="5996"/>
                  </a:cubicBezTo>
                  <a:cubicBezTo>
                    <a:pt x="35107" y="5997"/>
                    <a:pt x="35108" y="5999"/>
                    <a:pt x="35109" y="6000"/>
                  </a:cubicBezTo>
                  <a:cubicBezTo>
                    <a:pt x="35110" y="6000"/>
                    <a:pt x="35111" y="6001"/>
                    <a:pt x="35111" y="6002"/>
                  </a:cubicBezTo>
                  <a:cubicBezTo>
                    <a:pt x="35113" y="6003"/>
                    <a:pt x="35114" y="6004"/>
                    <a:pt x="35114" y="6005"/>
                  </a:cubicBezTo>
                  <a:cubicBezTo>
                    <a:pt x="35115" y="6006"/>
                    <a:pt x="35116" y="6006"/>
                    <a:pt x="35117" y="6007"/>
                  </a:cubicBezTo>
                  <a:lnTo>
                    <a:pt x="35121" y="6010"/>
                  </a:lnTo>
                  <a:cubicBezTo>
                    <a:pt x="35121" y="6011"/>
                    <a:pt x="35121" y="6011"/>
                    <a:pt x="35122" y="6012"/>
                  </a:cubicBezTo>
                  <a:cubicBezTo>
                    <a:pt x="35123" y="6013"/>
                    <a:pt x="35124" y="6014"/>
                    <a:pt x="35126" y="6015"/>
                  </a:cubicBezTo>
                  <a:cubicBezTo>
                    <a:pt x="35127" y="6016"/>
                    <a:pt x="35127" y="6016"/>
                    <a:pt x="35127" y="6017"/>
                  </a:cubicBezTo>
                  <a:lnTo>
                    <a:pt x="35131" y="6020"/>
                  </a:lnTo>
                  <a:cubicBezTo>
                    <a:pt x="35132" y="6021"/>
                    <a:pt x="35132" y="6022"/>
                    <a:pt x="35133" y="6022"/>
                  </a:cubicBezTo>
                  <a:cubicBezTo>
                    <a:pt x="35134" y="6024"/>
                    <a:pt x="35135" y="6025"/>
                    <a:pt x="35137" y="6027"/>
                  </a:cubicBezTo>
                  <a:lnTo>
                    <a:pt x="35138" y="6027"/>
                  </a:lnTo>
                  <a:cubicBezTo>
                    <a:pt x="35141" y="6031"/>
                    <a:pt x="35145" y="6034"/>
                    <a:pt x="35148" y="6038"/>
                  </a:cubicBezTo>
                  <a:lnTo>
                    <a:pt x="35149" y="6038"/>
                  </a:lnTo>
                  <a:cubicBezTo>
                    <a:pt x="35151" y="6040"/>
                    <a:pt x="35153" y="6041"/>
                    <a:pt x="35155" y="6043"/>
                  </a:cubicBezTo>
                  <a:cubicBezTo>
                    <a:pt x="35156" y="6045"/>
                    <a:pt x="35158" y="6047"/>
                    <a:pt x="35160" y="6048"/>
                  </a:cubicBezTo>
                  <a:lnTo>
                    <a:pt x="35161" y="6049"/>
                  </a:lnTo>
                  <a:cubicBezTo>
                    <a:pt x="35162" y="6051"/>
                    <a:pt x="35163" y="6052"/>
                    <a:pt x="35165" y="6054"/>
                  </a:cubicBezTo>
                  <a:lnTo>
                    <a:pt x="35166" y="6054"/>
                  </a:lnTo>
                  <a:cubicBezTo>
                    <a:pt x="35299" y="6183"/>
                    <a:pt x="35430" y="6314"/>
                    <a:pt x="35561" y="6446"/>
                  </a:cubicBezTo>
                  <a:cubicBezTo>
                    <a:pt x="35584" y="6471"/>
                    <a:pt x="35616" y="6484"/>
                    <a:pt x="35649" y="6484"/>
                  </a:cubicBezTo>
                  <a:cubicBezTo>
                    <a:pt x="35680" y="6484"/>
                    <a:pt x="35711" y="6472"/>
                    <a:pt x="35735" y="6448"/>
                  </a:cubicBezTo>
                  <a:cubicBezTo>
                    <a:pt x="35784" y="6401"/>
                    <a:pt x="35785" y="6322"/>
                    <a:pt x="35737" y="6274"/>
                  </a:cubicBezTo>
                  <a:cubicBezTo>
                    <a:pt x="35533" y="6066"/>
                    <a:pt x="35324" y="5860"/>
                    <a:pt x="35112" y="5661"/>
                  </a:cubicBezTo>
                  <a:cubicBezTo>
                    <a:pt x="35088" y="5639"/>
                    <a:pt x="35058" y="5627"/>
                    <a:pt x="35027" y="5627"/>
                  </a:cubicBezTo>
                  <a:close/>
                  <a:moveTo>
                    <a:pt x="6223" y="6053"/>
                  </a:moveTo>
                  <a:cubicBezTo>
                    <a:pt x="6192" y="6053"/>
                    <a:pt x="6160" y="6064"/>
                    <a:pt x="6136" y="6088"/>
                  </a:cubicBezTo>
                  <a:cubicBezTo>
                    <a:pt x="5930" y="6294"/>
                    <a:pt x="5727" y="6506"/>
                    <a:pt x="5529" y="6719"/>
                  </a:cubicBezTo>
                  <a:cubicBezTo>
                    <a:pt x="5483" y="6770"/>
                    <a:pt x="5486" y="6847"/>
                    <a:pt x="5536" y="6894"/>
                  </a:cubicBezTo>
                  <a:cubicBezTo>
                    <a:pt x="5560" y="6915"/>
                    <a:pt x="5590" y="6927"/>
                    <a:pt x="5620" y="6927"/>
                  </a:cubicBezTo>
                  <a:cubicBezTo>
                    <a:pt x="5653" y="6927"/>
                    <a:pt x="5686" y="6914"/>
                    <a:pt x="5711" y="6887"/>
                  </a:cubicBezTo>
                  <a:cubicBezTo>
                    <a:pt x="5742" y="6853"/>
                    <a:pt x="5773" y="6820"/>
                    <a:pt x="5804" y="6786"/>
                  </a:cubicBezTo>
                  <a:lnTo>
                    <a:pt x="5805" y="6785"/>
                  </a:lnTo>
                  <a:cubicBezTo>
                    <a:pt x="5806" y="6784"/>
                    <a:pt x="5808" y="6783"/>
                    <a:pt x="5809" y="6781"/>
                  </a:cubicBezTo>
                  <a:cubicBezTo>
                    <a:pt x="5810" y="6780"/>
                    <a:pt x="5810" y="6780"/>
                    <a:pt x="5810" y="6780"/>
                  </a:cubicBezTo>
                  <a:cubicBezTo>
                    <a:pt x="5810" y="6780"/>
                    <a:pt x="5810" y="6780"/>
                    <a:pt x="5810" y="6780"/>
                  </a:cubicBezTo>
                  <a:cubicBezTo>
                    <a:pt x="5812" y="6778"/>
                    <a:pt x="5813" y="6777"/>
                    <a:pt x="5814" y="6776"/>
                  </a:cubicBezTo>
                  <a:cubicBezTo>
                    <a:pt x="5815" y="6775"/>
                    <a:pt x="5815" y="6775"/>
                    <a:pt x="5816" y="6774"/>
                  </a:cubicBezTo>
                  <a:cubicBezTo>
                    <a:pt x="5817" y="6773"/>
                    <a:pt x="5818" y="6771"/>
                    <a:pt x="5819" y="6770"/>
                  </a:cubicBezTo>
                  <a:cubicBezTo>
                    <a:pt x="5820" y="6770"/>
                    <a:pt x="5820" y="6770"/>
                    <a:pt x="5821" y="6769"/>
                  </a:cubicBezTo>
                  <a:cubicBezTo>
                    <a:pt x="5822" y="6768"/>
                    <a:pt x="5823" y="6766"/>
                    <a:pt x="5824" y="6764"/>
                  </a:cubicBezTo>
                  <a:cubicBezTo>
                    <a:pt x="5825" y="6764"/>
                    <a:pt x="5825" y="6764"/>
                    <a:pt x="5826" y="6763"/>
                  </a:cubicBezTo>
                  <a:cubicBezTo>
                    <a:pt x="5828" y="6762"/>
                    <a:pt x="5830" y="6760"/>
                    <a:pt x="5830" y="6758"/>
                  </a:cubicBezTo>
                  <a:cubicBezTo>
                    <a:pt x="5831" y="6757"/>
                    <a:pt x="5831" y="6757"/>
                    <a:pt x="5831" y="6757"/>
                  </a:cubicBezTo>
                  <a:cubicBezTo>
                    <a:pt x="5833" y="6756"/>
                    <a:pt x="5834" y="6755"/>
                    <a:pt x="5836" y="6753"/>
                  </a:cubicBezTo>
                  <a:cubicBezTo>
                    <a:pt x="5836" y="6752"/>
                    <a:pt x="5837" y="6751"/>
                    <a:pt x="5838" y="6750"/>
                  </a:cubicBezTo>
                  <a:cubicBezTo>
                    <a:pt x="5839" y="6749"/>
                    <a:pt x="5840" y="6749"/>
                    <a:pt x="5841" y="6748"/>
                  </a:cubicBezTo>
                  <a:cubicBezTo>
                    <a:pt x="5842" y="6747"/>
                    <a:pt x="5842" y="6746"/>
                    <a:pt x="5843" y="6745"/>
                  </a:cubicBezTo>
                  <a:cubicBezTo>
                    <a:pt x="5844" y="6744"/>
                    <a:pt x="5844" y="6743"/>
                    <a:pt x="5845" y="6742"/>
                  </a:cubicBezTo>
                  <a:cubicBezTo>
                    <a:pt x="5846" y="6742"/>
                    <a:pt x="5847" y="6741"/>
                    <a:pt x="5848" y="6740"/>
                  </a:cubicBezTo>
                  <a:cubicBezTo>
                    <a:pt x="5849" y="6739"/>
                    <a:pt x="5850" y="6738"/>
                    <a:pt x="5850" y="6737"/>
                  </a:cubicBezTo>
                  <a:cubicBezTo>
                    <a:pt x="5851" y="6736"/>
                    <a:pt x="5852" y="6735"/>
                    <a:pt x="5853" y="6735"/>
                  </a:cubicBezTo>
                  <a:cubicBezTo>
                    <a:pt x="5854" y="6734"/>
                    <a:pt x="5855" y="6733"/>
                    <a:pt x="5855" y="6732"/>
                  </a:cubicBezTo>
                  <a:cubicBezTo>
                    <a:pt x="5857" y="6731"/>
                    <a:pt x="5857" y="6730"/>
                    <a:pt x="5858" y="6729"/>
                  </a:cubicBezTo>
                  <a:cubicBezTo>
                    <a:pt x="5858" y="6729"/>
                    <a:pt x="5859" y="6728"/>
                    <a:pt x="5860" y="6727"/>
                  </a:cubicBezTo>
                  <a:cubicBezTo>
                    <a:pt x="5864" y="6723"/>
                    <a:pt x="5867" y="6719"/>
                    <a:pt x="5871" y="6715"/>
                  </a:cubicBezTo>
                  <a:cubicBezTo>
                    <a:pt x="5871" y="6715"/>
                    <a:pt x="5872" y="6715"/>
                    <a:pt x="5872" y="6714"/>
                  </a:cubicBezTo>
                  <a:cubicBezTo>
                    <a:pt x="5874" y="6713"/>
                    <a:pt x="5874" y="6712"/>
                    <a:pt x="5876" y="6710"/>
                  </a:cubicBezTo>
                  <a:cubicBezTo>
                    <a:pt x="5877" y="6710"/>
                    <a:pt x="5877" y="6709"/>
                    <a:pt x="5878" y="6708"/>
                  </a:cubicBezTo>
                  <a:cubicBezTo>
                    <a:pt x="5878" y="6708"/>
                    <a:pt x="5879" y="6707"/>
                    <a:pt x="5881" y="6705"/>
                  </a:cubicBezTo>
                  <a:cubicBezTo>
                    <a:pt x="5881" y="6705"/>
                    <a:pt x="5882" y="6704"/>
                    <a:pt x="5882" y="6703"/>
                  </a:cubicBezTo>
                  <a:cubicBezTo>
                    <a:pt x="5883" y="6702"/>
                    <a:pt x="5885" y="6701"/>
                    <a:pt x="5885" y="6700"/>
                  </a:cubicBezTo>
                  <a:cubicBezTo>
                    <a:pt x="5886" y="6700"/>
                    <a:pt x="5886" y="6699"/>
                    <a:pt x="5887" y="6698"/>
                  </a:cubicBezTo>
                  <a:cubicBezTo>
                    <a:pt x="5889" y="6697"/>
                    <a:pt x="5889" y="6696"/>
                    <a:pt x="5891" y="6694"/>
                  </a:cubicBezTo>
                  <a:cubicBezTo>
                    <a:pt x="5891" y="6694"/>
                    <a:pt x="5892" y="6694"/>
                    <a:pt x="5892" y="6694"/>
                  </a:cubicBezTo>
                  <a:cubicBezTo>
                    <a:pt x="5893" y="6692"/>
                    <a:pt x="5894" y="6691"/>
                    <a:pt x="5895" y="6689"/>
                  </a:cubicBezTo>
                  <a:cubicBezTo>
                    <a:pt x="5896" y="6689"/>
                    <a:pt x="5896" y="6689"/>
                    <a:pt x="5897" y="6688"/>
                  </a:cubicBezTo>
                  <a:cubicBezTo>
                    <a:pt x="5900" y="6684"/>
                    <a:pt x="5905" y="6680"/>
                    <a:pt x="5909" y="6675"/>
                  </a:cubicBezTo>
                  <a:cubicBezTo>
                    <a:pt x="5909" y="6675"/>
                    <a:pt x="5909" y="6675"/>
                    <a:pt x="5910" y="6674"/>
                  </a:cubicBezTo>
                  <a:cubicBezTo>
                    <a:pt x="5911" y="6674"/>
                    <a:pt x="5912" y="6673"/>
                    <a:pt x="5912" y="6671"/>
                  </a:cubicBezTo>
                  <a:cubicBezTo>
                    <a:pt x="5913" y="6671"/>
                    <a:pt x="5914" y="6670"/>
                    <a:pt x="5914" y="6669"/>
                  </a:cubicBezTo>
                  <a:cubicBezTo>
                    <a:pt x="5916" y="6668"/>
                    <a:pt x="5917" y="6667"/>
                    <a:pt x="5918" y="6666"/>
                  </a:cubicBezTo>
                  <a:cubicBezTo>
                    <a:pt x="5919" y="6666"/>
                    <a:pt x="5919" y="6665"/>
                    <a:pt x="5919" y="6664"/>
                  </a:cubicBezTo>
                  <a:cubicBezTo>
                    <a:pt x="5920" y="6663"/>
                    <a:pt x="5922" y="6661"/>
                    <a:pt x="5923" y="6660"/>
                  </a:cubicBezTo>
                  <a:cubicBezTo>
                    <a:pt x="5923" y="6660"/>
                    <a:pt x="5924" y="6660"/>
                    <a:pt x="5925" y="6659"/>
                  </a:cubicBezTo>
                  <a:cubicBezTo>
                    <a:pt x="5926" y="6658"/>
                    <a:pt x="5926" y="6657"/>
                    <a:pt x="5927" y="6656"/>
                  </a:cubicBezTo>
                  <a:cubicBezTo>
                    <a:pt x="5928" y="6655"/>
                    <a:pt x="5929" y="6654"/>
                    <a:pt x="5929" y="6654"/>
                  </a:cubicBezTo>
                  <a:cubicBezTo>
                    <a:pt x="5931" y="6653"/>
                    <a:pt x="5931" y="6652"/>
                    <a:pt x="5933" y="6651"/>
                  </a:cubicBezTo>
                  <a:cubicBezTo>
                    <a:pt x="5933" y="6650"/>
                    <a:pt x="5933" y="6649"/>
                    <a:pt x="5934" y="6649"/>
                  </a:cubicBezTo>
                  <a:cubicBezTo>
                    <a:pt x="5938" y="6645"/>
                    <a:pt x="5942" y="6640"/>
                    <a:pt x="5946" y="6637"/>
                  </a:cubicBezTo>
                  <a:cubicBezTo>
                    <a:pt x="5947" y="6636"/>
                    <a:pt x="5947" y="6636"/>
                    <a:pt x="5947" y="6635"/>
                  </a:cubicBezTo>
                  <a:cubicBezTo>
                    <a:pt x="5948" y="6634"/>
                    <a:pt x="5948" y="6633"/>
                    <a:pt x="5950" y="6632"/>
                  </a:cubicBezTo>
                  <a:cubicBezTo>
                    <a:pt x="5951" y="6632"/>
                    <a:pt x="5951" y="6631"/>
                    <a:pt x="5952" y="6630"/>
                  </a:cubicBezTo>
                  <a:cubicBezTo>
                    <a:pt x="5953" y="6629"/>
                    <a:pt x="5954" y="6628"/>
                    <a:pt x="5955" y="6627"/>
                  </a:cubicBezTo>
                  <a:cubicBezTo>
                    <a:pt x="5955" y="6626"/>
                    <a:pt x="5956" y="6625"/>
                    <a:pt x="5957" y="6625"/>
                  </a:cubicBezTo>
                  <a:cubicBezTo>
                    <a:pt x="5958" y="6624"/>
                    <a:pt x="5959" y="6623"/>
                    <a:pt x="5960" y="6622"/>
                  </a:cubicBezTo>
                  <a:lnTo>
                    <a:pt x="5962" y="6619"/>
                  </a:lnTo>
                  <a:cubicBezTo>
                    <a:pt x="5963" y="6618"/>
                    <a:pt x="5964" y="6618"/>
                    <a:pt x="5965" y="6617"/>
                  </a:cubicBezTo>
                  <a:cubicBezTo>
                    <a:pt x="5966" y="6616"/>
                    <a:pt x="5967" y="6615"/>
                    <a:pt x="5967" y="6614"/>
                  </a:cubicBezTo>
                  <a:cubicBezTo>
                    <a:pt x="5967" y="6614"/>
                    <a:pt x="5969" y="6612"/>
                    <a:pt x="5969" y="6612"/>
                  </a:cubicBezTo>
                  <a:cubicBezTo>
                    <a:pt x="5971" y="6611"/>
                    <a:pt x="5972" y="6610"/>
                    <a:pt x="5973" y="6609"/>
                  </a:cubicBezTo>
                  <a:cubicBezTo>
                    <a:pt x="5973" y="6608"/>
                    <a:pt x="5974" y="6607"/>
                    <a:pt x="5974" y="6606"/>
                  </a:cubicBezTo>
                  <a:cubicBezTo>
                    <a:pt x="5976" y="6605"/>
                    <a:pt x="5978" y="6603"/>
                    <a:pt x="5980" y="6601"/>
                  </a:cubicBezTo>
                  <a:cubicBezTo>
                    <a:pt x="5980" y="6601"/>
                    <a:pt x="5981" y="6600"/>
                    <a:pt x="5981" y="6600"/>
                  </a:cubicBezTo>
                  <a:cubicBezTo>
                    <a:pt x="5982" y="6598"/>
                    <a:pt x="5983" y="6598"/>
                    <a:pt x="5985" y="6596"/>
                  </a:cubicBezTo>
                  <a:cubicBezTo>
                    <a:pt x="5985" y="6596"/>
                    <a:pt x="5986" y="6595"/>
                    <a:pt x="5987" y="6594"/>
                  </a:cubicBezTo>
                  <a:cubicBezTo>
                    <a:pt x="5988" y="6593"/>
                    <a:pt x="5988" y="6591"/>
                    <a:pt x="5990" y="6591"/>
                  </a:cubicBezTo>
                  <a:cubicBezTo>
                    <a:pt x="5990" y="6591"/>
                    <a:pt x="5991" y="6589"/>
                    <a:pt x="5992" y="6589"/>
                  </a:cubicBezTo>
                  <a:cubicBezTo>
                    <a:pt x="5993" y="6588"/>
                    <a:pt x="5994" y="6586"/>
                    <a:pt x="5995" y="6585"/>
                  </a:cubicBezTo>
                  <a:cubicBezTo>
                    <a:pt x="5995" y="6584"/>
                    <a:pt x="5995" y="6584"/>
                    <a:pt x="5996" y="6584"/>
                  </a:cubicBezTo>
                  <a:cubicBezTo>
                    <a:pt x="5998" y="6582"/>
                    <a:pt x="5999" y="6581"/>
                    <a:pt x="6000" y="6580"/>
                  </a:cubicBezTo>
                  <a:cubicBezTo>
                    <a:pt x="6001" y="6579"/>
                    <a:pt x="6002" y="6578"/>
                    <a:pt x="6002" y="6578"/>
                  </a:cubicBezTo>
                  <a:cubicBezTo>
                    <a:pt x="6003" y="6577"/>
                    <a:pt x="6004" y="6576"/>
                    <a:pt x="6006" y="6574"/>
                  </a:cubicBezTo>
                  <a:cubicBezTo>
                    <a:pt x="6006" y="6573"/>
                    <a:pt x="6006" y="6573"/>
                    <a:pt x="6007" y="6573"/>
                  </a:cubicBezTo>
                  <a:cubicBezTo>
                    <a:pt x="6012" y="6568"/>
                    <a:pt x="6017" y="6562"/>
                    <a:pt x="6022" y="6556"/>
                  </a:cubicBezTo>
                  <a:lnTo>
                    <a:pt x="6023" y="6556"/>
                  </a:lnTo>
                  <a:cubicBezTo>
                    <a:pt x="6024" y="6555"/>
                    <a:pt x="6026" y="6553"/>
                    <a:pt x="6028" y="6551"/>
                  </a:cubicBezTo>
                  <a:lnTo>
                    <a:pt x="6029" y="6550"/>
                  </a:lnTo>
                  <a:cubicBezTo>
                    <a:pt x="6030" y="6549"/>
                    <a:pt x="6031" y="6547"/>
                    <a:pt x="6033" y="6546"/>
                  </a:cubicBezTo>
                  <a:lnTo>
                    <a:pt x="6034" y="6545"/>
                  </a:lnTo>
                  <a:cubicBezTo>
                    <a:pt x="6036" y="6543"/>
                    <a:pt x="6036" y="6542"/>
                    <a:pt x="6038" y="6540"/>
                  </a:cubicBezTo>
                  <a:lnTo>
                    <a:pt x="6039" y="6540"/>
                  </a:lnTo>
                  <a:cubicBezTo>
                    <a:pt x="6099" y="6477"/>
                    <a:pt x="6160" y="6414"/>
                    <a:pt x="6222" y="6352"/>
                  </a:cubicBezTo>
                  <a:cubicBezTo>
                    <a:pt x="6231" y="6343"/>
                    <a:pt x="6241" y="6334"/>
                    <a:pt x="6250" y="6325"/>
                  </a:cubicBezTo>
                  <a:lnTo>
                    <a:pt x="6250" y="6324"/>
                  </a:lnTo>
                  <a:cubicBezTo>
                    <a:pt x="6252" y="6322"/>
                    <a:pt x="6253" y="6322"/>
                    <a:pt x="6255" y="6320"/>
                  </a:cubicBezTo>
                  <a:cubicBezTo>
                    <a:pt x="6255" y="6319"/>
                    <a:pt x="6256" y="6319"/>
                    <a:pt x="6256" y="6318"/>
                  </a:cubicBezTo>
                  <a:cubicBezTo>
                    <a:pt x="6257" y="6317"/>
                    <a:pt x="6258" y="6316"/>
                    <a:pt x="6260" y="6315"/>
                  </a:cubicBezTo>
                  <a:cubicBezTo>
                    <a:pt x="6261" y="6314"/>
                    <a:pt x="6261" y="6314"/>
                    <a:pt x="6262" y="6313"/>
                  </a:cubicBezTo>
                  <a:cubicBezTo>
                    <a:pt x="6263" y="6312"/>
                    <a:pt x="6263" y="6311"/>
                    <a:pt x="6264" y="6309"/>
                  </a:cubicBezTo>
                  <a:lnTo>
                    <a:pt x="6267" y="6308"/>
                  </a:lnTo>
                  <a:cubicBezTo>
                    <a:pt x="6268" y="6307"/>
                    <a:pt x="6269" y="6306"/>
                    <a:pt x="6270" y="6304"/>
                  </a:cubicBezTo>
                  <a:lnTo>
                    <a:pt x="6272" y="6302"/>
                  </a:lnTo>
                  <a:cubicBezTo>
                    <a:pt x="6273" y="6302"/>
                    <a:pt x="6274" y="6301"/>
                    <a:pt x="6275" y="6300"/>
                  </a:cubicBezTo>
                  <a:cubicBezTo>
                    <a:pt x="6280" y="6295"/>
                    <a:pt x="6285" y="6288"/>
                    <a:pt x="6291" y="6283"/>
                  </a:cubicBezTo>
                  <a:cubicBezTo>
                    <a:pt x="6291" y="6283"/>
                    <a:pt x="6291" y="6283"/>
                    <a:pt x="6291" y="6282"/>
                  </a:cubicBezTo>
                  <a:lnTo>
                    <a:pt x="6296" y="6278"/>
                  </a:lnTo>
                  <a:lnTo>
                    <a:pt x="6297" y="6278"/>
                  </a:lnTo>
                  <a:cubicBezTo>
                    <a:pt x="6301" y="6273"/>
                    <a:pt x="6305" y="6268"/>
                    <a:pt x="6311" y="6264"/>
                  </a:cubicBezTo>
                  <a:cubicBezTo>
                    <a:pt x="6359" y="6215"/>
                    <a:pt x="6359" y="6137"/>
                    <a:pt x="6311" y="6088"/>
                  </a:cubicBezTo>
                  <a:cubicBezTo>
                    <a:pt x="6287" y="6065"/>
                    <a:pt x="6255" y="6053"/>
                    <a:pt x="6223" y="6053"/>
                  </a:cubicBezTo>
                  <a:close/>
                  <a:moveTo>
                    <a:pt x="36436" y="7087"/>
                  </a:moveTo>
                  <a:cubicBezTo>
                    <a:pt x="36408" y="7087"/>
                    <a:pt x="36379" y="7098"/>
                    <a:pt x="36355" y="7118"/>
                  </a:cubicBezTo>
                  <a:cubicBezTo>
                    <a:pt x="36304" y="7163"/>
                    <a:pt x="36298" y="7241"/>
                    <a:pt x="36344" y="7293"/>
                  </a:cubicBezTo>
                  <a:cubicBezTo>
                    <a:pt x="36503" y="7474"/>
                    <a:pt x="36658" y="7658"/>
                    <a:pt x="36811" y="7846"/>
                  </a:cubicBezTo>
                  <a:cubicBezTo>
                    <a:pt x="36813" y="7848"/>
                    <a:pt x="36814" y="7850"/>
                    <a:pt x="36816" y="7852"/>
                  </a:cubicBezTo>
                  <a:cubicBezTo>
                    <a:pt x="36818" y="7854"/>
                    <a:pt x="36819" y="7856"/>
                    <a:pt x="36820" y="7857"/>
                  </a:cubicBezTo>
                  <a:lnTo>
                    <a:pt x="36821" y="7858"/>
                  </a:lnTo>
                  <a:cubicBezTo>
                    <a:pt x="36822" y="7860"/>
                    <a:pt x="36824" y="7862"/>
                    <a:pt x="36826" y="7864"/>
                  </a:cubicBezTo>
                  <a:cubicBezTo>
                    <a:pt x="36832" y="7872"/>
                    <a:pt x="36839" y="7880"/>
                    <a:pt x="36845" y="7888"/>
                  </a:cubicBezTo>
                  <a:lnTo>
                    <a:pt x="36850" y="7894"/>
                  </a:lnTo>
                  <a:cubicBezTo>
                    <a:pt x="36852" y="7896"/>
                    <a:pt x="36854" y="7898"/>
                    <a:pt x="36855" y="7899"/>
                  </a:cubicBezTo>
                  <a:lnTo>
                    <a:pt x="36855" y="7900"/>
                  </a:lnTo>
                  <a:cubicBezTo>
                    <a:pt x="36856" y="7902"/>
                    <a:pt x="36858" y="7904"/>
                    <a:pt x="36860" y="7905"/>
                  </a:cubicBezTo>
                  <a:lnTo>
                    <a:pt x="36860" y="7906"/>
                  </a:lnTo>
                  <a:cubicBezTo>
                    <a:pt x="36867" y="7914"/>
                    <a:pt x="36873" y="7922"/>
                    <a:pt x="36879" y="7930"/>
                  </a:cubicBezTo>
                  <a:lnTo>
                    <a:pt x="36880" y="7931"/>
                  </a:lnTo>
                  <a:cubicBezTo>
                    <a:pt x="36881" y="7933"/>
                    <a:pt x="36882" y="7934"/>
                    <a:pt x="36884" y="7936"/>
                  </a:cubicBezTo>
                  <a:lnTo>
                    <a:pt x="36884" y="7937"/>
                  </a:lnTo>
                  <a:lnTo>
                    <a:pt x="36889" y="7941"/>
                  </a:lnTo>
                  <a:lnTo>
                    <a:pt x="36889" y="7943"/>
                  </a:lnTo>
                  <a:cubicBezTo>
                    <a:pt x="36891" y="7945"/>
                    <a:pt x="36892" y="7946"/>
                    <a:pt x="36894" y="7947"/>
                  </a:cubicBezTo>
                  <a:lnTo>
                    <a:pt x="36894" y="7948"/>
                  </a:lnTo>
                  <a:cubicBezTo>
                    <a:pt x="36896" y="7951"/>
                    <a:pt x="36897" y="7953"/>
                    <a:pt x="36899" y="7955"/>
                  </a:cubicBezTo>
                  <a:cubicBezTo>
                    <a:pt x="36924" y="7985"/>
                    <a:pt x="36959" y="8002"/>
                    <a:pt x="36996" y="8002"/>
                  </a:cubicBezTo>
                  <a:cubicBezTo>
                    <a:pt x="37023" y="8002"/>
                    <a:pt x="37050" y="7992"/>
                    <a:pt x="37074" y="7974"/>
                  </a:cubicBezTo>
                  <a:cubicBezTo>
                    <a:pt x="37126" y="7931"/>
                    <a:pt x="37135" y="7853"/>
                    <a:pt x="37092" y="7800"/>
                  </a:cubicBezTo>
                  <a:cubicBezTo>
                    <a:pt x="36910" y="7574"/>
                    <a:pt x="36721" y="7348"/>
                    <a:pt x="36530" y="7129"/>
                  </a:cubicBezTo>
                  <a:cubicBezTo>
                    <a:pt x="36505" y="7101"/>
                    <a:pt x="36471" y="7087"/>
                    <a:pt x="36436" y="7087"/>
                  </a:cubicBezTo>
                  <a:close/>
                  <a:moveTo>
                    <a:pt x="4858" y="7553"/>
                  </a:moveTo>
                  <a:cubicBezTo>
                    <a:pt x="4822" y="7553"/>
                    <a:pt x="4786" y="7568"/>
                    <a:pt x="4762" y="7598"/>
                  </a:cubicBezTo>
                  <a:cubicBezTo>
                    <a:pt x="4577" y="7822"/>
                    <a:pt x="4394" y="8053"/>
                    <a:pt x="4219" y="8284"/>
                  </a:cubicBezTo>
                  <a:cubicBezTo>
                    <a:pt x="4178" y="8339"/>
                    <a:pt x="4189" y="8416"/>
                    <a:pt x="4243" y="8457"/>
                  </a:cubicBezTo>
                  <a:cubicBezTo>
                    <a:pt x="4266" y="8475"/>
                    <a:pt x="4292" y="8483"/>
                    <a:pt x="4317" y="8483"/>
                  </a:cubicBezTo>
                  <a:cubicBezTo>
                    <a:pt x="4355" y="8483"/>
                    <a:pt x="4392" y="8466"/>
                    <a:pt x="4416" y="8434"/>
                  </a:cubicBezTo>
                  <a:cubicBezTo>
                    <a:pt x="4425" y="8423"/>
                    <a:pt x="4433" y="8413"/>
                    <a:pt x="4440" y="8401"/>
                  </a:cubicBezTo>
                  <a:lnTo>
                    <a:pt x="4441" y="8401"/>
                  </a:lnTo>
                  <a:cubicBezTo>
                    <a:pt x="4442" y="8400"/>
                    <a:pt x="4444" y="8398"/>
                    <a:pt x="4445" y="8396"/>
                  </a:cubicBezTo>
                  <a:cubicBezTo>
                    <a:pt x="4453" y="8386"/>
                    <a:pt x="4461" y="8374"/>
                    <a:pt x="4469" y="8364"/>
                  </a:cubicBezTo>
                  <a:lnTo>
                    <a:pt x="4470" y="8364"/>
                  </a:lnTo>
                  <a:cubicBezTo>
                    <a:pt x="4471" y="8362"/>
                    <a:pt x="4472" y="8360"/>
                    <a:pt x="4474" y="8359"/>
                  </a:cubicBezTo>
                  <a:cubicBezTo>
                    <a:pt x="4475" y="8357"/>
                    <a:pt x="4477" y="8354"/>
                    <a:pt x="4478" y="8353"/>
                  </a:cubicBezTo>
                  <a:cubicBezTo>
                    <a:pt x="4478" y="8353"/>
                    <a:pt x="4478" y="8353"/>
                    <a:pt x="4478" y="8353"/>
                  </a:cubicBezTo>
                  <a:cubicBezTo>
                    <a:pt x="4479" y="8352"/>
                    <a:pt x="4481" y="8349"/>
                    <a:pt x="4482" y="8348"/>
                  </a:cubicBezTo>
                  <a:lnTo>
                    <a:pt x="4482" y="8347"/>
                  </a:lnTo>
                  <a:cubicBezTo>
                    <a:pt x="4488" y="8339"/>
                    <a:pt x="4495" y="8330"/>
                    <a:pt x="4502" y="8321"/>
                  </a:cubicBezTo>
                  <a:cubicBezTo>
                    <a:pt x="4504" y="8318"/>
                    <a:pt x="4505" y="8318"/>
                    <a:pt x="4507" y="8316"/>
                  </a:cubicBezTo>
                  <a:cubicBezTo>
                    <a:pt x="4507" y="8316"/>
                    <a:pt x="4507" y="8315"/>
                    <a:pt x="4507" y="8315"/>
                  </a:cubicBezTo>
                  <a:cubicBezTo>
                    <a:pt x="4508" y="8313"/>
                    <a:pt x="4509" y="8312"/>
                    <a:pt x="4511" y="8311"/>
                  </a:cubicBezTo>
                  <a:cubicBezTo>
                    <a:pt x="4511" y="8311"/>
                    <a:pt x="4511" y="8310"/>
                    <a:pt x="4511" y="8310"/>
                  </a:cubicBezTo>
                  <a:cubicBezTo>
                    <a:pt x="4517" y="8301"/>
                    <a:pt x="4524" y="8292"/>
                    <a:pt x="4531" y="8284"/>
                  </a:cubicBezTo>
                  <a:cubicBezTo>
                    <a:pt x="4533" y="8282"/>
                    <a:pt x="4534" y="8280"/>
                    <a:pt x="4536" y="8278"/>
                  </a:cubicBezTo>
                  <a:cubicBezTo>
                    <a:pt x="4536" y="8278"/>
                    <a:pt x="4536" y="8278"/>
                    <a:pt x="4536" y="8277"/>
                  </a:cubicBezTo>
                  <a:cubicBezTo>
                    <a:pt x="4537" y="8276"/>
                    <a:pt x="4538" y="8275"/>
                    <a:pt x="4539" y="8273"/>
                  </a:cubicBezTo>
                  <a:cubicBezTo>
                    <a:pt x="4540" y="8273"/>
                    <a:pt x="4540" y="8272"/>
                    <a:pt x="4540" y="8272"/>
                  </a:cubicBezTo>
                  <a:cubicBezTo>
                    <a:pt x="4542" y="8270"/>
                    <a:pt x="4543" y="8269"/>
                    <a:pt x="4543" y="8268"/>
                  </a:cubicBezTo>
                  <a:cubicBezTo>
                    <a:pt x="4543" y="8267"/>
                    <a:pt x="4544" y="8267"/>
                    <a:pt x="4544" y="8267"/>
                  </a:cubicBezTo>
                  <a:cubicBezTo>
                    <a:pt x="4545" y="8265"/>
                    <a:pt x="4547" y="8263"/>
                    <a:pt x="4548" y="8262"/>
                  </a:cubicBezTo>
                  <a:cubicBezTo>
                    <a:pt x="4554" y="8255"/>
                    <a:pt x="4558" y="8248"/>
                    <a:pt x="4564" y="8241"/>
                  </a:cubicBezTo>
                  <a:cubicBezTo>
                    <a:pt x="4566" y="8239"/>
                    <a:pt x="4567" y="8237"/>
                    <a:pt x="4569" y="8236"/>
                  </a:cubicBezTo>
                  <a:cubicBezTo>
                    <a:pt x="4570" y="8233"/>
                    <a:pt x="4571" y="8232"/>
                    <a:pt x="4572" y="8230"/>
                  </a:cubicBezTo>
                  <a:cubicBezTo>
                    <a:pt x="4573" y="8230"/>
                    <a:pt x="4573" y="8230"/>
                    <a:pt x="4573" y="8229"/>
                  </a:cubicBezTo>
                  <a:cubicBezTo>
                    <a:pt x="4574" y="8229"/>
                    <a:pt x="4576" y="8226"/>
                    <a:pt x="4577" y="8225"/>
                  </a:cubicBezTo>
                  <a:cubicBezTo>
                    <a:pt x="4577" y="8225"/>
                    <a:pt x="4577" y="8224"/>
                    <a:pt x="4577" y="8224"/>
                  </a:cubicBezTo>
                  <a:cubicBezTo>
                    <a:pt x="4584" y="8215"/>
                    <a:pt x="4591" y="8208"/>
                    <a:pt x="4598" y="8198"/>
                  </a:cubicBezTo>
                  <a:cubicBezTo>
                    <a:pt x="4599" y="8196"/>
                    <a:pt x="4600" y="8195"/>
                    <a:pt x="4602" y="8193"/>
                  </a:cubicBezTo>
                  <a:cubicBezTo>
                    <a:pt x="4604" y="8190"/>
                    <a:pt x="4605" y="8190"/>
                    <a:pt x="4605" y="8188"/>
                  </a:cubicBezTo>
                  <a:cubicBezTo>
                    <a:pt x="4606" y="8188"/>
                    <a:pt x="4606" y="8188"/>
                    <a:pt x="4606" y="8187"/>
                  </a:cubicBezTo>
                  <a:cubicBezTo>
                    <a:pt x="4607" y="8186"/>
                    <a:pt x="4609" y="8184"/>
                    <a:pt x="4610" y="8182"/>
                  </a:cubicBezTo>
                  <a:cubicBezTo>
                    <a:pt x="4611" y="8182"/>
                    <a:pt x="4611" y="8182"/>
                    <a:pt x="4611" y="8181"/>
                  </a:cubicBezTo>
                  <a:cubicBezTo>
                    <a:pt x="4618" y="8173"/>
                    <a:pt x="4624" y="8165"/>
                    <a:pt x="4631" y="8155"/>
                  </a:cubicBezTo>
                  <a:cubicBezTo>
                    <a:pt x="4632" y="8153"/>
                    <a:pt x="4633" y="8152"/>
                    <a:pt x="4635" y="8151"/>
                  </a:cubicBezTo>
                  <a:cubicBezTo>
                    <a:pt x="4635" y="8150"/>
                    <a:pt x="4635" y="8150"/>
                    <a:pt x="4635" y="8150"/>
                  </a:cubicBezTo>
                  <a:cubicBezTo>
                    <a:pt x="4637" y="8148"/>
                    <a:pt x="4638" y="8147"/>
                    <a:pt x="4639" y="8145"/>
                  </a:cubicBezTo>
                  <a:cubicBezTo>
                    <a:pt x="4647" y="8134"/>
                    <a:pt x="4656" y="8124"/>
                    <a:pt x="4664" y="8113"/>
                  </a:cubicBezTo>
                  <a:cubicBezTo>
                    <a:pt x="4664" y="8113"/>
                    <a:pt x="4665" y="8113"/>
                    <a:pt x="4665" y="8112"/>
                  </a:cubicBezTo>
                  <a:cubicBezTo>
                    <a:pt x="4666" y="8112"/>
                    <a:pt x="4667" y="8110"/>
                    <a:pt x="4668" y="8108"/>
                  </a:cubicBezTo>
                  <a:cubicBezTo>
                    <a:pt x="4668" y="8108"/>
                    <a:pt x="4668" y="8107"/>
                    <a:pt x="4669" y="8107"/>
                  </a:cubicBezTo>
                  <a:cubicBezTo>
                    <a:pt x="4670" y="8105"/>
                    <a:pt x="4671" y="8105"/>
                    <a:pt x="4673" y="8103"/>
                  </a:cubicBezTo>
                  <a:cubicBezTo>
                    <a:pt x="4673" y="8102"/>
                    <a:pt x="4673" y="8102"/>
                    <a:pt x="4674" y="8102"/>
                  </a:cubicBezTo>
                  <a:cubicBezTo>
                    <a:pt x="4674" y="8100"/>
                    <a:pt x="4675" y="8098"/>
                    <a:pt x="4677" y="8098"/>
                  </a:cubicBezTo>
                  <a:cubicBezTo>
                    <a:pt x="4677" y="8097"/>
                    <a:pt x="4677" y="8097"/>
                    <a:pt x="4677" y="8097"/>
                  </a:cubicBezTo>
                  <a:cubicBezTo>
                    <a:pt x="4684" y="8088"/>
                    <a:pt x="4690" y="8080"/>
                    <a:pt x="4697" y="8071"/>
                  </a:cubicBezTo>
                  <a:cubicBezTo>
                    <a:pt x="4698" y="8071"/>
                    <a:pt x="4698" y="8071"/>
                    <a:pt x="4698" y="8071"/>
                  </a:cubicBezTo>
                  <a:cubicBezTo>
                    <a:pt x="4700" y="8069"/>
                    <a:pt x="4701" y="8067"/>
                    <a:pt x="4701" y="8066"/>
                  </a:cubicBezTo>
                  <a:cubicBezTo>
                    <a:pt x="4702" y="8065"/>
                    <a:pt x="4702" y="8065"/>
                    <a:pt x="4702" y="8064"/>
                  </a:cubicBezTo>
                  <a:cubicBezTo>
                    <a:pt x="4704" y="8064"/>
                    <a:pt x="4705" y="8062"/>
                    <a:pt x="4706" y="8060"/>
                  </a:cubicBezTo>
                  <a:cubicBezTo>
                    <a:pt x="4707" y="8060"/>
                    <a:pt x="4707" y="8060"/>
                    <a:pt x="4707" y="8059"/>
                  </a:cubicBezTo>
                  <a:cubicBezTo>
                    <a:pt x="4708" y="8058"/>
                    <a:pt x="4709" y="8057"/>
                    <a:pt x="4710" y="8055"/>
                  </a:cubicBezTo>
                  <a:cubicBezTo>
                    <a:pt x="4710" y="8055"/>
                    <a:pt x="4711" y="8055"/>
                    <a:pt x="4711" y="8054"/>
                  </a:cubicBezTo>
                  <a:cubicBezTo>
                    <a:pt x="4717" y="8046"/>
                    <a:pt x="4724" y="8037"/>
                    <a:pt x="4731" y="8029"/>
                  </a:cubicBezTo>
                  <a:cubicBezTo>
                    <a:pt x="4731" y="8029"/>
                    <a:pt x="4731" y="8029"/>
                    <a:pt x="4732" y="8028"/>
                  </a:cubicBezTo>
                  <a:cubicBezTo>
                    <a:pt x="4733" y="8026"/>
                    <a:pt x="4734" y="8025"/>
                    <a:pt x="4735" y="8023"/>
                  </a:cubicBezTo>
                  <a:cubicBezTo>
                    <a:pt x="4735" y="8023"/>
                    <a:pt x="4735" y="8022"/>
                    <a:pt x="4736" y="8022"/>
                  </a:cubicBezTo>
                  <a:cubicBezTo>
                    <a:pt x="4737" y="8021"/>
                    <a:pt x="4738" y="8020"/>
                    <a:pt x="4740" y="8018"/>
                  </a:cubicBezTo>
                  <a:cubicBezTo>
                    <a:pt x="4740" y="8018"/>
                    <a:pt x="4740" y="8017"/>
                    <a:pt x="4741" y="8017"/>
                  </a:cubicBezTo>
                  <a:cubicBezTo>
                    <a:pt x="4742" y="8016"/>
                    <a:pt x="4742" y="8014"/>
                    <a:pt x="4744" y="8013"/>
                  </a:cubicBezTo>
                  <a:cubicBezTo>
                    <a:pt x="4744" y="8012"/>
                    <a:pt x="4744" y="8012"/>
                    <a:pt x="4745" y="8012"/>
                  </a:cubicBezTo>
                  <a:cubicBezTo>
                    <a:pt x="4746" y="8010"/>
                    <a:pt x="4747" y="8009"/>
                    <a:pt x="4749" y="8007"/>
                  </a:cubicBezTo>
                  <a:cubicBezTo>
                    <a:pt x="4753" y="8002"/>
                    <a:pt x="4756" y="7997"/>
                    <a:pt x="4761" y="7992"/>
                  </a:cubicBezTo>
                  <a:cubicBezTo>
                    <a:pt x="4761" y="7992"/>
                    <a:pt x="4761" y="7991"/>
                    <a:pt x="4761" y="7991"/>
                  </a:cubicBezTo>
                  <a:cubicBezTo>
                    <a:pt x="4763" y="7989"/>
                    <a:pt x="4763" y="7988"/>
                    <a:pt x="4764" y="7987"/>
                  </a:cubicBezTo>
                  <a:cubicBezTo>
                    <a:pt x="4765" y="7987"/>
                    <a:pt x="4765" y="7986"/>
                    <a:pt x="4766" y="7985"/>
                  </a:cubicBezTo>
                  <a:cubicBezTo>
                    <a:pt x="4767" y="7984"/>
                    <a:pt x="4768" y="7982"/>
                    <a:pt x="4769" y="7981"/>
                  </a:cubicBezTo>
                  <a:cubicBezTo>
                    <a:pt x="4770" y="7981"/>
                    <a:pt x="4770" y="7981"/>
                    <a:pt x="4770" y="7980"/>
                  </a:cubicBezTo>
                  <a:cubicBezTo>
                    <a:pt x="4771" y="7979"/>
                    <a:pt x="4772" y="7977"/>
                    <a:pt x="4773" y="7976"/>
                  </a:cubicBezTo>
                  <a:cubicBezTo>
                    <a:pt x="4774" y="7975"/>
                    <a:pt x="4774" y="7974"/>
                    <a:pt x="4775" y="7974"/>
                  </a:cubicBezTo>
                  <a:cubicBezTo>
                    <a:pt x="4776" y="7973"/>
                    <a:pt x="4777" y="7972"/>
                    <a:pt x="4777" y="7970"/>
                  </a:cubicBezTo>
                  <a:cubicBezTo>
                    <a:pt x="4778" y="7970"/>
                    <a:pt x="4778" y="7969"/>
                    <a:pt x="4779" y="7969"/>
                  </a:cubicBezTo>
                  <a:cubicBezTo>
                    <a:pt x="4783" y="7965"/>
                    <a:pt x="4786" y="7960"/>
                    <a:pt x="4791" y="7955"/>
                  </a:cubicBezTo>
                  <a:cubicBezTo>
                    <a:pt x="4791" y="7954"/>
                    <a:pt x="4791" y="7954"/>
                    <a:pt x="4791" y="7954"/>
                  </a:cubicBezTo>
                  <a:cubicBezTo>
                    <a:pt x="4792" y="7953"/>
                    <a:pt x="4792" y="7952"/>
                    <a:pt x="4794" y="7951"/>
                  </a:cubicBezTo>
                  <a:cubicBezTo>
                    <a:pt x="4794" y="7950"/>
                    <a:pt x="4795" y="7949"/>
                    <a:pt x="4795" y="7949"/>
                  </a:cubicBezTo>
                  <a:cubicBezTo>
                    <a:pt x="4797" y="7947"/>
                    <a:pt x="4797" y="7947"/>
                    <a:pt x="4798" y="7945"/>
                  </a:cubicBezTo>
                  <a:cubicBezTo>
                    <a:pt x="4798" y="7945"/>
                    <a:pt x="4799" y="7944"/>
                    <a:pt x="4800" y="7943"/>
                  </a:cubicBezTo>
                  <a:cubicBezTo>
                    <a:pt x="4801" y="7942"/>
                    <a:pt x="4802" y="7940"/>
                    <a:pt x="4803" y="7940"/>
                  </a:cubicBezTo>
                  <a:cubicBezTo>
                    <a:pt x="4804" y="7939"/>
                    <a:pt x="4804" y="7938"/>
                    <a:pt x="4804" y="7938"/>
                  </a:cubicBezTo>
                  <a:cubicBezTo>
                    <a:pt x="4805" y="7937"/>
                    <a:pt x="4806" y="7935"/>
                    <a:pt x="4807" y="7934"/>
                  </a:cubicBezTo>
                  <a:cubicBezTo>
                    <a:pt x="4808" y="7933"/>
                    <a:pt x="4808" y="7933"/>
                    <a:pt x="4809" y="7932"/>
                  </a:cubicBezTo>
                  <a:cubicBezTo>
                    <a:pt x="4810" y="7930"/>
                    <a:pt x="4811" y="7930"/>
                    <a:pt x="4811" y="7928"/>
                  </a:cubicBezTo>
                  <a:cubicBezTo>
                    <a:pt x="4812" y="7927"/>
                    <a:pt x="4813" y="7926"/>
                    <a:pt x="4814" y="7926"/>
                  </a:cubicBezTo>
                  <a:cubicBezTo>
                    <a:pt x="4814" y="7926"/>
                    <a:pt x="4816" y="7924"/>
                    <a:pt x="4816" y="7923"/>
                  </a:cubicBezTo>
                  <a:cubicBezTo>
                    <a:pt x="4817" y="7922"/>
                    <a:pt x="4818" y="7920"/>
                    <a:pt x="4819" y="7919"/>
                  </a:cubicBezTo>
                  <a:cubicBezTo>
                    <a:pt x="4820" y="7918"/>
                    <a:pt x="4821" y="7917"/>
                    <a:pt x="4822" y="7915"/>
                  </a:cubicBezTo>
                  <a:cubicBezTo>
                    <a:pt x="4823" y="7914"/>
                    <a:pt x="4824" y="7913"/>
                    <a:pt x="4825" y="7912"/>
                  </a:cubicBezTo>
                  <a:cubicBezTo>
                    <a:pt x="4825" y="7912"/>
                    <a:pt x="4826" y="7910"/>
                    <a:pt x="4827" y="7910"/>
                  </a:cubicBezTo>
                  <a:cubicBezTo>
                    <a:pt x="4828" y="7908"/>
                    <a:pt x="4829" y="7907"/>
                    <a:pt x="4830" y="7906"/>
                  </a:cubicBezTo>
                  <a:cubicBezTo>
                    <a:pt x="4831" y="7905"/>
                    <a:pt x="4831" y="7905"/>
                    <a:pt x="4832" y="7904"/>
                  </a:cubicBezTo>
                  <a:lnTo>
                    <a:pt x="4834" y="7900"/>
                  </a:lnTo>
                  <a:cubicBezTo>
                    <a:pt x="4835" y="7899"/>
                    <a:pt x="4835" y="7899"/>
                    <a:pt x="4836" y="7899"/>
                  </a:cubicBezTo>
                  <a:cubicBezTo>
                    <a:pt x="4837" y="7897"/>
                    <a:pt x="4838" y="7896"/>
                    <a:pt x="4839" y="7895"/>
                  </a:cubicBezTo>
                  <a:cubicBezTo>
                    <a:pt x="4839" y="7894"/>
                    <a:pt x="4840" y="7893"/>
                    <a:pt x="4841" y="7892"/>
                  </a:cubicBezTo>
                  <a:cubicBezTo>
                    <a:pt x="4842" y="7892"/>
                    <a:pt x="4843" y="7890"/>
                    <a:pt x="4844" y="7889"/>
                  </a:cubicBezTo>
                  <a:cubicBezTo>
                    <a:pt x="4844" y="7888"/>
                    <a:pt x="4845" y="7887"/>
                    <a:pt x="4846" y="7887"/>
                  </a:cubicBezTo>
                  <a:cubicBezTo>
                    <a:pt x="4846" y="7885"/>
                    <a:pt x="4848" y="7884"/>
                    <a:pt x="4849" y="7882"/>
                  </a:cubicBezTo>
                  <a:lnTo>
                    <a:pt x="4850" y="7881"/>
                  </a:lnTo>
                  <a:cubicBezTo>
                    <a:pt x="4852" y="7878"/>
                    <a:pt x="4856" y="7873"/>
                    <a:pt x="4859" y="7870"/>
                  </a:cubicBezTo>
                  <a:cubicBezTo>
                    <a:pt x="4859" y="7869"/>
                    <a:pt x="4860" y="7869"/>
                    <a:pt x="4860" y="7868"/>
                  </a:cubicBezTo>
                  <a:cubicBezTo>
                    <a:pt x="4861" y="7867"/>
                    <a:pt x="4863" y="7865"/>
                    <a:pt x="4864" y="7864"/>
                  </a:cubicBezTo>
                  <a:cubicBezTo>
                    <a:pt x="4864" y="7864"/>
                    <a:pt x="4865" y="7863"/>
                    <a:pt x="4865" y="7863"/>
                  </a:cubicBezTo>
                  <a:cubicBezTo>
                    <a:pt x="4866" y="7861"/>
                    <a:pt x="4867" y="7859"/>
                    <a:pt x="4868" y="7858"/>
                  </a:cubicBezTo>
                  <a:cubicBezTo>
                    <a:pt x="4869" y="7857"/>
                    <a:pt x="4869" y="7857"/>
                    <a:pt x="4870" y="7857"/>
                  </a:cubicBezTo>
                  <a:cubicBezTo>
                    <a:pt x="4871" y="7855"/>
                    <a:pt x="4873" y="7854"/>
                    <a:pt x="4873" y="7852"/>
                  </a:cubicBezTo>
                  <a:cubicBezTo>
                    <a:pt x="4873" y="7851"/>
                    <a:pt x="4874" y="7851"/>
                    <a:pt x="4874" y="7850"/>
                  </a:cubicBezTo>
                  <a:cubicBezTo>
                    <a:pt x="4876" y="7850"/>
                    <a:pt x="4877" y="7848"/>
                    <a:pt x="4879" y="7846"/>
                  </a:cubicBezTo>
                  <a:lnTo>
                    <a:pt x="4880" y="7845"/>
                  </a:lnTo>
                  <a:cubicBezTo>
                    <a:pt x="4886" y="7837"/>
                    <a:pt x="4892" y="7830"/>
                    <a:pt x="4899" y="7822"/>
                  </a:cubicBezTo>
                  <a:cubicBezTo>
                    <a:pt x="4917" y="7799"/>
                    <a:pt x="4935" y="7777"/>
                    <a:pt x="4953" y="7755"/>
                  </a:cubicBezTo>
                  <a:cubicBezTo>
                    <a:pt x="4997" y="7703"/>
                    <a:pt x="4989" y="7624"/>
                    <a:pt x="4936" y="7582"/>
                  </a:cubicBezTo>
                  <a:cubicBezTo>
                    <a:pt x="4913" y="7562"/>
                    <a:pt x="4886" y="7553"/>
                    <a:pt x="4858" y="7553"/>
                  </a:cubicBezTo>
                  <a:close/>
                  <a:moveTo>
                    <a:pt x="37697" y="8677"/>
                  </a:moveTo>
                  <a:cubicBezTo>
                    <a:pt x="37673" y="8677"/>
                    <a:pt x="37647" y="8685"/>
                    <a:pt x="37626" y="8700"/>
                  </a:cubicBezTo>
                  <a:cubicBezTo>
                    <a:pt x="37570" y="8740"/>
                    <a:pt x="37557" y="8818"/>
                    <a:pt x="37597" y="8873"/>
                  </a:cubicBezTo>
                  <a:cubicBezTo>
                    <a:pt x="37598" y="8875"/>
                    <a:pt x="37598" y="8876"/>
                    <a:pt x="37599" y="8876"/>
                  </a:cubicBezTo>
                  <a:cubicBezTo>
                    <a:pt x="37600" y="8878"/>
                    <a:pt x="37601" y="8880"/>
                    <a:pt x="37603" y="8881"/>
                  </a:cubicBezTo>
                  <a:cubicBezTo>
                    <a:pt x="37604" y="8883"/>
                    <a:pt x="37604" y="8883"/>
                    <a:pt x="37605" y="8884"/>
                  </a:cubicBezTo>
                  <a:cubicBezTo>
                    <a:pt x="37605" y="8885"/>
                    <a:pt x="37606" y="8886"/>
                    <a:pt x="37607" y="8887"/>
                  </a:cubicBezTo>
                  <a:cubicBezTo>
                    <a:pt x="37608" y="8889"/>
                    <a:pt x="37608" y="8890"/>
                    <a:pt x="37609" y="8890"/>
                  </a:cubicBezTo>
                  <a:cubicBezTo>
                    <a:pt x="37610" y="8891"/>
                    <a:pt x="37611" y="8892"/>
                    <a:pt x="37612" y="8893"/>
                  </a:cubicBezTo>
                  <a:cubicBezTo>
                    <a:pt x="37612" y="8894"/>
                    <a:pt x="37612" y="8895"/>
                    <a:pt x="37613" y="8897"/>
                  </a:cubicBezTo>
                  <a:cubicBezTo>
                    <a:pt x="37614" y="8897"/>
                    <a:pt x="37615" y="8898"/>
                    <a:pt x="37616" y="8899"/>
                  </a:cubicBezTo>
                  <a:cubicBezTo>
                    <a:pt x="37616" y="8900"/>
                    <a:pt x="37617" y="8901"/>
                    <a:pt x="37618" y="8902"/>
                  </a:cubicBezTo>
                  <a:cubicBezTo>
                    <a:pt x="37618" y="8903"/>
                    <a:pt x="37619" y="8904"/>
                    <a:pt x="37619" y="8905"/>
                  </a:cubicBezTo>
                  <a:cubicBezTo>
                    <a:pt x="37620" y="8906"/>
                    <a:pt x="37621" y="8907"/>
                    <a:pt x="37621" y="8908"/>
                  </a:cubicBezTo>
                  <a:cubicBezTo>
                    <a:pt x="37623" y="8910"/>
                    <a:pt x="37623" y="8910"/>
                    <a:pt x="37624" y="8911"/>
                  </a:cubicBezTo>
                  <a:cubicBezTo>
                    <a:pt x="37625" y="8912"/>
                    <a:pt x="37625" y="8912"/>
                    <a:pt x="37626" y="8913"/>
                  </a:cubicBezTo>
                  <a:cubicBezTo>
                    <a:pt x="37626" y="8915"/>
                    <a:pt x="37627" y="8916"/>
                    <a:pt x="37628" y="8917"/>
                  </a:cubicBezTo>
                  <a:cubicBezTo>
                    <a:pt x="37628" y="8917"/>
                    <a:pt x="37629" y="8917"/>
                    <a:pt x="37629" y="8918"/>
                  </a:cubicBezTo>
                  <a:cubicBezTo>
                    <a:pt x="37632" y="8921"/>
                    <a:pt x="37633" y="8924"/>
                    <a:pt x="37636" y="8927"/>
                  </a:cubicBezTo>
                  <a:cubicBezTo>
                    <a:pt x="37636" y="8928"/>
                    <a:pt x="37636" y="8928"/>
                    <a:pt x="37636" y="8928"/>
                  </a:cubicBezTo>
                  <a:cubicBezTo>
                    <a:pt x="37637" y="8930"/>
                    <a:pt x="37638" y="8931"/>
                    <a:pt x="37639" y="8932"/>
                  </a:cubicBezTo>
                  <a:cubicBezTo>
                    <a:pt x="37639" y="8933"/>
                    <a:pt x="37639" y="8933"/>
                    <a:pt x="37640" y="8934"/>
                  </a:cubicBezTo>
                  <a:lnTo>
                    <a:pt x="37643" y="8938"/>
                  </a:lnTo>
                  <a:cubicBezTo>
                    <a:pt x="37643" y="8938"/>
                    <a:pt x="37644" y="8939"/>
                    <a:pt x="37645" y="8940"/>
                  </a:cubicBezTo>
                  <a:cubicBezTo>
                    <a:pt x="37646" y="8941"/>
                    <a:pt x="37646" y="8942"/>
                    <a:pt x="37647" y="8944"/>
                  </a:cubicBezTo>
                  <a:cubicBezTo>
                    <a:pt x="37647" y="8945"/>
                    <a:pt x="37648" y="8945"/>
                    <a:pt x="37649" y="8946"/>
                  </a:cubicBezTo>
                  <a:cubicBezTo>
                    <a:pt x="37649" y="8947"/>
                    <a:pt x="37650" y="8948"/>
                    <a:pt x="37651" y="8949"/>
                  </a:cubicBezTo>
                  <a:cubicBezTo>
                    <a:pt x="37652" y="8950"/>
                    <a:pt x="37653" y="8951"/>
                    <a:pt x="37653" y="8952"/>
                  </a:cubicBezTo>
                  <a:cubicBezTo>
                    <a:pt x="37653" y="8953"/>
                    <a:pt x="37654" y="8954"/>
                    <a:pt x="37655" y="8955"/>
                  </a:cubicBezTo>
                  <a:cubicBezTo>
                    <a:pt x="37656" y="8956"/>
                    <a:pt x="37657" y="8958"/>
                    <a:pt x="37658" y="8958"/>
                  </a:cubicBezTo>
                  <a:cubicBezTo>
                    <a:pt x="37658" y="8958"/>
                    <a:pt x="37659" y="8960"/>
                    <a:pt x="37660" y="8961"/>
                  </a:cubicBezTo>
                  <a:cubicBezTo>
                    <a:pt x="37660" y="8963"/>
                    <a:pt x="37662" y="8965"/>
                    <a:pt x="37663" y="8966"/>
                  </a:cubicBezTo>
                  <a:cubicBezTo>
                    <a:pt x="37664" y="8967"/>
                    <a:pt x="37665" y="8968"/>
                    <a:pt x="37666" y="8969"/>
                  </a:cubicBezTo>
                  <a:cubicBezTo>
                    <a:pt x="37666" y="8971"/>
                    <a:pt x="37667" y="8972"/>
                    <a:pt x="37667" y="8972"/>
                  </a:cubicBezTo>
                  <a:cubicBezTo>
                    <a:pt x="37668" y="8973"/>
                    <a:pt x="37669" y="8975"/>
                    <a:pt x="37670" y="8975"/>
                  </a:cubicBezTo>
                  <a:cubicBezTo>
                    <a:pt x="37670" y="8977"/>
                    <a:pt x="37671" y="8978"/>
                    <a:pt x="37672" y="8979"/>
                  </a:cubicBezTo>
                  <a:cubicBezTo>
                    <a:pt x="37673" y="8979"/>
                    <a:pt x="37674" y="8980"/>
                    <a:pt x="37674" y="8981"/>
                  </a:cubicBezTo>
                  <a:cubicBezTo>
                    <a:pt x="37674" y="8982"/>
                    <a:pt x="37675" y="8984"/>
                    <a:pt x="37676" y="8985"/>
                  </a:cubicBezTo>
                  <a:cubicBezTo>
                    <a:pt x="37677" y="8986"/>
                    <a:pt x="37677" y="8986"/>
                    <a:pt x="37678" y="8987"/>
                  </a:cubicBezTo>
                  <a:cubicBezTo>
                    <a:pt x="37679" y="8988"/>
                    <a:pt x="37680" y="8989"/>
                    <a:pt x="37681" y="8991"/>
                  </a:cubicBezTo>
                  <a:cubicBezTo>
                    <a:pt x="37681" y="8992"/>
                    <a:pt x="37681" y="8993"/>
                    <a:pt x="37682" y="8993"/>
                  </a:cubicBezTo>
                  <a:cubicBezTo>
                    <a:pt x="37683" y="8994"/>
                    <a:pt x="37684" y="8995"/>
                    <a:pt x="37685" y="8997"/>
                  </a:cubicBezTo>
                  <a:cubicBezTo>
                    <a:pt x="37685" y="8997"/>
                    <a:pt x="37686" y="8999"/>
                    <a:pt x="37687" y="8999"/>
                  </a:cubicBezTo>
                  <a:cubicBezTo>
                    <a:pt x="37688" y="9000"/>
                    <a:pt x="37688" y="9002"/>
                    <a:pt x="37690" y="9004"/>
                  </a:cubicBezTo>
                  <a:cubicBezTo>
                    <a:pt x="37690" y="9004"/>
                    <a:pt x="37690" y="9005"/>
                    <a:pt x="37690" y="9005"/>
                  </a:cubicBezTo>
                  <a:cubicBezTo>
                    <a:pt x="37692" y="9007"/>
                    <a:pt x="37694" y="9009"/>
                    <a:pt x="37694" y="9011"/>
                  </a:cubicBezTo>
                  <a:cubicBezTo>
                    <a:pt x="37695" y="9012"/>
                    <a:pt x="37695" y="9012"/>
                    <a:pt x="37695" y="9012"/>
                  </a:cubicBezTo>
                  <a:cubicBezTo>
                    <a:pt x="37697" y="9014"/>
                    <a:pt x="37698" y="9015"/>
                    <a:pt x="37699" y="9017"/>
                  </a:cubicBezTo>
                  <a:cubicBezTo>
                    <a:pt x="37700" y="9018"/>
                    <a:pt x="37700" y="9018"/>
                    <a:pt x="37701" y="9019"/>
                  </a:cubicBezTo>
                  <a:cubicBezTo>
                    <a:pt x="37701" y="9020"/>
                    <a:pt x="37702" y="9021"/>
                    <a:pt x="37703" y="9023"/>
                  </a:cubicBezTo>
                  <a:cubicBezTo>
                    <a:pt x="37704" y="9024"/>
                    <a:pt x="37704" y="9024"/>
                    <a:pt x="37705" y="9025"/>
                  </a:cubicBezTo>
                  <a:cubicBezTo>
                    <a:pt x="37706" y="9027"/>
                    <a:pt x="37707" y="9027"/>
                    <a:pt x="37708" y="9029"/>
                  </a:cubicBezTo>
                  <a:cubicBezTo>
                    <a:pt x="37708" y="9030"/>
                    <a:pt x="37708" y="9030"/>
                    <a:pt x="37709" y="9031"/>
                  </a:cubicBezTo>
                  <a:cubicBezTo>
                    <a:pt x="37710" y="9033"/>
                    <a:pt x="37711" y="9034"/>
                    <a:pt x="37712" y="9035"/>
                  </a:cubicBezTo>
                  <a:cubicBezTo>
                    <a:pt x="37713" y="9036"/>
                    <a:pt x="37713" y="9036"/>
                    <a:pt x="37713" y="9037"/>
                  </a:cubicBezTo>
                  <a:cubicBezTo>
                    <a:pt x="37715" y="9039"/>
                    <a:pt x="37715" y="9041"/>
                    <a:pt x="37717" y="9042"/>
                  </a:cubicBezTo>
                  <a:lnTo>
                    <a:pt x="37717" y="9043"/>
                  </a:lnTo>
                  <a:cubicBezTo>
                    <a:pt x="37722" y="9049"/>
                    <a:pt x="37726" y="9055"/>
                    <a:pt x="37730" y="9062"/>
                  </a:cubicBezTo>
                  <a:lnTo>
                    <a:pt x="37730" y="9062"/>
                  </a:lnTo>
                  <a:cubicBezTo>
                    <a:pt x="37732" y="9064"/>
                    <a:pt x="37734" y="9066"/>
                    <a:pt x="37735" y="9068"/>
                  </a:cubicBezTo>
                  <a:lnTo>
                    <a:pt x="37736" y="9069"/>
                  </a:lnTo>
                  <a:cubicBezTo>
                    <a:pt x="37736" y="9070"/>
                    <a:pt x="37738" y="9072"/>
                    <a:pt x="37739" y="9075"/>
                  </a:cubicBezTo>
                  <a:lnTo>
                    <a:pt x="37740" y="9075"/>
                  </a:lnTo>
                  <a:cubicBezTo>
                    <a:pt x="37741" y="9077"/>
                    <a:pt x="37743" y="9079"/>
                    <a:pt x="37743" y="9081"/>
                  </a:cubicBezTo>
                  <a:lnTo>
                    <a:pt x="37744" y="9081"/>
                  </a:lnTo>
                  <a:cubicBezTo>
                    <a:pt x="37860" y="9248"/>
                    <a:pt x="37974" y="9416"/>
                    <a:pt x="38086" y="9586"/>
                  </a:cubicBezTo>
                  <a:cubicBezTo>
                    <a:pt x="38109" y="9622"/>
                    <a:pt x="38149" y="9642"/>
                    <a:pt x="38190" y="9642"/>
                  </a:cubicBezTo>
                  <a:cubicBezTo>
                    <a:pt x="38212" y="9642"/>
                    <a:pt x="38236" y="9636"/>
                    <a:pt x="38257" y="9622"/>
                  </a:cubicBezTo>
                  <a:cubicBezTo>
                    <a:pt x="38314" y="9585"/>
                    <a:pt x="38330" y="9508"/>
                    <a:pt x="38293" y="9451"/>
                  </a:cubicBezTo>
                  <a:cubicBezTo>
                    <a:pt x="38134" y="9208"/>
                    <a:pt x="37967" y="8965"/>
                    <a:pt x="37798" y="8729"/>
                  </a:cubicBezTo>
                  <a:cubicBezTo>
                    <a:pt x="37774" y="8695"/>
                    <a:pt x="37736" y="8677"/>
                    <a:pt x="37697" y="8677"/>
                  </a:cubicBezTo>
                  <a:close/>
                  <a:moveTo>
                    <a:pt x="3644" y="9179"/>
                  </a:moveTo>
                  <a:cubicBezTo>
                    <a:pt x="3604" y="9179"/>
                    <a:pt x="3565" y="9199"/>
                    <a:pt x="3541" y="9234"/>
                  </a:cubicBezTo>
                  <a:cubicBezTo>
                    <a:pt x="3379" y="9475"/>
                    <a:pt x="3220" y="9722"/>
                    <a:pt x="3068" y="9970"/>
                  </a:cubicBezTo>
                  <a:cubicBezTo>
                    <a:pt x="3032" y="10028"/>
                    <a:pt x="3050" y="10104"/>
                    <a:pt x="3108" y="10140"/>
                  </a:cubicBezTo>
                  <a:cubicBezTo>
                    <a:pt x="3129" y="10152"/>
                    <a:pt x="3151" y="10158"/>
                    <a:pt x="3173" y="10158"/>
                  </a:cubicBezTo>
                  <a:cubicBezTo>
                    <a:pt x="3215" y="10158"/>
                    <a:pt x="3256" y="10137"/>
                    <a:pt x="3278" y="10099"/>
                  </a:cubicBezTo>
                  <a:cubicBezTo>
                    <a:pt x="3280" y="10097"/>
                    <a:pt x="3281" y="10094"/>
                    <a:pt x="3283" y="10093"/>
                  </a:cubicBezTo>
                  <a:cubicBezTo>
                    <a:pt x="3283" y="10092"/>
                    <a:pt x="3283" y="10092"/>
                    <a:pt x="3283" y="10091"/>
                  </a:cubicBezTo>
                  <a:cubicBezTo>
                    <a:pt x="3284" y="10089"/>
                    <a:pt x="3285" y="10087"/>
                    <a:pt x="3287" y="10086"/>
                  </a:cubicBezTo>
                  <a:lnTo>
                    <a:pt x="3287" y="10085"/>
                  </a:lnTo>
                  <a:cubicBezTo>
                    <a:pt x="3289" y="10083"/>
                    <a:pt x="3290" y="10081"/>
                    <a:pt x="3290" y="10080"/>
                  </a:cubicBezTo>
                  <a:lnTo>
                    <a:pt x="3291" y="10078"/>
                  </a:lnTo>
                  <a:lnTo>
                    <a:pt x="3295" y="10073"/>
                  </a:lnTo>
                  <a:lnTo>
                    <a:pt x="3295" y="10072"/>
                  </a:lnTo>
                  <a:cubicBezTo>
                    <a:pt x="3441" y="9835"/>
                    <a:pt x="3592" y="9602"/>
                    <a:pt x="3746" y="9371"/>
                  </a:cubicBezTo>
                  <a:cubicBezTo>
                    <a:pt x="3785" y="9316"/>
                    <a:pt x="3770" y="9239"/>
                    <a:pt x="3713" y="9200"/>
                  </a:cubicBezTo>
                  <a:cubicBezTo>
                    <a:pt x="3691" y="9186"/>
                    <a:pt x="3668" y="9179"/>
                    <a:pt x="3644" y="9179"/>
                  </a:cubicBezTo>
                  <a:close/>
                  <a:moveTo>
                    <a:pt x="38797" y="10383"/>
                  </a:moveTo>
                  <a:cubicBezTo>
                    <a:pt x="38776" y="10383"/>
                    <a:pt x="38755" y="10388"/>
                    <a:pt x="38735" y="10399"/>
                  </a:cubicBezTo>
                  <a:cubicBezTo>
                    <a:pt x="38677" y="10433"/>
                    <a:pt x="38656" y="10508"/>
                    <a:pt x="38691" y="10568"/>
                  </a:cubicBezTo>
                  <a:cubicBezTo>
                    <a:pt x="38729" y="10635"/>
                    <a:pt x="38768" y="10702"/>
                    <a:pt x="38805" y="10769"/>
                  </a:cubicBezTo>
                  <a:cubicBezTo>
                    <a:pt x="38807" y="10771"/>
                    <a:pt x="38808" y="10774"/>
                    <a:pt x="38809" y="10775"/>
                  </a:cubicBezTo>
                  <a:lnTo>
                    <a:pt x="38809" y="10776"/>
                  </a:lnTo>
                  <a:cubicBezTo>
                    <a:pt x="38810" y="10778"/>
                    <a:pt x="38811" y="10781"/>
                    <a:pt x="38813" y="10782"/>
                  </a:cubicBezTo>
                  <a:lnTo>
                    <a:pt x="38813" y="10783"/>
                  </a:lnTo>
                  <a:cubicBezTo>
                    <a:pt x="38814" y="10785"/>
                    <a:pt x="38816" y="10787"/>
                    <a:pt x="38816" y="10789"/>
                  </a:cubicBezTo>
                  <a:cubicBezTo>
                    <a:pt x="38821" y="10796"/>
                    <a:pt x="38824" y="10803"/>
                    <a:pt x="38828" y="10810"/>
                  </a:cubicBezTo>
                  <a:cubicBezTo>
                    <a:pt x="38828" y="10810"/>
                    <a:pt x="38828" y="10810"/>
                    <a:pt x="38829" y="10810"/>
                  </a:cubicBezTo>
                  <a:cubicBezTo>
                    <a:pt x="38830" y="10812"/>
                    <a:pt x="38830" y="10814"/>
                    <a:pt x="38831" y="10816"/>
                  </a:cubicBezTo>
                  <a:cubicBezTo>
                    <a:pt x="38831" y="10817"/>
                    <a:pt x="38832" y="10817"/>
                    <a:pt x="38832" y="10818"/>
                  </a:cubicBezTo>
                  <a:cubicBezTo>
                    <a:pt x="38833" y="10819"/>
                    <a:pt x="38834" y="10821"/>
                    <a:pt x="38835" y="10823"/>
                  </a:cubicBezTo>
                  <a:cubicBezTo>
                    <a:pt x="38836" y="10824"/>
                    <a:pt x="38836" y="10824"/>
                    <a:pt x="38837" y="10824"/>
                  </a:cubicBezTo>
                  <a:cubicBezTo>
                    <a:pt x="38837" y="10826"/>
                    <a:pt x="38838" y="10827"/>
                    <a:pt x="38839" y="10829"/>
                  </a:cubicBezTo>
                  <a:cubicBezTo>
                    <a:pt x="38839" y="10830"/>
                    <a:pt x="38839" y="10831"/>
                    <a:pt x="38840" y="10831"/>
                  </a:cubicBezTo>
                  <a:cubicBezTo>
                    <a:pt x="38841" y="10832"/>
                    <a:pt x="38842" y="10834"/>
                    <a:pt x="38843" y="10836"/>
                  </a:cubicBezTo>
                  <a:cubicBezTo>
                    <a:pt x="38843" y="10837"/>
                    <a:pt x="38843" y="10837"/>
                    <a:pt x="38844" y="10837"/>
                  </a:cubicBezTo>
                  <a:cubicBezTo>
                    <a:pt x="38846" y="10842"/>
                    <a:pt x="38848" y="10846"/>
                    <a:pt x="38851" y="10851"/>
                  </a:cubicBezTo>
                  <a:lnTo>
                    <a:pt x="38851" y="10851"/>
                  </a:lnTo>
                  <a:cubicBezTo>
                    <a:pt x="38852" y="10853"/>
                    <a:pt x="38853" y="10855"/>
                    <a:pt x="38854" y="10857"/>
                  </a:cubicBezTo>
                  <a:cubicBezTo>
                    <a:pt x="38855" y="10858"/>
                    <a:pt x="38855" y="10858"/>
                    <a:pt x="38856" y="10858"/>
                  </a:cubicBezTo>
                  <a:cubicBezTo>
                    <a:pt x="38857" y="10860"/>
                    <a:pt x="38858" y="10862"/>
                    <a:pt x="38858" y="10863"/>
                  </a:cubicBezTo>
                  <a:cubicBezTo>
                    <a:pt x="38858" y="10865"/>
                    <a:pt x="38858" y="10865"/>
                    <a:pt x="38859" y="10865"/>
                  </a:cubicBezTo>
                  <a:cubicBezTo>
                    <a:pt x="38860" y="10867"/>
                    <a:pt x="38861" y="10868"/>
                    <a:pt x="38861" y="10870"/>
                  </a:cubicBezTo>
                  <a:cubicBezTo>
                    <a:pt x="38862" y="10871"/>
                    <a:pt x="38862" y="10871"/>
                    <a:pt x="38863" y="10872"/>
                  </a:cubicBezTo>
                  <a:lnTo>
                    <a:pt x="38865" y="10876"/>
                  </a:lnTo>
                  <a:cubicBezTo>
                    <a:pt x="38865" y="10877"/>
                    <a:pt x="38866" y="10878"/>
                    <a:pt x="38866" y="10879"/>
                  </a:cubicBezTo>
                  <a:cubicBezTo>
                    <a:pt x="38867" y="10880"/>
                    <a:pt x="38868" y="10882"/>
                    <a:pt x="38869" y="10884"/>
                  </a:cubicBezTo>
                  <a:lnTo>
                    <a:pt x="38870" y="10885"/>
                  </a:lnTo>
                  <a:cubicBezTo>
                    <a:pt x="38871" y="10887"/>
                    <a:pt x="38872" y="10889"/>
                    <a:pt x="38873" y="10892"/>
                  </a:cubicBezTo>
                  <a:lnTo>
                    <a:pt x="38874" y="10892"/>
                  </a:lnTo>
                  <a:cubicBezTo>
                    <a:pt x="38875" y="10893"/>
                    <a:pt x="38876" y="10896"/>
                    <a:pt x="38877" y="10898"/>
                  </a:cubicBezTo>
                  <a:cubicBezTo>
                    <a:pt x="38878" y="10899"/>
                    <a:pt x="38878" y="10899"/>
                    <a:pt x="38878" y="10899"/>
                  </a:cubicBezTo>
                  <a:cubicBezTo>
                    <a:pt x="38879" y="10901"/>
                    <a:pt x="38880" y="10903"/>
                    <a:pt x="38880" y="10904"/>
                  </a:cubicBezTo>
                  <a:cubicBezTo>
                    <a:pt x="38881" y="10906"/>
                    <a:pt x="38881" y="10906"/>
                    <a:pt x="38882" y="10906"/>
                  </a:cubicBezTo>
                  <a:cubicBezTo>
                    <a:pt x="38883" y="10908"/>
                    <a:pt x="38884" y="10909"/>
                    <a:pt x="38885" y="10911"/>
                  </a:cubicBezTo>
                  <a:cubicBezTo>
                    <a:pt x="38885" y="10912"/>
                    <a:pt x="38885" y="10912"/>
                    <a:pt x="38885" y="10913"/>
                  </a:cubicBezTo>
                  <a:cubicBezTo>
                    <a:pt x="38886" y="10914"/>
                    <a:pt x="38887" y="10916"/>
                    <a:pt x="38888" y="10917"/>
                  </a:cubicBezTo>
                  <a:cubicBezTo>
                    <a:pt x="38888" y="10918"/>
                    <a:pt x="38889" y="10919"/>
                    <a:pt x="38889" y="10920"/>
                  </a:cubicBezTo>
                  <a:lnTo>
                    <a:pt x="38892" y="10924"/>
                  </a:lnTo>
                  <a:cubicBezTo>
                    <a:pt x="38892" y="10925"/>
                    <a:pt x="38892" y="10926"/>
                    <a:pt x="38892" y="10926"/>
                  </a:cubicBezTo>
                  <a:cubicBezTo>
                    <a:pt x="38895" y="10930"/>
                    <a:pt x="38898" y="10934"/>
                    <a:pt x="38899" y="10939"/>
                  </a:cubicBezTo>
                  <a:lnTo>
                    <a:pt x="38900" y="10940"/>
                  </a:lnTo>
                  <a:cubicBezTo>
                    <a:pt x="38901" y="10941"/>
                    <a:pt x="38902" y="10943"/>
                    <a:pt x="38904" y="10946"/>
                  </a:cubicBezTo>
                  <a:cubicBezTo>
                    <a:pt x="38904" y="10946"/>
                    <a:pt x="38904" y="10947"/>
                    <a:pt x="38905" y="10947"/>
                  </a:cubicBezTo>
                  <a:cubicBezTo>
                    <a:pt x="38906" y="10948"/>
                    <a:pt x="38906" y="10950"/>
                    <a:pt x="38907" y="10952"/>
                  </a:cubicBezTo>
                  <a:cubicBezTo>
                    <a:pt x="38907" y="10953"/>
                    <a:pt x="38907" y="10953"/>
                    <a:pt x="38908" y="10954"/>
                  </a:cubicBezTo>
                  <a:cubicBezTo>
                    <a:pt x="38909" y="10955"/>
                    <a:pt x="38910" y="10957"/>
                    <a:pt x="38911" y="10959"/>
                  </a:cubicBezTo>
                  <a:cubicBezTo>
                    <a:pt x="38911" y="10959"/>
                    <a:pt x="38912" y="10960"/>
                    <a:pt x="38912" y="10961"/>
                  </a:cubicBezTo>
                  <a:cubicBezTo>
                    <a:pt x="38913" y="10962"/>
                    <a:pt x="38913" y="10963"/>
                    <a:pt x="38914" y="10965"/>
                  </a:cubicBezTo>
                  <a:cubicBezTo>
                    <a:pt x="38914" y="10966"/>
                    <a:pt x="38915" y="10966"/>
                    <a:pt x="38915" y="10967"/>
                  </a:cubicBezTo>
                  <a:cubicBezTo>
                    <a:pt x="38916" y="10968"/>
                    <a:pt x="38917" y="10970"/>
                    <a:pt x="38919" y="10973"/>
                  </a:cubicBezTo>
                  <a:lnTo>
                    <a:pt x="38919" y="10974"/>
                  </a:lnTo>
                  <a:cubicBezTo>
                    <a:pt x="38920" y="10975"/>
                    <a:pt x="38921" y="10978"/>
                    <a:pt x="38922" y="10980"/>
                  </a:cubicBezTo>
                  <a:lnTo>
                    <a:pt x="38923" y="10981"/>
                  </a:lnTo>
                  <a:cubicBezTo>
                    <a:pt x="38924" y="10982"/>
                    <a:pt x="38925" y="10984"/>
                    <a:pt x="38926" y="10987"/>
                  </a:cubicBezTo>
                  <a:cubicBezTo>
                    <a:pt x="38926" y="10987"/>
                    <a:pt x="38926" y="10988"/>
                    <a:pt x="38926" y="10988"/>
                  </a:cubicBezTo>
                  <a:cubicBezTo>
                    <a:pt x="38927" y="10989"/>
                    <a:pt x="38928" y="10991"/>
                    <a:pt x="38929" y="10993"/>
                  </a:cubicBezTo>
                  <a:cubicBezTo>
                    <a:pt x="38930" y="10994"/>
                    <a:pt x="38930" y="10995"/>
                    <a:pt x="38931" y="10995"/>
                  </a:cubicBezTo>
                  <a:cubicBezTo>
                    <a:pt x="38932" y="10996"/>
                    <a:pt x="38933" y="10998"/>
                    <a:pt x="38933" y="11000"/>
                  </a:cubicBezTo>
                  <a:cubicBezTo>
                    <a:pt x="38933" y="11001"/>
                    <a:pt x="38933" y="11001"/>
                    <a:pt x="38934" y="11002"/>
                  </a:cubicBezTo>
                  <a:cubicBezTo>
                    <a:pt x="38935" y="11003"/>
                    <a:pt x="38936" y="11004"/>
                    <a:pt x="38937" y="11006"/>
                  </a:cubicBezTo>
                  <a:cubicBezTo>
                    <a:pt x="38937" y="11007"/>
                    <a:pt x="38937" y="11007"/>
                    <a:pt x="38938" y="11009"/>
                  </a:cubicBezTo>
                  <a:cubicBezTo>
                    <a:pt x="38939" y="11009"/>
                    <a:pt x="38940" y="11011"/>
                    <a:pt x="38940" y="11013"/>
                  </a:cubicBezTo>
                  <a:cubicBezTo>
                    <a:pt x="38940" y="11014"/>
                    <a:pt x="38941" y="11014"/>
                    <a:pt x="38941" y="11015"/>
                  </a:cubicBezTo>
                  <a:cubicBezTo>
                    <a:pt x="38942" y="11016"/>
                    <a:pt x="38944" y="11019"/>
                    <a:pt x="38945" y="11021"/>
                  </a:cubicBezTo>
                  <a:cubicBezTo>
                    <a:pt x="38946" y="11023"/>
                    <a:pt x="38947" y="11025"/>
                    <a:pt x="38948" y="11028"/>
                  </a:cubicBezTo>
                  <a:cubicBezTo>
                    <a:pt x="38949" y="11029"/>
                    <a:pt x="38949" y="11029"/>
                    <a:pt x="38949" y="11029"/>
                  </a:cubicBezTo>
                  <a:cubicBezTo>
                    <a:pt x="38950" y="11030"/>
                    <a:pt x="38951" y="11032"/>
                    <a:pt x="38952" y="11034"/>
                  </a:cubicBezTo>
                  <a:cubicBezTo>
                    <a:pt x="38953" y="11035"/>
                    <a:pt x="38953" y="11036"/>
                    <a:pt x="38954" y="11037"/>
                  </a:cubicBezTo>
                  <a:cubicBezTo>
                    <a:pt x="38954" y="11037"/>
                    <a:pt x="38954" y="11039"/>
                    <a:pt x="38955" y="11041"/>
                  </a:cubicBezTo>
                  <a:cubicBezTo>
                    <a:pt x="38956" y="11041"/>
                    <a:pt x="38956" y="11042"/>
                    <a:pt x="38957" y="11043"/>
                  </a:cubicBezTo>
                  <a:cubicBezTo>
                    <a:pt x="38958" y="11044"/>
                    <a:pt x="38958" y="11045"/>
                    <a:pt x="38959" y="11047"/>
                  </a:cubicBezTo>
                  <a:cubicBezTo>
                    <a:pt x="38960" y="11048"/>
                    <a:pt x="38960" y="11048"/>
                    <a:pt x="38961" y="11050"/>
                  </a:cubicBezTo>
                  <a:cubicBezTo>
                    <a:pt x="38961" y="11051"/>
                    <a:pt x="38962" y="11052"/>
                    <a:pt x="38963" y="11054"/>
                  </a:cubicBezTo>
                  <a:cubicBezTo>
                    <a:pt x="38963" y="11055"/>
                    <a:pt x="38963" y="11055"/>
                    <a:pt x="38964" y="11056"/>
                  </a:cubicBezTo>
                  <a:cubicBezTo>
                    <a:pt x="38965" y="11058"/>
                    <a:pt x="38966" y="11059"/>
                    <a:pt x="38967" y="11061"/>
                  </a:cubicBezTo>
                  <a:cubicBezTo>
                    <a:pt x="38967" y="11062"/>
                    <a:pt x="38967" y="11062"/>
                    <a:pt x="38968" y="11063"/>
                  </a:cubicBezTo>
                  <a:cubicBezTo>
                    <a:pt x="38968" y="11065"/>
                    <a:pt x="38970" y="11067"/>
                    <a:pt x="38971" y="11069"/>
                  </a:cubicBezTo>
                  <a:cubicBezTo>
                    <a:pt x="38972" y="11071"/>
                    <a:pt x="38974" y="11073"/>
                    <a:pt x="38975" y="11075"/>
                  </a:cubicBezTo>
                  <a:cubicBezTo>
                    <a:pt x="38975" y="11076"/>
                    <a:pt x="38975" y="11077"/>
                    <a:pt x="38975" y="11078"/>
                  </a:cubicBezTo>
                  <a:cubicBezTo>
                    <a:pt x="38976" y="11078"/>
                    <a:pt x="38977" y="11080"/>
                    <a:pt x="38978" y="11082"/>
                  </a:cubicBezTo>
                  <a:cubicBezTo>
                    <a:pt x="38978" y="11083"/>
                    <a:pt x="38979" y="11084"/>
                    <a:pt x="38979" y="11084"/>
                  </a:cubicBezTo>
                  <a:cubicBezTo>
                    <a:pt x="38980" y="11085"/>
                    <a:pt x="38981" y="11087"/>
                    <a:pt x="38981" y="11088"/>
                  </a:cubicBezTo>
                  <a:cubicBezTo>
                    <a:pt x="38982" y="11090"/>
                    <a:pt x="38982" y="11090"/>
                    <a:pt x="38982" y="11091"/>
                  </a:cubicBezTo>
                  <a:cubicBezTo>
                    <a:pt x="38983" y="11092"/>
                    <a:pt x="38984" y="11093"/>
                    <a:pt x="38985" y="11095"/>
                  </a:cubicBezTo>
                  <a:cubicBezTo>
                    <a:pt x="38986" y="11096"/>
                    <a:pt x="38986" y="11096"/>
                    <a:pt x="38986" y="11097"/>
                  </a:cubicBezTo>
                  <a:cubicBezTo>
                    <a:pt x="38987" y="11099"/>
                    <a:pt x="38988" y="11100"/>
                    <a:pt x="38988" y="11101"/>
                  </a:cubicBezTo>
                  <a:cubicBezTo>
                    <a:pt x="38989" y="11102"/>
                    <a:pt x="38989" y="11103"/>
                    <a:pt x="38989" y="11104"/>
                  </a:cubicBezTo>
                  <a:cubicBezTo>
                    <a:pt x="38991" y="11106"/>
                    <a:pt x="38992" y="11107"/>
                    <a:pt x="38993" y="11109"/>
                  </a:cubicBezTo>
                  <a:lnTo>
                    <a:pt x="38993" y="11110"/>
                  </a:lnTo>
                  <a:cubicBezTo>
                    <a:pt x="38995" y="11113"/>
                    <a:pt x="38995" y="11114"/>
                    <a:pt x="38996" y="11117"/>
                  </a:cubicBezTo>
                  <a:cubicBezTo>
                    <a:pt x="38997" y="11117"/>
                    <a:pt x="38997" y="11118"/>
                    <a:pt x="38998" y="11119"/>
                  </a:cubicBezTo>
                  <a:cubicBezTo>
                    <a:pt x="38999" y="11120"/>
                    <a:pt x="39000" y="11121"/>
                    <a:pt x="39000" y="11123"/>
                  </a:cubicBezTo>
                  <a:cubicBezTo>
                    <a:pt x="39001" y="11124"/>
                    <a:pt x="39002" y="11125"/>
                    <a:pt x="39002" y="11126"/>
                  </a:cubicBezTo>
                  <a:cubicBezTo>
                    <a:pt x="39002" y="11126"/>
                    <a:pt x="39003" y="11128"/>
                    <a:pt x="39003" y="11129"/>
                  </a:cubicBezTo>
                  <a:cubicBezTo>
                    <a:pt x="39004" y="11131"/>
                    <a:pt x="39004" y="11131"/>
                    <a:pt x="39005" y="11133"/>
                  </a:cubicBezTo>
                  <a:cubicBezTo>
                    <a:pt x="39006" y="11133"/>
                    <a:pt x="39007" y="11134"/>
                    <a:pt x="39007" y="11136"/>
                  </a:cubicBezTo>
                  <a:cubicBezTo>
                    <a:pt x="39008" y="11137"/>
                    <a:pt x="39008" y="11138"/>
                    <a:pt x="39009" y="11139"/>
                  </a:cubicBezTo>
                  <a:cubicBezTo>
                    <a:pt x="39009" y="11140"/>
                    <a:pt x="39009" y="11141"/>
                    <a:pt x="39010" y="11142"/>
                  </a:cubicBezTo>
                  <a:cubicBezTo>
                    <a:pt x="39011" y="11143"/>
                    <a:pt x="39011" y="11144"/>
                    <a:pt x="39012" y="11146"/>
                  </a:cubicBezTo>
                  <a:cubicBezTo>
                    <a:pt x="39013" y="11147"/>
                    <a:pt x="39013" y="11147"/>
                    <a:pt x="39014" y="11148"/>
                  </a:cubicBezTo>
                  <a:cubicBezTo>
                    <a:pt x="39015" y="11149"/>
                    <a:pt x="39015" y="11151"/>
                    <a:pt x="39016" y="11152"/>
                  </a:cubicBezTo>
                  <a:cubicBezTo>
                    <a:pt x="39016" y="11153"/>
                    <a:pt x="39016" y="11154"/>
                    <a:pt x="39017" y="11154"/>
                  </a:cubicBezTo>
                  <a:cubicBezTo>
                    <a:pt x="39018" y="11157"/>
                    <a:pt x="39020" y="11161"/>
                    <a:pt x="39022" y="11163"/>
                  </a:cubicBezTo>
                  <a:cubicBezTo>
                    <a:pt x="39022" y="11164"/>
                    <a:pt x="39022" y="11164"/>
                    <a:pt x="39023" y="11164"/>
                  </a:cubicBezTo>
                  <a:cubicBezTo>
                    <a:pt x="39023" y="11165"/>
                    <a:pt x="39024" y="11168"/>
                    <a:pt x="39024" y="11169"/>
                  </a:cubicBezTo>
                  <a:cubicBezTo>
                    <a:pt x="39025" y="11169"/>
                    <a:pt x="39025" y="11170"/>
                    <a:pt x="39025" y="11170"/>
                  </a:cubicBezTo>
                  <a:cubicBezTo>
                    <a:pt x="39026" y="11172"/>
                    <a:pt x="39027" y="11174"/>
                    <a:pt x="39028" y="11175"/>
                  </a:cubicBezTo>
                  <a:cubicBezTo>
                    <a:pt x="39029" y="11175"/>
                    <a:pt x="39029" y="11176"/>
                    <a:pt x="39029" y="11176"/>
                  </a:cubicBezTo>
                  <a:cubicBezTo>
                    <a:pt x="39030" y="11178"/>
                    <a:pt x="39030" y="11180"/>
                    <a:pt x="39031" y="11182"/>
                  </a:cubicBezTo>
                  <a:lnTo>
                    <a:pt x="39032" y="11183"/>
                  </a:lnTo>
                  <a:cubicBezTo>
                    <a:pt x="39033" y="11184"/>
                    <a:pt x="39034" y="11186"/>
                    <a:pt x="39035" y="11188"/>
                  </a:cubicBezTo>
                  <a:cubicBezTo>
                    <a:pt x="39035" y="11188"/>
                    <a:pt x="39035" y="11188"/>
                    <a:pt x="39035" y="11188"/>
                  </a:cubicBezTo>
                  <a:cubicBezTo>
                    <a:pt x="39059" y="11234"/>
                    <a:pt x="39084" y="11280"/>
                    <a:pt x="39108" y="11326"/>
                  </a:cubicBezTo>
                  <a:cubicBezTo>
                    <a:pt x="39130" y="11367"/>
                    <a:pt x="39173" y="11392"/>
                    <a:pt x="39217" y="11392"/>
                  </a:cubicBezTo>
                  <a:cubicBezTo>
                    <a:pt x="39236" y="11392"/>
                    <a:pt x="39257" y="11388"/>
                    <a:pt x="39275" y="11378"/>
                  </a:cubicBezTo>
                  <a:cubicBezTo>
                    <a:pt x="39335" y="11346"/>
                    <a:pt x="39359" y="11271"/>
                    <a:pt x="39326" y="11211"/>
                  </a:cubicBezTo>
                  <a:cubicBezTo>
                    <a:pt x="39192" y="10954"/>
                    <a:pt x="39050" y="10695"/>
                    <a:pt x="38905" y="10444"/>
                  </a:cubicBezTo>
                  <a:cubicBezTo>
                    <a:pt x="38882" y="10404"/>
                    <a:pt x="38840" y="10383"/>
                    <a:pt x="38797" y="10383"/>
                  </a:cubicBezTo>
                  <a:close/>
                  <a:moveTo>
                    <a:pt x="2595" y="10916"/>
                  </a:moveTo>
                  <a:cubicBezTo>
                    <a:pt x="2550" y="10916"/>
                    <a:pt x="2508" y="10940"/>
                    <a:pt x="2485" y="10981"/>
                  </a:cubicBezTo>
                  <a:cubicBezTo>
                    <a:pt x="2347" y="11237"/>
                    <a:pt x="2213" y="11498"/>
                    <a:pt x="2086" y="11760"/>
                  </a:cubicBezTo>
                  <a:cubicBezTo>
                    <a:pt x="2057" y="11821"/>
                    <a:pt x="2082" y="11895"/>
                    <a:pt x="2143" y="11925"/>
                  </a:cubicBezTo>
                  <a:cubicBezTo>
                    <a:pt x="2161" y="11933"/>
                    <a:pt x="2179" y="11938"/>
                    <a:pt x="2197" y="11938"/>
                  </a:cubicBezTo>
                  <a:cubicBezTo>
                    <a:pt x="2244" y="11938"/>
                    <a:pt x="2287" y="11912"/>
                    <a:pt x="2308" y="11869"/>
                  </a:cubicBezTo>
                  <a:cubicBezTo>
                    <a:pt x="2347" y="11789"/>
                    <a:pt x="2386" y="11710"/>
                    <a:pt x="2425" y="11631"/>
                  </a:cubicBezTo>
                  <a:lnTo>
                    <a:pt x="2426" y="11631"/>
                  </a:lnTo>
                  <a:cubicBezTo>
                    <a:pt x="2427" y="11629"/>
                    <a:pt x="2428" y="11627"/>
                    <a:pt x="2429" y="11625"/>
                  </a:cubicBezTo>
                  <a:cubicBezTo>
                    <a:pt x="2435" y="11614"/>
                    <a:pt x="2441" y="11601"/>
                    <a:pt x="2447" y="11589"/>
                  </a:cubicBezTo>
                  <a:cubicBezTo>
                    <a:pt x="2448" y="11587"/>
                    <a:pt x="2449" y="11586"/>
                    <a:pt x="2450" y="11583"/>
                  </a:cubicBezTo>
                  <a:lnTo>
                    <a:pt x="2451" y="11583"/>
                  </a:lnTo>
                  <a:cubicBezTo>
                    <a:pt x="2451" y="11581"/>
                    <a:pt x="2452" y="11579"/>
                    <a:pt x="2453" y="11577"/>
                  </a:cubicBezTo>
                  <a:lnTo>
                    <a:pt x="2453" y="11576"/>
                  </a:lnTo>
                  <a:cubicBezTo>
                    <a:pt x="2457" y="11569"/>
                    <a:pt x="2462" y="11560"/>
                    <a:pt x="2465" y="11553"/>
                  </a:cubicBezTo>
                  <a:cubicBezTo>
                    <a:pt x="2466" y="11551"/>
                    <a:pt x="2467" y="11549"/>
                    <a:pt x="2468" y="11547"/>
                  </a:cubicBezTo>
                  <a:cubicBezTo>
                    <a:pt x="2468" y="11547"/>
                    <a:pt x="2468" y="11546"/>
                    <a:pt x="2469" y="11546"/>
                  </a:cubicBezTo>
                  <a:cubicBezTo>
                    <a:pt x="2470" y="11545"/>
                    <a:pt x="2471" y="11543"/>
                    <a:pt x="2471" y="11541"/>
                  </a:cubicBezTo>
                  <a:cubicBezTo>
                    <a:pt x="2471" y="11541"/>
                    <a:pt x="2471" y="11540"/>
                    <a:pt x="2471" y="11540"/>
                  </a:cubicBezTo>
                  <a:cubicBezTo>
                    <a:pt x="2472" y="11539"/>
                    <a:pt x="2473" y="11537"/>
                    <a:pt x="2474" y="11535"/>
                  </a:cubicBezTo>
                  <a:cubicBezTo>
                    <a:pt x="2474" y="11535"/>
                    <a:pt x="2475" y="11534"/>
                    <a:pt x="2475" y="11534"/>
                  </a:cubicBezTo>
                  <a:cubicBezTo>
                    <a:pt x="2476" y="11533"/>
                    <a:pt x="2477" y="11531"/>
                    <a:pt x="2478" y="11529"/>
                  </a:cubicBezTo>
                  <a:cubicBezTo>
                    <a:pt x="2482" y="11520"/>
                    <a:pt x="2485" y="11513"/>
                    <a:pt x="2490" y="11505"/>
                  </a:cubicBezTo>
                  <a:cubicBezTo>
                    <a:pt x="2491" y="11503"/>
                    <a:pt x="2492" y="11501"/>
                    <a:pt x="2492" y="11499"/>
                  </a:cubicBezTo>
                  <a:cubicBezTo>
                    <a:pt x="2492" y="11498"/>
                    <a:pt x="2492" y="11498"/>
                    <a:pt x="2493" y="11498"/>
                  </a:cubicBezTo>
                  <a:cubicBezTo>
                    <a:pt x="2494" y="11497"/>
                    <a:pt x="2495" y="11495"/>
                    <a:pt x="2496" y="11493"/>
                  </a:cubicBezTo>
                  <a:cubicBezTo>
                    <a:pt x="2496" y="11492"/>
                    <a:pt x="2496" y="11492"/>
                    <a:pt x="2496" y="11492"/>
                  </a:cubicBezTo>
                  <a:cubicBezTo>
                    <a:pt x="2497" y="11491"/>
                    <a:pt x="2498" y="11489"/>
                    <a:pt x="2499" y="11487"/>
                  </a:cubicBezTo>
                  <a:cubicBezTo>
                    <a:pt x="2499" y="11486"/>
                    <a:pt x="2499" y="11486"/>
                    <a:pt x="2499" y="11486"/>
                  </a:cubicBezTo>
                  <a:cubicBezTo>
                    <a:pt x="2504" y="11477"/>
                    <a:pt x="2509" y="11467"/>
                    <a:pt x="2514" y="11457"/>
                  </a:cubicBezTo>
                  <a:cubicBezTo>
                    <a:pt x="2515" y="11455"/>
                    <a:pt x="2517" y="11452"/>
                    <a:pt x="2518" y="11450"/>
                  </a:cubicBezTo>
                  <a:cubicBezTo>
                    <a:pt x="2519" y="11449"/>
                    <a:pt x="2519" y="11446"/>
                    <a:pt x="2520" y="11444"/>
                  </a:cubicBezTo>
                  <a:cubicBezTo>
                    <a:pt x="2526" y="11433"/>
                    <a:pt x="2533" y="11421"/>
                    <a:pt x="2539" y="11409"/>
                  </a:cubicBezTo>
                  <a:cubicBezTo>
                    <a:pt x="2539" y="11409"/>
                    <a:pt x="2540" y="11409"/>
                    <a:pt x="2540" y="11409"/>
                  </a:cubicBezTo>
                  <a:cubicBezTo>
                    <a:pt x="2540" y="11406"/>
                    <a:pt x="2541" y="11405"/>
                    <a:pt x="2542" y="11402"/>
                  </a:cubicBezTo>
                  <a:cubicBezTo>
                    <a:pt x="2543" y="11401"/>
                    <a:pt x="2545" y="11398"/>
                    <a:pt x="2546" y="11396"/>
                  </a:cubicBezTo>
                  <a:cubicBezTo>
                    <a:pt x="2552" y="11384"/>
                    <a:pt x="2558" y="11373"/>
                    <a:pt x="2564" y="11360"/>
                  </a:cubicBezTo>
                  <a:cubicBezTo>
                    <a:pt x="2565" y="11359"/>
                    <a:pt x="2566" y="11356"/>
                    <a:pt x="2567" y="11354"/>
                  </a:cubicBezTo>
                  <a:lnTo>
                    <a:pt x="2568" y="11354"/>
                  </a:lnTo>
                  <a:cubicBezTo>
                    <a:pt x="2573" y="11345"/>
                    <a:pt x="2578" y="11334"/>
                    <a:pt x="2582" y="11325"/>
                  </a:cubicBezTo>
                  <a:cubicBezTo>
                    <a:pt x="2583" y="11323"/>
                    <a:pt x="2585" y="11321"/>
                    <a:pt x="2586" y="11319"/>
                  </a:cubicBezTo>
                  <a:cubicBezTo>
                    <a:pt x="2586" y="11319"/>
                    <a:pt x="2586" y="11319"/>
                    <a:pt x="2586" y="11319"/>
                  </a:cubicBezTo>
                  <a:cubicBezTo>
                    <a:pt x="2588" y="11316"/>
                    <a:pt x="2588" y="11315"/>
                    <a:pt x="2588" y="11313"/>
                  </a:cubicBezTo>
                  <a:cubicBezTo>
                    <a:pt x="2589" y="11312"/>
                    <a:pt x="2589" y="11312"/>
                    <a:pt x="2589" y="11312"/>
                  </a:cubicBezTo>
                  <a:cubicBezTo>
                    <a:pt x="2590" y="11311"/>
                    <a:pt x="2591" y="11309"/>
                    <a:pt x="2592" y="11307"/>
                  </a:cubicBezTo>
                  <a:lnTo>
                    <a:pt x="2592" y="11306"/>
                  </a:lnTo>
                  <a:cubicBezTo>
                    <a:pt x="2596" y="11299"/>
                    <a:pt x="2600" y="11292"/>
                    <a:pt x="2604" y="11284"/>
                  </a:cubicBezTo>
                  <a:cubicBezTo>
                    <a:pt x="2604" y="11283"/>
                    <a:pt x="2605" y="11283"/>
                    <a:pt x="2605" y="11283"/>
                  </a:cubicBezTo>
                  <a:cubicBezTo>
                    <a:pt x="2606" y="11281"/>
                    <a:pt x="2606" y="11279"/>
                    <a:pt x="2607" y="11278"/>
                  </a:cubicBezTo>
                  <a:cubicBezTo>
                    <a:pt x="2608" y="11278"/>
                    <a:pt x="2608" y="11277"/>
                    <a:pt x="2609" y="11277"/>
                  </a:cubicBezTo>
                  <a:cubicBezTo>
                    <a:pt x="2609" y="11275"/>
                    <a:pt x="2609" y="11273"/>
                    <a:pt x="2610" y="11271"/>
                  </a:cubicBezTo>
                  <a:cubicBezTo>
                    <a:pt x="2611" y="11271"/>
                    <a:pt x="2611" y="11271"/>
                    <a:pt x="2611" y="11270"/>
                  </a:cubicBezTo>
                  <a:cubicBezTo>
                    <a:pt x="2612" y="11269"/>
                    <a:pt x="2613" y="11267"/>
                    <a:pt x="2614" y="11265"/>
                  </a:cubicBezTo>
                  <a:cubicBezTo>
                    <a:pt x="2614" y="11265"/>
                    <a:pt x="2615" y="11264"/>
                    <a:pt x="2615" y="11264"/>
                  </a:cubicBezTo>
                  <a:cubicBezTo>
                    <a:pt x="2616" y="11262"/>
                    <a:pt x="2616" y="11261"/>
                    <a:pt x="2617" y="11259"/>
                  </a:cubicBezTo>
                  <a:cubicBezTo>
                    <a:pt x="2617" y="11259"/>
                    <a:pt x="2617" y="11258"/>
                    <a:pt x="2618" y="11258"/>
                  </a:cubicBezTo>
                  <a:cubicBezTo>
                    <a:pt x="2621" y="11253"/>
                    <a:pt x="2623" y="11249"/>
                    <a:pt x="2625" y="11243"/>
                  </a:cubicBezTo>
                  <a:cubicBezTo>
                    <a:pt x="2626" y="11243"/>
                    <a:pt x="2626" y="11242"/>
                    <a:pt x="2627" y="11241"/>
                  </a:cubicBezTo>
                  <a:cubicBezTo>
                    <a:pt x="2627" y="11240"/>
                    <a:pt x="2629" y="11238"/>
                    <a:pt x="2629" y="11237"/>
                  </a:cubicBezTo>
                  <a:cubicBezTo>
                    <a:pt x="2630" y="11237"/>
                    <a:pt x="2630" y="11236"/>
                    <a:pt x="2630" y="11234"/>
                  </a:cubicBezTo>
                  <a:cubicBezTo>
                    <a:pt x="2631" y="11233"/>
                    <a:pt x="2631" y="11232"/>
                    <a:pt x="2632" y="11231"/>
                  </a:cubicBezTo>
                  <a:cubicBezTo>
                    <a:pt x="2633" y="11230"/>
                    <a:pt x="2633" y="11229"/>
                    <a:pt x="2634" y="11228"/>
                  </a:cubicBezTo>
                  <a:cubicBezTo>
                    <a:pt x="2635" y="11227"/>
                    <a:pt x="2635" y="11226"/>
                    <a:pt x="2636" y="11224"/>
                  </a:cubicBezTo>
                  <a:cubicBezTo>
                    <a:pt x="2636" y="11223"/>
                    <a:pt x="2636" y="11223"/>
                    <a:pt x="2637" y="11221"/>
                  </a:cubicBezTo>
                  <a:cubicBezTo>
                    <a:pt x="2638" y="11220"/>
                    <a:pt x="2638" y="11220"/>
                    <a:pt x="2639" y="11218"/>
                  </a:cubicBezTo>
                  <a:cubicBezTo>
                    <a:pt x="2639" y="11217"/>
                    <a:pt x="2640" y="11216"/>
                    <a:pt x="2641" y="11214"/>
                  </a:cubicBezTo>
                  <a:cubicBezTo>
                    <a:pt x="2642" y="11214"/>
                    <a:pt x="2642" y="11213"/>
                    <a:pt x="2642" y="11212"/>
                  </a:cubicBezTo>
                  <a:cubicBezTo>
                    <a:pt x="2644" y="11208"/>
                    <a:pt x="2647" y="11203"/>
                    <a:pt x="2650" y="11199"/>
                  </a:cubicBezTo>
                  <a:lnTo>
                    <a:pt x="2650" y="11198"/>
                  </a:lnTo>
                  <a:cubicBezTo>
                    <a:pt x="2650" y="11196"/>
                    <a:pt x="2651" y="11194"/>
                    <a:pt x="2653" y="11192"/>
                  </a:cubicBezTo>
                  <a:cubicBezTo>
                    <a:pt x="2654" y="11189"/>
                    <a:pt x="2655" y="11188"/>
                    <a:pt x="2657" y="11185"/>
                  </a:cubicBezTo>
                  <a:lnTo>
                    <a:pt x="2657" y="11184"/>
                  </a:lnTo>
                  <a:cubicBezTo>
                    <a:pt x="2657" y="11182"/>
                    <a:pt x="2659" y="11181"/>
                    <a:pt x="2660" y="11178"/>
                  </a:cubicBezTo>
                  <a:cubicBezTo>
                    <a:pt x="2675" y="11151"/>
                    <a:pt x="2689" y="11125"/>
                    <a:pt x="2703" y="11099"/>
                  </a:cubicBezTo>
                  <a:cubicBezTo>
                    <a:pt x="2735" y="11038"/>
                    <a:pt x="2713" y="10963"/>
                    <a:pt x="2653" y="10931"/>
                  </a:cubicBezTo>
                  <a:cubicBezTo>
                    <a:pt x="2634" y="10920"/>
                    <a:pt x="2614" y="10916"/>
                    <a:pt x="2595" y="10916"/>
                  </a:cubicBezTo>
                  <a:close/>
                  <a:moveTo>
                    <a:pt x="39725" y="12186"/>
                  </a:moveTo>
                  <a:cubicBezTo>
                    <a:pt x="39709" y="12186"/>
                    <a:pt x="39691" y="12190"/>
                    <a:pt x="39675" y="12198"/>
                  </a:cubicBezTo>
                  <a:cubicBezTo>
                    <a:pt x="39613" y="12226"/>
                    <a:pt x="39585" y="12299"/>
                    <a:pt x="39613" y="12361"/>
                  </a:cubicBezTo>
                  <a:cubicBezTo>
                    <a:pt x="39642" y="12427"/>
                    <a:pt x="39672" y="12493"/>
                    <a:pt x="39701" y="12558"/>
                  </a:cubicBezTo>
                  <a:lnTo>
                    <a:pt x="39702" y="12558"/>
                  </a:lnTo>
                  <a:cubicBezTo>
                    <a:pt x="39703" y="12561"/>
                    <a:pt x="39703" y="12562"/>
                    <a:pt x="39704" y="12565"/>
                  </a:cubicBezTo>
                  <a:cubicBezTo>
                    <a:pt x="39704" y="12565"/>
                    <a:pt x="39704" y="12565"/>
                    <a:pt x="39704" y="12565"/>
                  </a:cubicBezTo>
                  <a:cubicBezTo>
                    <a:pt x="39711" y="12579"/>
                    <a:pt x="39717" y="12593"/>
                    <a:pt x="39723" y="12608"/>
                  </a:cubicBezTo>
                  <a:lnTo>
                    <a:pt x="39724" y="12608"/>
                  </a:lnTo>
                  <a:cubicBezTo>
                    <a:pt x="39724" y="12610"/>
                    <a:pt x="39725" y="12613"/>
                    <a:pt x="39725" y="12614"/>
                  </a:cubicBezTo>
                  <a:cubicBezTo>
                    <a:pt x="39731" y="12625"/>
                    <a:pt x="39734" y="12634"/>
                    <a:pt x="39739" y="12645"/>
                  </a:cubicBezTo>
                  <a:cubicBezTo>
                    <a:pt x="39740" y="12647"/>
                    <a:pt x="39741" y="12649"/>
                    <a:pt x="39742" y="12651"/>
                  </a:cubicBezTo>
                  <a:cubicBezTo>
                    <a:pt x="39742" y="12651"/>
                    <a:pt x="39742" y="12652"/>
                    <a:pt x="39742" y="12652"/>
                  </a:cubicBezTo>
                  <a:cubicBezTo>
                    <a:pt x="39743" y="12654"/>
                    <a:pt x="39744" y="12655"/>
                    <a:pt x="39745" y="12657"/>
                  </a:cubicBezTo>
                  <a:cubicBezTo>
                    <a:pt x="39745" y="12657"/>
                    <a:pt x="39745" y="12658"/>
                    <a:pt x="39745" y="12658"/>
                  </a:cubicBezTo>
                  <a:cubicBezTo>
                    <a:pt x="39749" y="12668"/>
                    <a:pt x="39753" y="12678"/>
                    <a:pt x="39759" y="12689"/>
                  </a:cubicBezTo>
                  <a:cubicBezTo>
                    <a:pt x="39759" y="12690"/>
                    <a:pt x="39760" y="12693"/>
                    <a:pt x="39760" y="12695"/>
                  </a:cubicBezTo>
                  <a:lnTo>
                    <a:pt x="39761" y="12695"/>
                  </a:lnTo>
                  <a:cubicBezTo>
                    <a:pt x="39762" y="12697"/>
                    <a:pt x="39762" y="12698"/>
                    <a:pt x="39764" y="12701"/>
                  </a:cubicBezTo>
                  <a:cubicBezTo>
                    <a:pt x="39764" y="12701"/>
                    <a:pt x="39764" y="12701"/>
                    <a:pt x="39764" y="12702"/>
                  </a:cubicBezTo>
                  <a:cubicBezTo>
                    <a:pt x="39765" y="12703"/>
                    <a:pt x="39766" y="12705"/>
                    <a:pt x="39766" y="12707"/>
                  </a:cubicBezTo>
                  <a:cubicBezTo>
                    <a:pt x="39766" y="12707"/>
                    <a:pt x="39766" y="12708"/>
                    <a:pt x="39766" y="12708"/>
                  </a:cubicBezTo>
                  <a:cubicBezTo>
                    <a:pt x="39770" y="12716"/>
                    <a:pt x="39773" y="12723"/>
                    <a:pt x="39777" y="12731"/>
                  </a:cubicBezTo>
                  <a:cubicBezTo>
                    <a:pt x="39777" y="12731"/>
                    <a:pt x="39777" y="12732"/>
                    <a:pt x="39777" y="12732"/>
                  </a:cubicBezTo>
                  <a:cubicBezTo>
                    <a:pt x="39778" y="12734"/>
                    <a:pt x="39779" y="12736"/>
                    <a:pt x="39780" y="12737"/>
                  </a:cubicBezTo>
                  <a:cubicBezTo>
                    <a:pt x="39780" y="12738"/>
                    <a:pt x="39780" y="12738"/>
                    <a:pt x="39780" y="12738"/>
                  </a:cubicBezTo>
                  <a:cubicBezTo>
                    <a:pt x="39780" y="12740"/>
                    <a:pt x="39781" y="12743"/>
                    <a:pt x="39782" y="12744"/>
                  </a:cubicBezTo>
                  <a:cubicBezTo>
                    <a:pt x="39782" y="12744"/>
                    <a:pt x="39782" y="12744"/>
                    <a:pt x="39782" y="12745"/>
                  </a:cubicBezTo>
                  <a:cubicBezTo>
                    <a:pt x="39783" y="12747"/>
                    <a:pt x="39784" y="12749"/>
                    <a:pt x="39785" y="12751"/>
                  </a:cubicBezTo>
                  <a:cubicBezTo>
                    <a:pt x="39785" y="12751"/>
                    <a:pt x="39785" y="12751"/>
                    <a:pt x="39785" y="12751"/>
                  </a:cubicBezTo>
                  <a:cubicBezTo>
                    <a:pt x="39786" y="12753"/>
                    <a:pt x="39787" y="12755"/>
                    <a:pt x="39787" y="12757"/>
                  </a:cubicBezTo>
                  <a:cubicBezTo>
                    <a:pt x="39787" y="12757"/>
                    <a:pt x="39787" y="12757"/>
                    <a:pt x="39787" y="12758"/>
                  </a:cubicBezTo>
                  <a:cubicBezTo>
                    <a:pt x="39791" y="12765"/>
                    <a:pt x="39794" y="12773"/>
                    <a:pt x="39798" y="12781"/>
                  </a:cubicBezTo>
                  <a:cubicBezTo>
                    <a:pt x="39798" y="12781"/>
                    <a:pt x="39798" y="12782"/>
                    <a:pt x="39799" y="12782"/>
                  </a:cubicBezTo>
                  <a:cubicBezTo>
                    <a:pt x="39800" y="12784"/>
                    <a:pt x="39800" y="12785"/>
                    <a:pt x="39800" y="12787"/>
                  </a:cubicBezTo>
                  <a:cubicBezTo>
                    <a:pt x="39800" y="12787"/>
                    <a:pt x="39801" y="12788"/>
                    <a:pt x="39801" y="12789"/>
                  </a:cubicBezTo>
                  <a:cubicBezTo>
                    <a:pt x="39802" y="12791"/>
                    <a:pt x="39802" y="12792"/>
                    <a:pt x="39803" y="12793"/>
                  </a:cubicBezTo>
                  <a:cubicBezTo>
                    <a:pt x="39803" y="12794"/>
                    <a:pt x="39804" y="12795"/>
                    <a:pt x="39804" y="12795"/>
                  </a:cubicBezTo>
                  <a:cubicBezTo>
                    <a:pt x="39805" y="12797"/>
                    <a:pt x="39806" y="12799"/>
                    <a:pt x="39806" y="12800"/>
                  </a:cubicBezTo>
                  <a:lnTo>
                    <a:pt x="39807" y="12801"/>
                  </a:lnTo>
                  <a:cubicBezTo>
                    <a:pt x="39809" y="12807"/>
                    <a:pt x="39811" y="12812"/>
                    <a:pt x="39814" y="12818"/>
                  </a:cubicBezTo>
                  <a:cubicBezTo>
                    <a:pt x="39814" y="12819"/>
                    <a:pt x="39814" y="12819"/>
                    <a:pt x="39814" y="12820"/>
                  </a:cubicBezTo>
                  <a:cubicBezTo>
                    <a:pt x="39815" y="12821"/>
                    <a:pt x="39815" y="12822"/>
                    <a:pt x="39816" y="12824"/>
                  </a:cubicBezTo>
                  <a:cubicBezTo>
                    <a:pt x="39816" y="12825"/>
                    <a:pt x="39817" y="12825"/>
                    <a:pt x="39817" y="12826"/>
                  </a:cubicBezTo>
                  <a:cubicBezTo>
                    <a:pt x="39817" y="12827"/>
                    <a:pt x="39818" y="12829"/>
                    <a:pt x="39819" y="12830"/>
                  </a:cubicBezTo>
                  <a:cubicBezTo>
                    <a:pt x="39819" y="12831"/>
                    <a:pt x="39820" y="12832"/>
                    <a:pt x="39820" y="12833"/>
                  </a:cubicBezTo>
                  <a:cubicBezTo>
                    <a:pt x="39821" y="12833"/>
                    <a:pt x="39821" y="12835"/>
                    <a:pt x="39821" y="12837"/>
                  </a:cubicBezTo>
                  <a:cubicBezTo>
                    <a:pt x="39822" y="12838"/>
                    <a:pt x="39822" y="12838"/>
                    <a:pt x="39822" y="12839"/>
                  </a:cubicBezTo>
                  <a:cubicBezTo>
                    <a:pt x="39823" y="12840"/>
                    <a:pt x="39824" y="12841"/>
                    <a:pt x="39824" y="12843"/>
                  </a:cubicBezTo>
                  <a:cubicBezTo>
                    <a:pt x="39825" y="12844"/>
                    <a:pt x="39825" y="12845"/>
                    <a:pt x="39826" y="12846"/>
                  </a:cubicBezTo>
                  <a:cubicBezTo>
                    <a:pt x="39826" y="12847"/>
                    <a:pt x="39827" y="12848"/>
                    <a:pt x="39828" y="12850"/>
                  </a:cubicBezTo>
                  <a:cubicBezTo>
                    <a:pt x="39828" y="12852"/>
                    <a:pt x="39829" y="12854"/>
                    <a:pt x="39830" y="12856"/>
                  </a:cubicBezTo>
                  <a:cubicBezTo>
                    <a:pt x="39830" y="12857"/>
                    <a:pt x="39830" y="12858"/>
                    <a:pt x="39831" y="12859"/>
                  </a:cubicBezTo>
                  <a:cubicBezTo>
                    <a:pt x="39831" y="12860"/>
                    <a:pt x="39832" y="12861"/>
                    <a:pt x="39833" y="12863"/>
                  </a:cubicBezTo>
                  <a:cubicBezTo>
                    <a:pt x="39833" y="12863"/>
                    <a:pt x="39834" y="12866"/>
                    <a:pt x="39834" y="12866"/>
                  </a:cubicBezTo>
                  <a:cubicBezTo>
                    <a:pt x="39835" y="12868"/>
                    <a:pt x="39835" y="12868"/>
                    <a:pt x="39835" y="12870"/>
                  </a:cubicBezTo>
                  <a:cubicBezTo>
                    <a:pt x="39836" y="12871"/>
                    <a:pt x="39836" y="12871"/>
                    <a:pt x="39837" y="12873"/>
                  </a:cubicBezTo>
                  <a:lnTo>
                    <a:pt x="39839" y="12877"/>
                  </a:lnTo>
                  <a:cubicBezTo>
                    <a:pt x="39839" y="12878"/>
                    <a:pt x="39839" y="12878"/>
                    <a:pt x="39840" y="12880"/>
                  </a:cubicBezTo>
                  <a:cubicBezTo>
                    <a:pt x="39841" y="12881"/>
                    <a:pt x="39841" y="12882"/>
                    <a:pt x="39842" y="12884"/>
                  </a:cubicBezTo>
                  <a:cubicBezTo>
                    <a:pt x="39842" y="12885"/>
                    <a:pt x="39842" y="12886"/>
                    <a:pt x="39842" y="12886"/>
                  </a:cubicBezTo>
                  <a:cubicBezTo>
                    <a:pt x="39843" y="12888"/>
                    <a:pt x="39844" y="12889"/>
                    <a:pt x="39845" y="12891"/>
                  </a:cubicBezTo>
                  <a:lnTo>
                    <a:pt x="39845" y="12893"/>
                  </a:lnTo>
                  <a:cubicBezTo>
                    <a:pt x="39849" y="12900"/>
                    <a:pt x="39851" y="12907"/>
                    <a:pt x="39855" y="12914"/>
                  </a:cubicBezTo>
                  <a:lnTo>
                    <a:pt x="39855" y="12915"/>
                  </a:lnTo>
                  <a:cubicBezTo>
                    <a:pt x="39856" y="12916"/>
                    <a:pt x="39856" y="12919"/>
                    <a:pt x="39857" y="12922"/>
                  </a:cubicBezTo>
                  <a:cubicBezTo>
                    <a:pt x="39890" y="12999"/>
                    <a:pt x="39922" y="13078"/>
                    <a:pt x="39954" y="13157"/>
                  </a:cubicBezTo>
                  <a:cubicBezTo>
                    <a:pt x="39973" y="13205"/>
                    <a:pt x="40020" y="13233"/>
                    <a:pt x="40069" y="13233"/>
                  </a:cubicBezTo>
                  <a:cubicBezTo>
                    <a:pt x="40084" y="13233"/>
                    <a:pt x="40100" y="13231"/>
                    <a:pt x="40115" y="13225"/>
                  </a:cubicBezTo>
                  <a:cubicBezTo>
                    <a:pt x="40179" y="13199"/>
                    <a:pt x="40209" y="13127"/>
                    <a:pt x="40183" y="13064"/>
                  </a:cubicBezTo>
                  <a:cubicBezTo>
                    <a:pt x="40075" y="12794"/>
                    <a:pt x="39959" y="12524"/>
                    <a:pt x="39839" y="12259"/>
                  </a:cubicBezTo>
                  <a:cubicBezTo>
                    <a:pt x="39818" y="12214"/>
                    <a:pt x="39773" y="12186"/>
                    <a:pt x="39725" y="12186"/>
                  </a:cubicBezTo>
                  <a:close/>
                  <a:moveTo>
                    <a:pt x="1720" y="12747"/>
                  </a:moveTo>
                  <a:cubicBezTo>
                    <a:pt x="1672" y="12747"/>
                    <a:pt x="1625" y="12776"/>
                    <a:pt x="1606" y="12823"/>
                  </a:cubicBezTo>
                  <a:cubicBezTo>
                    <a:pt x="1494" y="13091"/>
                    <a:pt x="1386" y="13365"/>
                    <a:pt x="1285" y="13637"/>
                  </a:cubicBezTo>
                  <a:cubicBezTo>
                    <a:pt x="1261" y="13701"/>
                    <a:pt x="1294" y="13772"/>
                    <a:pt x="1358" y="13796"/>
                  </a:cubicBezTo>
                  <a:cubicBezTo>
                    <a:pt x="1372" y="13801"/>
                    <a:pt x="1387" y="13804"/>
                    <a:pt x="1401" y="13804"/>
                  </a:cubicBezTo>
                  <a:cubicBezTo>
                    <a:pt x="1452" y="13804"/>
                    <a:pt x="1499" y="13773"/>
                    <a:pt x="1517" y="13723"/>
                  </a:cubicBezTo>
                  <a:cubicBezTo>
                    <a:pt x="1532" y="13683"/>
                    <a:pt x="1547" y="13643"/>
                    <a:pt x="1562" y="13603"/>
                  </a:cubicBezTo>
                  <a:lnTo>
                    <a:pt x="1563" y="13603"/>
                  </a:lnTo>
                  <a:cubicBezTo>
                    <a:pt x="1563" y="13600"/>
                    <a:pt x="1563" y="13599"/>
                    <a:pt x="1564" y="13597"/>
                  </a:cubicBezTo>
                  <a:cubicBezTo>
                    <a:pt x="1564" y="13597"/>
                    <a:pt x="1564" y="13596"/>
                    <a:pt x="1564" y="13596"/>
                  </a:cubicBezTo>
                  <a:cubicBezTo>
                    <a:pt x="1565" y="13594"/>
                    <a:pt x="1566" y="13591"/>
                    <a:pt x="1567" y="13590"/>
                  </a:cubicBezTo>
                  <a:cubicBezTo>
                    <a:pt x="1570" y="13582"/>
                    <a:pt x="1573" y="13574"/>
                    <a:pt x="1577" y="13566"/>
                  </a:cubicBezTo>
                  <a:cubicBezTo>
                    <a:pt x="1577" y="13565"/>
                    <a:pt x="1577" y="13564"/>
                    <a:pt x="1577" y="13564"/>
                  </a:cubicBezTo>
                  <a:cubicBezTo>
                    <a:pt x="1577" y="13563"/>
                    <a:pt x="1577" y="13562"/>
                    <a:pt x="1578" y="13560"/>
                  </a:cubicBezTo>
                  <a:cubicBezTo>
                    <a:pt x="1578" y="13559"/>
                    <a:pt x="1579" y="13558"/>
                    <a:pt x="1579" y="13557"/>
                  </a:cubicBezTo>
                  <a:cubicBezTo>
                    <a:pt x="1580" y="13556"/>
                    <a:pt x="1580" y="13555"/>
                    <a:pt x="1581" y="13553"/>
                  </a:cubicBezTo>
                  <a:cubicBezTo>
                    <a:pt x="1581" y="13552"/>
                    <a:pt x="1582" y="13551"/>
                    <a:pt x="1582" y="13550"/>
                  </a:cubicBezTo>
                  <a:cubicBezTo>
                    <a:pt x="1583" y="13549"/>
                    <a:pt x="1583" y="13548"/>
                    <a:pt x="1583" y="13547"/>
                  </a:cubicBezTo>
                  <a:cubicBezTo>
                    <a:pt x="1583" y="13545"/>
                    <a:pt x="1584" y="13544"/>
                    <a:pt x="1584" y="13543"/>
                  </a:cubicBezTo>
                  <a:cubicBezTo>
                    <a:pt x="1585" y="13542"/>
                    <a:pt x="1585" y="13541"/>
                    <a:pt x="1586" y="13540"/>
                  </a:cubicBezTo>
                  <a:cubicBezTo>
                    <a:pt x="1586" y="13539"/>
                    <a:pt x="1587" y="13537"/>
                    <a:pt x="1587" y="13536"/>
                  </a:cubicBezTo>
                  <a:cubicBezTo>
                    <a:pt x="1588" y="13535"/>
                    <a:pt x="1588" y="13534"/>
                    <a:pt x="1589" y="13533"/>
                  </a:cubicBezTo>
                  <a:cubicBezTo>
                    <a:pt x="1590" y="13531"/>
                    <a:pt x="1590" y="13528"/>
                    <a:pt x="1591" y="13526"/>
                  </a:cubicBezTo>
                  <a:cubicBezTo>
                    <a:pt x="1591" y="13526"/>
                    <a:pt x="1591" y="13525"/>
                    <a:pt x="1591" y="13524"/>
                  </a:cubicBezTo>
                  <a:cubicBezTo>
                    <a:pt x="1592" y="13522"/>
                    <a:pt x="1593" y="13521"/>
                    <a:pt x="1594" y="13519"/>
                  </a:cubicBezTo>
                  <a:cubicBezTo>
                    <a:pt x="1594" y="13519"/>
                    <a:pt x="1594" y="13518"/>
                    <a:pt x="1595" y="13517"/>
                  </a:cubicBezTo>
                  <a:cubicBezTo>
                    <a:pt x="1595" y="13515"/>
                    <a:pt x="1596" y="13514"/>
                    <a:pt x="1597" y="13512"/>
                  </a:cubicBezTo>
                  <a:cubicBezTo>
                    <a:pt x="1597" y="13511"/>
                    <a:pt x="1597" y="13511"/>
                    <a:pt x="1597" y="13510"/>
                  </a:cubicBezTo>
                  <a:cubicBezTo>
                    <a:pt x="1597" y="13508"/>
                    <a:pt x="1598" y="13507"/>
                    <a:pt x="1599" y="13505"/>
                  </a:cubicBezTo>
                  <a:cubicBezTo>
                    <a:pt x="1599" y="13505"/>
                    <a:pt x="1600" y="13504"/>
                    <a:pt x="1600" y="13503"/>
                  </a:cubicBezTo>
                  <a:cubicBezTo>
                    <a:pt x="1601" y="13501"/>
                    <a:pt x="1601" y="13500"/>
                    <a:pt x="1602" y="13497"/>
                  </a:cubicBezTo>
                  <a:lnTo>
                    <a:pt x="1603" y="13496"/>
                  </a:lnTo>
                  <a:cubicBezTo>
                    <a:pt x="1605" y="13489"/>
                    <a:pt x="1608" y="13482"/>
                    <a:pt x="1611" y="13475"/>
                  </a:cubicBezTo>
                  <a:lnTo>
                    <a:pt x="1611" y="13474"/>
                  </a:lnTo>
                  <a:cubicBezTo>
                    <a:pt x="1612" y="13472"/>
                    <a:pt x="1612" y="13470"/>
                    <a:pt x="1613" y="13467"/>
                  </a:cubicBezTo>
                  <a:lnTo>
                    <a:pt x="1614" y="13466"/>
                  </a:lnTo>
                  <a:cubicBezTo>
                    <a:pt x="1615" y="13465"/>
                    <a:pt x="1616" y="13462"/>
                    <a:pt x="1617" y="13460"/>
                  </a:cubicBezTo>
                  <a:lnTo>
                    <a:pt x="1617" y="13460"/>
                  </a:lnTo>
                  <a:lnTo>
                    <a:pt x="1619" y="13453"/>
                  </a:lnTo>
                  <a:cubicBezTo>
                    <a:pt x="1664" y="13338"/>
                    <a:pt x="1709" y="13224"/>
                    <a:pt x="1755" y="13109"/>
                  </a:cubicBezTo>
                  <a:lnTo>
                    <a:pt x="1755" y="13109"/>
                  </a:lnTo>
                  <a:cubicBezTo>
                    <a:pt x="1756" y="13107"/>
                    <a:pt x="1757" y="13105"/>
                    <a:pt x="1758" y="13102"/>
                  </a:cubicBezTo>
                  <a:lnTo>
                    <a:pt x="1758" y="13102"/>
                  </a:lnTo>
                  <a:lnTo>
                    <a:pt x="1761" y="13095"/>
                  </a:lnTo>
                  <a:cubicBezTo>
                    <a:pt x="1761" y="13095"/>
                    <a:pt x="1761" y="13095"/>
                    <a:pt x="1762" y="13095"/>
                  </a:cubicBezTo>
                  <a:lnTo>
                    <a:pt x="1763" y="13088"/>
                  </a:lnTo>
                  <a:lnTo>
                    <a:pt x="1764" y="13088"/>
                  </a:lnTo>
                  <a:cubicBezTo>
                    <a:pt x="1766" y="13083"/>
                    <a:pt x="1768" y="13078"/>
                    <a:pt x="1769" y="13074"/>
                  </a:cubicBezTo>
                  <a:cubicBezTo>
                    <a:pt x="1770" y="13073"/>
                    <a:pt x="1770" y="13071"/>
                    <a:pt x="1771" y="13071"/>
                  </a:cubicBezTo>
                  <a:lnTo>
                    <a:pt x="1772" y="13067"/>
                  </a:lnTo>
                  <a:cubicBezTo>
                    <a:pt x="1773" y="13066"/>
                    <a:pt x="1774" y="13065"/>
                    <a:pt x="1774" y="13063"/>
                  </a:cubicBezTo>
                  <a:lnTo>
                    <a:pt x="1776" y="13060"/>
                  </a:lnTo>
                  <a:cubicBezTo>
                    <a:pt x="1776" y="13060"/>
                    <a:pt x="1776" y="13058"/>
                    <a:pt x="1776" y="13057"/>
                  </a:cubicBezTo>
                  <a:cubicBezTo>
                    <a:pt x="1777" y="13056"/>
                    <a:pt x="1777" y="13055"/>
                    <a:pt x="1778" y="13054"/>
                  </a:cubicBezTo>
                  <a:cubicBezTo>
                    <a:pt x="1778" y="13053"/>
                    <a:pt x="1779" y="13051"/>
                    <a:pt x="1780" y="13050"/>
                  </a:cubicBezTo>
                  <a:cubicBezTo>
                    <a:pt x="1780" y="13049"/>
                    <a:pt x="1780" y="13048"/>
                    <a:pt x="1780" y="13048"/>
                  </a:cubicBezTo>
                  <a:cubicBezTo>
                    <a:pt x="1784" y="13039"/>
                    <a:pt x="1789" y="13028"/>
                    <a:pt x="1792" y="13019"/>
                  </a:cubicBezTo>
                  <a:cubicBezTo>
                    <a:pt x="1792" y="13018"/>
                    <a:pt x="1793" y="13018"/>
                    <a:pt x="1793" y="13018"/>
                  </a:cubicBezTo>
                  <a:cubicBezTo>
                    <a:pt x="1807" y="12984"/>
                    <a:pt x="1820" y="12952"/>
                    <a:pt x="1834" y="12918"/>
                  </a:cubicBezTo>
                  <a:cubicBezTo>
                    <a:pt x="1860" y="12855"/>
                    <a:pt x="1831" y="12783"/>
                    <a:pt x="1768" y="12757"/>
                  </a:cubicBezTo>
                  <a:cubicBezTo>
                    <a:pt x="1752" y="12750"/>
                    <a:pt x="1736" y="12747"/>
                    <a:pt x="1720" y="12747"/>
                  </a:cubicBezTo>
                  <a:close/>
                  <a:moveTo>
                    <a:pt x="40472" y="14073"/>
                  </a:moveTo>
                  <a:cubicBezTo>
                    <a:pt x="40459" y="14073"/>
                    <a:pt x="40446" y="14076"/>
                    <a:pt x="40433" y="14080"/>
                  </a:cubicBezTo>
                  <a:cubicBezTo>
                    <a:pt x="40368" y="14102"/>
                    <a:pt x="40333" y="14172"/>
                    <a:pt x="40355" y="14237"/>
                  </a:cubicBezTo>
                  <a:cubicBezTo>
                    <a:pt x="40386" y="14328"/>
                    <a:pt x="40417" y="14420"/>
                    <a:pt x="40447" y="14513"/>
                  </a:cubicBezTo>
                  <a:cubicBezTo>
                    <a:pt x="40447" y="14514"/>
                    <a:pt x="40447" y="14516"/>
                    <a:pt x="40448" y="14519"/>
                  </a:cubicBezTo>
                  <a:cubicBezTo>
                    <a:pt x="40448" y="14519"/>
                    <a:pt x="40448" y="14519"/>
                    <a:pt x="40448" y="14519"/>
                  </a:cubicBezTo>
                  <a:cubicBezTo>
                    <a:pt x="40449" y="14521"/>
                    <a:pt x="40450" y="14523"/>
                    <a:pt x="40450" y="14525"/>
                  </a:cubicBezTo>
                  <a:cubicBezTo>
                    <a:pt x="40451" y="14526"/>
                    <a:pt x="40451" y="14526"/>
                    <a:pt x="40451" y="14526"/>
                  </a:cubicBezTo>
                  <a:cubicBezTo>
                    <a:pt x="40452" y="14528"/>
                    <a:pt x="40452" y="14530"/>
                    <a:pt x="40453" y="14532"/>
                  </a:cubicBezTo>
                  <a:cubicBezTo>
                    <a:pt x="40453" y="14532"/>
                    <a:pt x="40453" y="14533"/>
                    <a:pt x="40454" y="14533"/>
                  </a:cubicBezTo>
                  <a:cubicBezTo>
                    <a:pt x="40454" y="14535"/>
                    <a:pt x="40455" y="14539"/>
                    <a:pt x="40455" y="14540"/>
                  </a:cubicBezTo>
                  <a:cubicBezTo>
                    <a:pt x="40456" y="14542"/>
                    <a:pt x="40456" y="14543"/>
                    <a:pt x="40457" y="14545"/>
                  </a:cubicBezTo>
                  <a:cubicBezTo>
                    <a:pt x="40457" y="14546"/>
                    <a:pt x="40458" y="14547"/>
                    <a:pt x="40458" y="14547"/>
                  </a:cubicBezTo>
                  <a:cubicBezTo>
                    <a:pt x="40458" y="14549"/>
                    <a:pt x="40459" y="14550"/>
                    <a:pt x="40459" y="14552"/>
                  </a:cubicBezTo>
                  <a:cubicBezTo>
                    <a:pt x="40460" y="14553"/>
                    <a:pt x="40460" y="14554"/>
                    <a:pt x="40460" y="14554"/>
                  </a:cubicBezTo>
                  <a:cubicBezTo>
                    <a:pt x="40461" y="14556"/>
                    <a:pt x="40461" y="14558"/>
                    <a:pt x="40461" y="14559"/>
                  </a:cubicBezTo>
                  <a:cubicBezTo>
                    <a:pt x="40462" y="14561"/>
                    <a:pt x="40462" y="14561"/>
                    <a:pt x="40462" y="14561"/>
                  </a:cubicBezTo>
                  <a:cubicBezTo>
                    <a:pt x="40463" y="14563"/>
                    <a:pt x="40463" y="14565"/>
                    <a:pt x="40464" y="14567"/>
                  </a:cubicBezTo>
                  <a:cubicBezTo>
                    <a:pt x="40464" y="14568"/>
                    <a:pt x="40464" y="14568"/>
                    <a:pt x="40465" y="14568"/>
                  </a:cubicBezTo>
                  <a:lnTo>
                    <a:pt x="40467" y="14575"/>
                  </a:lnTo>
                  <a:lnTo>
                    <a:pt x="40467" y="14575"/>
                  </a:lnTo>
                  <a:cubicBezTo>
                    <a:pt x="40470" y="14586"/>
                    <a:pt x="40473" y="14595"/>
                    <a:pt x="40476" y="14605"/>
                  </a:cubicBezTo>
                  <a:lnTo>
                    <a:pt x="40476" y="14606"/>
                  </a:lnTo>
                  <a:cubicBezTo>
                    <a:pt x="40524" y="14757"/>
                    <a:pt x="40571" y="14909"/>
                    <a:pt x="40616" y="15062"/>
                  </a:cubicBezTo>
                  <a:cubicBezTo>
                    <a:pt x="40632" y="15116"/>
                    <a:pt x="40681" y="15151"/>
                    <a:pt x="40735" y="15151"/>
                  </a:cubicBezTo>
                  <a:cubicBezTo>
                    <a:pt x="40746" y="15151"/>
                    <a:pt x="40757" y="15149"/>
                    <a:pt x="40769" y="15146"/>
                  </a:cubicBezTo>
                  <a:cubicBezTo>
                    <a:pt x="40835" y="15126"/>
                    <a:pt x="40873" y="15057"/>
                    <a:pt x="40853" y="14992"/>
                  </a:cubicBezTo>
                  <a:cubicBezTo>
                    <a:pt x="40771" y="14713"/>
                    <a:pt x="40682" y="14432"/>
                    <a:pt x="40589" y="14157"/>
                  </a:cubicBezTo>
                  <a:cubicBezTo>
                    <a:pt x="40571" y="14106"/>
                    <a:pt x="40523" y="14073"/>
                    <a:pt x="40472" y="14073"/>
                  </a:cubicBezTo>
                  <a:close/>
                  <a:moveTo>
                    <a:pt x="1030" y="14655"/>
                  </a:moveTo>
                  <a:cubicBezTo>
                    <a:pt x="977" y="14655"/>
                    <a:pt x="928" y="14690"/>
                    <a:pt x="911" y="14743"/>
                  </a:cubicBezTo>
                  <a:cubicBezTo>
                    <a:pt x="826" y="15021"/>
                    <a:pt x="746" y="15304"/>
                    <a:pt x="673" y="15585"/>
                  </a:cubicBezTo>
                  <a:cubicBezTo>
                    <a:pt x="655" y="15651"/>
                    <a:pt x="696" y="15718"/>
                    <a:pt x="761" y="15736"/>
                  </a:cubicBezTo>
                  <a:cubicBezTo>
                    <a:pt x="771" y="15738"/>
                    <a:pt x="782" y="15739"/>
                    <a:pt x="792" y="15739"/>
                  </a:cubicBezTo>
                  <a:cubicBezTo>
                    <a:pt x="847" y="15739"/>
                    <a:pt x="897" y="15703"/>
                    <a:pt x="912" y="15647"/>
                  </a:cubicBezTo>
                  <a:cubicBezTo>
                    <a:pt x="933" y="15566"/>
                    <a:pt x="955" y="15484"/>
                    <a:pt x="978" y="15403"/>
                  </a:cubicBezTo>
                  <a:lnTo>
                    <a:pt x="978" y="15402"/>
                  </a:lnTo>
                  <a:cubicBezTo>
                    <a:pt x="978" y="15400"/>
                    <a:pt x="978" y="15398"/>
                    <a:pt x="979" y="15395"/>
                  </a:cubicBezTo>
                  <a:lnTo>
                    <a:pt x="980" y="15394"/>
                  </a:lnTo>
                  <a:cubicBezTo>
                    <a:pt x="980" y="15393"/>
                    <a:pt x="981" y="15390"/>
                    <a:pt x="982" y="15388"/>
                  </a:cubicBezTo>
                  <a:lnTo>
                    <a:pt x="982" y="15387"/>
                  </a:lnTo>
                  <a:cubicBezTo>
                    <a:pt x="983" y="15385"/>
                    <a:pt x="983" y="15382"/>
                    <a:pt x="984" y="15380"/>
                  </a:cubicBezTo>
                  <a:lnTo>
                    <a:pt x="984" y="15380"/>
                  </a:lnTo>
                  <a:cubicBezTo>
                    <a:pt x="985" y="15377"/>
                    <a:pt x="985" y="15374"/>
                    <a:pt x="986" y="15372"/>
                  </a:cubicBezTo>
                  <a:lnTo>
                    <a:pt x="986" y="15371"/>
                  </a:lnTo>
                  <a:cubicBezTo>
                    <a:pt x="987" y="15369"/>
                    <a:pt x="987" y="15367"/>
                    <a:pt x="988" y="15366"/>
                  </a:cubicBezTo>
                  <a:cubicBezTo>
                    <a:pt x="988" y="15365"/>
                    <a:pt x="989" y="15363"/>
                    <a:pt x="989" y="15362"/>
                  </a:cubicBezTo>
                  <a:cubicBezTo>
                    <a:pt x="989" y="15361"/>
                    <a:pt x="990" y="15359"/>
                    <a:pt x="990" y="15359"/>
                  </a:cubicBezTo>
                  <a:cubicBezTo>
                    <a:pt x="990" y="15357"/>
                    <a:pt x="991" y="15356"/>
                    <a:pt x="991" y="15354"/>
                  </a:cubicBezTo>
                  <a:lnTo>
                    <a:pt x="992" y="15352"/>
                  </a:lnTo>
                  <a:cubicBezTo>
                    <a:pt x="992" y="15350"/>
                    <a:pt x="992" y="15349"/>
                    <a:pt x="992" y="15347"/>
                  </a:cubicBezTo>
                  <a:cubicBezTo>
                    <a:pt x="993" y="15346"/>
                    <a:pt x="993" y="15345"/>
                    <a:pt x="993" y="15345"/>
                  </a:cubicBezTo>
                  <a:cubicBezTo>
                    <a:pt x="994" y="15343"/>
                    <a:pt x="994" y="15342"/>
                    <a:pt x="995" y="15340"/>
                  </a:cubicBezTo>
                  <a:cubicBezTo>
                    <a:pt x="995" y="15339"/>
                    <a:pt x="995" y="15339"/>
                    <a:pt x="995" y="15339"/>
                  </a:cubicBezTo>
                  <a:cubicBezTo>
                    <a:pt x="997" y="15332"/>
                    <a:pt x="998" y="15327"/>
                    <a:pt x="1000" y="15321"/>
                  </a:cubicBezTo>
                  <a:cubicBezTo>
                    <a:pt x="1000" y="15321"/>
                    <a:pt x="1000" y="15320"/>
                    <a:pt x="1000" y="15320"/>
                  </a:cubicBezTo>
                  <a:cubicBezTo>
                    <a:pt x="1001" y="15318"/>
                    <a:pt x="1001" y="15317"/>
                    <a:pt x="1002" y="15315"/>
                  </a:cubicBezTo>
                  <a:cubicBezTo>
                    <a:pt x="1002" y="15314"/>
                    <a:pt x="1002" y="15314"/>
                    <a:pt x="1002" y="15313"/>
                  </a:cubicBezTo>
                  <a:cubicBezTo>
                    <a:pt x="1003" y="15312"/>
                    <a:pt x="1004" y="15309"/>
                    <a:pt x="1004" y="15308"/>
                  </a:cubicBezTo>
                  <a:cubicBezTo>
                    <a:pt x="1004" y="15308"/>
                    <a:pt x="1004" y="15307"/>
                    <a:pt x="1004" y="15307"/>
                  </a:cubicBezTo>
                  <a:cubicBezTo>
                    <a:pt x="1005" y="15304"/>
                    <a:pt x="1005" y="15303"/>
                    <a:pt x="1005" y="15301"/>
                  </a:cubicBezTo>
                  <a:cubicBezTo>
                    <a:pt x="1029" y="15219"/>
                    <a:pt x="1053" y="15137"/>
                    <a:pt x="1076" y="15055"/>
                  </a:cubicBezTo>
                  <a:cubicBezTo>
                    <a:pt x="1076" y="15055"/>
                    <a:pt x="1076" y="15054"/>
                    <a:pt x="1076" y="15054"/>
                  </a:cubicBezTo>
                  <a:cubicBezTo>
                    <a:pt x="1077" y="15052"/>
                    <a:pt x="1078" y="15050"/>
                    <a:pt x="1078" y="15049"/>
                  </a:cubicBezTo>
                  <a:cubicBezTo>
                    <a:pt x="1078" y="15048"/>
                    <a:pt x="1079" y="15048"/>
                    <a:pt x="1079" y="15047"/>
                  </a:cubicBezTo>
                  <a:cubicBezTo>
                    <a:pt x="1079" y="15045"/>
                    <a:pt x="1080" y="15043"/>
                    <a:pt x="1080" y="15042"/>
                  </a:cubicBezTo>
                  <a:cubicBezTo>
                    <a:pt x="1081" y="15042"/>
                    <a:pt x="1081" y="15041"/>
                    <a:pt x="1081" y="15040"/>
                  </a:cubicBezTo>
                  <a:cubicBezTo>
                    <a:pt x="1081" y="15038"/>
                    <a:pt x="1081" y="15036"/>
                    <a:pt x="1082" y="15035"/>
                  </a:cubicBezTo>
                  <a:cubicBezTo>
                    <a:pt x="1082" y="15035"/>
                    <a:pt x="1082" y="15034"/>
                    <a:pt x="1082" y="15034"/>
                  </a:cubicBezTo>
                  <a:cubicBezTo>
                    <a:pt x="1083" y="15030"/>
                    <a:pt x="1084" y="15028"/>
                    <a:pt x="1085" y="15024"/>
                  </a:cubicBezTo>
                  <a:cubicBezTo>
                    <a:pt x="1086" y="15023"/>
                    <a:pt x="1086" y="15022"/>
                    <a:pt x="1086" y="15022"/>
                  </a:cubicBezTo>
                  <a:cubicBezTo>
                    <a:pt x="1086" y="15021"/>
                    <a:pt x="1087" y="15019"/>
                    <a:pt x="1087" y="15018"/>
                  </a:cubicBezTo>
                  <a:cubicBezTo>
                    <a:pt x="1088" y="15017"/>
                    <a:pt x="1088" y="15016"/>
                    <a:pt x="1088" y="15015"/>
                  </a:cubicBezTo>
                  <a:cubicBezTo>
                    <a:pt x="1088" y="15014"/>
                    <a:pt x="1088" y="15013"/>
                    <a:pt x="1089" y="15011"/>
                  </a:cubicBezTo>
                  <a:cubicBezTo>
                    <a:pt x="1089" y="15010"/>
                    <a:pt x="1090" y="15008"/>
                    <a:pt x="1090" y="15008"/>
                  </a:cubicBezTo>
                  <a:cubicBezTo>
                    <a:pt x="1091" y="15006"/>
                    <a:pt x="1091" y="15006"/>
                    <a:pt x="1091" y="15004"/>
                  </a:cubicBezTo>
                  <a:cubicBezTo>
                    <a:pt x="1092" y="15003"/>
                    <a:pt x="1092" y="15001"/>
                    <a:pt x="1093" y="15000"/>
                  </a:cubicBezTo>
                  <a:cubicBezTo>
                    <a:pt x="1093" y="14999"/>
                    <a:pt x="1093" y="14999"/>
                    <a:pt x="1093" y="14997"/>
                  </a:cubicBezTo>
                  <a:cubicBezTo>
                    <a:pt x="1094" y="14995"/>
                    <a:pt x="1095" y="14994"/>
                    <a:pt x="1095" y="14992"/>
                  </a:cubicBezTo>
                  <a:cubicBezTo>
                    <a:pt x="1095" y="14991"/>
                    <a:pt x="1095" y="14991"/>
                    <a:pt x="1095" y="14990"/>
                  </a:cubicBezTo>
                  <a:cubicBezTo>
                    <a:pt x="1097" y="14983"/>
                    <a:pt x="1100" y="14975"/>
                    <a:pt x="1102" y="14968"/>
                  </a:cubicBezTo>
                  <a:lnTo>
                    <a:pt x="1102" y="14967"/>
                  </a:lnTo>
                  <a:cubicBezTo>
                    <a:pt x="1117" y="14917"/>
                    <a:pt x="1133" y="14866"/>
                    <a:pt x="1148" y="14815"/>
                  </a:cubicBezTo>
                  <a:cubicBezTo>
                    <a:pt x="1168" y="14750"/>
                    <a:pt x="1131" y="14681"/>
                    <a:pt x="1067" y="14661"/>
                  </a:cubicBezTo>
                  <a:cubicBezTo>
                    <a:pt x="1054" y="14657"/>
                    <a:pt x="1042" y="14655"/>
                    <a:pt x="1030" y="14655"/>
                  </a:cubicBezTo>
                  <a:close/>
                  <a:moveTo>
                    <a:pt x="41029" y="16025"/>
                  </a:moveTo>
                  <a:cubicBezTo>
                    <a:pt x="41019" y="16025"/>
                    <a:pt x="41011" y="16026"/>
                    <a:pt x="41001" y="16028"/>
                  </a:cubicBezTo>
                  <a:cubicBezTo>
                    <a:pt x="40935" y="16044"/>
                    <a:pt x="40894" y="16109"/>
                    <a:pt x="40908" y="16176"/>
                  </a:cubicBezTo>
                  <a:cubicBezTo>
                    <a:pt x="40943" y="16324"/>
                    <a:pt x="40976" y="16474"/>
                    <a:pt x="41007" y="16625"/>
                  </a:cubicBezTo>
                  <a:cubicBezTo>
                    <a:pt x="41008" y="16627"/>
                    <a:pt x="41008" y="16629"/>
                    <a:pt x="41009" y="16632"/>
                  </a:cubicBezTo>
                  <a:cubicBezTo>
                    <a:pt x="41011" y="16642"/>
                    <a:pt x="41013" y="16653"/>
                    <a:pt x="41016" y="16664"/>
                  </a:cubicBezTo>
                  <a:cubicBezTo>
                    <a:pt x="41016" y="16664"/>
                    <a:pt x="41016" y="16664"/>
                    <a:pt x="41016" y="16665"/>
                  </a:cubicBezTo>
                  <a:cubicBezTo>
                    <a:pt x="41016" y="16667"/>
                    <a:pt x="41017" y="16668"/>
                    <a:pt x="41017" y="16670"/>
                  </a:cubicBezTo>
                  <a:cubicBezTo>
                    <a:pt x="41017" y="16671"/>
                    <a:pt x="41017" y="16671"/>
                    <a:pt x="41017" y="16672"/>
                  </a:cubicBezTo>
                  <a:cubicBezTo>
                    <a:pt x="41018" y="16674"/>
                    <a:pt x="41018" y="16675"/>
                    <a:pt x="41019" y="16677"/>
                  </a:cubicBezTo>
                  <a:cubicBezTo>
                    <a:pt x="41019" y="16678"/>
                    <a:pt x="41019" y="16678"/>
                    <a:pt x="41019" y="16678"/>
                  </a:cubicBezTo>
                  <a:cubicBezTo>
                    <a:pt x="41020" y="16686"/>
                    <a:pt x="41022" y="16695"/>
                    <a:pt x="41024" y="16703"/>
                  </a:cubicBezTo>
                  <a:cubicBezTo>
                    <a:pt x="41024" y="16703"/>
                    <a:pt x="41024" y="16704"/>
                    <a:pt x="41024" y="16704"/>
                  </a:cubicBezTo>
                  <a:cubicBezTo>
                    <a:pt x="41025" y="16707"/>
                    <a:pt x="41025" y="16708"/>
                    <a:pt x="41025" y="16709"/>
                  </a:cubicBezTo>
                  <a:cubicBezTo>
                    <a:pt x="41025" y="16710"/>
                    <a:pt x="41025" y="16711"/>
                    <a:pt x="41025" y="16711"/>
                  </a:cubicBezTo>
                  <a:cubicBezTo>
                    <a:pt x="41025" y="16713"/>
                    <a:pt x="41026" y="16715"/>
                    <a:pt x="41026" y="16716"/>
                  </a:cubicBezTo>
                  <a:cubicBezTo>
                    <a:pt x="41026" y="16717"/>
                    <a:pt x="41026" y="16718"/>
                    <a:pt x="41027" y="16719"/>
                  </a:cubicBezTo>
                  <a:cubicBezTo>
                    <a:pt x="41027" y="16721"/>
                    <a:pt x="41027" y="16722"/>
                    <a:pt x="41028" y="16723"/>
                  </a:cubicBezTo>
                  <a:cubicBezTo>
                    <a:pt x="41028" y="16724"/>
                    <a:pt x="41028" y="16724"/>
                    <a:pt x="41028" y="16725"/>
                  </a:cubicBezTo>
                  <a:cubicBezTo>
                    <a:pt x="41029" y="16730"/>
                    <a:pt x="41031" y="16736"/>
                    <a:pt x="41032" y="16742"/>
                  </a:cubicBezTo>
                  <a:cubicBezTo>
                    <a:pt x="41032" y="16743"/>
                    <a:pt x="41032" y="16743"/>
                    <a:pt x="41032" y="16744"/>
                  </a:cubicBezTo>
                  <a:cubicBezTo>
                    <a:pt x="41032" y="16746"/>
                    <a:pt x="41032" y="16747"/>
                    <a:pt x="41033" y="16749"/>
                  </a:cubicBezTo>
                  <a:cubicBezTo>
                    <a:pt x="41033" y="16749"/>
                    <a:pt x="41033" y="16750"/>
                    <a:pt x="41033" y="16751"/>
                  </a:cubicBezTo>
                  <a:cubicBezTo>
                    <a:pt x="41034" y="16753"/>
                    <a:pt x="41034" y="16755"/>
                    <a:pt x="41034" y="16756"/>
                  </a:cubicBezTo>
                  <a:cubicBezTo>
                    <a:pt x="41034" y="16756"/>
                    <a:pt x="41035" y="16757"/>
                    <a:pt x="41035" y="16759"/>
                  </a:cubicBezTo>
                  <a:cubicBezTo>
                    <a:pt x="41035" y="16760"/>
                    <a:pt x="41036" y="16762"/>
                    <a:pt x="41036" y="16763"/>
                  </a:cubicBezTo>
                  <a:cubicBezTo>
                    <a:pt x="41036" y="16764"/>
                    <a:pt x="41036" y="16765"/>
                    <a:pt x="41037" y="16766"/>
                  </a:cubicBezTo>
                  <a:cubicBezTo>
                    <a:pt x="41037" y="16767"/>
                    <a:pt x="41037" y="16769"/>
                    <a:pt x="41037" y="16770"/>
                  </a:cubicBezTo>
                  <a:cubicBezTo>
                    <a:pt x="41038" y="16771"/>
                    <a:pt x="41038" y="16772"/>
                    <a:pt x="41038" y="16774"/>
                  </a:cubicBezTo>
                  <a:cubicBezTo>
                    <a:pt x="41039" y="16777"/>
                    <a:pt x="41039" y="16777"/>
                    <a:pt x="41039" y="16780"/>
                  </a:cubicBezTo>
                  <a:cubicBezTo>
                    <a:pt x="41039" y="16782"/>
                    <a:pt x="41039" y="16783"/>
                    <a:pt x="41040" y="16784"/>
                  </a:cubicBezTo>
                  <a:cubicBezTo>
                    <a:pt x="41040" y="16784"/>
                    <a:pt x="41040" y="16787"/>
                    <a:pt x="41041" y="16788"/>
                  </a:cubicBezTo>
                  <a:cubicBezTo>
                    <a:pt x="41041" y="16789"/>
                    <a:pt x="41041" y="16790"/>
                    <a:pt x="41041" y="16791"/>
                  </a:cubicBezTo>
                  <a:cubicBezTo>
                    <a:pt x="41042" y="16792"/>
                    <a:pt x="41042" y="16794"/>
                    <a:pt x="41042" y="16795"/>
                  </a:cubicBezTo>
                  <a:cubicBezTo>
                    <a:pt x="41043" y="16797"/>
                    <a:pt x="41043" y="16798"/>
                    <a:pt x="41043" y="16798"/>
                  </a:cubicBezTo>
                  <a:cubicBezTo>
                    <a:pt x="41043" y="16800"/>
                    <a:pt x="41044" y="16801"/>
                    <a:pt x="41044" y="16802"/>
                  </a:cubicBezTo>
                  <a:cubicBezTo>
                    <a:pt x="41044" y="16804"/>
                    <a:pt x="41045" y="16805"/>
                    <a:pt x="41045" y="16806"/>
                  </a:cubicBezTo>
                  <a:cubicBezTo>
                    <a:pt x="41045" y="16807"/>
                    <a:pt x="41045" y="16809"/>
                    <a:pt x="41045" y="16809"/>
                  </a:cubicBezTo>
                  <a:cubicBezTo>
                    <a:pt x="41046" y="16811"/>
                    <a:pt x="41046" y="16813"/>
                    <a:pt x="41046" y="16815"/>
                  </a:cubicBezTo>
                  <a:cubicBezTo>
                    <a:pt x="41046" y="16816"/>
                    <a:pt x="41046" y="16816"/>
                    <a:pt x="41046" y="16817"/>
                  </a:cubicBezTo>
                  <a:cubicBezTo>
                    <a:pt x="41047" y="16819"/>
                    <a:pt x="41047" y="16821"/>
                    <a:pt x="41048" y="16824"/>
                  </a:cubicBezTo>
                  <a:cubicBezTo>
                    <a:pt x="41048" y="16825"/>
                    <a:pt x="41048" y="16825"/>
                    <a:pt x="41048" y="16826"/>
                  </a:cubicBezTo>
                  <a:cubicBezTo>
                    <a:pt x="41049" y="16828"/>
                    <a:pt x="41049" y="16830"/>
                    <a:pt x="41049" y="16832"/>
                  </a:cubicBezTo>
                  <a:cubicBezTo>
                    <a:pt x="41050" y="16832"/>
                    <a:pt x="41050" y="16833"/>
                    <a:pt x="41050" y="16834"/>
                  </a:cubicBezTo>
                  <a:cubicBezTo>
                    <a:pt x="41050" y="16835"/>
                    <a:pt x="41051" y="16837"/>
                    <a:pt x="41051" y="16839"/>
                  </a:cubicBezTo>
                  <a:cubicBezTo>
                    <a:pt x="41051" y="16840"/>
                    <a:pt x="41051" y="16840"/>
                    <a:pt x="41052" y="16841"/>
                  </a:cubicBezTo>
                  <a:cubicBezTo>
                    <a:pt x="41052" y="16843"/>
                    <a:pt x="41053" y="16845"/>
                    <a:pt x="41053" y="16846"/>
                  </a:cubicBezTo>
                  <a:cubicBezTo>
                    <a:pt x="41053" y="16847"/>
                    <a:pt x="41053" y="16848"/>
                    <a:pt x="41053" y="16849"/>
                  </a:cubicBezTo>
                  <a:cubicBezTo>
                    <a:pt x="41053" y="16851"/>
                    <a:pt x="41053" y="16853"/>
                    <a:pt x="41054" y="16854"/>
                  </a:cubicBezTo>
                  <a:cubicBezTo>
                    <a:pt x="41054" y="16855"/>
                    <a:pt x="41054" y="16855"/>
                    <a:pt x="41054" y="16856"/>
                  </a:cubicBezTo>
                  <a:cubicBezTo>
                    <a:pt x="41055" y="16861"/>
                    <a:pt x="41056" y="16866"/>
                    <a:pt x="41057" y="16871"/>
                  </a:cubicBezTo>
                  <a:cubicBezTo>
                    <a:pt x="41058" y="16872"/>
                    <a:pt x="41058" y="16873"/>
                    <a:pt x="41058" y="16873"/>
                  </a:cubicBezTo>
                  <a:cubicBezTo>
                    <a:pt x="41058" y="16874"/>
                    <a:pt x="41059" y="16876"/>
                    <a:pt x="41059" y="16879"/>
                  </a:cubicBezTo>
                  <a:cubicBezTo>
                    <a:pt x="41059" y="16880"/>
                    <a:pt x="41059" y="16880"/>
                    <a:pt x="41060" y="16880"/>
                  </a:cubicBezTo>
                  <a:cubicBezTo>
                    <a:pt x="41060" y="16882"/>
                    <a:pt x="41060" y="16884"/>
                    <a:pt x="41060" y="16886"/>
                  </a:cubicBezTo>
                  <a:lnTo>
                    <a:pt x="41060" y="16888"/>
                  </a:lnTo>
                  <a:cubicBezTo>
                    <a:pt x="41061" y="16890"/>
                    <a:pt x="41061" y="16892"/>
                    <a:pt x="41062" y="16894"/>
                  </a:cubicBezTo>
                  <a:lnTo>
                    <a:pt x="41062" y="16895"/>
                  </a:lnTo>
                  <a:cubicBezTo>
                    <a:pt x="41064" y="16903"/>
                    <a:pt x="41065" y="16911"/>
                    <a:pt x="41067" y="16918"/>
                  </a:cubicBezTo>
                  <a:lnTo>
                    <a:pt x="41067" y="16920"/>
                  </a:lnTo>
                  <a:cubicBezTo>
                    <a:pt x="41067" y="16921"/>
                    <a:pt x="41067" y="16924"/>
                    <a:pt x="41068" y="16926"/>
                  </a:cubicBezTo>
                  <a:lnTo>
                    <a:pt x="41068" y="16927"/>
                  </a:lnTo>
                  <a:cubicBezTo>
                    <a:pt x="41069" y="16929"/>
                    <a:pt x="41069" y="16932"/>
                    <a:pt x="41070" y="16934"/>
                  </a:cubicBezTo>
                  <a:lnTo>
                    <a:pt x="41070" y="16935"/>
                  </a:lnTo>
                  <a:cubicBezTo>
                    <a:pt x="41072" y="16945"/>
                    <a:pt x="41074" y="16956"/>
                    <a:pt x="41076" y="16966"/>
                  </a:cubicBezTo>
                  <a:cubicBezTo>
                    <a:pt x="41080" y="16985"/>
                    <a:pt x="41083" y="17004"/>
                    <a:pt x="41087" y="17023"/>
                  </a:cubicBezTo>
                  <a:cubicBezTo>
                    <a:pt x="41098" y="17082"/>
                    <a:pt x="41149" y="17124"/>
                    <a:pt x="41208" y="17124"/>
                  </a:cubicBezTo>
                  <a:cubicBezTo>
                    <a:pt x="41216" y="17124"/>
                    <a:pt x="41224" y="17123"/>
                    <a:pt x="41231" y="17121"/>
                  </a:cubicBezTo>
                  <a:cubicBezTo>
                    <a:pt x="41298" y="17109"/>
                    <a:pt x="41342" y="17044"/>
                    <a:pt x="41329" y="16977"/>
                  </a:cubicBezTo>
                  <a:cubicBezTo>
                    <a:pt x="41276" y="16692"/>
                    <a:pt x="41215" y="16404"/>
                    <a:pt x="41149" y="16121"/>
                  </a:cubicBezTo>
                  <a:cubicBezTo>
                    <a:pt x="41136" y="16063"/>
                    <a:pt x="41086" y="16025"/>
                    <a:pt x="41029" y="16025"/>
                  </a:cubicBezTo>
                  <a:close/>
                  <a:moveTo>
                    <a:pt x="531" y="16622"/>
                  </a:moveTo>
                  <a:cubicBezTo>
                    <a:pt x="474" y="16622"/>
                    <a:pt x="422" y="16663"/>
                    <a:pt x="410" y="16722"/>
                  </a:cubicBezTo>
                  <a:cubicBezTo>
                    <a:pt x="353" y="17006"/>
                    <a:pt x="301" y="17296"/>
                    <a:pt x="255" y="17582"/>
                  </a:cubicBezTo>
                  <a:cubicBezTo>
                    <a:pt x="245" y="17651"/>
                    <a:pt x="291" y="17713"/>
                    <a:pt x="358" y="17725"/>
                  </a:cubicBezTo>
                  <a:cubicBezTo>
                    <a:pt x="365" y="17726"/>
                    <a:pt x="372" y="17726"/>
                    <a:pt x="378" y="17726"/>
                  </a:cubicBezTo>
                  <a:cubicBezTo>
                    <a:pt x="438" y="17726"/>
                    <a:pt x="490" y="17683"/>
                    <a:pt x="500" y="17622"/>
                  </a:cubicBezTo>
                  <a:cubicBezTo>
                    <a:pt x="544" y="17336"/>
                    <a:pt x="596" y="17052"/>
                    <a:pt x="653" y="16770"/>
                  </a:cubicBezTo>
                  <a:cubicBezTo>
                    <a:pt x="666" y="16703"/>
                    <a:pt x="623" y="16639"/>
                    <a:pt x="556" y="16625"/>
                  </a:cubicBezTo>
                  <a:cubicBezTo>
                    <a:pt x="548" y="16623"/>
                    <a:pt x="539" y="16622"/>
                    <a:pt x="531" y="16622"/>
                  </a:cubicBezTo>
                  <a:close/>
                  <a:moveTo>
                    <a:pt x="41390" y="18022"/>
                  </a:moveTo>
                  <a:cubicBezTo>
                    <a:pt x="41385" y="18022"/>
                    <a:pt x="41380" y="18022"/>
                    <a:pt x="41375" y="18023"/>
                  </a:cubicBezTo>
                  <a:cubicBezTo>
                    <a:pt x="41307" y="18031"/>
                    <a:pt x="41259" y="18093"/>
                    <a:pt x="41268" y="18161"/>
                  </a:cubicBezTo>
                  <a:cubicBezTo>
                    <a:pt x="41276" y="18220"/>
                    <a:pt x="41283" y="18278"/>
                    <a:pt x="41290" y="18337"/>
                  </a:cubicBezTo>
                  <a:lnTo>
                    <a:pt x="41290" y="18338"/>
                  </a:lnTo>
                  <a:cubicBezTo>
                    <a:pt x="41291" y="18340"/>
                    <a:pt x="41291" y="18342"/>
                    <a:pt x="41291" y="18345"/>
                  </a:cubicBezTo>
                  <a:lnTo>
                    <a:pt x="41291" y="18346"/>
                  </a:lnTo>
                  <a:lnTo>
                    <a:pt x="41292" y="18353"/>
                  </a:lnTo>
                  <a:lnTo>
                    <a:pt x="41293" y="18354"/>
                  </a:lnTo>
                  <a:lnTo>
                    <a:pt x="41294" y="18369"/>
                  </a:lnTo>
                  <a:cubicBezTo>
                    <a:pt x="41294" y="18370"/>
                    <a:pt x="41294" y="18371"/>
                    <a:pt x="41294" y="18371"/>
                  </a:cubicBezTo>
                  <a:cubicBezTo>
                    <a:pt x="41294" y="18373"/>
                    <a:pt x="41294" y="18375"/>
                    <a:pt x="41295" y="18377"/>
                  </a:cubicBezTo>
                  <a:cubicBezTo>
                    <a:pt x="41295" y="18378"/>
                    <a:pt x="41295" y="18378"/>
                    <a:pt x="41295" y="18380"/>
                  </a:cubicBezTo>
                  <a:cubicBezTo>
                    <a:pt x="41295" y="18381"/>
                    <a:pt x="41296" y="18382"/>
                    <a:pt x="41296" y="18384"/>
                  </a:cubicBezTo>
                  <a:cubicBezTo>
                    <a:pt x="41296" y="18385"/>
                    <a:pt x="41296" y="18386"/>
                    <a:pt x="41296" y="18387"/>
                  </a:cubicBezTo>
                  <a:cubicBezTo>
                    <a:pt x="41296" y="18388"/>
                    <a:pt x="41297" y="18390"/>
                    <a:pt x="41297" y="18391"/>
                  </a:cubicBezTo>
                  <a:cubicBezTo>
                    <a:pt x="41297" y="18393"/>
                    <a:pt x="41297" y="18394"/>
                    <a:pt x="41297" y="18394"/>
                  </a:cubicBezTo>
                  <a:cubicBezTo>
                    <a:pt x="41297" y="18396"/>
                    <a:pt x="41298" y="18397"/>
                    <a:pt x="41298" y="18398"/>
                  </a:cubicBezTo>
                  <a:cubicBezTo>
                    <a:pt x="41298" y="18401"/>
                    <a:pt x="41298" y="18403"/>
                    <a:pt x="41299" y="18407"/>
                  </a:cubicBezTo>
                  <a:cubicBezTo>
                    <a:pt x="41299" y="18408"/>
                    <a:pt x="41299" y="18408"/>
                    <a:pt x="41299" y="18408"/>
                  </a:cubicBezTo>
                  <a:cubicBezTo>
                    <a:pt x="41299" y="18411"/>
                    <a:pt x="41300" y="18412"/>
                    <a:pt x="41300" y="18414"/>
                  </a:cubicBezTo>
                  <a:cubicBezTo>
                    <a:pt x="41300" y="18415"/>
                    <a:pt x="41300" y="18415"/>
                    <a:pt x="41300" y="18416"/>
                  </a:cubicBezTo>
                  <a:cubicBezTo>
                    <a:pt x="41300" y="18418"/>
                    <a:pt x="41301" y="18419"/>
                    <a:pt x="41301" y="18422"/>
                  </a:cubicBezTo>
                  <a:cubicBezTo>
                    <a:pt x="41301" y="18422"/>
                    <a:pt x="41301" y="18422"/>
                    <a:pt x="41301" y="18423"/>
                  </a:cubicBezTo>
                  <a:cubicBezTo>
                    <a:pt x="41301" y="18424"/>
                    <a:pt x="41301" y="18427"/>
                    <a:pt x="41301" y="18429"/>
                  </a:cubicBezTo>
                  <a:cubicBezTo>
                    <a:pt x="41301" y="18429"/>
                    <a:pt x="41301" y="18429"/>
                    <a:pt x="41301" y="18430"/>
                  </a:cubicBezTo>
                  <a:cubicBezTo>
                    <a:pt x="41302" y="18439"/>
                    <a:pt x="41303" y="18447"/>
                    <a:pt x="41304" y="18456"/>
                  </a:cubicBezTo>
                  <a:cubicBezTo>
                    <a:pt x="41305" y="18457"/>
                    <a:pt x="41305" y="18460"/>
                    <a:pt x="41305" y="18463"/>
                  </a:cubicBezTo>
                  <a:cubicBezTo>
                    <a:pt x="41327" y="18649"/>
                    <a:pt x="41346" y="18834"/>
                    <a:pt x="41362" y="19021"/>
                  </a:cubicBezTo>
                  <a:cubicBezTo>
                    <a:pt x="41368" y="19085"/>
                    <a:pt x="41422" y="19134"/>
                    <a:pt x="41485" y="19134"/>
                  </a:cubicBezTo>
                  <a:cubicBezTo>
                    <a:pt x="41489" y="19134"/>
                    <a:pt x="41493" y="19134"/>
                    <a:pt x="41496" y="19133"/>
                  </a:cubicBezTo>
                  <a:cubicBezTo>
                    <a:pt x="41564" y="19127"/>
                    <a:pt x="41615" y="19068"/>
                    <a:pt x="41609" y="19000"/>
                  </a:cubicBezTo>
                  <a:cubicBezTo>
                    <a:pt x="41583" y="18710"/>
                    <a:pt x="41551" y="18417"/>
                    <a:pt x="41514" y="18129"/>
                  </a:cubicBezTo>
                  <a:cubicBezTo>
                    <a:pt x="41505" y="18067"/>
                    <a:pt x="41452" y="18022"/>
                    <a:pt x="41390" y="18022"/>
                  </a:cubicBezTo>
                  <a:close/>
                  <a:moveTo>
                    <a:pt x="229" y="18629"/>
                  </a:moveTo>
                  <a:cubicBezTo>
                    <a:pt x="166" y="18629"/>
                    <a:pt x="112" y="18677"/>
                    <a:pt x="106" y="18740"/>
                  </a:cubicBezTo>
                  <a:cubicBezTo>
                    <a:pt x="77" y="19029"/>
                    <a:pt x="54" y="19323"/>
                    <a:pt x="37" y="19613"/>
                  </a:cubicBezTo>
                  <a:cubicBezTo>
                    <a:pt x="33" y="19681"/>
                    <a:pt x="85" y="19739"/>
                    <a:pt x="153" y="19743"/>
                  </a:cubicBezTo>
                  <a:lnTo>
                    <a:pt x="160" y="19743"/>
                  </a:lnTo>
                  <a:cubicBezTo>
                    <a:pt x="226" y="19743"/>
                    <a:pt x="280" y="19693"/>
                    <a:pt x="283" y="19626"/>
                  </a:cubicBezTo>
                  <a:cubicBezTo>
                    <a:pt x="289" y="19537"/>
                    <a:pt x="295" y="19448"/>
                    <a:pt x="301" y="19359"/>
                  </a:cubicBezTo>
                  <a:cubicBezTo>
                    <a:pt x="302" y="19349"/>
                    <a:pt x="303" y="19337"/>
                    <a:pt x="303" y="19327"/>
                  </a:cubicBezTo>
                  <a:lnTo>
                    <a:pt x="303" y="19326"/>
                  </a:lnTo>
                  <a:cubicBezTo>
                    <a:pt x="303" y="19323"/>
                    <a:pt x="303" y="19321"/>
                    <a:pt x="304" y="19318"/>
                  </a:cubicBezTo>
                  <a:cubicBezTo>
                    <a:pt x="304" y="19310"/>
                    <a:pt x="305" y="19302"/>
                    <a:pt x="306" y="19294"/>
                  </a:cubicBezTo>
                  <a:cubicBezTo>
                    <a:pt x="306" y="19291"/>
                    <a:pt x="306" y="19289"/>
                    <a:pt x="306" y="19286"/>
                  </a:cubicBezTo>
                  <a:cubicBezTo>
                    <a:pt x="319" y="19111"/>
                    <a:pt x="335" y="18938"/>
                    <a:pt x="352" y="18765"/>
                  </a:cubicBezTo>
                  <a:cubicBezTo>
                    <a:pt x="359" y="18697"/>
                    <a:pt x="310" y="18636"/>
                    <a:pt x="241" y="18629"/>
                  </a:cubicBezTo>
                  <a:close/>
                  <a:moveTo>
                    <a:pt x="41551" y="20044"/>
                  </a:moveTo>
                  <a:cubicBezTo>
                    <a:pt x="41482" y="20046"/>
                    <a:pt x="41429" y="20103"/>
                    <a:pt x="41432" y="20171"/>
                  </a:cubicBezTo>
                  <a:cubicBezTo>
                    <a:pt x="41434" y="20271"/>
                    <a:pt x="41437" y="20370"/>
                    <a:pt x="41438" y="20471"/>
                  </a:cubicBezTo>
                  <a:cubicBezTo>
                    <a:pt x="41438" y="20473"/>
                    <a:pt x="41438" y="20476"/>
                    <a:pt x="41438" y="20479"/>
                  </a:cubicBezTo>
                  <a:lnTo>
                    <a:pt x="41438" y="20480"/>
                  </a:lnTo>
                  <a:cubicBezTo>
                    <a:pt x="41439" y="20487"/>
                    <a:pt x="41439" y="20495"/>
                    <a:pt x="41439" y="20503"/>
                  </a:cubicBezTo>
                  <a:lnTo>
                    <a:pt x="41439" y="20504"/>
                  </a:lnTo>
                  <a:cubicBezTo>
                    <a:pt x="41439" y="20507"/>
                    <a:pt x="41439" y="20509"/>
                    <a:pt x="41439" y="20511"/>
                  </a:cubicBezTo>
                  <a:cubicBezTo>
                    <a:pt x="41439" y="20512"/>
                    <a:pt x="41439" y="20513"/>
                    <a:pt x="41439" y="20514"/>
                  </a:cubicBezTo>
                  <a:cubicBezTo>
                    <a:pt x="41439" y="20515"/>
                    <a:pt x="41439" y="20518"/>
                    <a:pt x="41439" y="20521"/>
                  </a:cubicBezTo>
                  <a:lnTo>
                    <a:pt x="41439" y="20521"/>
                  </a:lnTo>
                  <a:cubicBezTo>
                    <a:pt x="41439" y="20528"/>
                    <a:pt x="41439" y="20536"/>
                    <a:pt x="41440" y="20543"/>
                  </a:cubicBezTo>
                  <a:cubicBezTo>
                    <a:pt x="41440" y="20544"/>
                    <a:pt x="41440" y="20546"/>
                    <a:pt x="41440" y="20546"/>
                  </a:cubicBezTo>
                  <a:cubicBezTo>
                    <a:pt x="41440" y="20549"/>
                    <a:pt x="41440" y="20550"/>
                    <a:pt x="41440" y="20553"/>
                  </a:cubicBezTo>
                  <a:lnTo>
                    <a:pt x="41440" y="20555"/>
                  </a:lnTo>
                  <a:cubicBezTo>
                    <a:pt x="41440" y="20557"/>
                    <a:pt x="41440" y="20560"/>
                    <a:pt x="41440" y="20562"/>
                  </a:cubicBezTo>
                  <a:cubicBezTo>
                    <a:pt x="41440" y="20562"/>
                    <a:pt x="41440" y="20563"/>
                    <a:pt x="41440" y="20564"/>
                  </a:cubicBezTo>
                  <a:cubicBezTo>
                    <a:pt x="41440" y="20568"/>
                    <a:pt x="41440" y="20571"/>
                    <a:pt x="41440" y="20576"/>
                  </a:cubicBezTo>
                  <a:cubicBezTo>
                    <a:pt x="41440" y="20576"/>
                    <a:pt x="41440" y="20578"/>
                    <a:pt x="41440" y="20579"/>
                  </a:cubicBezTo>
                  <a:cubicBezTo>
                    <a:pt x="41440" y="20581"/>
                    <a:pt x="41440" y="20583"/>
                    <a:pt x="41440" y="20584"/>
                  </a:cubicBezTo>
                  <a:cubicBezTo>
                    <a:pt x="41440" y="20586"/>
                    <a:pt x="41440" y="20587"/>
                    <a:pt x="41440" y="20589"/>
                  </a:cubicBezTo>
                  <a:lnTo>
                    <a:pt x="41440" y="20594"/>
                  </a:lnTo>
                  <a:lnTo>
                    <a:pt x="41440" y="20598"/>
                  </a:lnTo>
                  <a:cubicBezTo>
                    <a:pt x="41440" y="20600"/>
                    <a:pt x="41440" y="20602"/>
                    <a:pt x="41440" y="20603"/>
                  </a:cubicBezTo>
                  <a:cubicBezTo>
                    <a:pt x="41440" y="20606"/>
                    <a:pt x="41440" y="20609"/>
                    <a:pt x="41440" y="20611"/>
                  </a:cubicBezTo>
                  <a:cubicBezTo>
                    <a:pt x="41440" y="20613"/>
                    <a:pt x="41440" y="20615"/>
                    <a:pt x="41440" y="20617"/>
                  </a:cubicBezTo>
                  <a:lnTo>
                    <a:pt x="41440" y="20621"/>
                  </a:lnTo>
                  <a:lnTo>
                    <a:pt x="41440" y="20626"/>
                  </a:lnTo>
                  <a:cubicBezTo>
                    <a:pt x="41440" y="20627"/>
                    <a:pt x="41440" y="20629"/>
                    <a:pt x="41440" y="20631"/>
                  </a:cubicBezTo>
                  <a:cubicBezTo>
                    <a:pt x="41440" y="20632"/>
                    <a:pt x="41440" y="20634"/>
                    <a:pt x="41440" y="20636"/>
                  </a:cubicBezTo>
                  <a:cubicBezTo>
                    <a:pt x="41440" y="20638"/>
                    <a:pt x="41440" y="20638"/>
                    <a:pt x="41440" y="20641"/>
                  </a:cubicBezTo>
                  <a:cubicBezTo>
                    <a:pt x="41440" y="20642"/>
                    <a:pt x="41440" y="20644"/>
                    <a:pt x="41440" y="20645"/>
                  </a:cubicBezTo>
                  <a:cubicBezTo>
                    <a:pt x="41440" y="20647"/>
                    <a:pt x="41440" y="20651"/>
                    <a:pt x="41441" y="20653"/>
                  </a:cubicBezTo>
                  <a:cubicBezTo>
                    <a:pt x="41441" y="20655"/>
                    <a:pt x="41441" y="20656"/>
                    <a:pt x="41441" y="20658"/>
                  </a:cubicBezTo>
                  <a:lnTo>
                    <a:pt x="41441" y="20663"/>
                  </a:lnTo>
                  <a:lnTo>
                    <a:pt x="41441" y="20667"/>
                  </a:lnTo>
                  <a:cubicBezTo>
                    <a:pt x="41441" y="20669"/>
                    <a:pt x="41441" y="20672"/>
                    <a:pt x="41441" y="20672"/>
                  </a:cubicBezTo>
                  <a:cubicBezTo>
                    <a:pt x="41441" y="20674"/>
                    <a:pt x="41441" y="20676"/>
                    <a:pt x="41441" y="20677"/>
                  </a:cubicBezTo>
                  <a:cubicBezTo>
                    <a:pt x="41441" y="20679"/>
                    <a:pt x="41441" y="20681"/>
                    <a:pt x="41441" y="20684"/>
                  </a:cubicBezTo>
                  <a:cubicBezTo>
                    <a:pt x="41441" y="20685"/>
                    <a:pt x="41441" y="20686"/>
                    <a:pt x="41441" y="20688"/>
                  </a:cubicBezTo>
                  <a:cubicBezTo>
                    <a:pt x="41441" y="20690"/>
                    <a:pt x="41441" y="20693"/>
                    <a:pt x="41441" y="20695"/>
                  </a:cubicBezTo>
                  <a:cubicBezTo>
                    <a:pt x="41441" y="20697"/>
                    <a:pt x="41441" y="20698"/>
                    <a:pt x="41441" y="20700"/>
                  </a:cubicBezTo>
                  <a:lnTo>
                    <a:pt x="41441" y="20705"/>
                  </a:lnTo>
                  <a:cubicBezTo>
                    <a:pt x="41441" y="20707"/>
                    <a:pt x="41441" y="20707"/>
                    <a:pt x="41441" y="20709"/>
                  </a:cubicBezTo>
                  <a:cubicBezTo>
                    <a:pt x="41441" y="20711"/>
                    <a:pt x="41441" y="20714"/>
                    <a:pt x="41441" y="20715"/>
                  </a:cubicBezTo>
                  <a:cubicBezTo>
                    <a:pt x="41441" y="20716"/>
                    <a:pt x="41441" y="20718"/>
                    <a:pt x="41441" y="20719"/>
                  </a:cubicBezTo>
                  <a:cubicBezTo>
                    <a:pt x="41441" y="20721"/>
                    <a:pt x="41441" y="20725"/>
                    <a:pt x="41441" y="20727"/>
                  </a:cubicBezTo>
                  <a:lnTo>
                    <a:pt x="41441" y="20730"/>
                  </a:lnTo>
                  <a:cubicBezTo>
                    <a:pt x="41441" y="20734"/>
                    <a:pt x="41441" y="20734"/>
                    <a:pt x="41441" y="20737"/>
                  </a:cubicBezTo>
                  <a:cubicBezTo>
                    <a:pt x="41441" y="20739"/>
                    <a:pt x="41441" y="20740"/>
                    <a:pt x="41441" y="20741"/>
                  </a:cubicBezTo>
                  <a:cubicBezTo>
                    <a:pt x="41441" y="20743"/>
                    <a:pt x="41441" y="20745"/>
                    <a:pt x="41441" y="20748"/>
                  </a:cubicBezTo>
                  <a:lnTo>
                    <a:pt x="41441" y="20751"/>
                  </a:lnTo>
                  <a:cubicBezTo>
                    <a:pt x="41441" y="20753"/>
                    <a:pt x="41441" y="20755"/>
                    <a:pt x="41441" y="20757"/>
                  </a:cubicBezTo>
                  <a:cubicBezTo>
                    <a:pt x="41441" y="20758"/>
                    <a:pt x="41441" y="20760"/>
                    <a:pt x="41441" y="20761"/>
                  </a:cubicBezTo>
                  <a:cubicBezTo>
                    <a:pt x="41441" y="20763"/>
                    <a:pt x="41441" y="20767"/>
                    <a:pt x="41441" y="20770"/>
                  </a:cubicBezTo>
                  <a:lnTo>
                    <a:pt x="41441" y="20772"/>
                  </a:lnTo>
                  <a:cubicBezTo>
                    <a:pt x="41441" y="20776"/>
                    <a:pt x="41441" y="20776"/>
                    <a:pt x="41441" y="20780"/>
                  </a:cubicBezTo>
                  <a:lnTo>
                    <a:pt x="41441" y="20783"/>
                  </a:lnTo>
                  <a:cubicBezTo>
                    <a:pt x="41441" y="20785"/>
                    <a:pt x="41441" y="20788"/>
                    <a:pt x="41441" y="20789"/>
                  </a:cubicBezTo>
                  <a:lnTo>
                    <a:pt x="41441" y="20793"/>
                  </a:lnTo>
                  <a:cubicBezTo>
                    <a:pt x="41441" y="20796"/>
                    <a:pt x="41441" y="20797"/>
                    <a:pt x="41441" y="20800"/>
                  </a:cubicBezTo>
                  <a:lnTo>
                    <a:pt x="41441" y="20803"/>
                  </a:lnTo>
                  <a:cubicBezTo>
                    <a:pt x="41441" y="20805"/>
                    <a:pt x="41441" y="20809"/>
                    <a:pt x="41441" y="20812"/>
                  </a:cubicBezTo>
                  <a:lnTo>
                    <a:pt x="41441" y="20815"/>
                  </a:lnTo>
                  <a:lnTo>
                    <a:pt x="41441" y="20822"/>
                  </a:lnTo>
                  <a:lnTo>
                    <a:pt x="41441" y="20825"/>
                  </a:lnTo>
                  <a:lnTo>
                    <a:pt x="41441" y="20831"/>
                  </a:lnTo>
                  <a:lnTo>
                    <a:pt x="41441" y="20835"/>
                  </a:lnTo>
                  <a:lnTo>
                    <a:pt x="41441" y="20844"/>
                  </a:lnTo>
                  <a:lnTo>
                    <a:pt x="41441" y="20851"/>
                  </a:lnTo>
                  <a:lnTo>
                    <a:pt x="41441" y="20854"/>
                  </a:lnTo>
                  <a:lnTo>
                    <a:pt x="41441" y="20859"/>
                  </a:lnTo>
                  <a:lnTo>
                    <a:pt x="41441" y="20861"/>
                  </a:lnTo>
                  <a:lnTo>
                    <a:pt x="41441" y="20869"/>
                  </a:lnTo>
                  <a:lnTo>
                    <a:pt x="41441" y="20870"/>
                  </a:lnTo>
                  <a:lnTo>
                    <a:pt x="41441" y="20876"/>
                  </a:lnTo>
                  <a:lnTo>
                    <a:pt x="41441" y="20879"/>
                  </a:lnTo>
                  <a:cubicBezTo>
                    <a:pt x="41441" y="20880"/>
                    <a:pt x="41441" y="20883"/>
                    <a:pt x="41441" y="20885"/>
                  </a:cubicBezTo>
                  <a:lnTo>
                    <a:pt x="41441" y="20886"/>
                  </a:lnTo>
                  <a:cubicBezTo>
                    <a:pt x="41441" y="20888"/>
                    <a:pt x="41441" y="20891"/>
                    <a:pt x="41441" y="20893"/>
                  </a:cubicBezTo>
                  <a:cubicBezTo>
                    <a:pt x="41441" y="20894"/>
                    <a:pt x="41441" y="20895"/>
                    <a:pt x="41441" y="20896"/>
                  </a:cubicBezTo>
                  <a:lnTo>
                    <a:pt x="41441" y="20900"/>
                  </a:lnTo>
                  <a:lnTo>
                    <a:pt x="41441" y="20904"/>
                  </a:lnTo>
                  <a:cubicBezTo>
                    <a:pt x="41441" y="20906"/>
                    <a:pt x="41441" y="20907"/>
                    <a:pt x="41441" y="20909"/>
                  </a:cubicBezTo>
                  <a:cubicBezTo>
                    <a:pt x="41441" y="20910"/>
                    <a:pt x="41441" y="20912"/>
                    <a:pt x="41441" y="20913"/>
                  </a:cubicBezTo>
                  <a:cubicBezTo>
                    <a:pt x="41440" y="20914"/>
                    <a:pt x="41440" y="20916"/>
                    <a:pt x="41440" y="20918"/>
                  </a:cubicBezTo>
                  <a:cubicBezTo>
                    <a:pt x="41440" y="20919"/>
                    <a:pt x="41440" y="20920"/>
                    <a:pt x="41440" y="20921"/>
                  </a:cubicBezTo>
                  <a:cubicBezTo>
                    <a:pt x="41440" y="20922"/>
                    <a:pt x="41440" y="20923"/>
                    <a:pt x="41440" y="20925"/>
                  </a:cubicBezTo>
                  <a:lnTo>
                    <a:pt x="41440" y="20928"/>
                  </a:lnTo>
                  <a:lnTo>
                    <a:pt x="41440" y="20929"/>
                  </a:lnTo>
                  <a:cubicBezTo>
                    <a:pt x="41440" y="20933"/>
                    <a:pt x="41440" y="20936"/>
                    <a:pt x="41440" y="20940"/>
                  </a:cubicBezTo>
                  <a:lnTo>
                    <a:pt x="41440" y="20941"/>
                  </a:lnTo>
                  <a:cubicBezTo>
                    <a:pt x="41440" y="20973"/>
                    <a:pt x="41440" y="21006"/>
                    <a:pt x="41440" y="21037"/>
                  </a:cubicBezTo>
                  <a:cubicBezTo>
                    <a:pt x="41439" y="21106"/>
                    <a:pt x="41494" y="21161"/>
                    <a:pt x="41562" y="21161"/>
                  </a:cubicBezTo>
                  <a:lnTo>
                    <a:pt x="41563" y="21161"/>
                  </a:lnTo>
                  <a:cubicBezTo>
                    <a:pt x="41631" y="21161"/>
                    <a:pt x="41686" y="21107"/>
                    <a:pt x="41687" y="21039"/>
                  </a:cubicBezTo>
                  <a:cubicBezTo>
                    <a:pt x="41688" y="20975"/>
                    <a:pt x="41688" y="20909"/>
                    <a:pt x="41688" y="20844"/>
                  </a:cubicBezTo>
                  <a:cubicBezTo>
                    <a:pt x="41688" y="20618"/>
                    <a:pt x="41685" y="20390"/>
                    <a:pt x="41678" y="20163"/>
                  </a:cubicBezTo>
                  <a:cubicBezTo>
                    <a:pt x="41675" y="20097"/>
                    <a:pt x="41620" y="20044"/>
                    <a:pt x="41554" y="20044"/>
                  </a:cubicBezTo>
                  <a:close/>
                  <a:moveTo>
                    <a:pt x="124" y="20655"/>
                  </a:moveTo>
                  <a:cubicBezTo>
                    <a:pt x="56" y="20655"/>
                    <a:pt x="1" y="20710"/>
                    <a:pt x="1" y="20778"/>
                  </a:cubicBezTo>
                  <a:cubicBezTo>
                    <a:pt x="1" y="20800"/>
                    <a:pt x="1" y="20822"/>
                    <a:pt x="1" y="20844"/>
                  </a:cubicBezTo>
                  <a:cubicBezTo>
                    <a:pt x="1" y="21113"/>
                    <a:pt x="6" y="21386"/>
                    <a:pt x="16" y="21654"/>
                  </a:cubicBezTo>
                  <a:cubicBezTo>
                    <a:pt x="19" y="21720"/>
                    <a:pt x="74" y="21773"/>
                    <a:pt x="140" y="21773"/>
                  </a:cubicBezTo>
                  <a:lnTo>
                    <a:pt x="145" y="21773"/>
                  </a:lnTo>
                  <a:cubicBezTo>
                    <a:pt x="213" y="21770"/>
                    <a:pt x="266" y="21712"/>
                    <a:pt x="263" y="21644"/>
                  </a:cubicBezTo>
                  <a:cubicBezTo>
                    <a:pt x="256" y="21467"/>
                    <a:pt x="252" y="21289"/>
                    <a:pt x="250" y="21110"/>
                  </a:cubicBezTo>
                  <a:lnTo>
                    <a:pt x="250" y="21109"/>
                  </a:lnTo>
                  <a:cubicBezTo>
                    <a:pt x="250" y="21104"/>
                    <a:pt x="249" y="21099"/>
                    <a:pt x="249" y="21093"/>
                  </a:cubicBezTo>
                  <a:lnTo>
                    <a:pt x="249" y="21092"/>
                  </a:lnTo>
                  <a:cubicBezTo>
                    <a:pt x="249" y="21090"/>
                    <a:pt x="249" y="21087"/>
                    <a:pt x="249" y="21085"/>
                  </a:cubicBezTo>
                  <a:lnTo>
                    <a:pt x="249" y="21085"/>
                  </a:lnTo>
                  <a:cubicBezTo>
                    <a:pt x="249" y="21078"/>
                    <a:pt x="249" y="21073"/>
                    <a:pt x="249" y="21068"/>
                  </a:cubicBezTo>
                  <a:lnTo>
                    <a:pt x="249" y="21060"/>
                  </a:lnTo>
                  <a:lnTo>
                    <a:pt x="249" y="21059"/>
                  </a:lnTo>
                  <a:cubicBezTo>
                    <a:pt x="249" y="21054"/>
                    <a:pt x="249" y="21049"/>
                    <a:pt x="249" y="21044"/>
                  </a:cubicBezTo>
                  <a:lnTo>
                    <a:pt x="249" y="21043"/>
                  </a:lnTo>
                  <a:cubicBezTo>
                    <a:pt x="249" y="21040"/>
                    <a:pt x="249" y="21037"/>
                    <a:pt x="248" y="21036"/>
                  </a:cubicBezTo>
                  <a:lnTo>
                    <a:pt x="248" y="21034"/>
                  </a:lnTo>
                  <a:lnTo>
                    <a:pt x="248" y="21027"/>
                  </a:lnTo>
                  <a:lnTo>
                    <a:pt x="248" y="21026"/>
                  </a:lnTo>
                  <a:cubicBezTo>
                    <a:pt x="248" y="21023"/>
                    <a:pt x="248" y="21021"/>
                    <a:pt x="248" y="21018"/>
                  </a:cubicBezTo>
                  <a:lnTo>
                    <a:pt x="248" y="21017"/>
                  </a:lnTo>
                  <a:cubicBezTo>
                    <a:pt x="248" y="21015"/>
                    <a:pt x="248" y="21013"/>
                    <a:pt x="248" y="21011"/>
                  </a:cubicBezTo>
                  <a:lnTo>
                    <a:pt x="248" y="21009"/>
                  </a:lnTo>
                  <a:lnTo>
                    <a:pt x="248" y="21002"/>
                  </a:lnTo>
                  <a:cubicBezTo>
                    <a:pt x="248" y="20999"/>
                    <a:pt x="248" y="20996"/>
                    <a:pt x="248" y="20994"/>
                  </a:cubicBezTo>
                  <a:lnTo>
                    <a:pt x="248" y="20993"/>
                  </a:lnTo>
                  <a:lnTo>
                    <a:pt x="248" y="20986"/>
                  </a:lnTo>
                  <a:lnTo>
                    <a:pt x="248" y="20984"/>
                  </a:lnTo>
                  <a:cubicBezTo>
                    <a:pt x="248" y="20982"/>
                    <a:pt x="248" y="20980"/>
                    <a:pt x="248" y="20978"/>
                  </a:cubicBezTo>
                  <a:cubicBezTo>
                    <a:pt x="248" y="20977"/>
                    <a:pt x="248" y="20977"/>
                    <a:pt x="248" y="20976"/>
                  </a:cubicBezTo>
                  <a:cubicBezTo>
                    <a:pt x="248" y="20974"/>
                    <a:pt x="248" y="20971"/>
                    <a:pt x="248" y="20968"/>
                  </a:cubicBezTo>
                  <a:lnTo>
                    <a:pt x="248" y="20968"/>
                  </a:lnTo>
                  <a:lnTo>
                    <a:pt x="248" y="20961"/>
                  </a:lnTo>
                  <a:cubicBezTo>
                    <a:pt x="248" y="20961"/>
                    <a:pt x="248" y="20960"/>
                    <a:pt x="248" y="20959"/>
                  </a:cubicBezTo>
                  <a:lnTo>
                    <a:pt x="248" y="20953"/>
                  </a:lnTo>
                  <a:lnTo>
                    <a:pt x="248" y="20951"/>
                  </a:lnTo>
                  <a:lnTo>
                    <a:pt x="248" y="20943"/>
                  </a:lnTo>
                  <a:lnTo>
                    <a:pt x="248" y="20936"/>
                  </a:lnTo>
                  <a:lnTo>
                    <a:pt x="248" y="20934"/>
                  </a:lnTo>
                  <a:lnTo>
                    <a:pt x="248" y="20928"/>
                  </a:lnTo>
                  <a:lnTo>
                    <a:pt x="248" y="20927"/>
                  </a:lnTo>
                  <a:lnTo>
                    <a:pt x="248" y="20919"/>
                  </a:lnTo>
                  <a:lnTo>
                    <a:pt x="248" y="20918"/>
                  </a:lnTo>
                  <a:lnTo>
                    <a:pt x="248" y="20911"/>
                  </a:lnTo>
                  <a:lnTo>
                    <a:pt x="248" y="20909"/>
                  </a:lnTo>
                  <a:cubicBezTo>
                    <a:pt x="248" y="20906"/>
                    <a:pt x="248" y="20905"/>
                    <a:pt x="248" y="20903"/>
                  </a:cubicBezTo>
                  <a:lnTo>
                    <a:pt x="248" y="20901"/>
                  </a:lnTo>
                  <a:cubicBezTo>
                    <a:pt x="248" y="20899"/>
                    <a:pt x="248" y="20896"/>
                    <a:pt x="248" y="20893"/>
                  </a:cubicBezTo>
                  <a:cubicBezTo>
                    <a:pt x="248" y="20891"/>
                    <a:pt x="248" y="20888"/>
                    <a:pt x="248" y="20886"/>
                  </a:cubicBezTo>
                  <a:cubicBezTo>
                    <a:pt x="248" y="20886"/>
                    <a:pt x="248" y="20885"/>
                    <a:pt x="248" y="20884"/>
                  </a:cubicBezTo>
                  <a:lnTo>
                    <a:pt x="248" y="20879"/>
                  </a:lnTo>
                  <a:cubicBezTo>
                    <a:pt x="248" y="20878"/>
                    <a:pt x="248" y="20877"/>
                    <a:pt x="248" y="20876"/>
                  </a:cubicBezTo>
                  <a:cubicBezTo>
                    <a:pt x="248" y="20872"/>
                    <a:pt x="248" y="20866"/>
                    <a:pt x="248" y="20861"/>
                  </a:cubicBezTo>
                  <a:lnTo>
                    <a:pt x="248" y="20858"/>
                  </a:lnTo>
                  <a:lnTo>
                    <a:pt x="248" y="20853"/>
                  </a:lnTo>
                  <a:lnTo>
                    <a:pt x="248" y="20851"/>
                  </a:lnTo>
                  <a:lnTo>
                    <a:pt x="248" y="20844"/>
                  </a:lnTo>
                  <a:lnTo>
                    <a:pt x="248" y="20836"/>
                  </a:lnTo>
                  <a:lnTo>
                    <a:pt x="248" y="20829"/>
                  </a:lnTo>
                  <a:lnTo>
                    <a:pt x="248" y="20828"/>
                  </a:lnTo>
                  <a:cubicBezTo>
                    <a:pt x="248" y="20811"/>
                    <a:pt x="248" y="20795"/>
                    <a:pt x="248" y="20779"/>
                  </a:cubicBezTo>
                  <a:cubicBezTo>
                    <a:pt x="248" y="20711"/>
                    <a:pt x="193" y="20655"/>
                    <a:pt x="125" y="20655"/>
                  </a:cubicBezTo>
                  <a:close/>
                  <a:moveTo>
                    <a:pt x="41521" y="22073"/>
                  </a:moveTo>
                  <a:cubicBezTo>
                    <a:pt x="41456" y="22073"/>
                    <a:pt x="41402" y="22124"/>
                    <a:pt x="41397" y="22189"/>
                  </a:cubicBezTo>
                  <a:cubicBezTo>
                    <a:pt x="41383" y="22412"/>
                    <a:pt x="41365" y="22635"/>
                    <a:pt x="41343" y="22856"/>
                  </a:cubicBezTo>
                  <a:cubicBezTo>
                    <a:pt x="41343" y="22859"/>
                    <a:pt x="41343" y="22860"/>
                    <a:pt x="41343" y="22861"/>
                  </a:cubicBezTo>
                  <a:cubicBezTo>
                    <a:pt x="41342" y="22862"/>
                    <a:pt x="41342" y="22863"/>
                    <a:pt x="41342" y="22864"/>
                  </a:cubicBezTo>
                  <a:cubicBezTo>
                    <a:pt x="41342" y="22865"/>
                    <a:pt x="41342" y="22868"/>
                    <a:pt x="41342" y="22868"/>
                  </a:cubicBezTo>
                  <a:cubicBezTo>
                    <a:pt x="41342" y="22869"/>
                    <a:pt x="41342" y="22870"/>
                    <a:pt x="41342" y="22871"/>
                  </a:cubicBezTo>
                  <a:cubicBezTo>
                    <a:pt x="41342" y="22873"/>
                    <a:pt x="41342" y="22875"/>
                    <a:pt x="41342" y="22875"/>
                  </a:cubicBezTo>
                  <a:cubicBezTo>
                    <a:pt x="41342" y="22877"/>
                    <a:pt x="41342" y="22878"/>
                    <a:pt x="41342" y="22879"/>
                  </a:cubicBezTo>
                  <a:cubicBezTo>
                    <a:pt x="41341" y="22880"/>
                    <a:pt x="41341" y="22882"/>
                    <a:pt x="41341" y="22883"/>
                  </a:cubicBezTo>
                  <a:cubicBezTo>
                    <a:pt x="41341" y="22885"/>
                    <a:pt x="41341" y="22888"/>
                    <a:pt x="41340" y="22890"/>
                  </a:cubicBezTo>
                  <a:cubicBezTo>
                    <a:pt x="41340" y="22891"/>
                    <a:pt x="41340" y="22891"/>
                    <a:pt x="41340" y="22892"/>
                  </a:cubicBezTo>
                  <a:cubicBezTo>
                    <a:pt x="41340" y="22894"/>
                    <a:pt x="41340" y="22895"/>
                    <a:pt x="41339" y="22897"/>
                  </a:cubicBezTo>
                  <a:cubicBezTo>
                    <a:pt x="41339" y="22898"/>
                    <a:pt x="41339" y="22900"/>
                    <a:pt x="41339" y="22900"/>
                  </a:cubicBezTo>
                  <a:cubicBezTo>
                    <a:pt x="41339" y="22902"/>
                    <a:pt x="41339" y="22903"/>
                    <a:pt x="41339" y="22906"/>
                  </a:cubicBezTo>
                  <a:cubicBezTo>
                    <a:pt x="41339" y="22906"/>
                    <a:pt x="41338" y="22907"/>
                    <a:pt x="41338" y="22908"/>
                  </a:cubicBezTo>
                  <a:cubicBezTo>
                    <a:pt x="41338" y="22909"/>
                    <a:pt x="41338" y="22912"/>
                    <a:pt x="41338" y="22914"/>
                  </a:cubicBezTo>
                  <a:lnTo>
                    <a:pt x="41337" y="22915"/>
                  </a:lnTo>
                  <a:cubicBezTo>
                    <a:pt x="41333" y="22960"/>
                    <a:pt x="41328" y="23006"/>
                    <a:pt x="41323" y="23051"/>
                  </a:cubicBezTo>
                  <a:cubicBezTo>
                    <a:pt x="41316" y="23118"/>
                    <a:pt x="41365" y="23179"/>
                    <a:pt x="41433" y="23187"/>
                  </a:cubicBezTo>
                  <a:lnTo>
                    <a:pt x="41446" y="23187"/>
                  </a:lnTo>
                  <a:cubicBezTo>
                    <a:pt x="41509" y="23187"/>
                    <a:pt x="41562" y="23140"/>
                    <a:pt x="41569" y="23077"/>
                  </a:cubicBezTo>
                  <a:cubicBezTo>
                    <a:pt x="41600" y="22788"/>
                    <a:pt x="41625" y="22495"/>
                    <a:pt x="41645" y="22205"/>
                  </a:cubicBezTo>
                  <a:cubicBezTo>
                    <a:pt x="41649" y="22137"/>
                    <a:pt x="41597" y="22078"/>
                    <a:pt x="41529" y="22074"/>
                  </a:cubicBezTo>
                  <a:cubicBezTo>
                    <a:pt x="41526" y="22074"/>
                    <a:pt x="41523" y="22073"/>
                    <a:pt x="41521" y="22073"/>
                  </a:cubicBezTo>
                  <a:close/>
                  <a:moveTo>
                    <a:pt x="217" y="22682"/>
                  </a:moveTo>
                  <a:cubicBezTo>
                    <a:pt x="213" y="22682"/>
                    <a:pt x="209" y="22682"/>
                    <a:pt x="205" y="22683"/>
                  </a:cubicBezTo>
                  <a:cubicBezTo>
                    <a:pt x="137" y="22689"/>
                    <a:pt x="87" y="22750"/>
                    <a:pt x="93" y="22818"/>
                  </a:cubicBezTo>
                  <a:cubicBezTo>
                    <a:pt x="121" y="23108"/>
                    <a:pt x="155" y="23400"/>
                    <a:pt x="194" y="23687"/>
                  </a:cubicBezTo>
                  <a:cubicBezTo>
                    <a:pt x="202" y="23749"/>
                    <a:pt x="255" y="23794"/>
                    <a:pt x="317" y="23794"/>
                  </a:cubicBezTo>
                  <a:cubicBezTo>
                    <a:pt x="322" y="23794"/>
                    <a:pt x="328" y="23794"/>
                    <a:pt x="333" y="23793"/>
                  </a:cubicBezTo>
                  <a:cubicBezTo>
                    <a:pt x="401" y="23783"/>
                    <a:pt x="448" y="23721"/>
                    <a:pt x="439" y="23653"/>
                  </a:cubicBezTo>
                  <a:cubicBezTo>
                    <a:pt x="425" y="23550"/>
                    <a:pt x="412" y="23446"/>
                    <a:pt x="399" y="23343"/>
                  </a:cubicBezTo>
                  <a:cubicBezTo>
                    <a:pt x="399" y="23340"/>
                    <a:pt x="399" y="23337"/>
                    <a:pt x="398" y="23335"/>
                  </a:cubicBezTo>
                  <a:cubicBezTo>
                    <a:pt x="398" y="23329"/>
                    <a:pt x="397" y="23324"/>
                    <a:pt x="396" y="23319"/>
                  </a:cubicBezTo>
                  <a:lnTo>
                    <a:pt x="396" y="23318"/>
                  </a:lnTo>
                  <a:cubicBezTo>
                    <a:pt x="396" y="23315"/>
                    <a:pt x="395" y="23314"/>
                    <a:pt x="395" y="23311"/>
                  </a:cubicBezTo>
                  <a:cubicBezTo>
                    <a:pt x="395" y="23310"/>
                    <a:pt x="395" y="23309"/>
                    <a:pt x="395" y="23309"/>
                  </a:cubicBezTo>
                  <a:cubicBezTo>
                    <a:pt x="395" y="23308"/>
                    <a:pt x="394" y="23306"/>
                    <a:pt x="394" y="23304"/>
                  </a:cubicBezTo>
                  <a:cubicBezTo>
                    <a:pt x="394" y="23302"/>
                    <a:pt x="394" y="23302"/>
                    <a:pt x="394" y="23301"/>
                  </a:cubicBezTo>
                  <a:cubicBezTo>
                    <a:pt x="393" y="23300"/>
                    <a:pt x="393" y="23298"/>
                    <a:pt x="393" y="23296"/>
                  </a:cubicBezTo>
                  <a:cubicBezTo>
                    <a:pt x="393" y="23295"/>
                    <a:pt x="393" y="23294"/>
                    <a:pt x="393" y="23294"/>
                  </a:cubicBezTo>
                  <a:cubicBezTo>
                    <a:pt x="393" y="23292"/>
                    <a:pt x="393" y="23290"/>
                    <a:pt x="393" y="23289"/>
                  </a:cubicBezTo>
                  <a:cubicBezTo>
                    <a:pt x="393" y="23288"/>
                    <a:pt x="392" y="23284"/>
                    <a:pt x="392" y="23282"/>
                  </a:cubicBezTo>
                  <a:cubicBezTo>
                    <a:pt x="392" y="23281"/>
                    <a:pt x="392" y="23280"/>
                    <a:pt x="392" y="23279"/>
                  </a:cubicBezTo>
                  <a:cubicBezTo>
                    <a:pt x="391" y="23278"/>
                    <a:pt x="391" y="23275"/>
                    <a:pt x="391" y="23274"/>
                  </a:cubicBezTo>
                  <a:cubicBezTo>
                    <a:pt x="391" y="23274"/>
                    <a:pt x="391" y="23273"/>
                    <a:pt x="391" y="23272"/>
                  </a:cubicBezTo>
                  <a:cubicBezTo>
                    <a:pt x="390" y="23270"/>
                    <a:pt x="390" y="23269"/>
                    <a:pt x="390" y="23267"/>
                  </a:cubicBezTo>
                  <a:cubicBezTo>
                    <a:pt x="390" y="23267"/>
                    <a:pt x="390" y="23266"/>
                    <a:pt x="390" y="23265"/>
                  </a:cubicBezTo>
                  <a:cubicBezTo>
                    <a:pt x="390" y="23263"/>
                    <a:pt x="389" y="23261"/>
                    <a:pt x="389" y="23260"/>
                  </a:cubicBezTo>
                  <a:cubicBezTo>
                    <a:pt x="389" y="23259"/>
                    <a:pt x="389" y="23259"/>
                    <a:pt x="389" y="23258"/>
                  </a:cubicBezTo>
                  <a:cubicBezTo>
                    <a:pt x="371" y="23104"/>
                    <a:pt x="354" y="22950"/>
                    <a:pt x="340" y="22794"/>
                  </a:cubicBezTo>
                  <a:cubicBezTo>
                    <a:pt x="334" y="22730"/>
                    <a:pt x="280" y="22682"/>
                    <a:pt x="217" y="22682"/>
                  </a:cubicBezTo>
                  <a:close/>
                  <a:moveTo>
                    <a:pt x="41291" y="24089"/>
                  </a:moveTo>
                  <a:cubicBezTo>
                    <a:pt x="41232" y="24089"/>
                    <a:pt x="41179" y="24132"/>
                    <a:pt x="41169" y="24192"/>
                  </a:cubicBezTo>
                  <a:cubicBezTo>
                    <a:pt x="41136" y="24398"/>
                    <a:pt x="41099" y="24602"/>
                    <a:pt x="41059" y="24805"/>
                  </a:cubicBezTo>
                  <a:cubicBezTo>
                    <a:pt x="41059" y="24805"/>
                    <a:pt x="41059" y="24805"/>
                    <a:pt x="41059" y="24806"/>
                  </a:cubicBezTo>
                  <a:cubicBezTo>
                    <a:pt x="41058" y="24808"/>
                    <a:pt x="41058" y="24809"/>
                    <a:pt x="41058" y="24812"/>
                  </a:cubicBezTo>
                  <a:lnTo>
                    <a:pt x="41057" y="24812"/>
                  </a:lnTo>
                  <a:cubicBezTo>
                    <a:pt x="41056" y="24820"/>
                    <a:pt x="41054" y="24829"/>
                    <a:pt x="41053" y="24836"/>
                  </a:cubicBezTo>
                  <a:cubicBezTo>
                    <a:pt x="41053" y="24837"/>
                    <a:pt x="41053" y="24838"/>
                    <a:pt x="41052" y="24839"/>
                  </a:cubicBezTo>
                  <a:cubicBezTo>
                    <a:pt x="41052" y="24840"/>
                    <a:pt x="41052" y="24842"/>
                    <a:pt x="41051" y="24843"/>
                  </a:cubicBezTo>
                  <a:cubicBezTo>
                    <a:pt x="41051" y="24844"/>
                    <a:pt x="41051" y="24845"/>
                    <a:pt x="41051" y="24847"/>
                  </a:cubicBezTo>
                  <a:cubicBezTo>
                    <a:pt x="41050" y="24848"/>
                    <a:pt x="41050" y="24849"/>
                    <a:pt x="41050" y="24850"/>
                  </a:cubicBezTo>
                  <a:cubicBezTo>
                    <a:pt x="41050" y="24851"/>
                    <a:pt x="41049" y="24853"/>
                    <a:pt x="41049" y="24854"/>
                  </a:cubicBezTo>
                  <a:cubicBezTo>
                    <a:pt x="41049" y="24856"/>
                    <a:pt x="41048" y="24857"/>
                    <a:pt x="41048" y="24857"/>
                  </a:cubicBezTo>
                  <a:cubicBezTo>
                    <a:pt x="41048" y="24859"/>
                    <a:pt x="41047" y="24860"/>
                    <a:pt x="41047" y="24862"/>
                  </a:cubicBezTo>
                  <a:cubicBezTo>
                    <a:pt x="41047" y="24863"/>
                    <a:pt x="41047" y="24864"/>
                    <a:pt x="41047" y="24864"/>
                  </a:cubicBezTo>
                  <a:cubicBezTo>
                    <a:pt x="41046" y="24867"/>
                    <a:pt x="41046" y="24870"/>
                    <a:pt x="41046" y="24872"/>
                  </a:cubicBezTo>
                  <a:lnTo>
                    <a:pt x="41046" y="24873"/>
                  </a:lnTo>
                  <a:cubicBezTo>
                    <a:pt x="41045" y="24875"/>
                    <a:pt x="41045" y="24878"/>
                    <a:pt x="41044" y="24879"/>
                  </a:cubicBezTo>
                  <a:lnTo>
                    <a:pt x="41044" y="24881"/>
                  </a:lnTo>
                  <a:cubicBezTo>
                    <a:pt x="41043" y="24883"/>
                    <a:pt x="41043" y="24885"/>
                    <a:pt x="41042" y="24887"/>
                  </a:cubicBezTo>
                  <a:lnTo>
                    <a:pt x="41042" y="24889"/>
                  </a:lnTo>
                  <a:cubicBezTo>
                    <a:pt x="41042" y="24891"/>
                    <a:pt x="41041" y="24893"/>
                    <a:pt x="41041" y="24895"/>
                  </a:cubicBezTo>
                  <a:lnTo>
                    <a:pt x="41040" y="24896"/>
                  </a:lnTo>
                  <a:cubicBezTo>
                    <a:pt x="41031" y="24945"/>
                    <a:pt x="41021" y="24995"/>
                    <a:pt x="41011" y="25043"/>
                  </a:cubicBezTo>
                  <a:cubicBezTo>
                    <a:pt x="40997" y="25110"/>
                    <a:pt x="41039" y="25175"/>
                    <a:pt x="41107" y="25189"/>
                  </a:cubicBezTo>
                  <a:cubicBezTo>
                    <a:pt x="41115" y="25191"/>
                    <a:pt x="41123" y="25192"/>
                    <a:pt x="41132" y="25192"/>
                  </a:cubicBezTo>
                  <a:cubicBezTo>
                    <a:pt x="41190" y="25192"/>
                    <a:pt x="41240" y="25152"/>
                    <a:pt x="41253" y="25093"/>
                  </a:cubicBezTo>
                  <a:cubicBezTo>
                    <a:pt x="41312" y="24809"/>
                    <a:pt x="41366" y="24520"/>
                    <a:pt x="41413" y="24233"/>
                  </a:cubicBezTo>
                  <a:cubicBezTo>
                    <a:pt x="41424" y="24166"/>
                    <a:pt x="41378" y="24102"/>
                    <a:pt x="41311" y="24091"/>
                  </a:cubicBezTo>
                  <a:cubicBezTo>
                    <a:pt x="41304" y="24090"/>
                    <a:pt x="41297" y="24089"/>
                    <a:pt x="41291" y="24089"/>
                  </a:cubicBezTo>
                  <a:close/>
                  <a:moveTo>
                    <a:pt x="506" y="24691"/>
                  </a:moveTo>
                  <a:cubicBezTo>
                    <a:pt x="498" y="24691"/>
                    <a:pt x="490" y="24692"/>
                    <a:pt x="482" y="24693"/>
                  </a:cubicBezTo>
                  <a:cubicBezTo>
                    <a:pt x="415" y="24706"/>
                    <a:pt x="372" y="24771"/>
                    <a:pt x="385" y="24838"/>
                  </a:cubicBezTo>
                  <a:cubicBezTo>
                    <a:pt x="441" y="25124"/>
                    <a:pt x="503" y="25411"/>
                    <a:pt x="571" y="25694"/>
                  </a:cubicBezTo>
                  <a:cubicBezTo>
                    <a:pt x="584" y="25751"/>
                    <a:pt x="634" y="25789"/>
                    <a:pt x="690" y="25789"/>
                  </a:cubicBezTo>
                  <a:cubicBezTo>
                    <a:pt x="700" y="25789"/>
                    <a:pt x="709" y="25787"/>
                    <a:pt x="719" y="25786"/>
                  </a:cubicBezTo>
                  <a:cubicBezTo>
                    <a:pt x="785" y="25769"/>
                    <a:pt x="826" y="25703"/>
                    <a:pt x="811" y="25636"/>
                  </a:cubicBezTo>
                  <a:cubicBezTo>
                    <a:pt x="752" y="25389"/>
                    <a:pt x="697" y="25141"/>
                    <a:pt x="647" y="24891"/>
                  </a:cubicBezTo>
                  <a:cubicBezTo>
                    <a:pt x="647" y="24888"/>
                    <a:pt x="647" y="24887"/>
                    <a:pt x="646" y="24884"/>
                  </a:cubicBezTo>
                  <a:lnTo>
                    <a:pt x="646" y="24884"/>
                  </a:lnTo>
                  <a:cubicBezTo>
                    <a:pt x="644" y="24875"/>
                    <a:pt x="642" y="24866"/>
                    <a:pt x="641" y="24857"/>
                  </a:cubicBezTo>
                  <a:cubicBezTo>
                    <a:pt x="641" y="24856"/>
                    <a:pt x="641" y="24854"/>
                    <a:pt x="640" y="24852"/>
                  </a:cubicBezTo>
                  <a:cubicBezTo>
                    <a:pt x="640" y="24851"/>
                    <a:pt x="640" y="24850"/>
                    <a:pt x="640" y="24850"/>
                  </a:cubicBezTo>
                  <a:cubicBezTo>
                    <a:pt x="639" y="24849"/>
                    <a:pt x="639" y="24847"/>
                    <a:pt x="639" y="24845"/>
                  </a:cubicBezTo>
                  <a:cubicBezTo>
                    <a:pt x="638" y="24844"/>
                    <a:pt x="638" y="24843"/>
                    <a:pt x="638" y="24843"/>
                  </a:cubicBezTo>
                  <a:cubicBezTo>
                    <a:pt x="638" y="24842"/>
                    <a:pt x="637" y="24840"/>
                    <a:pt x="637" y="24838"/>
                  </a:cubicBezTo>
                  <a:cubicBezTo>
                    <a:pt x="637" y="24837"/>
                    <a:pt x="636" y="24836"/>
                    <a:pt x="636" y="24836"/>
                  </a:cubicBezTo>
                  <a:cubicBezTo>
                    <a:pt x="636" y="24834"/>
                    <a:pt x="636" y="24833"/>
                    <a:pt x="635" y="24831"/>
                  </a:cubicBezTo>
                  <a:cubicBezTo>
                    <a:pt x="635" y="24830"/>
                    <a:pt x="635" y="24829"/>
                    <a:pt x="635" y="24828"/>
                  </a:cubicBezTo>
                  <a:cubicBezTo>
                    <a:pt x="634" y="24826"/>
                    <a:pt x="634" y="24824"/>
                    <a:pt x="634" y="24823"/>
                  </a:cubicBezTo>
                  <a:cubicBezTo>
                    <a:pt x="634" y="24821"/>
                    <a:pt x="634" y="24819"/>
                    <a:pt x="633" y="24817"/>
                  </a:cubicBezTo>
                  <a:cubicBezTo>
                    <a:pt x="633" y="24816"/>
                    <a:pt x="633" y="24816"/>
                    <a:pt x="633" y="24815"/>
                  </a:cubicBezTo>
                  <a:cubicBezTo>
                    <a:pt x="632" y="24813"/>
                    <a:pt x="632" y="24811"/>
                    <a:pt x="631" y="24809"/>
                  </a:cubicBezTo>
                  <a:cubicBezTo>
                    <a:pt x="631" y="24809"/>
                    <a:pt x="631" y="24809"/>
                    <a:pt x="631" y="24807"/>
                  </a:cubicBezTo>
                  <a:lnTo>
                    <a:pt x="630" y="24802"/>
                  </a:lnTo>
                  <a:lnTo>
                    <a:pt x="629" y="24800"/>
                  </a:lnTo>
                  <a:cubicBezTo>
                    <a:pt x="629" y="24798"/>
                    <a:pt x="628" y="24795"/>
                    <a:pt x="628" y="24794"/>
                  </a:cubicBezTo>
                  <a:lnTo>
                    <a:pt x="628" y="24793"/>
                  </a:lnTo>
                  <a:cubicBezTo>
                    <a:pt x="627" y="24792"/>
                    <a:pt x="627" y="24792"/>
                    <a:pt x="627" y="24791"/>
                  </a:cubicBezTo>
                  <a:cubicBezTo>
                    <a:pt x="616" y="24732"/>
                    <a:pt x="565" y="24691"/>
                    <a:pt x="506" y="24691"/>
                  </a:cubicBezTo>
                  <a:close/>
                  <a:moveTo>
                    <a:pt x="40864" y="26073"/>
                  </a:moveTo>
                  <a:cubicBezTo>
                    <a:pt x="40809" y="26073"/>
                    <a:pt x="40759" y="26110"/>
                    <a:pt x="40744" y="26165"/>
                  </a:cubicBezTo>
                  <a:cubicBezTo>
                    <a:pt x="40743" y="26166"/>
                    <a:pt x="40743" y="26167"/>
                    <a:pt x="40743" y="26168"/>
                  </a:cubicBezTo>
                  <a:cubicBezTo>
                    <a:pt x="40743" y="26169"/>
                    <a:pt x="40743" y="26171"/>
                    <a:pt x="40743" y="26171"/>
                  </a:cubicBezTo>
                  <a:cubicBezTo>
                    <a:pt x="40742" y="26172"/>
                    <a:pt x="40742" y="26173"/>
                    <a:pt x="40742" y="26175"/>
                  </a:cubicBezTo>
                  <a:cubicBezTo>
                    <a:pt x="40741" y="26178"/>
                    <a:pt x="40740" y="26180"/>
                    <a:pt x="40739" y="26183"/>
                  </a:cubicBezTo>
                  <a:cubicBezTo>
                    <a:pt x="40739" y="26183"/>
                    <a:pt x="40739" y="26184"/>
                    <a:pt x="40739" y="26185"/>
                  </a:cubicBezTo>
                  <a:cubicBezTo>
                    <a:pt x="40738" y="26186"/>
                    <a:pt x="40738" y="26187"/>
                    <a:pt x="40737" y="26189"/>
                  </a:cubicBezTo>
                  <a:cubicBezTo>
                    <a:pt x="40737" y="26190"/>
                    <a:pt x="40737" y="26191"/>
                    <a:pt x="40737" y="26192"/>
                  </a:cubicBezTo>
                  <a:cubicBezTo>
                    <a:pt x="40736" y="26193"/>
                    <a:pt x="40736" y="26194"/>
                    <a:pt x="40736" y="26197"/>
                  </a:cubicBezTo>
                  <a:cubicBezTo>
                    <a:pt x="40736" y="26197"/>
                    <a:pt x="40736" y="26198"/>
                    <a:pt x="40736" y="26199"/>
                  </a:cubicBezTo>
                  <a:cubicBezTo>
                    <a:pt x="40735" y="26199"/>
                    <a:pt x="40734" y="26203"/>
                    <a:pt x="40734" y="26204"/>
                  </a:cubicBezTo>
                  <a:cubicBezTo>
                    <a:pt x="40734" y="26204"/>
                    <a:pt x="40734" y="26205"/>
                    <a:pt x="40734" y="26205"/>
                  </a:cubicBezTo>
                  <a:cubicBezTo>
                    <a:pt x="40671" y="26435"/>
                    <a:pt x="40606" y="26664"/>
                    <a:pt x="40536" y="26891"/>
                  </a:cubicBezTo>
                  <a:cubicBezTo>
                    <a:pt x="40535" y="26892"/>
                    <a:pt x="40535" y="26892"/>
                    <a:pt x="40535" y="26893"/>
                  </a:cubicBezTo>
                  <a:cubicBezTo>
                    <a:pt x="40534" y="26894"/>
                    <a:pt x="40534" y="26895"/>
                    <a:pt x="40533" y="26897"/>
                  </a:cubicBezTo>
                  <a:cubicBezTo>
                    <a:pt x="40533" y="26898"/>
                    <a:pt x="40533" y="26899"/>
                    <a:pt x="40533" y="26900"/>
                  </a:cubicBezTo>
                  <a:cubicBezTo>
                    <a:pt x="40532" y="26901"/>
                    <a:pt x="40532" y="26902"/>
                    <a:pt x="40531" y="26904"/>
                  </a:cubicBezTo>
                  <a:lnTo>
                    <a:pt x="40530" y="26907"/>
                  </a:lnTo>
                  <a:cubicBezTo>
                    <a:pt x="40530" y="26908"/>
                    <a:pt x="40530" y="26909"/>
                    <a:pt x="40530" y="26911"/>
                  </a:cubicBezTo>
                  <a:cubicBezTo>
                    <a:pt x="40529" y="26912"/>
                    <a:pt x="40529" y="26914"/>
                    <a:pt x="40528" y="26915"/>
                  </a:cubicBezTo>
                  <a:cubicBezTo>
                    <a:pt x="40528" y="26915"/>
                    <a:pt x="40527" y="26917"/>
                    <a:pt x="40527" y="26917"/>
                  </a:cubicBezTo>
                  <a:cubicBezTo>
                    <a:pt x="40526" y="26922"/>
                    <a:pt x="40524" y="26927"/>
                    <a:pt x="40523" y="26932"/>
                  </a:cubicBezTo>
                  <a:cubicBezTo>
                    <a:pt x="40523" y="26932"/>
                    <a:pt x="40523" y="26933"/>
                    <a:pt x="40523" y="26934"/>
                  </a:cubicBezTo>
                  <a:cubicBezTo>
                    <a:pt x="40522" y="26935"/>
                    <a:pt x="40521" y="26937"/>
                    <a:pt x="40521" y="26939"/>
                  </a:cubicBezTo>
                  <a:lnTo>
                    <a:pt x="40520" y="26941"/>
                  </a:lnTo>
                  <a:cubicBezTo>
                    <a:pt x="40519" y="26942"/>
                    <a:pt x="40519" y="26944"/>
                    <a:pt x="40518" y="26947"/>
                  </a:cubicBezTo>
                  <a:lnTo>
                    <a:pt x="40518" y="26948"/>
                  </a:lnTo>
                  <a:cubicBezTo>
                    <a:pt x="40513" y="26963"/>
                    <a:pt x="40508" y="26979"/>
                    <a:pt x="40503" y="26996"/>
                  </a:cubicBezTo>
                  <a:cubicBezTo>
                    <a:pt x="40482" y="27060"/>
                    <a:pt x="40519" y="27130"/>
                    <a:pt x="40584" y="27150"/>
                  </a:cubicBezTo>
                  <a:cubicBezTo>
                    <a:pt x="40596" y="27154"/>
                    <a:pt x="40609" y="27156"/>
                    <a:pt x="40621" y="27156"/>
                  </a:cubicBezTo>
                  <a:cubicBezTo>
                    <a:pt x="40674" y="27156"/>
                    <a:pt x="40723" y="27122"/>
                    <a:pt x="40739" y="27069"/>
                  </a:cubicBezTo>
                  <a:cubicBezTo>
                    <a:pt x="40826" y="26792"/>
                    <a:pt x="40908" y="26509"/>
                    <a:pt x="40983" y="26229"/>
                  </a:cubicBezTo>
                  <a:cubicBezTo>
                    <a:pt x="41001" y="26163"/>
                    <a:pt x="40962" y="26095"/>
                    <a:pt x="40895" y="26077"/>
                  </a:cubicBezTo>
                  <a:cubicBezTo>
                    <a:pt x="40885" y="26075"/>
                    <a:pt x="40874" y="26073"/>
                    <a:pt x="40864" y="26073"/>
                  </a:cubicBezTo>
                  <a:close/>
                  <a:moveTo>
                    <a:pt x="992" y="26661"/>
                  </a:moveTo>
                  <a:cubicBezTo>
                    <a:pt x="980" y="26661"/>
                    <a:pt x="969" y="26663"/>
                    <a:pt x="957" y="26667"/>
                  </a:cubicBezTo>
                  <a:cubicBezTo>
                    <a:pt x="891" y="26686"/>
                    <a:pt x="854" y="26755"/>
                    <a:pt x="874" y="26820"/>
                  </a:cubicBezTo>
                  <a:cubicBezTo>
                    <a:pt x="957" y="27099"/>
                    <a:pt x="1047" y="27379"/>
                    <a:pt x="1143" y="27653"/>
                  </a:cubicBezTo>
                  <a:cubicBezTo>
                    <a:pt x="1160" y="27705"/>
                    <a:pt x="1208" y="27736"/>
                    <a:pt x="1260" y="27736"/>
                  </a:cubicBezTo>
                  <a:cubicBezTo>
                    <a:pt x="1273" y="27736"/>
                    <a:pt x="1287" y="27734"/>
                    <a:pt x="1300" y="27729"/>
                  </a:cubicBezTo>
                  <a:cubicBezTo>
                    <a:pt x="1364" y="27707"/>
                    <a:pt x="1398" y="27637"/>
                    <a:pt x="1377" y="27572"/>
                  </a:cubicBezTo>
                  <a:cubicBezTo>
                    <a:pt x="1377" y="27571"/>
                    <a:pt x="1376" y="27571"/>
                    <a:pt x="1376" y="27570"/>
                  </a:cubicBezTo>
                  <a:lnTo>
                    <a:pt x="1375" y="27569"/>
                  </a:lnTo>
                  <a:cubicBezTo>
                    <a:pt x="1375" y="27567"/>
                    <a:pt x="1374" y="27565"/>
                    <a:pt x="1373" y="27563"/>
                  </a:cubicBezTo>
                  <a:cubicBezTo>
                    <a:pt x="1373" y="27562"/>
                    <a:pt x="1373" y="27562"/>
                    <a:pt x="1372" y="27561"/>
                  </a:cubicBezTo>
                  <a:cubicBezTo>
                    <a:pt x="1372" y="27560"/>
                    <a:pt x="1371" y="27558"/>
                    <a:pt x="1371" y="27556"/>
                  </a:cubicBezTo>
                  <a:cubicBezTo>
                    <a:pt x="1370" y="27555"/>
                    <a:pt x="1370" y="27555"/>
                    <a:pt x="1370" y="27554"/>
                  </a:cubicBezTo>
                  <a:cubicBezTo>
                    <a:pt x="1370" y="27552"/>
                    <a:pt x="1369" y="27551"/>
                    <a:pt x="1369" y="27549"/>
                  </a:cubicBezTo>
                  <a:cubicBezTo>
                    <a:pt x="1369" y="27548"/>
                    <a:pt x="1368" y="27548"/>
                    <a:pt x="1368" y="27547"/>
                  </a:cubicBezTo>
                  <a:cubicBezTo>
                    <a:pt x="1367" y="27545"/>
                    <a:pt x="1367" y="27544"/>
                    <a:pt x="1366" y="27542"/>
                  </a:cubicBezTo>
                  <a:cubicBezTo>
                    <a:pt x="1365" y="27541"/>
                    <a:pt x="1364" y="27538"/>
                    <a:pt x="1363" y="27535"/>
                  </a:cubicBezTo>
                  <a:cubicBezTo>
                    <a:pt x="1363" y="27535"/>
                    <a:pt x="1363" y="27534"/>
                    <a:pt x="1363" y="27534"/>
                  </a:cubicBezTo>
                  <a:cubicBezTo>
                    <a:pt x="1363" y="27532"/>
                    <a:pt x="1362" y="27531"/>
                    <a:pt x="1362" y="27528"/>
                  </a:cubicBezTo>
                  <a:cubicBezTo>
                    <a:pt x="1361" y="27528"/>
                    <a:pt x="1361" y="27527"/>
                    <a:pt x="1361" y="27527"/>
                  </a:cubicBezTo>
                  <a:cubicBezTo>
                    <a:pt x="1360" y="27526"/>
                    <a:pt x="1360" y="27523"/>
                    <a:pt x="1359" y="27522"/>
                  </a:cubicBezTo>
                  <a:cubicBezTo>
                    <a:pt x="1359" y="27521"/>
                    <a:pt x="1359" y="27520"/>
                    <a:pt x="1358" y="27520"/>
                  </a:cubicBezTo>
                  <a:cubicBezTo>
                    <a:pt x="1358" y="27519"/>
                    <a:pt x="1357" y="27517"/>
                    <a:pt x="1356" y="27515"/>
                  </a:cubicBezTo>
                  <a:cubicBezTo>
                    <a:pt x="1356" y="27514"/>
                    <a:pt x="1356" y="27514"/>
                    <a:pt x="1356" y="27514"/>
                  </a:cubicBezTo>
                  <a:cubicBezTo>
                    <a:pt x="1317" y="27400"/>
                    <a:pt x="1279" y="27284"/>
                    <a:pt x="1241" y="27169"/>
                  </a:cubicBezTo>
                  <a:cubicBezTo>
                    <a:pt x="1241" y="27167"/>
                    <a:pt x="1240" y="27164"/>
                    <a:pt x="1239" y="27163"/>
                  </a:cubicBezTo>
                  <a:cubicBezTo>
                    <a:pt x="1236" y="27152"/>
                    <a:pt x="1232" y="27142"/>
                    <a:pt x="1229" y="27130"/>
                  </a:cubicBezTo>
                  <a:cubicBezTo>
                    <a:pt x="1228" y="27128"/>
                    <a:pt x="1227" y="27127"/>
                    <a:pt x="1227" y="27124"/>
                  </a:cubicBezTo>
                  <a:lnTo>
                    <a:pt x="1226" y="27123"/>
                  </a:lnTo>
                  <a:cubicBezTo>
                    <a:pt x="1226" y="27121"/>
                    <a:pt x="1226" y="27120"/>
                    <a:pt x="1225" y="27118"/>
                  </a:cubicBezTo>
                  <a:cubicBezTo>
                    <a:pt x="1225" y="27118"/>
                    <a:pt x="1225" y="27117"/>
                    <a:pt x="1225" y="27117"/>
                  </a:cubicBezTo>
                  <a:cubicBezTo>
                    <a:pt x="1221" y="27108"/>
                    <a:pt x="1218" y="27096"/>
                    <a:pt x="1215" y="27086"/>
                  </a:cubicBezTo>
                  <a:cubicBezTo>
                    <a:pt x="1215" y="27086"/>
                    <a:pt x="1214" y="27086"/>
                    <a:pt x="1214" y="27085"/>
                  </a:cubicBezTo>
                  <a:cubicBezTo>
                    <a:pt x="1214" y="27083"/>
                    <a:pt x="1213" y="27081"/>
                    <a:pt x="1212" y="27080"/>
                  </a:cubicBezTo>
                  <a:cubicBezTo>
                    <a:pt x="1212" y="27079"/>
                    <a:pt x="1212" y="27079"/>
                    <a:pt x="1212" y="27079"/>
                  </a:cubicBezTo>
                  <a:cubicBezTo>
                    <a:pt x="1212" y="27077"/>
                    <a:pt x="1211" y="27074"/>
                    <a:pt x="1211" y="27073"/>
                  </a:cubicBezTo>
                  <a:cubicBezTo>
                    <a:pt x="1211" y="27073"/>
                    <a:pt x="1211" y="27073"/>
                    <a:pt x="1211" y="27072"/>
                  </a:cubicBezTo>
                  <a:cubicBezTo>
                    <a:pt x="1208" y="27064"/>
                    <a:pt x="1205" y="27055"/>
                    <a:pt x="1202" y="27047"/>
                  </a:cubicBezTo>
                  <a:cubicBezTo>
                    <a:pt x="1202" y="27047"/>
                    <a:pt x="1202" y="27046"/>
                    <a:pt x="1202" y="27046"/>
                  </a:cubicBezTo>
                  <a:cubicBezTo>
                    <a:pt x="1202" y="27045"/>
                    <a:pt x="1201" y="27043"/>
                    <a:pt x="1200" y="27041"/>
                  </a:cubicBezTo>
                  <a:cubicBezTo>
                    <a:pt x="1200" y="27040"/>
                    <a:pt x="1200" y="27040"/>
                    <a:pt x="1200" y="27040"/>
                  </a:cubicBezTo>
                  <a:cubicBezTo>
                    <a:pt x="1199" y="27039"/>
                    <a:pt x="1199" y="27036"/>
                    <a:pt x="1198" y="27034"/>
                  </a:cubicBezTo>
                  <a:cubicBezTo>
                    <a:pt x="1198" y="27034"/>
                    <a:pt x="1198" y="27033"/>
                    <a:pt x="1198" y="27033"/>
                  </a:cubicBezTo>
                  <a:cubicBezTo>
                    <a:pt x="1168" y="26938"/>
                    <a:pt x="1139" y="26844"/>
                    <a:pt x="1110" y="26749"/>
                  </a:cubicBezTo>
                  <a:cubicBezTo>
                    <a:pt x="1095" y="26695"/>
                    <a:pt x="1045" y="26661"/>
                    <a:pt x="992" y="26661"/>
                  </a:cubicBezTo>
                  <a:close/>
                  <a:moveTo>
                    <a:pt x="40243" y="28005"/>
                  </a:moveTo>
                  <a:cubicBezTo>
                    <a:pt x="40193" y="28005"/>
                    <a:pt x="40145" y="28036"/>
                    <a:pt x="40127" y="28085"/>
                  </a:cubicBezTo>
                  <a:cubicBezTo>
                    <a:pt x="40126" y="28088"/>
                    <a:pt x="40125" y="28089"/>
                    <a:pt x="40124" y="28092"/>
                  </a:cubicBezTo>
                  <a:cubicBezTo>
                    <a:pt x="40086" y="28195"/>
                    <a:pt x="40046" y="28298"/>
                    <a:pt x="40006" y="28401"/>
                  </a:cubicBezTo>
                  <a:cubicBezTo>
                    <a:pt x="40004" y="28403"/>
                    <a:pt x="40004" y="28404"/>
                    <a:pt x="40003" y="28407"/>
                  </a:cubicBezTo>
                  <a:cubicBezTo>
                    <a:pt x="40003" y="28407"/>
                    <a:pt x="40003" y="28407"/>
                    <a:pt x="40003" y="28408"/>
                  </a:cubicBezTo>
                  <a:cubicBezTo>
                    <a:pt x="40002" y="28409"/>
                    <a:pt x="40001" y="28411"/>
                    <a:pt x="40000" y="28413"/>
                  </a:cubicBezTo>
                  <a:lnTo>
                    <a:pt x="40000" y="28414"/>
                  </a:lnTo>
                  <a:cubicBezTo>
                    <a:pt x="39997" y="28422"/>
                    <a:pt x="39994" y="28429"/>
                    <a:pt x="39991" y="28437"/>
                  </a:cubicBezTo>
                  <a:cubicBezTo>
                    <a:pt x="39991" y="28437"/>
                    <a:pt x="39991" y="28438"/>
                    <a:pt x="39990" y="28439"/>
                  </a:cubicBezTo>
                  <a:cubicBezTo>
                    <a:pt x="39989" y="28441"/>
                    <a:pt x="39989" y="28442"/>
                    <a:pt x="39988" y="28443"/>
                  </a:cubicBezTo>
                  <a:cubicBezTo>
                    <a:pt x="39988" y="28444"/>
                    <a:pt x="39988" y="28444"/>
                    <a:pt x="39987" y="28445"/>
                  </a:cubicBezTo>
                  <a:cubicBezTo>
                    <a:pt x="39987" y="28447"/>
                    <a:pt x="39986" y="28449"/>
                    <a:pt x="39986" y="28450"/>
                  </a:cubicBezTo>
                  <a:cubicBezTo>
                    <a:pt x="39986" y="28450"/>
                    <a:pt x="39986" y="28451"/>
                    <a:pt x="39985" y="28452"/>
                  </a:cubicBezTo>
                  <a:cubicBezTo>
                    <a:pt x="39985" y="28453"/>
                    <a:pt x="39984" y="28456"/>
                    <a:pt x="39983" y="28456"/>
                  </a:cubicBezTo>
                  <a:cubicBezTo>
                    <a:pt x="39983" y="28457"/>
                    <a:pt x="39982" y="28458"/>
                    <a:pt x="39982" y="28459"/>
                  </a:cubicBezTo>
                  <a:cubicBezTo>
                    <a:pt x="39981" y="28461"/>
                    <a:pt x="39981" y="28461"/>
                    <a:pt x="39980" y="28463"/>
                  </a:cubicBezTo>
                  <a:cubicBezTo>
                    <a:pt x="39980" y="28464"/>
                    <a:pt x="39979" y="28465"/>
                    <a:pt x="39979" y="28466"/>
                  </a:cubicBezTo>
                  <a:cubicBezTo>
                    <a:pt x="39979" y="28468"/>
                    <a:pt x="39978" y="28470"/>
                    <a:pt x="39977" y="28471"/>
                  </a:cubicBezTo>
                  <a:cubicBezTo>
                    <a:pt x="39977" y="28473"/>
                    <a:pt x="39976" y="28475"/>
                    <a:pt x="39975" y="28476"/>
                  </a:cubicBezTo>
                  <a:cubicBezTo>
                    <a:pt x="39975" y="28477"/>
                    <a:pt x="39974" y="28478"/>
                    <a:pt x="39974" y="28479"/>
                  </a:cubicBezTo>
                  <a:lnTo>
                    <a:pt x="39973" y="28483"/>
                  </a:lnTo>
                  <a:cubicBezTo>
                    <a:pt x="39973" y="28484"/>
                    <a:pt x="39972" y="28485"/>
                    <a:pt x="39972" y="28486"/>
                  </a:cubicBezTo>
                  <a:cubicBezTo>
                    <a:pt x="39971" y="28487"/>
                    <a:pt x="39970" y="28489"/>
                    <a:pt x="39970" y="28490"/>
                  </a:cubicBezTo>
                  <a:cubicBezTo>
                    <a:pt x="39969" y="28491"/>
                    <a:pt x="39969" y="28491"/>
                    <a:pt x="39969" y="28493"/>
                  </a:cubicBezTo>
                  <a:cubicBezTo>
                    <a:pt x="39968" y="28494"/>
                    <a:pt x="39967" y="28496"/>
                    <a:pt x="39967" y="28497"/>
                  </a:cubicBezTo>
                  <a:cubicBezTo>
                    <a:pt x="39966" y="28498"/>
                    <a:pt x="39966" y="28498"/>
                    <a:pt x="39966" y="28499"/>
                  </a:cubicBezTo>
                  <a:cubicBezTo>
                    <a:pt x="39966" y="28501"/>
                    <a:pt x="39965" y="28503"/>
                    <a:pt x="39965" y="28504"/>
                  </a:cubicBezTo>
                  <a:cubicBezTo>
                    <a:pt x="39964" y="28505"/>
                    <a:pt x="39963" y="28506"/>
                    <a:pt x="39963" y="28506"/>
                  </a:cubicBezTo>
                  <a:cubicBezTo>
                    <a:pt x="39962" y="28508"/>
                    <a:pt x="39962" y="28510"/>
                    <a:pt x="39961" y="28512"/>
                  </a:cubicBezTo>
                  <a:cubicBezTo>
                    <a:pt x="39961" y="28512"/>
                    <a:pt x="39960" y="28512"/>
                    <a:pt x="39960" y="28513"/>
                  </a:cubicBezTo>
                  <a:cubicBezTo>
                    <a:pt x="39959" y="28516"/>
                    <a:pt x="39959" y="28518"/>
                    <a:pt x="39958" y="28520"/>
                  </a:cubicBezTo>
                  <a:cubicBezTo>
                    <a:pt x="39958" y="28521"/>
                    <a:pt x="39958" y="28521"/>
                    <a:pt x="39957" y="28521"/>
                  </a:cubicBezTo>
                  <a:cubicBezTo>
                    <a:pt x="39956" y="28524"/>
                    <a:pt x="39956" y="28525"/>
                    <a:pt x="39955" y="28527"/>
                  </a:cubicBezTo>
                  <a:cubicBezTo>
                    <a:pt x="39954" y="28528"/>
                    <a:pt x="39954" y="28528"/>
                    <a:pt x="39954" y="28529"/>
                  </a:cubicBezTo>
                  <a:cubicBezTo>
                    <a:pt x="39953" y="28531"/>
                    <a:pt x="39952" y="28532"/>
                    <a:pt x="39952" y="28534"/>
                  </a:cubicBezTo>
                  <a:cubicBezTo>
                    <a:pt x="39952" y="28535"/>
                    <a:pt x="39952" y="28535"/>
                    <a:pt x="39952" y="28536"/>
                  </a:cubicBezTo>
                  <a:cubicBezTo>
                    <a:pt x="39951" y="28538"/>
                    <a:pt x="39950" y="28539"/>
                    <a:pt x="39949" y="28541"/>
                  </a:cubicBezTo>
                  <a:cubicBezTo>
                    <a:pt x="39949" y="28542"/>
                    <a:pt x="39949" y="28542"/>
                    <a:pt x="39948" y="28543"/>
                  </a:cubicBezTo>
                  <a:cubicBezTo>
                    <a:pt x="39948" y="28545"/>
                    <a:pt x="39947" y="28546"/>
                    <a:pt x="39946" y="28548"/>
                  </a:cubicBezTo>
                  <a:cubicBezTo>
                    <a:pt x="39946" y="28549"/>
                    <a:pt x="39945" y="28549"/>
                    <a:pt x="39945" y="28550"/>
                  </a:cubicBezTo>
                  <a:cubicBezTo>
                    <a:pt x="39945" y="28553"/>
                    <a:pt x="39944" y="28554"/>
                    <a:pt x="39943" y="28557"/>
                  </a:cubicBezTo>
                  <a:cubicBezTo>
                    <a:pt x="39941" y="28561"/>
                    <a:pt x="39939" y="28567"/>
                    <a:pt x="39937" y="28571"/>
                  </a:cubicBezTo>
                  <a:lnTo>
                    <a:pt x="39937" y="28572"/>
                  </a:lnTo>
                  <a:cubicBezTo>
                    <a:pt x="39936" y="28574"/>
                    <a:pt x="39935" y="28576"/>
                    <a:pt x="39934" y="28578"/>
                  </a:cubicBezTo>
                  <a:lnTo>
                    <a:pt x="39934" y="28580"/>
                  </a:lnTo>
                  <a:cubicBezTo>
                    <a:pt x="39933" y="28581"/>
                    <a:pt x="39932" y="28583"/>
                    <a:pt x="39931" y="28586"/>
                  </a:cubicBezTo>
                  <a:lnTo>
                    <a:pt x="39931" y="28586"/>
                  </a:lnTo>
                  <a:cubicBezTo>
                    <a:pt x="39930" y="28588"/>
                    <a:pt x="39929" y="28590"/>
                    <a:pt x="39928" y="28593"/>
                  </a:cubicBezTo>
                  <a:lnTo>
                    <a:pt x="39928" y="28594"/>
                  </a:lnTo>
                  <a:cubicBezTo>
                    <a:pt x="39924" y="28603"/>
                    <a:pt x="39920" y="28612"/>
                    <a:pt x="39917" y="28622"/>
                  </a:cubicBezTo>
                  <a:lnTo>
                    <a:pt x="39916" y="28622"/>
                  </a:lnTo>
                  <a:cubicBezTo>
                    <a:pt x="39915" y="28625"/>
                    <a:pt x="39914" y="28627"/>
                    <a:pt x="39913" y="28629"/>
                  </a:cubicBezTo>
                  <a:cubicBezTo>
                    <a:pt x="39912" y="28632"/>
                    <a:pt x="39911" y="28635"/>
                    <a:pt x="39911" y="28636"/>
                  </a:cubicBezTo>
                  <a:cubicBezTo>
                    <a:pt x="39892" y="28680"/>
                    <a:pt x="39875" y="28724"/>
                    <a:pt x="39856" y="28767"/>
                  </a:cubicBezTo>
                  <a:cubicBezTo>
                    <a:pt x="39851" y="28779"/>
                    <a:pt x="39846" y="28791"/>
                    <a:pt x="39842" y="28803"/>
                  </a:cubicBezTo>
                  <a:lnTo>
                    <a:pt x="39841" y="28803"/>
                  </a:lnTo>
                  <a:cubicBezTo>
                    <a:pt x="39840" y="28806"/>
                    <a:pt x="39839" y="28807"/>
                    <a:pt x="39838" y="28810"/>
                  </a:cubicBezTo>
                  <a:lnTo>
                    <a:pt x="39838" y="28811"/>
                  </a:lnTo>
                  <a:cubicBezTo>
                    <a:pt x="39837" y="28813"/>
                    <a:pt x="39836" y="28815"/>
                    <a:pt x="39835" y="28817"/>
                  </a:cubicBezTo>
                  <a:lnTo>
                    <a:pt x="39835" y="28818"/>
                  </a:lnTo>
                  <a:cubicBezTo>
                    <a:pt x="39832" y="28825"/>
                    <a:pt x="39829" y="28832"/>
                    <a:pt x="39826" y="28839"/>
                  </a:cubicBezTo>
                  <a:lnTo>
                    <a:pt x="39826" y="28840"/>
                  </a:lnTo>
                  <a:cubicBezTo>
                    <a:pt x="39825" y="28842"/>
                    <a:pt x="39824" y="28844"/>
                    <a:pt x="39823" y="28846"/>
                  </a:cubicBezTo>
                  <a:cubicBezTo>
                    <a:pt x="39823" y="28847"/>
                    <a:pt x="39822" y="28847"/>
                    <a:pt x="39822" y="28848"/>
                  </a:cubicBezTo>
                  <a:cubicBezTo>
                    <a:pt x="39821" y="28849"/>
                    <a:pt x="39821" y="28851"/>
                    <a:pt x="39821" y="28852"/>
                  </a:cubicBezTo>
                  <a:cubicBezTo>
                    <a:pt x="39820" y="28854"/>
                    <a:pt x="39820" y="28854"/>
                    <a:pt x="39819" y="28855"/>
                  </a:cubicBezTo>
                  <a:cubicBezTo>
                    <a:pt x="39819" y="28856"/>
                    <a:pt x="39818" y="28858"/>
                    <a:pt x="39817" y="28860"/>
                  </a:cubicBezTo>
                  <a:cubicBezTo>
                    <a:pt x="39817" y="28860"/>
                    <a:pt x="39817" y="28861"/>
                    <a:pt x="39816" y="28862"/>
                  </a:cubicBezTo>
                  <a:cubicBezTo>
                    <a:pt x="39815" y="28863"/>
                    <a:pt x="39815" y="28865"/>
                    <a:pt x="39814" y="28867"/>
                  </a:cubicBezTo>
                  <a:cubicBezTo>
                    <a:pt x="39814" y="28868"/>
                    <a:pt x="39814" y="28868"/>
                    <a:pt x="39814" y="28869"/>
                  </a:cubicBezTo>
                  <a:cubicBezTo>
                    <a:pt x="39812" y="28873"/>
                    <a:pt x="39809" y="28877"/>
                    <a:pt x="39807" y="28882"/>
                  </a:cubicBezTo>
                  <a:cubicBezTo>
                    <a:pt x="39807" y="28883"/>
                    <a:pt x="39807" y="28883"/>
                    <a:pt x="39807" y="28884"/>
                  </a:cubicBezTo>
                  <a:lnTo>
                    <a:pt x="39806" y="28888"/>
                  </a:lnTo>
                  <a:cubicBezTo>
                    <a:pt x="39779" y="28951"/>
                    <a:pt x="39807" y="29023"/>
                    <a:pt x="39870" y="29050"/>
                  </a:cubicBezTo>
                  <a:cubicBezTo>
                    <a:pt x="39886" y="29056"/>
                    <a:pt x="39903" y="29060"/>
                    <a:pt x="39919" y="29060"/>
                  </a:cubicBezTo>
                  <a:cubicBezTo>
                    <a:pt x="39967" y="29060"/>
                    <a:pt x="40013" y="29032"/>
                    <a:pt x="40033" y="28985"/>
                  </a:cubicBezTo>
                  <a:cubicBezTo>
                    <a:pt x="40147" y="28718"/>
                    <a:pt x="40256" y="28444"/>
                    <a:pt x="40358" y="28172"/>
                  </a:cubicBezTo>
                  <a:cubicBezTo>
                    <a:pt x="40383" y="28108"/>
                    <a:pt x="40351" y="28037"/>
                    <a:pt x="40287" y="28013"/>
                  </a:cubicBezTo>
                  <a:cubicBezTo>
                    <a:pt x="40272" y="28008"/>
                    <a:pt x="40257" y="28005"/>
                    <a:pt x="40243" y="28005"/>
                  </a:cubicBezTo>
                  <a:close/>
                  <a:moveTo>
                    <a:pt x="1670" y="28573"/>
                  </a:moveTo>
                  <a:cubicBezTo>
                    <a:pt x="1654" y="28573"/>
                    <a:pt x="1638" y="28577"/>
                    <a:pt x="1623" y="28583"/>
                  </a:cubicBezTo>
                  <a:cubicBezTo>
                    <a:pt x="1560" y="28609"/>
                    <a:pt x="1530" y="28681"/>
                    <a:pt x="1556" y="28745"/>
                  </a:cubicBezTo>
                  <a:cubicBezTo>
                    <a:pt x="1666" y="29013"/>
                    <a:pt x="1784" y="29282"/>
                    <a:pt x="1906" y="29547"/>
                  </a:cubicBezTo>
                  <a:cubicBezTo>
                    <a:pt x="1927" y="29592"/>
                    <a:pt x="1971" y="29619"/>
                    <a:pt x="2018" y="29619"/>
                  </a:cubicBezTo>
                  <a:cubicBezTo>
                    <a:pt x="2035" y="29619"/>
                    <a:pt x="2053" y="29615"/>
                    <a:pt x="2070" y="29607"/>
                  </a:cubicBezTo>
                  <a:cubicBezTo>
                    <a:pt x="2132" y="29578"/>
                    <a:pt x="2159" y="29505"/>
                    <a:pt x="2130" y="29443"/>
                  </a:cubicBezTo>
                  <a:cubicBezTo>
                    <a:pt x="2124" y="29429"/>
                    <a:pt x="2118" y="29415"/>
                    <a:pt x="2111" y="29401"/>
                  </a:cubicBezTo>
                  <a:cubicBezTo>
                    <a:pt x="2111" y="29400"/>
                    <a:pt x="2111" y="29400"/>
                    <a:pt x="2110" y="29399"/>
                  </a:cubicBezTo>
                  <a:cubicBezTo>
                    <a:pt x="2110" y="29399"/>
                    <a:pt x="2109" y="29397"/>
                    <a:pt x="2108" y="29395"/>
                  </a:cubicBezTo>
                  <a:cubicBezTo>
                    <a:pt x="2108" y="29394"/>
                    <a:pt x="2107" y="29393"/>
                    <a:pt x="2107" y="29392"/>
                  </a:cubicBezTo>
                  <a:cubicBezTo>
                    <a:pt x="2106" y="29392"/>
                    <a:pt x="2106" y="29390"/>
                    <a:pt x="2106" y="29389"/>
                  </a:cubicBezTo>
                  <a:cubicBezTo>
                    <a:pt x="2105" y="29388"/>
                    <a:pt x="2105" y="29386"/>
                    <a:pt x="2104" y="29386"/>
                  </a:cubicBezTo>
                  <a:cubicBezTo>
                    <a:pt x="2104" y="29385"/>
                    <a:pt x="2103" y="29383"/>
                    <a:pt x="2102" y="29383"/>
                  </a:cubicBezTo>
                  <a:cubicBezTo>
                    <a:pt x="2101" y="29381"/>
                    <a:pt x="2101" y="29379"/>
                    <a:pt x="2100" y="29378"/>
                  </a:cubicBezTo>
                  <a:cubicBezTo>
                    <a:pt x="2100" y="29377"/>
                    <a:pt x="2100" y="29377"/>
                    <a:pt x="2100" y="29376"/>
                  </a:cubicBezTo>
                  <a:cubicBezTo>
                    <a:pt x="2098" y="29372"/>
                    <a:pt x="2095" y="29366"/>
                    <a:pt x="2093" y="29362"/>
                  </a:cubicBezTo>
                  <a:lnTo>
                    <a:pt x="2093" y="29362"/>
                  </a:lnTo>
                  <a:cubicBezTo>
                    <a:pt x="2092" y="29359"/>
                    <a:pt x="2091" y="29358"/>
                    <a:pt x="2090" y="29355"/>
                  </a:cubicBezTo>
                  <a:cubicBezTo>
                    <a:pt x="1983" y="29122"/>
                    <a:pt x="1882" y="28887"/>
                    <a:pt x="1784" y="28650"/>
                  </a:cubicBezTo>
                  <a:cubicBezTo>
                    <a:pt x="1765" y="28602"/>
                    <a:pt x="1719" y="28573"/>
                    <a:pt x="1670" y="28573"/>
                  </a:cubicBezTo>
                  <a:close/>
                  <a:moveTo>
                    <a:pt x="39435" y="29867"/>
                  </a:moveTo>
                  <a:cubicBezTo>
                    <a:pt x="39389" y="29867"/>
                    <a:pt x="39346" y="29892"/>
                    <a:pt x="39324" y="29936"/>
                  </a:cubicBezTo>
                  <a:cubicBezTo>
                    <a:pt x="39250" y="30084"/>
                    <a:pt x="39175" y="30232"/>
                    <a:pt x="39098" y="30379"/>
                  </a:cubicBezTo>
                  <a:lnTo>
                    <a:pt x="39098" y="30379"/>
                  </a:lnTo>
                  <a:cubicBezTo>
                    <a:pt x="39093" y="30388"/>
                    <a:pt x="39089" y="30397"/>
                    <a:pt x="39084" y="30406"/>
                  </a:cubicBezTo>
                  <a:cubicBezTo>
                    <a:pt x="39084" y="30407"/>
                    <a:pt x="39084" y="30407"/>
                    <a:pt x="39083" y="30407"/>
                  </a:cubicBezTo>
                  <a:cubicBezTo>
                    <a:pt x="39082" y="30409"/>
                    <a:pt x="39081" y="30411"/>
                    <a:pt x="39080" y="30413"/>
                  </a:cubicBezTo>
                  <a:lnTo>
                    <a:pt x="39079" y="30414"/>
                  </a:lnTo>
                  <a:cubicBezTo>
                    <a:pt x="39078" y="30416"/>
                    <a:pt x="39078" y="30418"/>
                    <a:pt x="39077" y="30419"/>
                  </a:cubicBezTo>
                  <a:cubicBezTo>
                    <a:pt x="39077" y="30420"/>
                    <a:pt x="39076" y="30420"/>
                    <a:pt x="39076" y="30421"/>
                  </a:cubicBezTo>
                  <a:cubicBezTo>
                    <a:pt x="39075" y="30423"/>
                    <a:pt x="39074" y="30425"/>
                    <a:pt x="39073" y="30425"/>
                  </a:cubicBezTo>
                  <a:cubicBezTo>
                    <a:pt x="39073" y="30426"/>
                    <a:pt x="39072" y="30427"/>
                    <a:pt x="39072" y="30428"/>
                  </a:cubicBezTo>
                  <a:cubicBezTo>
                    <a:pt x="39071" y="30429"/>
                    <a:pt x="39071" y="30431"/>
                    <a:pt x="39071" y="30432"/>
                  </a:cubicBezTo>
                  <a:cubicBezTo>
                    <a:pt x="39070" y="30432"/>
                    <a:pt x="39069" y="30434"/>
                    <a:pt x="39069" y="30435"/>
                  </a:cubicBezTo>
                  <a:cubicBezTo>
                    <a:pt x="39068" y="30437"/>
                    <a:pt x="39066" y="30439"/>
                    <a:pt x="39065" y="30441"/>
                  </a:cubicBezTo>
                  <a:cubicBezTo>
                    <a:pt x="39065" y="30441"/>
                    <a:pt x="39064" y="30442"/>
                    <a:pt x="39064" y="30443"/>
                  </a:cubicBezTo>
                  <a:cubicBezTo>
                    <a:pt x="39064" y="30445"/>
                    <a:pt x="39063" y="30445"/>
                    <a:pt x="39062" y="30447"/>
                  </a:cubicBezTo>
                  <a:cubicBezTo>
                    <a:pt x="39062" y="30447"/>
                    <a:pt x="39061" y="30450"/>
                    <a:pt x="39060" y="30451"/>
                  </a:cubicBezTo>
                  <a:cubicBezTo>
                    <a:pt x="39060" y="30452"/>
                    <a:pt x="39059" y="30452"/>
                    <a:pt x="39058" y="30453"/>
                  </a:cubicBezTo>
                  <a:cubicBezTo>
                    <a:pt x="39058" y="30455"/>
                    <a:pt x="39057" y="30456"/>
                    <a:pt x="39057" y="30457"/>
                  </a:cubicBezTo>
                  <a:lnTo>
                    <a:pt x="39056" y="30459"/>
                  </a:lnTo>
                  <a:cubicBezTo>
                    <a:pt x="39055" y="30461"/>
                    <a:pt x="39054" y="30462"/>
                    <a:pt x="39054" y="30463"/>
                  </a:cubicBezTo>
                  <a:cubicBezTo>
                    <a:pt x="39053" y="30465"/>
                    <a:pt x="39052" y="30466"/>
                    <a:pt x="39052" y="30466"/>
                  </a:cubicBezTo>
                  <a:cubicBezTo>
                    <a:pt x="39051" y="30467"/>
                    <a:pt x="39050" y="30469"/>
                    <a:pt x="39050" y="30470"/>
                  </a:cubicBezTo>
                  <a:cubicBezTo>
                    <a:pt x="39050" y="30471"/>
                    <a:pt x="39050" y="30472"/>
                    <a:pt x="39049" y="30473"/>
                  </a:cubicBezTo>
                  <a:cubicBezTo>
                    <a:pt x="39048" y="30474"/>
                    <a:pt x="39048" y="30474"/>
                    <a:pt x="39047" y="30476"/>
                  </a:cubicBezTo>
                  <a:cubicBezTo>
                    <a:pt x="39046" y="30477"/>
                    <a:pt x="39046" y="30478"/>
                    <a:pt x="39046" y="30478"/>
                  </a:cubicBezTo>
                  <a:cubicBezTo>
                    <a:pt x="39043" y="30482"/>
                    <a:pt x="39040" y="30489"/>
                    <a:pt x="39037" y="30494"/>
                  </a:cubicBezTo>
                  <a:cubicBezTo>
                    <a:pt x="39037" y="30494"/>
                    <a:pt x="39037" y="30494"/>
                    <a:pt x="39037" y="30494"/>
                  </a:cubicBezTo>
                  <a:cubicBezTo>
                    <a:pt x="39036" y="30496"/>
                    <a:pt x="39036" y="30498"/>
                    <a:pt x="39035" y="30499"/>
                  </a:cubicBezTo>
                  <a:cubicBezTo>
                    <a:pt x="39034" y="30500"/>
                    <a:pt x="39034" y="30501"/>
                    <a:pt x="39034" y="30501"/>
                  </a:cubicBezTo>
                  <a:cubicBezTo>
                    <a:pt x="39033" y="30502"/>
                    <a:pt x="39032" y="30504"/>
                    <a:pt x="39031" y="30506"/>
                  </a:cubicBezTo>
                  <a:cubicBezTo>
                    <a:pt x="39031" y="30506"/>
                    <a:pt x="39030" y="30507"/>
                    <a:pt x="39030" y="30507"/>
                  </a:cubicBezTo>
                  <a:cubicBezTo>
                    <a:pt x="39030" y="30508"/>
                    <a:pt x="39029" y="30510"/>
                    <a:pt x="39028" y="30512"/>
                  </a:cubicBezTo>
                  <a:cubicBezTo>
                    <a:pt x="39028" y="30512"/>
                    <a:pt x="39027" y="30513"/>
                    <a:pt x="39027" y="30514"/>
                  </a:cubicBezTo>
                  <a:cubicBezTo>
                    <a:pt x="39026" y="30515"/>
                    <a:pt x="39025" y="30516"/>
                    <a:pt x="39024" y="30518"/>
                  </a:cubicBezTo>
                  <a:cubicBezTo>
                    <a:pt x="39024" y="30518"/>
                    <a:pt x="39024" y="30519"/>
                    <a:pt x="39024" y="30519"/>
                  </a:cubicBezTo>
                  <a:cubicBezTo>
                    <a:pt x="39021" y="30525"/>
                    <a:pt x="39018" y="30530"/>
                    <a:pt x="39015" y="30536"/>
                  </a:cubicBezTo>
                  <a:cubicBezTo>
                    <a:pt x="39014" y="30538"/>
                    <a:pt x="39013" y="30540"/>
                    <a:pt x="39012" y="30542"/>
                  </a:cubicBezTo>
                  <a:cubicBezTo>
                    <a:pt x="39012" y="30542"/>
                    <a:pt x="39012" y="30542"/>
                    <a:pt x="39011" y="30542"/>
                  </a:cubicBezTo>
                  <a:cubicBezTo>
                    <a:pt x="39010" y="30544"/>
                    <a:pt x="39009" y="30546"/>
                    <a:pt x="39009" y="30548"/>
                  </a:cubicBezTo>
                  <a:cubicBezTo>
                    <a:pt x="39009" y="30548"/>
                    <a:pt x="39009" y="30549"/>
                    <a:pt x="39009" y="30549"/>
                  </a:cubicBezTo>
                  <a:cubicBezTo>
                    <a:pt x="39008" y="30549"/>
                    <a:pt x="39006" y="30552"/>
                    <a:pt x="39006" y="30554"/>
                  </a:cubicBezTo>
                  <a:cubicBezTo>
                    <a:pt x="39005" y="30554"/>
                    <a:pt x="39005" y="30555"/>
                    <a:pt x="39005" y="30555"/>
                  </a:cubicBezTo>
                  <a:cubicBezTo>
                    <a:pt x="39004" y="30556"/>
                    <a:pt x="39003" y="30558"/>
                    <a:pt x="39002" y="30560"/>
                  </a:cubicBezTo>
                  <a:cubicBezTo>
                    <a:pt x="39002" y="30560"/>
                    <a:pt x="39002" y="30561"/>
                    <a:pt x="39002" y="30561"/>
                  </a:cubicBezTo>
                  <a:cubicBezTo>
                    <a:pt x="38998" y="30568"/>
                    <a:pt x="38994" y="30576"/>
                    <a:pt x="38990" y="30583"/>
                  </a:cubicBezTo>
                  <a:cubicBezTo>
                    <a:pt x="38989" y="30583"/>
                    <a:pt x="38989" y="30583"/>
                    <a:pt x="38989" y="30584"/>
                  </a:cubicBezTo>
                  <a:cubicBezTo>
                    <a:pt x="38988" y="30586"/>
                    <a:pt x="38988" y="30587"/>
                    <a:pt x="38987" y="30589"/>
                  </a:cubicBezTo>
                  <a:cubicBezTo>
                    <a:pt x="38987" y="30589"/>
                    <a:pt x="38986" y="30590"/>
                    <a:pt x="38986" y="30590"/>
                  </a:cubicBezTo>
                  <a:cubicBezTo>
                    <a:pt x="38985" y="30591"/>
                    <a:pt x="38984" y="30593"/>
                    <a:pt x="38983" y="30595"/>
                  </a:cubicBezTo>
                  <a:cubicBezTo>
                    <a:pt x="38983" y="30595"/>
                    <a:pt x="38982" y="30596"/>
                    <a:pt x="38982" y="30597"/>
                  </a:cubicBezTo>
                  <a:cubicBezTo>
                    <a:pt x="38981" y="30597"/>
                    <a:pt x="38981" y="30600"/>
                    <a:pt x="38980" y="30601"/>
                  </a:cubicBezTo>
                  <a:cubicBezTo>
                    <a:pt x="38980" y="30602"/>
                    <a:pt x="38979" y="30603"/>
                    <a:pt x="38979" y="30604"/>
                  </a:cubicBezTo>
                  <a:cubicBezTo>
                    <a:pt x="38978" y="30605"/>
                    <a:pt x="38978" y="30605"/>
                    <a:pt x="38977" y="30607"/>
                  </a:cubicBezTo>
                  <a:cubicBezTo>
                    <a:pt x="38976" y="30608"/>
                    <a:pt x="38975" y="30609"/>
                    <a:pt x="38975" y="30610"/>
                  </a:cubicBezTo>
                  <a:cubicBezTo>
                    <a:pt x="38975" y="30611"/>
                    <a:pt x="38974" y="30612"/>
                    <a:pt x="38974" y="30613"/>
                  </a:cubicBezTo>
                  <a:cubicBezTo>
                    <a:pt x="38973" y="30614"/>
                    <a:pt x="38972" y="30616"/>
                    <a:pt x="38972" y="30617"/>
                  </a:cubicBezTo>
                  <a:cubicBezTo>
                    <a:pt x="38971" y="30618"/>
                    <a:pt x="38969" y="30620"/>
                    <a:pt x="38968" y="30622"/>
                  </a:cubicBezTo>
                  <a:cubicBezTo>
                    <a:pt x="38968" y="30624"/>
                    <a:pt x="38968" y="30624"/>
                    <a:pt x="38967" y="30625"/>
                  </a:cubicBezTo>
                  <a:cubicBezTo>
                    <a:pt x="38967" y="30626"/>
                    <a:pt x="38966" y="30628"/>
                    <a:pt x="38965" y="30629"/>
                  </a:cubicBezTo>
                  <a:cubicBezTo>
                    <a:pt x="38964" y="30630"/>
                    <a:pt x="38964" y="30631"/>
                    <a:pt x="38963" y="30632"/>
                  </a:cubicBezTo>
                  <a:cubicBezTo>
                    <a:pt x="38962" y="30633"/>
                    <a:pt x="38962" y="30634"/>
                    <a:pt x="38961" y="30635"/>
                  </a:cubicBezTo>
                  <a:cubicBezTo>
                    <a:pt x="38961" y="30636"/>
                    <a:pt x="38961" y="30638"/>
                    <a:pt x="38960" y="30638"/>
                  </a:cubicBezTo>
                  <a:cubicBezTo>
                    <a:pt x="38959" y="30640"/>
                    <a:pt x="38959" y="30640"/>
                    <a:pt x="38958" y="30641"/>
                  </a:cubicBezTo>
                  <a:cubicBezTo>
                    <a:pt x="38957" y="30643"/>
                    <a:pt x="38956" y="30645"/>
                    <a:pt x="38955" y="30645"/>
                  </a:cubicBezTo>
                  <a:cubicBezTo>
                    <a:pt x="38955" y="30646"/>
                    <a:pt x="38955" y="30647"/>
                    <a:pt x="38954" y="30647"/>
                  </a:cubicBezTo>
                  <a:cubicBezTo>
                    <a:pt x="38954" y="30650"/>
                    <a:pt x="38953" y="30652"/>
                    <a:pt x="38952" y="30653"/>
                  </a:cubicBezTo>
                  <a:lnTo>
                    <a:pt x="38951" y="30654"/>
                  </a:lnTo>
                  <a:cubicBezTo>
                    <a:pt x="38942" y="30670"/>
                    <a:pt x="38933" y="30686"/>
                    <a:pt x="38925" y="30702"/>
                  </a:cubicBezTo>
                  <a:cubicBezTo>
                    <a:pt x="38892" y="30762"/>
                    <a:pt x="38914" y="30838"/>
                    <a:pt x="38974" y="30870"/>
                  </a:cubicBezTo>
                  <a:cubicBezTo>
                    <a:pt x="38993" y="30880"/>
                    <a:pt x="39013" y="30886"/>
                    <a:pt x="39033" y="30886"/>
                  </a:cubicBezTo>
                  <a:cubicBezTo>
                    <a:pt x="39077" y="30886"/>
                    <a:pt x="39119" y="30862"/>
                    <a:pt x="39142" y="30821"/>
                  </a:cubicBezTo>
                  <a:cubicBezTo>
                    <a:pt x="39281" y="30566"/>
                    <a:pt x="39417" y="30305"/>
                    <a:pt x="39546" y="30045"/>
                  </a:cubicBezTo>
                  <a:cubicBezTo>
                    <a:pt x="39576" y="29984"/>
                    <a:pt x="39551" y="29909"/>
                    <a:pt x="39490" y="29879"/>
                  </a:cubicBezTo>
                  <a:cubicBezTo>
                    <a:pt x="39472" y="29870"/>
                    <a:pt x="39453" y="29867"/>
                    <a:pt x="39435" y="29867"/>
                  </a:cubicBezTo>
                  <a:close/>
                  <a:moveTo>
                    <a:pt x="2533" y="30411"/>
                  </a:moveTo>
                  <a:cubicBezTo>
                    <a:pt x="2513" y="30411"/>
                    <a:pt x="2493" y="30415"/>
                    <a:pt x="2475" y="30425"/>
                  </a:cubicBezTo>
                  <a:cubicBezTo>
                    <a:pt x="2415" y="30457"/>
                    <a:pt x="2392" y="30532"/>
                    <a:pt x="2424" y="30592"/>
                  </a:cubicBezTo>
                  <a:cubicBezTo>
                    <a:pt x="2561" y="30848"/>
                    <a:pt x="2704" y="31106"/>
                    <a:pt x="2850" y="31356"/>
                  </a:cubicBezTo>
                  <a:cubicBezTo>
                    <a:pt x="2874" y="31395"/>
                    <a:pt x="2915" y="31417"/>
                    <a:pt x="2958" y="31417"/>
                  </a:cubicBezTo>
                  <a:cubicBezTo>
                    <a:pt x="2979" y="31417"/>
                    <a:pt x="3001" y="31411"/>
                    <a:pt x="3020" y="31400"/>
                  </a:cubicBezTo>
                  <a:cubicBezTo>
                    <a:pt x="3079" y="31366"/>
                    <a:pt x="3098" y="31290"/>
                    <a:pt x="3064" y="31230"/>
                  </a:cubicBezTo>
                  <a:cubicBezTo>
                    <a:pt x="3047" y="31201"/>
                    <a:pt x="3029" y="31171"/>
                    <a:pt x="3012" y="31141"/>
                  </a:cubicBezTo>
                  <a:cubicBezTo>
                    <a:pt x="3011" y="31139"/>
                    <a:pt x="3009" y="31137"/>
                    <a:pt x="3008" y="31135"/>
                  </a:cubicBezTo>
                  <a:lnTo>
                    <a:pt x="3008" y="31134"/>
                  </a:lnTo>
                  <a:cubicBezTo>
                    <a:pt x="3007" y="31133"/>
                    <a:pt x="3006" y="31131"/>
                    <a:pt x="3004" y="31128"/>
                  </a:cubicBezTo>
                  <a:cubicBezTo>
                    <a:pt x="3003" y="31126"/>
                    <a:pt x="3001" y="31124"/>
                    <a:pt x="3001" y="31121"/>
                  </a:cubicBezTo>
                  <a:cubicBezTo>
                    <a:pt x="2996" y="31114"/>
                    <a:pt x="2993" y="31108"/>
                    <a:pt x="2988" y="31101"/>
                  </a:cubicBezTo>
                  <a:cubicBezTo>
                    <a:pt x="2987" y="31099"/>
                    <a:pt x="2986" y="31097"/>
                    <a:pt x="2985" y="31095"/>
                  </a:cubicBezTo>
                  <a:lnTo>
                    <a:pt x="2985" y="31094"/>
                  </a:lnTo>
                  <a:cubicBezTo>
                    <a:pt x="2983" y="31092"/>
                    <a:pt x="2982" y="31090"/>
                    <a:pt x="2981" y="31088"/>
                  </a:cubicBezTo>
                  <a:lnTo>
                    <a:pt x="2981" y="31087"/>
                  </a:lnTo>
                  <a:cubicBezTo>
                    <a:pt x="2980" y="31086"/>
                    <a:pt x="2978" y="31083"/>
                    <a:pt x="2977" y="31081"/>
                  </a:cubicBezTo>
                  <a:cubicBezTo>
                    <a:pt x="2971" y="31070"/>
                    <a:pt x="2964" y="31058"/>
                    <a:pt x="2958" y="31047"/>
                  </a:cubicBezTo>
                  <a:cubicBezTo>
                    <a:pt x="2850" y="30858"/>
                    <a:pt x="2745" y="30668"/>
                    <a:pt x="2643" y="30476"/>
                  </a:cubicBezTo>
                  <a:cubicBezTo>
                    <a:pt x="2620" y="30434"/>
                    <a:pt x="2577" y="30411"/>
                    <a:pt x="2533" y="30411"/>
                  </a:cubicBezTo>
                  <a:close/>
                  <a:moveTo>
                    <a:pt x="38448" y="31639"/>
                  </a:moveTo>
                  <a:cubicBezTo>
                    <a:pt x="38407" y="31639"/>
                    <a:pt x="38367" y="31660"/>
                    <a:pt x="38343" y="31698"/>
                  </a:cubicBezTo>
                  <a:cubicBezTo>
                    <a:pt x="38318" y="31739"/>
                    <a:pt x="38293" y="31779"/>
                    <a:pt x="38266" y="31820"/>
                  </a:cubicBezTo>
                  <a:lnTo>
                    <a:pt x="38266" y="31821"/>
                  </a:lnTo>
                  <a:cubicBezTo>
                    <a:pt x="38266" y="31822"/>
                    <a:pt x="38264" y="31824"/>
                    <a:pt x="38263" y="31826"/>
                  </a:cubicBezTo>
                  <a:cubicBezTo>
                    <a:pt x="38263" y="31826"/>
                    <a:pt x="38262" y="31827"/>
                    <a:pt x="38262" y="31828"/>
                  </a:cubicBezTo>
                  <a:cubicBezTo>
                    <a:pt x="38261" y="31829"/>
                    <a:pt x="38260" y="31830"/>
                    <a:pt x="38259" y="31831"/>
                  </a:cubicBezTo>
                  <a:cubicBezTo>
                    <a:pt x="38259" y="31833"/>
                    <a:pt x="38259" y="31833"/>
                    <a:pt x="38258" y="31834"/>
                  </a:cubicBezTo>
                  <a:cubicBezTo>
                    <a:pt x="38257" y="31836"/>
                    <a:pt x="38256" y="31836"/>
                    <a:pt x="38255" y="31837"/>
                  </a:cubicBezTo>
                  <a:cubicBezTo>
                    <a:pt x="38255" y="31839"/>
                    <a:pt x="38254" y="31839"/>
                    <a:pt x="38253" y="31840"/>
                  </a:cubicBezTo>
                  <a:lnTo>
                    <a:pt x="38252" y="31843"/>
                  </a:lnTo>
                  <a:cubicBezTo>
                    <a:pt x="38247" y="31850"/>
                    <a:pt x="38244" y="31856"/>
                    <a:pt x="38239" y="31863"/>
                  </a:cubicBezTo>
                  <a:lnTo>
                    <a:pt x="38238" y="31863"/>
                  </a:lnTo>
                  <a:cubicBezTo>
                    <a:pt x="38238" y="31865"/>
                    <a:pt x="38237" y="31868"/>
                    <a:pt x="38235" y="31870"/>
                  </a:cubicBezTo>
                  <a:cubicBezTo>
                    <a:pt x="38131" y="32033"/>
                    <a:pt x="38025" y="32194"/>
                    <a:pt x="37916" y="32355"/>
                  </a:cubicBezTo>
                  <a:cubicBezTo>
                    <a:pt x="37915" y="32357"/>
                    <a:pt x="37914" y="32359"/>
                    <a:pt x="37913" y="32360"/>
                  </a:cubicBezTo>
                  <a:cubicBezTo>
                    <a:pt x="37913" y="32361"/>
                    <a:pt x="37913" y="32361"/>
                    <a:pt x="37912" y="32361"/>
                  </a:cubicBezTo>
                  <a:cubicBezTo>
                    <a:pt x="37911" y="32363"/>
                    <a:pt x="37910" y="32365"/>
                    <a:pt x="37909" y="32366"/>
                  </a:cubicBezTo>
                  <a:cubicBezTo>
                    <a:pt x="37908" y="32366"/>
                    <a:pt x="37908" y="32367"/>
                    <a:pt x="37908" y="32367"/>
                  </a:cubicBezTo>
                  <a:cubicBezTo>
                    <a:pt x="37908" y="32368"/>
                    <a:pt x="37906" y="32371"/>
                    <a:pt x="37905" y="32372"/>
                  </a:cubicBezTo>
                  <a:cubicBezTo>
                    <a:pt x="37904" y="32373"/>
                    <a:pt x="37902" y="32376"/>
                    <a:pt x="37901" y="32378"/>
                  </a:cubicBezTo>
                  <a:cubicBezTo>
                    <a:pt x="37901" y="32378"/>
                    <a:pt x="37901" y="32379"/>
                    <a:pt x="37901" y="32379"/>
                  </a:cubicBezTo>
                  <a:lnTo>
                    <a:pt x="37897" y="32384"/>
                  </a:lnTo>
                  <a:cubicBezTo>
                    <a:pt x="37897" y="32384"/>
                    <a:pt x="37896" y="32385"/>
                    <a:pt x="37896" y="32386"/>
                  </a:cubicBezTo>
                  <a:cubicBezTo>
                    <a:pt x="37895" y="32386"/>
                    <a:pt x="37894" y="32388"/>
                    <a:pt x="37893" y="32390"/>
                  </a:cubicBezTo>
                  <a:lnTo>
                    <a:pt x="37892" y="32391"/>
                  </a:lnTo>
                  <a:cubicBezTo>
                    <a:pt x="37891" y="32393"/>
                    <a:pt x="37889" y="32395"/>
                    <a:pt x="37888" y="32397"/>
                  </a:cubicBezTo>
                  <a:lnTo>
                    <a:pt x="37887" y="32397"/>
                  </a:lnTo>
                  <a:cubicBezTo>
                    <a:pt x="37882" y="32406"/>
                    <a:pt x="37877" y="32414"/>
                    <a:pt x="37871" y="32422"/>
                  </a:cubicBezTo>
                  <a:cubicBezTo>
                    <a:pt x="37832" y="32478"/>
                    <a:pt x="37847" y="32556"/>
                    <a:pt x="37903" y="32594"/>
                  </a:cubicBezTo>
                  <a:cubicBezTo>
                    <a:pt x="37925" y="32608"/>
                    <a:pt x="37949" y="32615"/>
                    <a:pt x="37973" y="32615"/>
                  </a:cubicBezTo>
                  <a:cubicBezTo>
                    <a:pt x="38012" y="32615"/>
                    <a:pt x="38052" y="32597"/>
                    <a:pt x="38075" y="32561"/>
                  </a:cubicBezTo>
                  <a:cubicBezTo>
                    <a:pt x="38239" y="32322"/>
                    <a:pt x="38400" y="32075"/>
                    <a:pt x="38553" y="31829"/>
                  </a:cubicBezTo>
                  <a:cubicBezTo>
                    <a:pt x="38589" y="31770"/>
                    <a:pt x="38571" y="31694"/>
                    <a:pt x="38513" y="31658"/>
                  </a:cubicBezTo>
                  <a:cubicBezTo>
                    <a:pt x="38493" y="31645"/>
                    <a:pt x="38471" y="31639"/>
                    <a:pt x="38448" y="31639"/>
                  </a:cubicBezTo>
                  <a:close/>
                  <a:moveTo>
                    <a:pt x="3572" y="32153"/>
                  </a:moveTo>
                  <a:cubicBezTo>
                    <a:pt x="3548" y="32153"/>
                    <a:pt x="3524" y="32160"/>
                    <a:pt x="3504" y="32174"/>
                  </a:cubicBezTo>
                  <a:cubicBezTo>
                    <a:pt x="3447" y="32212"/>
                    <a:pt x="3431" y="32289"/>
                    <a:pt x="3469" y="32345"/>
                  </a:cubicBezTo>
                  <a:cubicBezTo>
                    <a:pt x="3629" y="32587"/>
                    <a:pt x="3798" y="32829"/>
                    <a:pt x="3968" y="33064"/>
                  </a:cubicBezTo>
                  <a:cubicBezTo>
                    <a:pt x="3992" y="33097"/>
                    <a:pt x="4030" y="33116"/>
                    <a:pt x="4068" y="33116"/>
                  </a:cubicBezTo>
                  <a:cubicBezTo>
                    <a:pt x="4094" y="33116"/>
                    <a:pt x="4119" y="33108"/>
                    <a:pt x="4141" y="33092"/>
                  </a:cubicBezTo>
                  <a:cubicBezTo>
                    <a:pt x="4196" y="33052"/>
                    <a:pt x="4208" y="32974"/>
                    <a:pt x="4169" y="32919"/>
                  </a:cubicBezTo>
                  <a:cubicBezTo>
                    <a:pt x="4013" y="32706"/>
                    <a:pt x="3863" y="32490"/>
                    <a:pt x="3717" y="32270"/>
                  </a:cubicBezTo>
                  <a:lnTo>
                    <a:pt x="3716" y="32270"/>
                  </a:lnTo>
                  <a:cubicBezTo>
                    <a:pt x="3715" y="32269"/>
                    <a:pt x="3714" y="32268"/>
                    <a:pt x="3713" y="32265"/>
                  </a:cubicBezTo>
                  <a:cubicBezTo>
                    <a:pt x="3712" y="32265"/>
                    <a:pt x="3712" y="32265"/>
                    <a:pt x="3712" y="32264"/>
                  </a:cubicBezTo>
                  <a:cubicBezTo>
                    <a:pt x="3711" y="32262"/>
                    <a:pt x="3710" y="32262"/>
                    <a:pt x="3709" y="32260"/>
                  </a:cubicBezTo>
                  <a:cubicBezTo>
                    <a:pt x="3709" y="32259"/>
                    <a:pt x="3709" y="32259"/>
                    <a:pt x="3708" y="32259"/>
                  </a:cubicBezTo>
                  <a:cubicBezTo>
                    <a:pt x="3707" y="32257"/>
                    <a:pt x="3706" y="32256"/>
                    <a:pt x="3705" y="32254"/>
                  </a:cubicBezTo>
                  <a:lnTo>
                    <a:pt x="3704" y="32253"/>
                  </a:lnTo>
                  <a:cubicBezTo>
                    <a:pt x="3703" y="32249"/>
                    <a:pt x="3700" y="32247"/>
                    <a:pt x="3698" y="32243"/>
                  </a:cubicBezTo>
                  <a:lnTo>
                    <a:pt x="3697" y="32242"/>
                  </a:lnTo>
                  <a:cubicBezTo>
                    <a:pt x="3697" y="32242"/>
                    <a:pt x="3696" y="32241"/>
                    <a:pt x="3696" y="32240"/>
                  </a:cubicBezTo>
                  <a:cubicBezTo>
                    <a:pt x="3695" y="32239"/>
                    <a:pt x="3694" y="32237"/>
                    <a:pt x="3693" y="32236"/>
                  </a:cubicBezTo>
                  <a:cubicBezTo>
                    <a:pt x="3693" y="32235"/>
                    <a:pt x="3692" y="32235"/>
                    <a:pt x="3692" y="32234"/>
                  </a:cubicBezTo>
                  <a:cubicBezTo>
                    <a:pt x="3691" y="32233"/>
                    <a:pt x="3689" y="32231"/>
                    <a:pt x="3689" y="32230"/>
                  </a:cubicBezTo>
                  <a:cubicBezTo>
                    <a:pt x="3689" y="32229"/>
                    <a:pt x="3688" y="32228"/>
                    <a:pt x="3688" y="32228"/>
                  </a:cubicBezTo>
                  <a:cubicBezTo>
                    <a:pt x="3687" y="32227"/>
                    <a:pt x="3686" y="32225"/>
                    <a:pt x="3685" y="32223"/>
                  </a:cubicBezTo>
                  <a:cubicBezTo>
                    <a:pt x="3684" y="32223"/>
                    <a:pt x="3684" y="32222"/>
                    <a:pt x="3683" y="32222"/>
                  </a:cubicBezTo>
                  <a:cubicBezTo>
                    <a:pt x="3683" y="32221"/>
                    <a:pt x="3682" y="32218"/>
                    <a:pt x="3680" y="32216"/>
                  </a:cubicBezTo>
                  <a:cubicBezTo>
                    <a:pt x="3678" y="32214"/>
                    <a:pt x="3676" y="32211"/>
                    <a:pt x="3675" y="32208"/>
                  </a:cubicBezTo>
                  <a:cubicBezTo>
                    <a:pt x="3651" y="32173"/>
                    <a:pt x="3612" y="32153"/>
                    <a:pt x="3572" y="32153"/>
                  </a:cubicBezTo>
                  <a:close/>
                  <a:moveTo>
                    <a:pt x="37293" y="33308"/>
                  </a:moveTo>
                  <a:cubicBezTo>
                    <a:pt x="37256" y="33308"/>
                    <a:pt x="37220" y="33324"/>
                    <a:pt x="37195" y="33356"/>
                  </a:cubicBezTo>
                  <a:cubicBezTo>
                    <a:pt x="37108" y="33470"/>
                    <a:pt x="37019" y="33584"/>
                    <a:pt x="36929" y="33695"/>
                  </a:cubicBezTo>
                  <a:cubicBezTo>
                    <a:pt x="36929" y="33696"/>
                    <a:pt x="36928" y="33696"/>
                    <a:pt x="36928" y="33697"/>
                  </a:cubicBezTo>
                  <a:cubicBezTo>
                    <a:pt x="36927" y="33698"/>
                    <a:pt x="36926" y="33700"/>
                    <a:pt x="36924" y="33701"/>
                  </a:cubicBezTo>
                  <a:cubicBezTo>
                    <a:pt x="36924" y="33701"/>
                    <a:pt x="36924" y="33701"/>
                    <a:pt x="36924" y="33702"/>
                  </a:cubicBezTo>
                  <a:cubicBezTo>
                    <a:pt x="36923" y="33703"/>
                    <a:pt x="36921" y="33705"/>
                    <a:pt x="36920" y="33706"/>
                  </a:cubicBezTo>
                  <a:cubicBezTo>
                    <a:pt x="36920" y="33707"/>
                    <a:pt x="36919" y="33708"/>
                    <a:pt x="36919" y="33708"/>
                  </a:cubicBezTo>
                  <a:cubicBezTo>
                    <a:pt x="36918" y="33709"/>
                    <a:pt x="36917" y="33711"/>
                    <a:pt x="36916" y="33712"/>
                  </a:cubicBezTo>
                  <a:cubicBezTo>
                    <a:pt x="36916" y="33712"/>
                    <a:pt x="36915" y="33713"/>
                    <a:pt x="36915" y="33714"/>
                  </a:cubicBezTo>
                  <a:cubicBezTo>
                    <a:pt x="36913" y="33715"/>
                    <a:pt x="36913" y="33715"/>
                    <a:pt x="36911" y="33717"/>
                  </a:cubicBezTo>
                  <a:cubicBezTo>
                    <a:pt x="36911" y="33718"/>
                    <a:pt x="36910" y="33719"/>
                    <a:pt x="36910" y="33719"/>
                  </a:cubicBezTo>
                  <a:cubicBezTo>
                    <a:pt x="36907" y="33723"/>
                    <a:pt x="36903" y="33727"/>
                    <a:pt x="36901" y="33731"/>
                  </a:cubicBezTo>
                  <a:cubicBezTo>
                    <a:pt x="36900" y="33732"/>
                    <a:pt x="36899" y="33733"/>
                    <a:pt x="36898" y="33734"/>
                  </a:cubicBezTo>
                  <a:lnTo>
                    <a:pt x="36896" y="33736"/>
                  </a:lnTo>
                  <a:cubicBezTo>
                    <a:pt x="36896" y="33737"/>
                    <a:pt x="36895" y="33738"/>
                    <a:pt x="36894" y="33739"/>
                  </a:cubicBezTo>
                  <a:cubicBezTo>
                    <a:pt x="36893" y="33741"/>
                    <a:pt x="36892" y="33742"/>
                    <a:pt x="36891" y="33742"/>
                  </a:cubicBezTo>
                  <a:cubicBezTo>
                    <a:pt x="36890" y="33743"/>
                    <a:pt x="36890" y="33744"/>
                    <a:pt x="36889" y="33745"/>
                  </a:cubicBezTo>
                  <a:cubicBezTo>
                    <a:pt x="36889" y="33746"/>
                    <a:pt x="36888" y="33747"/>
                    <a:pt x="36887" y="33748"/>
                  </a:cubicBezTo>
                  <a:cubicBezTo>
                    <a:pt x="36886" y="33749"/>
                    <a:pt x="36885" y="33749"/>
                    <a:pt x="36884" y="33750"/>
                  </a:cubicBezTo>
                  <a:cubicBezTo>
                    <a:pt x="36884" y="33752"/>
                    <a:pt x="36883" y="33752"/>
                    <a:pt x="36882" y="33753"/>
                  </a:cubicBezTo>
                  <a:cubicBezTo>
                    <a:pt x="36882" y="33755"/>
                    <a:pt x="36881" y="33756"/>
                    <a:pt x="36880" y="33757"/>
                  </a:cubicBezTo>
                  <a:cubicBezTo>
                    <a:pt x="36879" y="33757"/>
                    <a:pt x="36878" y="33758"/>
                    <a:pt x="36878" y="33759"/>
                  </a:cubicBezTo>
                  <a:cubicBezTo>
                    <a:pt x="36876" y="33761"/>
                    <a:pt x="36876" y="33763"/>
                    <a:pt x="36874" y="33763"/>
                  </a:cubicBezTo>
                  <a:lnTo>
                    <a:pt x="36874" y="33764"/>
                  </a:lnTo>
                  <a:cubicBezTo>
                    <a:pt x="36870" y="33769"/>
                    <a:pt x="36867" y="33772"/>
                    <a:pt x="36864" y="33777"/>
                  </a:cubicBezTo>
                  <a:lnTo>
                    <a:pt x="36863" y="33777"/>
                  </a:lnTo>
                  <a:cubicBezTo>
                    <a:pt x="36862" y="33778"/>
                    <a:pt x="36861" y="33780"/>
                    <a:pt x="36859" y="33782"/>
                  </a:cubicBezTo>
                  <a:lnTo>
                    <a:pt x="36859" y="33783"/>
                  </a:lnTo>
                  <a:cubicBezTo>
                    <a:pt x="36857" y="33784"/>
                    <a:pt x="36856" y="33786"/>
                    <a:pt x="36855" y="33788"/>
                  </a:cubicBezTo>
                  <a:lnTo>
                    <a:pt x="36854" y="33789"/>
                  </a:lnTo>
                  <a:cubicBezTo>
                    <a:pt x="36853" y="33790"/>
                    <a:pt x="36851" y="33792"/>
                    <a:pt x="36850" y="33794"/>
                  </a:cubicBezTo>
                  <a:lnTo>
                    <a:pt x="36849" y="33795"/>
                  </a:lnTo>
                  <a:cubicBezTo>
                    <a:pt x="36848" y="33797"/>
                    <a:pt x="36846" y="33798"/>
                    <a:pt x="36844" y="33800"/>
                  </a:cubicBezTo>
                  <a:cubicBezTo>
                    <a:pt x="36836" y="33811"/>
                    <a:pt x="36828" y="33820"/>
                    <a:pt x="36820" y="33831"/>
                  </a:cubicBezTo>
                  <a:lnTo>
                    <a:pt x="36820" y="33831"/>
                  </a:lnTo>
                  <a:cubicBezTo>
                    <a:pt x="36774" y="33887"/>
                    <a:pt x="36729" y="33942"/>
                    <a:pt x="36683" y="33997"/>
                  </a:cubicBezTo>
                  <a:cubicBezTo>
                    <a:pt x="36681" y="34000"/>
                    <a:pt x="36679" y="34002"/>
                    <a:pt x="36677" y="34004"/>
                  </a:cubicBezTo>
                  <a:cubicBezTo>
                    <a:pt x="36671" y="34011"/>
                    <a:pt x="36664" y="34019"/>
                    <a:pt x="36658" y="34027"/>
                  </a:cubicBezTo>
                  <a:lnTo>
                    <a:pt x="36657" y="34028"/>
                  </a:lnTo>
                  <a:cubicBezTo>
                    <a:pt x="36656" y="34029"/>
                    <a:pt x="36655" y="34030"/>
                    <a:pt x="36655" y="34031"/>
                  </a:cubicBezTo>
                  <a:cubicBezTo>
                    <a:pt x="36611" y="34084"/>
                    <a:pt x="36618" y="34162"/>
                    <a:pt x="36670" y="34205"/>
                  </a:cubicBezTo>
                  <a:cubicBezTo>
                    <a:pt x="36693" y="34224"/>
                    <a:pt x="36721" y="34234"/>
                    <a:pt x="36749" y="34234"/>
                  </a:cubicBezTo>
                  <a:cubicBezTo>
                    <a:pt x="36785" y="34234"/>
                    <a:pt x="36820" y="34219"/>
                    <a:pt x="36844" y="34190"/>
                  </a:cubicBezTo>
                  <a:cubicBezTo>
                    <a:pt x="37031" y="33967"/>
                    <a:pt x="37214" y="33737"/>
                    <a:pt x="37392" y="33507"/>
                  </a:cubicBezTo>
                  <a:cubicBezTo>
                    <a:pt x="37433" y="33453"/>
                    <a:pt x="37423" y="33375"/>
                    <a:pt x="37368" y="33333"/>
                  </a:cubicBezTo>
                  <a:cubicBezTo>
                    <a:pt x="37346" y="33316"/>
                    <a:pt x="37319" y="33308"/>
                    <a:pt x="37293" y="33308"/>
                  </a:cubicBezTo>
                  <a:close/>
                  <a:moveTo>
                    <a:pt x="4776" y="33787"/>
                  </a:moveTo>
                  <a:cubicBezTo>
                    <a:pt x="4748" y="33787"/>
                    <a:pt x="4721" y="33796"/>
                    <a:pt x="4697" y="33815"/>
                  </a:cubicBezTo>
                  <a:cubicBezTo>
                    <a:pt x="4645" y="33858"/>
                    <a:pt x="4637" y="33936"/>
                    <a:pt x="4680" y="33989"/>
                  </a:cubicBezTo>
                  <a:cubicBezTo>
                    <a:pt x="4863" y="34214"/>
                    <a:pt x="5053" y="34438"/>
                    <a:pt x="5246" y="34656"/>
                  </a:cubicBezTo>
                  <a:cubicBezTo>
                    <a:pt x="5271" y="34683"/>
                    <a:pt x="5305" y="34698"/>
                    <a:pt x="5339" y="34698"/>
                  </a:cubicBezTo>
                  <a:cubicBezTo>
                    <a:pt x="5368" y="34698"/>
                    <a:pt x="5397" y="34687"/>
                    <a:pt x="5421" y="34666"/>
                  </a:cubicBezTo>
                  <a:cubicBezTo>
                    <a:pt x="5472" y="34621"/>
                    <a:pt x="5477" y="34542"/>
                    <a:pt x="5431" y="34492"/>
                  </a:cubicBezTo>
                  <a:cubicBezTo>
                    <a:pt x="5427" y="34487"/>
                    <a:pt x="5424" y="34483"/>
                    <a:pt x="5419" y="34479"/>
                  </a:cubicBezTo>
                  <a:lnTo>
                    <a:pt x="5419" y="34478"/>
                  </a:lnTo>
                  <a:cubicBezTo>
                    <a:pt x="5413" y="34471"/>
                    <a:pt x="5406" y="34463"/>
                    <a:pt x="5399" y="34455"/>
                  </a:cubicBezTo>
                  <a:cubicBezTo>
                    <a:pt x="5397" y="34453"/>
                    <a:pt x="5396" y="34451"/>
                    <a:pt x="5394" y="34450"/>
                  </a:cubicBezTo>
                  <a:lnTo>
                    <a:pt x="5394" y="34449"/>
                  </a:lnTo>
                  <a:cubicBezTo>
                    <a:pt x="5392" y="34447"/>
                    <a:pt x="5390" y="34445"/>
                    <a:pt x="5389" y="34444"/>
                  </a:cubicBezTo>
                  <a:lnTo>
                    <a:pt x="5389" y="34443"/>
                  </a:lnTo>
                  <a:cubicBezTo>
                    <a:pt x="5387" y="34441"/>
                    <a:pt x="5386" y="34440"/>
                    <a:pt x="5384" y="34438"/>
                  </a:cubicBezTo>
                  <a:lnTo>
                    <a:pt x="5383" y="34437"/>
                  </a:lnTo>
                  <a:cubicBezTo>
                    <a:pt x="5382" y="34436"/>
                    <a:pt x="5381" y="34434"/>
                    <a:pt x="5379" y="34432"/>
                  </a:cubicBezTo>
                  <a:lnTo>
                    <a:pt x="5378" y="34431"/>
                  </a:lnTo>
                  <a:cubicBezTo>
                    <a:pt x="5374" y="34426"/>
                    <a:pt x="5369" y="34420"/>
                    <a:pt x="5363" y="34415"/>
                  </a:cubicBezTo>
                  <a:cubicBezTo>
                    <a:pt x="5363" y="34414"/>
                    <a:pt x="5363" y="34414"/>
                    <a:pt x="5362" y="34413"/>
                  </a:cubicBezTo>
                  <a:cubicBezTo>
                    <a:pt x="5362" y="34412"/>
                    <a:pt x="5360" y="34410"/>
                    <a:pt x="5359" y="34410"/>
                  </a:cubicBezTo>
                  <a:cubicBezTo>
                    <a:pt x="5358" y="34409"/>
                    <a:pt x="5357" y="34408"/>
                    <a:pt x="5357" y="34407"/>
                  </a:cubicBezTo>
                  <a:cubicBezTo>
                    <a:pt x="5356" y="34406"/>
                    <a:pt x="5355" y="34405"/>
                    <a:pt x="5354" y="34403"/>
                  </a:cubicBezTo>
                  <a:cubicBezTo>
                    <a:pt x="5353" y="34403"/>
                    <a:pt x="5353" y="34403"/>
                    <a:pt x="5352" y="34402"/>
                  </a:cubicBezTo>
                  <a:cubicBezTo>
                    <a:pt x="5351" y="34401"/>
                    <a:pt x="5350" y="34399"/>
                    <a:pt x="5349" y="34398"/>
                  </a:cubicBezTo>
                  <a:cubicBezTo>
                    <a:pt x="5348" y="34397"/>
                    <a:pt x="5348" y="34396"/>
                    <a:pt x="5348" y="34396"/>
                  </a:cubicBezTo>
                  <a:cubicBezTo>
                    <a:pt x="5346" y="34395"/>
                    <a:pt x="5345" y="34394"/>
                    <a:pt x="5344" y="34392"/>
                  </a:cubicBezTo>
                  <a:cubicBezTo>
                    <a:pt x="5343" y="34392"/>
                    <a:pt x="5343" y="34391"/>
                    <a:pt x="5342" y="34390"/>
                  </a:cubicBezTo>
                  <a:cubicBezTo>
                    <a:pt x="5341" y="34389"/>
                    <a:pt x="5340" y="34388"/>
                    <a:pt x="5339" y="34386"/>
                  </a:cubicBezTo>
                  <a:cubicBezTo>
                    <a:pt x="5338" y="34386"/>
                    <a:pt x="5338" y="34386"/>
                    <a:pt x="5338" y="34385"/>
                  </a:cubicBezTo>
                  <a:lnTo>
                    <a:pt x="5333" y="34380"/>
                  </a:lnTo>
                  <a:cubicBezTo>
                    <a:pt x="5333" y="34379"/>
                    <a:pt x="5333" y="34379"/>
                    <a:pt x="5332" y="34378"/>
                  </a:cubicBezTo>
                  <a:cubicBezTo>
                    <a:pt x="5331" y="34377"/>
                    <a:pt x="5329" y="34375"/>
                    <a:pt x="5328" y="34374"/>
                  </a:cubicBezTo>
                  <a:cubicBezTo>
                    <a:pt x="5327" y="34374"/>
                    <a:pt x="5327" y="34373"/>
                    <a:pt x="5327" y="34372"/>
                  </a:cubicBezTo>
                  <a:lnTo>
                    <a:pt x="5323" y="34368"/>
                  </a:lnTo>
                  <a:cubicBezTo>
                    <a:pt x="5322" y="34368"/>
                    <a:pt x="5322" y="34368"/>
                    <a:pt x="5321" y="34367"/>
                  </a:cubicBezTo>
                  <a:cubicBezTo>
                    <a:pt x="5320" y="34365"/>
                    <a:pt x="5320" y="34364"/>
                    <a:pt x="5319" y="34363"/>
                  </a:cubicBezTo>
                  <a:cubicBezTo>
                    <a:pt x="5318" y="34362"/>
                    <a:pt x="5317" y="34362"/>
                    <a:pt x="5316" y="34361"/>
                  </a:cubicBezTo>
                  <a:cubicBezTo>
                    <a:pt x="5315" y="34360"/>
                    <a:pt x="5314" y="34359"/>
                    <a:pt x="5314" y="34358"/>
                  </a:cubicBezTo>
                  <a:cubicBezTo>
                    <a:pt x="5313" y="34356"/>
                    <a:pt x="5313" y="34356"/>
                    <a:pt x="5312" y="34355"/>
                  </a:cubicBezTo>
                  <a:cubicBezTo>
                    <a:pt x="5311" y="34355"/>
                    <a:pt x="5310" y="34353"/>
                    <a:pt x="5309" y="34352"/>
                  </a:cubicBezTo>
                  <a:cubicBezTo>
                    <a:pt x="5308" y="34352"/>
                    <a:pt x="5307" y="34350"/>
                    <a:pt x="5307" y="34350"/>
                  </a:cubicBezTo>
                  <a:cubicBezTo>
                    <a:pt x="5306" y="34348"/>
                    <a:pt x="5305" y="34348"/>
                    <a:pt x="5304" y="34346"/>
                  </a:cubicBezTo>
                  <a:cubicBezTo>
                    <a:pt x="5303" y="34345"/>
                    <a:pt x="5302" y="34344"/>
                    <a:pt x="5301" y="34343"/>
                  </a:cubicBezTo>
                  <a:cubicBezTo>
                    <a:pt x="5300" y="34342"/>
                    <a:pt x="5299" y="34341"/>
                    <a:pt x="5298" y="34339"/>
                  </a:cubicBezTo>
                  <a:cubicBezTo>
                    <a:pt x="5297" y="34338"/>
                    <a:pt x="5296" y="34337"/>
                    <a:pt x="5295" y="34336"/>
                  </a:cubicBezTo>
                  <a:cubicBezTo>
                    <a:pt x="5294" y="34335"/>
                    <a:pt x="5293" y="34334"/>
                    <a:pt x="5293" y="34334"/>
                  </a:cubicBezTo>
                  <a:cubicBezTo>
                    <a:pt x="5292" y="34333"/>
                    <a:pt x="5292" y="34332"/>
                    <a:pt x="5291" y="34331"/>
                  </a:cubicBezTo>
                  <a:cubicBezTo>
                    <a:pt x="5290" y="34330"/>
                    <a:pt x="5289" y="34329"/>
                    <a:pt x="5288" y="34328"/>
                  </a:cubicBezTo>
                  <a:cubicBezTo>
                    <a:pt x="5287" y="34327"/>
                    <a:pt x="5286" y="34327"/>
                    <a:pt x="5286" y="34326"/>
                  </a:cubicBezTo>
                  <a:cubicBezTo>
                    <a:pt x="5285" y="34325"/>
                    <a:pt x="5284" y="34323"/>
                    <a:pt x="5283" y="34322"/>
                  </a:cubicBezTo>
                  <a:cubicBezTo>
                    <a:pt x="5282" y="34321"/>
                    <a:pt x="5282" y="34320"/>
                    <a:pt x="5281" y="34320"/>
                  </a:cubicBezTo>
                  <a:cubicBezTo>
                    <a:pt x="5280" y="34319"/>
                    <a:pt x="5279" y="34318"/>
                    <a:pt x="5279" y="34317"/>
                  </a:cubicBezTo>
                  <a:cubicBezTo>
                    <a:pt x="5278" y="34316"/>
                    <a:pt x="5277" y="34315"/>
                    <a:pt x="5276" y="34314"/>
                  </a:cubicBezTo>
                  <a:cubicBezTo>
                    <a:pt x="5275" y="34313"/>
                    <a:pt x="5275" y="34313"/>
                    <a:pt x="5274" y="34312"/>
                  </a:cubicBezTo>
                  <a:cubicBezTo>
                    <a:pt x="5273" y="34311"/>
                    <a:pt x="5272" y="34310"/>
                    <a:pt x="5272" y="34309"/>
                  </a:cubicBezTo>
                  <a:cubicBezTo>
                    <a:pt x="5271" y="34308"/>
                    <a:pt x="5270" y="34307"/>
                    <a:pt x="5269" y="34307"/>
                  </a:cubicBezTo>
                  <a:cubicBezTo>
                    <a:pt x="5267" y="34304"/>
                    <a:pt x="5265" y="34302"/>
                    <a:pt x="5264" y="34300"/>
                  </a:cubicBezTo>
                  <a:cubicBezTo>
                    <a:pt x="5263" y="34300"/>
                    <a:pt x="5263" y="34299"/>
                    <a:pt x="5262" y="34299"/>
                  </a:cubicBezTo>
                  <a:cubicBezTo>
                    <a:pt x="5261" y="34297"/>
                    <a:pt x="5260" y="34296"/>
                    <a:pt x="5259" y="34295"/>
                  </a:cubicBezTo>
                  <a:cubicBezTo>
                    <a:pt x="5259" y="34294"/>
                    <a:pt x="5259" y="34293"/>
                    <a:pt x="5258" y="34293"/>
                  </a:cubicBezTo>
                  <a:cubicBezTo>
                    <a:pt x="5257" y="34292"/>
                    <a:pt x="5256" y="34291"/>
                    <a:pt x="5255" y="34290"/>
                  </a:cubicBezTo>
                  <a:cubicBezTo>
                    <a:pt x="5254" y="34289"/>
                    <a:pt x="5253" y="34288"/>
                    <a:pt x="5252" y="34287"/>
                  </a:cubicBezTo>
                  <a:cubicBezTo>
                    <a:pt x="5252" y="34286"/>
                    <a:pt x="5251" y="34286"/>
                    <a:pt x="5250" y="34285"/>
                  </a:cubicBezTo>
                  <a:cubicBezTo>
                    <a:pt x="5250" y="34284"/>
                    <a:pt x="5249" y="34283"/>
                    <a:pt x="5248" y="34282"/>
                  </a:cubicBezTo>
                  <a:cubicBezTo>
                    <a:pt x="5247" y="34281"/>
                    <a:pt x="5246" y="34279"/>
                    <a:pt x="5245" y="34279"/>
                  </a:cubicBezTo>
                  <a:cubicBezTo>
                    <a:pt x="5245" y="34278"/>
                    <a:pt x="5244" y="34277"/>
                    <a:pt x="5244" y="34277"/>
                  </a:cubicBezTo>
                  <a:cubicBezTo>
                    <a:pt x="5243" y="34275"/>
                    <a:pt x="5241" y="34274"/>
                    <a:pt x="5240" y="34273"/>
                  </a:cubicBezTo>
                  <a:cubicBezTo>
                    <a:pt x="5240" y="34272"/>
                    <a:pt x="5239" y="34272"/>
                    <a:pt x="5239" y="34272"/>
                  </a:cubicBezTo>
                  <a:cubicBezTo>
                    <a:pt x="5238" y="34270"/>
                    <a:pt x="5237" y="34269"/>
                    <a:pt x="5236" y="34268"/>
                  </a:cubicBezTo>
                  <a:cubicBezTo>
                    <a:pt x="5236" y="34267"/>
                    <a:pt x="5235" y="34266"/>
                    <a:pt x="5235" y="34266"/>
                  </a:cubicBezTo>
                  <a:cubicBezTo>
                    <a:pt x="5232" y="34264"/>
                    <a:pt x="5231" y="34261"/>
                    <a:pt x="5228" y="34258"/>
                  </a:cubicBezTo>
                  <a:cubicBezTo>
                    <a:pt x="5227" y="34258"/>
                    <a:pt x="5227" y="34258"/>
                    <a:pt x="5227" y="34258"/>
                  </a:cubicBezTo>
                  <a:cubicBezTo>
                    <a:pt x="5226" y="34257"/>
                    <a:pt x="5225" y="34255"/>
                    <a:pt x="5224" y="34254"/>
                  </a:cubicBezTo>
                  <a:cubicBezTo>
                    <a:pt x="5224" y="34253"/>
                    <a:pt x="5223" y="34252"/>
                    <a:pt x="5222" y="34251"/>
                  </a:cubicBezTo>
                  <a:cubicBezTo>
                    <a:pt x="5221" y="34251"/>
                    <a:pt x="5221" y="34250"/>
                    <a:pt x="5220" y="34249"/>
                  </a:cubicBezTo>
                  <a:lnTo>
                    <a:pt x="5217" y="34246"/>
                  </a:lnTo>
                  <a:cubicBezTo>
                    <a:pt x="5217" y="34245"/>
                    <a:pt x="5216" y="34245"/>
                    <a:pt x="5215" y="34244"/>
                  </a:cubicBezTo>
                  <a:cubicBezTo>
                    <a:pt x="5214" y="34243"/>
                    <a:pt x="5213" y="34242"/>
                    <a:pt x="5213" y="34241"/>
                  </a:cubicBezTo>
                  <a:cubicBezTo>
                    <a:pt x="5212" y="34240"/>
                    <a:pt x="5210" y="34238"/>
                    <a:pt x="5210" y="34238"/>
                  </a:cubicBezTo>
                  <a:lnTo>
                    <a:pt x="5208" y="34236"/>
                  </a:lnTo>
                  <a:cubicBezTo>
                    <a:pt x="5207" y="34234"/>
                    <a:pt x="5206" y="34234"/>
                    <a:pt x="5205" y="34232"/>
                  </a:cubicBezTo>
                  <a:cubicBezTo>
                    <a:pt x="5204" y="34231"/>
                    <a:pt x="5204" y="34231"/>
                    <a:pt x="5203" y="34231"/>
                  </a:cubicBezTo>
                  <a:cubicBezTo>
                    <a:pt x="5203" y="34230"/>
                    <a:pt x="5202" y="34228"/>
                    <a:pt x="5201" y="34227"/>
                  </a:cubicBezTo>
                  <a:cubicBezTo>
                    <a:pt x="5200" y="34226"/>
                    <a:pt x="5200" y="34226"/>
                    <a:pt x="5199" y="34225"/>
                  </a:cubicBezTo>
                  <a:cubicBezTo>
                    <a:pt x="5197" y="34223"/>
                    <a:pt x="5196" y="34220"/>
                    <a:pt x="5193" y="34217"/>
                  </a:cubicBezTo>
                  <a:lnTo>
                    <a:pt x="5191" y="34217"/>
                  </a:lnTo>
                  <a:cubicBezTo>
                    <a:pt x="5191" y="34216"/>
                    <a:pt x="5190" y="34214"/>
                    <a:pt x="5189" y="34213"/>
                  </a:cubicBezTo>
                  <a:cubicBezTo>
                    <a:pt x="5188" y="34212"/>
                    <a:pt x="5188" y="34211"/>
                    <a:pt x="5187" y="34210"/>
                  </a:cubicBezTo>
                  <a:cubicBezTo>
                    <a:pt x="5186" y="34210"/>
                    <a:pt x="5185" y="34209"/>
                    <a:pt x="5184" y="34208"/>
                  </a:cubicBezTo>
                  <a:cubicBezTo>
                    <a:pt x="5183" y="34207"/>
                    <a:pt x="5183" y="34206"/>
                    <a:pt x="5183" y="34205"/>
                  </a:cubicBezTo>
                  <a:cubicBezTo>
                    <a:pt x="5182" y="34204"/>
                    <a:pt x="5181" y="34203"/>
                    <a:pt x="5180" y="34203"/>
                  </a:cubicBezTo>
                  <a:cubicBezTo>
                    <a:pt x="5179" y="34202"/>
                    <a:pt x="5178" y="34201"/>
                    <a:pt x="5177" y="34200"/>
                  </a:cubicBezTo>
                  <a:cubicBezTo>
                    <a:pt x="5176" y="34199"/>
                    <a:pt x="5176" y="34197"/>
                    <a:pt x="5175" y="34196"/>
                  </a:cubicBezTo>
                  <a:cubicBezTo>
                    <a:pt x="5174" y="34196"/>
                    <a:pt x="5174" y="34195"/>
                    <a:pt x="5173" y="34194"/>
                  </a:cubicBezTo>
                  <a:cubicBezTo>
                    <a:pt x="5172" y="34193"/>
                    <a:pt x="5171" y="34192"/>
                    <a:pt x="5170" y="34191"/>
                  </a:cubicBezTo>
                  <a:cubicBezTo>
                    <a:pt x="5169" y="34190"/>
                    <a:pt x="5169" y="34190"/>
                    <a:pt x="5168" y="34189"/>
                  </a:cubicBezTo>
                  <a:cubicBezTo>
                    <a:pt x="5168" y="34188"/>
                    <a:pt x="5167" y="34187"/>
                    <a:pt x="5166" y="34186"/>
                  </a:cubicBezTo>
                  <a:cubicBezTo>
                    <a:pt x="5164" y="34184"/>
                    <a:pt x="5163" y="34183"/>
                    <a:pt x="5162" y="34183"/>
                  </a:cubicBezTo>
                  <a:cubicBezTo>
                    <a:pt x="5162" y="34181"/>
                    <a:pt x="5160" y="34179"/>
                    <a:pt x="5159" y="34177"/>
                  </a:cubicBezTo>
                  <a:cubicBezTo>
                    <a:pt x="5158" y="34176"/>
                    <a:pt x="5157" y="34176"/>
                    <a:pt x="5156" y="34176"/>
                  </a:cubicBezTo>
                  <a:cubicBezTo>
                    <a:pt x="5155" y="34174"/>
                    <a:pt x="5155" y="34173"/>
                    <a:pt x="5154" y="34172"/>
                  </a:cubicBezTo>
                  <a:cubicBezTo>
                    <a:pt x="5153" y="34171"/>
                    <a:pt x="5153" y="34170"/>
                    <a:pt x="5152" y="34169"/>
                  </a:cubicBezTo>
                  <a:cubicBezTo>
                    <a:pt x="5151" y="34169"/>
                    <a:pt x="5150" y="34168"/>
                    <a:pt x="5149" y="34167"/>
                  </a:cubicBezTo>
                  <a:lnTo>
                    <a:pt x="5147" y="34164"/>
                  </a:lnTo>
                  <a:cubicBezTo>
                    <a:pt x="5146" y="34163"/>
                    <a:pt x="5146" y="34162"/>
                    <a:pt x="5145" y="34161"/>
                  </a:cubicBezTo>
                  <a:cubicBezTo>
                    <a:pt x="5144" y="34161"/>
                    <a:pt x="5143" y="34160"/>
                    <a:pt x="5142" y="34159"/>
                  </a:cubicBezTo>
                  <a:cubicBezTo>
                    <a:pt x="5142" y="34157"/>
                    <a:pt x="5141" y="34156"/>
                    <a:pt x="5140" y="34155"/>
                  </a:cubicBezTo>
                  <a:cubicBezTo>
                    <a:pt x="5139" y="34155"/>
                    <a:pt x="5139" y="34154"/>
                    <a:pt x="5138" y="34153"/>
                  </a:cubicBezTo>
                  <a:cubicBezTo>
                    <a:pt x="5136" y="34152"/>
                    <a:pt x="5136" y="34151"/>
                    <a:pt x="5135" y="34150"/>
                  </a:cubicBezTo>
                  <a:cubicBezTo>
                    <a:pt x="5135" y="34149"/>
                    <a:pt x="5134" y="34148"/>
                    <a:pt x="5134" y="34148"/>
                  </a:cubicBezTo>
                  <a:cubicBezTo>
                    <a:pt x="5133" y="34147"/>
                    <a:pt x="5131" y="34146"/>
                    <a:pt x="5130" y="34144"/>
                  </a:cubicBezTo>
                  <a:lnTo>
                    <a:pt x="5129" y="34143"/>
                  </a:lnTo>
                  <a:cubicBezTo>
                    <a:pt x="5127" y="34140"/>
                    <a:pt x="5125" y="34138"/>
                    <a:pt x="5122" y="34134"/>
                  </a:cubicBezTo>
                  <a:cubicBezTo>
                    <a:pt x="5122" y="34134"/>
                    <a:pt x="5122" y="34134"/>
                    <a:pt x="5121" y="34134"/>
                  </a:cubicBezTo>
                  <a:cubicBezTo>
                    <a:pt x="5121" y="34133"/>
                    <a:pt x="5120" y="34132"/>
                    <a:pt x="5119" y="34130"/>
                  </a:cubicBezTo>
                  <a:cubicBezTo>
                    <a:pt x="5118" y="34129"/>
                    <a:pt x="5118" y="34129"/>
                    <a:pt x="5117" y="34128"/>
                  </a:cubicBezTo>
                  <a:cubicBezTo>
                    <a:pt x="5116" y="34128"/>
                    <a:pt x="5115" y="34127"/>
                    <a:pt x="5114" y="34125"/>
                  </a:cubicBezTo>
                  <a:cubicBezTo>
                    <a:pt x="5114" y="34124"/>
                    <a:pt x="5113" y="34124"/>
                    <a:pt x="5113" y="34123"/>
                  </a:cubicBezTo>
                  <a:cubicBezTo>
                    <a:pt x="5112" y="34122"/>
                    <a:pt x="5110" y="34121"/>
                    <a:pt x="5109" y="34120"/>
                  </a:cubicBezTo>
                  <a:cubicBezTo>
                    <a:pt x="5109" y="34119"/>
                    <a:pt x="5108" y="34118"/>
                    <a:pt x="5107" y="34118"/>
                  </a:cubicBezTo>
                  <a:cubicBezTo>
                    <a:pt x="5107" y="34116"/>
                    <a:pt x="5106" y="34115"/>
                    <a:pt x="5105" y="34114"/>
                  </a:cubicBezTo>
                  <a:cubicBezTo>
                    <a:pt x="5104" y="34114"/>
                    <a:pt x="5104" y="34113"/>
                    <a:pt x="5103" y="34112"/>
                  </a:cubicBezTo>
                  <a:cubicBezTo>
                    <a:pt x="5102" y="34111"/>
                    <a:pt x="5101" y="34110"/>
                    <a:pt x="5100" y="34108"/>
                  </a:cubicBezTo>
                  <a:cubicBezTo>
                    <a:pt x="5100" y="34108"/>
                    <a:pt x="5100" y="34107"/>
                    <a:pt x="5099" y="34107"/>
                  </a:cubicBezTo>
                  <a:cubicBezTo>
                    <a:pt x="5098" y="34106"/>
                    <a:pt x="5096" y="34104"/>
                    <a:pt x="5095" y="34103"/>
                  </a:cubicBezTo>
                  <a:cubicBezTo>
                    <a:pt x="5093" y="34100"/>
                    <a:pt x="5090" y="34097"/>
                    <a:pt x="5088" y="34094"/>
                  </a:cubicBezTo>
                  <a:cubicBezTo>
                    <a:pt x="5087" y="34093"/>
                    <a:pt x="5087" y="34093"/>
                    <a:pt x="5086" y="34093"/>
                  </a:cubicBezTo>
                  <a:cubicBezTo>
                    <a:pt x="5086" y="34092"/>
                    <a:pt x="5085" y="34090"/>
                    <a:pt x="5084" y="34089"/>
                  </a:cubicBezTo>
                  <a:cubicBezTo>
                    <a:pt x="5083" y="34088"/>
                    <a:pt x="5083" y="34088"/>
                    <a:pt x="5082" y="34087"/>
                  </a:cubicBezTo>
                  <a:cubicBezTo>
                    <a:pt x="5081" y="34086"/>
                    <a:pt x="5080" y="34085"/>
                    <a:pt x="5080" y="34084"/>
                  </a:cubicBezTo>
                  <a:lnTo>
                    <a:pt x="5078" y="34081"/>
                  </a:lnTo>
                  <a:cubicBezTo>
                    <a:pt x="5077" y="34080"/>
                    <a:pt x="5075" y="34079"/>
                    <a:pt x="5074" y="34078"/>
                  </a:cubicBezTo>
                  <a:cubicBezTo>
                    <a:pt x="5074" y="34078"/>
                    <a:pt x="5073" y="34077"/>
                    <a:pt x="5073" y="34076"/>
                  </a:cubicBezTo>
                  <a:cubicBezTo>
                    <a:pt x="5073" y="34075"/>
                    <a:pt x="5071" y="34073"/>
                    <a:pt x="5070" y="34073"/>
                  </a:cubicBezTo>
                  <a:cubicBezTo>
                    <a:pt x="5069" y="34073"/>
                    <a:pt x="5069" y="34072"/>
                    <a:pt x="5068" y="34071"/>
                  </a:cubicBezTo>
                  <a:cubicBezTo>
                    <a:pt x="5067" y="34069"/>
                    <a:pt x="5066" y="34069"/>
                    <a:pt x="5066" y="34067"/>
                  </a:cubicBezTo>
                  <a:cubicBezTo>
                    <a:pt x="5065" y="34066"/>
                    <a:pt x="5065" y="34066"/>
                    <a:pt x="5064" y="34066"/>
                  </a:cubicBezTo>
                  <a:cubicBezTo>
                    <a:pt x="5060" y="34061"/>
                    <a:pt x="5056" y="34056"/>
                    <a:pt x="5052" y="34052"/>
                  </a:cubicBezTo>
                  <a:cubicBezTo>
                    <a:pt x="5051" y="34050"/>
                    <a:pt x="5050" y="34049"/>
                    <a:pt x="5048" y="34047"/>
                  </a:cubicBezTo>
                  <a:cubicBezTo>
                    <a:pt x="5048" y="34046"/>
                    <a:pt x="5048" y="34046"/>
                    <a:pt x="5047" y="34046"/>
                  </a:cubicBezTo>
                  <a:cubicBezTo>
                    <a:pt x="5046" y="34045"/>
                    <a:pt x="5045" y="34044"/>
                    <a:pt x="5045" y="34042"/>
                  </a:cubicBezTo>
                  <a:cubicBezTo>
                    <a:pt x="5044" y="34041"/>
                    <a:pt x="5044" y="34041"/>
                    <a:pt x="5043" y="34040"/>
                  </a:cubicBezTo>
                  <a:cubicBezTo>
                    <a:pt x="5042" y="34039"/>
                    <a:pt x="5040" y="34038"/>
                    <a:pt x="5039" y="34037"/>
                  </a:cubicBezTo>
                  <a:cubicBezTo>
                    <a:pt x="5039" y="34036"/>
                    <a:pt x="5038" y="34036"/>
                    <a:pt x="5038" y="34035"/>
                  </a:cubicBezTo>
                  <a:cubicBezTo>
                    <a:pt x="5038" y="34034"/>
                    <a:pt x="5036" y="34032"/>
                    <a:pt x="5035" y="34031"/>
                  </a:cubicBezTo>
                  <a:cubicBezTo>
                    <a:pt x="5035" y="34031"/>
                    <a:pt x="5034" y="34031"/>
                    <a:pt x="5034" y="34030"/>
                  </a:cubicBezTo>
                  <a:cubicBezTo>
                    <a:pt x="5027" y="34022"/>
                    <a:pt x="5020" y="34013"/>
                    <a:pt x="5013" y="34005"/>
                  </a:cubicBezTo>
                  <a:cubicBezTo>
                    <a:pt x="5013" y="34005"/>
                    <a:pt x="5013" y="34004"/>
                    <a:pt x="5013" y="34004"/>
                  </a:cubicBezTo>
                  <a:cubicBezTo>
                    <a:pt x="5011" y="34003"/>
                    <a:pt x="5011" y="34002"/>
                    <a:pt x="5010" y="34000"/>
                  </a:cubicBezTo>
                  <a:cubicBezTo>
                    <a:pt x="5009" y="34000"/>
                    <a:pt x="5009" y="33999"/>
                    <a:pt x="5009" y="33999"/>
                  </a:cubicBezTo>
                  <a:cubicBezTo>
                    <a:pt x="5007" y="33997"/>
                    <a:pt x="5006" y="33997"/>
                    <a:pt x="5004" y="33995"/>
                  </a:cubicBezTo>
                  <a:cubicBezTo>
                    <a:pt x="5004" y="33995"/>
                    <a:pt x="5004" y="33994"/>
                    <a:pt x="5004" y="33994"/>
                  </a:cubicBezTo>
                  <a:cubicBezTo>
                    <a:pt x="5003" y="33992"/>
                    <a:pt x="5002" y="33990"/>
                    <a:pt x="5000" y="33990"/>
                  </a:cubicBezTo>
                  <a:cubicBezTo>
                    <a:pt x="5000" y="33989"/>
                    <a:pt x="5000" y="33989"/>
                    <a:pt x="5000" y="33989"/>
                  </a:cubicBezTo>
                  <a:cubicBezTo>
                    <a:pt x="4956" y="33937"/>
                    <a:pt x="4914" y="33885"/>
                    <a:pt x="4871" y="33832"/>
                  </a:cubicBezTo>
                  <a:cubicBezTo>
                    <a:pt x="4846" y="33803"/>
                    <a:pt x="4811" y="33787"/>
                    <a:pt x="4776" y="33787"/>
                  </a:cubicBezTo>
                  <a:close/>
                  <a:moveTo>
                    <a:pt x="35981" y="34856"/>
                  </a:moveTo>
                  <a:cubicBezTo>
                    <a:pt x="35948" y="34856"/>
                    <a:pt x="35916" y="34869"/>
                    <a:pt x="35891" y="34895"/>
                  </a:cubicBezTo>
                  <a:cubicBezTo>
                    <a:pt x="35818" y="34974"/>
                    <a:pt x="35743" y="35051"/>
                    <a:pt x="35669" y="35129"/>
                  </a:cubicBezTo>
                  <a:cubicBezTo>
                    <a:pt x="35668" y="35130"/>
                    <a:pt x="35668" y="35130"/>
                    <a:pt x="35667" y="35131"/>
                  </a:cubicBezTo>
                  <a:cubicBezTo>
                    <a:pt x="35666" y="35132"/>
                    <a:pt x="35665" y="35132"/>
                    <a:pt x="35664" y="35133"/>
                  </a:cubicBezTo>
                  <a:cubicBezTo>
                    <a:pt x="35664" y="35134"/>
                    <a:pt x="35663" y="35135"/>
                    <a:pt x="35663" y="35136"/>
                  </a:cubicBezTo>
                  <a:cubicBezTo>
                    <a:pt x="35662" y="35137"/>
                    <a:pt x="35660" y="35138"/>
                    <a:pt x="35659" y="35139"/>
                  </a:cubicBezTo>
                  <a:cubicBezTo>
                    <a:pt x="35659" y="35139"/>
                    <a:pt x="35658" y="35140"/>
                    <a:pt x="35657" y="35141"/>
                  </a:cubicBezTo>
                  <a:cubicBezTo>
                    <a:pt x="35657" y="35142"/>
                    <a:pt x="35656" y="35143"/>
                    <a:pt x="35655" y="35144"/>
                  </a:cubicBezTo>
                  <a:cubicBezTo>
                    <a:pt x="35654" y="35145"/>
                    <a:pt x="35653" y="35146"/>
                    <a:pt x="35652" y="35146"/>
                  </a:cubicBezTo>
                  <a:cubicBezTo>
                    <a:pt x="35651" y="35147"/>
                    <a:pt x="35650" y="35148"/>
                    <a:pt x="35650" y="35149"/>
                  </a:cubicBezTo>
                  <a:cubicBezTo>
                    <a:pt x="35649" y="35150"/>
                    <a:pt x="35647" y="35152"/>
                    <a:pt x="35646" y="35153"/>
                  </a:cubicBezTo>
                  <a:cubicBezTo>
                    <a:pt x="35645" y="35153"/>
                    <a:pt x="35645" y="35153"/>
                    <a:pt x="35645" y="35153"/>
                  </a:cubicBezTo>
                  <a:cubicBezTo>
                    <a:pt x="35527" y="35276"/>
                    <a:pt x="35409" y="35395"/>
                    <a:pt x="35287" y="35514"/>
                  </a:cubicBezTo>
                  <a:cubicBezTo>
                    <a:pt x="35239" y="35562"/>
                    <a:pt x="35238" y="35641"/>
                    <a:pt x="35286" y="35690"/>
                  </a:cubicBezTo>
                  <a:cubicBezTo>
                    <a:pt x="35311" y="35714"/>
                    <a:pt x="35342" y="35726"/>
                    <a:pt x="35375" y="35726"/>
                  </a:cubicBezTo>
                  <a:cubicBezTo>
                    <a:pt x="35406" y="35726"/>
                    <a:pt x="35437" y="35714"/>
                    <a:pt x="35461" y="35690"/>
                  </a:cubicBezTo>
                  <a:cubicBezTo>
                    <a:pt x="35668" y="35487"/>
                    <a:pt x="35873" y="35276"/>
                    <a:pt x="36071" y="35064"/>
                  </a:cubicBezTo>
                  <a:cubicBezTo>
                    <a:pt x="36118" y="35014"/>
                    <a:pt x="36116" y="34936"/>
                    <a:pt x="36066" y="34889"/>
                  </a:cubicBezTo>
                  <a:cubicBezTo>
                    <a:pt x="36042" y="34867"/>
                    <a:pt x="36012" y="34856"/>
                    <a:pt x="35981" y="34856"/>
                  </a:cubicBezTo>
                  <a:close/>
                  <a:moveTo>
                    <a:pt x="6132" y="35296"/>
                  </a:moveTo>
                  <a:cubicBezTo>
                    <a:pt x="6100" y="35296"/>
                    <a:pt x="6069" y="35308"/>
                    <a:pt x="6045" y="35332"/>
                  </a:cubicBezTo>
                  <a:cubicBezTo>
                    <a:pt x="5996" y="35380"/>
                    <a:pt x="5996" y="35458"/>
                    <a:pt x="6044" y="35507"/>
                  </a:cubicBezTo>
                  <a:cubicBezTo>
                    <a:pt x="6249" y="35713"/>
                    <a:pt x="6460" y="35917"/>
                    <a:pt x="6673" y="36116"/>
                  </a:cubicBezTo>
                  <a:cubicBezTo>
                    <a:pt x="6697" y="36137"/>
                    <a:pt x="6727" y="36149"/>
                    <a:pt x="6757" y="36149"/>
                  </a:cubicBezTo>
                  <a:cubicBezTo>
                    <a:pt x="6790" y="36149"/>
                    <a:pt x="6823" y="36135"/>
                    <a:pt x="6848" y="36109"/>
                  </a:cubicBezTo>
                  <a:cubicBezTo>
                    <a:pt x="6894" y="36059"/>
                    <a:pt x="6891" y="35980"/>
                    <a:pt x="6841" y="35934"/>
                  </a:cubicBezTo>
                  <a:cubicBezTo>
                    <a:pt x="6630" y="35738"/>
                    <a:pt x="6422" y="35538"/>
                    <a:pt x="6220" y="35332"/>
                  </a:cubicBezTo>
                  <a:cubicBezTo>
                    <a:pt x="6195" y="35308"/>
                    <a:pt x="6164" y="35296"/>
                    <a:pt x="6132" y="35296"/>
                  </a:cubicBezTo>
                  <a:close/>
                  <a:moveTo>
                    <a:pt x="34526" y="36269"/>
                  </a:moveTo>
                  <a:cubicBezTo>
                    <a:pt x="34497" y="36269"/>
                    <a:pt x="34467" y="36280"/>
                    <a:pt x="34444" y="36300"/>
                  </a:cubicBezTo>
                  <a:cubicBezTo>
                    <a:pt x="34438" y="36306"/>
                    <a:pt x="34431" y="36312"/>
                    <a:pt x="34424" y="36318"/>
                  </a:cubicBezTo>
                  <a:cubicBezTo>
                    <a:pt x="34414" y="36327"/>
                    <a:pt x="34404" y="36336"/>
                    <a:pt x="34394" y="36344"/>
                  </a:cubicBezTo>
                  <a:cubicBezTo>
                    <a:pt x="34394" y="36344"/>
                    <a:pt x="34393" y="36344"/>
                    <a:pt x="34393" y="36345"/>
                  </a:cubicBezTo>
                  <a:cubicBezTo>
                    <a:pt x="34391" y="36346"/>
                    <a:pt x="34391" y="36347"/>
                    <a:pt x="34389" y="36348"/>
                  </a:cubicBezTo>
                  <a:lnTo>
                    <a:pt x="34387" y="36350"/>
                  </a:lnTo>
                  <a:cubicBezTo>
                    <a:pt x="34386" y="36351"/>
                    <a:pt x="34385" y="36352"/>
                    <a:pt x="34384" y="36353"/>
                  </a:cubicBezTo>
                  <a:cubicBezTo>
                    <a:pt x="34384" y="36353"/>
                    <a:pt x="34383" y="36354"/>
                    <a:pt x="34382" y="36355"/>
                  </a:cubicBezTo>
                  <a:cubicBezTo>
                    <a:pt x="34381" y="36356"/>
                    <a:pt x="34380" y="36357"/>
                    <a:pt x="34378" y="36358"/>
                  </a:cubicBezTo>
                  <a:cubicBezTo>
                    <a:pt x="34377" y="36358"/>
                    <a:pt x="34377" y="36359"/>
                    <a:pt x="34377" y="36359"/>
                  </a:cubicBezTo>
                  <a:cubicBezTo>
                    <a:pt x="34376" y="36360"/>
                    <a:pt x="34374" y="36361"/>
                    <a:pt x="34373" y="36362"/>
                  </a:cubicBezTo>
                  <a:cubicBezTo>
                    <a:pt x="34372" y="36363"/>
                    <a:pt x="34371" y="36364"/>
                    <a:pt x="34370" y="36364"/>
                  </a:cubicBezTo>
                  <a:cubicBezTo>
                    <a:pt x="34370" y="36365"/>
                    <a:pt x="34369" y="36366"/>
                    <a:pt x="34368" y="36367"/>
                  </a:cubicBezTo>
                  <a:cubicBezTo>
                    <a:pt x="34366" y="36368"/>
                    <a:pt x="34364" y="36370"/>
                    <a:pt x="34363" y="36371"/>
                  </a:cubicBezTo>
                  <a:cubicBezTo>
                    <a:pt x="34362" y="36372"/>
                    <a:pt x="34362" y="36372"/>
                    <a:pt x="34362" y="36372"/>
                  </a:cubicBezTo>
                  <a:cubicBezTo>
                    <a:pt x="34360" y="36374"/>
                    <a:pt x="34358" y="36375"/>
                    <a:pt x="34357" y="36377"/>
                  </a:cubicBezTo>
                  <a:cubicBezTo>
                    <a:pt x="34357" y="36377"/>
                    <a:pt x="34356" y="36378"/>
                    <a:pt x="34356" y="36378"/>
                  </a:cubicBezTo>
                  <a:cubicBezTo>
                    <a:pt x="34354" y="36379"/>
                    <a:pt x="34353" y="36380"/>
                    <a:pt x="34351" y="36381"/>
                  </a:cubicBezTo>
                  <a:cubicBezTo>
                    <a:pt x="34351" y="36382"/>
                    <a:pt x="34350" y="36382"/>
                    <a:pt x="34350" y="36383"/>
                  </a:cubicBezTo>
                  <a:cubicBezTo>
                    <a:pt x="34349" y="36384"/>
                    <a:pt x="34347" y="36385"/>
                    <a:pt x="34346" y="36386"/>
                  </a:cubicBezTo>
                  <a:cubicBezTo>
                    <a:pt x="34346" y="36387"/>
                    <a:pt x="34345" y="36387"/>
                    <a:pt x="34345" y="36387"/>
                  </a:cubicBezTo>
                  <a:cubicBezTo>
                    <a:pt x="34345" y="36387"/>
                    <a:pt x="34345" y="36387"/>
                    <a:pt x="34344" y="36387"/>
                  </a:cubicBezTo>
                  <a:cubicBezTo>
                    <a:pt x="34343" y="36389"/>
                    <a:pt x="34342" y="36390"/>
                    <a:pt x="34340" y="36391"/>
                  </a:cubicBezTo>
                  <a:cubicBezTo>
                    <a:pt x="34340" y="36392"/>
                    <a:pt x="34339" y="36392"/>
                    <a:pt x="34338" y="36392"/>
                  </a:cubicBezTo>
                  <a:cubicBezTo>
                    <a:pt x="34337" y="36394"/>
                    <a:pt x="34336" y="36395"/>
                    <a:pt x="34334" y="36397"/>
                  </a:cubicBezTo>
                  <a:lnTo>
                    <a:pt x="34333" y="36397"/>
                  </a:lnTo>
                  <a:cubicBezTo>
                    <a:pt x="34328" y="36402"/>
                    <a:pt x="34322" y="36407"/>
                    <a:pt x="34316" y="36412"/>
                  </a:cubicBezTo>
                  <a:lnTo>
                    <a:pt x="34315" y="36413"/>
                  </a:lnTo>
                  <a:cubicBezTo>
                    <a:pt x="34314" y="36414"/>
                    <a:pt x="34312" y="36415"/>
                    <a:pt x="34310" y="36417"/>
                  </a:cubicBezTo>
                  <a:lnTo>
                    <a:pt x="34309" y="36418"/>
                  </a:lnTo>
                  <a:cubicBezTo>
                    <a:pt x="34308" y="36419"/>
                    <a:pt x="34306" y="36420"/>
                    <a:pt x="34304" y="36422"/>
                  </a:cubicBezTo>
                  <a:cubicBezTo>
                    <a:pt x="34133" y="36571"/>
                    <a:pt x="33959" y="36715"/>
                    <a:pt x="33784" y="36858"/>
                  </a:cubicBezTo>
                  <a:cubicBezTo>
                    <a:pt x="33730" y="36901"/>
                    <a:pt x="33722" y="36979"/>
                    <a:pt x="33765" y="37032"/>
                  </a:cubicBezTo>
                  <a:cubicBezTo>
                    <a:pt x="33790" y="37062"/>
                    <a:pt x="33826" y="37078"/>
                    <a:pt x="33861" y="37078"/>
                  </a:cubicBezTo>
                  <a:cubicBezTo>
                    <a:pt x="33889" y="37078"/>
                    <a:pt x="33916" y="37069"/>
                    <a:pt x="33939" y="37051"/>
                  </a:cubicBezTo>
                  <a:cubicBezTo>
                    <a:pt x="34164" y="36867"/>
                    <a:pt x="34390" y="36678"/>
                    <a:pt x="34607" y="36486"/>
                  </a:cubicBezTo>
                  <a:cubicBezTo>
                    <a:pt x="34659" y="36440"/>
                    <a:pt x="34664" y="36363"/>
                    <a:pt x="34618" y="36311"/>
                  </a:cubicBezTo>
                  <a:cubicBezTo>
                    <a:pt x="34594" y="36283"/>
                    <a:pt x="34560" y="36269"/>
                    <a:pt x="34526" y="36269"/>
                  </a:cubicBezTo>
                  <a:close/>
                  <a:moveTo>
                    <a:pt x="7628" y="36667"/>
                  </a:moveTo>
                  <a:cubicBezTo>
                    <a:pt x="7593" y="36667"/>
                    <a:pt x="7557" y="36681"/>
                    <a:pt x="7533" y="36711"/>
                  </a:cubicBezTo>
                  <a:cubicBezTo>
                    <a:pt x="7489" y="36764"/>
                    <a:pt x="7496" y="36841"/>
                    <a:pt x="7550" y="36885"/>
                  </a:cubicBezTo>
                  <a:cubicBezTo>
                    <a:pt x="7773" y="37071"/>
                    <a:pt x="8003" y="37254"/>
                    <a:pt x="8234" y="37430"/>
                  </a:cubicBezTo>
                  <a:cubicBezTo>
                    <a:pt x="8257" y="37447"/>
                    <a:pt x="8283" y="37455"/>
                    <a:pt x="8309" y="37455"/>
                  </a:cubicBezTo>
                  <a:cubicBezTo>
                    <a:pt x="8346" y="37455"/>
                    <a:pt x="8383" y="37438"/>
                    <a:pt x="8407" y="37407"/>
                  </a:cubicBezTo>
                  <a:cubicBezTo>
                    <a:pt x="8449" y="37352"/>
                    <a:pt x="8438" y="37274"/>
                    <a:pt x="8384" y="37233"/>
                  </a:cubicBezTo>
                  <a:cubicBezTo>
                    <a:pt x="8369" y="37222"/>
                    <a:pt x="8354" y="37210"/>
                    <a:pt x="8338" y="37198"/>
                  </a:cubicBezTo>
                  <a:cubicBezTo>
                    <a:pt x="8336" y="37197"/>
                    <a:pt x="8335" y="37196"/>
                    <a:pt x="8333" y="37194"/>
                  </a:cubicBezTo>
                  <a:lnTo>
                    <a:pt x="8332" y="37193"/>
                  </a:lnTo>
                  <a:cubicBezTo>
                    <a:pt x="8330" y="37192"/>
                    <a:pt x="8328" y="37190"/>
                    <a:pt x="8327" y="37190"/>
                  </a:cubicBezTo>
                  <a:cubicBezTo>
                    <a:pt x="8326" y="37189"/>
                    <a:pt x="8326" y="37189"/>
                    <a:pt x="8326" y="37189"/>
                  </a:cubicBezTo>
                  <a:cubicBezTo>
                    <a:pt x="8321" y="37186"/>
                    <a:pt x="8318" y="37183"/>
                    <a:pt x="8314" y="37180"/>
                  </a:cubicBezTo>
                  <a:cubicBezTo>
                    <a:pt x="8314" y="37179"/>
                    <a:pt x="8313" y="37178"/>
                    <a:pt x="8312" y="37178"/>
                  </a:cubicBezTo>
                  <a:cubicBezTo>
                    <a:pt x="8311" y="37177"/>
                    <a:pt x="8309" y="37177"/>
                    <a:pt x="8308" y="37176"/>
                  </a:cubicBezTo>
                  <a:cubicBezTo>
                    <a:pt x="8307" y="37174"/>
                    <a:pt x="8307" y="37174"/>
                    <a:pt x="8305" y="37173"/>
                  </a:cubicBezTo>
                  <a:cubicBezTo>
                    <a:pt x="8304" y="37172"/>
                    <a:pt x="8304" y="37172"/>
                    <a:pt x="8303" y="37171"/>
                  </a:cubicBezTo>
                  <a:cubicBezTo>
                    <a:pt x="8301" y="37170"/>
                    <a:pt x="8300" y="37170"/>
                    <a:pt x="8300" y="37169"/>
                  </a:cubicBezTo>
                  <a:lnTo>
                    <a:pt x="8297" y="37167"/>
                  </a:lnTo>
                  <a:cubicBezTo>
                    <a:pt x="8296" y="37166"/>
                    <a:pt x="8294" y="37164"/>
                    <a:pt x="8294" y="37164"/>
                  </a:cubicBezTo>
                  <a:cubicBezTo>
                    <a:pt x="8293" y="37163"/>
                    <a:pt x="8293" y="37163"/>
                    <a:pt x="8292" y="37163"/>
                  </a:cubicBezTo>
                  <a:cubicBezTo>
                    <a:pt x="8291" y="37162"/>
                    <a:pt x="8289" y="37161"/>
                    <a:pt x="8287" y="37159"/>
                  </a:cubicBezTo>
                  <a:cubicBezTo>
                    <a:pt x="8221" y="37108"/>
                    <a:pt x="8156" y="37057"/>
                    <a:pt x="8091" y="37005"/>
                  </a:cubicBezTo>
                  <a:lnTo>
                    <a:pt x="8090" y="37005"/>
                  </a:lnTo>
                  <a:cubicBezTo>
                    <a:pt x="8088" y="37004"/>
                    <a:pt x="8087" y="37003"/>
                    <a:pt x="8086" y="37002"/>
                  </a:cubicBezTo>
                  <a:cubicBezTo>
                    <a:pt x="8085" y="37001"/>
                    <a:pt x="8085" y="37001"/>
                    <a:pt x="8085" y="37001"/>
                  </a:cubicBezTo>
                  <a:cubicBezTo>
                    <a:pt x="8083" y="36999"/>
                    <a:pt x="8081" y="36998"/>
                    <a:pt x="8080" y="36998"/>
                  </a:cubicBezTo>
                  <a:cubicBezTo>
                    <a:pt x="8080" y="36997"/>
                    <a:pt x="8080" y="36997"/>
                    <a:pt x="8080" y="36997"/>
                  </a:cubicBezTo>
                  <a:cubicBezTo>
                    <a:pt x="8078" y="36996"/>
                    <a:pt x="8076" y="36994"/>
                    <a:pt x="8074" y="36993"/>
                  </a:cubicBezTo>
                  <a:cubicBezTo>
                    <a:pt x="8074" y="36993"/>
                    <a:pt x="8074" y="36992"/>
                    <a:pt x="8074" y="36992"/>
                  </a:cubicBezTo>
                  <a:cubicBezTo>
                    <a:pt x="8070" y="36989"/>
                    <a:pt x="8065" y="36985"/>
                    <a:pt x="8060" y="36982"/>
                  </a:cubicBezTo>
                  <a:cubicBezTo>
                    <a:pt x="8060" y="36981"/>
                    <a:pt x="8059" y="36981"/>
                    <a:pt x="8059" y="36980"/>
                  </a:cubicBezTo>
                  <a:cubicBezTo>
                    <a:pt x="8058" y="36979"/>
                    <a:pt x="8056" y="36978"/>
                    <a:pt x="8055" y="36977"/>
                  </a:cubicBezTo>
                  <a:cubicBezTo>
                    <a:pt x="8054" y="36977"/>
                    <a:pt x="8053" y="36977"/>
                    <a:pt x="8053" y="36976"/>
                  </a:cubicBezTo>
                  <a:cubicBezTo>
                    <a:pt x="8052" y="36975"/>
                    <a:pt x="8051" y="36974"/>
                    <a:pt x="8050" y="36973"/>
                  </a:cubicBezTo>
                  <a:cubicBezTo>
                    <a:pt x="8049" y="36972"/>
                    <a:pt x="8048" y="36971"/>
                    <a:pt x="8047" y="36971"/>
                  </a:cubicBezTo>
                  <a:cubicBezTo>
                    <a:pt x="8046" y="36970"/>
                    <a:pt x="8046" y="36970"/>
                    <a:pt x="8044" y="36969"/>
                  </a:cubicBezTo>
                  <a:cubicBezTo>
                    <a:pt x="8043" y="36968"/>
                    <a:pt x="8042" y="36967"/>
                    <a:pt x="8041" y="36966"/>
                  </a:cubicBezTo>
                  <a:cubicBezTo>
                    <a:pt x="8040" y="36965"/>
                    <a:pt x="8039" y="36965"/>
                    <a:pt x="8039" y="36964"/>
                  </a:cubicBezTo>
                  <a:cubicBezTo>
                    <a:pt x="8038" y="36963"/>
                    <a:pt x="8036" y="36963"/>
                    <a:pt x="8035" y="36962"/>
                  </a:cubicBezTo>
                  <a:cubicBezTo>
                    <a:pt x="8034" y="36961"/>
                    <a:pt x="8033" y="36960"/>
                    <a:pt x="8033" y="36960"/>
                  </a:cubicBezTo>
                  <a:cubicBezTo>
                    <a:pt x="8032" y="36958"/>
                    <a:pt x="8030" y="36957"/>
                    <a:pt x="8028" y="36956"/>
                  </a:cubicBezTo>
                  <a:lnTo>
                    <a:pt x="8027" y="36956"/>
                  </a:lnTo>
                  <a:cubicBezTo>
                    <a:pt x="8024" y="36952"/>
                    <a:pt x="8019" y="36949"/>
                    <a:pt x="8016" y="36946"/>
                  </a:cubicBezTo>
                  <a:lnTo>
                    <a:pt x="8015" y="36945"/>
                  </a:lnTo>
                  <a:cubicBezTo>
                    <a:pt x="8013" y="36944"/>
                    <a:pt x="8011" y="36943"/>
                    <a:pt x="8010" y="36941"/>
                  </a:cubicBezTo>
                  <a:lnTo>
                    <a:pt x="8009" y="36941"/>
                  </a:lnTo>
                  <a:cubicBezTo>
                    <a:pt x="8007" y="36939"/>
                    <a:pt x="8005" y="36937"/>
                    <a:pt x="8004" y="36936"/>
                  </a:cubicBezTo>
                  <a:lnTo>
                    <a:pt x="8003" y="36936"/>
                  </a:lnTo>
                  <a:cubicBezTo>
                    <a:pt x="7908" y="36860"/>
                    <a:pt x="7815" y="36784"/>
                    <a:pt x="7722" y="36707"/>
                  </a:cubicBezTo>
                  <a:lnTo>
                    <a:pt x="7721" y="36706"/>
                  </a:lnTo>
                  <a:cubicBezTo>
                    <a:pt x="7719" y="36705"/>
                    <a:pt x="7717" y="36703"/>
                    <a:pt x="7716" y="36702"/>
                  </a:cubicBezTo>
                  <a:cubicBezTo>
                    <a:pt x="7715" y="36702"/>
                    <a:pt x="7715" y="36702"/>
                    <a:pt x="7715" y="36701"/>
                  </a:cubicBezTo>
                  <a:cubicBezTo>
                    <a:pt x="7713" y="36700"/>
                    <a:pt x="7712" y="36699"/>
                    <a:pt x="7710" y="36698"/>
                  </a:cubicBezTo>
                  <a:cubicBezTo>
                    <a:pt x="7709" y="36697"/>
                    <a:pt x="7709" y="36697"/>
                    <a:pt x="7709" y="36696"/>
                  </a:cubicBezTo>
                  <a:cubicBezTo>
                    <a:pt x="7709" y="36695"/>
                    <a:pt x="7708" y="36695"/>
                    <a:pt x="7708" y="36695"/>
                  </a:cubicBezTo>
                  <a:cubicBezTo>
                    <a:pt x="7684" y="36676"/>
                    <a:pt x="7656" y="36667"/>
                    <a:pt x="7628" y="36667"/>
                  </a:cubicBezTo>
                  <a:close/>
                  <a:moveTo>
                    <a:pt x="32939" y="37535"/>
                  </a:moveTo>
                  <a:cubicBezTo>
                    <a:pt x="32915" y="37535"/>
                    <a:pt x="32890" y="37542"/>
                    <a:pt x="32868" y="37558"/>
                  </a:cubicBezTo>
                  <a:cubicBezTo>
                    <a:pt x="32781" y="37621"/>
                    <a:pt x="32692" y="37684"/>
                    <a:pt x="32603" y="37746"/>
                  </a:cubicBezTo>
                  <a:cubicBezTo>
                    <a:pt x="32602" y="37748"/>
                    <a:pt x="32600" y="37748"/>
                    <a:pt x="32598" y="37749"/>
                  </a:cubicBezTo>
                  <a:cubicBezTo>
                    <a:pt x="32598" y="37749"/>
                    <a:pt x="32597" y="37750"/>
                    <a:pt x="32597" y="37750"/>
                  </a:cubicBezTo>
                  <a:cubicBezTo>
                    <a:pt x="32596" y="37751"/>
                    <a:pt x="32594" y="37753"/>
                    <a:pt x="32593" y="37754"/>
                  </a:cubicBezTo>
                  <a:cubicBezTo>
                    <a:pt x="32592" y="37754"/>
                    <a:pt x="32592" y="37754"/>
                    <a:pt x="32591" y="37755"/>
                  </a:cubicBezTo>
                  <a:cubicBezTo>
                    <a:pt x="32589" y="37755"/>
                    <a:pt x="32588" y="37756"/>
                    <a:pt x="32587" y="37757"/>
                  </a:cubicBezTo>
                  <a:cubicBezTo>
                    <a:pt x="32587" y="37758"/>
                    <a:pt x="32586" y="37758"/>
                    <a:pt x="32585" y="37758"/>
                  </a:cubicBezTo>
                  <a:cubicBezTo>
                    <a:pt x="32584" y="37760"/>
                    <a:pt x="32582" y="37760"/>
                    <a:pt x="32581" y="37762"/>
                  </a:cubicBezTo>
                  <a:cubicBezTo>
                    <a:pt x="32581" y="37762"/>
                    <a:pt x="32581" y="37762"/>
                    <a:pt x="32580" y="37762"/>
                  </a:cubicBezTo>
                  <a:cubicBezTo>
                    <a:pt x="32575" y="37766"/>
                    <a:pt x="32571" y="37768"/>
                    <a:pt x="32567" y="37771"/>
                  </a:cubicBezTo>
                  <a:cubicBezTo>
                    <a:pt x="32566" y="37772"/>
                    <a:pt x="32565" y="37773"/>
                    <a:pt x="32564" y="37774"/>
                  </a:cubicBezTo>
                  <a:cubicBezTo>
                    <a:pt x="32563" y="37774"/>
                    <a:pt x="32561" y="37775"/>
                    <a:pt x="32561" y="37775"/>
                  </a:cubicBezTo>
                  <a:cubicBezTo>
                    <a:pt x="32560" y="37776"/>
                    <a:pt x="32559" y="37776"/>
                    <a:pt x="32558" y="37777"/>
                  </a:cubicBezTo>
                  <a:cubicBezTo>
                    <a:pt x="32557" y="37778"/>
                    <a:pt x="32556" y="37779"/>
                    <a:pt x="32555" y="37780"/>
                  </a:cubicBezTo>
                  <a:cubicBezTo>
                    <a:pt x="32553" y="37780"/>
                    <a:pt x="32553" y="37781"/>
                    <a:pt x="32552" y="37782"/>
                  </a:cubicBezTo>
                  <a:cubicBezTo>
                    <a:pt x="32551" y="37782"/>
                    <a:pt x="32550" y="37782"/>
                    <a:pt x="32549" y="37783"/>
                  </a:cubicBezTo>
                  <a:cubicBezTo>
                    <a:pt x="32547" y="37784"/>
                    <a:pt x="32547" y="37785"/>
                    <a:pt x="32546" y="37786"/>
                  </a:cubicBezTo>
                  <a:cubicBezTo>
                    <a:pt x="32545" y="37787"/>
                    <a:pt x="32544" y="37787"/>
                    <a:pt x="32543" y="37788"/>
                  </a:cubicBezTo>
                  <a:cubicBezTo>
                    <a:pt x="32541" y="37789"/>
                    <a:pt x="32540" y="37790"/>
                    <a:pt x="32538" y="37791"/>
                  </a:cubicBezTo>
                  <a:lnTo>
                    <a:pt x="32537" y="37792"/>
                  </a:lnTo>
                  <a:cubicBezTo>
                    <a:pt x="32526" y="37799"/>
                    <a:pt x="32516" y="37806"/>
                    <a:pt x="32505" y="37813"/>
                  </a:cubicBezTo>
                  <a:lnTo>
                    <a:pt x="32505" y="37814"/>
                  </a:lnTo>
                  <a:cubicBezTo>
                    <a:pt x="32389" y="37893"/>
                    <a:pt x="32273" y="37972"/>
                    <a:pt x="32155" y="38050"/>
                  </a:cubicBezTo>
                  <a:cubicBezTo>
                    <a:pt x="32099" y="38087"/>
                    <a:pt x="32083" y="38164"/>
                    <a:pt x="32120" y="38221"/>
                  </a:cubicBezTo>
                  <a:cubicBezTo>
                    <a:pt x="32144" y="38257"/>
                    <a:pt x="32184" y="38277"/>
                    <a:pt x="32224" y="38277"/>
                  </a:cubicBezTo>
                  <a:cubicBezTo>
                    <a:pt x="32247" y="38277"/>
                    <a:pt x="32271" y="38270"/>
                    <a:pt x="32292" y="38256"/>
                  </a:cubicBezTo>
                  <a:cubicBezTo>
                    <a:pt x="32534" y="38096"/>
                    <a:pt x="32777" y="37929"/>
                    <a:pt x="33012" y="37759"/>
                  </a:cubicBezTo>
                  <a:cubicBezTo>
                    <a:pt x="33068" y="37719"/>
                    <a:pt x="33080" y="37642"/>
                    <a:pt x="33040" y="37586"/>
                  </a:cubicBezTo>
                  <a:cubicBezTo>
                    <a:pt x="33016" y="37553"/>
                    <a:pt x="32978" y="37535"/>
                    <a:pt x="32939" y="37535"/>
                  </a:cubicBezTo>
                  <a:close/>
                  <a:moveTo>
                    <a:pt x="9250" y="37885"/>
                  </a:moveTo>
                  <a:cubicBezTo>
                    <a:pt x="9211" y="37885"/>
                    <a:pt x="9172" y="37904"/>
                    <a:pt x="9148" y="37940"/>
                  </a:cubicBezTo>
                  <a:cubicBezTo>
                    <a:pt x="9110" y="37996"/>
                    <a:pt x="9125" y="38073"/>
                    <a:pt x="9181" y="38111"/>
                  </a:cubicBezTo>
                  <a:cubicBezTo>
                    <a:pt x="9422" y="38274"/>
                    <a:pt x="9669" y="38434"/>
                    <a:pt x="9916" y="38587"/>
                  </a:cubicBezTo>
                  <a:cubicBezTo>
                    <a:pt x="9936" y="38600"/>
                    <a:pt x="9959" y="38605"/>
                    <a:pt x="9980" y="38605"/>
                  </a:cubicBezTo>
                  <a:cubicBezTo>
                    <a:pt x="10022" y="38605"/>
                    <a:pt x="10062" y="38585"/>
                    <a:pt x="10086" y="38546"/>
                  </a:cubicBezTo>
                  <a:cubicBezTo>
                    <a:pt x="10122" y="38489"/>
                    <a:pt x="10104" y="38413"/>
                    <a:pt x="10047" y="38377"/>
                  </a:cubicBezTo>
                  <a:cubicBezTo>
                    <a:pt x="9889" y="38279"/>
                    <a:pt x="9733" y="38181"/>
                    <a:pt x="9579" y="38079"/>
                  </a:cubicBezTo>
                  <a:cubicBezTo>
                    <a:pt x="9579" y="38078"/>
                    <a:pt x="9579" y="38078"/>
                    <a:pt x="9578" y="38078"/>
                  </a:cubicBezTo>
                  <a:cubicBezTo>
                    <a:pt x="9576" y="38078"/>
                    <a:pt x="9575" y="38077"/>
                    <a:pt x="9574" y="38075"/>
                  </a:cubicBezTo>
                  <a:lnTo>
                    <a:pt x="9572" y="38075"/>
                  </a:lnTo>
                  <a:cubicBezTo>
                    <a:pt x="9571" y="38073"/>
                    <a:pt x="9569" y="38072"/>
                    <a:pt x="9567" y="38071"/>
                  </a:cubicBezTo>
                  <a:cubicBezTo>
                    <a:pt x="9567" y="38071"/>
                    <a:pt x="9567" y="38071"/>
                    <a:pt x="9567" y="38071"/>
                  </a:cubicBezTo>
                  <a:cubicBezTo>
                    <a:pt x="9565" y="38070"/>
                    <a:pt x="9563" y="38069"/>
                    <a:pt x="9562" y="38068"/>
                  </a:cubicBezTo>
                  <a:cubicBezTo>
                    <a:pt x="9561" y="38067"/>
                    <a:pt x="9561" y="38067"/>
                    <a:pt x="9560" y="38067"/>
                  </a:cubicBezTo>
                  <a:cubicBezTo>
                    <a:pt x="9556" y="38064"/>
                    <a:pt x="9552" y="38061"/>
                    <a:pt x="9547" y="38058"/>
                  </a:cubicBezTo>
                  <a:cubicBezTo>
                    <a:pt x="9546" y="38057"/>
                    <a:pt x="9545" y="38057"/>
                    <a:pt x="9544" y="38056"/>
                  </a:cubicBezTo>
                  <a:cubicBezTo>
                    <a:pt x="9544" y="38056"/>
                    <a:pt x="9542" y="38055"/>
                    <a:pt x="9541" y="38054"/>
                  </a:cubicBezTo>
                  <a:cubicBezTo>
                    <a:pt x="9540" y="38053"/>
                    <a:pt x="9539" y="38053"/>
                    <a:pt x="9538" y="38052"/>
                  </a:cubicBezTo>
                  <a:cubicBezTo>
                    <a:pt x="9537" y="38051"/>
                    <a:pt x="9537" y="38051"/>
                    <a:pt x="9535" y="38051"/>
                  </a:cubicBezTo>
                  <a:cubicBezTo>
                    <a:pt x="9534" y="38050"/>
                    <a:pt x="9533" y="38049"/>
                    <a:pt x="9532" y="38048"/>
                  </a:cubicBezTo>
                  <a:cubicBezTo>
                    <a:pt x="9531" y="38047"/>
                    <a:pt x="9531" y="38047"/>
                    <a:pt x="9530" y="38046"/>
                  </a:cubicBezTo>
                  <a:lnTo>
                    <a:pt x="9525" y="38044"/>
                  </a:lnTo>
                  <a:cubicBezTo>
                    <a:pt x="9525" y="38044"/>
                    <a:pt x="9524" y="38043"/>
                    <a:pt x="9524" y="38043"/>
                  </a:cubicBezTo>
                  <a:cubicBezTo>
                    <a:pt x="9522" y="38042"/>
                    <a:pt x="9520" y="38040"/>
                    <a:pt x="9519" y="38039"/>
                  </a:cubicBezTo>
                  <a:lnTo>
                    <a:pt x="9518" y="38038"/>
                  </a:lnTo>
                  <a:cubicBezTo>
                    <a:pt x="9451" y="37995"/>
                    <a:pt x="9386" y="37951"/>
                    <a:pt x="9320" y="37906"/>
                  </a:cubicBezTo>
                  <a:cubicBezTo>
                    <a:pt x="9298" y="37892"/>
                    <a:pt x="9275" y="37885"/>
                    <a:pt x="9250" y="37885"/>
                  </a:cubicBezTo>
                  <a:close/>
                  <a:moveTo>
                    <a:pt x="31239" y="38641"/>
                  </a:moveTo>
                  <a:cubicBezTo>
                    <a:pt x="31217" y="38641"/>
                    <a:pt x="31196" y="38646"/>
                    <a:pt x="31176" y="38657"/>
                  </a:cubicBezTo>
                  <a:cubicBezTo>
                    <a:pt x="31151" y="38671"/>
                    <a:pt x="31127" y="38686"/>
                    <a:pt x="31101" y="38700"/>
                  </a:cubicBezTo>
                  <a:cubicBezTo>
                    <a:pt x="31097" y="38703"/>
                    <a:pt x="31093" y="38705"/>
                    <a:pt x="31088" y="38708"/>
                  </a:cubicBezTo>
                  <a:cubicBezTo>
                    <a:pt x="31086" y="38710"/>
                    <a:pt x="31084" y="38711"/>
                    <a:pt x="31082" y="38711"/>
                  </a:cubicBezTo>
                  <a:cubicBezTo>
                    <a:pt x="31081" y="38712"/>
                    <a:pt x="31081" y="38712"/>
                    <a:pt x="31080" y="38713"/>
                  </a:cubicBezTo>
                  <a:cubicBezTo>
                    <a:pt x="31079" y="38714"/>
                    <a:pt x="31077" y="38714"/>
                    <a:pt x="31076" y="38715"/>
                  </a:cubicBezTo>
                  <a:cubicBezTo>
                    <a:pt x="31074" y="38716"/>
                    <a:pt x="31074" y="38717"/>
                    <a:pt x="31073" y="38717"/>
                  </a:cubicBezTo>
                  <a:cubicBezTo>
                    <a:pt x="31072" y="38718"/>
                    <a:pt x="31071" y="38718"/>
                    <a:pt x="31070" y="38718"/>
                  </a:cubicBezTo>
                  <a:cubicBezTo>
                    <a:pt x="31068" y="38719"/>
                    <a:pt x="31067" y="38720"/>
                    <a:pt x="31066" y="38721"/>
                  </a:cubicBezTo>
                  <a:cubicBezTo>
                    <a:pt x="31066" y="38721"/>
                    <a:pt x="31065" y="38722"/>
                    <a:pt x="31064" y="38722"/>
                  </a:cubicBezTo>
                  <a:cubicBezTo>
                    <a:pt x="31062" y="38723"/>
                    <a:pt x="31061" y="38724"/>
                    <a:pt x="31060" y="38725"/>
                  </a:cubicBezTo>
                  <a:cubicBezTo>
                    <a:pt x="31059" y="38725"/>
                    <a:pt x="31059" y="38725"/>
                    <a:pt x="31058" y="38725"/>
                  </a:cubicBezTo>
                  <a:cubicBezTo>
                    <a:pt x="30888" y="38823"/>
                    <a:pt x="30714" y="38919"/>
                    <a:pt x="30540" y="39013"/>
                  </a:cubicBezTo>
                  <a:cubicBezTo>
                    <a:pt x="30539" y="39013"/>
                    <a:pt x="30539" y="39013"/>
                    <a:pt x="30539" y="39014"/>
                  </a:cubicBezTo>
                  <a:cubicBezTo>
                    <a:pt x="30537" y="39014"/>
                    <a:pt x="30536" y="39014"/>
                    <a:pt x="30534" y="39015"/>
                  </a:cubicBezTo>
                  <a:cubicBezTo>
                    <a:pt x="30534" y="39016"/>
                    <a:pt x="30533" y="39016"/>
                    <a:pt x="30532" y="39016"/>
                  </a:cubicBezTo>
                  <a:cubicBezTo>
                    <a:pt x="30531" y="39017"/>
                    <a:pt x="30530" y="39018"/>
                    <a:pt x="30528" y="39019"/>
                  </a:cubicBezTo>
                  <a:cubicBezTo>
                    <a:pt x="30528" y="39020"/>
                    <a:pt x="30527" y="39020"/>
                    <a:pt x="30526" y="39021"/>
                  </a:cubicBezTo>
                  <a:cubicBezTo>
                    <a:pt x="30525" y="39021"/>
                    <a:pt x="30523" y="39021"/>
                    <a:pt x="30522" y="39022"/>
                  </a:cubicBezTo>
                  <a:cubicBezTo>
                    <a:pt x="30521" y="39022"/>
                    <a:pt x="30520" y="39023"/>
                    <a:pt x="30520" y="39023"/>
                  </a:cubicBezTo>
                  <a:cubicBezTo>
                    <a:pt x="30518" y="39024"/>
                    <a:pt x="30517" y="39025"/>
                    <a:pt x="30516" y="39026"/>
                  </a:cubicBezTo>
                  <a:cubicBezTo>
                    <a:pt x="30515" y="39026"/>
                    <a:pt x="30514" y="39027"/>
                    <a:pt x="30513" y="39028"/>
                  </a:cubicBezTo>
                  <a:cubicBezTo>
                    <a:pt x="30511" y="39028"/>
                    <a:pt x="30510" y="39028"/>
                    <a:pt x="30509" y="39029"/>
                  </a:cubicBezTo>
                  <a:cubicBezTo>
                    <a:pt x="30508" y="39030"/>
                    <a:pt x="30505" y="39031"/>
                    <a:pt x="30503" y="39032"/>
                  </a:cubicBezTo>
                  <a:cubicBezTo>
                    <a:pt x="30503" y="39033"/>
                    <a:pt x="30502" y="39034"/>
                    <a:pt x="30500" y="39034"/>
                  </a:cubicBezTo>
                  <a:cubicBezTo>
                    <a:pt x="30499" y="39035"/>
                    <a:pt x="30498" y="39035"/>
                    <a:pt x="30497" y="39035"/>
                  </a:cubicBezTo>
                  <a:cubicBezTo>
                    <a:pt x="30496" y="39036"/>
                    <a:pt x="30495" y="39037"/>
                    <a:pt x="30494" y="39037"/>
                  </a:cubicBezTo>
                  <a:cubicBezTo>
                    <a:pt x="30493" y="39038"/>
                    <a:pt x="30491" y="39039"/>
                    <a:pt x="30490" y="39039"/>
                  </a:cubicBezTo>
                  <a:cubicBezTo>
                    <a:pt x="30489" y="39040"/>
                    <a:pt x="30489" y="39040"/>
                    <a:pt x="30488" y="39041"/>
                  </a:cubicBezTo>
                  <a:cubicBezTo>
                    <a:pt x="30486" y="39042"/>
                    <a:pt x="30485" y="39042"/>
                    <a:pt x="30483" y="39042"/>
                  </a:cubicBezTo>
                  <a:cubicBezTo>
                    <a:pt x="30482" y="39043"/>
                    <a:pt x="30482" y="39043"/>
                    <a:pt x="30482" y="39044"/>
                  </a:cubicBezTo>
                  <a:cubicBezTo>
                    <a:pt x="30480" y="39045"/>
                    <a:pt x="30478" y="39046"/>
                    <a:pt x="30477" y="39047"/>
                  </a:cubicBezTo>
                  <a:cubicBezTo>
                    <a:pt x="30476" y="39047"/>
                    <a:pt x="30475" y="39048"/>
                    <a:pt x="30475" y="39048"/>
                  </a:cubicBezTo>
                  <a:cubicBezTo>
                    <a:pt x="30473" y="39049"/>
                    <a:pt x="30471" y="39049"/>
                    <a:pt x="30469" y="39050"/>
                  </a:cubicBezTo>
                  <a:lnTo>
                    <a:pt x="30468" y="39051"/>
                  </a:lnTo>
                  <a:cubicBezTo>
                    <a:pt x="30464" y="39053"/>
                    <a:pt x="30460" y="39055"/>
                    <a:pt x="30454" y="39058"/>
                  </a:cubicBezTo>
                  <a:cubicBezTo>
                    <a:pt x="30453" y="39059"/>
                    <a:pt x="30450" y="39061"/>
                    <a:pt x="30448" y="39062"/>
                  </a:cubicBezTo>
                  <a:lnTo>
                    <a:pt x="30448" y="39062"/>
                  </a:lnTo>
                  <a:cubicBezTo>
                    <a:pt x="30445" y="39063"/>
                    <a:pt x="30443" y="39064"/>
                    <a:pt x="30441" y="39065"/>
                  </a:cubicBezTo>
                  <a:lnTo>
                    <a:pt x="30441" y="39066"/>
                  </a:lnTo>
                  <a:lnTo>
                    <a:pt x="30434" y="39069"/>
                  </a:lnTo>
                  <a:lnTo>
                    <a:pt x="30434" y="39069"/>
                  </a:lnTo>
                  <a:cubicBezTo>
                    <a:pt x="30429" y="39072"/>
                    <a:pt x="30425" y="39074"/>
                    <a:pt x="30420" y="39076"/>
                  </a:cubicBezTo>
                  <a:cubicBezTo>
                    <a:pt x="30359" y="39109"/>
                    <a:pt x="30336" y="39183"/>
                    <a:pt x="30368" y="39244"/>
                  </a:cubicBezTo>
                  <a:cubicBezTo>
                    <a:pt x="30390" y="39286"/>
                    <a:pt x="30434" y="39310"/>
                    <a:pt x="30477" y="39310"/>
                  </a:cubicBezTo>
                  <a:cubicBezTo>
                    <a:pt x="30497" y="39310"/>
                    <a:pt x="30516" y="39305"/>
                    <a:pt x="30535" y="39296"/>
                  </a:cubicBezTo>
                  <a:cubicBezTo>
                    <a:pt x="30792" y="39160"/>
                    <a:pt x="31049" y="39017"/>
                    <a:pt x="31301" y="38871"/>
                  </a:cubicBezTo>
                  <a:cubicBezTo>
                    <a:pt x="31360" y="38836"/>
                    <a:pt x="31379" y="38761"/>
                    <a:pt x="31345" y="38702"/>
                  </a:cubicBezTo>
                  <a:cubicBezTo>
                    <a:pt x="31322" y="38663"/>
                    <a:pt x="31280" y="38641"/>
                    <a:pt x="31239" y="38641"/>
                  </a:cubicBezTo>
                  <a:close/>
                  <a:moveTo>
                    <a:pt x="10985" y="38940"/>
                  </a:moveTo>
                  <a:cubicBezTo>
                    <a:pt x="10940" y="38940"/>
                    <a:pt x="10898" y="38963"/>
                    <a:pt x="10875" y="39005"/>
                  </a:cubicBezTo>
                  <a:cubicBezTo>
                    <a:pt x="10843" y="39064"/>
                    <a:pt x="10865" y="39139"/>
                    <a:pt x="10925" y="39172"/>
                  </a:cubicBezTo>
                  <a:cubicBezTo>
                    <a:pt x="11180" y="39311"/>
                    <a:pt x="11442" y="39446"/>
                    <a:pt x="11702" y="39574"/>
                  </a:cubicBezTo>
                  <a:cubicBezTo>
                    <a:pt x="11720" y="39583"/>
                    <a:pt x="11739" y="39586"/>
                    <a:pt x="11757" y="39586"/>
                  </a:cubicBezTo>
                  <a:cubicBezTo>
                    <a:pt x="11803" y="39586"/>
                    <a:pt x="11846" y="39561"/>
                    <a:pt x="11868" y="39517"/>
                  </a:cubicBezTo>
                  <a:cubicBezTo>
                    <a:pt x="11898" y="39456"/>
                    <a:pt x="11872" y="39382"/>
                    <a:pt x="11811" y="39351"/>
                  </a:cubicBezTo>
                  <a:cubicBezTo>
                    <a:pt x="11743" y="39318"/>
                    <a:pt x="11676" y="39285"/>
                    <a:pt x="11609" y="39251"/>
                  </a:cubicBezTo>
                  <a:lnTo>
                    <a:pt x="11608" y="39251"/>
                  </a:lnTo>
                  <a:cubicBezTo>
                    <a:pt x="11606" y="39249"/>
                    <a:pt x="11604" y="39248"/>
                    <a:pt x="11602" y="39248"/>
                  </a:cubicBezTo>
                  <a:lnTo>
                    <a:pt x="11601" y="39248"/>
                  </a:lnTo>
                  <a:cubicBezTo>
                    <a:pt x="11599" y="39246"/>
                    <a:pt x="11597" y="39245"/>
                    <a:pt x="11595" y="39244"/>
                  </a:cubicBezTo>
                  <a:cubicBezTo>
                    <a:pt x="11592" y="39242"/>
                    <a:pt x="11590" y="39241"/>
                    <a:pt x="11588" y="39241"/>
                  </a:cubicBezTo>
                  <a:cubicBezTo>
                    <a:pt x="11585" y="39239"/>
                    <a:pt x="11583" y="39238"/>
                    <a:pt x="11581" y="39237"/>
                  </a:cubicBezTo>
                  <a:cubicBezTo>
                    <a:pt x="11580" y="39237"/>
                    <a:pt x="11579" y="39236"/>
                    <a:pt x="11579" y="39236"/>
                  </a:cubicBezTo>
                  <a:cubicBezTo>
                    <a:pt x="11577" y="39235"/>
                    <a:pt x="11576" y="39234"/>
                    <a:pt x="11575" y="39234"/>
                  </a:cubicBezTo>
                  <a:cubicBezTo>
                    <a:pt x="11573" y="39233"/>
                    <a:pt x="11573" y="39233"/>
                    <a:pt x="11571" y="39233"/>
                  </a:cubicBezTo>
                  <a:cubicBezTo>
                    <a:pt x="11570" y="39232"/>
                    <a:pt x="11570" y="39231"/>
                    <a:pt x="11568" y="39230"/>
                  </a:cubicBezTo>
                  <a:lnTo>
                    <a:pt x="11565" y="39229"/>
                  </a:lnTo>
                  <a:cubicBezTo>
                    <a:pt x="11563" y="39228"/>
                    <a:pt x="11563" y="39228"/>
                    <a:pt x="11562" y="39228"/>
                  </a:cubicBezTo>
                  <a:cubicBezTo>
                    <a:pt x="11561" y="39227"/>
                    <a:pt x="11559" y="39226"/>
                    <a:pt x="11558" y="39226"/>
                  </a:cubicBezTo>
                  <a:cubicBezTo>
                    <a:pt x="11557" y="39225"/>
                    <a:pt x="11556" y="39225"/>
                    <a:pt x="11556" y="39224"/>
                  </a:cubicBezTo>
                  <a:cubicBezTo>
                    <a:pt x="11554" y="39223"/>
                    <a:pt x="11553" y="39223"/>
                    <a:pt x="11551" y="39222"/>
                  </a:cubicBezTo>
                  <a:cubicBezTo>
                    <a:pt x="11551" y="39221"/>
                    <a:pt x="11550" y="39221"/>
                    <a:pt x="11549" y="39221"/>
                  </a:cubicBezTo>
                  <a:cubicBezTo>
                    <a:pt x="11542" y="39218"/>
                    <a:pt x="11535" y="39214"/>
                    <a:pt x="11528" y="39210"/>
                  </a:cubicBezTo>
                  <a:cubicBezTo>
                    <a:pt x="11528" y="39210"/>
                    <a:pt x="11528" y="39210"/>
                    <a:pt x="11527" y="39209"/>
                  </a:cubicBezTo>
                  <a:cubicBezTo>
                    <a:pt x="11525" y="39208"/>
                    <a:pt x="11523" y="39207"/>
                    <a:pt x="11521" y="39207"/>
                  </a:cubicBezTo>
                  <a:lnTo>
                    <a:pt x="11521" y="39207"/>
                  </a:lnTo>
                  <a:cubicBezTo>
                    <a:pt x="11518" y="39205"/>
                    <a:pt x="11517" y="39205"/>
                    <a:pt x="11515" y="39204"/>
                  </a:cubicBezTo>
                  <a:cubicBezTo>
                    <a:pt x="11515" y="39204"/>
                    <a:pt x="11515" y="39203"/>
                    <a:pt x="11515" y="39203"/>
                  </a:cubicBezTo>
                  <a:cubicBezTo>
                    <a:pt x="11399" y="39145"/>
                    <a:pt x="11283" y="39083"/>
                    <a:pt x="11168" y="39022"/>
                  </a:cubicBezTo>
                  <a:cubicBezTo>
                    <a:pt x="11166" y="39021"/>
                    <a:pt x="11164" y="39021"/>
                    <a:pt x="11163" y="39020"/>
                  </a:cubicBezTo>
                  <a:cubicBezTo>
                    <a:pt x="11163" y="39019"/>
                    <a:pt x="11162" y="39019"/>
                    <a:pt x="11162" y="39019"/>
                  </a:cubicBezTo>
                  <a:cubicBezTo>
                    <a:pt x="11160" y="39018"/>
                    <a:pt x="11157" y="39017"/>
                    <a:pt x="11157" y="39016"/>
                  </a:cubicBezTo>
                  <a:cubicBezTo>
                    <a:pt x="11156" y="39016"/>
                    <a:pt x="11156" y="39015"/>
                    <a:pt x="11156" y="39015"/>
                  </a:cubicBezTo>
                  <a:cubicBezTo>
                    <a:pt x="11154" y="39014"/>
                    <a:pt x="11152" y="39014"/>
                    <a:pt x="11150" y="39013"/>
                  </a:cubicBezTo>
                  <a:cubicBezTo>
                    <a:pt x="11150" y="39013"/>
                    <a:pt x="11150" y="39013"/>
                    <a:pt x="11150" y="39012"/>
                  </a:cubicBezTo>
                  <a:cubicBezTo>
                    <a:pt x="11143" y="39008"/>
                    <a:pt x="11135" y="39005"/>
                    <a:pt x="11128" y="39000"/>
                  </a:cubicBezTo>
                  <a:cubicBezTo>
                    <a:pt x="11127" y="39000"/>
                    <a:pt x="11127" y="39000"/>
                    <a:pt x="11126" y="39000"/>
                  </a:cubicBezTo>
                  <a:cubicBezTo>
                    <a:pt x="11124" y="38999"/>
                    <a:pt x="11123" y="38999"/>
                    <a:pt x="11122" y="38998"/>
                  </a:cubicBezTo>
                  <a:cubicBezTo>
                    <a:pt x="11121" y="38997"/>
                    <a:pt x="11120" y="38997"/>
                    <a:pt x="11119" y="38996"/>
                  </a:cubicBezTo>
                  <a:cubicBezTo>
                    <a:pt x="11118" y="38995"/>
                    <a:pt x="11116" y="38994"/>
                    <a:pt x="11115" y="38994"/>
                  </a:cubicBezTo>
                  <a:cubicBezTo>
                    <a:pt x="11115" y="38994"/>
                    <a:pt x="11114" y="38994"/>
                    <a:pt x="11113" y="38993"/>
                  </a:cubicBezTo>
                  <a:cubicBezTo>
                    <a:pt x="11112" y="38992"/>
                    <a:pt x="11110" y="38992"/>
                    <a:pt x="11109" y="38991"/>
                  </a:cubicBezTo>
                  <a:cubicBezTo>
                    <a:pt x="11108" y="38990"/>
                    <a:pt x="11108" y="38990"/>
                    <a:pt x="11107" y="38989"/>
                  </a:cubicBezTo>
                  <a:cubicBezTo>
                    <a:pt x="11105" y="38988"/>
                    <a:pt x="11104" y="38988"/>
                    <a:pt x="11103" y="38987"/>
                  </a:cubicBezTo>
                  <a:cubicBezTo>
                    <a:pt x="11102" y="38987"/>
                    <a:pt x="11101" y="38987"/>
                    <a:pt x="11100" y="38986"/>
                  </a:cubicBezTo>
                  <a:cubicBezTo>
                    <a:pt x="11099" y="38985"/>
                    <a:pt x="11097" y="38984"/>
                    <a:pt x="11096" y="38984"/>
                  </a:cubicBezTo>
                  <a:cubicBezTo>
                    <a:pt x="11095" y="38983"/>
                    <a:pt x="11093" y="38981"/>
                    <a:pt x="11090" y="38980"/>
                  </a:cubicBezTo>
                  <a:cubicBezTo>
                    <a:pt x="11090" y="38980"/>
                    <a:pt x="11088" y="38980"/>
                    <a:pt x="11088" y="38980"/>
                  </a:cubicBezTo>
                  <a:cubicBezTo>
                    <a:pt x="11087" y="38979"/>
                    <a:pt x="11085" y="38978"/>
                    <a:pt x="11084" y="38977"/>
                  </a:cubicBezTo>
                  <a:cubicBezTo>
                    <a:pt x="11083" y="38977"/>
                    <a:pt x="11082" y="38976"/>
                    <a:pt x="11081" y="38976"/>
                  </a:cubicBezTo>
                  <a:lnTo>
                    <a:pt x="11078" y="38973"/>
                  </a:lnTo>
                  <a:cubicBezTo>
                    <a:pt x="11076" y="38973"/>
                    <a:pt x="11076" y="38973"/>
                    <a:pt x="11074" y="38973"/>
                  </a:cubicBezTo>
                  <a:cubicBezTo>
                    <a:pt x="11074" y="38972"/>
                    <a:pt x="11072" y="38971"/>
                    <a:pt x="11071" y="38970"/>
                  </a:cubicBezTo>
                  <a:cubicBezTo>
                    <a:pt x="11070" y="38969"/>
                    <a:pt x="11070" y="38969"/>
                    <a:pt x="11068" y="38969"/>
                  </a:cubicBezTo>
                  <a:cubicBezTo>
                    <a:pt x="11067" y="38968"/>
                    <a:pt x="11066" y="38967"/>
                    <a:pt x="11064" y="38966"/>
                  </a:cubicBezTo>
                  <a:cubicBezTo>
                    <a:pt x="11064" y="38966"/>
                    <a:pt x="11062" y="38966"/>
                    <a:pt x="11062" y="38966"/>
                  </a:cubicBezTo>
                  <a:cubicBezTo>
                    <a:pt x="11060" y="38965"/>
                    <a:pt x="11059" y="38964"/>
                    <a:pt x="11057" y="38963"/>
                  </a:cubicBezTo>
                  <a:cubicBezTo>
                    <a:pt x="11057" y="38962"/>
                    <a:pt x="11056" y="38962"/>
                    <a:pt x="11055" y="38962"/>
                  </a:cubicBezTo>
                  <a:cubicBezTo>
                    <a:pt x="11052" y="38959"/>
                    <a:pt x="11047" y="38957"/>
                    <a:pt x="11043" y="38955"/>
                  </a:cubicBezTo>
                  <a:cubicBezTo>
                    <a:pt x="11025" y="38945"/>
                    <a:pt x="11004" y="38940"/>
                    <a:pt x="10985" y="38940"/>
                  </a:cubicBezTo>
                  <a:close/>
                  <a:moveTo>
                    <a:pt x="29436" y="39574"/>
                  </a:moveTo>
                  <a:cubicBezTo>
                    <a:pt x="29420" y="39574"/>
                    <a:pt x="29402" y="39578"/>
                    <a:pt x="29385" y="39585"/>
                  </a:cubicBezTo>
                  <a:cubicBezTo>
                    <a:pt x="29306" y="39621"/>
                    <a:pt x="29228" y="39657"/>
                    <a:pt x="29148" y="39692"/>
                  </a:cubicBezTo>
                  <a:cubicBezTo>
                    <a:pt x="29146" y="39693"/>
                    <a:pt x="29144" y="39694"/>
                    <a:pt x="29141" y="39695"/>
                  </a:cubicBezTo>
                  <a:lnTo>
                    <a:pt x="29141" y="39696"/>
                  </a:lnTo>
                  <a:cubicBezTo>
                    <a:pt x="29134" y="39698"/>
                    <a:pt x="29127" y="39702"/>
                    <a:pt x="29120" y="39704"/>
                  </a:cubicBezTo>
                  <a:cubicBezTo>
                    <a:pt x="29119" y="39705"/>
                    <a:pt x="29119" y="39705"/>
                    <a:pt x="29119" y="39705"/>
                  </a:cubicBezTo>
                  <a:cubicBezTo>
                    <a:pt x="29117" y="39706"/>
                    <a:pt x="29115" y="39707"/>
                    <a:pt x="29113" y="39708"/>
                  </a:cubicBezTo>
                  <a:cubicBezTo>
                    <a:pt x="29112" y="39708"/>
                    <a:pt x="29112" y="39709"/>
                    <a:pt x="29111" y="39709"/>
                  </a:cubicBezTo>
                  <a:cubicBezTo>
                    <a:pt x="29110" y="39709"/>
                    <a:pt x="29108" y="39709"/>
                    <a:pt x="29106" y="39710"/>
                  </a:cubicBezTo>
                  <a:lnTo>
                    <a:pt x="29104" y="39711"/>
                  </a:lnTo>
                  <a:cubicBezTo>
                    <a:pt x="29103" y="39712"/>
                    <a:pt x="29101" y="39713"/>
                    <a:pt x="29099" y="39714"/>
                  </a:cubicBezTo>
                  <a:cubicBezTo>
                    <a:pt x="29099" y="39714"/>
                    <a:pt x="29099" y="39714"/>
                    <a:pt x="29097" y="39715"/>
                  </a:cubicBezTo>
                  <a:lnTo>
                    <a:pt x="29093" y="39716"/>
                  </a:lnTo>
                  <a:cubicBezTo>
                    <a:pt x="29092" y="39716"/>
                    <a:pt x="29091" y="39717"/>
                    <a:pt x="29091" y="39717"/>
                  </a:cubicBezTo>
                  <a:cubicBezTo>
                    <a:pt x="29089" y="39718"/>
                    <a:pt x="29088" y="39719"/>
                    <a:pt x="29086" y="39719"/>
                  </a:cubicBezTo>
                  <a:cubicBezTo>
                    <a:pt x="29082" y="39721"/>
                    <a:pt x="29077" y="39723"/>
                    <a:pt x="29072" y="39725"/>
                  </a:cubicBezTo>
                  <a:cubicBezTo>
                    <a:pt x="29072" y="39726"/>
                    <a:pt x="29071" y="39726"/>
                    <a:pt x="29071" y="39726"/>
                  </a:cubicBezTo>
                  <a:cubicBezTo>
                    <a:pt x="29069" y="39727"/>
                    <a:pt x="29068" y="39727"/>
                    <a:pt x="29066" y="39728"/>
                  </a:cubicBezTo>
                  <a:cubicBezTo>
                    <a:pt x="29065" y="39729"/>
                    <a:pt x="29064" y="39729"/>
                    <a:pt x="29064" y="39730"/>
                  </a:cubicBezTo>
                  <a:cubicBezTo>
                    <a:pt x="29063" y="39730"/>
                    <a:pt x="29061" y="39730"/>
                    <a:pt x="29060" y="39731"/>
                  </a:cubicBezTo>
                  <a:cubicBezTo>
                    <a:pt x="29059" y="39731"/>
                    <a:pt x="29058" y="39731"/>
                    <a:pt x="29057" y="39732"/>
                  </a:cubicBezTo>
                  <a:cubicBezTo>
                    <a:pt x="29057" y="39732"/>
                    <a:pt x="29054" y="39733"/>
                    <a:pt x="29053" y="39734"/>
                  </a:cubicBezTo>
                  <a:cubicBezTo>
                    <a:pt x="29052" y="39734"/>
                    <a:pt x="29052" y="39735"/>
                    <a:pt x="29051" y="39735"/>
                  </a:cubicBezTo>
                  <a:cubicBezTo>
                    <a:pt x="29050" y="39736"/>
                    <a:pt x="29049" y="39736"/>
                    <a:pt x="29047" y="39737"/>
                  </a:cubicBezTo>
                  <a:cubicBezTo>
                    <a:pt x="29046" y="39737"/>
                    <a:pt x="29045" y="39737"/>
                    <a:pt x="29045" y="39737"/>
                  </a:cubicBezTo>
                  <a:cubicBezTo>
                    <a:pt x="29040" y="39740"/>
                    <a:pt x="29033" y="39743"/>
                    <a:pt x="29028" y="39745"/>
                  </a:cubicBezTo>
                  <a:cubicBezTo>
                    <a:pt x="29026" y="39745"/>
                    <a:pt x="29024" y="39746"/>
                    <a:pt x="29023" y="39747"/>
                  </a:cubicBezTo>
                  <a:lnTo>
                    <a:pt x="29021" y="39748"/>
                  </a:lnTo>
                  <a:cubicBezTo>
                    <a:pt x="29019" y="39749"/>
                    <a:pt x="29018" y="39749"/>
                    <a:pt x="29016" y="39750"/>
                  </a:cubicBezTo>
                  <a:cubicBezTo>
                    <a:pt x="29016" y="39751"/>
                    <a:pt x="29016" y="39751"/>
                    <a:pt x="29015" y="39751"/>
                  </a:cubicBezTo>
                  <a:cubicBezTo>
                    <a:pt x="29013" y="39751"/>
                    <a:pt x="29011" y="39752"/>
                    <a:pt x="29009" y="39752"/>
                  </a:cubicBezTo>
                  <a:cubicBezTo>
                    <a:pt x="29009" y="39753"/>
                    <a:pt x="29009" y="39753"/>
                    <a:pt x="29008" y="39753"/>
                  </a:cubicBezTo>
                  <a:cubicBezTo>
                    <a:pt x="29006" y="39754"/>
                    <a:pt x="29005" y="39755"/>
                    <a:pt x="29003" y="39756"/>
                  </a:cubicBezTo>
                  <a:lnTo>
                    <a:pt x="29002" y="39756"/>
                  </a:lnTo>
                  <a:cubicBezTo>
                    <a:pt x="28995" y="39759"/>
                    <a:pt x="28986" y="39763"/>
                    <a:pt x="28979" y="39766"/>
                  </a:cubicBezTo>
                  <a:lnTo>
                    <a:pt x="28978" y="39766"/>
                  </a:lnTo>
                  <a:cubicBezTo>
                    <a:pt x="28976" y="39767"/>
                    <a:pt x="28975" y="39768"/>
                    <a:pt x="28973" y="39769"/>
                  </a:cubicBezTo>
                  <a:lnTo>
                    <a:pt x="28972" y="39769"/>
                  </a:lnTo>
                  <a:cubicBezTo>
                    <a:pt x="28970" y="39770"/>
                    <a:pt x="28968" y="39771"/>
                    <a:pt x="28967" y="39771"/>
                  </a:cubicBezTo>
                  <a:cubicBezTo>
                    <a:pt x="28966" y="39771"/>
                    <a:pt x="28966" y="39771"/>
                    <a:pt x="28965" y="39772"/>
                  </a:cubicBezTo>
                  <a:cubicBezTo>
                    <a:pt x="28963" y="39773"/>
                    <a:pt x="28961" y="39773"/>
                    <a:pt x="28960" y="39774"/>
                  </a:cubicBezTo>
                  <a:cubicBezTo>
                    <a:pt x="28960" y="39774"/>
                    <a:pt x="28959" y="39775"/>
                    <a:pt x="28959" y="39775"/>
                  </a:cubicBezTo>
                  <a:cubicBezTo>
                    <a:pt x="28951" y="39778"/>
                    <a:pt x="28943" y="39781"/>
                    <a:pt x="28935" y="39785"/>
                  </a:cubicBezTo>
                  <a:cubicBezTo>
                    <a:pt x="28935" y="39785"/>
                    <a:pt x="28934" y="39785"/>
                    <a:pt x="28934" y="39785"/>
                  </a:cubicBezTo>
                  <a:cubicBezTo>
                    <a:pt x="28933" y="39786"/>
                    <a:pt x="28932" y="39786"/>
                    <a:pt x="28930" y="39787"/>
                  </a:cubicBezTo>
                  <a:cubicBezTo>
                    <a:pt x="28929" y="39787"/>
                    <a:pt x="28928" y="39788"/>
                    <a:pt x="28928" y="39788"/>
                  </a:cubicBezTo>
                  <a:cubicBezTo>
                    <a:pt x="28927" y="39789"/>
                    <a:pt x="28925" y="39790"/>
                    <a:pt x="28923" y="39790"/>
                  </a:cubicBezTo>
                  <a:cubicBezTo>
                    <a:pt x="28922" y="39791"/>
                    <a:pt x="28922" y="39791"/>
                    <a:pt x="28921" y="39791"/>
                  </a:cubicBezTo>
                  <a:cubicBezTo>
                    <a:pt x="28920" y="39792"/>
                    <a:pt x="28919" y="39792"/>
                    <a:pt x="28917" y="39792"/>
                  </a:cubicBezTo>
                  <a:cubicBezTo>
                    <a:pt x="28916" y="39793"/>
                    <a:pt x="28915" y="39793"/>
                    <a:pt x="28915" y="39793"/>
                  </a:cubicBezTo>
                  <a:cubicBezTo>
                    <a:pt x="28913" y="39794"/>
                    <a:pt x="28912" y="39795"/>
                    <a:pt x="28910" y="39796"/>
                  </a:cubicBezTo>
                  <a:cubicBezTo>
                    <a:pt x="28904" y="39799"/>
                    <a:pt x="28899" y="39800"/>
                    <a:pt x="28893" y="39803"/>
                  </a:cubicBezTo>
                  <a:cubicBezTo>
                    <a:pt x="28892" y="39803"/>
                    <a:pt x="28892" y="39804"/>
                    <a:pt x="28891" y="39804"/>
                  </a:cubicBezTo>
                  <a:cubicBezTo>
                    <a:pt x="28889" y="39805"/>
                    <a:pt x="28888" y="39805"/>
                    <a:pt x="28886" y="39806"/>
                  </a:cubicBezTo>
                  <a:cubicBezTo>
                    <a:pt x="28885" y="39806"/>
                    <a:pt x="28885" y="39806"/>
                    <a:pt x="28885" y="39806"/>
                  </a:cubicBezTo>
                  <a:cubicBezTo>
                    <a:pt x="28883" y="39807"/>
                    <a:pt x="28881" y="39808"/>
                    <a:pt x="28880" y="39808"/>
                  </a:cubicBezTo>
                  <a:cubicBezTo>
                    <a:pt x="28879" y="39809"/>
                    <a:pt x="28878" y="39809"/>
                    <a:pt x="28878" y="39810"/>
                  </a:cubicBezTo>
                  <a:cubicBezTo>
                    <a:pt x="28877" y="39810"/>
                    <a:pt x="28875" y="39811"/>
                    <a:pt x="28873" y="39812"/>
                  </a:cubicBezTo>
                  <a:cubicBezTo>
                    <a:pt x="28872" y="39812"/>
                    <a:pt x="28871" y="39812"/>
                    <a:pt x="28871" y="39813"/>
                  </a:cubicBezTo>
                  <a:cubicBezTo>
                    <a:pt x="28869" y="39813"/>
                    <a:pt x="28869" y="39813"/>
                    <a:pt x="28867" y="39814"/>
                  </a:cubicBezTo>
                  <a:cubicBezTo>
                    <a:pt x="28866" y="39814"/>
                    <a:pt x="28865" y="39815"/>
                    <a:pt x="28865" y="39815"/>
                  </a:cubicBezTo>
                  <a:cubicBezTo>
                    <a:pt x="28863" y="39816"/>
                    <a:pt x="28861" y="39816"/>
                    <a:pt x="28860" y="39817"/>
                  </a:cubicBezTo>
                  <a:lnTo>
                    <a:pt x="28859" y="39817"/>
                  </a:lnTo>
                  <a:cubicBezTo>
                    <a:pt x="28856" y="39819"/>
                    <a:pt x="28853" y="39819"/>
                    <a:pt x="28851" y="39821"/>
                  </a:cubicBezTo>
                  <a:cubicBezTo>
                    <a:pt x="28849" y="39821"/>
                    <a:pt x="28848" y="39822"/>
                    <a:pt x="28847" y="39822"/>
                  </a:cubicBezTo>
                  <a:cubicBezTo>
                    <a:pt x="28847" y="39823"/>
                    <a:pt x="28844" y="39823"/>
                    <a:pt x="28844" y="39824"/>
                  </a:cubicBezTo>
                  <a:cubicBezTo>
                    <a:pt x="28843" y="39824"/>
                    <a:pt x="28842" y="39825"/>
                    <a:pt x="28840" y="39826"/>
                  </a:cubicBezTo>
                  <a:cubicBezTo>
                    <a:pt x="28839" y="39826"/>
                    <a:pt x="28838" y="39826"/>
                    <a:pt x="28837" y="39826"/>
                  </a:cubicBezTo>
                  <a:cubicBezTo>
                    <a:pt x="28836" y="39827"/>
                    <a:pt x="28835" y="39827"/>
                    <a:pt x="28833" y="39828"/>
                  </a:cubicBezTo>
                  <a:cubicBezTo>
                    <a:pt x="28832" y="39829"/>
                    <a:pt x="28832" y="39829"/>
                    <a:pt x="28830" y="39829"/>
                  </a:cubicBezTo>
                  <a:cubicBezTo>
                    <a:pt x="28830" y="39830"/>
                    <a:pt x="28828" y="39831"/>
                    <a:pt x="28826" y="39831"/>
                  </a:cubicBezTo>
                  <a:cubicBezTo>
                    <a:pt x="28825" y="39832"/>
                    <a:pt x="28825" y="39832"/>
                    <a:pt x="28823" y="39833"/>
                  </a:cubicBezTo>
                  <a:cubicBezTo>
                    <a:pt x="28823" y="39833"/>
                    <a:pt x="28821" y="39833"/>
                    <a:pt x="28819" y="39834"/>
                  </a:cubicBezTo>
                  <a:cubicBezTo>
                    <a:pt x="28818" y="39834"/>
                    <a:pt x="28818" y="39834"/>
                    <a:pt x="28817" y="39835"/>
                  </a:cubicBezTo>
                  <a:cubicBezTo>
                    <a:pt x="28813" y="39837"/>
                    <a:pt x="28808" y="39839"/>
                    <a:pt x="28803" y="39841"/>
                  </a:cubicBezTo>
                  <a:lnTo>
                    <a:pt x="28803" y="39841"/>
                  </a:lnTo>
                  <a:cubicBezTo>
                    <a:pt x="28801" y="39842"/>
                    <a:pt x="28798" y="39843"/>
                    <a:pt x="28796" y="39844"/>
                  </a:cubicBezTo>
                  <a:lnTo>
                    <a:pt x="28796" y="39844"/>
                  </a:lnTo>
                  <a:cubicBezTo>
                    <a:pt x="28793" y="39845"/>
                    <a:pt x="28791" y="39846"/>
                    <a:pt x="28789" y="39847"/>
                  </a:cubicBezTo>
                  <a:lnTo>
                    <a:pt x="28789" y="39847"/>
                  </a:lnTo>
                  <a:cubicBezTo>
                    <a:pt x="28786" y="39848"/>
                    <a:pt x="28784" y="39849"/>
                    <a:pt x="28782" y="39850"/>
                  </a:cubicBezTo>
                  <a:cubicBezTo>
                    <a:pt x="28718" y="39876"/>
                    <a:pt x="28655" y="39902"/>
                    <a:pt x="28591" y="39929"/>
                  </a:cubicBezTo>
                  <a:cubicBezTo>
                    <a:pt x="28528" y="39954"/>
                    <a:pt x="28498" y="40026"/>
                    <a:pt x="28524" y="40090"/>
                  </a:cubicBezTo>
                  <a:cubicBezTo>
                    <a:pt x="28543" y="40138"/>
                    <a:pt x="28589" y="40167"/>
                    <a:pt x="28638" y="40167"/>
                  </a:cubicBezTo>
                  <a:cubicBezTo>
                    <a:pt x="28654" y="40167"/>
                    <a:pt x="28670" y="40164"/>
                    <a:pt x="28685" y="40157"/>
                  </a:cubicBezTo>
                  <a:cubicBezTo>
                    <a:pt x="28954" y="40048"/>
                    <a:pt x="29224" y="39931"/>
                    <a:pt x="29488" y="39811"/>
                  </a:cubicBezTo>
                  <a:cubicBezTo>
                    <a:pt x="29551" y="39782"/>
                    <a:pt x="29578" y="39709"/>
                    <a:pt x="29549" y="39647"/>
                  </a:cubicBezTo>
                  <a:cubicBezTo>
                    <a:pt x="29528" y="39601"/>
                    <a:pt x="29484" y="39574"/>
                    <a:pt x="29436" y="39574"/>
                  </a:cubicBezTo>
                  <a:close/>
                  <a:moveTo>
                    <a:pt x="12813" y="39820"/>
                  </a:moveTo>
                  <a:cubicBezTo>
                    <a:pt x="12764" y="39820"/>
                    <a:pt x="12719" y="39848"/>
                    <a:pt x="12698" y="39895"/>
                  </a:cubicBezTo>
                  <a:cubicBezTo>
                    <a:pt x="12672" y="39958"/>
                    <a:pt x="12701" y="40031"/>
                    <a:pt x="12764" y="40058"/>
                  </a:cubicBezTo>
                  <a:cubicBezTo>
                    <a:pt x="13032" y="40170"/>
                    <a:pt x="13305" y="40280"/>
                    <a:pt x="13578" y="40381"/>
                  </a:cubicBezTo>
                  <a:cubicBezTo>
                    <a:pt x="13592" y="40386"/>
                    <a:pt x="13607" y="40389"/>
                    <a:pt x="13620" y="40389"/>
                  </a:cubicBezTo>
                  <a:cubicBezTo>
                    <a:pt x="13671" y="40389"/>
                    <a:pt x="13718" y="40358"/>
                    <a:pt x="13737" y="40308"/>
                  </a:cubicBezTo>
                  <a:cubicBezTo>
                    <a:pt x="13760" y="40245"/>
                    <a:pt x="13728" y="40173"/>
                    <a:pt x="13664" y="40150"/>
                  </a:cubicBezTo>
                  <a:cubicBezTo>
                    <a:pt x="13518" y="40095"/>
                    <a:pt x="13373" y="40039"/>
                    <a:pt x="13229" y="39981"/>
                  </a:cubicBezTo>
                  <a:lnTo>
                    <a:pt x="13228" y="39981"/>
                  </a:lnTo>
                  <a:cubicBezTo>
                    <a:pt x="13227" y="39980"/>
                    <a:pt x="13226" y="39980"/>
                    <a:pt x="13224" y="39979"/>
                  </a:cubicBezTo>
                  <a:cubicBezTo>
                    <a:pt x="13223" y="39978"/>
                    <a:pt x="13222" y="39978"/>
                    <a:pt x="13221" y="39978"/>
                  </a:cubicBezTo>
                  <a:cubicBezTo>
                    <a:pt x="13221" y="39978"/>
                    <a:pt x="13219" y="39977"/>
                    <a:pt x="13217" y="39977"/>
                  </a:cubicBezTo>
                  <a:cubicBezTo>
                    <a:pt x="13216" y="39976"/>
                    <a:pt x="13216" y="39976"/>
                    <a:pt x="13215" y="39976"/>
                  </a:cubicBezTo>
                  <a:cubicBezTo>
                    <a:pt x="13214" y="39975"/>
                    <a:pt x="13212" y="39974"/>
                    <a:pt x="13211" y="39974"/>
                  </a:cubicBezTo>
                  <a:cubicBezTo>
                    <a:pt x="13210" y="39973"/>
                    <a:pt x="13209" y="39973"/>
                    <a:pt x="13208" y="39973"/>
                  </a:cubicBezTo>
                  <a:cubicBezTo>
                    <a:pt x="13207" y="39972"/>
                    <a:pt x="13206" y="39971"/>
                    <a:pt x="13204" y="39971"/>
                  </a:cubicBezTo>
                  <a:cubicBezTo>
                    <a:pt x="13203" y="39971"/>
                    <a:pt x="13201" y="39971"/>
                    <a:pt x="13201" y="39970"/>
                  </a:cubicBezTo>
                  <a:lnTo>
                    <a:pt x="13198" y="39969"/>
                  </a:lnTo>
                  <a:cubicBezTo>
                    <a:pt x="13195" y="39968"/>
                    <a:pt x="13194" y="39967"/>
                    <a:pt x="13191" y="39966"/>
                  </a:cubicBezTo>
                  <a:cubicBezTo>
                    <a:pt x="13190" y="39965"/>
                    <a:pt x="13190" y="39965"/>
                    <a:pt x="13189" y="39965"/>
                  </a:cubicBezTo>
                  <a:cubicBezTo>
                    <a:pt x="13187" y="39964"/>
                    <a:pt x="13186" y="39964"/>
                    <a:pt x="13184" y="39964"/>
                  </a:cubicBezTo>
                  <a:cubicBezTo>
                    <a:pt x="13184" y="39963"/>
                    <a:pt x="13182" y="39963"/>
                    <a:pt x="13182" y="39963"/>
                  </a:cubicBezTo>
                  <a:cubicBezTo>
                    <a:pt x="13180" y="39962"/>
                    <a:pt x="13179" y="39961"/>
                    <a:pt x="13177" y="39960"/>
                  </a:cubicBezTo>
                  <a:cubicBezTo>
                    <a:pt x="13176" y="39960"/>
                    <a:pt x="13176" y="39960"/>
                    <a:pt x="13175" y="39959"/>
                  </a:cubicBezTo>
                  <a:cubicBezTo>
                    <a:pt x="13173" y="39959"/>
                    <a:pt x="13172" y="39958"/>
                    <a:pt x="13170" y="39957"/>
                  </a:cubicBezTo>
                  <a:lnTo>
                    <a:pt x="13168" y="39957"/>
                  </a:lnTo>
                  <a:cubicBezTo>
                    <a:pt x="13065" y="39916"/>
                    <a:pt x="12963" y="39873"/>
                    <a:pt x="12861" y="39830"/>
                  </a:cubicBezTo>
                  <a:cubicBezTo>
                    <a:pt x="12845" y="39823"/>
                    <a:pt x="12829" y="39820"/>
                    <a:pt x="12813" y="39820"/>
                  </a:cubicBezTo>
                  <a:close/>
                  <a:moveTo>
                    <a:pt x="27552" y="40327"/>
                  </a:moveTo>
                  <a:cubicBezTo>
                    <a:pt x="27539" y="40327"/>
                    <a:pt x="27526" y="40329"/>
                    <a:pt x="27512" y="40333"/>
                  </a:cubicBezTo>
                  <a:cubicBezTo>
                    <a:pt x="27491" y="40341"/>
                    <a:pt x="27469" y="40348"/>
                    <a:pt x="27448" y="40355"/>
                  </a:cubicBezTo>
                  <a:cubicBezTo>
                    <a:pt x="27443" y="40357"/>
                    <a:pt x="27438" y="40359"/>
                    <a:pt x="27432" y="40361"/>
                  </a:cubicBezTo>
                  <a:cubicBezTo>
                    <a:pt x="27431" y="40361"/>
                    <a:pt x="27430" y="40361"/>
                    <a:pt x="27429" y="40362"/>
                  </a:cubicBezTo>
                  <a:cubicBezTo>
                    <a:pt x="27428" y="40362"/>
                    <a:pt x="27426" y="40363"/>
                    <a:pt x="27426" y="40363"/>
                  </a:cubicBezTo>
                  <a:cubicBezTo>
                    <a:pt x="27425" y="40363"/>
                    <a:pt x="27423" y="40363"/>
                    <a:pt x="27421" y="40364"/>
                  </a:cubicBezTo>
                  <a:cubicBezTo>
                    <a:pt x="27421" y="40364"/>
                    <a:pt x="27419" y="40364"/>
                    <a:pt x="27419" y="40365"/>
                  </a:cubicBezTo>
                  <a:cubicBezTo>
                    <a:pt x="27418" y="40365"/>
                    <a:pt x="27416" y="40366"/>
                    <a:pt x="27414" y="40366"/>
                  </a:cubicBezTo>
                  <a:cubicBezTo>
                    <a:pt x="27413" y="40367"/>
                    <a:pt x="27413" y="40367"/>
                    <a:pt x="27412" y="40367"/>
                  </a:cubicBezTo>
                  <a:cubicBezTo>
                    <a:pt x="27410" y="40368"/>
                    <a:pt x="27408" y="40369"/>
                    <a:pt x="27406" y="40370"/>
                  </a:cubicBezTo>
                  <a:lnTo>
                    <a:pt x="27406" y="40370"/>
                  </a:lnTo>
                  <a:cubicBezTo>
                    <a:pt x="27168" y="40449"/>
                    <a:pt x="26930" y="40525"/>
                    <a:pt x="26689" y="40597"/>
                  </a:cubicBezTo>
                  <a:cubicBezTo>
                    <a:pt x="26623" y="40616"/>
                    <a:pt x="26586" y="40685"/>
                    <a:pt x="26605" y="40750"/>
                  </a:cubicBezTo>
                  <a:cubicBezTo>
                    <a:pt x="26621" y="40804"/>
                    <a:pt x="26670" y="40838"/>
                    <a:pt x="26724" y="40838"/>
                  </a:cubicBezTo>
                  <a:cubicBezTo>
                    <a:pt x="26735" y="40838"/>
                    <a:pt x="26747" y="40838"/>
                    <a:pt x="26759" y="40834"/>
                  </a:cubicBezTo>
                  <a:cubicBezTo>
                    <a:pt x="27037" y="40751"/>
                    <a:pt x="27317" y="40661"/>
                    <a:pt x="27592" y="40567"/>
                  </a:cubicBezTo>
                  <a:cubicBezTo>
                    <a:pt x="27657" y="40545"/>
                    <a:pt x="27691" y="40474"/>
                    <a:pt x="27669" y="40410"/>
                  </a:cubicBezTo>
                  <a:cubicBezTo>
                    <a:pt x="27652" y="40359"/>
                    <a:pt x="27604" y="40327"/>
                    <a:pt x="27552" y="40327"/>
                  </a:cubicBezTo>
                  <a:close/>
                  <a:moveTo>
                    <a:pt x="14719" y="40516"/>
                  </a:moveTo>
                  <a:cubicBezTo>
                    <a:pt x="14666" y="40516"/>
                    <a:pt x="14617" y="40550"/>
                    <a:pt x="14600" y="40604"/>
                  </a:cubicBezTo>
                  <a:cubicBezTo>
                    <a:pt x="14580" y="40668"/>
                    <a:pt x="14617" y="40738"/>
                    <a:pt x="14682" y="40758"/>
                  </a:cubicBezTo>
                  <a:cubicBezTo>
                    <a:pt x="14959" y="40844"/>
                    <a:pt x="15242" y="40925"/>
                    <a:pt x="15523" y="40999"/>
                  </a:cubicBezTo>
                  <a:cubicBezTo>
                    <a:pt x="15534" y="41003"/>
                    <a:pt x="15544" y="41003"/>
                    <a:pt x="15554" y="41003"/>
                  </a:cubicBezTo>
                  <a:cubicBezTo>
                    <a:pt x="15609" y="41003"/>
                    <a:pt x="15659" y="40967"/>
                    <a:pt x="15674" y="40912"/>
                  </a:cubicBezTo>
                  <a:cubicBezTo>
                    <a:pt x="15692" y="40845"/>
                    <a:pt x="15652" y="40777"/>
                    <a:pt x="15586" y="40760"/>
                  </a:cubicBezTo>
                  <a:cubicBezTo>
                    <a:pt x="15548" y="40750"/>
                    <a:pt x="15511" y="40740"/>
                    <a:pt x="15473" y="40730"/>
                  </a:cubicBezTo>
                  <a:lnTo>
                    <a:pt x="15472" y="40730"/>
                  </a:lnTo>
                  <a:cubicBezTo>
                    <a:pt x="15471" y="40729"/>
                    <a:pt x="15468" y="40728"/>
                    <a:pt x="15466" y="40728"/>
                  </a:cubicBezTo>
                  <a:lnTo>
                    <a:pt x="15465" y="40728"/>
                  </a:lnTo>
                  <a:cubicBezTo>
                    <a:pt x="15463" y="40728"/>
                    <a:pt x="15461" y="40727"/>
                    <a:pt x="15459" y="40726"/>
                  </a:cubicBezTo>
                  <a:lnTo>
                    <a:pt x="15457" y="40726"/>
                  </a:lnTo>
                  <a:cubicBezTo>
                    <a:pt x="15455" y="40725"/>
                    <a:pt x="15453" y="40725"/>
                    <a:pt x="15451" y="40724"/>
                  </a:cubicBezTo>
                  <a:cubicBezTo>
                    <a:pt x="15451" y="40724"/>
                    <a:pt x="15450" y="40724"/>
                    <a:pt x="15450" y="40723"/>
                  </a:cubicBezTo>
                  <a:cubicBezTo>
                    <a:pt x="15447" y="40723"/>
                    <a:pt x="15445" y="40722"/>
                    <a:pt x="15443" y="40721"/>
                  </a:cubicBezTo>
                  <a:lnTo>
                    <a:pt x="15440" y="40721"/>
                  </a:lnTo>
                  <a:cubicBezTo>
                    <a:pt x="15438" y="40721"/>
                    <a:pt x="15437" y="40721"/>
                    <a:pt x="15436" y="40720"/>
                  </a:cubicBezTo>
                  <a:cubicBezTo>
                    <a:pt x="15435" y="40720"/>
                    <a:pt x="15433" y="40719"/>
                    <a:pt x="15432" y="40719"/>
                  </a:cubicBezTo>
                  <a:cubicBezTo>
                    <a:pt x="15430" y="40719"/>
                    <a:pt x="15430" y="40718"/>
                    <a:pt x="15429" y="40718"/>
                  </a:cubicBezTo>
                  <a:cubicBezTo>
                    <a:pt x="15427" y="40717"/>
                    <a:pt x="15426" y="40717"/>
                    <a:pt x="15424" y="40717"/>
                  </a:cubicBezTo>
                  <a:cubicBezTo>
                    <a:pt x="15424" y="40716"/>
                    <a:pt x="15423" y="40716"/>
                    <a:pt x="15422" y="40716"/>
                  </a:cubicBezTo>
                  <a:lnTo>
                    <a:pt x="15417" y="40714"/>
                  </a:lnTo>
                  <a:lnTo>
                    <a:pt x="15415" y="40714"/>
                  </a:lnTo>
                  <a:cubicBezTo>
                    <a:pt x="15413" y="40714"/>
                    <a:pt x="15412" y="40714"/>
                    <a:pt x="15410" y="40713"/>
                  </a:cubicBezTo>
                  <a:lnTo>
                    <a:pt x="15409" y="40713"/>
                  </a:lnTo>
                  <a:cubicBezTo>
                    <a:pt x="15401" y="40710"/>
                    <a:pt x="15392" y="40708"/>
                    <a:pt x="15384" y="40706"/>
                  </a:cubicBezTo>
                  <a:lnTo>
                    <a:pt x="15383" y="40706"/>
                  </a:lnTo>
                  <a:cubicBezTo>
                    <a:pt x="15382" y="40705"/>
                    <a:pt x="15379" y="40704"/>
                    <a:pt x="15377" y="40704"/>
                  </a:cubicBezTo>
                  <a:cubicBezTo>
                    <a:pt x="15169" y="40646"/>
                    <a:pt x="14961" y="40585"/>
                    <a:pt x="14755" y="40521"/>
                  </a:cubicBezTo>
                  <a:cubicBezTo>
                    <a:pt x="14742" y="40518"/>
                    <a:pt x="14730" y="40516"/>
                    <a:pt x="14719" y="40516"/>
                  </a:cubicBezTo>
                  <a:close/>
                  <a:moveTo>
                    <a:pt x="25603" y="40890"/>
                  </a:moveTo>
                  <a:cubicBezTo>
                    <a:pt x="25595" y="40890"/>
                    <a:pt x="25585" y="40891"/>
                    <a:pt x="25575" y="40893"/>
                  </a:cubicBezTo>
                  <a:cubicBezTo>
                    <a:pt x="25499" y="40911"/>
                    <a:pt x="25423" y="40928"/>
                    <a:pt x="25346" y="40946"/>
                  </a:cubicBezTo>
                  <a:lnTo>
                    <a:pt x="25345" y="40946"/>
                  </a:lnTo>
                  <a:cubicBezTo>
                    <a:pt x="25343" y="40947"/>
                    <a:pt x="25341" y="40947"/>
                    <a:pt x="25340" y="40947"/>
                  </a:cubicBezTo>
                  <a:cubicBezTo>
                    <a:pt x="25339" y="40948"/>
                    <a:pt x="25338" y="40948"/>
                    <a:pt x="25337" y="40948"/>
                  </a:cubicBezTo>
                  <a:cubicBezTo>
                    <a:pt x="25336" y="40948"/>
                    <a:pt x="25334" y="40948"/>
                    <a:pt x="25333" y="40948"/>
                  </a:cubicBezTo>
                  <a:cubicBezTo>
                    <a:pt x="25332" y="40948"/>
                    <a:pt x="25331" y="40949"/>
                    <a:pt x="25330" y="40949"/>
                  </a:cubicBezTo>
                  <a:cubicBezTo>
                    <a:pt x="25329" y="40949"/>
                    <a:pt x="25327" y="40950"/>
                    <a:pt x="25326" y="40950"/>
                  </a:cubicBezTo>
                  <a:cubicBezTo>
                    <a:pt x="25325" y="40950"/>
                    <a:pt x="25323" y="40951"/>
                    <a:pt x="25322" y="40951"/>
                  </a:cubicBezTo>
                  <a:cubicBezTo>
                    <a:pt x="25321" y="40951"/>
                    <a:pt x="25320" y="40952"/>
                    <a:pt x="25319" y="40952"/>
                  </a:cubicBezTo>
                  <a:lnTo>
                    <a:pt x="25312" y="40954"/>
                  </a:lnTo>
                  <a:lnTo>
                    <a:pt x="25310" y="40954"/>
                  </a:lnTo>
                  <a:cubicBezTo>
                    <a:pt x="25308" y="40954"/>
                    <a:pt x="25306" y="40955"/>
                    <a:pt x="25305" y="40955"/>
                  </a:cubicBezTo>
                  <a:cubicBezTo>
                    <a:pt x="25304" y="40955"/>
                    <a:pt x="25303" y="40955"/>
                    <a:pt x="25302" y="40955"/>
                  </a:cubicBezTo>
                  <a:cubicBezTo>
                    <a:pt x="25300" y="40955"/>
                    <a:pt x="25299" y="40956"/>
                    <a:pt x="25297" y="40956"/>
                  </a:cubicBezTo>
                  <a:cubicBezTo>
                    <a:pt x="25296" y="40957"/>
                    <a:pt x="25296" y="40957"/>
                    <a:pt x="25296" y="40957"/>
                  </a:cubicBezTo>
                  <a:cubicBezTo>
                    <a:pt x="25296" y="40957"/>
                    <a:pt x="25296" y="40957"/>
                    <a:pt x="25295" y="40957"/>
                  </a:cubicBezTo>
                  <a:cubicBezTo>
                    <a:pt x="25293" y="40957"/>
                    <a:pt x="25291" y="40958"/>
                    <a:pt x="25289" y="40958"/>
                  </a:cubicBezTo>
                  <a:cubicBezTo>
                    <a:pt x="25288" y="40958"/>
                    <a:pt x="25288" y="40958"/>
                    <a:pt x="25287" y="40959"/>
                  </a:cubicBezTo>
                  <a:cubicBezTo>
                    <a:pt x="25108" y="40998"/>
                    <a:pt x="24928" y="41036"/>
                    <a:pt x="24748" y="41070"/>
                  </a:cubicBezTo>
                  <a:lnTo>
                    <a:pt x="24746" y="41071"/>
                  </a:lnTo>
                  <a:cubicBezTo>
                    <a:pt x="24744" y="41071"/>
                    <a:pt x="24742" y="41072"/>
                    <a:pt x="24740" y="41072"/>
                  </a:cubicBezTo>
                  <a:cubicBezTo>
                    <a:pt x="24739" y="41072"/>
                    <a:pt x="24739" y="41072"/>
                    <a:pt x="24738" y="41072"/>
                  </a:cubicBezTo>
                  <a:cubicBezTo>
                    <a:pt x="24736" y="41072"/>
                    <a:pt x="24735" y="41072"/>
                    <a:pt x="24732" y="41073"/>
                  </a:cubicBezTo>
                  <a:lnTo>
                    <a:pt x="24729" y="41073"/>
                  </a:lnTo>
                  <a:cubicBezTo>
                    <a:pt x="24662" y="41086"/>
                    <a:pt x="24618" y="41151"/>
                    <a:pt x="24632" y="41218"/>
                  </a:cubicBezTo>
                  <a:cubicBezTo>
                    <a:pt x="24643" y="41278"/>
                    <a:pt x="24694" y="41319"/>
                    <a:pt x="24753" y="41319"/>
                  </a:cubicBezTo>
                  <a:cubicBezTo>
                    <a:pt x="24760" y="41319"/>
                    <a:pt x="24768" y="41318"/>
                    <a:pt x="24776" y="41317"/>
                  </a:cubicBezTo>
                  <a:cubicBezTo>
                    <a:pt x="25061" y="41262"/>
                    <a:pt x="25349" y="41201"/>
                    <a:pt x="25632" y="41134"/>
                  </a:cubicBezTo>
                  <a:cubicBezTo>
                    <a:pt x="25699" y="41118"/>
                    <a:pt x="25740" y="41051"/>
                    <a:pt x="25724" y="40985"/>
                  </a:cubicBezTo>
                  <a:cubicBezTo>
                    <a:pt x="25711" y="40928"/>
                    <a:pt x="25659" y="40890"/>
                    <a:pt x="25603" y="40890"/>
                  </a:cubicBezTo>
                  <a:close/>
                  <a:moveTo>
                    <a:pt x="16684" y="41021"/>
                  </a:moveTo>
                  <a:cubicBezTo>
                    <a:pt x="16627" y="41021"/>
                    <a:pt x="16575" y="41061"/>
                    <a:pt x="16563" y="41120"/>
                  </a:cubicBezTo>
                  <a:cubicBezTo>
                    <a:pt x="16549" y="41187"/>
                    <a:pt x="16593" y="41252"/>
                    <a:pt x="16659" y="41265"/>
                  </a:cubicBezTo>
                  <a:cubicBezTo>
                    <a:pt x="16944" y="41324"/>
                    <a:pt x="17234" y="41377"/>
                    <a:pt x="17520" y="41423"/>
                  </a:cubicBezTo>
                  <a:cubicBezTo>
                    <a:pt x="17527" y="41424"/>
                    <a:pt x="17533" y="41424"/>
                    <a:pt x="17540" y="41424"/>
                  </a:cubicBezTo>
                  <a:cubicBezTo>
                    <a:pt x="17599" y="41424"/>
                    <a:pt x="17652" y="41382"/>
                    <a:pt x="17662" y="41320"/>
                  </a:cubicBezTo>
                  <a:cubicBezTo>
                    <a:pt x="17673" y="41253"/>
                    <a:pt x="17626" y="41189"/>
                    <a:pt x="17559" y="41179"/>
                  </a:cubicBezTo>
                  <a:cubicBezTo>
                    <a:pt x="17438" y="41159"/>
                    <a:pt x="17316" y="41139"/>
                    <a:pt x="17196" y="41117"/>
                  </a:cubicBezTo>
                  <a:cubicBezTo>
                    <a:pt x="17193" y="41116"/>
                    <a:pt x="17191" y="41116"/>
                    <a:pt x="17188" y="41115"/>
                  </a:cubicBezTo>
                  <a:cubicBezTo>
                    <a:pt x="17180" y="41114"/>
                    <a:pt x="17172" y="41113"/>
                    <a:pt x="17165" y="41111"/>
                  </a:cubicBezTo>
                  <a:lnTo>
                    <a:pt x="17163" y="41111"/>
                  </a:lnTo>
                  <a:cubicBezTo>
                    <a:pt x="17161" y="41111"/>
                    <a:pt x="17159" y="41110"/>
                    <a:pt x="17158" y="41110"/>
                  </a:cubicBezTo>
                  <a:cubicBezTo>
                    <a:pt x="17157" y="41110"/>
                    <a:pt x="17156" y="41109"/>
                    <a:pt x="17155" y="41109"/>
                  </a:cubicBezTo>
                  <a:cubicBezTo>
                    <a:pt x="17153" y="41109"/>
                    <a:pt x="17151" y="41109"/>
                    <a:pt x="17150" y="41108"/>
                  </a:cubicBezTo>
                  <a:lnTo>
                    <a:pt x="17147" y="41108"/>
                  </a:lnTo>
                  <a:cubicBezTo>
                    <a:pt x="17146" y="41107"/>
                    <a:pt x="17144" y="41107"/>
                    <a:pt x="17143" y="41107"/>
                  </a:cubicBezTo>
                  <a:cubicBezTo>
                    <a:pt x="17142" y="41107"/>
                    <a:pt x="17140" y="41106"/>
                    <a:pt x="17140" y="41106"/>
                  </a:cubicBezTo>
                  <a:cubicBezTo>
                    <a:pt x="17137" y="41106"/>
                    <a:pt x="17136" y="41106"/>
                    <a:pt x="17133" y="41106"/>
                  </a:cubicBezTo>
                  <a:cubicBezTo>
                    <a:pt x="17132" y="41106"/>
                    <a:pt x="17131" y="41105"/>
                    <a:pt x="17131" y="41105"/>
                  </a:cubicBezTo>
                  <a:cubicBezTo>
                    <a:pt x="17130" y="41105"/>
                    <a:pt x="17127" y="41105"/>
                    <a:pt x="17125" y="41104"/>
                  </a:cubicBezTo>
                  <a:cubicBezTo>
                    <a:pt x="17125" y="41104"/>
                    <a:pt x="17123" y="41104"/>
                    <a:pt x="17122" y="41103"/>
                  </a:cubicBezTo>
                  <a:lnTo>
                    <a:pt x="17118" y="41103"/>
                  </a:lnTo>
                  <a:cubicBezTo>
                    <a:pt x="17117" y="41102"/>
                    <a:pt x="17116" y="41102"/>
                    <a:pt x="17114" y="41102"/>
                  </a:cubicBezTo>
                  <a:cubicBezTo>
                    <a:pt x="17113" y="41102"/>
                    <a:pt x="17112" y="41101"/>
                    <a:pt x="17111" y="41101"/>
                  </a:cubicBezTo>
                  <a:cubicBezTo>
                    <a:pt x="17110" y="41101"/>
                    <a:pt x="17109" y="41101"/>
                    <a:pt x="17107" y="41100"/>
                  </a:cubicBezTo>
                  <a:lnTo>
                    <a:pt x="17104" y="41100"/>
                  </a:lnTo>
                  <a:cubicBezTo>
                    <a:pt x="17103" y="41100"/>
                    <a:pt x="17102" y="41100"/>
                    <a:pt x="17100" y="41100"/>
                  </a:cubicBezTo>
                  <a:lnTo>
                    <a:pt x="17098" y="41100"/>
                  </a:lnTo>
                  <a:cubicBezTo>
                    <a:pt x="17092" y="41098"/>
                    <a:pt x="17087" y="41097"/>
                    <a:pt x="17080" y="41096"/>
                  </a:cubicBezTo>
                  <a:cubicBezTo>
                    <a:pt x="17080" y="41096"/>
                    <a:pt x="17080" y="41096"/>
                    <a:pt x="17079" y="41095"/>
                  </a:cubicBezTo>
                  <a:cubicBezTo>
                    <a:pt x="17077" y="41095"/>
                    <a:pt x="17075" y="41094"/>
                    <a:pt x="17073" y="41094"/>
                  </a:cubicBezTo>
                  <a:cubicBezTo>
                    <a:pt x="17070" y="41093"/>
                    <a:pt x="17069" y="41093"/>
                    <a:pt x="17066" y="41093"/>
                  </a:cubicBezTo>
                  <a:cubicBezTo>
                    <a:pt x="16947" y="41071"/>
                    <a:pt x="16827" y="41047"/>
                    <a:pt x="16709" y="41024"/>
                  </a:cubicBezTo>
                  <a:cubicBezTo>
                    <a:pt x="16700" y="41022"/>
                    <a:pt x="16692" y="41021"/>
                    <a:pt x="16684" y="41021"/>
                  </a:cubicBezTo>
                  <a:close/>
                  <a:moveTo>
                    <a:pt x="23608" y="41258"/>
                  </a:moveTo>
                  <a:cubicBezTo>
                    <a:pt x="23603" y="41258"/>
                    <a:pt x="23598" y="41258"/>
                    <a:pt x="23593" y="41258"/>
                  </a:cubicBezTo>
                  <a:cubicBezTo>
                    <a:pt x="23361" y="41290"/>
                    <a:pt x="23129" y="41317"/>
                    <a:pt x="22895" y="41340"/>
                  </a:cubicBezTo>
                  <a:lnTo>
                    <a:pt x="22893" y="41340"/>
                  </a:lnTo>
                  <a:cubicBezTo>
                    <a:pt x="22892" y="41340"/>
                    <a:pt x="22890" y="41340"/>
                    <a:pt x="22888" y="41340"/>
                  </a:cubicBezTo>
                  <a:lnTo>
                    <a:pt x="22886" y="41340"/>
                  </a:lnTo>
                  <a:cubicBezTo>
                    <a:pt x="22884" y="41340"/>
                    <a:pt x="22883" y="41341"/>
                    <a:pt x="22881" y="41341"/>
                  </a:cubicBezTo>
                  <a:lnTo>
                    <a:pt x="22880" y="41341"/>
                  </a:lnTo>
                  <a:cubicBezTo>
                    <a:pt x="22874" y="41342"/>
                    <a:pt x="22869" y="41342"/>
                    <a:pt x="22863" y="41343"/>
                  </a:cubicBezTo>
                  <a:lnTo>
                    <a:pt x="22860" y="41343"/>
                  </a:lnTo>
                  <a:cubicBezTo>
                    <a:pt x="22858" y="41343"/>
                    <a:pt x="22857" y="41343"/>
                    <a:pt x="22856" y="41344"/>
                  </a:cubicBezTo>
                  <a:lnTo>
                    <a:pt x="22849" y="41344"/>
                  </a:lnTo>
                  <a:cubicBezTo>
                    <a:pt x="22847" y="41345"/>
                    <a:pt x="22846" y="41345"/>
                    <a:pt x="22844" y="41345"/>
                  </a:cubicBezTo>
                  <a:lnTo>
                    <a:pt x="22842" y="41345"/>
                  </a:lnTo>
                  <a:cubicBezTo>
                    <a:pt x="22840" y="41345"/>
                    <a:pt x="22837" y="41346"/>
                    <a:pt x="22836" y="41346"/>
                  </a:cubicBezTo>
                  <a:lnTo>
                    <a:pt x="22834" y="41346"/>
                  </a:lnTo>
                  <a:lnTo>
                    <a:pt x="22818" y="41347"/>
                  </a:lnTo>
                  <a:lnTo>
                    <a:pt x="22817" y="41347"/>
                  </a:lnTo>
                  <a:cubicBezTo>
                    <a:pt x="22815" y="41347"/>
                    <a:pt x="22813" y="41347"/>
                    <a:pt x="22810" y="41348"/>
                  </a:cubicBezTo>
                  <a:lnTo>
                    <a:pt x="22809" y="41348"/>
                  </a:lnTo>
                  <a:cubicBezTo>
                    <a:pt x="22784" y="41351"/>
                    <a:pt x="22758" y="41353"/>
                    <a:pt x="22733" y="41355"/>
                  </a:cubicBezTo>
                  <a:cubicBezTo>
                    <a:pt x="22664" y="41361"/>
                    <a:pt x="22614" y="41422"/>
                    <a:pt x="22620" y="41490"/>
                  </a:cubicBezTo>
                  <a:cubicBezTo>
                    <a:pt x="22626" y="41554"/>
                    <a:pt x="22680" y="41602"/>
                    <a:pt x="22743" y="41602"/>
                  </a:cubicBezTo>
                  <a:cubicBezTo>
                    <a:pt x="22747" y="41602"/>
                    <a:pt x="22751" y="41602"/>
                    <a:pt x="22754" y="41602"/>
                  </a:cubicBezTo>
                  <a:cubicBezTo>
                    <a:pt x="23044" y="41575"/>
                    <a:pt x="23337" y="41542"/>
                    <a:pt x="23624" y="41504"/>
                  </a:cubicBezTo>
                  <a:cubicBezTo>
                    <a:pt x="23692" y="41495"/>
                    <a:pt x="23739" y="41432"/>
                    <a:pt x="23730" y="41365"/>
                  </a:cubicBezTo>
                  <a:cubicBezTo>
                    <a:pt x="23722" y="41303"/>
                    <a:pt x="23669" y="41258"/>
                    <a:pt x="23608" y="41258"/>
                  </a:cubicBezTo>
                  <a:close/>
                  <a:moveTo>
                    <a:pt x="18690" y="41329"/>
                  </a:moveTo>
                  <a:cubicBezTo>
                    <a:pt x="18627" y="41329"/>
                    <a:pt x="18573" y="41377"/>
                    <a:pt x="18567" y="41440"/>
                  </a:cubicBezTo>
                  <a:cubicBezTo>
                    <a:pt x="18560" y="41508"/>
                    <a:pt x="18609" y="41569"/>
                    <a:pt x="18677" y="41576"/>
                  </a:cubicBezTo>
                  <a:cubicBezTo>
                    <a:pt x="18966" y="41606"/>
                    <a:pt x="19259" y="41630"/>
                    <a:pt x="19549" y="41649"/>
                  </a:cubicBezTo>
                  <a:lnTo>
                    <a:pt x="19557" y="41649"/>
                  </a:lnTo>
                  <a:cubicBezTo>
                    <a:pt x="19622" y="41649"/>
                    <a:pt x="19676" y="41598"/>
                    <a:pt x="19680" y="41533"/>
                  </a:cubicBezTo>
                  <a:cubicBezTo>
                    <a:pt x="19684" y="41464"/>
                    <a:pt x="19633" y="41406"/>
                    <a:pt x="19565" y="41402"/>
                  </a:cubicBezTo>
                  <a:cubicBezTo>
                    <a:pt x="19495" y="41397"/>
                    <a:pt x="19425" y="41393"/>
                    <a:pt x="19355" y="41388"/>
                  </a:cubicBezTo>
                  <a:lnTo>
                    <a:pt x="19354" y="41388"/>
                  </a:lnTo>
                  <a:cubicBezTo>
                    <a:pt x="19353" y="41387"/>
                    <a:pt x="19352" y="41387"/>
                    <a:pt x="19349" y="41387"/>
                  </a:cubicBezTo>
                  <a:lnTo>
                    <a:pt x="19342" y="41387"/>
                  </a:lnTo>
                  <a:cubicBezTo>
                    <a:pt x="19341" y="41386"/>
                    <a:pt x="19340" y="41386"/>
                    <a:pt x="19339" y="41386"/>
                  </a:cubicBezTo>
                  <a:lnTo>
                    <a:pt x="19331" y="41386"/>
                  </a:lnTo>
                  <a:cubicBezTo>
                    <a:pt x="19330" y="41386"/>
                    <a:pt x="19328" y="41385"/>
                    <a:pt x="19327" y="41385"/>
                  </a:cubicBezTo>
                  <a:lnTo>
                    <a:pt x="19319" y="41385"/>
                  </a:lnTo>
                  <a:cubicBezTo>
                    <a:pt x="19317" y="41384"/>
                    <a:pt x="19314" y="41384"/>
                    <a:pt x="19312" y="41384"/>
                  </a:cubicBezTo>
                  <a:lnTo>
                    <a:pt x="19311" y="41384"/>
                  </a:lnTo>
                  <a:cubicBezTo>
                    <a:pt x="19308" y="41384"/>
                    <a:pt x="19306" y="41384"/>
                    <a:pt x="19305" y="41383"/>
                  </a:cubicBezTo>
                  <a:lnTo>
                    <a:pt x="19303" y="41383"/>
                  </a:lnTo>
                  <a:cubicBezTo>
                    <a:pt x="19102" y="41368"/>
                    <a:pt x="18902" y="41351"/>
                    <a:pt x="18702" y="41330"/>
                  </a:cubicBezTo>
                  <a:cubicBezTo>
                    <a:pt x="18698" y="41329"/>
                    <a:pt x="18693" y="41329"/>
                    <a:pt x="18690" y="41329"/>
                  </a:cubicBezTo>
                  <a:close/>
                  <a:moveTo>
                    <a:pt x="21582" y="41428"/>
                  </a:moveTo>
                  <a:cubicBezTo>
                    <a:pt x="21409" y="41434"/>
                    <a:pt x="21235" y="41438"/>
                    <a:pt x="21061" y="41440"/>
                  </a:cubicBezTo>
                  <a:lnTo>
                    <a:pt x="21003" y="41440"/>
                  </a:lnTo>
                  <a:cubicBezTo>
                    <a:pt x="20998" y="41440"/>
                    <a:pt x="20992" y="41441"/>
                    <a:pt x="20987" y="41441"/>
                  </a:cubicBezTo>
                  <a:lnTo>
                    <a:pt x="20829" y="41441"/>
                  </a:lnTo>
                  <a:cubicBezTo>
                    <a:pt x="20792" y="41441"/>
                    <a:pt x="20753" y="41441"/>
                    <a:pt x="20716" y="41440"/>
                  </a:cubicBezTo>
                  <a:cubicBezTo>
                    <a:pt x="20647" y="41440"/>
                    <a:pt x="20592" y="41495"/>
                    <a:pt x="20592" y="41563"/>
                  </a:cubicBezTo>
                  <a:cubicBezTo>
                    <a:pt x="20592" y="41631"/>
                    <a:pt x="20647" y="41687"/>
                    <a:pt x="20715" y="41688"/>
                  </a:cubicBezTo>
                  <a:lnTo>
                    <a:pt x="20845" y="41688"/>
                  </a:lnTo>
                  <a:cubicBezTo>
                    <a:pt x="21093" y="41688"/>
                    <a:pt x="21343" y="41684"/>
                    <a:pt x="21590" y="41675"/>
                  </a:cubicBezTo>
                  <a:cubicBezTo>
                    <a:pt x="21659" y="41672"/>
                    <a:pt x="21712" y="41616"/>
                    <a:pt x="21709" y="41547"/>
                  </a:cubicBezTo>
                  <a:cubicBezTo>
                    <a:pt x="21707" y="41480"/>
                    <a:pt x="21652" y="41428"/>
                    <a:pt x="21586" y="4142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974739" y="2203812"/>
              <a:ext cx="1067138" cy="771137"/>
            </a:xfrm>
            <a:custGeom>
              <a:rect b="b" l="l" r="r" t="t"/>
              <a:pathLst>
                <a:path extrusionOk="0" h="11653" w="16126">
                  <a:moveTo>
                    <a:pt x="8173" y="0"/>
                  </a:moveTo>
                  <a:cubicBezTo>
                    <a:pt x="8099" y="0"/>
                    <a:pt x="8027" y="5"/>
                    <a:pt x="7954" y="12"/>
                  </a:cubicBezTo>
                  <a:cubicBezTo>
                    <a:pt x="7923" y="16"/>
                    <a:pt x="7892" y="21"/>
                    <a:pt x="7862" y="25"/>
                  </a:cubicBezTo>
                  <a:cubicBezTo>
                    <a:pt x="7822" y="31"/>
                    <a:pt x="7783" y="37"/>
                    <a:pt x="7745" y="45"/>
                  </a:cubicBezTo>
                  <a:cubicBezTo>
                    <a:pt x="7705" y="53"/>
                    <a:pt x="7666" y="63"/>
                    <a:pt x="7628" y="73"/>
                  </a:cubicBezTo>
                  <a:cubicBezTo>
                    <a:pt x="7601" y="80"/>
                    <a:pt x="7575" y="87"/>
                    <a:pt x="7548" y="96"/>
                  </a:cubicBezTo>
                  <a:cubicBezTo>
                    <a:pt x="7504" y="110"/>
                    <a:pt x="7460" y="125"/>
                    <a:pt x="7417" y="141"/>
                  </a:cubicBezTo>
                  <a:cubicBezTo>
                    <a:pt x="7400" y="148"/>
                    <a:pt x="7382" y="155"/>
                    <a:pt x="7365" y="162"/>
                  </a:cubicBezTo>
                  <a:cubicBezTo>
                    <a:pt x="7317" y="182"/>
                    <a:pt x="7270" y="203"/>
                    <a:pt x="7224" y="226"/>
                  </a:cubicBezTo>
                  <a:cubicBezTo>
                    <a:pt x="7217" y="230"/>
                    <a:pt x="7211" y="233"/>
                    <a:pt x="7205" y="237"/>
                  </a:cubicBezTo>
                  <a:cubicBezTo>
                    <a:pt x="7058" y="314"/>
                    <a:pt x="6922" y="409"/>
                    <a:pt x="6800" y="518"/>
                  </a:cubicBezTo>
                  <a:cubicBezTo>
                    <a:pt x="6783" y="533"/>
                    <a:pt x="6764" y="548"/>
                    <a:pt x="6747" y="566"/>
                  </a:cubicBezTo>
                  <a:cubicBezTo>
                    <a:pt x="6720" y="591"/>
                    <a:pt x="6695" y="618"/>
                    <a:pt x="6670" y="645"/>
                  </a:cubicBezTo>
                  <a:cubicBezTo>
                    <a:pt x="6646" y="671"/>
                    <a:pt x="6622" y="698"/>
                    <a:pt x="6599" y="725"/>
                  </a:cubicBezTo>
                  <a:cubicBezTo>
                    <a:pt x="6332" y="1046"/>
                    <a:pt x="6171" y="1449"/>
                    <a:pt x="6171" y="1888"/>
                  </a:cubicBezTo>
                  <a:cubicBezTo>
                    <a:pt x="6171" y="2929"/>
                    <a:pt x="7069" y="3775"/>
                    <a:pt x="8173" y="3775"/>
                  </a:cubicBezTo>
                  <a:lnTo>
                    <a:pt x="8173" y="4211"/>
                  </a:lnTo>
                  <a:cubicBezTo>
                    <a:pt x="6814" y="4211"/>
                    <a:pt x="5709" y="3169"/>
                    <a:pt x="5709" y="1888"/>
                  </a:cubicBezTo>
                  <a:cubicBezTo>
                    <a:pt x="5709" y="1462"/>
                    <a:pt x="5833" y="1064"/>
                    <a:pt x="6046" y="720"/>
                  </a:cubicBezTo>
                  <a:cubicBezTo>
                    <a:pt x="5794" y="617"/>
                    <a:pt x="5522" y="562"/>
                    <a:pt x="5245" y="562"/>
                  </a:cubicBezTo>
                  <a:cubicBezTo>
                    <a:pt x="5182" y="562"/>
                    <a:pt x="5120" y="566"/>
                    <a:pt x="5058" y="571"/>
                  </a:cubicBezTo>
                  <a:cubicBezTo>
                    <a:pt x="5035" y="574"/>
                    <a:pt x="5014" y="576"/>
                    <a:pt x="4991" y="580"/>
                  </a:cubicBezTo>
                  <a:cubicBezTo>
                    <a:pt x="4953" y="584"/>
                    <a:pt x="4916" y="589"/>
                    <a:pt x="4878" y="595"/>
                  </a:cubicBezTo>
                  <a:cubicBezTo>
                    <a:pt x="4851" y="601"/>
                    <a:pt x="4824" y="606"/>
                    <a:pt x="4797" y="612"/>
                  </a:cubicBezTo>
                  <a:cubicBezTo>
                    <a:pt x="4766" y="618"/>
                    <a:pt x="4735" y="626"/>
                    <a:pt x="4705" y="634"/>
                  </a:cubicBezTo>
                  <a:cubicBezTo>
                    <a:pt x="4676" y="642"/>
                    <a:pt x="4646" y="650"/>
                    <a:pt x="4618" y="658"/>
                  </a:cubicBezTo>
                  <a:cubicBezTo>
                    <a:pt x="4590" y="667"/>
                    <a:pt x="4564" y="677"/>
                    <a:pt x="4537" y="686"/>
                  </a:cubicBezTo>
                  <a:cubicBezTo>
                    <a:pt x="4507" y="697"/>
                    <a:pt x="4478" y="707"/>
                    <a:pt x="4450" y="719"/>
                  </a:cubicBezTo>
                  <a:cubicBezTo>
                    <a:pt x="4421" y="731"/>
                    <a:pt x="4393" y="745"/>
                    <a:pt x="4365" y="757"/>
                  </a:cubicBezTo>
                  <a:cubicBezTo>
                    <a:pt x="4317" y="779"/>
                    <a:pt x="4271" y="802"/>
                    <a:pt x="4225" y="829"/>
                  </a:cubicBezTo>
                  <a:cubicBezTo>
                    <a:pt x="4200" y="843"/>
                    <a:pt x="4175" y="857"/>
                    <a:pt x="4150" y="871"/>
                  </a:cubicBezTo>
                  <a:cubicBezTo>
                    <a:pt x="4126" y="886"/>
                    <a:pt x="4103" y="902"/>
                    <a:pt x="4079" y="918"/>
                  </a:cubicBezTo>
                  <a:cubicBezTo>
                    <a:pt x="4054" y="935"/>
                    <a:pt x="4028" y="953"/>
                    <a:pt x="4003" y="972"/>
                  </a:cubicBezTo>
                  <a:cubicBezTo>
                    <a:pt x="3982" y="988"/>
                    <a:pt x="3962" y="1003"/>
                    <a:pt x="3942" y="1019"/>
                  </a:cubicBezTo>
                  <a:cubicBezTo>
                    <a:pt x="3915" y="1042"/>
                    <a:pt x="3888" y="1064"/>
                    <a:pt x="3862" y="1088"/>
                  </a:cubicBezTo>
                  <a:cubicBezTo>
                    <a:pt x="3846" y="1102"/>
                    <a:pt x="3830" y="1117"/>
                    <a:pt x="3814" y="1132"/>
                  </a:cubicBezTo>
                  <a:cubicBezTo>
                    <a:pt x="3783" y="1162"/>
                    <a:pt x="3752" y="1194"/>
                    <a:pt x="3722" y="1227"/>
                  </a:cubicBezTo>
                  <a:cubicBezTo>
                    <a:pt x="3714" y="1236"/>
                    <a:pt x="3704" y="1246"/>
                    <a:pt x="3696" y="1256"/>
                  </a:cubicBezTo>
                  <a:cubicBezTo>
                    <a:pt x="3657" y="1300"/>
                    <a:pt x="3620" y="1346"/>
                    <a:pt x="3586" y="1394"/>
                  </a:cubicBezTo>
                  <a:cubicBezTo>
                    <a:pt x="3583" y="1398"/>
                    <a:pt x="3581" y="1401"/>
                    <a:pt x="3578" y="1405"/>
                  </a:cubicBezTo>
                  <a:cubicBezTo>
                    <a:pt x="3548" y="1449"/>
                    <a:pt x="3519" y="1493"/>
                    <a:pt x="3493" y="1538"/>
                  </a:cubicBezTo>
                  <a:cubicBezTo>
                    <a:pt x="3484" y="1553"/>
                    <a:pt x="3475" y="1569"/>
                    <a:pt x="3467" y="1584"/>
                  </a:cubicBezTo>
                  <a:cubicBezTo>
                    <a:pt x="3448" y="1619"/>
                    <a:pt x="3430" y="1655"/>
                    <a:pt x="3413" y="1690"/>
                  </a:cubicBezTo>
                  <a:cubicBezTo>
                    <a:pt x="3404" y="1710"/>
                    <a:pt x="3395" y="1731"/>
                    <a:pt x="3386" y="1751"/>
                  </a:cubicBezTo>
                  <a:cubicBezTo>
                    <a:pt x="3372" y="1783"/>
                    <a:pt x="3360" y="1815"/>
                    <a:pt x="3348" y="1848"/>
                  </a:cubicBezTo>
                  <a:cubicBezTo>
                    <a:pt x="3340" y="1872"/>
                    <a:pt x="3332" y="1895"/>
                    <a:pt x="3324" y="1918"/>
                  </a:cubicBezTo>
                  <a:cubicBezTo>
                    <a:pt x="3272" y="2087"/>
                    <a:pt x="3242" y="2265"/>
                    <a:pt x="3242" y="2450"/>
                  </a:cubicBezTo>
                  <a:cubicBezTo>
                    <a:pt x="3242" y="2573"/>
                    <a:pt x="3254" y="2695"/>
                    <a:pt x="3279" y="2814"/>
                  </a:cubicBezTo>
                  <a:cubicBezTo>
                    <a:pt x="3302" y="2927"/>
                    <a:pt x="3239" y="3039"/>
                    <a:pt x="3129" y="3071"/>
                  </a:cubicBezTo>
                  <a:lnTo>
                    <a:pt x="3104" y="3078"/>
                  </a:lnTo>
                  <a:cubicBezTo>
                    <a:pt x="3083" y="3084"/>
                    <a:pt x="3062" y="3087"/>
                    <a:pt x="3042" y="3087"/>
                  </a:cubicBezTo>
                  <a:cubicBezTo>
                    <a:pt x="2943" y="3087"/>
                    <a:pt x="2852" y="3019"/>
                    <a:pt x="2830" y="2918"/>
                  </a:cubicBezTo>
                  <a:cubicBezTo>
                    <a:pt x="2797" y="2764"/>
                    <a:pt x="2779" y="2608"/>
                    <a:pt x="2779" y="2450"/>
                  </a:cubicBezTo>
                  <a:cubicBezTo>
                    <a:pt x="2779" y="2336"/>
                    <a:pt x="2791" y="2225"/>
                    <a:pt x="2808" y="2116"/>
                  </a:cubicBezTo>
                  <a:lnTo>
                    <a:pt x="2808" y="2116"/>
                  </a:lnTo>
                  <a:cubicBezTo>
                    <a:pt x="1799" y="2212"/>
                    <a:pt x="1008" y="3017"/>
                    <a:pt x="1008" y="3993"/>
                  </a:cubicBezTo>
                  <a:cubicBezTo>
                    <a:pt x="1008" y="4047"/>
                    <a:pt x="1010" y="4099"/>
                    <a:pt x="1016" y="4152"/>
                  </a:cubicBezTo>
                  <a:cubicBezTo>
                    <a:pt x="1017" y="4174"/>
                    <a:pt x="1021" y="4196"/>
                    <a:pt x="1023" y="4218"/>
                  </a:cubicBezTo>
                  <a:cubicBezTo>
                    <a:pt x="1116" y="4955"/>
                    <a:pt x="1658" y="5571"/>
                    <a:pt x="2407" y="5792"/>
                  </a:cubicBezTo>
                  <a:cubicBezTo>
                    <a:pt x="2409" y="5779"/>
                    <a:pt x="2408" y="5766"/>
                    <a:pt x="2410" y="5753"/>
                  </a:cubicBezTo>
                  <a:cubicBezTo>
                    <a:pt x="2481" y="5210"/>
                    <a:pt x="2745" y="4718"/>
                    <a:pt x="3162" y="4346"/>
                  </a:cubicBezTo>
                  <a:cubicBezTo>
                    <a:pt x="3203" y="4309"/>
                    <a:pt x="3255" y="4291"/>
                    <a:pt x="3307" y="4291"/>
                  </a:cubicBezTo>
                  <a:cubicBezTo>
                    <a:pt x="3370" y="4291"/>
                    <a:pt x="3432" y="4318"/>
                    <a:pt x="3476" y="4370"/>
                  </a:cubicBezTo>
                  <a:lnTo>
                    <a:pt x="3484" y="4380"/>
                  </a:lnTo>
                  <a:cubicBezTo>
                    <a:pt x="3558" y="4470"/>
                    <a:pt x="3548" y="4601"/>
                    <a:pt x="3461" y="4680"/>
                  </a:cubicBezTo>
                  <a:cubicBezTo>
                    <a:pt x="3133" y="4980"/>
                    <a:pt x="2925" y="5372"/>
                    <a:pt x="2869" y="5805"/>
                  </a:cubicBezTo>
                  <a:cubicBezTo>
                    <a:pt x="2813" y="6238"/>
                    <a:pt x="2915" y="6666"/>
                    <a:pt x="3156" y="7030"/>
                  </a:cubicBezTo>
                  <a:cubicBezTo>
                    <a:pt x="3220" y="7127"/>
                    <a:pt x="3199" y="7257"/>
                    <a:pt x="3106" y="7326"/>
                  </a:cubicBezTo>
                  <a:lnTo>
                    <a:pt x="3091" y="7337"/>
                  </a:lnTo>
                  <a:cubicBezTo>
                    <a:pt x="3052" y="7366"/>
                    <a:pt x="3006" y="7380"/>
                    <a:pt x="2961" y="7380"/>
                  </a:cubicBezTo>
                  <a:cubicBezTo>
                    <a:pt x="2891" y="7380"/>
                    <a:pt x="2822" y="7347"/>
                    <a:pt x="2780" y="7285"/>
                  </a:cubicBezTo>
                  <a:cubicBezTo>
                    <a:pt x="2565" y="6969"/>
                    <a:pt x="2438" y="6613"/>
                    <a:pt x="2403" y="6244"/>
                  </a:cubicBezTo>
                  <a:cubicBezTo>
                    <a:pt x="1565" y="6045"/>
                    <a:pt x="916" y="5451"/>
                    <a:pt x="663" y="4697"/>
                  </a:cubicBezTo>
                  <a:cubicBezTo>
                    <a:pt x="244" y="5053"/>
                    <a:pt x="0" y="5557"/>
                    <a:pt x="0" y="6099"/>
                  </a:cubicBezTo>
                  <a:cubicBezTo>
                    <a:pt x="0" y="6156"/>
                    <a:pt x="4" y="6212"/>
                    <a:pt x="9" y="6268"/>
                  </a:cubicBezTo>
                  <a:cubicBezTo>
                    <a:pt x="11" y="6284"/>
                    <a:pt x="12" y="6299"/>
                    <a:pt x="14" y="6314"/>
                  </a:cubicBezTo>
                  <a:cubicBezTo>
                    <a:pt x="20" y="6365"/>
                    <a:pt x="28" y="6417"/>
                    <a:pt x="39" y="6466"/>
                  </a:cubicBezTo>
                  <a:cubicBezTo>
                    <a:pt x="42" y="6481"/>
                    <a:pt x="46" y="6495"/>
                    <a:pt x="49" y="6510"/>
                  </a:cubicBezTo>
                  <a:cubicBezTo>
                    <a:pt x="59" y="6549"/>
                    <a:pt x="69" y="6587"/>
                    <a:pt x="81" y="6625"/>
                  </a:cubicBezTo>
                  <a:cubicBezTo>
                    <a:pt x="87" y="6646"/>
                    <a:pt x="94" y="6668"/>
                    <a:pt x="102" y="6689"/>
                  </a:cubicBezTo>
                  <a:cubicBezTo>
                    <a:pt x="114" y="6726"/>
                    <a:pt x="128" y="6762"/>
                    <a:pt x="144" y="6797"/>
                  </a:cubicBezTo>
                  <a:cubicBezTo>
                    <a:pt x="155" y="6824"/>
                    <a:pt x="167" y="6849"/>
                    <a:pt x="179" y="6874"/>
                  </a:cubicBezTo>
                  <a:cubicBezTo>
                    <a:pt x="194" y="6906"/>
                    <a:pt x="210" y="6935"/>
                    <a:pt x="225" y="6966"/>
                  </a:cubicBezTo>
                  <a:cubicBezTo>
                    <a:pt x="237" y="6985"/>
                    <a:pt x="248" y="7005"/>
                    <a:pt x="259" y="7024"/>
                  </a:cubicBezTo>
                  <a:cubicBezTo>
                    <a:pt x="281" y="7061"/>
                    <a:pt x="305" y="7097"/>
                    <a:pt x="329" y="7133"/>
                  </a:cubicBezTo>
                  <a:cubicBezTo>
                    <a:pt x="339" y="7147"/>
                    <a:pt x="349" y="7161"/>
                    <a:pt x="359" y="7175"/>
                  </a:cubicBezTo>
                  <a:cubicBezTo>
                    <a:pt x="386" y="7210"/>
                    <a:pt x="414" y="7245"/>
                    <a:pt x="443" y="7279"/>
                  </a:cubicBezTo>
                  <a:cubicBezTo>
                    <a:pt x="453" y="7292"/>
                    <a:pt x="464" y="7304"/>
                    <a:pt x="474" y="7316"/>
                  </a:cubicBezTo>
                  <a:cubicBezTo>
                    <a:pt x="510" y="7355"/>
                    <a:pt x="547" y="7394"/>
                    <a:pt x="585" y="7430"/>
                  </a:cubicBezTo>
                  <a:cubicBezTo>
                    <a:pt x="586" y="7431"/>
                    <a:pt x="587" y="7432"/>
                    <a:pt x="588" y="7433"/>
                  </a:cubicBezTo>
                  <a:cubicBezTo>
                    <a:pt x="630" y="7472"/>
                    <a:pt x="673" y="7509"/>
                    <a:pt x="719" y="7545"/>
                  </a:cubicBezTo>
                  <a:cubicBezTo>
                    <a:pt x="727" y="7552"/>
                    <a:pt x="736" y="7559"/>
                    <a:pt x="745" y="7566"/>
                  </a:cubicBezTo>
                  <a:cubicBezTo>
                    <a:pt x="787" y="7597"/>
                    <a:pt x="830" y="7628"/>
                    <a:pt x="874" y="7657"/>
                  </a:cubicBezTo>
                  <a:cubicBezTo>
                    <a:pt x="878" y="7659"/>
                    <a:pt x="883" y="7663"/>
                    <a:pt x="887" y="7665"/>
                  </a:cubicBezTo>
                  <a:cubicBezTo>
                    <a:pt x="1155" y="7836"/>
                    <a:pt x="1469" y="7946"/>
                    <a:pt x="1806" y="7977"/>
                  </a:cubicBezTo>
                  <a:cubicBezTo>
                    <a:pt x="1917" y="7987"/>
                    <a:pt x="2003" y="8081"/>
                    <a:pt x="2003" y="8193"/>
                  </a:cubicBezTo>
                  <a:cubicBezTo>
                    <a:pt x="2003" y="8314"/>
                    <a:pt x="1904" y="8412"/>
                    <a:pt x="1785" y="8412"/>
                  </a:cubicBezTo>
                  <a:cubicBezTo>
                    <a:pt x="1779" y="8412"/>
                    <a:pt x="1772" y="8412"/>
                    <a:pt x="1766" y="8411"/>
                  </a:cubicBezTo>
                  <a:cubicBezTo>
                    <a:pt x="1531" y="8389"/>
                    <a:pt x="1306" y="8336"/>
                    <a:pt x="1096" y="8256"/>
                  </a:cubicBezTo>
                  <a:cubicBezTo>
                    <a:pt x="1095" y="8257"/>
                    <a:pt x="1095" y="8257"/>
                    <a:pt x="1094" y="8258"/>
                  </a:cubicBezTo>
                  <a:cubicBezTo>
                    <a:pt x="1067" y="9320"/>
                    <a:pt x="1976" y="10192"/>
                    <a:pt x="3096" y="10192"/>
                  </a:cubicBezTo>
                  <a:cubicBezTo>
                    <a:pt x="3098" y="10192"/>
                    <a:pt x="3100" y="10192"/>
                    <a:pt x="3101" y="10192"/>
                  </a:cubicBezTo>
                  <a:cubicBezTo>
                    <a:pt x="3074" y="10053"/>
                    <a:pt x="3058" y="9911"/>
                    <a:pt x="3058" y="9765"/>
                  </a:cubicBezTo>
                  <a:cubicBezTo>
                    <a:pt x="3058" y="9375"/>
                    <a:pt x="3161" y="8995"/>
                    <a:pt x="3357" y="8656"/>
                  </a:cubicBezTo>
                  <a:cubicBezTo>
                    <a:pt x="3397" y="8587"/>
                    <a:pt x="3470" y="8549"/>
                    <a:pt x="3545" y="8549"/>
                  </a:cubicBezTo>
                  <a:cubicBezTo>
                    <a:pt x="3585" y="8549"/>
                    <a:pt x="3626" y="8560"/>
                    <a:pt x="3663" y="8583"/>
                  </a:cubicBezTo>
                  <a:lnTo>
                    <a:pt x="3679" y="8593"/>
                  </a:lnTo>
                  <a:cubicBezTo>
                    <a:pt x="3778" y="8656"/>
                    <a:pt x="3808" y="8784"/>
                    <a:pt x="3751" y="8885"/>
                  </a:cubicBezTo>
                  <a:cubicBezTo>
                    <a:pt x="3600" y="9156"/>
                    <a:pt x="3521" y="9456"/>
                    <a:pt x="3521" y="9765"/>
                  </a:cubicBezTo>
                  <a:cubicBezTo>
                    <a:pt x="3521" y="10025"/>
                    <a:pt x="3576" y="10272"/>
                    <a:pt x="3678" y="10498"/>
                  </a:cubicBezTo>
                  <a:cubicBezTo>
                    <a:pt x="3679" y="10499"/>
                    <a:pt x="3679" y="10501"/>
                    <a:pt x="3680" y="10503"/>
                  </a:cubicBezTo>
                  <a:cubicBezTo>
                    <a:pt x="3909" y="11009"/>
                    <a:pt x="4366" y="11402"/>
                    <a:pt x="4928" y="11568"/>
                  </a:cubicBezTo>
                  <a:lnTo>
                    <a:pt x="4929" y="11568"/>
                  </a:lnTo>
                  <a:cubicBezTo>
                    <a:pt x="4986" y="11585"/>
                    <a:pt x="5043" y="11598"/>
                    <a:pt x="5102" y="11610"/>
                  </a:cubicBezTo>
                  <a:cubicBezTo>
                    <a:pt x="5115" y="11613"/>
                    <a:pt x="5128" y="11615"/>
                    <a:pt x="5142" y="11618"/>
                  </a:cubicBezTo>
                  <a:cubicBezTo>
                    <a:pt x="5189" y="11626"/>
                    <a:pt x="5237" y="11633"/>
                    <a:pt x="5286" y="11638"/>
                  </a:cubicBezTo>
                  <a:cubicBezTo>
                    <a:pt x="5302" y="11640"/>
                    <a:pt x="5318" y="11642"/>
                    <a:pt x="5334" y="11644"/>
                  </a:cubicBezTo>
                  <a:cubicBezTo>
                    <a:pt x="5397" y="11649"/>
                    <a:pt x="5460" y="11653"/>
                    <a:pt x="5524" y="11653"/>
                  </a:cubicBezTo>
                  <a:cubicBezTo>
                    <a:pt x="6621" y="11653"/>
                    <a:pt x="7515" y="10816"/>
                    <a:pt x="7526" y="9784"/>
                  </a:cubicBezTo>
                  <a:cubicBezTo>
                    <a:pt x="7217" y="9621"/>
                    <a:pt x="6944" y="9396"/>
                    <a:pt x="6732" y="9120"/>
                  </a:cubicBezTo>
                  <a:cubicBezTo>
                    <a:pt x="6439" y="9275"/>
                    <a:pt x="6111" y="9377"/>
                    <a:pt x="5762" y="9410"/>
                  </a:cubicBezTo>
                  <a:cubicBezTo>
                    <a:pt x="5755" y="9410"/>
                    <a:pt x="5749" y="9411"/>
                    <a:pt x="5742" y="9411"/>
                  </a:cubicBezTo>
                  <a:cubicBezTo>
                    <a:pt x="5623" y="9411"/>
                    <a:pt x="5524" y="9313"/>
                    <a:pt x="5524" y="9192"/>
                  </a:cubicBezTo>
                  <a:cubicBezTo>
                    <a:pt x="5524" y="9079"/>
                    <a:pt x="5609" y="8986"/>
                    <a:pt x="5721" y="8976"/>
                  </a:cubicBezTo>
                  <a:cubicBezTo>
                    <a:pt x="6734" y="8882"/>
                    <a:pt x="7526" y="8076"/>
                    <a:pt x="7526" y="7097"/>
                  </a:cubicBezTo>
                  <a:lnTo>
                    <a:pt x="7989" y="7097"/>
                  </a:lnTo>
                  <a:cubicBezTo>
                    <a:pt x="7989" y="7808"/>
                    <a:pt x="7647" y="8446"/>
                    <a:pt x="7111" y="8872"/>
                  </a:cubicBezTo>
                  <a:cubicBezTo>
                    <a:pt x="7315" y="9135"/>
                    <a:pt x="7587" y="9340"/>
                    <a:pt x="7896" y="9474"/>
                  </a:cubicBezTo>
                  <a:cubicBezTo>
                    <a:pt x="7937" y="9491"/>
                    <a:pt x="7980" y="9508"/>
                    <a:pt x="8022" y="9522"/>
                  </a:cubicBezTo>
                  <a:cubicBezTo>
                    <a:pt x="8048" y="9532"/>
                    <a:pt x="8073" y="9541"/>
                    <a:pt x="8099" y="9549"/>
                  </a:cubicBezTo>
                  <a:cubicBezTo>
                    <a:pt x="8146" y="9563"/>
                    <a:pt x="8193" y="9576"/>
                    <a:pt x="8240" y="9587"/>
                  </a:cubicBezTo>
                  <a:cubicBezTo>
                    <a:pt x="8263" y="9592"/>
                    <a:pt x="8284" y="9598"/>
                    <a:pt x="8307" y="9603"/>
                  </a:cubicBezTo>
                  <a:cubicBezTo>
                    <a:pt x="8365" y="9614"/>
                    <a:pt x="8422" y="9623"/>
                    <a:pt x="8481" y="9630"/>
                  </a:cubicBezTo>
                  <a:cubicBezTo>
                    <a:pt x="8497" y="9632"/>
                    <a:pt x="8513" y="9633"/>
                    <a:pt x="8530" y="9635"/>
                  </a:cubicBezTo>
                  <a:cubicBezTo>
                    <a:pt x="8594" y="9640"/>
                    <a:pt x="8661" y="9645"/>
                    <a:pt x="8727" y="9645"/>
                  </a:cubicBezTo>
                  <a:cubicBezTo>
                    <a:pt x="9137" y="9645"/>
                    <a:pt x="9519" y="9528"/>
                    <a:pt x="9838" y="9327"/>
                  </a:cubicBezTo>
                  <a:cubicBezTo>
                    <a:pt x="9840" y="9325"/>
                    <a:pt x="9844" y="9323"/>
                    <a:pt x="9847" y="9321"/>
                  </a:cubicBezTo>
                  <a:cubicBezTo>
                    <a:pt x="9887" y="9296"/>
                    <a:pt x="9924" y="9268"/>
                    <a:pt x="9961" y="9241"/>
                  </a:cubicBezTo>
                  <a:cubicBezTo>
                    <a:pt x="9977" y="9229"/>
                    <a:pt x="9993" y="9219"/>
                    <a:pt x="10010" y="9205"/>
                  </a:cubicBezTo>
                  <a:cubicBezTo>
                    <a:pt x="10038" y="9183"/>
                    <a:pt x="10066" y="9158"/>
                    <a:pt x="10093" y="9135"/>
                  </a:cubicBezTo>
                  <a:cubicBezTo>
                    <a:pt x="10114" y="9115"/>
                    <a:pt x="10137" y="9096"/>
                    <a:pt x="10158" y="9075"/>
                  </a:cubicBezTo>
                  <a:cubicBezTo>
                    <a:pt x="10466" y="8779"/>
                    <a:pt x="10672" y="8387"/>
                    <a:pt x="10720" y="7953"/>
                  </a:cubicBezTo>
                  <a:cubicBezTo>
                    <a:pt x="10732" y="7842"/>
                    <a:pt x="10823" y="7757"/>
                    <a:pt x="10935" y="7757"/>
                  </a:cubicBezTo>
                  <a:lnTo>
                    <a:pt x="10961" y="7757"/>
                  </a:lnTo>
                  <a:cubicBezTo>
                    <a:pt x="11091" y="7757"/>
                    <a:pt x="11194" y="7869"/>
                    <a:pt x="11180" y="7996"/>
                  </a:cubicBezTo>
                  <a:cubicBezTo>
                    <a:pt x="11137" y="8387"/>
                    <a:pt x="10991" y="8750"/>
                    <a:pt x="10768" y="9059"/>
                  </a:cubicBezTo>
                  <a:cubicBezTo>
                    <a:pt x="10832" y="9065"/>
                    <a:pt x="10897" y="9069"/>
                    <a:pt x="10961" y="9069"/>
                  </a:cubicBezTo>
                  <a:cubicBezTo>
                    <a:pt x="11027" y="9069"/>
                    <a:pt x="11091" y="9066"/>
                    <a:pt x="11155" y="9060"/>
                  </a:cubicBezTo>
                  <a:cubicBezTo>
                    <a:pt x="11174" y="9058"/>
                    <a:pt x="11194" y="9055"/>
                    <a:pt x="11213" y="9053"/>
                  </a:cubicBezTo>
                  <a:cubicBezTo>
                    <a:pt x="11257" y="9047"/>
                    <a:pt x="11302" y="9041"/>
                    <a:pt x="11346" y="9033"/>
                  </a:cubicBezTo>
                  <a:cubicBezTo>
                    <a:pt x="11367" y="9030"/>
                    <a:pt x="11386" y="9025"/>
                    <a:pt x="11406" y="9020"/>
                  </a:cubicBezTo>
                  <a:cubicBezTo>
                    <a:pt x="11449" y="9012"/>
                    <a:pt x="11491" y="9001"/>
                    <a:pt x="11533" y="8990"/>
                  </a:cubicBezTo>
                  <a:cubicBezTo>
                    <a:pt x="11551" y="8985"/>
                    <a:pt x="11568" y="8979"/>
                    <a:pt x="11587" y="8974"/>
                  </a:cubicBezTo>
                  <a:cubicBezTo>
                    <a:pt x="11631" y="8960"/>
                    <a:pt x="11676" y="8945"/>
                    <a:pt x="11718" y="8928"/>
                  </a:cubicBezTo>
                  <a:cubicBezTo>
                    <a:pt x="11732" y="8923"/>
                    <a:pt x="11745" y="8918"/>
                    <a:pt x="11758" y="8913"/>
                  </a:cubicBezTo>
                  <a:cubicBezTo>
                    <a:pt x="11807" y="8892"/>
                    <a:pt x="11856" y="8870"/>
                    <a:pt x="11904" y="8847"/>
                  </a:cubicBezTo>
                  <a:cubicBezTo>
                    <a:pt x="11910" y="8843"/>
                    <a:pt x="11916" y="8841"/>
                    <a:pt x="11921" y="8838"/>
                  </a:cubicBezTo>
                  <a:cubicBezTo>
                    <a:pt x="12255" y="8665"/>
                    <a:pt x="12532" y="8404"/>
                    <a:pt x="12716" y="8090"/>
                  </a:cubicBezTo>
                  <a:cubicBezTo>
                    <a:pt x="12722" y="8082"/>
                    <a:pt x="12726" y="8073"/>
                    <a:pt x="12730" y="8065"/>
                  </a:cubicBezTo>
                  <a:cubicBezTo>
                    <a:pt x="12754" y="8024"/>
                    <a:pt x="12775" y="7981"/>
                    <a:pt x="12795" y="7939"/>
                  </a:cubicBezTo>
                  <a:cubicBezTo>
                    <a:pt x="12803" y="7922"/>
                    <a:pt x="12810" y="7906"/>
                    <a:pt x="12817" y="7890"/>
                  </a:cubicBezTo>
                  <a:cubicBezTo>
                    <a:pt x="12832" y="7855"/>
                    <a:pt x="12846" y="7818"/>
                    <a:pt x="12859" y="7782"/>
                  </a:cubicBezTo>
                  <a:cubicBezTo>
                    <a:pt x="12867" y="7759"/>
                    <a:pt x="12875" y="7736"/>
                    <a:pt x="12882" y="7712"/>
                  </a:cubicBezTo>
                  <a:cubicBezTo>
                    <a:pt x="12892" y="7682"/>
                    <a:pt x="12900" y="7651"/>
                    <a:pt x="12908" y="7621"/>
                  </a:cubicBezTo>
                  <a:cubicBezTo>
                    <a:pt x="12915" y="7592"/>
                    <a:pt x="12922" y="7563"/>
                    <a:pt x="12929" y="7533"/>
                  </a:cubicBezTo>
                  <a:cubicBezTo>
                    <a:pt x="12951" y="7419"/>
                    <a:pt x="12964" y="7302"/>
                    <a:pt x="12964" y="7182"/>
                  </a:cubicBezTo>
                  <a:cubicBezTo>
                    <a:pt x="12964" y="6910"/>
                    <a:pt x="12905" y="6648"/>
                    <a:pt x="12787" y="6404"/>
                  </a:cubicBezTo>
                  <a:lnTo>
                    <a:pt x="13208" y="6224"/>
                  </a:lnTo>
                  <a:cubicBezTo>
                    <a:pt x="13353" y="6526"/>
                    <a:pt x="13427" y="6848"/>
                    <a:pt x="13427" y="7182"/>
                  </a:cubicBezTo>
                  <a:cubicBezTo>
                    <a:pt x="13427" y="7261"/>
                    <a:pt x="13423" y="7339"/>
                    <a:pt x="13414" y="7416"/>
                  </a:cubicBezTo>
                  <a:cubicBezTo>
                    <a:pt x="13640" y="7497"/>
                    <a:pt x="13877" y="7540"/>
                    <a:pt x="14123" y="7540"/>
                  </a:cubicBezTo>
                  <a:cubicBezTo>
                    <a:pt x="15228" y="7540"/>
                    <a:pt x="16126" y="6693"/>
                    <a:pt x="16126" y="5652"/>
                  </a:cubicBezTo>
                  <a:cubicBezTo>
                    <a:pt x="16126" y="5587"/>
                    <a:pt x="16122" y="5523"/>
                    <a:pt x="16115" y="5461"/>
                  </a:cubicBezTo>
                  <a:cubicBezTo>
                    <a:pt x="16115" y="5453"/>
                    <a:pt x="16113" y="5445"/>
                    <a:pt x="16112" y="5437"/>
                  </a:cubicBezTo>
                  <a:cubicBezTo>
                    <a:pt x="16015" y="4639"/>
                    <a:pt x="15388" y="3991"/>
                    <a:pt x="14572" y="3814"/>
                  </a:cubicBezTo>
                  <a:lnTo>
                    <a:pt x="14572" y="3814"/>
                  </a:lnTo>
                  <a:cubicBezTo>
                    <a:pt x="14705" y="4202"/>
                    <a:pt x="14730" y="4613"/>
                    <a:pt x="14639" y="5014"/>
                  </a:cubicBezTo>
                  <a:cubicBezTo>
                    <a:pt x="14616" y="5115"/>
                    <a:pt x="14524" y="5182"/>
                    <a:pt x="14426" y="5182"/>
                  </a:cubicBezTo>
                  <a:cubicBezTo>
                    <a:pt x="14405" y="5182"/>
                    <a:pt x="14384" y="5180"/>
                    <a:pt x="14363" y="5173"/>
                  </a:cubicBezTo>
                  <a:lnTo>
                    <a:pt x="14339" y="5165"/>
                  </a:lnTo>
                  <a:cubicBezTo>
                    <a:pt x="14229" y="5132"/>
                    <a:pt x="14166" y="5021"/>
                    <a:pt x="14190" y="4909"/>
                  </a:cubicBezTo>
                  <a:cubicBezTo>
                    <a:pt x="14283" y="4488"/>
                    <a:pt x="14221" y="4052"/>
                    <a:pt x="14010" y="3665"/>
                  </a:cubicBezTo>
                  <a:cubicBezTo>
                    <a:pt x="13796" y="3274"/>
                    <a:pt x="13453" y="2973"/>
                    <a:pt x="13032" y="2799"/>
                  </a:cubicBezTo>
                  <a:cubicBezTo>
                    <a:pt x="12926" y="2756"/>
                    <a:pt x="12871" y="2638"/>
                    <a:pt x="12908" y="2529"/>
                  </a:cubicBezTo>
                  <a:lnTo>
                    <a:pt x="12909" y="2525"/>
                  </a:lnTo>
                  <a:cubicBezTo>
                    <a:pt x="12940" y="2434"/>
                    <a:pt x="13026" y="2376"/>
                    <a:pt x="13117" y="2376"/>
                  </a:cubicBezTo>
                  <a:cubicBezTo>
                    <a:pt x="13144" y="2376"/>
                    <a:pt x="13171" y="2381"/>
                    <a:pt x="13197" y="2392"/>
                  </a:cubicBezTo>
                  <a:cubicBezTo>
                    <a:pt x="13677" y="2584"/>
                    <a:pt x="14075" y="2915"/>
                    <a:pt x="14343" y="3339"/>
                  </a:cubicBezTo>
                  <a:cubicBezTo>
                    <a:pt x="14780" y="3376"/>
                    <a:pt x="15183" y="3520"/>
                    <a:pt x="15524" y="3743"/>
                  </a:cubicBezTo>
                  <a:cubicBezTo>
                    <a:pt x="15526" y="3742"/>
                    <a:pt x="15526" y="3742"/>
                    <a:pt x="15528" y="3741"/>
                  </a:cubicBezTo>
                  <a:cubicBezTo>
                    <a:pt x="15572" y="2667"/>
                    <a:pt x="14656" y="1780"/>
                    <a:pt x="13526" y="1780"/>
                  </a:cubicBezTo>
                  <a:cubicBezTo>
                    <a:pt x="13440" y="1780"/>
                    <a:pt x="13351" y="1786"/>
                    <a:pt x="13260" y="1797"/>
                  </a:cubicBezTo>
                  <a:lnTo>
                    <a:pt x="13078" y="1820"/>
                  </a:lnTo>
                  <a:lnTo>
                    <a:pt x="13013" y="1658"/>
                  </a:lnTo>
                  <a:cubicBezTo>
                    <a:pt x="12722" y="924"/>
                    <a:pt x="11968" y="431"/>
                    <a:pt x="11137" y="431"/>
                  </a:cubicBezTo>
                  <a:cubicBezTo>
                    <a:pt x="11075" y="431"/>
                    <a:pt x="11014" y="435"/>
                    <a:pt x="10954" y="440"/>
                  </a:cubicBezTo>
                  <a:cubicBezTo>
                    <a:pt x="10937" y="442"/>
                    <a:pt x="10919" y="444"/>
                    <a:pt x="10903" y="445"/>
                  </a:cubicBezTo>
                  <a:cubicBezTo>
                    <a:pt x="10856" y="451"/>
                    <a:pt x="10809" y="458"/>
                    <a:pt x="10763" y="465"/>
                  </a:cubicBezTo>
                  <a:cubicBezTo>
                    <a:pt x="10749" y="468"/>
                    <a:pt x="10735" y="470"/>
                    <a:pt x="10721" y="472"/>
                  </a:cubicBezTo>
                  <a:cubicBezTo>
                    <a:pt x="10663" y="485"/>
                    <a:pt x="10605" y="499"/>
                    <a:pt x="10548" y="514"/>
                  </a:cubicBezTo>
                  <a:cubicBezTo>
                    <a:pt x="10539" y="517"/>
                    <a:pt x="10529" y="520"/>
                    <a:pt x="10520" y="524"/>
                  </a:cubicBezTo>
                  <a:cubicBezTo>
                    <a:pt x="10472" y="538"/>
                    <a:pt x="10425" y="554"/>
                    <a:pt x="10379" y="573"/>
                  </a:cubicBezTo>
                  <a:cubicBezTo>
                    <a:pt x="10365" y="578"/>
                    <a:pt x="10351" y="583"/>
                    <a:pt x="10337" y="589"/>
                  </a:cubicBezTo>
                  <a:cubicBezTo>
                    <a:pt x="10290" y="609"/>
                    <a:pt x="10244" y="630"/>
                    <a:pt x="10199" y="651"/>
                  </a:cubicBezTo>
                  <a:cubicBezTo>
                    <a:pt x="10192" y="656"/>
                    <a:pt x="10184" y="658"/>
                    <a:pt x="10177" y="663"/>
                  </a:cubicBezTo>
                  <a:cubicBezTo>
                    <a:pt x="9646" y="937"/>
                    <a:pt x="9261" y="1433"/>
                    <a:pt x="9161" y="2018"/>
                  </a:cubicBezTo>
                  <a:cubicBezTo>
                    <a:pt x="9287" y="2018"/>
                    <a:pt x="9412" y="2025"/>
                    <a:pt x="9538" y="2043"/>
                  </a:cubicBezTo>
                  <a:cubicBezTo>
                    <a:pt x="10102" y="2127"/>
                    <a:pt x="10606" y="2385"/>
                    <a:pt x="10983" y="2779"/>
                  </a:cubicBezTo>
                  <a:cubicBezTo>
                    <a:pt x="11076" y="2876"/>
                    <a:pt x="11057" y="3033"/>
                    <a:pt x="10947" y="3109"/>
                  </a:cubicBezTo>
                  <a:lnTo>
                    <a:pt x="10935" y="3117"/>
                  </a:lnTo>
                  <a:cubicBezTo>
                    <a:pt x="10898" y="3143"/>
                    <a:pt x="10856" y="3155"/>
                    <a:pt x="10813" y="3155"/>
                  </a:cubicBezTo>
                  <a:cubicBezTo>
                    <a:pt x="10755" y="3155"/>
                    <a:pt x="10697" y="3132"/>
                    <a:pt x="10654" y="3087"/>
                  </a:cubicBezTo>
                  <a:cubicBezTo>
                    <a:pt x="10347" y="2758"/>
                    <a:pt x="9931" y="2543"/>
                    <a:pt x="9467" y="2474"/>
                  </a:cubicBezTo>
                  <a:cubicBezTo>
                    <a:pt x="9361" y="2458"/>
                    <a:pt x="9256" y="2450"/>
                    <a:pt x="9151" y="2450"/>
                  </a:cubicBezTo>
                  <a:cubicBezTo>
                    <a:pt x="8793" y="2450"/>
                    <a:pt x="8444" y="2541"/>
                    <a:pt x="8134" y="2714"/>
                  </a:cubicBezTo>
                  <a:cubicBezTo>
                    <a:pt x="8101" y="2733"/>
                    <a:pt x="8064" y="2742"/>
                    <a:pt x="8028" y="2742"/>
                  </a:cubicBezTo>
                  <a:cubicBezTo>
                    <a:pt x="7962" y="2742"/>
                    <a:pt x="7899" y="2712"/>
                    <a:pt x="7857" y="2658"/>
                  </a:cubicBezTo>
                  <a:lnTo>
                    <a:pt x="7853" y="2653"/>
                  </a:lnTo>
                  <a:cubicBezTo>
                    <a:pt x="7771" y="2547"/>
                    <a:pt x="7802" y="2392"/>
                    <a:pt x="7919" y="2329"/>
                  </a:cubicBezTo>
                  <a:cubicBezTo>
                    <a:pt x="8160" y="2198"/>
                    <a:pt x="8419" y="2108"/>
                    <a:pt x="8688" y="2059"/>
                  </a:cubicBezTo>
                  <a:cubicBezTo>
                    <a:pt x="8760" y="1447"/>
                    <a:pt x="9086" y="905"/>
                    <a:pt x="9564" y="531"/>
                  </a:cubicBezTo>
                  <a:cubicBezTo>
                    <a:pt x="9192" y="191"/>
                    <a:pt x="8698" y="0"/>
                    <a:pt x="8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21"/>
          <p:cNvSpPr/>
          <p:nvPr/>
        </p:nvSpPr>
        <p:spPr>
          <a:xfrm>
            <a:off x="4307466" y="2502393"/>
            <a:ext cx="516430" cy="177746"/>
          </a:xfrm>
          <a:custGeom>
            <a:rect b="b" l="l" r="r" t="t"/>
            <a:pathLst>
              <a:path extrusionOk="0" h="2686" w="7804">
                <a:moveTo>
                  <a:pt x="4435" y="0"/>
                </a:moveTo>
                <a:lnTo>
                  <a:pt x="4386" y="426"/>
                </a:lnTo>
                <a:cubicBezTo>
                  <a:pt x="4268" y="1448"/>
                  <a:pt x="3356" y="2241"/>
                  <a:pt x="2324" y="2241"/>
                </a:cubicBezTo>
                <a:cubicBezTo>
                  <a:pt x="2287" y="2241"/>
                  <a:pt x="2249" y="2240"/>
                  <a:pt x="2210" y="2237"/>
                </a:cubicBezTo>
                <a:cubicBezTo>
                  <a:pt x="1688" y="2209"/>
                  <a:pt x="1220" y="1981"/>
                  <a:pt x="894" y="1596"/>
                </a:cubicBezTo>
                <a:cubicBezTo>
                  <a:pt x="611" y="1265"/>
                  <a:pt x="461" y="851"/>
                  <a:pt x="465" y="413"/>
                </a:cubicBezTo>
                <a:cubicBezTo>
                  <a:pt x="466" y="296"/>
                  <a:pt x="377" y="199"/>
                  <a:pt x="261" y="192"/>
                </a:cubicBezTo>
                <a:lnTo>
                  <a:pt x="242" y="192"/>
                </a:lnTo>
                <a:cubicBezTo>
                  <a:pt x="238" y="191"/>
                  <a:pt x="234" y="191"/>
                  <a:pt x="230" y="191"/>
                </a:cubicBezTo>
                <a:cubicBezTo>
                  <a:pt x="112" y="191"/>
                  <a:pt x="13" y="287"/>
                  <a:pt x="11" y="406"/>
                </a:cubicBezTo>
                <a:cubicBezTo>
                  <a:pt x="0" y="956"/>
                  <a:pt x="184" y="1477"/>
                  <a:pt x="538" y="1892"/>
                </a:cubicBezTo>
                <a:cubicBezTo>
                  <a:pt x="941" y="2365"/>
                  <a:pt x="1516" y="2645"/>
                  <a:pt x="2159" y="2682"/>
                </a:cubicBezTo>
                <a:cubicBezTo>
                  <a:pt x="2206" y="2684"/>
                  <a:pt x="2252" y="2686"/>
                  <a:pt x="2299" y="2686"/>
                </a:cubicBezTo>
                <a:cubicBezTo>
                  <a:pt x="2893" y="2686"/>
                  <a:pt x="3471" y="2475"/>
                  <a:pt x="3940" y="2085"/>
                </a:cubicBezTo>
                <a:cubicBezTo>
                  <a:pt x="4345" y="1747"/>
                  <a:pt x="4631" y="1307"/>
                  <a:pt x="4765" y="820"/>
                </a:cubicBezTo>
                <a:cubicBezTo>
                  <a:pt x="5121" y="1022"/>
                  <a:pt x="5522" y="1121"/>
                  <a:pt x="5926" y="1121"/>
                </a:cubicBezTo>
                <a:cubicBezTo>
                  <a:pt x="6566" y="1121"/>
                  <a:pt x="7216" y="873"/>
                  <a:pt x="7710" y="397"/>
                </a:cubicBezTo>
                <a:cubicBezTo>
                  <a:pt x="7804" y="306"/>
                  <a:pt x="7796" y="152"/>
                  <a:pt x="7695" y="70"/>
                </a:cubicBezTo>
                <a:lnTo>
                  <a:pt x="7694" y="70"/>
                </a:lnTo>
                <a:cubicBezTo>
                  <a:pt x="7653" y="38"/>
                  <a:pt x="7605" y="22"/>
                  <a:pt x="7557" y="22"/>
                </a:cubicBezTo>
                <a:cubicBezTo>
                  <a:pt x="7502" y="22"/>
                  <a:pt x="7448" y="42"/>
                  <a:pt x="7406" y="82"/>
                </a:cubicBezTo>
                <a:cubicBezTo>
                  <a:pt x="7004" y="473"/>
                  <a:pt x="6474" y="677"/>
                  <a:pt x="5952" y="677"/>
                </a:cubicBezTo>
                <a:cubicBezTo>
                  <a:pt x="5526" y="677"/>
                  <a:pt x="5105" y="542"/>
                  <a:pt x="4762" y="264"/>
                </a:cubicBezTo>
                <a:lnTo>
                  <a:pt x="44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1"/>
          <p:cNvSpPr/>
          <p:nvPr/>
        </p:nvSpPr>
        <p:spPr>
          <a:xfrm>
            <a:off x="2944463" y="2021037"/>
            <a:ext cx="737057" cy="737057"/>
          </a:xfrm>
          <a:custGeom>
            <a:rect b="b" l="l" r="r" t="t"/>
            <a:pathLst>
              <a:path extrusionOk="0" h="11138" w="11138">
                <a:moveTo>
                  <a:pt x="5569" y="0"/>
                </a:moveTo>
                <a:cubicBezTo>
                  <a:pt x="2493" y="0"/>
                  <a:pt x="0" y="2494"/>
                  <a:pt x="0" y="5569"/>
                </a:cubicBezTo>
                <a:cubicBezTo>
                  <a:pt x="0" y="8645"/>
                  <a:pt x="2493" y="11138"/>
                  <a:pt x="5569" y="11138"/>
                </a:cubicBezTo>
                <a:cubicBezTo>
                  <a:pt x="8644" y="11138"/>
                  <a:pt x="11138" y="8645"/>
                  <a:pt x="11138" y="5569"/>
                </a:cubicBezTo>
                <a:cubicBezTo>
                  <a:pt x="11138" y="2494"/>
                  <a:pt x="8644" y="0"/>
                  <a:pt x="5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1"/>
          <p:cNvSpPr/>
          <p:nvPr/>
        </p:nvSpPr>
        <p:spPr>
          <a:xfrm>
            <a:off x="2944463" y="2021037"/>
            <a:ext cx="737057" cy="737057"/>
          </a:xfrm>
          <a:custGeom>
            <a:rect b="b" l="l" r="r" t="t"/>
            <a:pathLst>
              <a:path extrusionOk="0" fill="none" h="11138" w="11138">
                <a:moveTo>
                  <a:pt x="11138" y="5569"/>
                </a:moveTo>
                <a:cubicBezTo>
                  <a:pt x="11138" y="8645"/>
                  <a:pt x="8644" y="11138"/>
                  <a:pt x="5569" y="11138"/>
                </a:cubicBezTo>
                <a:cubicBezTo>
                  <a:pt x="2493" y="11138"/>
                  <a:pt x="0" y="8645"/>
                  <a:pt x="0" y="5569"/>
                </a:cubicBezTo>
                <a:cubicBezTo>
                  <a:pt x="0" y="2494"/>
                  <a:pt x="2493" y="0"/>
                  <a:pt x="5569" y="0"/>
                </a:cubicBezTo>
                <a:cubicBezTo>
                  <a:pt x="8644" y="0"/>
                  <a:pt x="11138" y="2494"/>
                  <a:pt x="11138" y="5569"/>
                </a:cubicBezTo>
                <a:close/>
              </a:path>
            </a:pathLst>
          </a:custGeom>
          <a:noFill/>
          <a:ln cap="rnd" cmpd="sng" w="9425">
            <a:solidFill>
              <a:srgbClr val="EE417B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1"/>
          <p:cNvSpPr/>
          <p:nvPr/>
        </p:nvSpPr>
        <p:spPr>
          <a:xfrm>
            <a:off x="3669871" y="1250100"/>
            <a:ext cx="737123" cy="737057"/>
          </a:xfrm>
          <a:custGeom>
            <a:rect b="b" l="l" r="r" t="t"/>
            <a:pathLst>
              <a:path extrusionOk="0" h="11138" w="11139">
                <a:moveTo>
                  <a:pt x="5569" y="0"/>
                </a:moveTo>
                <a:cubicBezTo>
                  <a:pt x="2493" y="0"/>
                  <a:pt x="0" y="2494"/>
                  <a:pt x="0" y="5569"/>
                </a:cubicBezTo>
                <a:cubicBezTo>
                  <a:pt x="0" y="8645"/>
                  <a:pt x="2493" y="11138"/>
                  <a:pt x="5569" y="11138"/>
                </a:cubicBezTo>
                <a:cubicBezTo>
                  <a:pt x="8644" y="11138"/>
                  <a:pt x="11138" y="8645"/>
                  <a:pt x="11138" y="5569"/>
                </a:cubicBezTo>
                <a:cubicBezTo>
                  <a:pt x="11138" y="2494"/>
                  <a:pt x="8644" y="0"/>
                  <a:pt x="5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1"/>
          <p:cNvSpPr/>
          <p:nvPr/>
        </p:nvSpPr>
        <p:spPr>
          <a:xfrm>
            <a:off x="3669871" y="1250100"/>
            <a:ext cx="737123" cy="737057"/>
          </a:xfrm>
          <a:custGeom>
            <a:rect b="b" l="l" r="r" t="t"/>
            <a:pathLst>
              <a:path extrusionOk="0" fill="none" h="11138" w="11139">
                <a:moveTo>
                  <a:pt x="11138" y="5569"/>
                </a:moveTo>
                <a:cubicBezTo>
                  <a:pt x="11138" y="8645"/>
                  <a:pt x="8644" y="11138"/>
                  <a:pt x="5569" y="11138"/>
                </a:cubicBezTo>
                <a:cubicBezTo>
                  <a:pt x="2493" y="11138"/>
                  <a:pt x="0" y="8645"/>
                  <a:pt x="0" y="5569"/>
                </a:cubicBezTo>
                <a:cubicBezTo>
                  <a:pt x="0" y="2494"/>
                  <a:pt x="2493" y="0"/>
                  <a:pt x="5569" y="0"/>
                </a:cubicBezTo>
                <a:cubicBezTo>
                  <a:pt x="8644" y="0"/>
                  <a:pt x="11138" y="2494"/>
                  <a:pt x="11138" y="5569"/>
                </a:cubicBezTo>
                <a:close/>
              </a:path>
            </a:pathLst>
          </a:custGeom>
          <a:solidFill>
            <a:schemeClr val="accent5"/>
          </a:solidFill>
          <a:ln cap="rnd" cmpd="sng" w="19050">
            <a:solidFill>
              <a:schemeClr val="accent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"/>
          <p:cNvSpPr/>
          <p:nvPr/>
        </p:nvSpPr>
        <p:spPr>
          <a:xfrm>
            <a:off x="3740083" y="1320312"/>
            <a:ext cx="596634" cy="596634"/>
          </a:xfrm>
          <a:custGeom>
            <a:rect b="b" l="l" r="r" t="t"/>
            <a:pathLst>
              <a:path extrusionOk="0" h="9016" w="9016">
                <a:moveTo>
                  <a:pt x="4508" y="1"/>
                </a:moveTo>
                <a:cubicBezTo>
                  <a:pt x="2019" y="1"/>
                  <a:pt x="0" y="2019"/>
                  <a:pt x="0" y="4508"/>
                </a:cubicBezTo>
                <a:cubicBezTo>
                  <a:pt x="0" y="6997"/>
                  <a:pt x="2019" y="9015"/>
                  <a:pt x="4508" y="9015"/>
                </a:cubicBezTo>
                <a:cubicBezTo>
                  <a:pt x="6998" y="9015"/>
                  <a:pt x="9015" y="6997"/>
                  <a:pt x="9015" y="4508"/>
                </a:cubicBezTo>
                <a:cubicBezTo>
                  <a:pt x="9015" y="2019"/>
                  <a:pt x="6998" y="1"/>
                  <a:pt x="45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4733831" y="1250100"/>
            <a:ext cx="737057" cy="737057"/>
          </a:xfrm>
          <a:custGeom>
            <a:rect b="b" l="l" r="r" t="t"/>
            <a:pathLst>
              <a:path extrusionOk="0" h="11138" w="11138">
                <a:moveTo>
                  <a:pt x="5569" y="0"/>
                </a:moveTo>
                <a:cubicBezTo>
                  <a:pt x="2494" y="0"/>
                  <a:pt x="0" y="2494"/>
                  <a:pt x="0" y="5569"/>
                </a:cubicBezTo>
                <a:cubicBezTo>
                  <a:pt x="0" y="8645"/>
                  <a:pt x="2494" y="11138"/>
                  <a:pt x="5569" y="11138"/>
                </a:cubicBezTo>
                <a:cubicBezTo>
                  <a:pt x="8645" y="11138"/>
                  <a:pt x="11138" y="8645"/>
                  <a:pt x="11138" y="5569"/>
                </a:cubicBezTo>
                <a:cubicBezTo>
                  <a:pt x="11138" y="2494"/>
                  <a:pt x="8645" y="0"/>
                  <a:pt x="5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>
            <a:off x="4733831" y="1250100"/>
            <a:ext cx="737057" cy="737057"/>
          </a:xfrm>
          <a:custGeom>
            <a:rect b="b" l="l" r="r" t="t"/>
            <a:pathLst>
              <a:path extrusionOk="0" fill="none" h="11138" w="11138">
                <a:moveTo>
                  <a:pt x="11138" y="5569"/>
                </a:moveTo>
                <a:cubicBezTo>
                  <a:pt x="11138" y="8645"/>
                  <a:pt x="8645" y="11138"/>
                  <a:pt x="5569" y="11138"/>
                </a:cubicBezTo>
                <a:cubicBezTo>
                  <a:pt x="2494" y="11138"/>
                  <a:pt x="0" y="8645"/>
                  <a:pt x="0" y="5569"/>
                </a:cubicBezTo>
                <a:cubicBezTo>
                  <a:pt x="0" y="2494"/>
                  <a:pt x="2494" y="0"/>
                  <a:pt x="5569" y="0"/>
                </a:cubicBezTo>
                <a:cubicBezTo>
                  <a:pt x="8645" y="0"/>
                  <a:pt x="11138" y="2494"/>
                  <a:pt x="11138" y="5569"/>
                </a:cubicBezTo>
                <a:close/>
              </a:path>
            </a:pathLst>
          </a:custGeom>
          <a:solidFill>
            <a:schemeClr val="accent5"/>
          </a:solidFill>
          <a:ln cap="rnd" cmpd="sng" w="19050">
            <a:solidFill>
              <a:schemeClr val="accent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4804108" y="1320312"/>
            <a:ext cx="596568" cy="596634"/>
          </a:xfrm>
          <a:custGeom>
            <a:rect b="b" l="l" r="r" t="t"/>
            <a:pathLst>
              <a:path extrusionOk="0" h="9016" w="9015">
                <a:moveTo>
                  <a:pt x="4507" y="1"/>
                </a:moveTo>
                <a:cubicBezTo>
                  <a:pt x="2018" y="1"/>
                  <a:pt x="0" y="2019"/>
                  <a:pt x="0" y="4508"/>
                </a:cubicBezTo>
                <a:cubicBezTo>
                  <a:pt x="0" y="6997"/>
                  <a:pt x="2018" y="9015"/>
                  <a:pt x="4507" y="9015"/>
                </a:cubicBezTo>
                <a:cubicBezTo>
                  <a:pt x="6996" y="9015"/>
                  <a:pt x="9014" y="6997"/>
                  <a:pt x="9014" y="4508"/>
                </a:cubicBezTo>
                <a:cubicBezTo>
                  <a:pt x="9014" y="2019"/>
                  <a:pt x="6996" y="1"/>
                  <a:pt x="45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1"/>
          <p:cNvSpPr/>
          <p:nvPr/>
        </p:nvSpPr>
        <p:spPr>
          <a:xfrm>
            <a:off x="5462416" y="2021037"/>
            <a:ext cx="737123" cy="737057"/>
          </a:xfrm>
          <a:custGeom>
            <a:rect b="b" l="l" r="r" t="t"/>
            <a:pathLst>
              <a:path extrusionOk="0" h="11138" w="11139">
                <a:moveTo>
                  <a:pt x="5569" y="0"/>
                </a:moveTo>
                <a:cubicBezTo>
                  <a:pt x="2493" y="0"/>
                  <a:pt x="1" y="2494"/>
                  <a:pt x="1" y="5569"/>
                </a:cubicBezTo>
                <a:cubicBezTo>
                  <a:pt x="1" y="8645"/>
                  <a:pt x="2493" y="11138"/>
                  <a:pt x="5569" y="11138"/>
                </a:cubicBezTo>
                <a:cubicBezTo>
                  <a:pt x="8645" y="11138"/>
                  <a:pt x="11138" y="8645"/>
                  <a:pt x="11138" y="5569"/>
                </a:cubicBezTo>
                <a:cubicBezTo>
                  <a:pt x="11138" y="2494"/>
                  <a:pt x="8645" y="0"/>
                  <a:pt x="5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1"/>
          <p:cNvSpPr/>
          <p:nvPr/>
        </p:nvSpPr>
        <p:spPr>
          <a:xfrm>
            <a:off x="5462416" y="2021037"/>
            <a:ext cx="737123" cy="737057"/>
          </a:xfrm>
          <a:custGeom>
            <a:rect b="b" l="l" r="r" t="t"/>
            <a:pathLst>
              <a:path extrusionOk="0" fill="none" h="11138" w="11139">
                <a:moveTo>
                  <a:pt x="1" y="5569"/>
                </a:moveTo>
                <a:cubicBezTo>
                  <a:pt x="1" y="8645"/>
                  <a:pt x="2493" y="11138"/>
                  <a:pt x="5569" y="11138"/>
                </a:cubicBezTo>
                <a:cubicBezTo>
                  <a:pt x="8645" y="11138"/>
                  <a:pt x="11138" y="8645"/>
                  <a:pt x="11138" y="5569"/>
                </a:cubicBezTo>
                <a:cubicBezTo>
                  <a:pt x="11138" y="2494"/>
                  <a:pt x="8645" y="0"/>
                  <a:pt x="5569" y="0"/>
                </a:cubicBezTo>
                <a:cubicBezTo>
                  <a:pt x="2493" y="0"/>
                  <a:pt x="1" y="2494"/>
                  <a:pt x="1" y="5569"/>
                </a:cubicBezTo>
                <a:close/>
              </a:path>
            </a:pathLst>
          </a:custGeom>
          <a:solidFill>
            <a:schemeClr val="accent5"/>
          </a:solidFill>
          <a:ln cap="rnd" cmpd="sng" w="19050">
            <a:solidFill>
              <a:schemeClr val="accent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5532627" y="2091315"/>
            <a:ext cx="596634" cy="596634"/>
          </a:xfrm>
          <a:custGeom>
            <a:rect b="b" l="l" r="r" t="t"/>
            <a:pathLst>
              <a:path extrusionOk="0" h="9016" w="9016">
                <a:moveTo>
                  <a:pt x="4508" y="0"/>
                </a:moveTo>
                <a:cubicBezTo>
                  <a:pt x="2019" y="0"/>
                  <a:pt x="0" y="2018"/>
                  <a:pt x="0" y="4507"/>
                </a:cubicBezTo>
                <a:cubicBezTo>
                  <a:pt x="0" y="6996"/>
                  <a:pt x="2019" y="9015"/>
                  <a:pt x="4508" y="9015"/>
                </a:cubicBezTo>
                <a:cubicBezTo>
                  <a:pt x="6998" y="9015"/>
                  <a:pt x="9015" y="6996"/>
                  <a:pt x="9015" y="4507"/>
                </a:cubicBezTo>
                <a:cubicBezTo>
                  <a:pt x="9015" y="2018"/>
                  <a:pt x="6998" y="0"/>
                  <a:pt x="45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5378572" y="3028947"/>
            <a:ext cx="737123" cy="737057"/>
          </a:xfrm>
          <a:custGeom>
            <a:rect b="b" l="l" r="r" t="t"/>
            <a:pathLst>
              <a:path extrusionOk="0" h="11138" w="11139">
                <a:moveTo>
                  <a:pt x="5569" y="0"/>
                </a:moveTo>
                <a:cubicBezTo>
                  <a:pt x="2493" y="0"/>
                  <a:pt x="1" y="2493"/>
                  <a:pt x="1" y="5569"/>
                </a:cubicBezTo>
                <a:cubicBezTo>
                  <a:pt x="1" y="8644"/>
                  <a:pt x="2493" y="11138"/>
                  <a:pt x="5569" y="11138"/>
                </a:cubicBezTo>
                <a:cubicBezTo>
                  <a:pt x="8645" y="11138"/>
                  <a:pt x="11138" y="8644"/>
                  <a:pt x="11138" y="5569"/>
                </a:cubicBezTo>
                <a:cubicBezTo>
                  <a:pt x="11138" y="2493"/>
                  <a:pt x="8645" y="0"/>
                  <a:pt x="5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1"/>
          <p:cNvSpPr/>
          <p:nvPr/>
        </p:nvSpPr>
        <p:spPr>
          <a:xfrm>
            <a:off x="5378572" y="3028947"/>
            <a:ext cx="737123" cy="737057"/>
          </a:xfrm>
          <a:custGeom>
            <a:rect b="b" l="l" r="r" t="t"/>
            <a:pathLst>
              <a:path extrusionOk="0" fill="none" h="11138" w="11139">
                <a:moveTo>
                  <a:pt x="1" y="5569"/>
                </a:moveTo>
                <a:cubicBezTo>
                  <a:pt x="1" y="8644"/>
                  <a:pt x="2493" y="11138"/>
                  <a:pt x="5569" y="11138"/>
                </a:cubicBezTo>
                <a:cubicBezTo>
                  <a:pt x="8645" y="11138"/>
                  <a:pt x="11138" y="8644"/>
                  <a:pt x="11138" y="5569"/>
                </a:cubicBezTo>
                <a:cubicBezTo>
                  <a:pt x="11138" y="2493"/>
                  <a:pt x="8645" y="0"/>
                  <a:pt x="5569" y="0"/>
                </a:cubicBezTo>
                <a:cubicBezTo>
                  <a:pt x="2493" y="0"/>
                  <a:pt x="1" y="2493"/>
                  <a:pt x="1" y="5569"/>
                </a:cubicBezTo>
                <a:close/>
              </a:path>
            </a:pathLst>
          </a:custGeom>
          <a:solidFill>
            <a:schemeClr val="accent5"/>
          </a:solidFill>
          <a:ln cap="rnd" cmpd="sng" w="19050">
            <a:solidFill>
              <a:schemeClr val="accent5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1"/>
          <p:cNvSpPr/>
          <p:nvPr/>
        </p:nvSpPr>
        <p:spPr>
          <a:xfrm>
            <a:off x="5448850" y="3099158"/>
            <a:ext cx="596568" cy="596634"/>
          </a:xfrm>
          <a:custGeom>
            <a:rect b="b" l="l" r="r" t="t"/>
            <a:pathLst>
              <a:path extrusionOk="0" h="9016" w="9015">
                <a:moveTo>
                  <a:pt x="4507" y="1"/>
                </a:moveTo>
                <a:cubicBezTo>
                  <a:pt x="2018" y="1"/>
                  <a:pt x="0" y="2019"/>
                  <a:pt x="0" y="4508"/>
                </a:cubicBezTo>
                <a:cubicBezTo>
                  <a:pt x="0" y="6997"/>
                  <a:pt x="2018" y="9015"/>
                  <a:pt x="4507" y="9015"/>
                </a:cubicBezTo>
                <a:cubicBezTo>
                  <a:pt x="6997" y="9015"/>
                  <a:pt x="9015" y="6997"/>
                  <a:pt x="9015" y="4508"/>
                </a:cubicBezTo>
                <a:cubicBezTo>
                  <a:pt x="9015" y="2019"/>
                  <a:pt x="6997" y="1"/>
                  <a:pt x="45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3028306" y="3028947"/>
            <a:ext cx="736991" cy="737057"/>
            <a:chOff x="3028306" y="3140347"/>
            <a:chExt cx="736991" cy="737057"/>
          </a:xfrm>
        </p:grpSpPr>
        <p:sp>
          <p:nvSpPr>
            <p:cNvPr id="824" name="Google Shape;824;p21"/>
            <p:cNvSpPr/>
            <p:nvPr/>
          </p:nvSpPr>
          <p:spPr>
            <a:xfrm>
              <a:off x="3028306" y="3140347"/>
              <a:ext cx="736991" cy="737057"/>
            </a:xfrm>
            <a:custGeom>
              <a:rect b="b" l="l" r="r" t="t"/>
              <a:pathLst>
                <a:path extrusionOk="0" h="11138" w="11137">
                  <a:moveTo>
                    <a:pt x="5568" y="0"/>
                  </a:moveTo>
                  <a:cubicBezTo>
                    <a:pt x="2493" y="0"/>
                    <a:pt x="0" y="2493"/>
                    <a:pt x="0" y="5569"/>
                  </a:cubicBezTo>
                  <a:cubicBezTo>
                    <a:pt x="0" y="8644"/>
                    <a:pt x="2493" y="11138"/>
                    <a:pt x="5568" y="11138"/>
                  </a:cubicBezTo>
                  <a:cubicBezTo>
                    <a:pt x="8644" y="11138"/>
                    <a:pt x="11137" y="8644"/>
                    <a:pt x="11137" y="5569"/>
                  </a:cubicBezTo>
                  <a:cubicBezTo>
                    <a:pt x="11137" y="2493"/>
                    <a:pt x="8644" y="0"/>
                    <a:pt x="5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028306" y="3140347"/>
              <a:ext cx="736991" cy="737057"/>
            </a:xfrm>
            <a:custGeom>
              <a:rect b="b" l="l" r="r" t="t"/>
              <a:pathLst>
                <a:path extrusionOk="0" fill="none" h="11138" w="11137">
                  <a:moveTo>
                    <a:pt x="11137" y="5569"/>
                  </a:moveTo>
                  <a:cubicBezTo>
                    <a:pt x="11137" y="8644"/>
                    <a:pt x="8644" y="11138"/>
                    <a:pt x="5568" y="11138"/>
                  </a:cubicBezTo>
                  <a:cubicBezTo>
                    <a:pt x="2493" y="11138"/>
                    <a:pt x="0" y="8644"/>
                    <a:pt x="0" y="5569"/>
                  </a:cubicBezTo>
                  <a:cubicBezTo>
                    <a:pt x="0" y="2493"/>
                    <a:pt x="2493" y="0"/>
                    <a:pt x="5568" y="0"/>
                  </a:cubicBezTo>
                  <a:cubicBezTo>
                    <a:pt x="8644" y="0"/>
                    <a:pt x="11137" y="2493"/>
                    <a:pt x="11137" y="5569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098518" y="3210558"/>
              <a:ext cx="596634" cy="596634"/>
            </a:xfrm>
            <a:custGeom>
              <a:rect b="b" l="l" r="r" t="t"/>
              <a:pathLst>
                <a:path extrusionOk="0" h="9016" w="9016">
                  <a:moveTo>
                    <a:pt x="4507" y="1"/>
                  </a:moveTo>
                  <a:cubicBezTo>
                    <a:pt x="2019" y="1"/>
                    <a:pt x="0" y="2019"/>
                    <a:pt x="0" y="4508"/>
                  </a:cubicBezTo>
                  <a:cubicBezTo>
                    <a:pt x="0" y="6997"/>
                    <a:pt x="2019" y="9015"/>
                    <a:pt x="4507" y="9015"/>
                  </a:cubicBezTo>
                  <a:cubicBezTo>
                    <a:pt x="6996" y="9015"/>
                    <a:pt x="9015" y="6997"/>
                    <a:pt x="9015" y="4508"/>
                  </a:cubicBezTo>
                  <a:cubicBezTo>
                    <a:pt x="9015" y="2019"/>
                    <a:pt x="6996" y="1"/>
                    <a:pt x="4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1"/>
          <p:cNvGrpSpPr/>
          <p:nvPr/>
        </p:nvGrpSpPr>
        <p:grpSpPr>
          <a:xfrm>
            <a:off x="2944462" y="2021037"/>
            <a:ext cx="737057" cy="737057"/>
            <a:chOff x="2944463" y="2132437"/>
            <a:chExt cx="737057" cy="737057"/>
          </a:xfrm>
        </p:grpSpPr>
        <p:sp>
          <p:nvSpPr>
            <p:cNvPr id="828" name="Google Shape;828;p21"/>
            <p:cNvSpPr/>
            <p:nvPr/>
          </p:nvSpPr>
          <p:spPr>
            <a:xfrm>
              <a:off x="2944463" y="2132437"/>
              <a:ext cx="737057" cy="737057"/>
            </a:xfrm>
            <a:custGeom>
              <a:rect b="b" l="l" r="r" t="t"/>
              <a:pathLst>
                <a:path extrusionOk="0" h="11138" w="11138">
                  <a:moveTo>
                    <a:pt x="5569" y="0"/>
                  </a:moveTo>
                  <a:cubicBezTo>
                    <a:pt x="2493" y="0"/>
                    <a:pt x="0" y="2494"/>
                    <a:pt x="0" y="5569"/>
                  </a:cubicBezTo>
                  <a:cubicBezTo>
                    <a:pt x="0" y="8645"/>
                    <a:pt x="2493" y="11138"/>
                    <a:pt x="5569" y="11138"/>
                  </a:cubicBezTo>
                  <a:cubicBezTo>
                    <a:pt x="8644" y="11138"/>
                    <a:pt x="11138" y="8645"/>
                    <a:pt x="11138" y="5569"/>
                  </a:cubicBezTo>
                  <a:cubicBezTo>
                    <a:pt x="11138" y="2494"/>
                    <a:pt x="8644" y="0"/>
                    <a:pt x="5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2944463" y="2132437"/>
              <a:ext cx="737057" cy="737057"/>
            </a:xfrm>
            <a:custGeom>
              <a:rect b="b" l="l" r="r" t="t"/>
              <a:pathLst>
                <a:path extrusionOk="0" fill="none" h="11138" w="11138">
                  <a:moveTo>
                    <a:pt x="11138" y="5569"/>
                  </a:moveTo>
                  <a:cubicBezTo>
                    <a:pt x="11138" y="8645"/>
                    <a:pt x="8644" y="11138"/>
                    <a:pt x="5569" y="11138"/>
                  </a:cubicBezTo>
                  <a:cubicBezTo>
                    <a:pt x="2493" y="11138"/>
                    <a:pt x="0" y="8645"/>
                    <a:pt x="0" y="5569"/>
                  </a:cubicBezTo>
                  <a:cubicBezTo>
                    <a:pt x="0" y="2494"/>
                    <a:pt x="2493" y="0"/>
                    <a:pt x="5569" y="0"/>
                  </a:cubicBezTo>
                  <a:cubicBezTo>
                    <a:pt x="8644" y="0"/>
                    <a:pt x="11138" y="2494"/>
                    <a:pt x="11138" y="5569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014674" y="2202715"/>
              <a:ext cx="596634" cy="596634"/>
            </a:xfrm>
            <a:custGeom>
              <a:rect b="b" l="l" r="r" t="t"/>
              <a:pathLst>
                <a:path extrusionOk="0" h="9016" w="9016">
                  <a:moveTo>
                    <a:pt x="4508" y="0"/>
                  </a:moveTo>
                  <a:cubicBezTo>
                    <a:pt x="2019" y="0"/>
                    <a:pt x="1" y="2018"/>
                    <a:pt x="1" y="4507"/>
                  </a:cubicBezTo>
                  <a:cubicBezTo>
                    <a:pt x="1" y="6996"/>
                    <a:pt x="2019" y="9015"/>
                    <a:pt x="4508" y="9015"/>
                  </a:cubicBezTo>
                  <a:cubicBezTo>
                    <a:pt x="6997" y="9015"/>
                    <a:pt x="9015" y="6996"/>
                    <a:pt x="9015" y="4507"/>
                  </a:cubicBezTo>
                  <a:cubicBezTo>
                    <a:pt x="9015" y="2018"/>
                    <a:pt x="6997" y="0"/>
                    <a:pt x="4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3616825" y="4315425"/>
            <a:ext cx="1910400" cy="4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1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3866344" y="1446507"/>
            <a:ext cx="344110" cy="344242"/>
          </a:xfrm>
          <a:custGeom>
            <a:rect b="b" l="l" r="r" t="t"/>
            <a:pathLst>
              <a:path extrusionOk="0" h="5202" w="5200">
                <a:moveTo>
                  <a:pt x="1808" y="1"/>
                </a:moveTo>
                <a:lnTo>
                  <a:pt x="1808" y="1810"/>
                </a:lnTo>
                <a:lnTo>
                  <a:pt x="0" y="1810"/>
                </a:lnTo>
                <a:lnTo>
                  <a:pt x="0" y="3393"/>
                </a:lnTo>
                <a:lnTo>
                  <a:pt x="1808" y="3393"/>
                </a:lnTo>
                <a:lnTo>
                  <a:pt x="1808" y="5201"/>
                </a:lnTo>
                <a:lnTo>
                  <a:pt x="3391" y="5201"/>
                </a:lnTo>
                <a:lnTo>
                  <a:pt x="3391" y="3393"/>
                </a:lnTo>
                <a:lnTo>
                  <a:pt x="5200" y="3393"/>
                </a:lnTo>
                <a:lnTo>
                  <a:pt x="5200" y="1810"/>
                </a:lnTo>
                <a:lnTo>
                  <a:pt x="3391" y="1810"/>
                </a:lnTo>
                <a:lnTo>
                  <a:pt x="33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4902246" y="1418515"/>
            <a:ext cx="400293" cy="400226"/>
          </a:xfrm>
          <a:custGeom>
            <a:rect b="b" l="l" r="r" t="t"/>
            <a:pathLst>
              <a:path extrusionOk="0" h="6048" w="6049">
                <a:moveTo>
                  <a:pt x="1888" y="2154"/>
                </a:moveTo>
                <a:cubicBezTo>
                  <a:pt x="1603" y="2154"/>
                  <a:pt x="1370" y="2386"/>
                  <a:pt x="1370" y="2672"/>
                </a:cubicBezTo>
                <a:cubicBezTo>
                  <a:pt x="1370" y="2958"/>
                  <a:pt x="1603" y="3191"/>
                  <a:pt x="1888" y="3191"/>
                </a:cubicBezTo>
                <a:cubicBezTo>
                  <a:pt x="2175" y="3191"/>
                  <a:pt x="2407" y="2958"/>
                  <a:pt x="2407" y="2672"/>
                </a:cubicBezTo>
                <a:cubicBezTo>
                  <a:pt x="2407" y="2386"/>
                  <a:pt x="2175" y="2154"/>
                  <a:pt x="1888" y="2154"/>
                </a:cubicBezTo>
                <a:close/>
                <a:moveTo>
                  <a:pt x="4160" y="2154"/>
                </a:moveTo>
                <a:cubicBezTo>
                  <a:pt x="3874" y="2154"/>
                  <a:pt x="3642" y="2386"/>
                  <a:pt x="3642" y="2672"/>
                </a:cubicBezTo>
                <a:cubicBezTo>
                  <a:pt x="3642" y="2958"/>
                  <a:pt x="3874" y="3191"/>
                  <a:pt x="4160" y="3191"/>
                </a:cubicBezTo>
                <a:cubicBezTo>
                  <a:pt x="4446" y="3191"/>
                  <a:pt x="4678" y="2958"/>
                  <a:pt x="4678" y="2672"/>
                </a:cubicBezTo>
                <a:cubicBezTo>
                  <a:pt x="4678" y="2386"/>
                  <a:pt x="4446" y="2154"/>
                  <a:pt x="4160" y="2154"/>
                </a:cubicBezTo>
                <a:close/>
                <a:moveTo>
                  <a:pt x="1714" y="4006"/>
                </a:moveTo>
                <a:cubicBezTo>
                  <a:pt x="1804" y="4602"/>
                  <a:pt x="2355" y="5058"/>
                  <a:pt x="3024" y="5058"/>
                </a:cubicBezTo>
                <a:cubicBezTo>
                  <a:pt x="3693" y="5058"/>
                  <a:pt x="4245" y="4602"/>
                  <a:pt x="4336" y="4006"/>
                </a:cubicBezTo>
                <a:close/>
                <a:moveTo>
                  <a:pt x="3024" y="429"/>
                </a:moveTo>
                <a:cubicBezTo>
                  <a:pt x="3742" y="429"/>
                  <a:pt x="4389" y="719"/>
                  <a:pt x="4859" y="1189"/>
                </a:cubicBezTo>
                <a:cubicBezTo>
                  <a:pt x="5329" y="1659"/>
                  <a:pt x="5619" y="2307"/>
                  <a:pt x="5620" y="3024"/>
                </a:cubicBezTo>
                <a:cubicBezTo>
                  <a:pt x="5619" y="3742"/>
                  <a:pt x="5329" y="4389"/>
                  <a:pt x="4859" y="4859"/>
                </a:cubicBezTo>
                <a:cubicBezTo>
                  <a:pt x="4389" y="5329"/>
                  <a:pt x="3742" y="5619"/>
                  <a:pt x="3024" y="5619"/>
                </a:cubicBezTo>
                <a:cubicBezTo>
                  <a:pt x="2307" y="5619"/>
                  <a:pt x="1659" y="5329"/>
                  <a:pt x="1189" y="4859"/>
                </a:cubicBezTo>
                <a:cubicBezTo>
                  <a:pt x="719" y="4389"/>
                  <a:pt x="429" y="3742"/>
                  <a:pt x="429" y="3024"/>
                </a:cubicBezTo>
                <a:cubicBezTo>
                  <a:pt x="429" y="2307"/>
                  <a:pt x="719" y="1659"/>
                  <a:pt x="1189" y="1189"/>
                </a:cubicBezTo>
                <a:cubicBezTo>
                  <a:pt x="1659" y="719"/>
                  <a:pt x="2307" y="429"/>
                  <a:pt x="3024" y="429"/>
                </a:cubicBezTo>
                <a:close/>
                <a:moveTo>
                  <a:pt x="3024" y="0"/>
                </a:moveTo>
                <a:cubicBezTo>
                  <a:pt x="1355" y="0"/>
                  <a:pt x="0" y="1354"/>
                  <a:pt x="0" y="3024"/>
                </a:cubicBezTo>
                <a:cubicBezTo>
                  <a:pt x="0" y="4694"/>
                  <a:pt x="1355" y="6048"/>
                  <a:pt x="3024" y="6048"/>
                </a:cubicBezTo>
                <a:cubicBezTo>
                  <a:pt x="4694" y="6048"/>
                  <a:pt x="6049" y="4694"/>
                  <a:pt x="6049" y="3024"/>
                </a:cubicBezTo>
                <a:cubicBezTo>
                  <a:pt x="6049" y="1354"/>
                  <a:pt x="4694" y="0"/>
                  <a:pt x="3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21"/>
          <p:cNvGrpSpPr/>
          <p:nvPr/>
        </p:nvGrpSpPr>
        <p:grpSpPr>
          <a:xfrm>
            <a:off x="5587883" y="2231010"/>
            <a:ext cx="457534" cy="257751"/>
            <a:chOff x="5587883" y="2231010"/>
            <a:chExt cx="457534" cy="257751"/>
          </a:xfrm>
        </p:grpSpPr>
        <p:sp>
          <p:nvSpPr>
            <p:cNvPr id="836" name="Google Shape;836;p21"/>
            <p:cNvSpPr/>
            <p:nvPr/>
          </p:nvSpPr>
          <p:spPr>
            <a:xfrm>
              <a:off x="5610052" y="2348537"/>
              <a:ext cx="324522" cy="61146"/>
            </a:xfrm>
            <a:custGeom>
              <a:rect b="b" l="l" r="r" t="t"/>
              <a:pathLst>
                <a:path extrusionOk="0" h="924" w="4904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lnTo>
                    <a:pt x="0" y="923"/>
                  </a:lnTo>
                  <a:lnTo>
                    <a:pt x="4904" y="923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587883" y="2427417"/>
              <a:ext cx="457534" cy="30043"/>
            </a:xfrm>
            <a:custGeom>
              <a:rect b="b" l="l" r="r" t="t"/>
              <a:pathLst>
                <a:path extrusionOk="0" h="454" w="6914">
                  <a:moveTo>
                    <a:pt x="0" y="0"/>
                  </a:moveTo>
                  <a:lnTo>
                    <a:pt x="0" y="453"/>
                  </a:lnTo>
                  <a:lnTo>
                    <a:pt x="6914" y="453"/>
                  </a:lnTo>
                  <a:lnTo>
                    <a:pt x="6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956742" y="2231010"/>
              <a:ext cx="66572" cy="178672"/>
            </a:xfrm>
            <a:custGeom>
              <a:rect b="b" l="l" r="r" t="t"/>
              <a:pathLst>
                <a:path extrusionOk="0" h="2700" w="1006">
                  <a:moveTo>
                    <a:pt x="93" y="0"/>
                  </a:moveTo>
                  <a:cubicBezTo>
                    <a:pt x="41" y="0"/>
                    <a:pt x="0" y="42"/>
                    <a:pt x="0" y="93"/>
                  </a:cubicBezTo>
                  <a:lnTo>
                    <a:pt x="0" y="2699"/>
                  </a:lnTo>
                  <a:lnTo>
                    <a:pt x="1005" y="269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610052" y="2457394"/>
              <a:ext cx="24154" cy="31367"/>
            </a:xfrm>
            <a:custGeom>
              <a:rect b="b" l="l" r="r" t="t"/>
              <a:pathLst>
                <a:path extrusionOk="0" h="474" w="365">
                  <a:moveTo>
                    <a:pt x="0" y="0"/>
                  </a:moveTo>
                  <a:lnTo>
                    <a:pt x="0" y="473"/>
                  </a:lnTo>
                  <a:lnTo>
                    <a:pt x="364" y="47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5999094" y="2457394"/>
              <a:ext cx="24220" cy="31367"/>
            </a:xfrm>
            <a:custGeom>
              <a:rect b="b" l="l" r="r" t="t"/>
              <a:pathLst>
                <a:path extrusionOk="0" h="474" w="366">
                  <a:moveTo>
                    <a:pt x="0" y="0"/>
                  </a:moveTo>
                  <a:lnTo>
                    <a:pt x="0" y="473"/>
                  </a:lnTo>
                  <a:lnTo>
                    <a:pt x="365" y="47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843384" y="2293744"/>
              <a:ext cx="75439" cy="34279"/>
            </a:xfrm>
            <a:custGeom>
              <a:rect b="b" l="l" r="r" t="t"/>
              <a:pathLst>
                <a:path extrusionOk="0" h="518" w="114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1"/>
                    <a:pt x="117" y="517"/>
                    <a:pt x="260" y="517"/>
                  </a:cubicBezTo>
                  <a:lnTo>
                    <a:pt x="881" y="517"/>
                  </a:lnTo>
                  <a:cubicBezTo>
                    <a:pt x="1023" y="517"/>
                    <a:pt x="1140" y="401"/>
                    <a:pt x="1140" y="259"/>
                  </a:cubicBezTo>
                  <a:cubicBezTo>
                    <a:pt x="1140" y="116"/>
                    <a:pt x="102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673977" y="2293744"/>
              <a:ext cx="145519" cy="34279"/>
            </a:xfrm>
            <a:custGeom>
              <a:rect b="b" l="l" r="r" t="t"/>
              <a:pathLst>
                <a:path extrusionOk="0" h="518" w="2199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1"/>
                    <a:pt x="117" y="517"/>
                    <a:pt x="259" y="517"/>
                  </a:cubicBezTo>
                  <a:lnTo>
                    <a:pt x="1940" y="517"/>
                  </a:lnTo>
                  <a:cubicBezTo>
                    <a:pt x="2082" y="517"/>
                    <a:pt x="2199" y="401"/>
                    <a:pt x="2199" y="259"/>
                  </a:cubicBezTo>
                  <a:cubicBezTo>
                    <a:pt x="2199" y="116"/>
                    <a:pt x="2082" y="0"/>
                    <a:pt x="1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5532627" y="3285970"/>
            <a:ext cx="438210" cy="223010"/>
            <a:chOff x="5532627" y="3285970"/>
            <a:chExt cx="438210" cy="223010"/>
          </a:xfrm>
        </p:grpSpPr>
        <p:sp>
          <p:nvSpPr>
            <p:cNvPr id="844" name="Google Shape;844;p21"/>
            <p:cNvSpPr/>
            <p:nvPr/>
          </p:nvSpPr>
          <p:spPr>
            <a:xfrm>
              <a:off x="5651477" y="3381990"/>
              <a:ext cx="200576" cy="31036"/>
            </a:xfrm>
            <a:custGeom>
              <a:rect b="b" l="l" r="r" t="t"/>
              <a:pathLst>
                <a:path extrusionOk="0" h="469" w="3031">
                  <a:moveTo>
                    <a:pt x="0" y="0"/>
                  </a:moveTo>
                  <a:lnTo>
                    <a:pt x="0" y="468"/>
                  </a:lnTo>
                  <a:lnTo>
                    <a:pt x="3030" y="468"/>
                  </a:lnTo>
                  <a:lnTo>
                    <a:pt x="3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601383" y="3285970"/>
              <a:ext cx="50161" cy="223010"/>
            </a:xfrm>
            <a:custGeom>
              <a:rect b="b" l="l" r="r" t="t"/>
              <a:pathLst>
                <a:path extrusionOk="0" h="3370" w="758">
                  <a:moveTo>
                    <a:pt x="0" y="1"/>
                  </a:moveTo>
                  <a:lnTo>
                    <a:pt x="0" y="3369"/>
                  </a:lnTo>
                  <a:lnTo>
                    <a:pt x="757" y="3369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32627" y="3332689"/>
              <a:ext cx="50161" cy="129571"/>
            </a:xfrm>
            <a:custGeom>
              <a:rect b="b" l="l" r="r" t="t"/>
              <a:pathLst>
                <a:path extrusionOk="0" h="1958" w="758">
                  <a:moveTo>
                    <a:pt x="0" y="0"/>
                  </a:moveTo>
                  <a:lnTo>
                    <a:pt x="0" y="1958"/>
                  </a:lnTo>
                  <a:lnTo>
                    <a:pt x="757" y="19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851987" y="3285970"/>
              <a:ext cx="50161" cy="223010"/>
            </a:xfrm>
            <a:custGeom>
              <a:rect b="b" l="l" r="r" t="t"/>
              <a:pathLst>
                <a:path extrusionOk="0" h="3370" w="758">
                  <a:moveTo>
                    <a:pt x="0" y="1"/>
                  </a:moveTo>
                  <a:lnTo>
                    <a:pt x="0" y="3369"/>
                  </a:lnTo>
                  <a:lnTo>
                    <a:pt x="757" y="3369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5920743" y="3332689"/>
              <a:ext cx="50094" cy="129571"/>
            </a:xfrm>
            <a:custGeom>
              <a:rect b="b" l="l" r="r" t="t"/>
              <a:pathLst>
                <a:path extrusionOk="0" h="1958" w="757">
                  <a:moveTo>
                    <a:pt x="0" y="0"/>
                  </a:moveTo>
                  <a:lnTo>
                    <a:pt x="0" y="1958"/>
                  </a:lnTo>
                  <a:lnTo>
                    <a:pt x="756" y="1958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21"/>
          <p:cNvSpPr txBox="1"/>
          <p:nvPr/>
        </p:nvSpPr>
        <p:spPr>
          <a:xfrm>
            <a:off x="5657750" y="1404700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1"/>
          <p:cNvSpPr txBox="1"/>
          <p:nvPr/>
        </p:nvSpPr>
        <p:spPr>
          <a:xfrm>
            <a:off x="6385226" y="2182713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1"/>
          <p:cNvSpPr txBox="1"/>
          <p:nvPr/>
        </p:nvSpPr>
        <p:spPr>
          <a:xfrm>
            <a:off x="6301824" y="3190625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1"/>
          <p:cNvSpPr txBox="1"/>
          <p:nvPr/>
        </p:nvSpPr>
        <p:spPr>
          <a:xfrm>
            <a:off x="1114750" y="1404700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1"/>
          <p:cNvSpPr txBox="1"/>
          <p:nvPr/>
        </p:nvSpPr>
        <p:spPr>
          <a:xfrm>
            <a:off x="389243" y="2185738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1"/>
          <p:cNvSpPr txBox="1"/>
          <p:nvPr/>
        </p:nvSpPr>
        <p:spPr>
          <a:xfrm>
            <a:off x="472644" y="3191825"/>
            <a:ext cx="236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1"/>
          <p:cNvSpPr txBox="1"/>
          <p:nvPr/>
        </p:nvSpPr>
        <p:spPr>
          <a:xfrm>
            <a:off x="3737063" y="4416175"/>
            <a:ext cx="1669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1"/>
          <p:cNvSpPr/>
          <p:nvPr/>
        </p:nvSpPr>
        <p:spPr>
          <a:xfrm>
            <a:off x="3208900" y="3252850"/>
            <a:ext cx="375799" cy="289253"/>
          </a:xfrm>
          <a:custGeom>
            <a:rect b="b" l="l" r="r" t="t"/>
            <a:pathLst>
              <a:path extrusionOk="0" h="2230" w="2897">
                <a:moveTo>
                  <a:pt x="1828" y="124"/>
                </a:moveTo>
                <a:lnTo>
                  <a:pt x="1828" y="377"/>
                </a:lnTo>
                <a:lnTo>
                  <a:pt x="1069" y="377"/>
                </a:lnTo>
                <a:lnTo>
                  <a:pt x="1069" y="124"/>
                </a:lnTo>
                <a:close/>
                <a:moveTo>
                  <a:pt x="1589" y="880"/>
                </a:moveTo>
                <a:lnTo>
                  <a:pt x="1589" y="1163"/>
                </a:lnTo>
                <a:lnTo>
                  <a:pt x="1871" y="1163"/>
                </a:lnTo>
                <a:lnTo>
                  <a:pt x="1871" y="1445"/>
                </a:lnTo>
                <a:lnTo>
                  <a:pt x="1589" y="1445"/>
                </a:lnTo>
                <a:lnTo>
                  <a:pt x="1589" y="1727"/>
                </a:lnTo>
                <a:lnTo>
                  <a:pt x="1307" y="1727"/>
                </a:lnTo>
                <a:lnTo>
                  <a:pt x="1307" y="1445"/>
                </a:lnTo>
                <a:lnTo>
                  <a:pt x="1025" y="1445"/>
                </a:lnTo>
                <a:lnTo>
                  <a:pt x="1025" y="1163"/>
                </a:lnTo>
                <a:lnTo>
                  <a:pt x="1307" y="1163"/>
                </a:lnTo>
                <a:lnTo>
                  <a:pt x="1307" y="880"/>
                </a:lnTo>
                <a:close/>
                <a:moveTo>
                  <a:pt x="947" y="0"/>
                </a:moveTo>
                <a:lnTo>
                  <a:pt x="947" y="377"/>
                </a:lnTo>
                <a:lnTo>
                  <a:pt x="0" y="377"/>
                </a:lnTo>
                <a:lnTo>
                  <a:pt x="0" y="2230"/>
                </a:lnTo>
                <a:lnTo>
                  <a:pt x="2896" y="2230"/>
                </a:lnTo>
                <a:lnTo>
                  <a:pt x="2896" y="377"/>
                </a:lnTo>
                <a:lnTo>
                  <a:pt x="1950" y="377"/>
                </a:lnTo>
                <a:lnTo>
                  <a:pt x="19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3239187" y="2176836"/>
            <a:ext cx="147630" cy="425472"/>
          </a:xfrm>
          <a:custGeom>
            <a:rect b="b" l="l" r="r" t="t"/>
            <a:pathLst>
              <a:path extrusionOk="0" h="4104" w="1424">
                <a:moveTo>
                  <a:pt x="384" y="0"/>
                </a:moveTo>
                <a:lnTo>
                  <a:pt x="384" y="316"/>
                </a:lnTo>
                <a:lnTo>
                  <a:pt x="464" y="316"/>
                </a:lnTo>
                <a:lnTo>
                  <a:pt x="464" y="420"/>
                </a:lnTo>
                <a:cubicBezTo>
                  <a:pt x="205" y="438"/>
                  <a:pt x="0" y="654"/>
                  <a:pt x="0" y="917"/>
                </a:cubicBezTo>
                <a:lnTo>
                  <a:pt x="0" y="1176"/>
                </a:lnTo>
                <a:lnTo>
                  <a:pt x="1423" y="1176"/>
                </a:lnTo>
                <a:lnTo>
                  <a:pt x="1423" y="917"/>
                </a:lnTo>
                <a:cubicBezTo>
                  <a:pt x="1423" y="654"/>
                  <a:pt x="1218" y="438"/>
                  <a:pt x="959" y="420"/>
                </a:cubicBezTo>
                <a:lnTo>
                  <a:pt x="959" y="316"/>
                </a:lnTo>
                <a:lnTo>
                  <a:pt x="1038" y="316"/>
                </a:lnTo>
                <a:lnTo>
                  <a:pt x="1038" y="0"/>
                </a:lnTo>
                <a:close/>
                <a:moveTo>
                  <a:pt x="0" y="1311"/>
                </a:moveTo>
                <a:lnTo>
                  <a:pt x="0" y="2145"/>
                </a:lnTo>
                <a:lnTo>
                  <a:pt x="1423" y="2145"/>
                </a:lnTo>
                <a:lnTo>
                  <a:pt x="1423" y="1311"/>
                </a:lnTo>
                <a:close/>
                <a:moveTo>
                  <a:pt x="0" y="2280"/>
                </a:moveTo>
                <a:lnTo>
                  <a:pt x="0" y="4103"/>
                </a:lnTo>
                <a:lnTo>
                  <a:pt x="1423" y="4103"/>
                </a:lnTo>
                <a:lnTo>
                  <a:pt x="1423" y="2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2"/>
          <p:cNvSpPr/>
          <p:nvPr/>
        </p:nvSpPr>
        <p:spPr>
          <a:xfrm>
            <a:off x="5163654" y="4135344"/>
            <a:ext cx="174584" cy="314646"/>
          </a:xfrm>
          <a:custGeom>
            <a:rect b="b" l="l" r="r" t="t"/>
            <a:pathLst>
              <a:path extrusionOk="0" h="3035" w="1684">
                <a:moveTo>
                  <a:pt x="357" y="1"/>
                </a:moveTo>
                <a:cubicBezTo>
                  <a:pt x="249" y="684"/>
                  <a:pt x="1" y="1509"/>
                  <a:pt x="134" y="1537"/>
                </a:cubicBezTo>
                <a:cubicBezTo>
                  <a:pt x="138" y="1538"/>
                  <a:pt x="142" y="1539"/>
                  <a:pt x="146" y="1539"/>
                </a:cubicBezTo>
                <a:cubicBezTo>
                  <a:pt x="322" y="1539"/>
                  <a:pt x="709" y="814"/>
                  <a:pt x="709" y="814"/>
                </a:cubicBezTo>
                <a:cubicBezTo>
                  <a:pt x="894" y="1244"/>
                  <a:pt x="740" y="3035"/>
                  <a:pt x="1152" y="3035"/>
                </a:cubicBezTo>
                <a:cubicBezTo>
                  <a:pt x="1190" y="3035"/>
                  <a:pt x="1234" y="3019"/>
                  <a:pt x="1283" y="2985"/>
                </a:cubicBezTo>
                <a:cubicBezTo>
                  <a:pt x="1684" y="2707"/>
                  <a:pt x="1641" y="1129"/>
                  <a:pt x="1590" y="1"/>
                </a:cubicBezTo>
                <a:close/>
              </a:path>
            </a:pathLst>
          </a:custGeom>
          <a:solidFill>
            <a:srgbClr val="7E6C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2"/>
          <p:cNvSpPr/>
          <p:nvPr/>
        </p:nvSpPr>
        <p:spPr>
          <a:xfrm>
            <a:off x="3888707" y="4135344"/>
            <a:ext cx="174584" cy="314646"/>
          </a:xfrm>
          <a:custGeom>
            <a:rect b="b" l="l" r="r" t="t"/>
            <a:pathLst>
              <a:path extrusionOk="0" h="3035" w="1684">
                <a:moveTo>
                  <a:pt x="95" y="1"/>
                </a:moveTo>
                <a:cubicBezTo>
                  <a:pt x="43" y="1129"/>
                  <a:pt x="0" y="2707"/>
                  <a:pt x="400" y="2985"/>
                </a:cubicBezTo>
                <a:cubicBezTo>
                  <a:pt x="450" y="3019"/>
                  <a:pt x="493" y="3035"/>
                  <a:pt x="532" y="3035"/>
                </a:cubicBezTo>
                <a:cubicBezTo>
                  <a:pt x="944" y="3035"/>
                  <a:pt x="790" y="1244"/>
                  <a:pt x="976" y="814"/>
                </a:cubicBezTo>
                <a:cubicBezTo>
                  <a:pt x="976" y="814"/>
                  <a:pt x="1362" y="1539"/>
                  <a:pt x="1537" y="1539"/>
                </a:cubicBezTo>
                <a:cubicBezTo>
                  <a:pt x="1542" y="1539"/>
                  <a:pt x="1546" y="1538"/>
                  <a:pt x="1549" y="1537"/>
                </a:cubicBezTo>
                <a:cubicBezTo>
                  <a:pt x="1684" y="1509"/>
                  <a:pt x="1436" y="684"/>
                  <a:pt x="1327" y="1"/>
                </a:cubicBezTo>
                <a:close/>
              </a:path>
            </a:pathLst>
          </a:custGeom>
          <a:solidFill>
            <a:srgbClr val="7E6C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22"/>
          <p:cNvGrpSpPr/>
          <p:nvPr/>
        </p:nvGrpSpPr>
        <p:grpSpPr>
          <a:xfrm>
            <a:off x="2684776" y="1455637"/>
            <a:ext cx="3773117" cy="835289"/>
            <a:chOff x="2684776" y="1455637"/>
            <a:chExt cx="3773117" cy="835289"/>
          </a:xfrm>
        </p:grpSpPr>
        <p:sp>
          <p:nvSpPr>
            <p:cNvPr id="865" name="Google Shape;865;p22"/>
            <p:cNvSpPr/>
            <p:nvPr/>
          </p:nvSpPr>
          <p:spPr>
            <a:xfrm>
              <a:off x="3412996" y="1809162"/>
              <a:ext cx="893275" cy="9710"/>
            </a:xfrm>
            <a:custGeom>
              <a:rect b="b" l="l" r="r" t="t"/>
              <a:pathLst>
                <a:path extrusionOk="0" fill="none" h="1" w="7652">
                  <a:moveTo>
                    <a:pt x="1" y="1"/>
                  </a:moveTo>
                  <a:lnTo>
                    <a:pt x="7651" y="1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934748" y="1813965"/>
              <a:ext cx="794131" cy="104"/>
            </a:xfrm>
            <a:custGeom>
              <a:rect b="b" l="l" r="r" t="t"/>
              <a:pathLst>
                <a:path extrusionOk="0" fill="none" h="1" w="7660">
                  <a:moveTo>
                    <a:pt x="766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4278614" y="1455637"/>
              <a:ext cx="670865" cy="835289"/>
            </a:xfrm>
            <a:custGeom>
              <a:rect b="b" l="l" r="r" t="t"/>
              <a:pathLst>
                <a:path extrusionOk="0" h="8057" w="6471">
                  <a:moveTo>
                    <a:pt x="3230" y="1"/>
                  </a:moveTo>
                  <a:cubicBezTo>
                    <a:pt x="1759" y="1"/>
                    <a:pt x="548" y="1437"/>
                    <a:pt x="377" y="3290"/>
                  </a:cubicBezTo>
                  <a:cubicBezTo>
                    <a:pt x="370" y="3289"/>
                    <a:pt x="363" y="3286"/>
                    <a:pt x="355" y="3286"/>
                  </a:cubicBezTo>
                  <a:cubicBezTo>
                    <a:pt x="159" y="3286"/>
                    <a:pt x="0" y="3511"/>
                    <a:pt x="0" y="3788"/>
                  </a:cubicBezTo>
                  <a:cubicBezTo>
                    <a:pt x="0" y="4066"/>
                    <a:pt x="159" y="4290"/>
                    <a:pt x="355" y="4290"/>
                  </a:cubicBezTo>
                  <a:cubicBezTo>
                    <a:pt x="367" y="4290"/>
                    <a:pt x="376" y="4287"/>
                    <a:pt x="387" y="4286"/>
                  </a:cubicBezTo>
                  <a:cubicBezTo>
                    <a:pt x="521" y="5470"/>
                    <a:pt x="1082" y="6473"/>
                    <a:pt x="1860" y="7023"/>
                  </a:cubicBezTo>
                  <a:cubicBezTo>
                    <a:pt x="1818" y="7318"/>
                    <a:pt x="1723" y="7726"/>
                    <a:pt x="1512" y="8057"/>
                  </a:cubicBezTo>
                  <a:lnTo>
                    <a:pt x="4947" y="8057"/>
                  </a:lnTo>
                  <a:cubicBezTo>
                    <a:pt x="4737" y="7726"/>
                    <a:pt x="4642" y="7318"/>
                    <a:pt x="4601" y="7023"/>
                  </a:cubicBezTo>
                  <a:cubicBezTo>
                    <a:pt x="5379" y="6473"/>
                    <a:pt x="5940" y="5469"/>
                    <a:pt x="6073" y="4284"/>
                  </a:cubicBezTo>
                  <a:cubicBezTo>
                    <a:pt x="6087" y="4287"/>
                    <a:pt x="6101" y="4290"/>
                    <a:pt x="6115" y="4290"/>
                  </a:cubicBezTo>
                  <a:cubicBezTo>
                    <a:pt x="6311" y="4290"/>
                    <a:pt x="6471" y="4066"/>
                    <a:pt x="6471" y="3788"/>
                  </a:cubicBezTo>
                  <a:cubicBezTo>
                    <a:pt x="6471" y="3511"/>
                    <a:pt x="6311" y="3286"/>
                    <a:pt x="6115" y="3286"/>
                  </a:cubicBezTo>
                  <a:cubicBezTo>
                    <a:pt x="6104" y="3286"/>
                    <a:pt x="6094" y="3290"/>
                    <a:pt x="6083" y="3291"/>
                  </a:cubicBezTo>
                  <a:cubicBezTo>
                    <a:pt x="5913" y="1438"/>
                    <a:pt x="4701" y="1"/>
                    <a:pt x="3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684776" y="1462362"/>
              <a:ext cx="729129" cy="729025"/>
            </a:xfrm>
            <a:custGeom>
              <a:rect b="b" l="l" r="r" t="t"/>
              <a:pathLst>
                <a:path extrusionOk="0" h="7032" w="7033">
                  <a:moveTo>
                    <a:pt x="3517" y="1"/>
                  </a:moveTo>
                  <a:cubicBezTo>
                    <a:pt x="1575" y="1"/>
                    <a:pt x="1" y="1575"/>
                    <a:pt x="1" y="3517"/>
                  </a:cubicBezTo>
                  <a:cubicBezTo>
                    <a:pt x="1" y="5458"/>
                    <a:pt x="1575" y="7032"/>
                    <a:pt x="3517" y="7032"/>
                  </a:cubicBezTo>
                  <a:cubicBezTo>
                    <a:pt x="5459" y="7032"/>
                    <a:pt x="7033" y="5458"/>
                    <a:pt x="7033" y="3517"/>
                  </a:cubicBezTo>
                  <a:cubicBezTo>
                    <a:pt x="7033" y="1575"/>
                    <a:pt x="5459" y="1"/>
                    <a:pt x="3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5728765" y="1462362"/>
              <a:ext cx="729129" cy="729129"/>
            </a:xfrm>
            <a:custGeom>
              <a:rect b="b" l="l" r="r" t="t"/>
              <a:pathLst>
                <a:path extrusionOk="0" h="7033" w="7033">
                  <a:moveTo>
                    <a:pt x="3517" y="0"/>
                  </a:moveTo>
                  <a:cubicBezTo>
                    <a:pt x="1575" y="0"/>
                    <a:pt x="1" y="1575"/>
                    <a:pt x="1" y="3516"/>
                  </a:cubicBezTo>
                  <a:cubicBezTo>
                    <a:pt x="1" y="5458"/>
                    <a:pt x="1575" y="7033"/>
                    <a:pt x="3517" y="7033"/>
                  </a:cubicBezTo>
                  <a:cubicBezTo>
                    <a:pt x="5458" y="7033"/>
                    <a:pt x="7033" y="5458"/>
                    <a:pt x="7033" y="3516"/>
                  </a:cubicBezTo>
                  <a:cubicBezTo>
                    <a:pt x="7033" y="1575"/>
                    <a:pt x="5458" y="0"/>
                    <a:pt x="3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2684776" y="3236075"/>
            <a:ext cx="3773117" cy="904750"/>
            <a:chOff x="2684776" y="3236075"/>
            <a:chExt cx="3773117" cy="904750"/>
          </a:xfrm>
        </p:grpSpPr>
        <p:sp>
          <p:nvSpPr>
            <p:cNvPr id="871" name="Google Shape;871;p22"/>
            <p:cNvSpPr/>
            <p:nvPr/>
          </p:nvSpPr>
          <p:spPr>
            <a:xfrm>
              <a:off x="5099481" y="3236075"/>
              <a:ext cx="229013" cy="904750"/>
            </a:xfrm>
            <a:custGeom>
              <a:rect b="b" l="l" r="r" t="t"/>
              <a:pathLst>
                <a:path extrusionOk="0" h="8727" w="2209">
                  <a:moveTo>
                    <a:pt x="0" y="0"/>
                  </a:moveTo>
                  <a:cubicBezTo>
                    <a:pt x="108" y="826"/>
                    <a:pt x="211" y="1581"/>
                    <a:pt x="280" y="1974"/>
                  </a:cubicBezTo>
                  <a:cubicBezTo>
                    <a:pt x="482" y="3132"/>
                    <a:pt x="1024" y="7548"/>
                    <a:pt x="1024" y="8236"/>
                  </a:cubicBezTo>
                  <a:cubicBezTo>
                    <a:pt x="1024" y="8379"/>
                    <a:pt x="1005" y="8548"/>
                    <a:pt x="976" y="8727"/>
                  </a:cubicBezTo>
                  <a:lnTo>
                    <a:pt x="2209" y="8727"/>
                  </a:lnTo>
                  <a:cubicBezTo>
                    <a:pt x="2186" y="8237"/>
                    <a:pt x="2162" y="7833"/>
                    <a:pt x="2172" y="7657"/>
                  </a:cubicBezTo>
                  <a:cubicBezTo>
                    <a:pt x="2206" y="7077"/>
                    <a:pt x="2172" y="2770"/>
                    <a:pt x="2172" y="1648"/>
                  </a:cubicBezTo>
                  <a:cubicBezTo>
                    <a:pt x="2172" y="1317"/>
                    <a:pt x="2140" y="723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123108" y="3236075"/>
              <a:ext cx="980742" cy="904750"/>
            </a:xfrm>
            <a:custGeom>
              <a:rect b="b" l="l" r="r" t="t"/>
              <a:pathLst>
                <a:path extrusionOk="0" h="8727" w="9460">
                  <a:moveTo>
                    <a:pt x="932" y="0"/>
                  </a:moveTo>
                  <a:cubicBezTo>
                    <a:pt x="1003" y="756"/>
                    <a:pt x="1044" y="1476"/>
                    <a:pt x="1012" y="1974"/>
                  </a:cubicBezTo>
                  <a:cubicBezTo>
                    <a:pt x="912" y="3548"/>
                    <a:pt x="22" y="6226"/>
                    <a:pt x="1" y="8727"/>
                  </a:cubicBezTo>
                  <a:lnTo>
                    <a:pt x="4676" y="8727"/>
                  </a:lnTo>
                  <a:cubicBezTo>
                    <a:pt x="4701" y="8142"/>
                    <a:pt x="4720" y="7607"/>
                    <a:pt x="4730" y="7150"/>
                  </a:cubicBezTo>
                  <a:cubicBezTo>
                    <a:pt x="4740" y="7607"/>
                    <a:pt x="4759" y="8142"/>
                    <a:pt x="4785" y="8727"/>
                  </a:cubicBezTo>
                  <a:lnTo>
                    <a:pt x="9460" y="8727"/>
                  </a:lnTo>
                  <a:cubicBezTo>
                    <a:pt x="9437" y="6436"/>
                    <a:pt x="8548" y="3546"/>
                    <a:pt x="8448" y="1974"/>
                  </a:cubicBezTo>
                  <a:cubicBezTo>
                    <a:pt x="8416" y="1476"/>
                    <a:pt x="8457" y="756"/>
                    <a:pt x="8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898453" y="3236075"/>
              <a:ext cx="229013" cy="904750"/>
            </a:xfrm>
            <a:custGeom>
              <a:rect b="b" l="l" r="r" t="t"/>
              <a:pathLst>
                <a:path extrusionOk="0" h="8727" w="2209">
                  <a:moveTo>
                    <a:pt x="118" y="0"/>
                  </a:moveTo>
                  <a:cubicBezTo>
                    <a:pt x="69" y="723"/>
                    <a:pt x="37" y="1317"/>
                    <a:pt x="37" y="1648"/>
                  </a:cubicBezTo>
                  <a:cubicBezTo>
                    <a:pt x="37" y="2770"/>
                    <a:pt x="3" y="7077"/>
                    <a:pt x="37" y="7657"/>
                  </a:cubicBezTo>
                  <a:cubicBezTo>
                    <a:pt x="47" y="7833"/>
                    <a:pt x="23" y="8237"/>
                    <a:pt x="1" y="8727"/>
                  </a:cubicBezTo>
                  <a:lnTo>
                    <a:pt x="1233" y="8727"/>
                  </a:lnTo>
                  <a:cubicBezTo>
                    <a:pt x="1205" y="8548"/>
                    <a:pt x="1186" y="8379"/>
                    <a:pt x="1186" y="8236"/>
                  </a:cubicBezTo>
                  <a:cubicBezTo>
                    <a:pt x="1186" y="7548"/>
                    <a:pt x="1726" y="3132"/>
                    <a:pt x="1929" y="1974"/>
                  </a:cubicBezTo>
                  <a:cubicBezTo>
                    <a:pt x="1998" y="1581"/>
                    <a:pt x="2102" y="826"/>
                    <a:pt x="2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684776" y="3324009"/>
              <a:ext cx="729129" cy="729129"/>
            </a:xfrm>
            <a:custGeom>
              <a:rect b="b" l="l" r="r" t="t"/>
              <a:pathLst>
                <a:path extrusionOk="0" h="7033" w="7033">
                  <a:moveTo>
                    <a:pt x="3517" y="0"/>
                  </a:moveTo>
                  <a:cubicBezTo>
                    <a:pt x="1575" y="0"/>
                    <a:pt x="1" y="1575"/>
                    <a:pt x="1" y="3516"/>
                  </a:cubicBezTo>
                  <a:cubicBezTo>
                    <a:pt x="1" y="5458"/>
                    <a:pt x="1575" y="7033"/>
                    <a:pt x="3517" y="7033"/>
                  </a:cubicBezTo>
                  <a:cubicBezTo>
                    <a:pt x="5459" y="7033"/>
                    <a:pt x="7033" y="5458"/>
                    <a:pt x="7033" y="3516"/>
                  </a:cubicBezTo>
                  <a:cubicBezTo>
                    <a:pt x="7033" y="1575"/>
                    <a:pt x="5459" y="0"/>
                    <a:pt x="3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728765" y="3324009"/>
              <a:ext cx="729129" cy="729129"/>
            </a:xfrm>
            <a:custGeom>
              <a:rect b="b" l="l" r="r" t="t"/>
              <a:pathLst>
                <a:path extrusionOk="0" h="7033" w="7033">
                  <a:moveTo>
                    <a:pt x="3517" y="0"/>
                  </a:moveTo>
                  <a:cubicBezTo>
                    <a:pt x="1575" y="0"/>
                    <a:pt x="1" y="1575"/>
                    <a:pt x="1" y="3517"/>
                  </a:cubicBezTo>
                  <a:cubicBezTo>
                    <a:pt x="1" y="5458"/>
                    <a:pt x="1575" y="7033"/>
                    <a:pt x="3517" y="7033"/>
                  </a:cubicBezTo>
                  <a:cubicBezTo>
                    <a:pt x="5458" y="7033"/>
                    <a:pt x="7033" y="5458"/>
                    <a:pt x="7033" y="3517"/>
                  </a:cubicBezTo>
                  <a:cubicBezTo>
                    <a:pt x="7033" y="1575"/>
                    <a:pt x="5458" y="0"/>
                    <a:pt x="3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413894" y="3706882"/>
              <a:ext cx="766036" cy="104"/>
            </a:xfrm>
            <a:custGeom>
              <a:rect b="b" l="l" r="r" t="t"/>
              <a:pathLst>
                <a:path extrusionOk="0" fill="none" h="1" w="7389">
                  <a:moveTo>
                    <a:pt x="0" y="1"/>
                  </a:moveTo>
                  <a:lnTo>
                    <a:pt x="7388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5003482" y="3706882"/>
              <a:ext cx="725396" cy="104"/>
            </a:xfrm>
            <a:custGeom>
              <a:rect b="b" l="l" r="r" t="t"/>
              <a:pathLst>
                <a:path extrusionOk="0" fill="none" h="1" w="6997">
                  <a:moveTo>
                    <a:pt x="0" y="1"/>
                  </a:moveTo>
                  <a:lnTo>
                    <a:pt x="6997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2"/>
          <p:cNvGrpSpPr/>
          <p:nvPr/>
        </p:nvGrpSpPr>
        <p:grpSpPr>
          <a:xfrm>
            <a:off x="2684776" y="2286041"/>
            <a:ext cx="3773117" cy="955757"/>
            <a:chOff x="2684776" y="2286041"/>
            <a:chExt cx="3773117" cy="955757"/>
          </a:xfrm>
        </p:grpSpPr>
        <p:sp>
          <p:nvSpPr>
            <p:cNvPr id="879" name="Google Shape;879;p22"/>
            <p:cNvSpPr/>
            <p:nvPr/>
          </p:nvSpPr>
          <p:spPr>
            <a:xfrm>
              <a:off x="3910271" y="2286041"/>
              <a:ext cx="1406421" cy="955757"/>
            </a:xfrm>
            <a:custGeom>
              <a:rect b="b" l="l" r="r" t="t"/>
              <a:pathLst>
                <a:path extrusionOk="0" h="9219" w="13566">
                  <a:moveTo>
                    <a:pt x="5065" y="1"/>
                  </a:moveTo>
                  <a:cubicBezTo>
                    <a:pt x="4929" y="216"/>
                    <a:pt x="4744" y="399"/>
                    <a:pt x="4491" y="495"/>
                  </a:cubicBezTo>
                  <a:cubicBezTo>
                    <a:pt x="3545" y="857"/>
                    <a:pt x="564" y="1436"/>
                    <a:pt x="429" y="3500"/>
                  </a:cubicBezTo>
                  <a:cubicBezTo>
                    <a:pt x="333" y="4970"/>
                    <a:pt x="116" y="7487"/>
                    <a:pt x="0" y="9219"/>
                  </a:cubicBezTo>
                  <a:lnTo>
                    <a:pt x="2087" y="9219"/>
                  </a:lnTo>
                  <a:cubicBezTo>
                    <a:pt x="2298" y="7596"/>
                    <a:pt x="2524" y="5672"/>
                    <a:pt x="2524" y="5672"/>
                  </a:cubicBezTo>
                  <a:cubicBezTo>
                    <a:pt x="2524" y="5672"/>
                    <a:pt x="2834" y="7543"/>
                    <a:pt x="2990" y="9219"/>
                  </a:cubicBezTo>
                  <a:lnTo>
                    <a:pt x="10576" y="9219"/>
                  </a:lnTo>
                  <a:cubicBezTo>
                    <a:pt x="10731" y="7543"/>
                    <a:pt x="11041" y="5672"/>
                    <a:pt x="11041" y="5672"/>
                  </a:cubicBezTo>
                  <a:cubicBezTo>
                    <a:pt x="11041" y="5672"/>
                    <a:pt x="11268" y="7596"/>
                    <a:pt x="11478" y="9219"/>
                  </a:cubicBezTo>
                  <a:lnTo>
                    <a:pt x="13565" y="9219"/>
                  </a:lnTo>
                  <a:cubicBezTo>
                    <a:pt x="13449" y="7487"/>
                    <a:pt x="13233" y="4970"/>
                    <a:pt x="13137" y="3500"/>
                  </a:cubicBezTo>
                  <a:cubicBezTo>
                    <a:pt x="13001" y="1436"/>
                    <a:pt x="10021" y="857"/>
                    <a:pt x="9075" y="495"/>
                  </a:cubicBezTo>
                  <a:cubicBezTo>
                    <a:pt x="8822" y="399"/>
                    <a:pt x="8637" y="216"/>
                    <a:pt x="8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5728765" y="2393133"/>
              <a:ext cx="729129" cy="729232"/>
            </a:xfrm>
            <a:custGeom>
              <a:rect b="b" l="l" r="r" t="t"/>
              <a:pathLst>
                <a:path extrusionOk="0" h="7034" w="7033">
                  <a:moveTo>
                    <a:pt x="3517" y="1"/>
                  </a:moveTo>
                  <a:cubicBezTo>
                    <a:pt x="1575" y="1"/>
                    <a:pt x="1" y="1575"/>
                    <a:pt x="1" y="3517"/>
                  </a:cubicBezTo>
                  <a:cubicBezTo>
                    <a:pt x="1" y="5459"/>
                    <a:pt x="1575" y="7033"/>
                    <a:pt x="3517" y="7033"/>
                  </a:cubicBezTo>
                  <a:cubicBezTo>
                    <a:pt x="5458" y="7033"/>
                    <a:pt x="7033" y="5459"/>
                    <a:pt x="7033" y="3517"/>
                  </a:cubicBezTo>
                  <a:cubicBezTo>
                    <a:pt x="7033" y="1575"/>
                    <a:pt x="5458" y="1"/>
                    <a:pt x="3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2684776" y="2393133"/>
              <a:ext cx="729129" cy="729129"/>
            </a:xfrm>
            <a:custGeom>
              <a:rect b="b" l="l" r="r" t="t"/>
              <a:pathLst>
                <a:path extrusionOk="0" h="7033" w="7033">
                  <a:moveTo>
                    <a:pt x="3517" y="1"/>
                  </a:moveTo>
                  <a:cubicBezTo>
                    <a:pt x="1575" y="1"/>
                    <a:pt x="1" y="1575"/>
                    <a:pt x="1" y="3517"/>
                  </a:cubicBezTo>
                  <a:cubicBezTo>
                    <a:pt x="1" y="5459"/>
                    <a:pt x="1575" y="7033"/>
                    <a:pt x="3517" y="7033"/>
                  </a:cubicBezTo>
                  <a:cubicBezTo>
                    <a:pt x="5459" y="7033"/>
                    <a:pt x="7033" y="5459"/>
                    <a:pt x="7033" y="3517"/>
                  </a:cubicBezTo>
                  <a:cubicBezTo>
                    <a:pt x="7033" y="1575"/>
                    <a:pt x="5459" y="1"/>
                    <a:pt x="3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5003482" y="2757637"/>
              <a:ext cx="725396" cy="104"/>
            </a:xfrm>
            <a:custGeom>
              <a:rect b="b" l="l" r="r" t="t"/>
              <a:pathLst>
                <a:path extrusionOk="0" fill="none" h="1" w="6997">
                  <a:moveTo>
                    <a:pt x="0" y="1"/>
                  </a:moveTo>
                  <a:lnTo>
                    <a:pt x="6997" y="1"/>
                  </a:lnTo>
                </a:path>
              </a:pathLst>
            </a:custGeom>
            <a:noFill/>
            <a:ln cap="rnd" cmpd="sng" w="9525">
              <a:solidFill>
                <a:schemeClr val="l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399277" y="2757338"/>
              <a:ext cx="886918" cy="104"/>
            </a:xfrm>
            <a:custGeom>
              <a:rect b="b" l="l" r="r" t="t"/>
              <a:pathLst>
                <a:path extrusionOk="0" fill="none" h="1" w="8555">
                  <a:moveTo>
                    <a:pt x="8555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2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885" name="Google Shape;885;p22"/>
          <p:cNvSpPr/>
          <p:nvPr/>
        </p:nvSpPr>
        <p:spPr>
          <a:xfrm>
            <a:off x="2800457" y="1635351"/>
            <a:ext cx="501808" cy="390605"/>
          </a:xfrm>
          <a:custGeom>
            <a:rect b="b" l="l" r="r" t="t"/>
            <a:pathLst>
              <a:path extrusionOk="0" h="4345" w="5582">
                <a:moveTo>
                  <a:pt x="2176" y="0"/>
                </a:moveTo>
                <a:cubicBezTo>
                  <a:pt x="1979" y="0"/>
                  <a:pt x="1817" y="108"/>
                  <a:pt x="1733" y="177"/>
                </a:cubicBezTo>
                <a:cubicBezTo>
                  <a:pt x="1722" y="499"/>
                  <a:pt x="2039" y="713"/>
                  <a:pt x="2324" y="789"/>
                </a:cubicBezTo>
                <a:cubicBezTo>
                  <a:pt x="2393" y="808"/>
                  <a:pt x="2385" y="912"/>
                  <a:pt x="2324" y="912"/>
                </a:cubicBezTo>
                <a:cubicBezTo>
                  <a:pt x="2319" y="912"/>
                  <a:pt x="2314" y="911"/>
                  <a:pt x="2308" y="910"/>
                </a:cubicBezTo>
                <a:cubicBezTo>
                  <a:pt x="2221" y="886"/>
                  <a:pt x="2132" y="851"/>
                  <a:pt x="2047" y="808"/>
                </a:cubicBezTo>
                <a:cubicBezTo>
                  <a:pt x="1923" y="992"/>
                  <a:pt x="1727" y="1144"/>
                  <a:pt x="1500" y="1168"/>
                </a:cubicBezTo>
                <a:cubicBezTo>
                  <a:pt x="1497" y="1169"/>
                  <a:pt x="1494" y="1169"/>
                  <a:pt x="1492" y="1169"/>
                </a:cubicBezTo>
                <a:cubicBezTo>
                  <a:pt x="1421" y="1169"/>
                  <a:pt x="1408" y="1056"/>
                  <a:pt x="1483" y="1049"/>
                </a:cubicBezTo>
                <a:cubicBezTo>
                  <a:pt x="1671" y="1029"/>
                  <a:pt x="1842" y="901"/>
                  <a:pt x="1945" y="746"/>
                </a:cubicBezTo>
                <a:cubicBezTo>
                  <a:pt x="1757" y="619"/>
                  <a:pt x="1614" y="437"/>
                  <a:pt x="1612" y="205"/>
                </a:cubicBezTo>
                <a:cubicBezTo>
                  <a:pt x="1542" y="174"/>
                  <a:pt x="1474" y="161"/>
                  <a:pt x="1411" y="161"/>
                </a:cubicBezTo>
                <a:cubicBezTo>
                  <a:pt x="1075" y="161"/>
                  <a:pt x="842" y="527"/>
                  <a:pt x="842" y="527"/>
                </a:cubicBezTo>
                <a:cubicBezTo>
                  <a:pt x="391" y="558"/>
                  <a:pt x="365" y="969"/>
                  <a:pt x="366" y="1085"/>
                </a:cubicBezTo>
                <a:cubicBezTo>
                  <a:pt x="455" y="1137"/>
                  <a:pt x="561" y="1165"/>
                  <a:pt x="665" y="1165"/>
                </a:cubicBezTo>
                <a:cubicBezTo>
                  <a:pt x="730" y="1165"/>
                  <a:pt x="794" y="1154"/>
                  <a:pt x="851" y="1132"/>
                </a:cubicBezTo>
                <a:cubicBezTo>
                  <a:pt x="855" y="1130"/>
                  <a:pt x="858" y="1128"/>
                  <a:pt x="861" y="1127"/>
                </a:cubicBezTo>
                <a:cubicBezTo>
                  <a:pt x="1034" y="1054"/>
                  <a:pt x="1098" y="882"/>
                  <a:pt x="1061" y="702"/>
                </a:cubicBezTo>
                <a:cubicBezTo>
                  <a:pt x="1053" y="659"/>
                  <a:pt x="1086" y="635"/>
                  <a:pt x="1120" y="635"/>
                </a:cubicBezTo>
                <a:cubicBezTo>
                  <a:pt x="1147" y="635"/>
                  <a:pt x="1175" y="651"/>
                  <a:pt x="1182" y="685"/>
                </a:cubicBezTo>
                <a:cubicBezTo>
                  <a:pt x="1225" y="897"/>
                  <a:pt x="1148" y="1098"/>
                  <a:pt x="977" y="1202"/>
                </a:cubicBezTo>
                <a:cubicBezTo>
                  <a:pt x="1139" y="1388"/>
                  <a:pt x="1173" y="1650"/>
                  <a:pt x="1054" y="1875"/>
                </a:cubicBezTo>
                <a:cubicBezTo>
                  <a:pt x="1042" y="1898"/>
                  <a:pt x="1020" y="1908"/>
                  <a:pt x="999" y="1908"/>
                </a:cubicBezTo>
                <a:cubicBezTo>
                  <a:pt x="958" y="1908"/>
                  <a:pt x="919" y="1873"/>
                  <a:pt x="943" y="1828"/>
                </a:cubicBezTo>
                <a:cubicBezTo>
                  <a:pt x="1046" y="1634"/>
                  <a:pt x="1018" y="1407"/>
                  <a:pt x="859" y="1254"/>
                </a:cubicBezTo>
                <a:cubicBezTo>
                  <a:pt x="856" y="1255"/>
                  <a:pt x="854" y="1256"/>
                  <a:pt x="850" y="1257"/>
                </a:cubicBezTo>
                <a:cubicBezTo>
                  <a:pt x="790" y="1274"/>
                  <a:pt x="726" y="1282"/>
                  <a:pt x="660" y="1282"/>
                </a:cubicBezTo>
                <a:cubicBezTo>
                  <a:pt x="535" y="1282"/>
                  <a:pt x="407" y="1251"/>
                  <a:pt x="300" y="1188"/>
                </a:cubicBezTo>
                <a:cubicBezTo>
                  <a:pt x="1" y="1539"/>
                  <a:pt x="276" y="1855"/>
                  <a:pt x="276" y="1855"/>
                </a:cubicBezTo>
                <a:cubicBezTo>
                  <a:pt x="141" y="2391"/>
                  <a:pt x="692" y="2419"/>
                  <a:pt x="692" y="2419"/>
                </a:cubicBezTo>
                <a:cubicBezTo>
                  <a:pt x="760" y="2732"/>
                  <a:pt x="1076" y="2768"/>
                  <a:pt x="1208" y="2769"/>
                </a:cubicBezTo>
                <a:cubicBezTo>
                  <a:pt x="1207" y="2761"/>
                  <a:pt x="1207" y="2752"/>
                  <a:pt x="1210" y="2743"/>
                </a:cubicBezTo>
                <a:cubicBezTo>
                  <a:pt x="1259" y="2580"/>
                  <a:pt x="1347" y="2439"/>
                  <a:pt x="1461" y="2332"/>
                </a:cubicBezTo>
                <a:cubicBezTo>
                  <a:pt x="1352" y="2137"/>
                  <a:pt x="1314" y="1879"/>
                  <a:pt x="1507" y="1719"/>
                </a:cubicBezTo>
                <a:cubicBezTo>
                  <a:pt x="1519" y="1710"/>
                  <a:pt x="1531" y="1705"/>
                  <a:pt x="1543" y="1705"/>
                </a:cubicBezTo>
                <a:cubicBezTo>
                  <a:pt x="1591" y="1705"/>
                  <a:pt x="1629" y="1775"/>
                  <a:pt x="1581" y="1815"/>
                </a:cubicBezTo>
                <a:cubicBezTo>
                  <a:pt x="1444" y="1929"/>
                  <a:pt x="1482" y="2117"/>
                  <a:pt x="1557" y="2255"/>
                </a:cubicBezTo>
                <a:cubicBezTo>
                  <a:pt x="1679" y="2173"/>
                  <a:pt x="1823" y="2125"/>
                  <a:pt x="1979" y="2125"/>
                </a:cubicBezTo>
                <a:cubicBezTo>
                  <a:pt x="2033" y="2125"/>
                  <a:pt x="2090" y="2131"/>
                  <a:pt x="2147" y="2144"/>
                </a:cubicBezTo>
                <a:cubicBezTo>
                  <a:pt x="2218" y="2159"/>
                  <a:pt x="2209" y="2266"/>
                  <a:pt x="2145" y="2266"/>
                </a:cubicBezTo>
                <a:cubicBezTo>
                  <a:pt x="2141" y="2266"/>
                  <a:pt x="2136" y="2265"/>
                  <a:pt x="2131" y="2264"/>
                </a:cubicBezTo>
                <a:cubicBezTo>
                  <a:pt x="2079" y="2253"/>
                  <a:pt x="2029" y="2248"/>
                  <a:pt x="1981" y="2248"/>
                </a:cubicBezTo>
                <a:cubicBezTo>
                  <a:pt x="1664" y="2248"/>
                  <a:pt x="1416" y="2473"/>
                  <a:pt x="1323" y="2790"/>
                </a:cubicBezTo>
                <a:cubicBezTo>
                  <a:pt x="1316" y="2809"/>
                  <a:pt x="1306" y="2819"/>
                  <a:pt x="1293" y="2825"/>
                </a:cubicBezTo>
                <a:cubicBezTo>
                  <a:pt x="1414" y="3055"/>
                  <a:pt x="1683" y="3101"/>
                  <a:pt x="1878" y="3101"/>
                </a:cubicBezTo>
                <a:cubicBezTo>
                  <a:pt x="2008" y="3101"/>
                  <a:pt x="2106" y="3080"/>
                  <a:pt x="2106" y="3080"/>
                </a:cubicBezTo>
                <a:cubicBezTo>
                  <a:pt x="2195" y="3249"/>
                  <a:pt x="2328" y="3296"/>
                  <a:pt x="2451" y="3296"/>
                </a:cubicBezTo>
                <a:cubicBezTo>
                  <a:pt x="2467" y="3296"/>
                  <a:pt x="2482" y="3295"/>
                  <a:pt x="2498" y="3294"/>
                </a:cubicBezTo>
                <a:cubicBezTo>
                  <a:pt x="2673" y="3688"/>
                  <a:pt x="2954" y="4312"/>
                  <a:pt x="2983" y="4345"/>
                </a:cubicBezTo>
                <a:lnTo>
                  <a:pt x="3239" y="4261"/>
                </a:lnTo>
                <a:lnTo>
                  <a:pt x="2946" y="3349"/>
                </a:lnTo>
                <a:lnTo>
                  <a:pt x="2946" y="3349"/>
                </a:lnTo>
                <a:cubicBezTo>
                  <a:pt x="2998" y="3373"/>
                  <a:pt x="3048" y="3382"/>
                  <a:pt x="3093" y="3382"/>
                </a:cubicBezTo>
                <a:cubicBezTo>
                  <a:pt x="3230" y="3382"/>
                  <a:pt x="3325" y="3297"/>
                  <a:pt x="3325" y="3297"/>
                </a:cubicBezTo>
                <a:cubicBezTo>
                  <a:pt x="3331" y="3302"/>
                  <a:pt x="3337" y="3308"/>
                  <a:pt x="3342" y="3314"/>
                </a:cubicBezTo>
                <a:cubicBezTo>
                  <a:pt x="3580" y="3194"/>
                  <a:pt x="3614" y="2915"/>
                  <a:pt x="3525" y="2674"/>
                </a:cubicBezTo>
                <a:cubicBezTo>
                  <a:pt x="3507" y="2626"/>
                  <a:pt x="3548" y="2590"/>
                  <a:pt x="3586" y="2590"/>
                </a:cubicBezTo>
                <a:cubicBezTo>
                  <a:pt x="3607" y="2590"/>
                  <a:pt x="3627" y="2601"/>
                  <a:pt x="3636" y="2626"/>
                </a:cubicBezTo>
                <a:cubicBezTo>
                  <a:pt x="3688" y="2766"/>
                  <a:pt x="3704" y="2919"/>
                  <a:pt x="3676" y="3056"/>
                </a:cubicBezTo>
                <a:cubicBezTo>
                  <a:pt x="3734" y="3122"/>
                  <a:pt x="3810" y="3157"/>
                  <a:pt x="3889" y="3157"/>
                </a:cubicBezTo>
                <a:cubicBezTo>
                  <a:pt x="3945" y="3157"/>
                  <a:pt x="4003" y="3139"/>
                  <a:pt x="4056" y="3102"/>
                </a:cubicBezTo>
                <a:cubicBezTo>
                  <a:pt x="4068" y="3095"/>
                  <a:pt x="4080" y="3091"/>
                  <a:pt x="4091" y="3091"/>
                </a:cubicBezTo>
                <a:cubicBezTo>
                  <a:pt x="4143" y="3091"/>
                  <a:pt x="4184" y="3162"/>
                  <a:pt x="4131" y="3198"/>
                </a:cubicBezTo>
                <a:cubicBezTo>
                  <a:pt x="4053" y="3251"/>
                  <a:pt x="3970" y="3277"/>
                  <a:pt x="3887" y="3277"/>
                </a:cubicBezTo>
                <a:cubicBezTo>
                  <a:pt x="3796" y="3277"/>
                  <a:pt x="3708" y="3245"/>
                  <a:pt x="3633" y="3183"/>
                </a:cubicBezTo>
                <a:cubicBezTo>
                  <a:pt x="3594" y="3267"/>
                  <a:pt x="3532" y="3341"/>
                  <a:pt x="3446" y="3395"/>
                </a:cubicBezTo>
                <a:cubicBezTo>
                  <a:pt x="3571" y="3474"/>
                  <a:pt x="3701" y="3500"/>
                  <a:pt x="3819" y="3500"/>
                </a:cubicBezTo>
                <a:cubicBezTo>
                  <a:pt x="4035" y="3500"/>
                  <a:pt x="4206" y="3412"/>
                  <a:pt x="4206" y="3412"/>
                </a:cubicBezTo>
                <a:cubicBezTo>
                  <a:pt x="4295" y="3569"/>
                  <a:pt x="4416" y="3613"/>
                  <a:pt x="4524" y="3613"/>
                </a:cubicBezTo>
                <a:cubicBezTo>
                  <a:pt x="4665" y="3613"/>
                  <a:pt x="4784" y="3537"/>
                  <a:pt x="4784" y="3537"/>
                </a:cubicBezTo>
                <a:cubicBezTo>
                  <a:pt x="5186" y="3361"/>
                  <a:pt x="5169" y="3122"/>
                  <a:pt x="5146" y="3034"/>
                </a:cubicBezTo>
                <a:cubicBezTo>
                  <a:pt x="5126" y="3033"/>
                  <a:pt x="5108" y="3023"/>
                  <a:pt x="5097" y="2999"/>
                </a:cubicBezTo>
                <a:cubicBezTo>
                  <a:pt x="4992" y="2753"/>
                  <a:pt x="4778" y="2592"/>
                  <a:pt x="4529" y="2592"/>
                </a:cubicBezTo>
                <a:cubicBezTo>
                  <a:pt x="4465" y="2592"/>
                  <a:pt x="4399" y="2603"/>
                  <a:pt x="4331" y="2626"/>
                </a:cubicBezTo>
                <a:cubicBezTo>
                  <a:pt x="4324" y="2628"/>
                  <a:pt x="4317" y="2629"/>
                  <a:pt x="4311" y="2629"/>
                </a:cubicBezTo>
                <a:cubicBezTo>
                  <a:pt x="4250" y="2629"/>
                  <a:pt x="4218" y="2536"/>
                  <a:pt x="4284" y="2514"/>
                </a:cubicBezTo>
                <a:cubicBezTo>
                  <a:pt x="4366" y="2486"/>
                  <a:pt x="4447" y="2473"/>
                  <a:pt x="4525" y="2473"/>
                </a:cubicBezTo>
                <a:cubicBezTo>
                  <a:pt x="4580" y="2473"/>
                  <a:pt x="4633" y="2479"/>
                  <a:pt x="4684" y="2491"/>
                </a:cubicBezTo>
                <a:cubicBezTo>
                  <a:pt x="4753" y="2335"/>
                  <a:pt x="4752" y="2148"/>
                  <a:pt x="4590" y="2049"/>
                </a:cubicBezTo>
                <a:cubicBezTo>
                  <a:pt x="4535" y="2016"/>
                  <a:pt x="4577" y="1944"/>
                  <a:pt x="4631" y="1944"/>
                </a:cubicBezTo>
                <a:cubicBezTo>
                  <a:pt x="4641" y="1944"/>
                  <a:pt x="4653" y="1947"/>
                  <a:pt x="4664" y="1954"/>
                </a:cubicBezTo>
                <a:cubicBezTo>
                  <a:pt x="4868" y="2077"/>
                  <a:pt x="4885" y="2329"/>
                  <a:pt x="4800" y="2529"/>
                </a:cubicBezTo>
                <a:cubicBezTo>
                  <a:pt x="4967" y="2600"/>
                  <a:pt x="5107" y="2737"/>
                  <a:pt x="5194" y="2921"/>
                </a:cubicBezTo>
                <a:cubicBezTo>
                  <a:pt x="5582" y="2371"/>
                  <a:pt x="5252" y="2089"/>
                  <a:pt x="5252" y="2089"/>
                </a:cubicBezTo>
                <a:cubicBezTo>
                  <a:pt x="5334" y="1647"/>
                  <a:pt x="5159" y="1479"/>
                  <a:pt x="5067" y="1423"/>
                </a:cubicBezTo>
                <a:cubicBezTo>
                  <a:pt x="5056" y="1442"/>
                  <a:pt x="5036" y="1457"/>
                  <a:pt x="5011" y="1457"/>
                </a:cubicBezTo>
                <a:cubicBezTo>
                  <a:pt x="5005" y="1457"/>
                  <a:pt x="4999" y="1457"/>
                  <a:pt x="4992" y="1455"/>
                </a:cubicBezTo>
                <a:cubicBezTo>
                  <a:pt x="4933" y="1438"/>
                  <a:pt x="4870" y="1429"/>
                  <a:pt x="4806" y="1429"/>
                </a:cubicBezTo>
                <a:cubicBezTo>
                  <a:pt x="4609" y="1429"/>
                  <a:pt x="4403" y="1509"/>
                  <a:pt x="4268" y="1662"/>
                </a:cubicBezTo>
                <a:cubicBezTo>
                  <a:pt x="4254" y="1677"/>
                  <a:pt x="4238" y="1683"/>
                  <a:pt x="4222" y="1683"/>
                </a:cubicBezTo>
                <a:cubicBezTo>
                  <a:pt x="4176" y="1683"/>
                  <a:pt x="4133" y="1631"/>
                  <a:pt x="4172" y="1587"/>
                </a:cubicBezTo>
                <a:cubicBezTo>
                  <a:pt x="4251" y="1498"/>
                  <a:pt x="4345" y="1430"/>
                  <a:pt x="4449" y="1384"/>
                </a:cubicBezTo>
                <a:cubicBezTo>
                  <a:pt x="4399" y="1257"/>
                  <a:pt x="4330" y="1058"/>
                  <a:pt x="4418" y="955"/>
                </a:cubicBezTo>
                <a:cubicBezTo>
                  <a:pt x="4431" y="940"/>
                  <a:pt x="4447" y="933"/>
                  <a:pt x="4463" y="933"/>
                </a:cubicBezTo>
                <a:cubicBezTo>
                  <a:pt x="4508" y="933"/>
                  <a:pt x="4551" y="986"/>
                  <a:pt x="4514" y="1029"/>
                </a:cubicBezTo>
                <a:cubicBezTo>
                  <a:pt x="4513" y="1030"/>
                  <a:pt x="4513" y="1030"/>
                  <a:pt x="4513" y="1030"/>
                </a:cubicBezTo>
                <a:cubicBezTo>
                  <a:pt x="4512" y="1032"/>
                  <a:pt x="4511" y="1034"/>
                  <a:pt x="4510" y="1037"/>
                </a:cubicBezTo>
                <a:cubicBezTo>
                  <a:pt x="4508" y="1045"/>
                  <a:pt x="4503" y="1069"/>
                  <a:pt x="4503" y="1086"/>
                </a:cubicBezTo>
                <a:cubicBezTo>
                  <a:pt x="4502" y="1173"/>
                  <a:pt x="4531" y="1260"/>
                  <a:pt x="4564" y="1341"/>
                </a:cubicBezTo>
                <a:cubicBezTo>
                  <a:pt x="4639" y="1320"/>
                  <a:pt x="4718" y="1309"/>
                  <a:pt x="4797" y="1309"/>
                </a:cubicBezTo>
                <a:cubicBezTo>
                  <a:pt x="4868" y="1309"/>
                  <a:pt x="4940" y="1317"/>
                  <a:pt x="5011" y="1335"/>
                </a:cubicBezTo>
                <a:cubicBezTo>
                  <a:pt x="4940" y="732"/>
                  <a:pt x="4348" y="708"/>
                  <a:pt x="4348" y="708"/>
                </a:cubicBezTo>
                <a:cubicBezTo>
                  <a:pt x="4223" y="378"/>
                  <a:pt x="3937" y="318"/>
                  <a:pt x="3747" y="318"/>
                </a:cubicBezTo>
                <a:cubicBezTo>
                  <a:pt x="3697" y="318"/>
                  <a:pt x="3654" y="322"/>
                  <a:pt x="3622" y="327"/>
                </a:cubicBezTo>
                <a:cubicBezTo>
                  <a:pt x="3544" y="655"/>
                  <a:pt x="3635" y="1005"/>
                  <a:pt x="3972" y="1153"/>
                </a:cubicBezTo>
                <a:cubicBezTo>
                  <a:pt x="4035" y="1180"/>
                  <a:pt x="4006" y="1270"/>
                  <a:pt x="3949" y="1270"/>
                </a:cubicBezTo>
                <a:cubicBezTo>
                  <a:pt x="3941" y="1270"/>
                  <a:pt x="3933" y="1268"/>
                  <a:pt x="3924" y="1264"/>
                </a:cubicBezTo>
                <a:cubicBezTo>
                  <a:pt x="3747" y="1187"/>
                  <a:pt x="3627" y="1061"/>
                  <a:pt x="3555" y="911"/>
                </a:cubicBezTo>
                <a:cubicBezTo>
                  <a:pt x="3475" y="933"/>
                  <a:pt x="3389" y="946"/>
                  <a:pt x="3304" y="946"/>
                </a:cubicBezTo>
                <a:cubicBezTo>
                  <a:pt x="3103" y="946"/>
                  <a:pt x="2909" y="873"/>
                  <a:pt x="2808" y="676"/>
                </a:cubicBezTo>
                <a:cubicBezTo>
                  <a:pt x="2784" y="630"/>
                  <a:pt x="2824" y="595"/>
                  <a:pt x="2864" y="595"/>
                </a:cubicBezTo>
                <a:cubicBezTo>
                  <a:pt x="2885" y="595"/>
                  <a:pt x="2907" y="605"/>
                  <a:pt x="2919" y="629"/>
                </a:cubicBezTo>
                <a:cubicBezTo>
                  <a:pt x="2994" y="774"/>
                  <a:pt x="3147" y="826"/>
                  <a:pt x="3303" y="826"/>
                </a:cubicBezTo>
                <a:cubicBezTo>
                  <a:pt x="3374" y="826"/>
                  <a:pt x="3445" y="815"/>
                  <a:pt x="3511" y="798"/>
                </a:cubicBezTo>
                <a:cubicBezTo>
                  <a:pt x="3463" y="633"/>
                  <a:pt x="3465" y="449"/>
                  <a:pt x="3512" y="270"/>
                </a:cubicBezTo>
                <a:cubicBezTo>
                  <a:pt x="3362" y="99"/>
                  <a:pt x="3185" y="48"/>
                  <a:pt x="3027" y="48"/>
                </a:cubicBezTo>
                <a:cubicBezTo>
                  <a:pt x="2784" y="48"/>
                  <a:pt x="2584" y="168"/>
                  <a:pt x="2584" y="168"/>
                </a:cubicBezTo>
                <a:cubicBezTo>
                  <a:pt x="2441" y="44"/>
                  <a:pt x="2302" y="0"/>
                  <a:pt x="2176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22"/>
          <p:cNvGrpSpPr/>
          <p:nvPr/>
        </p:nvGrpSpPr>
        <p:grpSpPr>
          <a:xfrm>
            <a:off x="2871695" y="3546278"/>
            <a:ext cx="355285" cy="331959"/>
            <a:chOff x="2871695" y="3546278"/>
            <a:chExt cx="355285" cy="331959"/>
          </a:xfrm>
        </p:grpSpPr>
        <p:sp>
          <p:nvSpPr>
            <p:cNvPr id="887" name="Google Shape;887;p22"/>
            <p:cNvSpPr/>
            <p:nvPr/>
          </p:nvSpPr>
          <p:spPr>
            <a:xfrm>
              <a:off x="2893466" y="3560170"/>
              <a:ext cx="333514" cy="318067"/>
            </a:xfrm>
            <a:custGeom>
              <a:rect b="b" l="l" r="r" t="t"/>
              <a:pathLst>
                <a:path extrusionOk="0" h="3068" w="3217">
                  <a:moveTo>
                    <a:pt x="309" y="0"/>
                  </a:moveTo>
                  <a:cubicBezTo>
                    <a:pt x="286" y="0"/>
                    <a:pt x="264" y="9"/>
                    <a:pt x="247" y="25"/>
                  </a:cubicBezTo>
                  <a:cubicBezTo>
                    <a:pt x="0" y="268"/>
                    <a:pt x="12" y="606"/>
                    <a:pt x="169" y="775"/>
                  </a:cubicBezTo>
                  <a:cubicBezTo>
                    <a:pt x="320" y="938"/>
                    <a:pt x="1196" y="1794"/>
                    <a:pt x="1386" y="1980"/>
                  </a:cubicBezTo>
                  <a:cubicBezTo>
                    <a:pt x="1407" y="2000"/>
                    <a:pt x="1435" y="2012"/>
                    <a:pt x="1464" y="2012"/>
                  </a:cubicBezTo>
                  <a:cubicBezTo>
                    <a:pt x="1467" y="2012"/>
                    <a:pt x="1470" y="2012"/>
                    <a:pt x="1472" y="2011"/>
                  </a:cubicBezTo>
                  <a:lnTo>
                    <a:pt x="1666" y="1998"/>
                  </a:lnTo>
                  <a:cubicBezTo>
                    <a:pt x="1669" y="1998"/>
                    <a:pt x="1672" y="1998"/>
                    <a:pt x="1675" y="1998"/>
                  </a:cubicBezTo>
                  <a:cubicBezTo>
                    <a:pt x="1706" y="1998"/>
                    <a:pt x="1735" y="2011"/>
                    <a:pt x="1756" y="2033"/>
                  </a:cubicBezTo>
                  <a:cubicBezTo>
                    <a:pt x="1962" y="2240"/>
                    <a:pt x="2537" y="2775"/>
                    <a:pt x="2776" y="2992"/>
                  </a:cubicBezTo>
                  <a:cubicBezTo>
                    <a:pt x="2835" y="3045"/>
                    <a:pt x="2893" y="3067"/>
                    <a:pt x="2945" y="3067"/>
                  </a:cubicBezTo>
                  <a:cubicBezTo>
                    <a:pt x="3115" y="3067"/>
                    <a:pt x="3216" y="2829"/>
                    <a:pt x="3062" y="2678"/>
                  </a:cubicBezTo>
                  <a:cubicBezTo>
                    <a:pt x="2914" y="2535"/>
                    <a:pt x="759" y="406"/>
                    <a:pt x="368" y="24"/>
                  </a:cubicBezTo>
                  <a:cubicBezTo>
                    <a:pt x="352" y="8"/>
                    <a:pt x="330" y="0"/>
                    <a:pt x="309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3057577" y="3546278"/>
              <a:ext cx="158412" cy="156649"/>
            </a:xfrm>
            <a:custGeom>
              <a:rect b="b" l="l" r="r" t="t"/>
              <a:pathLst>
                <a:path extrusionOk="0" h="1511" w="1528">
                  <a:moveTo>
                    <a:pt x="904" y="0"/>
                  </a:moveTo>
                  <a:cubicBezTo>
                    <a:pt x="880" y="0"/>
                    <a:pt x="856" y="10"/>
                    <a:pt x="838" y="28"/>
                  </a:cubicBezTo>
                  <a:lnTo>
                    <a:pt x="165" y="705"/>
                  </a:lnTo>
                  <a:cubicBezTo>
                    <a:pt x="32" y="810"/>
                    <a:pt x="0" y="1002"/>
                    <a:pt x="41" y="1257"/>
                  </a:cubicBezTo>
                  <a:cubicBezTo>
                    <a:pt x="137" y="1344"/>
                    <a:pt x="287" y="1483"/>
                    <a:pt x="287" y="1483"/>
                  </a:cubicBezTo>
                  <a:cubicBezTo>
                    <a:pt x="287" y="1483"/>
                    <a:pt x="365" y="1510"/>
                    <a:pt x="468" y="1510"/>
                  </a:cubicBezTo>
                  <a:cubicBezTo>
                    <a:pt x="560" y="1510"/>
                    <a:pt x="673" y="1488"/>
                    <a:pt x="767" y="1407"/>
                  </a:cubicBezTo>
                  <a:cubicBezTo>
                    <a:pt x="770" y="1405"/>
                    <a:pt x="772" y="1404"/>
                    <a:pt x="774" y="1402"/>
                  </a:cubicBezTo>
                  <a:lnTo>
                    <a:pt x="1491" y="680"/>
                  </a:lnTo>
                  <a:cubicBezTo>
                    <a:pt x="1527" y="643"/>
                    <a:pt x="1527" y="584"/>
                    <a:pt x="1491" y="547"/>
                  </a:cubicBezTo>
                  <a:cubicBezTo>
                    <a:pt x="1473" y="529"/>
                    <a:pt x="1449" y="520"/>
                    <a:pt x="1425" y="520"/>
                  </a:cubicBezTo>
                  <a:cubicBezTo>
                    <a:pt x="1401" y="520"/>
                    <a:pt x="1377" y="530"/>
                    <a:pt x="1358" y="548"/>
                  </a:cubicBezTo>
                  <a:lnTo>
                    <a:pt x="669" y="1242"/>
                  </a:lnTo>
                  <a:cubicBezTo>
                    <a:pt x="632" y="1201"/>
                    <a:pt x="590" y="1157"/>
                    <a:pt x="546" y="1110"/>
                  </a:cubicBezTo>
                  <a:lnTo>
                    <a:pt x="1231" y="420"/>
                  </a:lnTo>
                  <a:cubicBezTo>
                    <a:pt x="1268" y="383"/>
                    <a:pt x="1267" y="324"/>
                    <a:pt x="1231" y="287"/>
                  </a:cubicBezTo>
                  <a:cubicBezTo>
                    <a:pt x="1212" y="269"/>
                    <a:pt x="1189" y="261"/>
                    <a:pt x="1165" y="261"/>
                  </a:cubicBezTo>
                  <a:cubicBezTo>
                    <a:pt x="1141" y="261"/>
                    <a:pt x="1116" y="270"/>
                    <a:pt x="1098" y="288"/>
                  </a:cubicBezTo>
                  <a:lnTo>
                    <a:pt x="418" y="973"/>
                  </a:lnTo>
                  <a:cubicBezTo>
                    <a:pt x="373" y="926"/>
                    <a:pt x="331" y="881"/>
                    <a:pt x="294" y="842"/>
                  </a:cubicBezTo>
                  <a:lnTo>
                    <a:pt x="971" y="160"/>
                  </a:lnTo>
                  <a:cubicBezTo>
                    <a:pt x="1008" y="123"/>
                    <a:pt x="1007" y="64"/>
                    <a:pt x="970" y="28"/>
                  </a:cubicBezTo>
                  <a:cubicBezTo>
                    <a:pt x="952" y="10"/>
                    <a:pt x="928" y="0"/>
                    <a:pt x="904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2871695" y="3739104"/>
              <a:ext cx="144934" cy="135915"/>
            </a:xfrm>
            <a:custGeom>
              <a:rect b="b" l="l" r="r" t="t"/>
              <a:pathLst>
                <a:path extrusionOk="0" h="1311" w="1398">
                  <a:moveTo>
                    <a:pt x="1118" y="1"/>
                  </a:moveTo>
                  <a:cubicBezTo>
                    <a:pt x="1118" y="1"/>
                    <a:pt x="286" y="810"/>
                    <a:pt x="127" y="982"/>
                  </a:cubicBezTo>
                  <a:cubicBezTo>
                    <a:pt x="0" y="1120"/>
                    <a:pt x="150" y="1311"/>
                    <a:pt x="299" y="1311"/>
                  </a:cubicBezTo>
                  <a:cubicBezTo>
                    <a:pt x="335" y="1311"/>
                    <a:pt x="371" y="1300"/>
                    <a:pt x="402" y="1274"/>
                  </a:cubicBezTo>
                  <a:cubicBezTo>
                    <a:pt x="565" y="1140"/>
                    <a:pt x="1398" y="279"/>
                    <a:pt x="1398" y="279"/>
                  </a:cubicBezTo>
                  <a:lnTo>
                    <a:pt x="1118" y="1"/>
                  </a:ln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22"/>
          <p:cNvSpPr/>
          <p:nvPr/>
        </p:nvSpPr>
        <p:spPr>
          <a:xfrm>
            <a:off x="5901859" y="2649399"/>
            <a:ext cx="382928" cy="282951"/>
          </a:xfrm>
          <a:custGeom>
            <a:rect b="b" l="l" r="r" t="t"/>
            <a:pathLst>
              <a:path extrusionOk="0" h="3011" w="4075">
                <a:moveTo>
                  <a:pt x="1128" y="1"/>
                </a:moveTo>
                <a:cubicBezTo>
                  <a:pt x="835" y="1"/>
                  <a:pt x="544" y="129"/>
                  <a:pt x="346" y="377"/>
                </a:cubicBezTo>
                <a:cubicBezTo>
                  <a:pt x="1" y="808"/>
                  <a:pt x="70" y="1437"/>
                  <a:pt x="503" y="1783"/>
                </a:cubicBezTo>
                <a:lnTo>
                  <a:pt x="2038" y="3011"/>
                </a:lnTo>
                <a:lnTo>
                  <a:pt x="3573" y="1783"/>
                </a:lnTo>
                <a:cubicBezTo>
                  <a:pt x="4004" y="1437"/>
                  <a:pt x="4075" y="808"/>
                  <a:pt x="3729" y="377"/>
                </a:cubicBezTo>
                <a:cubicBezTo>
                  <a:pt x="3531" y="129"/>
                  <a:pt x="3241" y="1"/>
                  <a:pt x="2947" y="1"/>
                </a:cubicBezTo>
                <a:cubicBezTo>
                  <a:pt x="2728" y="1"/>
                  <a:pt x="2507" y="72"/>
                  <a:pt x="2322" y="220"/>
                </a:cubicBezTo>
                <a:lnTo>
                  <a:pt x="2038" y="447"/>
                </a:lnTo>
                <a:lnTo>
                  <a:pt x="1753" y="220"/>
                </a:lnTo>
                <a:cubicBezTo>
                  <a:pt x="1568" y="72"/>
                  <a:pt x="1348" y="1"/>
                  <a:pt x="1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2"/>
          <p:cNvGrpSpPr/>
          <p:nvPr/>
        </p:nvGrpSpPr>
        <p:grpSpPr>
          <a:xfrm>
            <a:off x="2830330" y="2648887"/>
            <a:ext cx="438010" cy="236684"/>
            <a:chOff x="2830330" y="2648887"/>
            <a:chExt cx="438010" cy="236684"/>
          </a:xfrm>
        </p:grpSpPr>
        <p:sp>
          <p:nvSpPr>
            <p:cNvPr id="892" name="Google Shape;892;p22"/>
            <p:cNvSpPr/>
            <p:nvPr/>
          </p:nvSpPr>
          <p:spPr>
            <a:xfrm>
              <a:off x="3149740" y="2649405"/>
              <a:ext cx="41884" cy="236166"/>
            </a:xfrm>
            <a:custGeom>
              <a:rect b="b" l="l" r="r" t="t"/>
              <a:pathLst>
                <a:path extrusionOk="0" h="2278" w="404">
                  <a:moveTo>
                    <a:pt x="205" y="1"/>
                  </a:moveTo>
                  <a:cubicBezTo>
                    <a:pt x="95" y="1"/>
                    <a:pt x="5" y="90"/>
                    <a:pt x="5" y="200"/>
                  </a:cubicBezTo>
                  <a:lnTo>
                    <a:pt x="1" y="2078"/>
                  </a:lnTo>
                  <a:cubicBezTo>
                    <a:pt x="0" y="2188"/>
                    <a:pt x="89" y="2277"/>
                    <a:pt x="199" y="2278"/>
                  </a:cubicBezTo>
                  <a:cubicBezTo>
                    <a:pt x="309" y="2278"/>
                    <a:pt x="398" y="2189"/>
                    <a:pt x="398" y="2079"/>
                  </a:cubicBezTo>
                  <a:lnTo>
                    <a:pt x="403" y="201"/>
                  </a:lnTo>
                  <a:cubicBezTo>
                    <a:pt x="404" y="91"/>
                    <a:pt x="315" y="2"/>
                    <a:pt x="205" y="1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3199503" y="2691910"/>
              <a:ext cx="41676" cy="151466"/>
            </a:xfrm>
            <a:custGeom>
              <a:rect b="b" l="l" r="r" t="t"/>
              <a:pathLst>
                <a:path extrusionOk="0" h="1461" w="402">
                  <a:moveTo>
                    <a:pt x="201" y="0"/>
                  </a:moveTo>
                  <a:cubicBezTo>
                    <a:pt x="92" y="0"/>
                    <a:pt x="4" y="89"/>
                    <a:pt x="3" y="198"/>
                  </a:cubicBezTo>
                  <a:lnTo>
                    <a:pt x="0" y="1262"/>
                  </a:lnTo>
                  <a:cubicBezTo>
                    <a:pt x="0" y="1372"/>
                    <a:pt x="89" y="1461"/>
                    <a:pt x="200" y="1461"/>
                  </a:cubicBezTo>
                  <a:cubicBezTo>
                    <a:pt x="200" y="1461"/>
                    <a:pt x="201" y="1461"/>
                    <a:pt x="201" y="1461"/>
                  </a:cubicBezTo>
                  <a:cubicBezTo>
                    <a:pt x="310" y="1461"/>
                    <a:pt x="399" y="1372"/>
                    <a:pt x="399" y="1263"/>
                  </a:cubicBezTo>
                  <a:lnTo>
                    <a:pt x="401" y="199"/>
                  </a:lnTo>
                  <a:cubicBezTo>
                    <a:pt x="401" y="89"/>
                    <a:pt x="31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3248746" y="2748307"/>
              <a:ext cx="19594" cy="38774"/>
            </a:xfrm>
            <a:custGeom>
              <a:rect b="b" l="l" r="r" t="t"/>
              <a:pathLst>
                <a:path extrusionOk="0" h="374" w="189">
                  <a:moveTo>
                    <a:pt x="1" y="0"/>
                  </a:moveTo>
                  <a:cubicBezTo>
                    <a:pt x="1" y="122"/>
                    <a:pt x="0" y="286"/>
                    <a:pt x="0" y="374"/>
                  </a:cubicBezTo>
                  <a:cubicBezTo>
                    <a:pt x="1" y="374"/>
                    <a:pt x="1" y="374"/>
                    <a:pt x="2" y="374"/>
                  </a:cubicBezTo>
                  <a:cubicBezTo>
                    <a:pt x="104" y="374"/>
                    <a:pt x="187" y="290"/>
                    <a:pt x="188" y="188"/>
                  </a:cubicBezTo>
                  <a:cubicBezTo>
                    <a:pt x="188" y="84"/>
                    <a:pt x="104" y="0"/>
                    <a:pt x="1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2907150" y="2648887"/>
              <a:ext cx="41780" cy="236062"/>
            </a:xfrm>
            <a:custGeom>
              <a:rect b="b" l="l" r="r" t="t"/>
              <a:pathLst>
                <a:path extrusionOk="0" h="2277" w="403">
                  <a:moveTo>
                    <a:pt x="205" y="0"/>
                  </a:moveTo>
                  <a:cubicBezTo>
                    <a:pt x="95" y="0"/>
                    <a:pt x="5" y="89"/>
                    <a:pt x="5" y="199"/>
                  </a:cubicBezTo>
                  <a:lnTo>
                    <a:pt x="0" y="2078"/>
                  </a:lnTo>
                  <a:cubicBezTo>
                    <a:pt x="0" y="2188"/>
                    <a:pt x="89" y="2277"/>
                    <a:pt x="198" y="2277"/>
                  </a:cubicBezTo>
                  <a:cubicBezTo>
                    <a:pt x="199" y="2277"/>
                    <a:pt x="199" y="2277"/>
                    <a:pt x="200" y="2277"/>
                  </a:cubicBezTo>
                  <a:cubicBezTo>
                    <a:pt x="309" y="2277"/>
                    <a:pt x="397" y="2188"/>
                    <a:pt x="398" y="2079"/>
                  </a:cubicBezTo>
                  <a:lnTo>
                    <a:pt x="403" y="200"/>
                  </a:lnTo>
                  <a:cubicBezTo>
                    <a:pt x="403" y="90"/>
                    <a:pt x="315" y="0"/>
                    <a:pt x="205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2857492" y="2690977"/>
              <a:ext cx="41676" cy="151673"/>
            </a:xfrm>
            <a:custGeom>
              <a:rect b="b" l="l" r="r" t="t"/>
              <a:pathLst>
                <a:path extrusionOk="0" h="1463" w="402">
                  <a:moveTo>
                    <a:pt x="203" y="0"/>
                  </a:moveTo>
                  <a:cubicBezTo>
                    <a:pt x="93" y="0"/>
                    <a:pt x="4" y="90"/>
                    <a:pt x="3" y="200"/>
                  </a:cubicBezTo>
                  <a:lnTo>
                    <a:pt x="1" y="1263"/>
                  </a:lnTo>
                  <a:cubicBezTo>
                    <a:pt x="1" y="1373"/>
                    <a:pt x="90" y="1462"/>
                    <a:pt x="200" y="1462"/>
                  </a:cubicBezTo>
                  <a:cubicBezTo>
                    <a:pt x="310" y="1462"/>
                    <a:pt x="399" y="1374"/>
                    <a:pt x="399" y="1264"/>
                  </a:cubicBezTo>
                  <a:lnTo>
                    <a:pt x="402" y="200"/>
                  </a:lnTo>
                  <a:cubicBezTo>
                    <a:pt x="402" y="90"/>
                    <a:pt x="313" y="1"/>
                    <a:pt x="203" y="0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2830330" y="2747270"/>
              <a:ext cx="19698" cy="38981"/>
            </a:xfrm>
            <a:custGeom>
              <a:rect b="b" l="l" r="r" t="t"/>
              <a:pathLst>
                <a:path extrusionOk="0" h="376" w="190">
                  <a:moveTo>
                    <a:pt x="189" y="1"/>
                  </a:moveTo>
                  <a:cubicBezTo>
                    <a:pt x="85" y="1"/>
                    <a:pt x="2" y="84"/>
                    <a:pt x="2" y="187"/>
                  </a:cubicBezTo>
                  <a:cubicBezTo>
                    <a:pt x="1" y="290"/>
                    <a:pt x="85" y="374"/>
                    <a:pt x="189" y="375"/>
                  </a:cubicBezTo>
                  <a:cubicBezTo>
                    <a:pt x="189" y="286"/>
                    <a:pt x="189" y="124"/>
                    <a:pt x="189" y="1"/>
                  </a:cubicBez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2962925" y="2744264"/>
              <a:ext cx="174896" cy="36907"/>
            </a:xfrm>
            <a:custGeom>
              <a:rect b="b" l="l" r="r" t="t"/>
              <a:pathLst>
                <a:path extrusionOk="0" h="356" w="1687">
                  <a:moveTo>
                    <a:pt x="1" y="1"/>
                  </a:moveTo>
                  <a:lnTo>
                    <a:pt x="0" y="352"/>
                  </a:lnTo>
                  <a:lnTo>
                    <a:pt x="1685" y="355"/>
                  </a:lnTo>
                  <a:lnTo>
                    <a:pt x="168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2"/>
          <p:cNvSpPr/>
          <p:nvPr/>
        </p:nvSpPr>
        <p:spPr>
          <a:xfrm>
            <a:off x="6019562" y="3464586"/>
            <a:ext cx="147630" cy="425472"/>
          </a:xfrm>
          <a:custGeom>
            <a:rect b="b" l="l" r="r" t="t"/>
            <a:pathLst>
              <a:path extrusionOk="0" h="4104" w="1424">
                <a:moveTo>
                  <a:pt x="384" y="0"/>
                </a:moveTo>
                <a:lnTo>
                  <a:pt x="384" y="316"/>
                </a:lnTo>
                <a:lnTo>
                  <a:pt x="464" y="316"/>
                </a:lnTo>
                <a:lnTo>
                  <a:pt x="464" y="420"/>
                </a:lnTo>
                <a:cubicBezTo>
                  <a:pt x="205" y="438"/>
                  <a:pt x="0" y="654"/>
                  <a:pt x="0" y="917"/>
                </a:cubicBezTo>
                <a:lnTo>
                  <a:pt x="0" y="1176"/>
                </a:lnTo>
                <a:lnTo>
                  <a:pt x="1423" y="1176"/>
                </a:lnTo>
                <a:lnTo>
                  <a:pt x="1423" y="917"/>
                </a:lnTo>
                <a:cubicBezTo>
                  <a:pt x="1423" y="654"/>
                  <a:pt x="1218" y="438"/>
                  <a:pt x="959" y="420"/>
                </a:cubicBezTo>
                <a:lnTo>
                  <a:pt x="959" y="316"/>
                </a:lnTo>
                <a:lnTo>
                  <a:pt x="1038" y="316"/>
                </a:lnTo>
                <a:lnTo>
                  <a:pt x="1038" y="0"/>
                </a:lnTo>
                <a:close/>
                <a:moveTo>
                  <a:pt x="0" y="1311"/>
                </a:moveTo>
                <a:lnTo>
                  <a:pt x="0" y="2145"/>
                </a:lnTo>
                <a:lnTo>
                  <a:pt x="1423" y="2145"/>
                </a:lnTo>
                <a:lnTo>
                  <a:pt x="1423" y="1311"/>
                </a:lnTo>
                <a:close/>
                <a:moveTo>
                  <a:pt x="0" y="2280"/>
                </a:moveTo>
                <a:lnTo>
                  <a:pt x="0" y="4103"/>
                </a:lnTo>
                <a:lnTo>
                  <a:pt x="1423" y="4103"/>
                </a:lnTo>
                <a:lnTo>
                  <a:pt x="1423" y="2280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2"/>
          <p:cNvSpPr/>
          <p:nvPr/>
        </p:nvSpPr>
        <p:spPr>
          <a:xfrm>
            <a:off x="5943053" y="1648553"/>
            <a:ext cx="300547" cy="333825"/>
          </a:xfrm>
          <a:custGeom>
            <a:rect b="b" l="l" r="r" t="t"/>
            <a:pathLst>
              <a:path extrusionOk="0" h="3220" w="2899">
                <a:moveTo>
                  <a:pt x="1425" y="1"/>
                </a:moveTo>
                <a:lnTo>
                  <a:pt x="1425" y="1"/>
                </a:lnTo>
                <a:cubicBezTo>
                  <a:pt x="1629" y="271"/>
                  <a:pt x="1751" y="607"/>
                  <a:pt x="1751" y="973"/>
                </a:cubicBezTo>
                <a:cubicBezTo>
                  <a:pt x="1751" y="1864"/>
                  <a:pt x="1029" y="2586"/>
                  <a:pt x="138" y="2586"/>
                </a:cubicBezTo>
                <a:cubicBezTo>
                  <a:pt x="92" y="2586"/>
                  <a:pt x="46" y="2583"/>
                  <a:pt x="0" y="2579"/>
                </a:cubicBezTo>
                <a:lnTo>
                  <a:pt x="0" y="2579"/>
                </a:lnTo>
                <a:cubicBezTo>
                  <a:pt x="294" y="2968"/>
                  <a:pt x="761" y="3220"/>
                  <a:pt x="1286" y="3220"/>
                </a:cubicBezTo>
                <a:cubicBezTo>
                  <a:pt x="2177" y="3220"/>
                  <a:pt x="2899" y="2498"/>
                  <a:pt x="2899" y="1607"/>
                </a:cubicBezTo>
                <a:cubicBezTo>
                  <a:pt x="2899" y="763"/>
                  <a:pt x="2251" y="71"/>
                  <a:pt x="14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2"/>
          <p:cNvSpPr txBox="1"/>
          <p:nvPr/>
        </p:nvSpPr>
        <p:spPr>
          <a:xfrm>
            <a:off x="6608219" y="1474841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2" name="Google Shape;902;p22"/>
          <p:cNvSpPr txBox="1"/>
          <p:nvPr/>
        </p:nvSpPr>
        <p:spPr>
          <a:xfrm>
            <a:off x="6608230" y="1718934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really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22"/>
          <p:cNvSpPr txBox="1"/>
          <p:nvPr/>
        </p:nvSpPr>
        <p:spPr>
          <a:xfrm>
            <a:off x="6608219" y="2421076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4" name="Google Shape;904;p22"/>
          <p:cNvSpPr txBox="1"/>
          <p:nvPr/>
        </p:nvSpPr>
        <p:spPr>
          <a:xfrm>
            <a:off x="6608230" y="2665168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608219" y="3366837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608230" y="3610929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1498584" y="1476504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8" name="Google Shape;908;p22"/>
          <p:cNvSpPr txBox="1"/>
          <p:nvPr/>
        </p:nvSpPr>
        <p:spPr>
          <a:xfrm>
            <a:off x="478650" y="1720596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22"/>
          <p:cNvSpPr txBox="1"/>
          <p:nvPr/>
        </p:nvSpPr>
        <p:spPr>
          <a:xfrm>
            <a:off x="1498584" y="2421839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0" name="Google Shape;910;p22"/>
          <p:cNvSpPr txBox="1"/>
          <p:nvPr/>
        </p:nvSpPr>
        <p:spPr>
          <a:xfrm>
            <a:off x="478650" y="2665943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22"/>
          <p:cNvSpPr txBox="1"/>
          <p:nvPr/>
        </p:nvSpPr>
        <p:spPr>
          <a:xfrm>
            <a:off x="1498584" y="3366837"/>
            <a:ext cx="105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2" name="Google Shape;912;p22"/>
          <p:cNvSpPr txBox="1"/>
          <p:nvPr/>
        </p:nvSpPr>
        <p:spPr>
          <a:xfrm>
            <a:off x="478650" y="3610929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"/>
          <p:cNvSpPr txBox="1"/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MENTAL HEALTH INFOGRAPHICS</a:t>
            </a:r>
            <a:endParaRPr/>
          </a:p>
        </p:txBody>
      </p:sp>
      <p:sp>
        <p:nvSpPr>
          <p:cNvPr id="918" name="Google Shape;918;p23"/>
          <p:cNvSpPr/>
          <p:nvPr/>
        </p:nvSpPr>
        <p:spPr>
          <a:xfrm>
            <a:off x="5871881" y="1615796"/>
            <a:ext cx="513760" cy="2418495"/>
          </a:xfrm>
          <a:custGeom>
            <a:rect b="b" l="l" r="r" t="t"/>
            <a:pathLst>
              <a:path extrusionOk="0" fill="none" h="12489" w="2653">
                <a:moveTo>
                  <a:pt x="0" y="1"/>
                </a:moveTo>
                <a:cubicBezTo>
                  <a:pt x="1642" y="1688"/>
                  <a:pt x="2653" y="3991"/>
                  <a:pt x="2653" y="6531"/>
                </a:cubicBezTo>
                <a:cubicBezTo>
                  <a:pt x="2653" y="8794"/>
                  <a:pt x="1850" y="10870"/>
                  <a:pt x="514" y="12488"/>
                </a:cubicBezTo>
              </a:path>
            </a:pathLst>
          </a:custGeom>
          <a:noFill/>
          <a:ln cap="rnd" cmpd="sng" w="19050">
            <a:solidFill>
              <a:schemeClr val="accent4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3"/>
          <p:cNvSpPr/>
          <p:nvPr/>
        </p:nvSpPr>
        <p:spPr>
          <a:xfrm>
            <a:off x="2758359" y="1647941"/>
            <a:ext cx="485487" cy="2467295"/>
          </a:xfrm>
          <a:custGeom>
            <a:rect b="b" l="l" r="r" t="t"/>
            <a:pathLst>
              <a:path extrusionOk="0" fill="none" h="12741" w="2507">
                <a:moveTo>
                  <a:pt x="2506" y="12741"/>
                </a:moveTo>
                <a:cubicBezTo>
                  <a:pt x="951" y="11070"/>
                  <a:pt x="0" y="8828"/>
                  <a:pt x="0" y="6365"/>
                </a:cubicBezTo>
                <a:cubicBezTo>
                  <a:pt x="0" y="3908"/>
                  <a:pt x="947" y="1672"/>
                  <a:pt x="2495" y="1"/>
                </a:cubicBezTo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23"/>
          <p:cNvGrpSpPr/>
          <p:nvPr/>
        </p:nvGrpSpPr>
        <p:grpSpPr>
          <a:xfrm>
            <a:off x="3736491" y="2044924"/>
            <a:ext cx="1671027" cy="1671393"/>
            <a:chOff x="3736491" y="2044924"/>
            <a:chExt cx="1671027" cy="1671393"/>
          </a:xfrm>
        </p:grpSpPr>
        <p:sp>
          <p:nvSpPr>
            <p:cNvPr id="921" name="Google Shape;921;p23"/>
            <p:cNvSpPr/>
            <p:nvPr/>
          </p:nvSpPr>
          <p:spPr>
            <a:xfrm>
              <a:off x="3736491" y="2044924"/>
              <a:ext cx="1671027" cy="1671393"/>
            </a:xfrm>
            <a:custGeom>
              <a:rect b="b" l="l" r="r" t="t"/>
              <a:pathLst>
                <a:path extrusionOk="0" h="8631" w="8629">
                  <a:moveTo>
                    <a:pt x="4315" y="1"/>
                  </a:moveTo>
                  <a:cubicBezTo>
                    <a:pt x="1932" y="1"/>
                    <a:pt x="0" y="1932"/>
                    <a:pt x="0" y="4315"/>
                  </a:cubicBezTo>
                  <a:cubicBezTo>
                    <a:pt x="0" y="6698"/>
                    <a:pt x="1932" y="8630"/>
                    <a:pt x="4315" y="8630"/>
                  </a:cubicBezTo>
                  <a:cubicBezTo>
                    <a:pt x="6697" y="8630"/>
                    <a:pt x="8629" y="6698"/>
                    <a:pt x="8629" y="4315"/>
                  </a:cubicBezTo>
                  <a:cubicBezTo>
                    <a:pt x="8629" y="1932"/>
                    <a:pt x="6697" y="1"/>
                    <a:pt x="4315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110624" y="2298799"/>
              <a:ext cx="1032361" cy="1417518"/>
            </a:xfrm>
            <a:custGeom>
              <a:rect b="b" l="l" r="r" t="t"/>
              <a:pathLst>
                <a:path extrusionOk="0" h="7320" w="5331">
                  <a:moveTo>
                    <a:pt x="2426" y="0"/>
                  </a:moveTo>
                  <a:cubicBezTo>
                    <a:pt x="1087" y="0"/>
                    <a:pt x="1" y="1007"/>
                    <a:pt x="1" y="2250"/>
                  </a:cubicBezTo>
                  <a:cubicBezTo>
                    <a:pt x="1" y="2616"/>
                    <a:pt x="95" y="2962"/>
                    <a:pt x="263" y="3268"/>
                  </a:cubicBezTo>
                  <a:cubicBezTo>
                    <a:pt x="298" y="3331"/>
                    <a:pt x="336" y="3393"/>
                    <a:pt x="377" y="3454"/>
                  </a:cubicBezTo>
                  <a:cubicBezTo>
                    <a:pt x="460" y="3618"/>
                    <a:pt x="579" y="3907"/>
                    <a:pt x="697" y="4387"/>
                  </a:cubicBezTo>
                  <a:cubicBezTo>
                    <a:pt x="832" y="4937"/>
                    <a:pt x="423" y="6050"/>
                    <a:pt x="141" y="6691"/>
                  </a:cubicBezTo>
                  <a:cubicBezTo>
                    <a:pt x="794" y="7089"/>
                    <a:pt x="1562" y="7319"/>
                    <a:pt x="2383" y="7319"/>
                  </a:cubicBezTo>
                  <a:cubicBezTo>
                    <a:pt x="2707" y="7319"/>
                    <a:pt x="3024" y="7282"/>
                    <a:pt x="3328" y="7214"/>
                  </a:cubicBezTo>
                  <a:cubicBezTo>
                    <a:pt x="3343" y="6550"/>
                    <a:pt x="3414" y="5593"/>
                    <a:pt x="3771" y="5463"/>
                  </a:cubicBezTo>
                  <a:cubicBezTo>
                    <a:pt x="4074" y="5353"/>
                    <a:pt x="4533" y="5382"/>
                    <a:pt x="4719" y="5210"/>
                  </a:cubicBezTo>
                  <a:cubicBezTo>
                    <a:pt x="4905" y="5039"/>
                    <a:pt x="4754" y="4804"/>
                    <a:pt x="4723" y="4653"/>
                  </a:cubicBezTo>
                  <a:cubicBezTo>
                    <a:pt x="4692" y="4501"/>
                    <a:pt x="4852" y="4467"/>
                    <a:pt x="4852" y="4377"/>
                  </a:cubicBezTo>
                  <a:cubicBezTo>
                    <a:pt x="4852" y="4287"/>
                    <a:pt x="4765" y="4293"/>
                    <a:pt x="4771" y="4266"/>
                  </a:cubicBezTo>
                  <a:cubicBezTo>
                    <a:pt x="4776" y="4239"/>
                    <a:pt x="4822" y="4244"/>
                    <a:pt x="4874" y="4198"/>
                  </a:cubicBezTo>
                  <a:cubicBezTo>
                    <a:pt x="4925" y="4151"/>
                    <a:pt x="4879" y="4064"/>
                    <a:pt x="4852" y="3929"/>
                  </a:cubicBezTo>
                  <a:cubicBezTo>
                    <a:pt x="4825" y="3792"/>
                    <a:pt x="4928" y="3760"/>
                    <a:pt x="5102" y="3738"/>
                  </a:cubicBezTo>
                  <a:cubicBezTo>
                    <a:pt x="5276" y="3717"/>
                    <a:pt x="5330" y="3592"/>
                    <a:pt x="5281" y="3483"/>
                  </a:cubicBezTo>
                  <a:cubicBezTo>
                    <a:pt x="5232" y="3374"/>
                    <a:pt x="5005" y="2901"/>
                    <a:pt x="4895" y="2623"/>
                  </a:cubicBezTo>
                  <a:cubicBezTo>
                    <a:pt x="4785" y="2347"/>
                    <a:pt x="4916" y="2318"/>
                    <a:pt x="4916" y="2159"/>
                  </a:cubicBezTo>
                  <a:cubicBezTo>
                    <a:pt x="4916" y="2000"/>
                    <a:pt x="4883" y="1804"/>
                    <a:pt x="4735" y="1449"/>
                  </a:cubicBezTo>
                  <a:cubicBezTo>
                    <a:pt x="4420" y="576"/>
                    <a:pt x="3505" y="0"/>
                    <a:pt x="2426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188472" y="2380712"/>
              <a:ext cx="762604" cy="533699"/>
            </a:xfrm>
            <a:custGeom>
              <a:rect b="b" l="l" r="r" t="t"/>
              <a:pathLst>
                <a:path extrusionOk="0" h="2756" w="3938">
                  <a:moveTo>
                    <a:pt x="2519" y="0"/>
                  </a:moveTo>
                  <a:cubicBezTo>
                    <a:pt x="2374" y="0"/>
                    <a:pt x="2246" y="68"/>
                    <a:pt x="2164" y="174"/>
                  </a:cubicBezTo>
                  <a:cubicBezTo>
                    <a:pt x="2085" y="82"/>
                    <a:pt x="1969" y="24"/>
                    <a:pt x="1838" y="24"/>
                  </a:cubicBezTo>
                  <a:cubicBezTo>
                    <a:pt x="1657" y="24"/>
                    <a:pt x="1502" y="137"/>
                    <a:pt x="1440" y="297"/>
                  </a:cubicBezTo>
                  <a:cubicBezTo>
                    <a:pt x="1382" y="259"/>
                    <a:pt x="1313" y="238"/>
                    <a:pt x="1239" y="238"/>
                  </a:cubicBezTo>
                  <a:cubicBezTo>
                    <a:pt x="1035" y="238"/>
                    <a:pt x="869" y="403"/>
                    <a:pt x="869" y="608"/>
                  </a:cubicBezTo>
                  <a:cubicBezTo>
                    <a:pt x="869" y="639"/>
                    <a:pt x="873" y="669"/>
                    <a:pt x="880" y="697"/>
                  </a:cubicBezTo>
                  <a:cubicBezTo>
                    <a:pt x="846" y="691"/>
                    <a:pt x="812" y="687"/>
                    <a:pt x="777" y="687"/>
                  </a:cubicBezTo>
                  <a:cubicBezTo>
                    <a:pt x="486" y="687"/>
                    <a:pt x="248" y="925"/>
                    <a:pt x="248" y="1216"/>
                  </a:cubicBezTo>
                  <a:cubicBezTo>
                    <a:pt x="248" y="1291"/>
                    <a:pt x="263" y="1360"/>
                    <a:pt x="290" y="1424"/>
                  </a:cubicBezTo>
                  <a:cubicBezTo>
                    <a:pt x="118" y="1511"/>
                    <a:pt x="0" y="1690"/>
                    <a:pt x="0" y="1897"/>
                  </a:cubicBezTo>
                  <a:cubicBezTo>
                    <a:pt x="0" y="2189"/>
                    <a:pt x="237" y="2426"/>
                    <a:pt x="529" y="2426"/>
                  </a:cubicBezTo>
                  <a:cubicBezTo>
                    <a:pt x="552" y="2426"/>
                    <a:pt x="575" y="2424"/>
                    <a:pt x="597" y="2421"/>
                  </a:cubicBezTo>
                  <a:cubicBezTo>
                    <a:pt x="694" y="2606"/>
                    <a:pt x="889" y="2733"/>
                    <a:pt x="1114" y="2733"/>
                  </a:cubicBezTo>
                  <a:cubicBezTo>
                    <a:pt x="1257" y="2733"/>
                    <a:pt x="1389" y="2681"/>
                    <a:pt x="1490" y="2595"/>
                  </a:cubicBezTo>
                  <a:cubicBezTo>
                    <a:pt x="1595" y="2695"/>
                    <a:pt x="1736" y="2756"/>
                    <a:pt x="1891" y="2756"/>
                  </a:cubicBezTo>
                  <a:cubicBezTo>
                    <a:pt x="2171" y="2756"/>
                    <a:pt x="2404" y="2559"/>
                    <a:pt x="2462" y="2297"/>
                  </a:cubicBezTo>
                  <a:cubicBezTo>
                    <a:pt x="2538" y="2330"/>
                    <a:pt x="2622" y="2347"/>
                    <a:pt x="2710" y="2347"/>
                  </a:cubicBezTo>
                  <a:cubicBezTo>
                    <a:pt x="2979" y="2347"/>
                    <a:pt x="3210" y="2183"/>
                    <a:pt x="3308" y="1949"/>
                  </a:cubicBezTo>
                  <a:cubicBezTo>
                    <a:pt x="3340" y="1955"/>
                    <a:pt x="3373" y="1959"/>
                    <a:pt x="3407" y="1959"/>
                  </a:cubicBezTo>
                  <a:cubicBezTo>
                    <a:pt x="3700" y="1959"/>
                    <a:pt x="3937" y="1722"/>
                    <a:pt x="3937" y="1429"/>
                  </a:cubicBezTo>
                  <a:cubicBezTo>
                    <a:pt x="3937" y="1215"/>
                    <a:pt x="3811" y="1031"/>
                    <a:pt x="3628" y="948"/>
                  </a:cubicBezTo>
                  <a:cubicBezTo>
                    <a:pt x="3628" y="945"/>
                    <a:pt x="3629" y="942"/>
                    <a:pt x="3629" y="940"/>
                  </a:cubicBezTo>
                  <a:cubicBezTo>
                    <a:pt x="3664" y="649"/>
                    <a:pt x="3456" y="385"/>
                    <a:pt x="3166" y="351"/>
                  </a:cubicBezTo>
                  <a:cubicBezTo>
                    <a:pt x="3145" y="348"/>
                    <a:pt x="3124" y="347"/>
                    <a:pt x="3103" y="347"/>
                  </a:cubicBezTo>
                  <a:cubicBezTo>
                    <a:pt x="3054" y="347"/>
                    <a:pt x="3006" y="354"/>
                    <a:pt x="2961" y="367"/>
                  </a:cubicBezTo>
                  <a:cubicBezTo>
                    <a:pt x="2922" y="158"/>
                    <a:pt x="2739" y="0"/>
                    <a:pt x="2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23"/>
          <p:cNvSpPr txBox="1"/>
          <p:nvPr/>
        </p:nvSpPr>
        <p:spPr>
          <a:xfrm>
            <a:off x="6871651" y="1334950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23"/>
          <p:cNvSpPr txBox="1"/>
          <p:nvPr/>
        </p:nvSpPr>
        <p:spPr>
          <a:xfrm>
            <a:off x="7067599" y="2653791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23"/>
          <p:cNvSpPr txBox="1"/>
          <p:nvPr/>
        </p:nvSpPr>
        <p:spPr>
          <a:xfrm>
            <a:off x="6871652" y="3971468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23"/>
          <p:cNvSpPr txBox="1"/>
          <p:nvPr/>
        </p:nvSpPr>
        <p:spPr>
          <a:xfrm>
            <a:off x="1023384" y="1334950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23"/>
          <p:cNvSpPr txBox="1"/>
          <p:nvPr/>
        </p:nvSpPr>
        <p:spPr>
          <a:xfrm>
            <a:off x="824644" y="2653216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23"/>
          <p:cNvSpPr txBox="1"/>
          <p:nvPr/>
        </p:nvSpPr>
        <p:spPr>
          <a:xfrm>
            <a:off x="1017334" y="3975561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0" name="Google Shape;930;p23"/>
          <p:cNvGrpSpPr/>
          <p:nvPr/>
        </p:nvGrpSpPr>
        <p:grpSpPr>
          <a:xfrm>
            <a:off x="965924" y="1099525"/>
            <a:ext cx="2530446" cy="923711"/>
            <a:chOff x="965924" y="1099525"/>
            <a:chExt cx="2530446" cy="923711"/>
          </a:xfrm>
        </p:grpSpPr>
        <p:grpSp>
          <p:nvGrpSpPr>
            <p:cNvPr id="931" name="Google Shape;931;p23"/>
            <p:cNvGrpSpPr/>
            <p:nvPr/>
          </p:nvGrpSpPr>
          <p:grpSpPr>
            <a:xfrm>
              <a:off x="965924" y="1099525"/>
              <a:ext cx="2530446" cy="923711"/>
              <a:chOff x="965924" y="1099525"/>
              <a:chExt cx="2530446" cy="923711"/>
            </a:xfrm>
          </p:grpSpPr>
          <p:sp>
            <p:nvSpPr>
              <p:cNvPr id="932" name="Google Shape;932;p23"/>
              <p:cNvSpPr/>
              <p:nvPr/>
            </p:nvSpPr>
            <p:spPr>
              <a:xfrm>
                <a:off x="2427797" y="1561186"/>
                <a:ext cx="156859" cy="194"/>
              </a:xfrm>
              <a:custGeom>
                <a:rect b="b" l="l" r="r" t="t"/>
                <a:pathLst>
                  <a:path extrusionOk="0" fill="none" h="1" w="810">
                    <a:moveTo>
                      <a:pt x="0" y="1"/>
                    </a:moveTo>
                    <a:lnTo>
                      <a:pt x="810" y="1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3"/>
              <p:cNvSpPr/>
              <p:nvPr/>
            </p:nvSpPr>
            <p:spPr>
              <a:xfrm>
                <a:off x="965924" y="1262578"/>
                <a:ext cx="1463626" cy="597410"/>
              </a:xfrm>
              <a:custGeom>
                <a:rect b="b" l="l" r="r" t="t"/>
                <a:pathLst>
                  <a:path extrusionOk="0" fill="none" h="3085" w="7558">
                    <a:moveTo>
                      <a:pt x="7524" y="1496"/>
                    </a:moveTo>
                    <a:lnTo>
                      <a:pt x="7377" y="1402"/>
                    </a:lnTo>
                    <a:cubicBezTo>
                      <a:pt x="7190" y="1282"/>
                      <a:pt x="7077" y="1074"/>
                      <a:pt x="7077" y="851"/>
                    </a:cubicBezTo>
                    <a:lnTo>
                      <a:pt x="7077" y="415"/>
                    </a:lnTo>
                    <a:cubicBezTo>
                      <a:pt x="7077" y="186"/>
                      <a:pt x="6892" y="1"/>
                      <a:pt x="6663" y="1"/>
                    </a:cubicBezTo>
                    <a:lnTo>
                      <a:pt x="413" y="1"/>
                    </a:lnTo>
                    <a:cubicBezTo>
                      <a:pt x="185" y="1"/>
                      <a:pt x="0" y="186"/>
                      <a:pt x="0" y="415"/>
                    </a:cubicBezTo>
                    <a:lnTo>
                      <a:pt x="0" y="2671"/>
                    </a:lnTo>
                    <a:cubicBezTo>
                      <a:pt x="0" y="2900"/>
                      <a:pt x="185" y="3085"/>
                      <a:pt x="413" y="3085"/>
                    </a:cubicBezTo>
                    <a:lnTo>
                      <a:pt x="6663" y="3085"/>
                    </a:lnTo>
                    <a:cubicBezTo>
                      <a:pt x="6892" y="3085"/>
                      <a:pt x="7077" y="2900"/>
                      <a:pt x="7077" y="2671"/>
                    </a:cubicBezTo>
                    <a:lnTo>
                      <a:pt x="7077" y="2234"/>
                    </a:lnTo>
                    <a:cubicBezTo>
                      <a:pt x="7077" y="2012"/>
                      <a:pt x="7190" y="1804"/>
                      <a:pt x="7377" y="1683"/>
                    </a:cubicBezTo>
                    <a:lnTo>
                      <a:pt x="7524" y="1589"/>
                    </a:lnTo>
                    <a:cubicBezTo>
                      <a:pt x="7557" y="1567"/>
                      <a:pt x="7557" y="1518"/>
                      <a:pt x="7524" y="1496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2572454" y="1099525"/>
                <a:ext cx="923916" cy="923711"/>
              </a:xfrm>
              <a:custGeom>
                <a:rect b="b" l="l" r="r" t="t"/>
                <a:pathLst>
                  <a:path extrusionOk="0" h="4770" w="4771">
                    <a:moveTo>
                      <a:pt x="2385" y="0"/>
                    </a:moveTo>
                    <a:cubicBezTo>
                      <a:pt x="1069" y="0"/>
                      <a:pt x="1" y="1068"/>
                      <a:pt x="1" y="2385"/>
                    </a:cubicBezTo>
                    <a:cubicBezTo>
                      <a:pt x="1" y="3702"/>
                      <a:pt x="1069" y="4769"/>
                      <a:pt x="2385" y="4769"/>
                    </a:cubicBezTo>
                    <a:cubicBezTo>
                      <a:pt x="3703" y="4769"/>
                      <a:pt x="4771" y="3702"/>
                      <a:pt x="4771" y="2385"/>
                    </a:cubicBezTo>
                    <a:cubicBezTo>
                      <a:pt x="4771" y="1068"/>
                      <a:pt x="3703" y="0"/>
                      <a:pt x="2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5" name="Google Shape;935;p23"/>
            <p:cNvSpPr txBox="1"/>
            <p:nvPr/>
          </p:nvSpPr>
          <p:spPr>
            <a:xfrm>
              <a:off x="2699633" y="1334758"/>
              <a:ext cx="6696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01</a:t>
              </a:r>
              <a:endParaRPr sz="2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936" name="Google Shape;936;p23"/>
          <p:cNvGrpSpPr/>
          <p:nvPr/>
        </p:nvGrpSpPr>
        <p:grpSpPr>
          <a:xfrm>
            <a:off x="769175" y="2417893"/>
            <a:ext cx="2838757" cy="923711"/>
            <a:chOff x="769175" y="2417893"/>
            <a:chExt cx="2838757" cy="923711"/>
          </a:xfrm>
        </p:grpSpPr>
        <p:sp>
          <p:nvSpPr>
            <p:cNvPr id="937" name="Google Shape;937;p23"/>
            <p:cNvSpPr/>
            <p:nvPr/>
          </p:nvSpPr>
          <p:spPr>
            <a:xfrm>
              <a:off x="3231864" y="2879555"/>
              <a:ext cx="240904" cy="194"/>
            </a:xfrm>
            <a:custGeom>
              <a:rect b="b" l="l" r="r" t="t"/>
              <a:pathLst>
                <a:path extrusionOk="0" fill="none" h="1" w="1244">
                  <a:moveTo>
                    <a:pt x="0" y="1"/>
                  </a:moveTo>
                  <a:lnTo>
                    <a:pt x="1244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472763" y="2812063"/>
              <a:ext cx="135169" cy="135168"/>
            </a:xfrm>
            <a:custGeom>
              <a:rect b="b" l="l" r="r" t="t"/>
              <a:pathLst>
                <a:path extrusionOk="0" fill="none" h="698" w="698">
                  <a:moveTo>
                    <a:pt x="698" y="349"/>
                  </a:moveTo>
                  <a:cubicBezTo>
                    <a:pt x="698" y="542"/>
                    <a:pt x="542" y="698"/>
                    <a:pt x="350" y="698"/>
                  </a:cubicBez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1"/>
                    <a:pt x="350" y="1"/>
                  </a:cubicBezTo>
                  <a:cubicBezTo>
                    <a:pt x="542" y="1"/>
                    <a:pt x="698" y="156"/>
                    <a:pt x="698" y="34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501011" y="2842374"/>
              <a:ext cx="78623" cy="78622"/>
            </a:xfrm>
            <a:custGeom>
              <a:rect b="b" l="l" r="r" t="t"/>
              <a:pathLst>
                <a:path extrusionOk="0" h="406" w="406">
                  <a:moveTo>
                    <a:pt x="204" y="1"/>
                  </a:moveTo>
                  <a:cubicBezTo>
                    <a:pt x="92" y="1"/>
                    <a:pt x="1" y="91"/>
                    <a:pt x="1" y="203"/>
                  </a:cubicBezTo>
                  <a:cubicBezTo>
                    <a:pt x="1" y="315"/>
                    <a:pt x="92" y="406"/>
                    <a:pt x="204" y="406"/>
                  </a:cubicBezTo>
                  <a:cubicBezTo>
                    <a:pt x="315" y="406"/>
                    <a:pt x="405" y="315"/>
                    <a:pt x="405" y="203"/>
                  </a:cubicBezTo>
                  <a:cubicBezTo>
                    <a:pt x="405" y="91"/>
                    <a:pt x="315" y="1"/>
                    <a:pt x="20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0" name="Google Shape;940;p23"/>
            <p:cNvGrpSpPr/>
            <p:nvPr/>
          </p:nvGrpSpPr>
          <p:grpSpPr>
            <a:xfrm>
              <a:off x="769175" y="2417893"/>
              <a:ext cx="2530639" cy="923711"/>
              <a:chOff x="769175" y="2417893"/>
              <a:chExt cx="2530639" cy="923711"/>
            </a:xfrm>
          </p:grpSpPr>
          <p:sp>
            <p:nvSpPr>
              <p:cNvPr id="941" name="Google Shape;941;p23"/>
              <p:cNvSpPr/>
              <p:nvPr/>
            </p:nvSpPr>
            <p:spPr>
              <a:xfrm>
                <a:off x="2231047" y="2881685"/>
                <a:ext cx="157246" cy="194"/>
              </a:xfrm>
              <a:custGeom>
                <a:rect b="b" l="l" r="r" t="t"/>
                <a:pathLst>
                  <a:path extrusionOk="0" fill="none" h="1" w="812">
                    <a:moveTo>
                      <a:pt x="1" y="0"/>
                    </a:moveTo>
                    <a:lnTo>
                      <a:pt x="811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3"/>
              <p:cNvSpPr/>
              <p:nvPr/>
            </p:nvSpPr>
            <p:spPr>
              <a:xfrm>
                <a:off x="769175" y="2583077"/>
                <a:ext cx="1463819" cy="597410"/>
              </a:xfrm>
              <a:custGeom>
                <a:rect b="b" l="l" r="r" t="t"/>
                <a:pathLst>
                  <a:path extrusionOk="0" fill="none" h="3085" w="7559">
                    <a:moveTo>
                      <a:pt x="7525" y="1495"/>
                    </a:moveTo>
                    <a:lnTo>
                      <a:pt x="7379" y="1402"/>
                    </a:lnTo>
                    <a:cubicBezTo>
                      <a:pt x="7191" y="1281"/>
                      <a:pt x="7078" y="1073"/>
                      <a:pt x="7078" y="851"/>
                    </a:cubicBezTo>
                    <a:lnTo>
                      <a:pt x="7078" y="414"/>
                    </a:lnTo>
                    <a:cubicBezTo>
                      <a:pt x="7078" y="185"/>
                      <a:pt x="6893" y="0"/>
                      <a:pt x="6665" y="0"/>
                    </a:cubicBezTo>
                    <a:lnTo>
                      <a:pt x="415" y="0"/>
                    </a:lnTo>
                    <a:cubicBezTo>
                      <a:pt x="186" y="0"/>
                      <a:pt x="1" y="185"/>
                      <a:pt x="1" y="414"/>
                    </a:cubicBezTo>
                    <a:lnTo>
                      <a:pt x="1" y="2670"/>
                    </a:lnTo>
                    <a:cubicBezTo>
                      <a:pt x="1" y="2899"/>
                      <a:pt x="186" y="3084"/>
                      <a:pt x="415" y="3084"/>
                    </a:cubicBezTo>
                    <a:lnTo>
                      <a:pt x="6665" y="3084"/>
                    </a:lnTo>
                    <a:cubicBezTo>
                      <a:pt x="6893" y="3084"/>
                      <a:pt x="7078" y="2899"/>
                      <a:pt x="7078" y="2670"/>
                    </a:cubicBezTo>
                    <a:lnTo>
                      <a:pt x="7078" y="2234"/>
                    </a:lnTo>
                    <a:cubicBezTo>
                      <a:pt x="7078" y="2011"/>
                      <a:pt x="7191" y="1803"/>
                      <a:pt x="7379" y="1683"/>
                    </a:cubicBezTo>
                    <a:lnTo>
                      <a:pt x="7525" y="1588"/>
                    </a:lnTo>
                    <a:cubicBezTo>
                      <a:pt x="7559" y="1567"/>
                      <a:pt x="7559" y="1517"/>
                      <a:pt x="7525" y="149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3"/>
              <p:cNvSpPr/>
              <p:nvPr/>
            </p:nvSpPr>
            <p:spPr>
              <a:xfrm>
                <a:off x="2376092" y="2417893"/>
                <a:ext cx="923722" cy="923711"/>
              </a:xfrm>
              <a:custGeom>
                <a:rect b="b" l="l" r="r" t="t"/>
                <a:pathLst>
                  <a:path extrusionOk="0" h="4770" w="4770">
                    <a:moveTo>
                      <a:pt x="2385" y="0"/>
                    </a:moveTo>
                    <a:cubicBezTo>
                      <a:pt x="1068" y="0"/>
                      <a:pt x="0" y="1068"/>
                      <a:pt x="0" y="2385"/>
                    </a:cubicBezTo>
                    <a:cubicBezTo>
                      <a:pt x="0" y="3702"/>
                      <a:pt x="1068" y="4769"/>
                      <a:pt x="2385" y="4769"/>
                    </a:cubicBezTo>
                    <a:cubicBezTo>
                      <a:pt x="3701" y="4769"/>
                      <a:pt x="4769" y="3702"/>
                      <a:pt x="4769" y="2385"/>
                    </a:cubicBezTo>
                    <a:cubicBezTo>
                      <a:pt x="4769" y="1068"/>
                      <a:pt x="3701" y="0"/>
                      <a:pt x="2385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3"/>
              <p:cNvSpPr txBox="1"/>
              <p:nvPr/>
            </p:nvSpPr>
            <p:spPr>
              <a:xfrm>
                <a:off x="2509161" y="2653106"/>
                <a:ext cx="6696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02</a:t>
                </a:r>
                <a:endParaRPr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</p:grpSp>
      </p:grpSp>
      <p:grpSp>
        <p:nvGrpSpPr>
          <p:cNvPr id="945" name="Google Shape;945;p23"/>
          <p:cNvGrpSpPr/>
          <p:nvPr/>
        </p:nvGrpSpPr>
        <p:grpSpPr>
          <a:xfrm>
            <a:off x="965924" y="3736068"/>
            <a:ext cx="2530446" cy="923904"/>
            <a:chOff x="965924" y="3736068"/>
            <a:chExt cx="2530446" cy="923904"/>
          </a:xfrm>
        </p:grpSpPr>
        <p:sp>
          <p:nvSpPr>
            <p:cNvPr id="946" name="Google Shape;946;p23"/>
            <p:cNvSpPr/>
            <p:nvPr/>
          </p:nvSpPr>
          <p:spPr>
            <a:xfrm>
              <a:off x="2427797" y="4197923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0" y="1"/>
                  </a:moveTo>
                  <a:lnTo>
                    <a:pt x="810" y="1"/>
                  </a:lnTo>
                </a:path>
              </a:pathLst>
            </a:custGeom>
            <a:noFill/>
            <a:ln cap="rnd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965924" y="3899508"/>
              <a:ext cx="1463626" cy="597217"/>
            </a:xfrm>
            <a:custGeom>
              <a:rect b="b" l="l" r="r" t="t"/>
              <a:pathLst>
                <a:path extrusionOk="0" fill="none" h="3084" w="7558">
                  <a:moveTo>
                    <a:pt x="7524" y="1495"/>
                  </a:moveTo>
                  <a:lnTo>
                    <a:pt x="7377" y="1401"/>
                  </a:lnTo>
                  <a:cubicBezTo>
                    <a:pt x="7190" y="1280"/>
                    <a:pt x="7077" y="1074"/>
                    <a:pt x="7077" y="850"/>
                  </a:cubicBezTo>
                  <a:lnTo>
                    <a:pt x="7077" y="413"/>
                  </a:lnTo>
                  <a:cubicBezTo>
                    <a:pt x="7077" y="186"/>
                    <a:pt x="6892" y="0"/>
                    <a:pt x="6663" y="0"/>
                  </a:cubicBezTo>
                  <a:lnTo>
                    <a:pt x="413" y="0"/>
                  </a:lnTo>
                  <a:cubicBezTo>
                    <a:pt x="185" y="0"/>
                    <a:pt x="0" y="186"/>
                    <a:pt x="0" y="413"/>
                  </a:cubicBezTo>
                  <a:lnTo>
                    <a:pt x="0" y="2670"/>
                  </a:lnTo>
                  <a:cubicBezTo>
                    <a:pt x="0" y="2898"/>
                    <a:pt x="185" y="3083"/>
                    <a:pt x="413" y="3083"/>
                  </a:cubicBezTo>
                  <a:lnTo>
                    <a:pt x="6663" y="3083"/>
                  </a:lnTo>
                  <a:cubicBezTo>
                    <a:pt x="6892" y="3083"/>
                    <a:pt x="7077" y="2898"/>
                    <a:pt x="7077" y="2670"/>
                  </a:cubicBezTo>
                  <a:lnTo>
                    <a:pt x="7077" y="2233"/>
                  </a:lnTo>
                  <a:cubicBezTo>
                    <a:pt x="7077" y="2010"/>
                    <a:pt x="7190" y="1803"/>
                    <a:pt x="7377" y="1683"/>
                  </a:cubicBezTo>
                  <a:lnTo>
                    <a:pt x="7524" y="1589"/>
                  </a:lnTo>
                  <a:cubicBezTo>
                    <a:pt x="7557" y="1567"/>
                    <a:pt x="7557" y="1517"/>
                    <a:pt x="7524" y="149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572454" y="3736068"/>
              <a:ext cx="923916" cy="923904"/>
            </a:xfrm>
            <a:custGeom>
              <a:rect b="b" l="l" r="r" t="t"/>
              <a:pathLst>
                <a:path extrusionOk="0" h="4771" w="4771">
                  <a:moveTo>
                    <a:pt x="2385" y="1"/>
                  </a:moveTo>
                  <a:cubicBezTo>
                    <a:pt x="1069" y="1"/>
                    <a:pt x="1" y="1069"/>
                    <a:pt x="1" y="2386"/>
                  </a:cubicBezTo>
                  <a:cubicBezTo>
                    <a:pt x="1" y="3703"/>
                    <a:pt x="1069" y="4771"/>
                    <a:pt x="2385" y="4771"/>
                  </a:cubicBezTo>
                  <a:cubicBezTo>
                    <a:pt x="3703" y="4771"/>
                    <a:pt x="4771" y="3703"/>
                    <a:pt x="4771" y="2386"/>
                  </a:cubicBezTo>
                  <a:cubicBezTo>
                    <a:pt x="4771" y="1069"/>
                    <a:pt x="3703" y="1"/>
                    <a:pt x="2385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 txBox="1"/>
            <p:nvPr/>
          </p:nvSpPr>
          <p:spPr>
            <a:xfrm>
              <a:off x="2699633" y="3971674"/>
              <a:ext cx="6696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03</a:t>
              </a:r>
              <a:endParaRPr sz="2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950" name="Google Shape;950;p23"/>
          <p:cNvGrpSpPr/>
          <p:nvPr/>
        </p:nvGrpSpPr>
        <p:grpSpPr>
          <a:xfrm>
            <a:off x="5647827" y="1099525"/>
            <a:ext cx="2530256" cy="923711"/>
            <a:chOff x="5647827" y="1099525"/>
            <a:chExt cx="2530256" cy="923711"/>
          </a:xfrm>
        </p:grpSpPr>
        <p:sp>
          <p:nvSpPr>
            <p:cNvPr id="951" name="Google Shape;951;p23"/>
            <p:cNvSpPr/>
            <p:nvPr/>
          </p:nvSpPr>
          <p:spPr>
            <a:xfrm>
              <a:off x="6559342" y="1561186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81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77ADE6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6714457" y="1262578"/>
              <a:ext cx="1463626" cy="597410"/>
            </a:xfrm>
            <a:custGeom>
              <a:rect b="b" l="l" r="r" t="t"/>
              <a:pathLst>
                <a:path extrusionOk="0" fill="none" h="3085" w="7558">
                  <a:moveTo>
                    <a:pt x="35" y="1496"/>
                  </a:moveTo>
                  <a:lnTo>
                    <a:pt x="181" y="1402"/>
                  </a:lnTo>
                  <a:cubicBezTo>
                    <a:pt x="368" y="1282"/>
                    <a:pt x="481" y="1074"/>
                    <a:pt x="481" y="851"/>
                  </a:cubicBezTo>
                  <a:lnTo>
                    <a:pt x="481" y="415"/>
                  </a:lnTo>
                  <a:cubicBezTo>
                    <a:pt x="481" y="186"/>
                    <a:pt x="666" y="1"/>
                    <a:pt x="895" y="1"/>
                  </a:cubicBezTo>
                  <a:lnTo>
                    <a:pt x="7145" y="1"/>
                  </a:lnTo>
                  <a:cubicBezTo>
                    <a:pt x="7373" y="1"/>
                    <a:pt x="7558" y="186"/>
                    <a:pt x="7558" y="415"/>
                  </a:cubicBezTo>
                  <a:lnTo>
                    <a:pt x="7558" y="2671"/>
                  </a:lnTo>
                  <a:cubicBezTo>
                    <a:pt x="7558" y="2900"/>
                    <a:pt x="7373" y="3085"/>
                    <a:pt x="7145" y="3085"/>
                  </a:cubicBezTo>
                  <a:lnTo>
                    <a:pt x="895" y="3085"/>
                  </a:lnTo>
                  <a:cubicBezTo>
                    <a:pt x="666" y="3085"/>
                    <a:pt x="481" y="2900"/>
                    <a:pt x="481" y="2671"/>
                  </a:cubicBezTo>
                  <a:lnTo>
                    <a:pt x="481" y="2234"/>
                  </a:lnTo>
                  <a:cubicBezTo>
                    <a:pt x="481" y="2012"/>
                    <a:pt x="368" y="1804"/>
                    <a:pt x="181" y="1683"/>
                  </a:cubicBezTo>
                  <a:lnTo>
                    <a:pt x="35" y="1589"/>
                  </a:lnTo>
                  <a:cubicBezTo>
                    <a:pt x="1" y="1567"/>
                    <a:pt x="1" y="1518"/>
                    <a:pt x="35" y="149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77ADE6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647827" y="1099525"/>
              <a:ext cx="923722" cy="923711"/>
            </a:xfrm>
            <a:custGeom>
              <a:rect b="b" l="l" r="r" t="t"/>
              <a:pathLst>
                <a:path extrusionOk="0" h="4770" w="4770">
                  <a:moveTo>
                    <a:pt x="2385" y="0"/>
                  </a:moveTo>
                  <a:cubicBezTo>
                    <a:pt x="1067" y="0"/>
                    <a:pt x="0" y="1068"/>
                    <a:pt x="0" y="2385"/>
                  </a:cubicBezTo>
                  <a:cubicBezTo>
                    <a:pt x="0" y="3702"/>
                    <a:pt x="1067" y="4769"/>
                    <a:pt x="2385" y="4769"/>
                  </a:cubicBezTo>
                  <a:cubicBezTo>
                    <a:pt x="3701" y="4769"/>
                    <a:pt x="4769" y="3702"/>
                    <a:pt x="4769" y="2385"/>
                  </a:cubicBezTo>
                  <a:cubicBezTo>
                    <a:pt x="4769" y="1068"/>
                    <a:pt x="3701" y="0"/>
                    <a:pt x="2385" y="0"/>
                  </a:cubicBez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 txBox="1"/>
            <p:nvPr/>
          </p:nvSpPr>
          <p:spPr>
            <a:xfrm>
              <a:off x="5774896" y="1334758"/>
              <a:ext cx="6696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04</a:t>
              </a:r>
              <a:endParaRPr sz="2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955" name="Google Shape;955;p23"/>
          <p:cNvGrpSpPr/>
          <p:nvPr/>
        </p:nvGrpSpPr>
        <p:grpSpPr>
          <a:xfrm>
            <a:off x="5536090" y="2417893"/>
            <a:ext cx="2838742" cy="923711"/>
            <a:chOff x="5536090" y="2417893"/>
            <a:chExt cx="2838742" cy="923711"/>
          </a:xfrm>
        </p:grpSpPr>
        <p:sp>
          <p:nvSpPr>
            <p:cNvPr id="956" name="Google Shape;956;p23"/>
            <p:cNvSpPr/>
            <p:nvPr/>
          </p:nvSpPr>
          <p:spPr>
            <a:xfrm>
              <a:off x="5673981" y="2880523"/>
              <a:ext cx="240904" cy="194"/>
            </a:xfrm>
            <a:custGeom>
              <a:rect b="b" l="l" r="r" t="t"/>
              <a:pathLst>
                <a:path extrusionOk="0" fill="none" h="1" w="1244">
                  <a:moveTo>
                    <a:pt x="1" y="0"/>
                  </a:moveTo>
                  <a:lnTo>
                    <a:pt x="1244" y="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755705" y="2879555"/>
              <a:ext cx="157246" cy="194"/>
            </a:xfrm>
            <a:custGeom>
              <a:rect b="b" l="l" r="r" t="t"/>
              <a:pathLst>
                <a:path extrusionOk="0" fill="none" h="1" w="812">
                  <a:moveTo>
                    <a:pt x="81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911013" y="2581140"/>
              <a:ext cx="1463819" cy="597217"/>
            </a:xfrm>
            <a:custGeom>
              <a:rect b="b" l="l" r="r" t="t"/>
              <a:pathLst>
                <a:path extrusionOk="0" fill="none" h="3084" w="7559">
                  <a:moveTo>
                    <a:pt x="35" y="1495"/>
                  </a:moveTo>
                  <a:lnTo>
                    <a:pt x="180" y="1401"/>
                  </a:lnTo>
                  <a:cubicBezTo>
                    <a:pt x="368" y="1281"/>
                    <a:pt x="482" y="1073"/>
                    <a:pt x="482" y="850"/>
                  </a:cubicBezTo>
                  <a:lnTo>
                    <a:pt x="482" y="414"/>
                  </a:lnTo>
                  <a:cubicBezTo>
                    <a:pt x="482" y="186"/>
                    <a:pt x="667" y="1"/>
                    <a:pt x="895" y="1"/>
                  </a:cubicBezTo>
                  <a:lnTo>
                    <a:pt x="7144" y="1"/>
                  </a:lnTo>
                  <a:cubicBezTo>
                    <a:pt x="7373" y="1"/>
                    <a:pt x="7558" y="186"/>
                    <a:pt x="7558" y="414"/>
                  </a:cubicBezTo>
                  <a:lnTo>
                    <a:pt x="7558" y="2670"/>
                  </a:lnTo>
                  <a:cubicBezTo>
                    <a:pt x="7558" y="2899"/>
                    <a:pt x="7373" y="3084"/>
                    <a:pt x="7144" y="3084"/>
                  </a:cubicBezTo>
                  <a:lnTo>
                    <a:pt x="895" y="3084"/>
                  </a:lnTo>
                  <a:cubicBezTo>
                    <a:pt x="667" y="3084"/>
                    <a:pt x="482" y="2899"/>
                    <a:pt x="482" y="2670"/>
                  </a:cubicBezTo>
                  <a:lnTo>
                    <a:pt x="482" y="2233"/>
                  </a:lnTo>
                  <a:cubicBezTo>
                    <a:pt x="482" y="2011"/>
                    <a:pt x="368" y="1803"/>
                    <a:pt x="180" y="1682"/>
                  </a:cubicBezTo>
                  <a:lnTo>
                    <a:pt x="35" y="1589"/>
                  </a:lnTo>
                  <a:cubicBezTo>
                    <a:pt x="0" y="1567"/>
                    <a:pt x="0" y="1517"/>
                    <a:pt x="35" y="1495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70C2DF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844189" y="2417893"/>
              <a:ext cx="923722" cy="923711"/>
            </a:xfrm>
            <a:custGeom>
              <a:rect b="b" l="l" r="r" t="t"/>
              <a:pathLst>
                <a:path extrusionOk="0" h="4770" w="4770">
                  <a:moveTo>
                    <a:pt x="2385" y="0"/>
                  </a:moveTo>
                  <a:cubicBezTo>
                    <a:pt x="1069" y="0"/>
                    <a:pt x="1" y="1068"/>
                    <a:pt x="1" y="2385"/>
                  </a:cubicBezTo>
                  <a:cubicBezTo>
                    <a:pt x="1" y="3702"/>
                    <a:pt x="1069" y="4769"/>
                    <a:pt x="2385" y="4769"/>
                  </a:cubicBezTo>
                  <a:cubicBezTo>
                    <a:pt x="3702" y="4769"/>
                    <a:pt x="4770" y="3702"/>
                    <a:pt x="4770" y="2385"/>
                  </a:cubicBezTo>
                  <a:cubicBezTo>
                    <a:pt x="4770" y="1068"/>
                    <a:pt x="3702" y="0"/>
                    <a:pt x="2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36090" y="2814189"/>
              <a:ext cx="135169" cy="135168"/>
            </a:xfrm>
            <a:custGeom>
              <a:rect b="b" l="l" r="r" t="t"/>
              <a:pathLst>
                <a:path extrusionOk="0" fill="none" h="698" w="698">
                  <a:moveTo>
                    <a:pt x="698" y="349"/>
                  </a:moveTo>
                  <a:cubicBezTo>
                    <a:pt x="698" y="542"/>
                    <a:pt x="541" y="698"/>
                    <a:pt x="349" y="698"/>
                  </a:cubicBezTo>
                  <a:cubicBezTo>
                    <a:pt x="156" y="698"/>
                    <a:pt x="0" y="542"/>
                    <a:pt x="0" y="349"/>
                  </a:cubicBezTo>
                  <a:cubicBezTo>
                    <a:pt x="0" y="157"/>
                    <a:pt x="156" y="0"/>
                    <a:pt x="349" y="0"/>
                  </a:cubicBezTo>
                  <a:cubicBezTo>
                    <a:pt x="541" y="0"/>
                    <a:pt x="698" y="157"/>
                    <a:pt x="698" y="34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564363" y="2842374"/>
              <a:ext cx="78623" cy="78622"/>
            </a:xfrm>
            <a:custGeom>
              <a:rect b="b" l="l" r="r" t="t"/>
              <a:pathLst>
                <a:path extrusionOk="0" h="406" w="406">
                  <a:moveTo>
                    <a:pt x="203" y="1"/>
                  </a:moveTo>
                  <a:cubicBezTo>
                    <a:pt x="92" y="1"/>
                    <a:pt x="1" y="91"/>
                    <a:pt x="1" y="203"/>
                  </a:cubicBezTo>
                  <a:cubicBezTo>
                    <a:pt x="1" y="315"/>
                    <a:pt x="92" y="406"/>
                    <a:pt x="203" y="406"/>
                  </a:cubicBezTo>
                  <a:cubicBezTo>
                    <a:pt x="314" y="406"/>
                    <a:pt x="405" y="315"/>
                    <a:pt x="405" y="203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 txBox="1"/>
            <p:nvPr/>
          </p:nvSpPr>
          <p:spPr>
            <a:xfrm>
              <a:off x="5965259" y="2653106"/>
              <a:ext cx="6696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05</a:t>
              </a:r>
              <a:endParaRPr sz="2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963" name="Google Shape;963;p23"/>
          <p:cNvGrpSpPr/>
          <p:nvPr/>
        </p:nvGrpSpPr>
        <p:grpSpPr>
          <a:xfrm>
            <a:off x="5647827" y="3736068"/>
            <a:ext cx="2530256" cy="923904"/>
            <a:chOff x="5647827" y="3736068"/>
            <a:chExt cx="2530256" cy="923904"/>
          </a:xfrm>
        </p:grpSpPr>
        <p:sp>
          <p:nvSpPr>
            <p:cNvPr id="964" name="Google Shape;964;p23"/>
            <p:cNvSpPr/>
            <p:nvPr/>
          </p:nvSpPr>
          <p:spPr>
            <a:xfrm>
              <a:off x="6559342" y="4199085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81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714457" y="3900670"/>
              <a:ext cx="1463626" cy="597217"/>
            </a:xfrm>
            <a:custGeom>
              <a:rect b="b" l="l" r="r" t="t"/>
              <a:pathLst>
                <a:path extrusionOk="0" fill="none" h="3084" w="7558">
                  <a:moveTo>
                    <a:pt x="35" y="1495"/>
                  </a:moveTo>
                  <a:lnTo>
                    <a:pt x="181" y="1401"/>
                  </a:lnTo>
                  <a:cubicBezTo>
                    <a:pt x="368" y="1281"/>
                    <a:pt x="481" y="1073"/>
                    <a:pt x="481" y="850"/>
                  </a:cubicBezTo>
                  <a:lnTo>
                    <a:pt x="481" y="414"/>
                  </a:lnTo>
                  <a:cubicBezTo>
                    <a:pt x="481" y="186"/>
                    <a:pt x="666" y="1"/>
                    <a:pt x="895" y="1"/>
                  </a:cubicBezTo>
                  <a:lnTo>
                    <a:pt x="7145" y="1"/>
                  </a:lnTo>
                  <a:cubicBezTo>
                    <a:pt x="7373" y="1"/>
                    <a:pt x="7558" y="186"/>
                    <a:pt x="7558" y="414"/>
                  </a:cubicBezTo>
                  <a:lnTo>
                    <a:pt x="7558" y="2670"/>
                  </a:lnTo>
                  <a:cubicBezTo>
                    <a:pt x="7558" y="2898"/>
                    <a:pt x="7373" y="3084"/>
                    <a:pt x="7145" y="3084"/>
                  </a:cubicBezTo>
                  <a:lnTo>
                    <a:pt x="895" y="3084"/>
                  </a:lnTo>
                  <a:cubicBezTo>
                    <a:pt x="666" y="3084"/>
                    <a:pt x="481" y="2898"/>
                    <a:pt x="481" y="2670"/>
                  </a:cubicBezTo>
                  <a:lnTo>
                    <a:pt x="481" y="2233"/>
                  </a:lnTo>
                  <a:cubicBezTo>
                    <a:pt x="481" y="2011"/>
                    <a:pt x="368" y="1803"/>
                    <a:pt x="181" y="1682"/>
                  </a:cubicBezTo>
                  <a:lnTo>
                    <a:pt x="35" y="1589"/>
                  </a:lnTo>
                  <a:cubicBezTo>
                    <a:pt x="1" y="1567"/>
                    <a:pt x="1" y="1517"/>
                    <a:pt x="35" y="149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5647827" y="3736068"/>
              <a:ext cx="923722" cy="923904"/>
            </a:xfrm>
            <a:custGeom>
              <a:rect b="b" l="l" r="r" t="t"/>
              <a:pathLst>
                <a:path extrusionOk="0" h="4771" w="4770">
                  <a:moveTo>
                    <a:pt x="2385" y="1"/>
                  </a:moveTo>
                  <a:cubicBezTo>
                    <a:pt x="1067" y="1"/>
                    <a:pt x="0" y="1069"/>
                    <a:pt x="0" y="2386"/>
                  </a:cubicBezTo>
                  <a:cubicBezTo>
                    <a:pt x="0" y="3703"/>
                    <a:pt x="1067" y="4771"/>
                    <a:pt x="2385" y="4771"/>
                  </a:cubicBezTo>
                  <a:cubicBezTo>
                    <a:pt x="3701" y="4771"/>
                    <a:pt x="4769" y="3703"/>
                    <a:pt x="4769" y="2386"/>
                  </a:cubicBezTo>
                  <a:cubicBezTo>
                    <a:pt x="4769" y="1069"/>
                    <a:pt x="3701" y="1"/>
                    <a:pt x="2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 txBox="1"/>
            <p:nvPr/>
          </p:nvSpPr>
          <p:spPr>
            <a:xfrm>
              <a:off x="5774896" y="3971674"/>
              <a:ext cx="6696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06</a:t>
              </a:r>
              <a:endParaRPr sz="2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ntal Health Infographics by Slidesgo">
  <a:themeElements>
    <a:clrScheme name="Simple Light">
      <a:dk1>
        <a:srgbClr val="000000"/>
      </a:dk1>
      <a:lt1>
        <a:srgbClr val="FFFFFF"/>
      </a:lt1>
      <a:dk2>
        <a:srgbClr val="74D3DC"/>
      </a:dk2>
      <a:lt2>
        <a:srgbClr val="6146D9"/>
      </a:lt2>
      <a:accent1>
        <a:srgbClr val="C3EBEF"/>
      </a:accent1>
      <a:accent2>
        <a:srgbClr val="7E6CFB"/>
      </a:accent2>
      <a:accent3>
        <a:srgbClr val="77ADE6"/>
      </a:accent3>
      <a:accent4>
        <a:srgbClr val="70C2DF"/>
      </a:accent4>
      <a:accent5>
        <a:srgbClr val="3F2D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