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0EE7-10BD-471B-8055-FCB15A1814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AABE-DEA4-44A7-B23C-7D3B2B268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8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171429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BCBDE95B-961D-44DD-81B0-31BCE06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38" y="1945947"/>
            <a:ext cx="7860325" cy="953933"/>
          </a:xfrm>
        </p:spPr>
        <p:txBody>
          <a:bodyPr anchor="b">
            <a:normAutofit/>
          </a:bodyPr>
          <a:lstStyle>
            <a:lvl1pPr algn="ctr">
              <a:defRPr sz="5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EB89C1DD-8977-4A6D-A539-6FFF542F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407" y="3429000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5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6E8CEF-F190-482F-A76B-544DA1845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A4912-06E1-4C7D-A317-F10D83D1A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6" y="1098550"/>
            <a:ext cx="5361598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310F3DF8-D3ED-4A78-80EB-4FE00FC87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4412" y="1098062"/>
            <a:ext cx="5426075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B270A9-B03F-4FA7-BECD-C4FACFC5B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7DA9D5-AAFC-462B-806C-DB8E54228C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5213368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4169013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1001600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5209970"/>
            <a:ext cx="53570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4076490"/>
            <a:ext cx="5357061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5">
            <a:extLst>
              <a:ext uri="{FF2B5EF4-FFF2-40B4-BE49-F238E27FC236}">
                <a16:creationId xmlns:a16="http://schemas.microsoft.com/office/drawing/2014/main" id="{8504C523-AF50-44DA-81C6-45304EDB7D10}"/>
              </a:ext>
            </a:extLst>
          </p:cNvPr>
          <p:cNvSpPr/>
          <p:nvPr userDrawn="1"/>
        </p:nvSpPr>
        <p:spPr>
          <a:xfrm>
            <a:off x="-600" y="0"/>
            <a:ext cx="12192600" cy="1044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标题占位符 1">
            <a:extLst>
              <a:ext uri="{FF2B5EF4-FFF2-40B4-BE49-F238E27FC236}">
                <a16:creationId xmlns:a16="http://schemas.microsoft.com/office/drawing/2014/main" id="{ADA6EBF8-0352-46A0-B603-74A32214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09903"/>
            <a:ext cx="10850563" cy="81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13C16C8-6CBC-44E6-8023-982FC053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2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84368581-CB75-455E-9C92-7873242BD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F6A17A43-B3C2-45E4-B6A2-98B8082B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42B6163-6A91-43DB-B6A7-D18F3B26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44" y="3429000"/>
            <a:ext cx="4814833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EAFE99-3D2E-4494-B35B-4A9F66FF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86" y="189000"/>
            <a:ext cx="7545792" cy="32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B51EEEC-ACDC-45A6-8EC6-4FDB90EE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化工应用数学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B9E1D-F208-4E88-813F-D304FA90F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宋飞飞</a:t>
            </a:r>
            <a:endParaRPr lang="en-US" altLang="zh-CN" dirty="0"/>
          </a:p>
          <a:p>
            <a:r>
              <a:rPr lang="zh-CN" altLang="en-US" dirty="0"/>
              <a:t>天津理工大学 化学化工学院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CB6D6-6E4C-497E-AB12-B93433917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" y="3429000"/>
            <a:ext cx="369849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1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8DFA1-C38C-4076-A006-023DA61B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2.12 def</a:t>
            </a:r>
            <a:r>
              <a:rPr lang="zh-CN" altLang="en-US" dirty="0"/>
              <a:t>函数定义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114C96-A2CF-463A-A856-92D56FA30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A52C0-E8BA-42B6-A6C4-09832D40B3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DRY</a:t>
            </a:r>
            <a:r>
              <a:rPr lang="zh-CN" altLang="en-US" dirty="0"/>
              <a:t>（</a:t>
            </a:r>
            <a:r>
              <a:rPr lang="en-US" altLang="zh-CN" dirty="0"/>
              <a:t>don’t repeat yourself</a:t>
            </a:r>
            <a:r>
              <a:rPr lang="zh-CN" altLang="en-US" dirty="0"/>
              <a:t>）原则</a:t>
            </a:r>
            <a:endParaRPr lang="en-US" altLang="zh-CN" dirty="0"/>
          </a:p>
          <a:p>
            <a:r>
              <a:rPr lang="zh-CN" altLang="en-US" dirty="0"/>
              <a:t>基本语法：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参数的使用：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F83E8-499A-452E-B11F-376AB5F5DF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47392" y="2208273"/>
            <a:ext cx="3095625" cy="523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C5C43E-BF1E-465D-B261-4F41D3AA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242" y="3249281"/>
            <a:ext cx="207645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188F11-502A-4C7A-8F6C-91E24878D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79" y="3377868"/>
            <a:ext cx="1619250" cy="276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A5E95B-23F4-4C1C-9D2A-109BA4DCE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879" y="4430441"/>
            <a:ext cx="21526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9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B8F6-6B36-4E23-AF28-0DF78C91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2.13 </a:t>
            </a:r>
            <a:r>
              <a:rPr lang="zh-CN" altLang="en-US" dirty="0"/>
              <a:t>全局</a:t>
            </a:r>
            <a:r>
              <a:rPr lang="en-US" altLang="zh-CN" dirty="0"/>
              <a:t>&amp;</a:t>
            </a:r>
            <a:r>
              <a:rPr lang="zh-CN" altLang="en-US" dirty="0"/>
              <a:t>局部变量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87C83A-0BF0-4027-B9DA-F86C751E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4CDA3-CE0A-4E84-9651-1D55D6D14B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  <a:endParaRPr lang="en-US" altLang="zh-CN" dirty="0"/>
          </a:p>
          <a:p>
            <a:pPr lvl="1"/>
            <a:r>
              <a:rPr lang="en-US" altLang="zh-CN" dirty="0"/>
              <a:t>global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D2FB97-C2C2-45DD-8C92-906D479D63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7718" y="3429000"/>
            <a:ext cx="3114675" cy="2619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578CFF-7C3E-4772-A697-81C0BEDCAF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45876" y="4410074"/>
            <a:ext cx="1238250" cy="65722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323BB7F6-49BB-4503-B774-A897EC385560}"/>
              </a:ext>
            </a:extLst>
          </p:cNvPr>
          <p:cNvSpPr/>
          <p:nvPr/>
        </p:nvSpPr>
        <p:spPr>
          <a:xfrm>
            <a:off x="6091768" y="4551234"/>
            <a:ext cx="847725" cy="3749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F429-3ED3-4A3D-AA95-C8722E46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en-US" altLang="zh-CN" dirty="0"/>
              <a:t>Python</a:t>
            </a:r>
            <a:r>
              <a:rPr lang="zh-CN" altLang="en-US" dirty="0"/>
              <a:t>编程基础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E640AF-E162-4881-A11A-3E366F863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7E396-FBFF-4E13-B29F-7967B26877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2.7 if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2.8 while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2.9 for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2.10 break/continue/pass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2.11 pythonic</a:t>
            </a:r>
          </a:p>
          <a:p>
            <a:r>
              <a:rPr lang="en-US" altLang="zh-CN" dirty="0"/>
              <a:t>2.12 def</a:t>
            </a:r>
            <a:r>
              <a:rPr lang="zh-CN" altLang="en-US" dirty="0"/>
              <a:t>函数定义</a:t>
            </a:r>
            <a:endParaRPr lang="en-US" altLang="zh-CN" dirty="0"/>
          </a:p>
          <a:p>
            <a:r>
              <a:rPr lang="en-US" altLang="zh-CN" dirty="0"/>
              <a:t>2.13 </a:t>
            </a:r>
            <a:r>
              <a:rPr lang="zh-CN" altLang="en-US" dirty="0"/>
              <a:t>全局</a:t>
            </a:r>
            <a:r>
              <a:rPr lang="en-US" altLang="zh-CN" dirty="0"/>
              <a:t>&amp;</a:t>
            </a:r>
            <a:r>
              <a:rPr lang="zh-CN" altLang="en-US" dirty="0"/>
              <a:t>局部变量</a:t>
            </a:r>
          </a:p>
        </p:txBody>
      </p:sp>
    </p:spTree>
    <p:extLst>
      <p:ext uri="{BB962C8B-B14F-4D97-AF65-F5344CB8AC3E}">
        <p14:creationId xmlns:p14="http://schemas.microsoft.com/office/powerpoint/2010/main" val="331957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26C54-2BBF-45E1-B1FF-61ED8B00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if</a:t>
            </a:r>
            <a:r>
              <a:rPr lang="zh-CN" altLang="en-US" dirty="0"/>
              <a:t>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862731-F1C4-44C9-9470-F6EA08C9FE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7CA46-4A75-4A92-80DD-D1BAE60DD0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基本语法：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相等的判定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如果两个数不相等呢？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645C30-A8C9-4BDB-86FD-201CBDDE93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14155" y="1704403"/>
            <a:ext cx="1562100" cy="504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CFD227-F2CA-4042-A8BE-1A76339237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34093" y="3371850"/>
            <a:ext cx="2905125" cy="57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8A0A9A-9FEA-413B-A33C-B52698676D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38544" y="3357562"/>
            <a:ext cx="2895600" cy="600075"/>
          </a:xfrm>
          <a:prstGeom prst="rect">
            <a:avLst/>
          </a:prstGeom>
        </p:spPr>
      </p:pic>
      <p:sp>
        <p:nvSpPr>
          <p:cNvPr id="8" name="乘号 7">
            <a:extLst>
              <a:ext uri="{FF2B5EF4-FFF2-40B4-BE49-F238E27FC236}">
                <a16:creationId xmlns:a16="http://schemas.microsoft.com/office/drawing/2014/main" id="{2AE74167-917D-42DB-91B9-2C8A79C78B0B}"/>
              </a:ext>
            </a:extLst>
          </p:cNvPr>
          <p:cNvSpPr/>
          <p:nvPr/>
        </p:nvSpPr>
        <p:spPr>
          <a:xfrm>
            <a:off x="3819143" y="3092046"/>
            <a:ext cx="1335024" cy="11311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5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39195-5B1E-4FB1-82C7-26AF48F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if</a:t>
            </a:r>
            <a:r>
              <a:rPr lang="zh-CN" altLang="en-US" dirty="0"/>
              <a:t>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1A8E6E-EED9-4AA5-818B-47914CE3C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F661A-5CB9-432B-A906-DB7CD4185D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if-else</a:t>
            </a:r>
            <a:r>
              <a:rPr lang="zh-CN" altLang="en-US" dirty="0"/>
              <a:t>语句：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简化的方式：三目操作符</a:t>
            </a:r>
            <a:endParaRPr lang="en-US" altLang="zh-CN" dirty="0"/>
          </a:p>
          <a:p>
            <a:pPr lvl="1"/>
            <a:r>
              <a:rPr lang="en-US" altLang="zh-CN" dirty="0"/>
              <a:t>condition? value1: value2 </a:t>
            </a:r>
            <a:r>
              <a:rPr lang="en-US" altLang="zh-CN" dirty="0">
                <a:sym typeface="Wingdings" panose="05000000000000000000" pitchFamily="2" charset="2"/>
              </a:rPr>
              <a:t> </a:t>
            </a:r>
            <a:r>
              <a:rPr lang="zh-CN" altLang="en-US" dirty="0">
                <a:sym typeface="Wingdings" panose="05000000000000000000" pitchFamily="2" charset="2"/>
              </a:rPr>
              <a:t>本操作符返回一个数值</a:t>
            </a:r>
            <a:endParaRPr lang="en-US" altLang="zh-CN" dirty="0"/>
          </a:p>
          <a:p>
            <a:pPr lvl="1"/>
            <a:r>
              <a:rPr lang="en-US" altLang="zh-CN" dirty="0"/>
              <a:t>value=condition? value1: value2</a:t>
            </a:r>
            <a:r>
              <a:rPr lang="zh-CN" altLang="en-US" dirty="0"/>
              <a:t>等价于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C2FD4-6A62-4039-B822-449D31C1E3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85542" y="1680972"/>
            <a:ext cx="2219325" cy="990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9AF634-B49A-42D1-A70F-CDD862398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904" y="4215003"/>
            <a:ext cx="17526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6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39195-5B1E-4FB1-82C7-26AF48F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if</a:t>
            </a:r>
            <a:r>
              <a:rPr lang="zh-CN" altLang="en-US" dirty="0"/>
              <a:t>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1A8E6E-EED9-4AA5-818B-47914CE3C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F661A-5CB9-432B-A906-DB7CD4185D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en-US" dirty="0"/>
              <a:t>语句：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FB4A3F-E8C6-4BDA-9D74-F9742BFB23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85555" y="1788223"/>
            <a:ext cx="2019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0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39195-5B1E-4FB1-82C7-26AF48F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while</a:t>
            </a:r>
            <a:r>
              <a:rPr lang="zh-CN" altLang="en-US" dirty="0"/>
              <a:t>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1A8E6E-EED9-4AA5-818B-47914CE3C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F661A-5CB9-432B-A906-DB7CD4185D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基本语法：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一些特殊的</a:t>
            </a:r>
            <a:r>
              <a:rPr lang="en-US" altLang="zh-CN" dirty="0"/>
              <a:t>condition</a:t>
            </a:r>
            <a:r>
              <a:rPr lang="zh-CN" altLang="en-US" dirty="0"/>
              <a:t>判断：</a:t>
            </a:r>
            <a:endParaRPr lang="en-US" altLang="zh-CN" dirty="0"/>
          </a:p>
          <a:p>
            <a:pPr lvl="1"/>
            <a:r>
              <a:rPr lang="zh-CN" altLang="en-US" dirty="0"/>
              <a:t>数字类型</a:t>
            </a:r>
            <a:endParaRPr lang="en-US" altLang="zh-CN" dirty="0"/>
          </a:p>
          <a:p>
            <a:pPr lvl="1"/>
            <a:r>
              <a:rPr lang="en-US" altLang="zh-CN" dirty="0"/>
              <a:t>None</a:t>
            </a:r>
          </a:p>
          <a:p>
            <a:pPr lvl="1"/>
            <a:r>
              <a:rPr lang="zh-CN" altLang="en-US" dirty="0"/>
              <a:t>集合类型（数组、元组、字典）</a:t>
            </a:r>
            <a:endParaRPr lang="en-US" altLang="zh-CN" dirty="0"/>
          </a:p>
          <a:p>
            <a:r>
              <a:rPr lang="zh-CN" altLang="en-US" dirty="0"/>
              <a:t>案例：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0107DA-4752-44D3-8487-72D3D86D48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47480" y="1558099"/>
            <a:ext cx="1695450" cy="504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6CE6E0-75AD-4795-94F7-779A3620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4613804"/>
            <a:ext cx="2676525" cy="152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26A75B-05B5-4159-B731-9751EF7F9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294" y="4870980"/>
            <a:ext cx="847725" cy="101917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7701496B-20E6-45F6-A0DD-38C7B924DD69}"/>
              </a:ext>
            </a:extLst>
          </p:cNvPr>
          <p:cNvSpPr/>
          <p:nvPr/>
        </p:nvSpPr>
        <p:spPr>
          <a:xfrm>
            <a:off x="6452426" y="5205687"/>
            <a:ext cx="847725" cy="3749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4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39195-5B1E-4FB1-82C7-26AF48F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2.9 for</a:t>
            </a:r>
            <a:r>
              <a:rPr lang="zh-CN" altLang="en-US" dirty="0"/>
              <a:t>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1A8E6E-EED9-4AA5-818B-47914CE3C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F661A-5CB9-432B-A906-DB7CD4185D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基本语法：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range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en-US" altLang="zh-CN" dirty="0"/>
              <a:t>range(start, stop)</a:t>
            </a:r>
          </a:p>
          <a:p>
            <a:pPr lvl="1"/>
            <a:r>
              <a:rPr lang="en-US" altLang="zh-CN" dirty="0"/>
              <a:t>range(stop)</a:t>
            </a:r>
          </a:p>
          <a:p>
            <a:pPr lvl="1"/>
            <a:r>
              <a:rPr lang="en-US" altLang="zh-CN" dirty="0"/>
              <a:t>range(start, stop, step)</a:t>
            </a:r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0084D5-EEA3-4701-8759-A5EDFC315A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4117" y="1689254"/>
            <a:ext cx="2162175" cy="514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FEA518-08E4-4AE3-A638-A397B7D5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554" y="4578196"/>
            <a:ext cx="20193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6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38958-A848-467C-A17F-5B8AC4D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2.10 break/continue/pass</a:t>
            </a:r>
            <a:r>
              <a:rPr lang="zh-CN" altLang="en-US" dirty="0"/>
              <a:t>语句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4DF89B-B0D9-419F-B344-04ACBA4C7D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CB514-C59E-4632-A9CE-5A28757093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pass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5632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7E4BB-D28A-4A0F-BEBC-7A365829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 pythonic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67C8E6-77B6-4189-A65B-94B885925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245DF-7EEA-4226-93B5-4B2A15071A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之禅：简练，明确，优雅，绝大部分时候执行效率高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：分别计算并打印出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5</a:t>
            </a:r>
            <a:r>
              <a:rPr lang="zh-CN" altLang="en-US" dirty="0"/>
              <a:t>的平方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：分别打印出数组：</a:t>
            </a:r>
            <a:r>
              <a:rPr lang="en-US" altLang="zh-CN" dirty="0"/>
              <a:t>[‘red’, ‘green’, ‘blue’, ‘yellow‘]</a:t>
            </a:r>
            <a:r>
              <a:rPr lang="zh-CN" altLang="en-US" dirty="0"/>
              <a:t>的元素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：分别打印出上述数组的下表和元素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7E7D19-46CF-4D08-BFBB-C7D40ADB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788" y="2211737"/>
            <a:ext cx="2895600" cy="552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39B6D4-98FE-4A74-9BFC-E7B041F5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01" y="2211737"/>
            <a:ext cx="1905000" cy="552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4BCB46-C37F-449A-9782-19E83E211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529" y="3377312"/>
            <a:ext cx="4419600" cy="1000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E5E9E9-110E-43BA-9ADB-1BE42BF32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137" y="3415411"/>
            <a:ext cx="4352925" cy="923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F4ED3A-698F-4038-B5E4-9E651B5AC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8629" y="4990562"/>
            <a:ext cx="4343400" cy="923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1A127D-A953-4C18-B7D4-F43E3D92A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899" y="4976274"/>
            <a:ext cx="4343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272</Words>
  <Application>Microsoft Office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Arial</vt:lpstr>
      <vt:lpstr>Wingdings</vt:lpstr>
      <vt:lpstr>Office 主题​​</vt:lpstr>
      <vt:lpstr>化工应用数学</vt:lpstr>
      <vt:lpstr>第二章 Python编程基础 </vt:lpstr>
      <vt:lpstr>2.7 if语句</vt:lpstr>
      <vt:lpstr>2.7 if语句</vt:lpstr>
      <vt:lpstr>2.7 if语句</vt:lpstr>
      <vt:lpstr>2.8 while语句</vt:lpstr>
      <vt:lpstr>2.9 for语句</vt:lpstr>
      <vt:lpstr>2.10 break/continue/pass语句</vt:lpstr>
      <vt:lpstr>2.11 pythonic</vt:lpstr>
      <vt:lpstr>2.12 def函数定义</vt:lpstr>
      <vt:lpstr>2.13 全局&amp;局部变量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Feifei</dc:creator>
  <cp:lastModifiedBy>Song Feifei</cp:lastModifiedBy>
  <cp:revision>222</cp:revision>
  <dcterms:created xsi:type="dcterms:W3CDTF">2019-07-31T09:59:25Z</dcterms:created>
  <dcterms:modified xsi:type="dcterms:W3CDTF">2019-09-01T14:14:05Z</dcterms:modified>
</cp:coreProperties>
</file>