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6" r:id="rId3"/>
    <p:sldId id="267" r:id="rId4"/>
    <p:sldId id="257" r:id="rId5"/>
    <p:sldId id="259" r:id="rId6"/>
    <p:sldId id="262" r:id="rId7"/>
    <p:sldId id="261" r:id="rId8"/>
    <p:sldId id="263" r:id="rId9"/>
    <p:sldId id="264" r:id="rId10"/>
    <p:sldId id="265" r:id="rId11"/>
    <p:sldId id="268" r:id="rId12"/>
    <p:sldId id="271" r:id="rId13"/>
    <p:sldId id="270" r:id="rId14"/>
    <p:sldId id="272" r:id="rId15"/>
    <p:sldId id="273" r:id="rId16"/>
    <p:sldId id="274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 varScale="1">
        <p:scale>
          <a:sx n="77" d="100"/>
          <a:sy n="77" d="100"/>
        </p:scale>
        <p:origin x="72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260EE7-10BD-471B-8055-FCB15A18145E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08AABE-DEA4-44A7-B23C-7D3B2B2686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6386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直接连接符 31"/>
          <p:cNvCxnSpPr/>
          <p:nvPr/>
        </p:nvCxnSpPr>
        <p:spPr>
          <a:xfrm>
            <a:off x="2165838" y="3171429"/>
            <a:ext cx="786032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标题 1">
            <a:extLst>
              <a:ext uri="{FF2B5EF4-FFF2-40B4-BE49-F238E27FC236}">
                <a16:creationId xmlns:a16="http://schemas.microsoft.com/office/drawing/2014/main" id="{BCBDE95B-961D-44DD-81B0-31BCE0682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5838" y="1945947"/>
            <a:ext cx="7860325" cy="953933"/>
          </a:xfrm>
        </p:spPr>
        <p:txBody>
          <a:bodyPr anchor="b">
            <a:normAutofit/>
          </a:bodyPr>
          <a:lstStyle>
            <a:lvl1pPr algn="ctr">
              <a:defRPr sz="5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9" name="文本占位符 2">
            <a:extLst>
              <a:ext uri="{FF2B5EF4-FFF2-40B4-BE49-F238E27FC236}">
                <a16:creationId xmlns:a16="http://schemas.microsoft.com/office/drawing/2014/main" id="{EB89C1DD-8977-4A6D-A539-6FFF542F9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86407" y="3429000"/>
            <a:ext cx="5419185" cy="1015623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6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97561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126E8CEF-F190-482F-A76B-544DA18452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36" y="5717388"/>
            <a:ext cx="1068454" cy="936000"/>
          </a:xfrm>
          <a:prstGeom prst="rect">
            <a:avLst/>
          </a:prstGeom>
          <a:noFill/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FF35E9D-CCBC-4597-84E7-F8CB5CE32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6838C3F-9AFE-4822-84AF-639F5A5C8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E650C06-5491-4FDA-A956-7D5720DA73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723A46-88C2-4839-8797-EE907B0FC53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内容占位符 6">
            <a:extLst>
              <a:ext uri="{FF2B5EF4-FFF2-40B4-BE49-F238E27FC236}">
                <a16:creationId xmlns:a16="http://schemas.microsoft.com/office/drawing/2014/main" id="{8858B58C-9239-4B4A-90A1-81B5E8CB8AC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69925" y="1098550"/>
            <a:ext cx="10850564" cy="5258288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74A4912-06E1-4C7D-A317-F10D83D1AA9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3753" y="92700"/>
            <a:ext cx="2179895" cy="9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913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F35E9D-CCBC-4597-84E7-F8CB5CE32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6838C3F-9AFE-4822-84AF-639F5A5C8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E650C06-5491-4FDA-A956-7D5720DA73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723A46-88C2-4839-8797-EE907B0FC53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内容占位符 6">
            <a:extLst>
              <a:ext uri="{FF2B5EF4-FFF2-40B4-BE49-F238E27FC236}">
                <a16:creationId xmlns:a16="http://schemas.microsoft.com/office/drawing/2014/main" id="{8858B58C-9239-4B4A-90A1-81B5E8CB8AC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69926" y="1098550"/>
            <a:ext cx="5361598" cy="5258288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内容占位符 6">
            <a:extLst>
              <a:ext uri="{FF2B5EF4-FFF2-40B4-BE49-F238E27FC236}">
                <a16:creationId xmlns:a16="http://schemas.microsoft.com/office/drawing/2014/main" id="{310F3DF8-D3ED-4A78-80EB-4FE00FC8775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4412" y="1098062"/>
            <a:ext cx="5426075" cy="5258288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2B270A9-B03F-4FA7-BECD-C4FACFC5B9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3753" y="92700"/>
            <a:ext cx="2179895" cy="9360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B7DA9D5-AAFC-462B-806C-DB8E54228CC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36" y="5717388"/>
            <a:ext cx="1068454" cy="9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677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8" name="AutoShape 9690"/>
          <p:cNvSpPr>
            <a:spLocks noChangeAspect="1" noChangeArrowheads="1" noTextEdit="1"/>
          </p:cNvSpPr>
          <p:nvPr/>
        </p:nvSpPr>
        <p:spPr bwMode="auto">
          <a:xfrm>
            <a:off x="0" y="0"/>
            <a:ext cx="121856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891" name="Rectangle 9692"/>
          <p:cNvSpPr>
            <a:spLocks noChangeArrowheads="1"/>
          </p:cNvSpPr>
          <p:nvPr/>
        </p:nvSpPr>
        <p:spPr bwMode="auto">
          <a:xfrm>
            <a:off x="-1589" y="1"/>
            <a:ext cx="12187331" cy="6858023"/>
          </a:xfrm>
          <a:prstGeom prst="rect">
            <a:avLst/>
          </a:prstGeom>
          <a:solidFill>
            <a:srgbClr val="1136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9892" name="Rectangle 9693"/>
          <p:cNvSpPr>
            <a:spLocks noChangeArrowheads="1"/>
          </p:cNvSpPr>
          <p:nvPr/>
        </p:nvSpPr>
        <p:spPr bwMode="auto">
          <a:xfrm>
            <a:off x="-1589" y="1"/>
            <a:ext cx="12187331" cy="6858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893" name="Freeform 9694"/>
          <p:cNvSpPr>
            <a:spLocks/>
          </p:cNvSpPr>
          <p:nvPr/>
        </p:nvSpPr>
        <p:spPr bwMode="auto">
          <a:xfrm>
            <a:off x="3849716" y="5213368"/>
            <a:ext cx="4483134" cy="509589"/>
          </a:xfrm>
          <a:custGeom>
            <a:avLst/>
            <a:gdLst>
              <a:gd name="T0" fmla="*/ 2221 w 2354"/>
              <a:gd name="T1" fmla="*/ 0 h 268"/>
              <a:gd name="T2" fmla="*/ 133 w 2354"/>
              <a:gd name="T3" fmla="*/ 0 h 268"/>
              <a:gd name="T4" fmla="*/ 0 w 2354"/>
              <a:gd name="T5" fmla="*/ 134 h 268"/>
              <a:gd name="T6" fmla="*/ 133 w 2354"/>
              <a:gd name="T7" fmla="*/ 268 h 268"/>
              <a:gd name="T8" fmla="*/ 2221 w 2354"/>
              <a:gd name="T9" fmla="*/ 268 h 268"/>
              <a:gd name="T10" fmla="*/ 2354 w 2354"/>
              <a:gd name="T11" fmla="*/ 134 h 268"/>
              <a:gd name="T12" fmla="*/ 2221 w 2354"/>
              <a:gd name="T13" fmla="*/ 0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54" h="268">
                <a:moveTo>
                  <a:pt x="2221" y="0"/>
                </a:moveTo>
                <a:cubicBezTo>
                  <a:pt x="133" y="0"/>
                  <a:pt x="133" y="0"/>
                  <a:pt x="133" y="0"/>
                </a:cubicBezTo>
                <a:cubicBezTo>
                  <a:pt x="60" y="0"/>
                  <a:pt x="0" y="60"/>
                  <a:pt x="0" y="134"/>
                </a:cubicBezTo>
                <a:cubicBezTo>
                  <a:pt x="0" y="208"/>
                  <a:pt x="60" y="268"/>
                  <a:pt x="133" y="268"/>
                </a:cubicBezTo>
                <a:cubicBezTo>
                  <a:pt x="2221" y="268"/>
                  <a:pt x="2221" y="268"/>
                  <a:pt x="2221" y="268"/>
                </a:cubicBezTo>
                <a:cubicBezTo>
                  <a:pt x="2294" y="268"/>
                  <a:pt x="2354" y="208"/>
                  <a:pt x="2354" y="134"/>
                </a:cubicBezTo>
                <a:cubicBezTo>
                  <a:pt x="2354" y="60"/>
                  <a:pt x="2294" y="0"/>
                  <a:pt x="2221" y="0"/>
                </a:cubicBezTo>
              </a:path>
            </a:pathLst>
          </a:custGeom>
          <a:solidFill>
            <a:srgbClr val="4B657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894" name="Freeform 9695"/>
          <p:cNvSpPr>
            <a:spLocks/>
          </p:cNvSpPr>
          <p:nvPr/>
        </p:nvSpPr>
        <p:spPr bwMode="auto">
          <a:xfrm>
            <a:off x="2917846" y="4169013"/>
            <a:ext cx="6348461" cy="1088806"/>
          </a:xfrm>
          <a:custGeom>
            <a:avLst/>
            <a:gdLst>
              <a:gd name="T0" fmla="*/ 3125 w 3334"/>
              <a:gd name="T1" fmla="*/ 416 h 416"/>
              <a:gd name="T2" fmla="*/ 209 w 3334"/>
              <a:gd name="T3" fmla="*/ 416 h 416"/>
              <a:gd name="T4" fmla="*/ 0 w 3334"/>
              <a:gd name="T5" fmla="*/ 208 h 416"/>
              <a:gd name="T6" fmla="*/ 209 w 3334"/>
              <a:gd name="T7" fmla="*/ 0 h 416"/>
              <a:gd name="T8" fmla="*/ 3125 w 3334"/>
              <a:gd name="T9" fmla="*/ 0 h 416"/>
              <a:gd name="T10" fmla="*/ 3334 w 3334"/>
              <a:gd name="T11" fmla="*/ 208 h 416"/>
              <a:gd name="T12" fmla="*/ 3125 w 3334"/>
              <a:gd name="T13" fmla="*/ 416 h 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334" h="416">
                <a:moveTo>
                  <a:pt x="3125" y="416"/>
                </a:moveTo>
                <a:cubicBezTo>
                  <a:pt x="209" y="416"/>
                  <a:pt x="209" y="416"/>
                  <a:pt x="209" y="416"/>
                </a:cubicBezTo>
                <a:cubicBezTo>
                  <a:pt x="94" y="416"/>
                  <a:pt x="0" y="322"/>
                  <a:pt x="0" y="208"/>
                </a:cubicBezTo>
                <a:cubicBezTo>
                  <a:pt x="0" y="94"/>
                  <a:pt x="94" y="0"/>
                  <a:pt x="209" y="0"/>
                </a:cubicBezTo>
                <a:cubicBezTo>
                  <a:pt x="3125" y="0"/>
                  <a:pt x="3125" y="0"/>
                  <a:pt x="3125" y="0"/>
                </a:cubicBezTo>
                <a:cubicBezTo>
                  <a:pt x="3240" y="0"/>
                  <a:pt x="3334" y="94"/>
                  <a:pt x="3334" y="208"/>
                </a:cubicBezTo>
                <a:cubicBezTo>
                  <a:pt x="3334" y="322"/>
                  <a:pt x="3240" y="416"/>
                  <a:pt x="3125" y="416"/>
                </a:cubicBezTo>
                <a:close/>
              </a:path>
            </a:pathLst>
          </a:custGeom>
          <a:solidFill>
            <a:srgbClr val="19A3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3997354" y="1001600"/>
            <a:ext cx="4191032" cy="3200411"/>
            <a:chOff x="3997354" y="1250955"/>
            <a:chExt cx="4191032" cy="3200411"/>
          </a:xfrm>
        </p:grpSpPr>
        <p:sp>
          <p:nvSpPr>
            <p:cNvPr id="19895" name="Freeform 9696"/>
            <p:cNvSpPr>
              <a:spLocks/>
            </p:cNvSpPr>
            <p:nvPr/>
          </p:nvSpPr>
          <p:spPr bwMode="auto">
            <a:xfrm>
              <a:off x="6962827" y="1554169"/>
              <a:ext cx="911232" cy="852490"/>
            </a:xfrm>
            <a:custGeom>
              <a:avLst/>
              <a:gdLst>
                <a:gd name="T0" fmla="*/ 197 w 479"/>
                <a:gd name="T1" fmla="*/ 0 h 447"/>
                <a:gd name="T2" fmla="*/ 14 w 479"/>
                <a:gd name="T3" fmla="*/ 96 h 447"/>
                <a:gd name="T4" fmla="*/ 6 w 479"/>
                <a:gd name="T5" fmla="*/ 123 h 447"/>
                <a:gd name="T6" fmla="*/ 165 w 479"/>
                <a:gd name="T7" fmla="*/ 426 h 447"/>
                <a:gd name="T8" fmla="*/ 230 w 479"/>
                <a:gd name="T9" fmla="*/ 447 h 447"/>
                <a:gd name="T10" fmla="*/ 465 w 479"/>
                <a:gd name="T11" fmla="*/ 323 h 447"/>
                <a:gd name="T12" fmla="*/ 474 w 479"/>
                <a:gd name="T13" fmla="*/ 295 h 447"/>
                <a:gd name="T14" fmla="*/ 338 w 479"/>
                <a:gd name="T15" fmla="*/ 37 h 447"/>
                <a:gd name="T16" fmla="*/ 197 w 479"/>
                <a:gd name="T17" fmla="*/ 0 h 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9" h="447">
                  <a:moveTo>
                    <a:pt x="197" y="0"/>
                  </a:moveTo>
                  <a:cubicBezTo>
                    <a:pt x="14" y="96"/>
                    <a:pt x="14" y="96"/>
                    <a:pt x="14" y="96"/>
                  </a:cubicBezTo>
                  <a:cubicBezTo>
                    <a:pt x="4" y="101"/>
                    <a:pt x="0" y="114"/>
                    <a:pt x="6" y="123"/>
                  </a:cubicBezTo>
                  <a:cubicBezTo>
                    <a:pt x="165" y="426"/>
                    <a:pt x="165" y="426"/>
                    <a:pt x="165" y="426"/>
                  </a:cubicBezTo>
                  <a:cubicBezTo>
                    <a:pt x="230" y="447"/>
                    <a:pt x="230" y="447"/>
                    <a:pt x="230" y="447"/>
                  </a:cubicBezTo>
                  <a:cubicBezTo>
                    <a:pt x="465" y="323"/>
                    <a:pt x="465" y="323"/>
                    <a:pt x="465" y="323"/>
                  </a:cubicBezTo>
                  <a:cubicBezTo>
                    <a:pt x="475" y="317"/>
                    <a:pt x="479" y="305"/>
                    <a:pt x="474" y="295"/>
                  </a:cubicBezTo>
                  <a:cubicBezTo>
                    <a:pt x="338" y="37"/>
                    <a:pt x="338" y="37"/>
                    <a:pt x="338" y="37"/>
                  </a:cubicBezTo>
                  <a:lnTo>
                    <a:pt x="197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96" name="Freeform 9697"/>
            <p:cNvSpPr>
              <a:spLocks/>
            </p:cNvSpPr>
            <p:nvPr/>
          </p:nvSpPr>
          <p:spPr bwMode="auto">
            <a:xfrm>
              <a:off x="7235879" y="1554169"/>
              <a:ext cx="638180" cy="744540"/>
            </a:xfrm>
            <a:custGeom>
              <a:avLst/>
              <a:gdLst>
                <a:gd name="T0" fmla="*/ 53 w 335"/>
                <a:gd name="T1" fmla="*/ 0 h 391"/>
                <a:gd name="T2" fmla="*/ 0 w 335"/>
                <a:gd name="T3" fmla="*/ 28 h 391"/>
                <a:gd name="T4" fmla="*/ 191 w 335"/>
                <a:gd name="T5" fmla="*/ 391 h 391"/>
                <a:gd name="T6" fmla="*/ 321 w 335"/>
                <a:gd name="T7" fmla="*/ 323 h 391"/>
                <a:gd name="T8" fmla="*/ 330 w 335"/>
                <a:gd name="T9" fmla="*/ 295 h 391"/>
                <a:gd name="T10" fmla="*/ 194 w 335"/>
                <a:gd name="T11" fmla="*/ 37 h 391"/>
                <a:gd name="T12" fmla="*/ 53 w 335"/>
                <a:gd name="T13" fmla="*/ 0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5" h="391">
                  <a:moveTo>
                    <a:pt x="53" y="0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191" y="391"/>
                    <a:pt x="191" y="391"/>
                    <a:pt x="191" y="391"/>
                  </a:cubicBezTo>
                  <a:cubicBezTo>
                    <a:pt x="321" y="323"/>
                    <a:pt x="321" y="323"/>
                    <a:pt x="321" y="323"/>
                  </a:cubicBezTo>
                  <a:cubicBezTo>
                    <a:pt x="331" y="317"/>
                    <a:pt x="335" y="305"/>
                    <a:pt x="330" y="295"/>
                  </a:cubicBezTo>
                  <a:cubicBezTo>
                    <a:pt x="194" y="37"/>
                    <a:pt x="194" y="37"/>
                    <a:pt x="194" y="37"/>
                  </a:cubicBezTo>
                  <a:lnTo>
                    <a:pt x="53" y="0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97" name="Freeform 9698"/>
            <p:cNvSpPr>
              <a:spLocks/>
            </p:cNvSpPr>
            <p:nvPr/>
          </p:nvSpPr>
          <p:spPr bwMode="auto">
            <a:xfrm>
              <a:off x="7053315" y="1704982"/>
              <a:ext cx="227014" cy="142875"/>
            </a:xfrm>
            <a:custGeom>
              <a:avLst/>
              <a:gdLst>
                <a:gd name="T0" fmla="*/ 143 w 143"/>
                <a:gd name="T1" fmla="*/ 20 h 90"/>
                <a:gd name="T2" fmla="*/ 11 w 143"/>
                <a:gd name="T3" fmla="*/ 90 h 90"/>
                <a:gd name="T4" fmla="*/ 0 w 143"/>
                <a:gd name="T5" fmla="*/ 70 h 90"/>
                <a:gd name="T6" fmla="*/ 132 w 143"/>
                <a:gd name="T7" fmla="*/ 0 h 90"/>
                <a:gd name="T8" fmla="*/ 143 w 143"/>
                <a:gd name="T9" fmla="*/ 2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90">
                  <a:moveTo>
                    <a:pt x="143" y="20"/>
                  </a:moveTo>
                  <a:lnTo>
                    <a:pt x="11" y="90"/>
                  </a:lnTo>
                  <a:lnTo>
                    <a:pt x="0" y="70"/>
                  </a:lnTo>
                  <a:lnTo>
                    <a:pt x="132" y="0"/>
                  </a:lnTo>
                  <a:lnTo>
                    <a:pt x="143" y="2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98" name="Freeform 9699"/>
            <p:cNvSpPr>
              <a:spLocks/>
            </p:cNvSpPr>
            <p:nvPr/>
          </p:nvSpPr>
          <p:spPr bwMode="auto">
            <a:xfrm>
              <a:off x="7081890" y="1760544"/>
              <a:ext cx="227014" cy="141288"/>
            </a:xfrm>
            <a:custGeom>
              <a:avLst/>
              <a:gdLst>
                <a:gd name="T0" fmla="*/ 143 w 143"/>
                <a:gd name="T1" fmla="*/ 20 h 89"/>
                <a:gd name="T2" fmla="*/ 11 w 143"/>
                <a:gd name="T3" fmla="*/ 89 h 89"/>
                <a:gd name="T4" fmla="*/ 0 w 143"/>
                <a:gd name="T5" fmla="*/ 68 h 89"/>
                <a:gd name="T6" fmla="*/ 132 w 143"/>
                <a:gd name="T7" fmla="*/ 0 h 89"/>
                <a:gd name="T8" fmla="*/ 143 w 143"/>
                <a:gd name="T9" fmla="*/ 2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89">
                  <a:moveTo>
                    <a:pt x="143" y="20"/>
                  </a:moveTo>
                  <a:lnTo>
                    <a:pt x="11" y="89"/>
                  </a:lnTo>
                  <a:lnTo>
                    <a:pt x="0" y="68"/>
                  </a:lnTo>
                  <a:lnTo>
                    <a:pt x="132" y="0"/>
                  </a:lnTo>
                  <a:lnTo>
                    <a:pt x="143" y="2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99" name="Freeform 9700"/>
            <p:cNvSpPr>
              <a:spLocks/>
            </p:cNvSpPr>
            <p:nvPr/>
          </p:nvSpPr>
          <p:spPr bwMode="auto">
            <a:xfrm>
              <a:off x="7110466" y="1812932"/>
              <a:ext cx="227014" cy="142875"/>
            </a:xfrm>
            <a:custGeom>
              <a:avLst/>
              <a:gdLst>
                <a:gd name="T0" fmla="*/ 143 w 143"/>
                <a:gd name="T1" fmla="*/ 21 h 90"/>
                <a:gd name="T2" fmla="*/ 11 w 143"/>
                <a:gd name="T3" fmla="*/ 90 h 90"/>
                <a:gd name="T4" fmla="*/ 0 w 143"/>
                <a:gd name="T5" fmla="*/ 70 h 90"/>
                <a:gd name="T6" fmla="*/ 132 w 143"/>
                <a:gd name="T7" fmla="*/ 0 h 90"/>
                <a:gd name="T8" fmla="*/ 143 w 143"/>
                <a:gd name="T9" fmla="*/ 21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90">
                  <a:moveTo>
                    <a:pt x="143" y="21"/>
                  </a:moveTo>
                  <a:lnTo>
                    <a:pt x="11" y="90"/>
                  </a:lnTo>
                  <a:lnTo>
                    <a:pt x="0" y="70"/>
                  </a:lnTo>
                  <a:lnTo>
                    <a:pt x="132" y="0"/>
                  </a:lnTo>
                  <a:lnTo>
                    <a:pt x="143" y="21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00" name="Freeform 9701"/>
            <p:cNvSpPr>
              <a:spLocks/>
            </p:cNvSpPr>
            <p:nvPr/>
          </p:nvSpPr>
          <p:spPr bwMode="auto">
            <a:xfrm>
              <a:off x="7139041" y="1868495"/>
              <a:ext cx="227014" cy="141288"/>
            </a:xfrm>
            <a:custGeom>
              <a:avLst/>
              <a:gdLst>
                <a:gd name="T0" fmla="*/ 143 w 143"/>
                <a:gd name="T1" fmla="*/ 19 h 89"/>
                <a:gd name="T2" fmla="*/ 11 w 143"/>
                <a:gd name="T3" fmla="*/ 89 h 89"/>
                <a:gd name="T4" fmla="*/ 0 w 143"/>
                <a:gd name="T5" fmla="*/ 69 h 89"/>
                <a:gd name="T6" fmla="*/ 132 w 143"/>
                <a:gd name="T7" fmla="*/ 0 h 89"/>
                <a:gd name="T8" fmla="*/ 143 w 143"/>
                <a:gd name="T9" fmla="*/ 1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89">
                  <a:moveTo>
                    <a:pt x="143" y="19"/>
                  </a:moveTo>
                  <a:lnTo>
                    <a:pt x="11" y="89"/>
                  </a:lnTo>
                  <a:lnTo>
                    <a:pt x="0" y="69"/>
                  </a:lnTo>
                  <a:lnTo>
                    <a:pt x="132" y="0"/>
                  </a:lnTo>
                  <a:lnTo>
                    <a:pt x="143" y="19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01" name="Freeform 9702"/>
            <p:cNvSpPr>
              <a:spLocks/>
            </p:cNvSpPr>
            <p:nvPr/>
          </p:nvSpPr>
          <p:spPr bwMode="auto">
            <a:xfrm>
              <a:off x="7167616" y="1922470"/>
              <a:ext cx="227014" cy="142875"/>
            </a:xfrm>
            <a:custGeom>
              <a:avLst/>
              <a:gdLst>
                <a:gd name="T0" fmla="*/ 143 w 143"/>
                <a:gd name="T1" fmla="*/ 20 h 90"/>
                <a:gd name="T2" fmla="*/ 11 w 143"/>
                <a:gd name="T3" fmla="*/ 90 h 90"/>
                <a:gd name="T4" fmla="*/ 0 w 143"/>
                <a:gd name="T5" fmla="*/ 69 h 90"/>
                <a:gd name="T6" fmla="*/ 132 w 143"/>
                <a:gd name="T7" fmla="*/ 0 h 90"/>
                <a:gd name="T8" fmla="*/ 143 w 143"/>
                <a:gd name="T9" fmla="*/ 2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90">
                  <a:moveTo>
                    <a:pt x="143" y="20"/>
                  </a:moveTo>
                  <a:lnTo>
                    <a:pt x="11" y="90"/>
                  </a:lnTo>
                  <a:lnTo>
                    <a:pt x="0" y="69"/>
                  </a:lnTo>
                  <a:lnTo>
                    <a:pt x="132" y="0"/>
                  </a:lnTo>
                  <a:lnTo>
                    <a:pt x="143" y="2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02" name="Freeform 9703"/>
            <p:cNvSpPr>
              <a:spLocks/>
            </p:cNvSpPr>
            <p:nvPr/>
          </p:nvSpPr>
          <p:spPr bwMode="auto">
            <a:xfrm>
              <a:off x="7196191" y="1978033"/>
              <a:ext cx="227014" cy="142875"/>
            </a:xfrm>
            <a:custGeom>
              <a:avLst/>
              <a:gdLst>
                <a:gd name="T0" fmla="*/ 143 w 143"/>
                <a:gd name="T1" fmla="*/ 20 h 90"/>
                <a:gd name="T2" fmla="*/ 11 w 143"/>
                <a:gd name="T3" fmla="*/ 90 h 90"/>
                <a:gd name="T4" fmla="*/ 0 w 143"/>
                <a:gd name="T5" fmla="*/ 69 h 90"/>
                <a:gd name="T6" fmla="*/ 132 w 143"/>
                <a:gd name="T7" fmla="*/ 0 h 90"/>
                <a:gd name="T8" fmla="*/ 143 w 143"/>
                <a:gd name="T9" fmla="*/ 2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90">
                  <a:moveTo>
                    <a:pt x="143" y="20"/>
                  </a:moveTo>
                  <a:lnTo>
                    <a:pt x="11" y="90"/>
                  </a:lnTo>
                  <a:lnTo>
                    <a:pt x="0" y="69"/>
                  </a:lnTo>
                  <a:lnTo>
                    <a:pt x="132" y="0"/>
                  </a:lnTo>
                  <a:lnTo>
                    <a:pt x="143" y="2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03" name="Freeform 9704"/>
            <p:cNvSpPr>
              <a:spLocks/>
            </p:cNvSpPr>
            <p:nvPr/>
          </p:nvSpPr>
          <p:spPr bwMode="auto">
            <a:xfrm>
              <a:off x="7226354" y="2035183"/>
              <a:ext cx="227014" cy="139700"/>
            </a:xfrm>
            <a:custGeom>
              <a:avLst/>
              <a:gdLst>
                <a:gd name="T0" fmla="*/ 143 w 143"/>
                <a:gd name="T1" fmla="*/ 19 h 88"/>
                <a:gd name="T2" fmla="*/ 11 w 143"/>
                <a:gd name="T3" fmla="*/ 88 h 88"/>
                <a:gd name="T4" fmla="*/ 0 w 143"/>
                <a:gd name="T5" fmla="*/ 68 h 88"/>
                <a:gd name="T6" fmla="*/ 132 w 143"/>
                <a:gd name="T7" fmla="*/ 0 h 88"/>
                <a:gd name="T8" fmla="*/ 143 w 143"/>
                <a:gd name="T9" fmla="*/ 19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88">
                  <a:moveTo>
                    <a:pt x="143" y="19"/>
                  </a:moveTo>
                  <a:lnTo>
                    <a:pt x="11" y="88"/>
                  </a:lnTo>
                  <a:lnTo>
                    <a:pt x="0" y="68"/>
                  </a:lnTo>
                  <a:lnTo>
                    <a:pt x="132" y="0"/>
                  </a:lnTo>
                  <a:lnTo>
                    <a:pt x="143" y="19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04" name="Freeform 9705"/>
            <p:cNvSpPr>
              <a:spLocks/>
            </p:cNvSpPr>
            <p:nvPr/>
          </p:nvSpPr>
          <p:spPr bwMode="auto">
            <a:xfrm>
              <a:off x="7253342" y="2085983"/>
              <a:ext cx="227014" cy="142875"/>
            </a:xfrm>
            <a:custGeom>
              <a:avLst/>
              <a:gdLst>
                <a:gd name="T0" fmla="*/ 143 w 143"/>
                <a:gd name="T1" fmla="*/ 20 h 90"/>
                <a:gd name="T2" fmla="*/ 11 w 143"/>
                <a:gd name="T3" fmla="*/ 90 h 90"/>
                <a:gd name="T4" fmla="*/ 0 w 143"/>
                <a:gd name="T5" fmla="*/ 70 h 90"/>
                <a:gd name="T6" fmla="*/ 132 w 143"/>
                <a:gd name="T7" fmla="*/ 0 h 90"/>
                <a:gd name="T8" fmla="*/ 143 w 143"/>
                <a:gd name="T9" fmla="*/ 2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90">
                  <a:moveTo>
                    <a:pt x="143" y="20"/>
                  </a:moveTo>
                  <a:lnTo>
                    <a:pt x="11" y="90"/>
                  </a:lnTo>
                  <a:lnTo>
                    <a:pt x="0" y="70"/>
                  </a:lnTo>
                  <a:lnTo>
                    <a:pt x="132" y="0"/>
                  </a:lnTo>
                  <a:lnTo>
                    <a:pt x="143" y="2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05" name="Freeform 9706"/>
            <p:cNvSpPr>
              <a:spLocks/>
            </p:cNvSpPr>
            <p:nvPr/>
          </p:nvSpPr>
          <p:spPr bwMode="auto">
            <a:xfrm>
              <a:off x="7281917" y="2139958"/>
              <a:ext cx="227014" cy="139700"/>
            </a:xfrm>
            <a:custGeom>
              <a:avLst/>
              <a:gdLst>
                <a:gd name="T0" fmla="*/ 143 w 143"/>
                <a:gd name="T1" fmla="*/ 20 h 88"/>
                <a:gd name="T2" fmla="*/ 11 w 143"/>
                <a:gd name="T3" fmla="*/ 88 h 88"/>
                <a:gd name="T4" fmla="*/ 0 w 143"/>
                <a:gd name="T5" fmla="*/ 69 h 88"/>
                <a:gd name="T6" fmla="*/ 132 w 143"/>
                <a:gd name="T7" fmla="*/ 0 h 88"/>
                <a:gd name="T8" fmla="*/ 143 w 143"/>
                <a:gd name="T9" fmla="*/ 2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88">
                  <a:moveTo>
                    <a:pt x="143" y="20"/>
                  </a:moveTo>
                  <a:lnTo>
                    <a:pt x="11" y="88"/>
                  </a:lnTo>
                  <a:lnTo>
                    <a:pt x="0" y="69"/>
                  </a:lnTo>
                  <a:lnTo>
                    <a:pt x="132" y="0"/>
                  </a:lnTo>
                  <a:lnTo>
                    <a:pt x="143" y="2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06" name="Freeform 9707"/>
            <p:cNvSpPr>
              <a:spLocks/>
            </p:cNvSpPr>
            <p:nvPr/>
          </p:nvSpPr>
          <p:spPr bwMode="auto">
            <a:xfrm>
              <a:off x="7308905" y="2190758"/>
              <a:ext cx="227014" cy="141288"/>
            </a:xfrm>
            <a:custGeom>
              <a:avLst/>
              <a:gdLst>
                <a:gd name="T0" fmla="*/ 143 w 143"/>
                <a:gd name="T1" fmla="*/ 20 h 89"/>
                <a:gd name="T2" fmla="*/ 11 w 143"/>
                <a:gd name="T3" fmla="*/ 89 h 89"/>
                <a:gd name="T4" fmla="*/ 0 w 143"/>
                <a:gd name="T5" fmla="*/ 68 h 89"/>
                <a:gd name="T6" fmla="*/ 132 w 143"/>
                <a:gd name="T7" fmla="*/ 0 h 89"/>
                <a:gd name="T8" fmla="*/ 143 w 143"/>
                <a:gd name="T9" fmla="*/ 2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89">
                  <a:moveTo>
                    <a:pt x="143" y="20"/>
                  </a:moveTo>
                  <a:lnTo>
                    <a:pt x="11" y="89"/>
                  </a:lnTo>
                  <a:lnTo>
                    <a:pt x="0" y="68"/>
                  </a:lnTo>
                  <a:lnTo>
                    <a:pt x="132" y="0"/>
                  </a:lnTo>
                  <a:lnTo>
                    <a:pt x="143" y="2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07" name="Freeform 9708"/>
            <p:cNvSpPr>
              <a:spLocks/>
            </p:cNvSpPr>
            <p:nvPr/>
          </p:nvSpPr>
          <p:spPr bwMode="auto">
            <a:xfrm>
              <a:off x="7300967" y="1598619"/>
              <a:ext cx="188914" cy="122238"/>
            </a:xfrm>
            <a:custGeom>
              <a:avLst/>
              <a:gdLst>
                <a:gd name="T0" fmla="*/ 119 w 119"/>
                <a:gd name="T1" fmla="*/ 20 h 77"/>
                <a:gd name="T2" fmla="*/ 11 w 119"/>
                <a:gd name="T3" fmla="*/ 77 h 77"/>
                <a:gd name="T4" fmla="*/ 0 w 119"/>
                <a:gd name="T5" fmla="*/ 56 h 77"/>
                <a:gd name="T6" fmla="*/ 108 w 119"/>
                <a:gd name="T7" fmla="*/ 0 h 77"/>
                <a:gd name="T8" fmla="*/ 119 w 119"/>
                <a:gd name="T9" fmla="*/ 2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77">
                  <a:moveTo>
                    <a:pt x="119" y="20"/>
                  </a:moveTo>
                  <a:lnTo>
                    <a:pt x="11" y="77"/>
                  </a:lnTo>
                  <a:lnTo>
                    <a:pt x="0" y="56"/>
                  </a:lnTo>
                  <a:lnTo>
                    <a:pt x="108" y="0"/>
                  </a:lnTo>
                  <a:lnTo>
                    <a:pt x="119" y="2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08" name="Freeform 9709"/>
            <p:cNvSpPr>
              <a:spLocks/>
            </p:cNvSpPr>
            <p:nvPr/>
          </p:nvSpPr>
          <p:spPr bwMode="auto">
            <a:xfrm>
              <a:off x="7331130" y="1631956"/>
              <a:ext cx="225427" cy="142875"/>
            </a:xfrm>
            <a:custGeom>
              <a:avLst/>
              <a:gdLst>
                <a:gd name="T0" fmla="*/ 142 w 142"/>
                <a:gd name="T1" fmla="*/ 21 h 90"/>
                <a:gd name="T2" fmla="*/ 10 w 142"/>
                <a:gd name="T3" fmla="*/ 90 h 90"/>
                <a:gd name="T4" fmla="*/ 0 w 142"/>
                <a:gd name="T5" fmla="*/ 70 h 90"/>
                <a:gd name="T6" fmla="*/ 132 w 142"/>
                <a:gd name="T7" fmla="*/ 0 h 90"/>
                <a:gd name="T8" fmla="*/ 142 w 142"/>
                <a:gd name="T9" fmla="*/ 21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2" h="90">
                  <a:moveTo>
                    <a:pt x="142" y="21"/>
                  </a:moveTo>
                  <a:lnTo>
                    <a:pt x="10" y="90"/>
                  </a:lnTo>
                  <a:lnTo>
                    <a:pt x="0" y="70"/>
                  </a:lnTo>
                  <a:lnTo>
                    <a:pt x="132" y="0"/>
                  </a:lnTo>
                  <a:lnTo>
                    <a:pt x="142" y="2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09" name="Freeform 9710"/>
            <p:cNvSpPr>
              <a:spLocks/>
            </p:cNvSpPr>
            <p:nvPr/>
          </p:nvSpPr>
          <p:spPr bwMode="auto">
            <a:xfrm>
              <a:off x="7359705" y="1687519"/>
              <a:ext cx="227014" cy="142875"/>
            </a:xfrm>
            <a:custGeom>
              <a:avLst/>
              <a:gdLst>
                <a:gd name="T0" fmla="*/ 143 w 143"/>
                <a:gd name="T1" fmla="*/ 21 h 90"/>
                <a:gd name="T2" fmla="*/ 11 w 143"/>
                <a:gd name="T3" fmla="*/ 90 h 90"/>
                <a:gd name="T4" fmla="*/ 0 w 143"/>
                <a:gd name="T5" fmla="*/ 70 h 90"/>
                <a:gd name="T6" fmla="*/ 132 w 143"/>
                <a:gd name="T7" fmla="*/ 0 h 90"/>
                <a:gd name="T8" fmla="*/ 143 w 143"/>
                <a:gd name="T9" fmla="*/ 21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90">
                  <a:moveTo>
                    <a:pt x="143" y="21"/>
                  </a:moveTo>
                  <a:lnTo>
                    <a:pt x="11" y="90"/>
                  </a:lnTo>
                  <a:lnTo>
                    <a:pt x="0" y="70"/>
                  </a:lnTo>
                  <a:lnTo>
                    <a:pt x="132" y="0"/>
                  </a:lnTo>
                  <a:lnTo>
                    <a:pt x="143" y="2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10" name="Freeform 9711"/>
            <p:cNvSpPr>
              <a:spLocks/>
            </p:cNvSpPr>
            <p:nvPr/>
          </p:nvSpPr>
          <p:spPr bwMode="auto">
            <a:xfrm>
              <a:off x="7388280" y="1741494"/>
              <a:ext cx="225427" cy="142875"/>
            </a:xfrm>
            <a:custGeom>
              <a:avLst/>
              <a:gdLst>
                <a:gd name="T0" fmla="*/ 142 w 142"/>
                <a:gd name="T1" fmla="*/ 20 h 90"/>
                <a:gd name="T2" fmla="*/ 10 w 142"/>
                <a:gd name="T3" fmla="*/ 90 h 90"/>
                <a:gd name="T4" fmla="*/ 0 w 142"/>
                <a:gd name="T5" fmla="*/ 69 h 90"/>
                <a:gd name="T6" fmla="*/ 132 w 142"/>
                <a:gd name="T7" fmla="*/ 0 h 90"/>
                <a:gd name="T8" fmla="*/ 142 w 142"/>
                <a:gd name="T9" fmla="*/ 2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2" h="90">
                  <a:moveTo>
                    <a:pt x="142" y="20"/>
                  </a:moveTo>
                  <a:lnTo>
                    <a:pt x="10" y="90"/>
                  </a:lnTo>
                  <a:lnTo>
                    <a:pt x="0" y="69"/>
                  </a:lnTo>
                  <a:lnTo>
                    <a:pt x="132" y="0"/>
                  </a:lnTo>
                  <a:lnTo>
                    <a:pt x="142" y="2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11" name="Freeform 9712"/>
            <p:cNvSpPr>
              <a:spLocks/>
            </p:cNvSpPr>
            <p:nvPr/>
          </p:nvSpPr>
          <p:spPr bwMode="auto">
            <a:xfrm>
              <a:off x="7416855" y="1793882"/>
              <a:ext cx="225427" cy="142875"/>
            </a:xfrm>
            <a:custGeom>
              <a:avLst/>
              <a:gdLst>
                <a:gd name="T0" fmla="*/ 142 w 142"/>
                <a:gd name="T1" fmla="*/ 21 h 90"/>
                <a:gd name="T2" fmla="*/ 10 w 142"/>
                <a:gd name="T3" fmla="*/ 90 h 90"/>
                <a:gd name="T4" fmla="*/ 0 w 142"/>
                <a:gd name="T5" fmla="*/ 70 h 90"/>
                <a:gd name="T6" fmla="*/ 132 w 142"/>
                <a:gd name="T7" fmla="*/ 0 h 90"/>
                <a:gd name="T8" fmla="*/ 142 w 142"/>
                <a:gd name="T9" fmla="*/ 21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2" h="90">
                  <a:moveTo>
                    <a:pt x="142" y="21"/>
                  </a:moveTo>
                  <a:lnTo>
                    <a:pt x="10" y="90"/>
                  </a:lnTo>
                  <a:lnTo>
                    <a:pt x="0" y="70"/>
                  </a:lnTo>
                  <a:lnTo>
                    <a:pt x="132" y="0"/>
                  </a:lnTo>
                  <a:lnTo>
                    <a:pt x="142" y="2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12" name="Freeform 9713"/>
            <p:cNvSpPr>
              <a:spLocks/>
            </p:cNvSpPr>
            <p:nvPr/>
          </p:nvSpPr>
          <p:spPr bwMode="auto">
            <a:xfrm>
              <a:off x="7445431" y="1849445"/>
              <a:ext cx="227014" cy="142875"/>
            </a:xfrm>
            <a:custGeom>
              <a:avLst/>
              <a:gdLst>
                <a:gd name="T0" fmla="*/ 143 w 143"/>
                <a:gd name="T1" fmla="*/ 21 h 90"/>
                <a:gd name="T2" fmla="*/ 11 w 143"/>
                <a:gd name="T3" fmla="*/ 90 h 90"/>
                <a:gd name="T4" fmla="*/ 0 w 143"/>
                <a:gd name="T5" fmla="*/ 70 h 90"/>
                <a:gd name="T6" fmla="*/ 132 w 143"/>
                <a:gd name="T7" fmla="*/ 0 h 90"/>
                <a:gd name="T8" fmla="*/ 143 w 143"/>
                <a:gd name="T9" fmla="*/ 21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90">
                  <a:moveTo>
                    <a:pt x="143" y="21"/>
                  </a:moveTo>
                  <a:lnTo>
                    <a:pt x="11" y="90"/>
                  </a:lnTo>
                  <a:lnTo>
                    <a:pt x="0" y="70"/>
                  </a:lnTo>
                  <a:lnTo>
                    <a:pt x="132" y="0"/>
                  </a:lnTo>
                  <a:lnTo>
                    <a:pt x="143" y="2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13" name="Freeform 9714"/>
            <p:cNvSpPr>
              <a:spLocks/>
            </p:cNvSpPr>
            <p:nvPr/>
          </p:nvSpPr>
          <p:spPr bwMode="auto">
            <a:xfrm>
              <a:off x="7474006" y="1906595"/>
              <a:ext cx="227014" cy="142875"/>
            </a:xfrm>
            <a:custGeom>
              <a:avLst/>
              <a:gdLst>
                <a:gd name="T0" fmla="*/ 143 w 143"/>
                <a:gd name="T1" fmla="*/ 21 h 90"/>
                <a:gd name="T2" fmla="*/ 11 w 143"/>
                <a:gd name="T3" fmla="*/ 90 h 90"/>
                <a:gd name="T4" fmla="*/ 0 w 143"/>
                <a:gd name="T5" fmla="*/ 70 h 90"/>
                <a:gd name="T6" fmla="*/ 132 w 143"/>
                <a:gd name="T7" fmla="*/ 0 h 90"/>
                <a:gd name="T8" fmla="*/ 143 w 143"/>
                <a:gd name="T9" fmla="*/ 21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90">
                  <a:moveTo>
                    <a:pt x="143" y="21"/>
                  </a:moveTo>
                  <a:lnTo>
                    <a:pt x="11" y="90"/>
                  </a:lnTo>
                  <a:lnTo>
                    <a:pt x="0" y="70"/>
                  </a:lnTo>
                  <a:lnTo>
                    <a:pt x="132" y="0"/>
                  </a:lnTo>
                  <a:lnTo>
                    <a:pt x="143" y="2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14" name="Freeform 9715"/>
            <p:cNvSpPr>
              <a:spLocks/>
            </p:cNvSpPr>
            <p:nvPr/>
          </p:nvSpPr>
          <p:spPr bwMode="auto">
            <a:xfrm>
              <a:off x="7502581" y="1958983"/>
              <a:ext cx="227014" cy="142875"/>
            </a:xfrm>
            <a:custGeom>
              <a:avLst/>
              <a:gdLst>
                <a:gd name="T0" fmla="*/ 143 w 143"/>
                <a:gd name="T1" fmla="*/ 20 h 90"/>
                <a:gd name="T2" fmla="*/ 11 w 143"/>
                <a:gd name="T3" fmla="*/ 90 h 90"/>
                <a:gd name="T4" fmla="*/ 0 w 143"/>
                <a:gd name="T5" fmla="*/ 69 h 90"/>
                <a:gd name="T6" fmla="*/ 132 w 143"/>
                <a:gd name="T7" fmla="*/ 0 h 90"/>
                <a:gd name="T8" fmla="*/ 143 w 143"/>
                <a:gd name="T9" fmla="*/ 2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90">
                  <a:moveTo>
                    <a:pt x="143" y="20"/>
                  </a:moveTo>
                  <a:lnTo>
                    <a:pt x="11" y="90"/>
                  </a:lnTo>
                  <a:lnTo>
                    <a:pt x="0" y="69"/>
                  </a:lnTo>
                  <a:lnTo>
                    <a:pt x="132" y="0"/>
                  </a:lnTo>
                  <a:lnTo>
                    <a:pt x="143" y="2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15" name="Freeform 9716"/>
            <p:cNvSpPr>
              <a:spLocks/>
            </p:cNvSpPr>
            <p:nvPr/>
          </p:nvSpPr>
          <p:spPr bwMode="auto">
            <a:xfrm>
              <a:off x="7529569" y="2011370"/>
              <a:ext cx="227014" cy="142875"/>
            </a:xfrm>
            <a:custGeom>
              <a:avLst/>
              <a:gdLst>
                <a:gd name="T0" fmla="*/ 143 w 143"/>
                <a:gd name="T1" fmla="*/ 21 h 90"/>
                <a:gd name="T2" fmla="*/ 11 w 143"/>
                <a:gd name="T3" fmla="*/ 90 h 90"/>
                <a:gd name="T4" fmla="*/ 0 w 143"/>
                <a:gd name="T5" fmla="*/ 70 h 90"/>
                <a:gd name="T6" fmla="*/ 132 w 143"/>
                <a:gd name="T7" fmla="*/ 0 h 90"/>
                <a:gd name="T8" fmla="*/ 143 w 143"/>
                <a:gd name="T9" fmla="*/ 21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90">
                  <a:moveTo>
                    <a:pt x="143" y="21"/>
                  </a:moveTo>
                  <a:lnTo>
                    <a:pt x="11" y="90"/>
                  </a:lnTo>
                  <a:lnTo>
                    <a:pt x="0" y="70"/>
                  </a:lnTo>
                  <a:lnTo>
                    <a:pt x="132" y="0"/>
                  </a:lnTo>
                  <a:lnTo>
                    <a:pt x="143" y="2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16" name="Freeform 9717"/>
            <p:cNvSpPr>
              <a:spLocks/>
            </p:cNvSpPr>
            <p:nvPr/>
          </p:nvSpPr>
          <p:spPr bwMode="auto">
            <a:xfrm>
              <a:off x="7558144" y="2063758"/>
              <a:ext cx="227014" cy="142875"/>
            </a:xfrm>
            <a:custGeom>
              <a:avLst/>
              <a:gdLst>
                <a:gd name="T0" fmla="*/ 143 w 143"/>
                <a:gd name="T1" fmla="*/ 20 h 90"/>
                <a:gd name="T2" fmla="*/ 10 w 143"/>
                <a:gd name="T3" fmla="*/ 90 h 90"/>
                <a:gd name="T4" fmla="*/ 0 w 143"/>
                <a:gd name="T5" fmla="*/ 69 h 90"/>
                <a:gd name="T6" fmla="*/ 132 w 143"/>
                <a:gd name="T7" fmla="*/ 0 h 90"/>
                <a:gd name="T8" fmla="*/ 143 w 143"/>
                <a:gd name="T9" fmla="*/ 2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90">
                  <a:moveTo>
                    <a:pt x="143" y="20"/>
                  </a:moveTo>
                  <a:lnTo>
                    <a:pt x="10" y="90"/>
                  </a:lnTo>
                  <a:lnTo>
                    <a:pt x="0" y="69"/>
                  </a:lnTo>
                  <a:lnTo>
                    <a:pt x="132" y="0"/>
                  </a:lnTo>
                  <a:lnTo>
                    <a:pt x="143" y="2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17" name="Freeform 9718"/>
            <p:cNvSpPr>
              <a:spLocks/>
            </p:cNvSpPr>
            <p:nvPr/>
          </p:nvSpPr>
          <p:spPr bwMode="auto">
            <a:xfrm>
              <a:off x="7389868" y="1606556"/>
              <a:ext cx="215902" cy="153988"/>
            </a:xfrm>
            <a:custGeom>
              <a:avLst/>
              <a:gdLst>
                <a:gd name="T0" fmla="*/ 0 w 113"/>
                <a:gd name="T1" fmla="*/ 0 h 81"/>
                <a:gd name="T2" fmla="*/ 23 w 113"/>
                <a:gd name="T3" fmla="*/ 50 h 81"/>
                <a:gd name="T4" fmla="*/ 60 w 113"/>
                <a:gd name="T5" fmla="*/ 60 h 81"/>
                <a:gd name="T6" fmla="*/ 113 w 113"/>
                <a:gd name="T7" fmla="*/ 10 h 81"/>
                <a:gd name="T8" fmla="*/ 0 w 113"/>
                <a:gd name="T9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" h="81">
                  <a:moveTo>
                    <a:pt x="0" y="0"/>
                  </a:moveTo>
                  <a:cubicBezTo>
                    <a:pt x="23" y="50"/>
                    <a:pt x="23" y="50"/>
                    <a:pt x="23" y="50"/>
                  </a:cubicBezTo>
                  <a:cubicBezTo>
                    <a:pt x="23" y="50"/>
                    <a:pt x="31" y="81"/>
                    <a:pt x="60" y="60"/>
                  </a:cubicBezTo>
                  <a:cubicBezTo>
                    <a:pt x="113" y="10"/>
                    <a:pt x="113" y="10"/>
                    <a:pt x="113" y="1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18" name="Freeform 9719"/>
            <p:cNvSpPr>
              <a:spLocks/>
            </p:cNvSpPr>
            <p:nvPr/>
          </p:nvSpPr>
          <p:spPr bwMode="auto">
            <a:xfrm>
              <a:off x="7337480" y="1554169"/>
              <a:ext cx="268290" cy="192088"/>
            </a:xfrm>
            <a:custGeom>
              <a:avLst/>
              <a:gdLst>
                <a:gd name="T0" fmla="*/ 0 w 141"/>
                <a:gd name="T1" fmla="*/ 0 h 101"/>
                <a:gd name="T2" fmla="*/ 22 w 141"/>
                <a:gd name="T3" fmla="*/ 65 h 101"/>
                <a:gd name="T4" fmla="*/ 68 w 141"/>
                <a:gd name="T5" fmla="*/ 81 h 101"/>
                <a:gd name="T6" fmla="*/ 141 w 141"/>
                <a:gd name="T7" fmla="*/ 37 h 101"/>
                <a:gd name="T8" fmla="*/ 0 w 141"/>
                <a:gd name="T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" h="101">
                  <a:moveTo>
                    <a:pt x="0" y="0"/>
                  </a:moveTo>
                  <a:cubicBezTo>
                    <a:pt x="22" y="65"/>
                    <a:pt x="22" y="65"/>
                    <a:pt x="22" y="65"/>
                  </a:cubicBezTo>
                  <a:cubicBezTo>
                    <a:pt x="22" y="65"/>
                    <a:pt x="31" y="101"/>
                    <a:pt x="68" y="81"/>
                  </a:cubicBezTo>
                  <a:cubicBezTo>
                    <a:pt x="141" y="37"/>
                    <a:pt x="141" y="37"/>
                    <a:pt x="141" y="3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19" name="Freeform 9720"/>
            <p:cNvSpPr>
              <a:spLocks/>
            </p:cNvSpPr>
            <p:nvPr/>
          </p:nvSpPr>
          <p:spPr bwMode="auto">
            <a:xfrm>
              <a:off x="7342242" y="2314584"/>
              <a:ext cx="57150" cy="92075"/>
            </a:xfrm>
            <a:custGeom>
              <a:avLst/>
              <a:gdLst>
                <a:gd name="T0" fmla="*/ 1 w 30"/>
                <a:gd name="T1" fmla="*/ 11 h 48"/>
                <a:gd name="T2" fmla="*/ 25 w 30"/>
                <a:gd name="T3" fmla="*/ 14 h 48"/>
                <a:gd name="T4" fmla="*/ 30 w 30"/>
                <a:gd name="T5" fmla="*/ 48 h 48"/>
                <a:gd name="T6" fmla="*/ 0 w 30"/>
                <a:gd name="T7" fmla="*/ 26 h 48"/>
                <a:gd name="T8" fmla="*/ 1 w 30"/>
                <a:gd name="T9" fmla="*/ 11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48">
                  <a:moveTo>
                    <a:pt x="1" y="11"/>
                  </a:moveTo>
                  <a:cubicBezTo>
                    <a:pt x="1" y="11"/>
                    <a:pt x="21" y="0"/>
                    <a:pt x="25" y="14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0" y="26"/>
                    <a:pt x="0" y="26"/>
                    <a:pt x="0" y="26"/>
                  </a:cubicBezTo>
                  <a:lnTo>
                    <a:pt x="1" y="1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20" name="Freeform 9721"/>
            <p:cNvSpPr>
              <a:spLocks/>
            </p:cNvSpPr>
            <p:nvPr/>
          </p:nvSpPr>
          <p:spPr bwMode="auto">
            <a:xfrm>
              <a:off x="7277154" y="2316171"/>
              <a:ext cx="122238" cy="90488"/>
            </a:xfrm>
            <a:custGeom>
              <a:avLst/>
              <a:gdLst>
                <a:gd name="T0" fmla="*/ 0 w 65"/>
                <a:gd name="T1" fmla="*/ 26 h 47"/>
                <a:gd name="T2" fmla="*/ 29 w 65"/>
                <a:gd name="T3" fmla="*/ 8 h 47"/>
                <a:gd name="T4" fmla="*/ 50 w 65"/>
                <a:gd name="T5" fmla="*/ 15 h 47"/>
                <a:gd name="T6" fmla="*/ 65 w 65"/>
                <a:gd name="T7" fmla="*/ 47 h 47"/>
                <a:gd name="T8" fmla="*/ 0 w 65"/>
                <a:gd name="T9" fmla="*/ 2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7">
                  <a:moveTo>
                    <a:pt x="0" y="26"/>
                  </a:moveTo>
                  <a:cubicBezTo>
                    <a:pt x="29" y="8"/>
                    <a:pt x="29" y="8"/>
                    <a:pt x="29" y="8"/>
                  </a:cubicBezTo>
                  <a:cubicBezTo>
                    <a:pt x="29" y="8"/>
                    <a:pt x="43" y="0"/>
                    <a:pt x="50" y="15"/>
                  </a:cubicBezTo>
                  <a:cubicBezTo>
                    <a:pt x="65" y="47"/>
                    <a:pt x="65" y="47"/>
                    <a:pt x="65" y="47"/>
                  </a:cubicBezTo>
                  <a:lnTo>
                    <a:pt x="0" y="26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21" name="Freeform 9722"/>
            <p:cNvSpPr>
              <a:spLocks/>
            </p:cNvSpPr>
            <p:nvPr/>
          </p:nvSpPr>
          <p:spPr bwMode="auto">
            <a:xfrm>
              <a:off x="4545046" y="2173296"/>
              <a:ext cx="3273450" cy="2278070"/>
            </a:xfrm>
            <a:custGeom>
              <a:avLst/>
              <a:gdLst>
                <a:gd name="T0" fmla="*/ 951 w 1719"/>
                <a:gd name="T1" fmla="*/ 0 h 1196"/>
                <a:gd name="T2" fmla="*/ 868 w 1719"/>
                <a:gd name="T3" fmla="*/ 176 h 1196"/>
                <a:gd name="T4" fmla="*/ 735 w 1719"/>
                <a:gd name="T5" fmla="*/ 0 h 1196"/>
                <a:gd name="T6" fmla="*/ 0 w 1719"/>
                <a:gd name="T7" fmla="*/ 0 h 1196"/>
                <a:gd name="T8" fmla="*/ 0 w 1719"/>
                <a:gd name="T9" fmla="*/ 1196 h 1196"/>
                <a:gd name="T10" fmla="*/ 1719 w 1719"/>
                <a:gd name="T11" fmla="*/ 1196 h 1196"/>
                <a:gd name="T12" fmla="*/ 1719 w 1719"/>
                <a:gd name="T13" fmla="*/ 0 h 1196"/>
                <a:gd name="T14" fmla="*/ 951 w 1719"/>
                <a:gd name="T15" fmla="*/ 0 h 1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19" h="1196">
                  <a:moveTo>
                    <a:pt x="951" y="0"/>
                  </a:moveTo>
                  <a:cubicBezTo>
                    <a:pt x="868" y="176"/>
                    <a:pt x="868" y="176"/>
                    <a:pt x="868" y="176"/>
                  </a:cubicBezTo>
                  <a:cubicBezTo>
                    <a:pt x="868" y="176"/>
                    <a:pt x="785" y="64"/>
                    <a:pt x="73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6"/>
                    <a:pt x="0" y="1196"/>
                    <a:pt x="0" y="1196"/>
                  </a:cubicBezTo>
                  <a:cubicBezTo>
                    <a:pt x="1719" y="1196"/>
                    <a:pt x="1719" y="1196"/>
                    <a:pt x="1719" y="1196"/>
                  </a:cubicBezTo>
                  <a:cubicBezTo>
                    <a:pt x="1719" y="0"/>
                    <a:pt x="1719" y="0"/>
                    <a:pt x="1719" y="0"/>
                  </a:cubicBezTo>
                  <a:lnTo>
                    <a:pt x="951" y="0"/>
                  </a:lnTo>
                  <a:close/>
                </a:path>
              </a:pathLst>
            </a:custGeom>
            <a:solidFill>
              <a:srgbClr val="485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22" name="Freeform 9723"/>
            <p:cNvSpPr>
              <a:spLocks/>
            </p:cNvSpPr>
            <p:nvPr/>
          </p:nvSpPr>
          <p:spPr bwMode="auto">
            <a:xfrm>
              <a:off x="4583146" y="2136783"/>
              <a:ext cx="3192487" cy="2284420"/>
            </a:xfrm>
            <a:custGeom>
              <a:avLst/>
              <a:gdLst>
                <a:gd name="T0" fmla="*/ 42 w 2011"/>
                <a:gd name="T1" fmla="*/ 0 h 1439"/>
                <a:gd name="T2" fmla="*/ 0 w 2011"/>
                <a:gd name="T3" fmla="*/ 42 h 1439"/>
                <a:gd name="T4" fmla="*/ 0 w 2011"/>
                <a:gd name="T5" fmla="*/ 1439 h 1439"/>
                <a:gd name="T6" fmla="*/ 2011 w 2011"/>
                <a:gd name="T7" fmla="*/ 1439 h 1439"/>
                <a:gd name="T8" fmla="*/ 2011 w 2011"/>
                <a:gd name="T9" fmla="*/ 64 h 1439"/>
                <a:gd name="T10" fmla="*/ 1964 w 2011"/>
                <a:gd name="T11" fmla="*/ 0 h 1439"/>
                <a:gd name="T12" fmla="*/ 1008 w 2011"/>
                <a:gd name="T13" fmla="*/ 252 h 1439"/>
                <a:gd name="T14" fmla="*/ 42 w 2011"/>
                <a:gd name="T1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11" h="1439">
                  <a:moveTo>
                    <a:pt x="42" y="0"/>
                  </a:moveTo>
                  <a:lnTo>
                    <a:pt x="0" y="42"/>
                  </a:lnTo>
                  <a:lnTo>
                    <a:pt x="0" y="1439"/>
                  </a:lnTo>
                  <a:lnTo>
                    <a:pt x="2011" y="1439"/>
                  </a:lnTo>
                  <a:lnTo>
                    <a:pt x="2011" y="64"/>
                  </a:lnTo>
                  <a:lnTo>
                    <a:pt x="1964" y="0"/>
                  </a:lnTo>
                  <a:lnTo>
                    <a:pt x="1008" y="25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23" name="Freeform 9724"/>
            <p:cNvSpPr>
              <a:spLocks/>
            </p:cNvSpPr>
            <p:nvPr/>
          </p:nvSpPr>
          <p:spPr bwMode="auto">
            <a:xfrm>
              <a:off x="4649822" y="2136783"/>
              <a:ext cx="3051198" cy="2236795"/>
            </a:xfrm>
            <a:custGeom>
              <a:avLst/>
              <a:gdLst>
                <a:gd name="T0" fmla="*/ 913 w 1602"/>
                <a:gd name="T1" fmla="*/ 0 h 1174"/>
                <a:gd name="T2" fmla="*/ 801 w 1602"/>
                <a:gd name="T3" fmla="*/ 145 h 1174"/>
                <a:gd name="T4" fmla="*/ 650 w 1602"/>
                <a:gd name="T5" fmla="*/ 0 h 1174"/>
                <a:gd name="T6" fmla="*/ 0 w 1602"/>
                <a:gd name="T7" fmla="*/ 0 h 1174"/>
                <a:gd name="T8" fmla="*/ 0 w 1602"/>
                <a:gd name="T9" fmla="*/ 1174 h 1174"/>
                <a:gd name="T10" fmla="*/ 1602 w 1602"/>
                <a:gd name="T11" fmla="*/ 1174 h 1174"/>
                <a:gd name="T12" fmla="*/ 1602 w 1602"/>
                <a:gd name="T13" fmla="*/ 0 h 1174"/>
                <a:gd name="T14" fmla="*/ 913 w 1602"/>
                <a:gd name="T15" fmla="*/ 0 h 1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02" h="1174">
                  <a:moveTo>
                    <a:pt x="913" y="0"/>
                  </a:moveTo>
                  <a:cubicBezTo>
                    <a:pt x="803" y="0"/>
                    <a:pt x="801" y="145"/>
                    <a:pt x="801" y="145"/>
                  </a:cubicBezTo>
                  <a:cubicBezTo>
                    <a:pt x="799" y="10"/>
                    <a:pt x="650" y="0"/>
                    <a:pt x="65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74"/>
                    <a:pt x="0" y="1174"/>
                    <a:pt x="0" y="1174"/>
                  </a:cubicBezTo>
                  <a:cubicBezTo>
                    <a:pt x="1602" y="1174"/>
                    <a:pt x="1602" y="1174"/>
                    <a:pt x="1602" y="1174"/>
                  </a:cubicBezTo>
                  <a:cubicBezTo>
                    <a:pt x="1602" y="0"/>
                    <a:pt x="1602" y="0"/>
                    <a:pt x="1602" y="0"/>
                  </a:cubicBezTo>
                  <a:lnTo>
                    <a:pt x="913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24" name="Rectangle 9725"/>
            <p:cNvSpPr>
              <a:spLocks noChangeArrowheads="1"/>
            </p:cNvSpPr>
            <p:nvPr/>
          </p:nvSpPr>
          <p:spPr bwMode="auto">
            <a:xfrm>
              <a:off x="4737135" y="2244734"/>
              <a:ext cx="555629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25" name="Rectangle 9726"/>
            <p:cNvSpPr>
              <a:spLocks noChangeArrowheads="1"/>
            </p:cNvSpPr>
            <p:nvPr/>
          </p:nvSpPr>
          <p:spPr bwMode="auto">
            <a:xfrm>
              <a:off x="4737135" y="2354271"/>
              <a:ext cx="555629" cy="619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26" name="Rectangle 9727"/>
            <p:cNvSpPr>
              <a:spLocks noChangeArrowheads="1"/>
            </p:cNvSpPr>
            <p:nvPr/>
          </p:nvSpPr>
          <p:spPr bwMode="auto">
            <a:xfrm>
              <a:off x="4737135" y="2927361"/>
              <a:ext cx="488954" cy="619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27" name="Rectangle 9728"/>
            <p:cNvSpPr>
              <a:spLocks noChangeArrowheads="1"/>
            </p:cNvSpPr>
            <p:nvPr/>
          </p:nvSpPr>
          <p:spPr bwMode="auto">
            <a:xfrm>
              <a:off x="4737135" y="3038486"/>
              <a:ext cx="488954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28" name="Rectangle 9729"/>
            <p:cNvSpPr>
              <a:spLocks noChangeArrowheads="1"/>
            </p:cNvSpPr>
            <p:nvPr/>
          </p:nvSpPr>
          <p:spPr bwMode="auto">
            <a:xfrm>
              <a:off x="4737135" y="3144849"/>
              <a:ext cx="488954" cy="619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29" name="Rectangle 9730"/>
            <p:cNvSpPr>
              <a:spLocks noChangeArrowheads="1"/>
            </p:cNvSpPr>
            <p:nvPr/>
          </p:nvSpPr>
          <p:spPr bwMode="auto">
            <a:xfrm>
              <a:off x="4737135" y="3249624"/>
              <a:ext cx="488954" cy="619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30" name="Rectangle 9731"/>
            <p:cNvSpPr>
              <a:spLocks noChangeArrowheads="1"/>
            </p:cNvSpPr>
            <p:nvPr/>
          </p:nvSpPr>
          <p:spPr bwMode="auto">
            <a:xfrm>
              <a:off x="4737135" y="2460634"/>
              <a:ext cx="1109671" cy="619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31" name="Rectangle 9732"/>
            <p:cNvSpPr>
              <a:spLocks noChangeArrowheads="1"/>
            </p:cNvSpPr>
            <p:nvPr/>
          </p:nvSpPr>
          <p:spPr bwMode="auto">
            <a:xfrm>
              <a:off x="4737135" y="2568585"/>
              <a:ext cx="1109671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32" name="Rectangle 9733"/>
            <p:cNvSpPr>
              <a:spLocks noChangeArrowheads="1"/>
            </p:cNvSpPr>
            <p:nvPr/>
          </p:nvSpPr>
          <p:spPr bwMode="auto">
            <a:xfrm>
              <a:off x="4737135" y="2670185"/>
              <a:ext cx="1109671" cy="619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33" name="Rectangle 9734"/>
            <p:cNvSpPr>
              <a:spLocks noChangeArrowheads="1"/>
            </p:cNvSpPr>
            <p:nvPr/>
          </p:nvSpPr>
          <p:spPr bwMode="auto">
            <a:xfrm>
              <a:off x="4737135" y="2771785"/>
              <a:ext cx="1109671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34" name="Rectangle 9735"/>
            <p:cNvSpPr>
              <a:spLocks noChangeArrowheads="1"/>
            </p:cNvSpPr>
            <p:nvPr/>
          </p:nvSpPr>
          <p:spPr bwMode="auto">
            <a:xfrm>
              <a:off x="4737135" y="3384562"/>
              <a:ext cx="1109671" cy="619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35" name="Rectangle 9736"/>
            <p:cNvSpPr>
              <a:spLocks noChangeArrowheads="1"/>
            </p:cNvSpPr>
            <p:nvPr/>
          </p:nvSpPr>
          <p:spPr bwMode="auto">
            <a:xfrm>
              <a:off x="4737135" y="3497275"/>
              <a:ext cx="1109671" cy="619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36" name="Rectangle 9737"/>
            <p:cNvSpPr>
              <a:spLocks noChangeArrowheads="1"/>
            </p:cNvSpPr>
            <p:nvPr/>
          </p:nvSpPr>
          <p:spPr bwMode="auto">
            <a:xfrm>
              <a:off x="4737135" y="3602051"/>
              <a:ext cx="1109671" cy="619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37" name="Rectangle 9738"/>
            <p:cNvSpPr>
              <a:spLocks noChangeArrowheads="1"/>
            </p:cNvSpPr>
            <p:nvPr/>
          </p:nvSpPr>
          <p:spPr bwMode="auto">
            <a:xfrm>
              <a:off x="4981612" y="3711588"/>
              <a:ext cx="865194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38" name="Rectangle 9739"/>
            <p:cNvSpPr>
              <a:spLocks noChangeArrowheads="1"/>
            </p:cNvSpPr>
            <p:nvPr/>
          </p:nvSpPr>
          <p:spPr bwMode="auto">
            <a:xfrm>
              <a:off x="4737135" y="3811601"/>
              <a:ext cx="1109671" cy="619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39" name="Rectangle 9740"/>
            <p:cNvSpPr>
              <a:spLocks noChangeArrowheads="1"/>
            </p:cNvSpPr>
            <p:nvPr/>
          </p:nvSpPr>
          <p:spPr bwMode="auto">
            <a:xfrm>
              <a:off x="4737135" y="3917964"/>
              <a:ext cx="1109671" cy="619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40" name="Rectangle 9741"/>
            <p:cNvSpPr>
              <a:spLocks noChangeArrowheads="1"/>
            </p:cNvSpPr>
            <p:nvPr/>
          </p:nvSpPr>
          <p:spPr bwMode="auto">
            <a:xfrm>
              <a:off x="4737135" y="4022739"/>
              <a:ext cx="884244" cy="619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41" name="Rectangle 9742"/>
            <p:cNvSpPr>
              <a:spLocks noChangeArrowheads="1"/>
            </p:cNvSpPr>
            <p:nvPr/>
          </p:nvSpPr>
          <p:spPr bwMode="auto">
            <a:xfrm>
              <a:off x="4737135" y="4132277"/>
              <a:ext cx="1109671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42" name="Rectangle 9743"/>
            <p:cNvSpPr>
              <a:spLocks noChangeArrowheads="1"/>
            </p:cNvSpPr>
            <p:nvPr/>
          </p:nvSpPr>
          <p:spPr bwMode="auto">
            <a:xfrm>
              <a:off x="4737135" y="4232290"/>
              <a:ext cx="1109671" cy="619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43" name="Rectangle 9744"/>
            <p:cNvSpPr>
              <a:spLocks noChangeArrowheads="1"/>
            </p:cNvSpPr>
            <p:nvPr/>
          </p:nvSpPr>
          <p:spPr bwMode="auto">
            <a:xfrm>
              <a:off x="5292764" y="2908311"/>
              <a:ext cx="554042" cy="403226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44" name="Rectangle 9745"/>
            <p:cNvSpPr>
              <a:spLocks noChangeArrowheads="1"/>
            </p:cNvSpPr>
            <p:nvPr/>
          </p:nvSpPr>
          <p:spPr bwMode="auto">
            <a:xfrm>
              <a:off x="6496098" y="2266959"/>
              <a:ext cx="1101733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45" name="Rectangle 9746"/>
            <p:cNvSpPr>
              <a:spLocks noChangeArrowheads="1"/>
            </p:cNvSpPr>
            <p:nvPr/>
          </p:nvSpPr>
          <p:spPr bwMode="auto">
            <a:xfrm>
              <a:off x="6496098" y="2379671"/>
              <a:ext cx="1101733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46" name="Rectangle 9747"/>
            <p:cNvSpPr>
              <a:spLocks noChangeArrowheads="1"/>
            </p:cNvSpPr>
            <p:nvPr/>
          </p:nvSpPr>
          <p:spPr bwMode="auto">
            <a:xfrm>
              <a:off x="6496098" y="2484447"/>
              <a:ext cx="1108084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47" name="Rectangle 9748"/>
            <p:cNvSpPr>
              <a:spLocks noChangeArrowheads="1"/>
            </p:cNvSpPr>
            <p:nvPr/>
          </p:nvSpPr>
          <p:spPr bwMode="auto">
            <a:xfrm>
              <a:off x="6496098" y="2592397"/>
              <a:ext cx="1108084" cy="619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48" name="Rectangle 9749"/>
            <p:cNvSpPr>
              <a:spLocks noChangeArrowheads="1"/>
            </p:cNvSpPr>
            <p:nvPr/>
          </p:nvSpPr>
          <p:spPr bwMode="auto">
            <a:xfrm>
              <a:off x="6496098" y="2693998"/>
              <a:ext cx="1108084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49" name="Rectangle 9750"/>
            <p:cNvSpPr>
              <a:spLocks noChangeArrowheads="1"/>
            </p:cNvSpPr>
            <p:nvPr/>
          </p:nvSpPr>
          <p:spPr bwMode="auto">
            <a:xfrm>
              <a:off x="6496098" y="2797185"/>
              <a:ext cx="1108084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50" name="Rectangle 9751"/>
            <p:cNvSpPr>
              <a:spLocks noChangeArrowheads="1"/>
            </p:cNvSpPr>
            <p:nvPr/>
          </p:nvSpPr>
          <p:spPr bwMode="auto">
            <a:xfrm>
              <a:off x="6496098" y="3409962"/>
              <a:ext cx="1108084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51" name="Rectangle 9752"/>
            <p:cNvSpPr>
              <a:spLocks noChangeArrowheads="1"/>
            </p:cNvSpPr>
            <p:nvPr/>
          </p:nvSpPr>
          <p:spPr bwMode="auto">
            <a:xfrm>
              <a:off x="6496098" y="3521088"/>
              <a:ext cx="1108084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52" name="Rectangle 9753"/>
            <p:cNvSpPr>
              <a:spLocks noChangeArrowheads="1"/>
            </p:cNvSpPr>
            <p:nvPr/>
          </p:nvSpPr>
          <p:spPr bwMode="auto">
            <a:xfrm>
              <a:off x="6496098" y="3627451"/>
              <a:ext cx="1108084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53" name="Rectangle 9754"/>
            <p:cNvSpPr>
              <a:spLocks noChangeArrowheads="1"/>
            </p:cNvSpPr>
            <p:nvPr/>
          </p:nvSpPr>
          <p:spPr bwMode="auto">
            <a:xfrm>
              <a:off x="6496098" y="4046552"/>
              <a:ext cx="1101733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54" name="Rectangle 9755"/>
            <p:cNvSpPr>
              <a:spLocks noChangeArrowheads="1"/>
            </p:cNvSpPr>
            <p:nvPr/>
          </p:nvSpPr>
          <p:spPr bwMode="auto">
            <a:xfrm>
              <a:off x="6496098" y="4154502"/>
              <a:ext cx="1108084" cy="619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55" name="Rectangle 9756"/>
            <p:cNvSpPr>
              <a:spLocks noChangeArrowheads="1"/>
            </p:cNvSpPr>
            <p:nvPr/>
          </p:nvSpPr>
          <p:spPr bwMode="auto">
            <a:xfrm>
              <a:off x="6496098" y="4257690"/>
              <a:ext cx="1108084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56" name="Rectangle 9757"/>
            <p:cNvSpPr>
              <a:spLocks noChangeArrowheads="1"/>
            </p:cNvSpPr>
            <p:nvPr/>
          </p:nvSpPr>
          <p:spPr bwMode="auto">
            <a:xfrm>
              <a:off x="7086653" y="2933711"/>
              <a:ext cx="517529" cy="401639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57" name="Rectangle 9758"/>
            <p:cNvSpPr>
              <a:spLocks noChangeArrowheads="1"/>
            </p:cNvSpPr>
            <p:nvPr/>
          </p:nvSpPr>
          <p:spPr bwMode="auto">
            <a:xfrm>
              <a:off x="6496098" y="2933711"/>
              <a:ext cx="517529" cy="401639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58" name="Rectangle 9759"/>
            <p:cNvSpPr>
              <a:spLocks noChangeArrowheads="1"/>
            </p:cNvSpPr>
            <p:nvPr/>
          </p:nvSpPr>
          <p:spPr bwMode="auto">
            <a:xfrm>
              <a:off x="6496098" y="3740164"/>
              <a:ext cx="425453" cy="269876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59" name="Rectangle 9760"/>
            <p:cNvSpPr>
              <a:spLocks noChangeArrowheads="1"/>
            </p:cNvSpPr>
            <p:nvPr/>
          </p:nvSpPr>
          <p:spPr bwMode="auto">
            <a:xfrm>
              <a:off x="6967589" y="3740164"/>
              <a:ext cx="630242" cy="268288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60" name="Rectangle 9761"/>
            <p:cNvSpPr>
              <a:spLocks noChangeArrowheads="1"/>
            </p:cNvSpPr>
            <p:nvPr/>
          </p:nvSpPr>
          <p:spPr bwMode="auto">
            <a:xfrm>
              <a:off x="4002117" y="2265371"/>
              <a:ext cx="361953" cy="2095507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61" name="Rectangle 9762"/>
            <p:cNvSpPr>
              <a:spLocks noChangeArrowheads="1"/>
            </p:cNvSpPr>
            <p:nvPr/>
          </p:nvSpPr>
          <p:spPr bwMode="auto">
            <a:xfrm>
              <a:off x="3997354" y="2265371"/>
              <a:ext cx="138114" cy="2095507"/>
            </a:xfrm>
            <a:prstGeom prst="rect">
              <a:avLst/>
            </a:prstGeom>
            <a:solidFill>
              <a:srgbClr val="E8E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62" name="Rectangle 9763"/>
            <p:cNvSpPr>
              <a:spLocks noChangeArrowheads="1"/>
            </p:cNvSpPr>
            <p:nvPr/>
          </p:nvSpPr>
          <p:spPr bwMode="auto">
            <a:xfrm>
              <a:off x="4238656" y="2305059"/>
              <a:ext cx="11906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63" name="Rectangle 9764"/>
            <p:cNvSpPr>
              <a:spLocks noChangeArrowheads="1"/>
            </p:cNvSpPr>
            <p:nvPr/>
          </p:nvSpPr>
          <p:spPr bwMode="auto">
            <a:xfrm>
              <a:off x="4297394" y="2330459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64" name="Rectangle 9765"/>
            <p:cNvSpPr>
              <a:spLocks noChangeArrowheads="1"/>
            </p:cNvSpPr>
            <p:nvPr/>
          </p:nvSpPr>
          <p:spPr bwMode="auto">
            <a:xfrm>
              <a:off x="4297394" y="2352684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65" name="Rectangle 9766"/>
            <p:cNvSpPr>
              <a:spLocks noChangeArrowheads="1"/>
            </p:cNvSpPr>
            <p:nvPr/>
          </p:nvSpPr>
          <p:spPr bwMode="auto">
            <a:xfrm>
              <a:off x="4297394" y="2378084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66" name="Rectangle 9767"/>
            <p:cNvSpPr>
              <a:spLocks noChangeArrowheads="1"/>
            </p:cNvSpPr>
            <p:nvPr/>
          </p:nvSpPr>
          <p:spPr bwMode="auto">
            <a:xfrm>
              <a:off x="4297394" y="2400309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67" name="Rectangle 9768"/>
            <p:cNvSpPr>
              <a:spLocks noChangeArrowheads="1"/>
            </p:cNvSpPr>
            <p:nvPr/>
          </p:nvSpPr>
          <p:spPr bwMode="auto">
            <a:xfrm>
              <a:off x="4238656" y="2422534"/>
              <a:ext cx="119063" cy="12700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68" name="Rectangle 9769"/>
            <p:cNvSpPr>
              <a:spLocks noChangeArrowheads="1"/>
            </p:cNvSpPr>
            <p:nvPr/>
          </p:nvSpPr>
          <p:spPr bwMode="auto">
            <a:xfrm>
              <a:off x="4297394" y="2446347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69" name="Rectangle 9770"/>
            <p:cNvSpPr>
              <a:spLocks noChangeArrowheads="1"/>
            </p:cNvSpPr>
            <p:nvPr/>
          </p:nvSpPr>
          <p:spPr bwMode="auto">
            <a:xfrm>
              <a:off x="4297394" y="2470159"/>
              <a:ext cx="60325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70" name="Rectangle 9771"/>
            <p:cNvSpPr>
              <a:spLocks noChangeArrowheads="1"/>
            </p:cNvSpPr>
            <p:nvPr/>
          </p:nvSpPr>
          <p:spPr bwMode="auto">
            <a:xfrm>
              <a:off x="4297394" y="2493972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71" name="Rectangle 9772"/>
            <p:cNvSpPr>
              <a:spLocks noChangeArrowheads="1"/>
            </p:cNvSpPr>
            <p:nvPr/>
          </p:nvSpPr>
          <p:spPr bwMode="auto">
            <a:xfrm>
              <a:off x="4297394" y="2517784"/>
              <a:ext cx="60325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72" name="Rectangle 9773"/>
            <p:cNvSpPr>
              <a:spLocks noChangeArrowheads="1"/>
            </p:cNvSpPr>
            <p:nvPr/>
          </p:nvSpPr>
          <p:spPr bwMode="auto">
            <a:xfrm>
              <a:off x="4238656" y="2541597"/>
              <a:ext cx="119063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73" name="Rectangle 9774"/>
            <p:cNvSpPr>
              <a:spLocks noChangeArrowheads="1"/>
            </p:cNvSpPr>
            <p:nvPr/>
          </p:nvSpPr>
          <p:spPr bwMode="auto">
            <a:xfrm>
              <a:off x="4297394" y="2563822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74" name="Rectangle 9775"/>
            <p:cNvSpPr>
              <a:spLocks noChangeArrowheads="1"/>
            </p:cNvSpPr>
            <p:nvPr/>
          </p:nvSpPr>
          <p:spPr bwMode="auto">
            <a:xfrm>
              <a:off x="4297394" y="2587635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75" name="Rectangle 9776"/>
            <p:cNvSpPr>
              <a:spLocks noChangeArrowheads="1"/>
            </p:cNvSpPr>
            <p:nvPr/>
          </p:nvSpPr>
          <p:spPr bwMode="auto">
            <a:xfrm>
              <a:off x="4297394" y="2611447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76" name="Rectangle 9777"/>
            <p:cNvSpPr>
              <a:spLocks noChangeArrowheads="1"/>
            </p:cNvSpPr>
            <p:nvPr/>
          </p:nvSpPr>
          <p:spPr bwMode="auto">
            <a:xfrm>
              <a:off x="4297394" y="2635260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77" name="Rectangle 9778"/>
            <p:cNvSpPr>
              <a:spLocks noChangeArrowheads="1"/>
            </p:cNvSpPr>
            <p:nvPr/>
          </p:nvSpPr>
          <p:spPr bwMode="auto">
            <a:xfrm>
              <a:off x="4240244" y="2657485"/>
              <a:ext cx="11906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78" name="Rectangle 9779"/>
            <p:cNvSpPr>
              <a:spLocks noChangeArrowheads="1"/>
            </p:cNvSpPr>
            <p:nvPr/>
          </p:nvSpPr>
          <p:spPr bwMode="auto">
            <a:xfrm>
              <a:off x="4297394" y="2682885"/>
              <a:ext cx="60325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79" name="Rectangle 9780"/>
            <p:cNvSpPr>
              <a:spLocks noChangeArrowheads="1"/>
            </p:cNvSpPr>
            <p:nvPr/>
          </p:nvSpPr>
          <p:spPr bwMode="auto">
            <a:xfrm>
              <a:off x="4297394" y="2705110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80" name="Rectangle 9781"/>
            <p:cNvSpPr>
              <a:spLocks noChangeArrowheads="1"/>
            </p:cNvSpPr>
            <p:nvPr/>
          </p:nvSpPr>
          <p:spPr bwMode="auto">
            <a:xfrm>
              <a:off x="4297394" y="2730510"/>
              <a:ext cx="60325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81" name="Rectangle 9782"/>
            <p:cNvSpPr>
              <a:spLocks noChangeArrowheads="1"/>
            </p:cNvSpPr>
            <p:nvPr/>
          </p:nvSpPr>
          <p:spPr bwMode="auto">
            <a:xfrm>
              <a:off x="4297394" y="2752735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82" name="Rectangle 9783"/>
            <p:cNvSpPr>
              <a:spLocks noChangeArrowheads="1"/>
            </p:cNvSpPr>
            <p:nvPr/>
          </p:nvSpPr>
          <p:spPr bwMode="auto">
            <a:xfrm>
              <a:off x="4238656" y="2774960"/>
              <a:ext cx="119063" cy="12700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83" name="Rectangle 9784"/>
            <p:cNvSpPr>
              <a:spLocks noChangeArrowheads="1"/>
            </p:cNvSpPr>
            <p:nvPr/>
          </p:nvSpPr>
          <p:spPr bwMode="auto">
            <a:xfrm>
              <a:off x="4297394" y="2798773"/>
              <a:ext cx="60325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84" name="Rectangle 9785"/>
            <p:cNvSpPr>
              <a:spLocks noChangeArrowheads="1"/>
            </p:cNvSpPr>
            <p:nvPr/>
          </p:nvSpPr>
          <p:spPr bwMode="auto">
            <a:xfrm>
              <a:off x="4297394" y="2820998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85" name="Rectangle 9786"/>
            <p:cNvSpPr>
              <a:spLocks noChangeArrowheads="1"/>
            </p:cNvSpPr>
            <p:nvPr/>
          </p:nvSpPr>
          <p:spPr bwMode="auto">
            <a:xfrm>
              <a:off x="4297394" y="2844811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86" name="Rectangle 9787"/>
            <p:cNvSpPr>
              <a:spLocks noChangeArrowheads="1"/>
            </p:cNvSpPr>
            <p:nvPr/>
          </p:nvSpPr>
          <p:spPr bwMode="auto">
            <a:xfrm>
              <a:off x="4297394" y="2868623"/>
              <a:ext cx="60325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87" name="Rectangle 9788"/>
            <p:cNvSpPr>
              <a:spLocks noChangeArrowheads="1"/>
            </p:cNvSpPr>
            <p:nvPr/>
          </p:nvSpPr>
          <p:spPr bwMode="auto">
            <a:xfrm>
              <a:off x="4238656" y="2892436"/>
              <a:ext cx="119063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88" name="Rectangle 9789"/>
            <p:cNvSpPr>
              <a:spLocks noChangeArrowheads="1"/>
            </p:cNvSpPr>
            <p:nvPr/>
          </p:nvSpPr>
          <p:spPr bwMode="auto">
            <a:xfrm>
              <a:off x="4297394" y="2914661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89" name="Rectangle 9790"/>
            <p:cNvSpPr>
              <a:spLocks noChangeArrowheads="1"/>
            </p:cNvSpPr>
            <p:nvPr/>
          </p:nvSpPr>
          <p:spPr bwMode="auto">
            <a:xfrm>
              <a:off x="4297394" y="2940061"/>
              <a:ext cx="61913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90" name="Rectangle 9791"/>
            <p:cNvSpPr>
              <a:spLocks noChangeArrowheads="1"/>
            </p:cNvSpPr>
            <p:nvPr/>
          </p:nvSpPr>
          <p:spPr bwMode="auto">
            <a:xfrm>
              <a:off x="4297394" y="2962286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91" name="Rectangle 9792"/>
            <p:cNvSpPr>
              <a:spLocks noChangeArrowheads="1"/>
            </p:cNvSpPr>
            <p:nvPr/>
          </p:nvSpPr>
          <p:spPr bwMode="auto">
            <a:xfrm>
              <a:off x="4297394" y="2984511"/>
              <a:ext cx="61913" cy="12700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92" name="Rectangle 9793"/>
            <p:cNvSpPr>
              <a:spLocks noChangeArrowheads="1"/>
            </p:cNvSpPr>
            <p:nvPr/>
          </p:nvSpPr>
          <p:spPr bwMode="auto">
            <a:xfrm>
              <a:off x="4240244" y="3008324"/>
              <a:ext cx="11906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93" name="Rectangle 9794"/>
            <p:cNvSpPr>
              <a:spLocks noChangeArrowheads="1"/>
            </p:cNvSpPr>
            <p:nvPr/>
          </p:nvSpPr>
          <p:spPr bwMode="auto">
            <a:xfrm>
              <a:off x="4297394" y="3032136"/>
              <a:ext cx="60325" cy="12700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94" name="Rectangle 9795"/>
            <p:cNvSpPr>
              <a:spLocks noChangeArrowheads="1"/>
            </p:cNvSpPr>
            <p:nvPr/>
          </p:nvSpPr>
          <p:spPr bwMode="auto">
            <a:xfrm>
              <a:off x="4297394" y="3055949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95" name="Rectangle 9796"/>
            <p:cNvSpPr>
              <a:spLocks noChangeArrowheads="1"/>
            </p:cNvSpPr>
            <p:nvPr/>
          </p:nvSpPr>
          <p:spPr bwMode="auto">
            <a:xfrm>
              <a:off x="4297394" y="3079761"/>
              <a:ext cx="60325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96" name="Rectangle 9797"/>
            <p:cNvSpPr>
              <a:spLocks noChangeArrowheads="1"/>
            </p:cNvSpPr>
            <p:nvPr/>
          </p:nvSpPr>
          <p:spPr bwMode="auto">
            <a:xfrm>
              <a:off x="4297394" y="3103574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97" name="Rectangle 9798"/>
            <p:cNvSpPr>
              <a:spLocks noChangeArrowheads="1"/>
            </p:cNvSpPr>
            <p:nvPr/>
          </p:nvSpPr>
          <p:spPr bwMode="auto">
            <a:xfrm>
              <a:off x="4238656" y="3125799"/>
              <a:ext cx="11906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98" name="Rectangle 9799"/>
            <p:cNvSpPr>
              <a:spLocks noChangeArrowheads="1"/>
            </p:cNvSpPr>
            <p:nvPr/>
          </p:nvSpPr>
          <p:spPr bwMode="auto">
            <a:xfrm>
              <a:off x="4297394" y="3146437"/>
              <a:ext cx="60325" cy="12700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99" name="Rectangle 9800"/>
            <p:cNvSpPr>
              <a:spLocks noChangeArrowheads="1"/>
            </p:cNvSpPr>
            <p:nvPr/>
          </p:nvSpPr>
          <p:spPr bwMode="auto">
            <a:xfrm>
              <a:off x="4297394" y="3170249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00" name="Rectangle 9801"/>
            <p:cNvSpPr>
              <a:spLocks noChangeArrowheads="1"/>
            </p:cNvSpPr>
            <p:nvPr/>
          </p:nvSpPr>
          <p:spPr bwMode="auto">
            <a:xfrm>
              <a:off x="4297394" y="3194062"/>
              <a:ext cx="60325" cy="12700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01" name="Rectangle 9802"/>
            <p:cNvSpPr>
              <a:spLocks noChangeArrowheads="1"/>
            </p:cNvSpPr>
            <p:nvPr/>
          </p:nvSpPr>
          <p:spPr bwMode="auto">
            <a:xfrm>
              <a:off x="4297394" y="3217874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02" name="Rectangle 9803"/>
            <p:cNvSpPr>
              <a:spLocks noChangeArrowheads="1"/>
            </p:cNvSpPr>
            <p:nvPr/>
          </p:nvSpPr>
          <p:spPr bwMode="auto">
            <a:xfrm>
              <a:off x="4240244" y="3240099"/>
              <a:ext cx="117476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03" name="Rectangle 9804"/>
            <p:cNvSpPr>
              <a:spLocks noChangeArrowheads="1"/>
            </p:cNvSpPr>
            <p:nvPr/>
          </p:nvSpPr>
          <p:spPr bwMode="auto">
            <a:xfrm>
              <a:off x="4297394" y="3263912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04" name="Rectangle 9805"/>
            <p:cNvSpPr>
              <a:spLocks noChangeArrowheads="1"/>
            </p:cNvSpPr>
            <p:nvPr/>
          </p:nvSpPr>
          <p:spPr bwMode="auto">
            <a:xfrm>
              <a:off x="4297394" y="3286137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05" name="Rectangle 9806"/>
            <p:cNvSpPr>
              <a:spLocks noChangeArrowheads="1"/>
            </p:cNvSpPr>
            <p:nvPr/>
          </p:nvSpPr>
          <p:spPr bwMode="auto">
            <a:xfrm>
              <a:off x="4297394" y="3311537"/>
              <a:ext cx="60325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06" name="Rectangle 9807"/>
            <p:cNvSpPr>
              <a:spLocks noChangeArrowheads="1"/>
            </p:cNvSpPr>
            <p:nvPr/>
          </p:nvSpPr>
          <p:spPr bwMode="auto">
            <a:xfrm>
              <a:off x="4297394" y="3333762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07" name="Rectangle 9808"/>
            <p:cNvSpPr>
              <a:spLocks noChangeArrowheads="1"/>
            </p:cNvSpPr>
            <p:nvPr/>
          </p:nvSpPr>
          <p:spPr bwMode="auto">
            <a:xfrm>
              <a:off x="4240244" y="3355987"/>
              <a:ext cx="117476" cy="12700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08" name="Rectangle 9809"/>
            <p:cNvSpPr>
              <a:spLocks noChangeArrowheads="1"/>
            </p:cNvSpPr>
            <p:nvPr/>
          </p:nvSpPr>
          <p:spPr bwMode="auto">
            <a:xfrm>
              <a:off x="4300569" y="3381387"/>
              <a:ext cx="58738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09" name="Rectangle 9810"/>
            <p:cNvSpPr>
              <a:spLocks noChangeArrowheads="1"/>
            </p:cNvSpPr>
            <p:nvPr/>
          </p:nvSpPr>
          <p:spPr bwMode="auto">
            <a:xfrm>
              <a:off x="4300569" y="3403612"/>
              <a:ext cx="58738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10" name="Rectangle 9811"/>
            <p:cNvSpPr>
              <a:spLocks noChangeArrowheads="1"/>
            </p:cNvSpPr>
            <p:nvPr/>
          </p:nvSpPr>
          <p:spPr bwMode="auto">
            <a:xfrm>
              <a:off x="4300569" y="3427425"/>
              <a:ext cx="58738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11" name="Rectangle 9812"/>
            <p:cNvSpPr>
              <a:spLocks noChangeArrowheads="1"/>
            </p:cNvSpPr>
            <p:nvPr/>
          </p:nvSpPr>
          <p:spPr bwMode="auto">
            <a:xfrm>
              <a:off x="4300569" y="3451238"/>
              <a:ext cx="58738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12" name="Rectangle 9813"/>
            <p:cNvSpPr>
              <a:spLocks noChangeArrowheads="1"/>
            </p:cNvSpPr>
            <p:nvPr/>
          </p:nvSpPr>
          <p:spPr bwMode="auto">
            <a:xfrm>
              <a:off x="4240244" y="3475050"/>
              <a:ext cx="119063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13" name="Rectangle 9814"/>
            <p:cNvSpPr>
              <a:spLocks noChangeArrowheads="1"/>
            </p:cNvSpPr>
            <p:nvPr/>
          </p:nvSpPr>
          <p:spPr bwMode="auto">
            <a:xfrm>
              <a:off x="4297394" y="3497275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14" name="Rectangle 9815"/>
            <p:cNvSpPr>
              <a:spLocks noChangeArrowheads="1"/>
            </p:cNvSpPr>
            <p:nvPr/>
          </p:nvSpPr>
          <p:spPr bwMode="auto">
            <a:xfrm>
              <a:off x="4297394" y="3522675"/>
              <a:ext cx="60325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15" name="Rectangle 9816"/>
            <p:cNvSpPr>
              <a:spLocks noChangeArrowheads="1"/>
            </p:cNvSpPr>
            <p:nvPr/>
          </p:nvSpPr>
          <p:spPr bwMode="auto">
            <a:xfrm>
              <a:off x="4297394" y="3544900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16" name="Rectangle 9817"/>
            <p:cNvSpPr>
              <a:spLocks noChangeArrowheads="1"/>
            </p:cNvSpPr>
            <p:nvPr/>
          </p:nvSpPr>
          <p:spPr bwMode="auto">
            <a:xfrm>
              <a:off x="4297394" y="3568713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17" name="Rectangle 9818"/>
            <p:cNvSpPr>
              <a:spLocks noChangeArrowheads="1"/>
            </p:cNvSpPr>
            <p:nvPr/>
          </p:nvSpPr>
          <p:spPr bwMode="auto">
            <a:xfrm>
              <a:off x="4240244" y="3590938"/>
              <a:ext cx="117476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18" name="Rectangle 9819"/>
            <p:cNvSpPr>
              <a:spLocks noChangeArrowheads="1"/>
            </p:cNvSpPr>
            <p:nvPr/>
          </p:nvSpPr>
          <p:spPr bwMode="auto">
            <a:xfrm>
              <a:off x="4295806" y="3611576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19" name="Rectangle 9820"/>
            <p:cNvSpPr>
              <a:spLocks noChangeArrowheads="1"/>
            </p:cNvSpPr>
            <p:nvPr/>
          </p:nvSpPr>
          <p:spPr bwMode="auto">
            <a:xfrm>
              <a:off x="4295806" y="3636976"/>
              <a:ext cx="61913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20" name="Rectangle 9821"/>
            <p:cNvSpPr>
              <a:spLocks noChangeArrowheads="1"/>
            </p:cNvSpPr>
            <p:nvPr/>
          </p:nvSpPr>
          <p:spPr bwMode="auto">
            <a:xfrm>
              <a:off x="4295806" y="3659201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21" name="Rectangle 9822"/>
            <p:cNvSpPr>
              <a:spLocks noChangeArrowheads="1"/>
            </p:cNvSpPr>
            <p:nvPr/>
          </p:nvSpPr>
          <p:spPr bwMode="auto">
            <a:xfrm>
              <a:off x="4295806" y="3683013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22" name="Rectangle 9823"/>
            <p:cNvSpPr>
              <a:spLocks noChangeArrowheads="1"/>
            </p:cNvSpPr>
            <p:nvPr/>
          </p:nvSpPr>
          <p:spPr bwMode="auto">
            <a:xfrm>
              <a:off x="4238656" y="3705238"/>
              <a:ext cx="11906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23" name="Rectangle 9824"/>
            <p:cNvSpPr>
              <a:spLocks noChangeArrowheads="1"/>
            </p:cNvSpPr>
            <p:nvPr/>
          </p:nvSpPr>
          <p:spPr bwMode="auto">
            <a:xfrm>
              <a:off x="4297394" y="3730639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24" name="Rectangle 9825"/>
            <p:cNvSpPr>
              <a:spLocks noChangeArrowheads="1"/>
            </p:cNvSpPr>
            <p:nvPr/>
          </p:nvSpPr>
          <p:spPr bwMode="auto">
            <a:xfrm>
              <a:off x="4297394" y="3752864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25" name="Rectangle 9826"/>
            <p:cNvSpPr>
              <a:spLocks noChangeArrowheads="1"/>
            </p:cNvSpPr>
            <p:nvPr/>
          </p:nvSpPr>
          <p:spPr bwMode="auto">
            <a:xfrm>
              <a:off x="4297394" y="3778264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26" name="Rectangle 9827"/>
            <p:cNvSpPr>
              <a:spLocks noChangeArrowheads="1"/>
            </p:cNvSpPr>
            <p:nvPr/>
          </p:nvSpPr>
          <p:spPr bwMode="auto">
            <a:xfrm>
              <a:off x="4297394" y="3800489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27" name="Rectangle 9828"/>
            <p:cNvSpPr>
              <a:spLocks noChangeArrowheads="1"/>
            </p:cNvSpPr>
            <p:nvPr/>
          </p:nvSpPr>
          <p:spPr bwMode="auto">
            <a:xfrm>
              <a:off x="4240244" y="3822714"/>
              <a:ext cx="119063" cy="12700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28" name="Rectangle 9829"/>
            <p:cNvSpPr>
              <a:spLocks noChangeArrowheads="1"/>
            </p:cNvSpPr>
            <p:nvPr/>
          </p:nvSpPr>
          <p:spPr bwMode="auto">
            <a:xfrm>
              <a:off x="4295806" y="3848114"/>
              <a:ext cx="61913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29" name="Rectangle 9830"/>
            <p:cNvSpPr>
              <a:spLocks noChangeArrowheads="1"/>
            </p:cNvSpPr>
            <p:nvPr/>
          </p:nvSpPr>
          <p:spPr bwMode="auto">
            <a:xfrm>
              <a:off x="4295806" y="3870339"/>
              <a:ext cx="61913" cy="12700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30" name="Rectangle 9831"/>
            <p:cNvSpPr>
              <a:spLocks noChangeArrowheads="1"/>
            </p:cNvSpPr>
            <p:nvPr/>
          </p:nvSpPr>
          <p:spPr bwMode="auto">
            <a:xfrm>
              <a:off x="4295806" y="3895739"/>
              <a:ext cx="61913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31" name="Rectangle 9832"/>
            <p:cNvSpPr>
              <a:spLocks noChangeArrowheads="1"/>
            </p:cNvSpPr>
            <p:nvPr/>
          </p:nvSpPr>
          <p:spPr bwMode="auto">
            <a:xfrm>
              <a:off x="4295806" y="3917964"/>
              <a:ext cx="61913" cy="12700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32" name="Rectangle 9833"/>
            <p:cNvSpPr>
              <a:spLocks noChangeArrowheads="1"/>
            </p:cNvSpPr>
            <p:nvPr/>
          </p:nvSpPr>
          <p:spPr bwMode="auto">
            <a:xfrm>
              <a:off x="4238656" y="3941777"/>
              <a:ext cx="11906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33" name="Rectangle 9834"/>
            <p:cNvSpPr>
              <a:spLocks noChangeArrowheads="1"/>
            </p:cNvSpPr>
            <p:nvPr/>
          </p:nvSpPr>
          <p:spPr bwMode="auto">
            <a:xfrm>
              <a:off x="4295806" y="3962414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34" name="Rectangle 9835"/>
            <p:cNvSpPr>
              <a:spLocks noChangeArrowheads="1"/>
            </p:cNvSpPr>
            <p:nvPr/>
          </p:nvSpPr>
          <p:spPr bwMode="auto">
            <a:xfrm>
              <a:off x="4295806" y="3987814"/>
              <a:ext cx="61913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35" name="Rectangle 9836"/>
            <p:cNvSpPr>
              <a:spLocks noChangeArrowheads="1"/>
            </p:cNvSpPr>
            <p:nvPr/>
          </p:nvSpPr>
          <p:spPr bwMode="auto">
            <a:xfrm>
              <a:off x="4295806" y="4010039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36" name="Rectangle 9837"/>
            <p:cNvSpPr>
              <a:spLocks noChangeArrowheads="1"/>
            </p:cNvSpPr>
            <p:nvPr/>
          </p:nvSpPr>
          <p:spPr bwMode="auto">
            <a:xfrm>
              <a:off x="4295806" y="4035440"/>
              <a:ext cx="61913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37" name="Rectangle 9838"/>
            <p:cNvSpPr>
              <a:spLocks noChangeArrowheads="1"/>
            </p:cNvSpPr>
            <p:nvPr/>
          </p:nvSpPr>
          <p:spPr bwMode="auto">
            <a:xfrm>
              <a:off x="4238656" y="4057665"/>
              <a:ext cx="119063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38" name="Rectangle 9839"/>
            <p:cNvSpPr>
              <a:spLocks noChangeArrowheads="1"/>
            </p:cNvSpPr>
            <p:nvPr/>
          </p:nvSpPr>
          <p:spPr bwMode="auto">
            <a:xfrm>
              <a:off x="4297394" y="4079890"/>
              <a:ext cx="61913" cy="12700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39" name="Rectangle 9840"/>
            <p:cNvSpPr>
              <a:spLocks noChangeArrowheads="1"/>
            </p:cNvSpPr>
            <p:nvPr/>
          </p:nvSpPr>
          <p:spPr bwMode="auto">
            <a:xfrm>
              <a:off x="4297394" y="4103702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40" name="Rectangle 9841"/>
            <p:cNvSpPr>
              <a:spLocks noChangeArrowheads="1"/>
            </p:cNvSpPr>
            <p:nvPr/>
          </p:nvSpPr>
          <p:spPr bwMode="auto">
            <a:xfrm>
              <a:off x="4297394" y="4127515"/>
              <a:ext cx="61913" cy="12700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41" name="Rectangle 9842"/>
            <p:cNvSpPr>
              <a:spLocks noChangeArrowheads="1"/>
            </p:cNvSpPr>
            <p:nvPr/>
          </p:nvSpPr>
          <p:spPr bwMode="auto">
            <a:xfrm>
              <a:off x="4297394" y="4151327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42" name="Rectangle 9843"/>
            <p:cNvSpPr>
              <a:spLocks noChangeArrowheads="1"/>
            </p:cNvSpPr>
            <p:nvPr/>
          </p:nvSpPr>
          <p:spPr bwMode="auto">
            <a:xfrm>
              <a:off x="4240244" y="4173552"/>
              <a:ext cx="11906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43" name="Rectangle 9844"/>
            <p:cNvSpPr>
              <a:spLocks noChangeArrowheads="1"/>
            </p:cNvSpPr>
            <p:nvPr/>
          </p:nvSpPr>
          <p:spPr bwMode="auto">
            <a:xfrm>
              <a:off x="4295806" y="4198953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44" name="Rectangle 9845"/>
            <p:cNvSpPr>
              <a:spLocks noChangeArrowheads="1"/>
            </p:cNvSpPr>
            <p:nvPr/>
          </p:nvSpPr>
          <p:spPr bwMode="auto">
            <a:xfrm>
              <a:off x="4295806" y="4221178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45" name="Rectangle 9846"/>
            <p:cNvSpPr>
              <a:spLocks noChangeArrowheads="1"/>
            </p:cNvSpPr>
            <p:nvPr/>
          </p:nvSpPr>
          <p:spPr bwMode="auto">
            <a:xfrm>
              <a:off x="4295806" y="4246578"/>
              <a:ext cx="61913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46" name="Rectangle 9847"/>
            <p:cNvSpPr>
              <a:spLocks noChangeArrowheads="1"/>
            </p:cNvSpPr>
            <p:nvPr/>
          </p:nvSpPr>
          <p:spPr bwMode="auto">
            <a:xfrm>
              <a:off x="4295806" y="4268803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47" name="Rectangle 9848"/>
            <p:cNvSpPr>
              <a:spLocks noChangeArrowheads="1"/>
            </p:cNvSpPr>
            <p:nvPr/>
          </p:nvSpPr>
          <p:spPr bwMode="auto">
            <a:xfrm>
              <a:off x="4238656" y="4292615"/>
              <a:ext cx="11906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48" name="Rectangle 9849"/>
            <p:cNvSpPr>
              <a:spLocks noChangeArrowheads="1"/>
            </p:cNvSpPr>
            <p:nvPr/>
          </p:nvSpPr>
          <p:spPr bwMode="auto">
            <a:xfrm>
              <a:off x="7996297" y="2236796"/>
              <a:ext cx="133351" cy="125413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49" name="Rectangle 9850"/>
            <p:cNvSpPr>
              <a:spLocks noChangeArrowheads="1"/>
            </p:cNvSpPr>
            <p:nvPr/>
          </p:nvSpPr>
          <p:spPr bwMode="auto">
            <a:xfrm>
              <a:off x="7996297" y="2306646"/>
              <a:ext cx="133351" cy="42863"/>
            </a:xfrm>
            <a:prstGeom prst="rect">
              <a:avLst/>
            </a:prstGeom>
            <a:solidFill>
              <a:srgbClr val="E57E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50" name="Rectangle 9851"/>
            <p:cNvSpPr>
              <a:spLocks noChangeArrowheads="1"/>
            </p:cNvSpPr>
            <p:nvPr/>
          </p:nvSpPr>
          <p:spPr bwMode="auto">
            <a:xfrm>
              <a:off x="7996297" y="2332046"/>
              <a:ext cx="133351" cy="1714506"/>
            </a:xfrm>
            <a:prstGeom prst="rect">
              <a:avLst/>
            </a:prstGeom>
            <a:solidFill>
              <a:srgbClr val="F29C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51" name="Freeform 9852"/>
            <p:cNvSpPr>
              <a:spLocks/>
            </p:cNvSpPr>
            <p:nvPr/>
          </p:nvSpPr>
          <p:spPr bwMode="auto">
            <a:xfrm>
              <a:off x="7996297" y="4046552"/>
              <a:ext cx="133351" cy="195263"/>
            </a:xfrm>
            <a:custGeom>
              <a:avLst/>
              <a:gdLst>
                <a:gd name="T0" fmla="*/ 84 w 84"/>
                <a:gd name="T1" fmla="*/ 0 h 123"/>
                <a:gd name="T2" fmla="*/ 42 w 84"/>
                <a:gd name="T3" fmla="*/ 123 h 123"/>
                <a:gd name="T4" fmla="*/ 0 w 84"/>
                <a:gd name="T5" fmla="*/ 0 h 123"/>
                <a:gd name="T6" fmla="*/ 84 w 84"/>
                <a:gd name="T7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" h="123">
                  <a:moveTo>
                    <a:pt x="84" y="0"/>
                  </a:moveTo>
                  <a:lnTo>
                    <a:pt x="42" y="123"/>
                  </a:lnTo>
                  <a:lnTo>
                    <a:pt x="0" y="0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7C2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52" name="Freeform 9853"/>
            <p:cNvSpPr>
              <a:spLocks/>
            </p:cNvSpPr>
            <p:nvPr/>
          </p:nvSpPr>
          <p:spPr bwMode="auto">
            <a:xfrm>
              <a:off x="8042335" y="4179903"/>
              <a:ext cx="41275" cy="61913"/>
            </a:xfrm>
            <a:custGeom>
              <a:avLst/>
              <a:gdLst>
                <a:gd name="T0" fmla="*/ 26 w 26"/>
                <a:gd name="T1" fmla="*/ 0 h 39"/>
                <a:gd name="T2" fmla="*/ 0 w 26"/>
                <a:gd name="T3" fmla="*/ 0 h 39"/>
                <a:gd name="T4" fmla="*/ 13 w 26"/>
                <a:gd name="T5" fmla="*/ 39 h 39"/>
                <a:gd name="T6" fmla="*/ 26 w 26"/>
                <a:gd name="T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39">
                  <a:moveTo>
                    <a:pt x="26" y="0"/>
                  </a:moveTo>
                  <a:lnTo>
                    <a:pt x="0" y="0"/>
                  </a:lnTo>
                  <a:lnTo>
                    <a:pt x="13" y="39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4141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53" name="Oval 9854"/>
            <p:cNvSpPr>
              <a:spLocks noChangeArrowheads="1"/>
            </p:cNvSpPr>
            <p:nvPr/>
          </p:nvSpPr>
          <p:spPr bwMode="auto">
            <a:xfrm>
              <a:off x="7994710" y="2168533"/>
              <a:ext cx="134939" cy="134938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54" name="Freeform 9855"/>
            <p:cNvSpPr>
              <a:spLocks/>
            </p:cNvSpPr>
            <p:nvPr/>
          </p:nvSpPr>
          <p:spPr bwMode="auto">
            <a:xfrm>
              <a:off x="4418045" y="1250955"/>
              <a:ext cx="795344" cy="647702"/>
            </a:xfrm>
            <a:custGeom>
              <a:avLst/>
              <a:gdLst>
                <a:gd name="T0" fmla="*/ 354 w 418"/>
                <a:gd name="T1" fmla="*/ 0 h 340"/>
                <a:gd name="T2" fmla="*/ 64 w 418"/>
                <a:gd name="T3" fmla="*/ 0 h 340"/>
                <a:gd name="T4" fmla="*/ 0 w 418"/>
                <a:gd name="T5" fmla="*/ 64 h 340"/>
                <a:gd name="T6" fmla="*/ 0 w 418"/>
                <a:gd name="T7" fmla="*/ 198 h 340"/>
                <a:gd name="T8" fmla="*/ 61 w 418"/>
                <a:gd name="T9" fmla="*/ 261 h 340"/>
                <a:gd name="T10" fmla="*/ 23 w 418"/>
                <a:gd name="T11" fmla="*/ 340 h 340"/>
                <a:gd name="T12" fmla="*/ 130 w 418"/>
                <a:gd name="T13" fmla="*/ 262 h 340"/>
                <a:gd name="T14" fmla="*/ 354 w 418"/>
                <a:gd name="T15" fmla="*/ 262 h 340"/>
                <a:gd name="T16" fmla="*/ 418 w 418"/>
                <a:gd name="T17" fmla="*/ 198 h 340"/>
                <a:gd name="T18" fmla="*/ 418 w 418"/>
                <a:gd name="T19" fmla="*/ 64 h 340"/>
                <a:gd name="T20" fmla="*/ 354 w 418"/>
                <a:gd name="T21" fmla="*/ 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8" h="340">
                  <a:moveTo>
                    <a:pt x="354" y="0"/>
                  </a:moveTo>
                  <a:cubicBezTo>
                    <a:pt x="64" y="0"/>
                    <a:pt x="64" y="0"/>
                    <a:pt x="64" y="0"/>
                  </a:cubicBezTo>
                  <a:cubicBezTo>
                    <a:pt x="28" y="0"/>
                    <a:pt x="0" y="29"/>
                    <a:pt x="0" y="64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0" y="232"/>
                    <a:pt x="27" y="260"/>
                    <a:pt x="61" y="261"/>
                  </a:cubicBezTo>
                  <a:cubicBezTo>
                    <a:pt x="23" y="340"/>
                    <a:pt x="23" y="340"/>
                    <a:pt x="23" y="340"/>
                  </a:cubicBezTo>
                  <a:cubicBezTo>
                    <a:pt x="130" y="262"/>
                    <a:pt x="130" y="262"/>
                    <a:pt x="130" y="262"/>
                  </a:cubicBezTo>
                  <a:cubicBezTo>
                    <a:pt x="354" y="262"/>
                    <a:pt x="354" y="262"/>
                    <a:pt x="354" y="262"/>
                  </a:cubicBezTo>
                  <a:cubicBezTo>
                    <a:pt x="389" y="262"/>
                    <a:pt x="418" y="233"/>
                    <a:pt x="418" y="198"/>
                  </a:cubicBezTo>
                  <a:cubicBezTo>
                    <a:pt x="418" y="64"/>
                    <a:pt x="418" y="64"/>
                    <a:pt x="418" y="64"/>
                  </a:cubicBezTo>
                  <a:cubicBezTo>
                    <a:pt x="418" y="29"/>
                    <a:pt x="389" y="0"/>
                    <a:pt x="354" y="0"/>
                  </a:cubicBez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55" name="Freeform 9856"/>
            <p:cNvSpPr>
              <a:spLocks/>
            </p:cNvSpPr>
            <p:nvPr/>
          </p:nvSpPr>
          <p:spPr bwMode="auto">
            <a:xfrm>
              <a:off x="4764123" y="1358906"/>
              <a:ext cx="447678" cy="392114"/>
            </a:xfrm>
            <a:custGeom>
              <a:avLst/>
              <a:gdLst>
                <a:gd name="T0" fmla="*/ 235 w 235"/>
                <a:gd name="T1" fmla="*/ 0 h 206"/>
                <a:gd name="T2" fmla="*/ 166 w 235"/>
                <a:gd name="T3" fmla="*/ 0 h 206"/>
                <a:gd name="T4" fmla="*/ 89 w 235"/>
                <a:gd name="T5" fmla="*/ 0 h 206"/>
                <a:gd name="T6" fmla="*/ 64 w 235"/>
                <a:gd name="T7" fmla="*/ 0 h 206"/>
                <a:gd name="T8" fmla="*/ 0 w 235"/>
                <a:gd name="T9" fmla="*/ 64 h 206"/>
                <a:gd name="T10" fmla="*/ 0 w 235"/>
                <a:gd name="T11" fmla="*/ 98 h 206"/>
                <a:gd name="T12" fmla="*/ 0 w 235"/>
                <a:gd name="T13" fmla="*/ 113 h 206"/>
                <a:gd name="T14" fmla="*/ 0 w 235"/>
                <a:gd name="T15" fmla="*/ 206 h 206"/>
                <a:gd name="T16" fmla="*/ 55 w 235"/>
                <a:gd name="T17" fmla="*/ 203 h 206"/>
                <a:gd name="T18" fmla="*/ 92 w 235"/>
                <a:gd name="T19" fmla="*/ 177 h 206"/>
                <a:gd name="T20" fmla="*/ 166 w 235"/>
                <a:gd name="T21" fmla="*/ 177 h 206"/>
                <a:gd name="T22" fmla="*/ 230 w 235"/>
                <a:gd name="T23" fmla="*/ 113 h 206"/>
                <a:gd name="T24" fmla="*/ 230 w 235"/>
                <a:gd name="T25" fmla="*/ 79 h 206"/>
                <a:gd name="T26" fmla="*/ 235 w 235"/>
                <a:gd name="T27" fmla="*/ 76 h 206"/>
                <a:gd name="T28" fmla="*/ 235 w 235"/>
                <a:gd name="T29" fmla="*/ 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5" h="206">
                  <a:moveTo>
                    <a:pt x="235" y="0"/>
                  </a:moveTo>
                  <a:cubicBezTo>
                    <a:pt x="166" y="0"/>
                    <a:pt x="166" y="0"/>
                    <a:pt x="166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29" y="0"/>
                    <a:pt x="0" y="29"/>
                    <a:pt x="0" y="64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0" y="206"/>
                    <a:pt x="0" y="206"/>
                    <a:pt x="0" y="206"/>
                  </a:cubicBezTo>
                  <a:cubicBezTo>
                    <a:pt x="55" y="203"/>
                    <a:pt x="55" y="203"/>
                    <a:pt x="55" y="203"/>
                  </a:cubicBezTo>
                  <a:cubicBezTo>
                    <a:pt x="92" y="177"/>
                    <a:pt x="92" y="177"/>
                    <a:pt x="92" y="177"/>
                  </a:cubicBezTo>
                  <a:cubicBezTo>
                    <a:pt x="166" y="177"/>
                    <a:pt x="166" y="177"/>
                    <a:pt x="166" y="177"/>
                  </a:cubicBezTo>
                  <a:cubicBezTo>
                    <a:pt x="201" y="177"/>
                    <a:pt x="230" y="148"/>
                    <a:pt x="230" y="113"/>
                  </a:cubicBezTo>
                  <a:cubicBezTo>
                    <a:pt x="230" y="79"/>
                    <a:pt x="230" y="79"/>
                    <a:pt x="230" y="79"/>
                  </a:cubicBezTo>
                  <a:cubicBezTo>
                    <a:pt x="235" y="76"/>
                    <a:pt x="235" y="76"/>
                    <a:pt x="235" y="76"/>
                  </a:cubicBezTo>
                  <a:lnTo>
                    <a:pt x="235" y="0"/>
                  </a:lnTo>
                  <a:close/>
                </a:path>
              </a:pathLst>
            </a:cu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56" name="Freeform 9857"/>
            <p:cNvSpPr>
              <a:spLocks/>
            </p:cNvSpPr>
            <p:nvPr/>
          </p:nvSpPr>
          <p:spPr bwMode="auto">
            <a:xfrm>
              <a:off x="4816510" y="1400181"/>
              <a:ext cx="795344" cy="644527"/>
            </a:xfrm>
            <a:custGeom>
              <a:avLst/>
              <a:gdLst>
                <a:gd name="T0" fmla="*/ 353 w 418"/>
                <a:gd name="T1" fmla="*/ 0 h 338"/>
                <a:gd name="T2" fmla="*/ 64 w 418"/>
                <a:gd name="T3" fmla="*/ 0 h 338"/>
                <a:gd name="T4" fmla="*/ 0 w 418"/>
                <a:gd name="T5" fmla="*/ 64 h 338"/>
                <a:gd name="T6" fmla="*/ 0 w 418"/>
                <a:gd name="T7" fmla="*/ 198 h 338"/>
                <a:gd name="T8" fmla="*/ 64 w 418"/>
                <a:gd name="T9" fmla="*/ 262 h 338"/>
                <a:gd name="T10" fmla="*/ 96 w 418"/>
                <a:gd name="T11" fmla="*/ 262 h 338"/>
                <a:gd name="T12" fmla="*/ 200 w 418"/>
                <a:gd name="T13" fmla="*/ 338 h 338"/>
                <a:gd name="T14" fmla="*/ 163 w 418"/>
                <a:gd name="T15" fmla="*/ 262 h 338"/>
                <a:gd name="T16" fmla="*/ 353 w 418"/>
                <a:gd name="T17" fmla="*/ 262 h 338"/>
                <a:gd name="T18" fmla="*/ 418 w 418"/>
                <a:gd name="T19" fmla="*/ 198 h 338"/>
                <a:gd name="T20" fmla="*/ 418 w 418"/>
                <a:gd name="T21" fmla="*/ 64 h 338"/>
                <a:gd name="T22" fmla="*/ 353 w 418"/>
                <a:gd name="T23" fmla="*/ 0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18" h="338">
                  <a:moveTo>
                    <a:pt x="353" y="0"/>
                  </a:moveTo>
                  <a:cubicBezTo>
                    <a:pt x="64" y="0"/>
                    <a:pt x="64" y="0"/>
                    <a:pt x="64" y="0"/>
                  </a:cubicBezTo>
                  <a:cubicBezTo>
                    <a:pt x="28" y="0"/>
                    <a:pt x="0" y="29"/>
                    <a:pt x="0" y="64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0" y="233"/>
                    <a:pt x="28" y="262"/>
                    <a:pt x="64" y="262"/>
                  </a:cubicBezTo>
                  <a:cubicBezTo>
                    <a:pt x="96" y="262"/>
                    <a:pt x="96" y="262"/>
                    <a:pt x="96" y="262"/>
                  </a:cubicBezTo>
                  <a:cubicBezTo>
                    <a:pt x="200" y="338"/>
                    <a:pt x="200" y="338"/>
                    <a:pt x="200" y="338"/>
                  </a:cubicBezTo>
                  <a:cubicBezTo>
                    <a:pt x="163" y="262"/>
                    <a:pt x="163" y="262"/>
                    <a:pt x="163" y="262"/>
                  </a:cubicBezTo>
                  <a:cubicBezTo>
                    <a:pt x="353" y="262"/>
                    <a:pt x="353" y="262"/>
                    <a:pt x="353" y="262"/>
                  </a:cubicBezTo>
                  <a:cubicBezTo>
                    <a:pt x="389" y="262"/>
                    <a:pt x="418" y="233"/>
                    <a:pt x="418" y="198"/>
                  </a:cubicBezTo>
                  <a:cubicBezTo>
                    <a:pt x="418" y="64"/>
                    <a:pt x="418" y="64"/>
                    <a:pt x="418" y="64"/>
                  </a:cubicBezTo>
                  <a:cubicBezTo>
                    <a:pt x="418" y="29"/>
                    <a:pt x="389" y="0"/>
                    <a:pt x="3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57" name="Oval 9858"/>
            <p:cNvSpPr>
              <a:spLocks noChangeArrowheads="1"/>
            </p:cNvSpPr>
            <p:nvPr/>
          </p:nvSpPr>
          <p:spPr bwMode="auto">
            <a:xfrm>
              <a:off x="5027650" y="1689107"/>
              <a:ext cx="103188" cy="103188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58" name="Oval 9859"/>
            <p:cNvSpPr>
              <a:spLocks noChangeArrowheads="1"/>
            </p:cNvSpPr>
            <p:nvPr/>
          </p:nvSpPr>
          <p:spPr bwMode="auto">
            <a:xfrm>
              <a:off x="5183226" y="1689107"/>
              <a:ext cx="101601" cy="103188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59" name="Oval 9860"/>
            <p:cNvSpPr>
              <a:spLocks noChangeArrowheads="1"/>
            </p:cNvSpPr>
            <p:nvPr/>
          </p:nvSpPr>
          <p:spPr bwMode="auto">
            <a:xfrm>
              <a:off x="5341977" y="1689107"/>
              <a:ext cx="100013" cy="103188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60" name="Freeform 9861"/>
            <p:cNvSpPr>
              <a:spLocks noEditPoints="1"/>
            </p:cNvSpPr>
            <p:nvPr/>
          </p:nvSpPr>
          <p:spPr bwMode="auto">
            <a:xfrm>
              <a:off x="6497686" y="1755782"/>
              <a:ext cx="77788" cy="142875"/>
            </a:xfrm>
            <a:custGeom>
              <a:avLst/>
              <a:gdLst>
                <a:gd name="T0" fmla="*/ 49 w 49"/>
                <a:gd name="T1" fmla="*/ 90 h 90"/>
                <a:gd name="T2" fmla="*/ 36 w 49"/>
                <a:gd name="T3" fmla="*/ 90 h 90"/>
                <a:gd name="T4" fmla="*/ 33 w 49"/>
                <a:gd name="T5" fmla="*/ 74 h 90"/>
                <a:gd name="T6" fmla="*/ 15 w 49"/>
                <a:gd name="T7" fmla="*/ 74 h 90"/>
                <a:gd name="T8" fmla="*/ 13 w 49"/>
                <a:gd name="T9" fmla="*/ 90 h 90"/>
                <a:gd name="T10" fmla="*/ 0 w 49"/>
                <a:gd name="T11" fmla="*/ 90 h 90"/>
                <a:gd name="T12" fmla="*/ 14 w 49"/>
                <a:gd name="T13" fmla="*/ 0 h 90"/>
                <a:gd name="T14" fmla="*/ 35 w 49"/>
                <a:gd name="T15" fmla="*/ 0 h 90"/>
                <a:gd name="T16" fmla="*/ 49 w 49"/>
                <a:gd name="T17" fmla="*/ 90 h 90"/>
                <a:gd name="T18" fmla="*/ 18 w 49"/>
                <a:gd name="T19" fmla="*/ 62 h 90"/>
                <a:gd name="T20" fmla="*/ 31 w 49"/>
                <a:gd name="T21" fmla="*/ 62 h 90"/>
                <a:gd name="T22" fmla="*/ 24 w 49"/>
                <a:gd name="T23" fmla="*/ 16 h 90"/>
                <a:gd name="T24" fmla="*/ 24 w 49"/>
                <a:gd name="T25" fmla="*/ 16 h 90"/>
                <a:gd name="T26" fmla="*/ 18 w 49"/>
                <a:gd name="T27" fmla="*/ 6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9" h="90">
                  <a:moveTo>
                    <a:pt x="49" y="90"/>
                  </a:moveTo>
                  <a:lnTo>
                    <a:pt x="36" y="90"/>
                  </a:lnTo>
                  <a:lnTo>
                    <a:pt x="33" y="74"/>
                  </a:lnTo>
                  <a:lnTo>
                    <a:pt x="15" y="74"/>
                  </a:lnTo>
                  <a:lnTo>
                    <a:pt x="13" y="90"/>
                  </a:lnTo>
                  <a:lnTo>
                    <a:pt x="0" y="90"/>
                  </a:lnTo>
                  <a:lnTo>
                    <a:pt x="14" y="0"/>
                  </a:lnTo>
                  <a:lnTo>
                    <a:pt x="35" y="0"/>
                  </a:lnTo>
                  <a:lnTo>
                    <a:pt x="49" y="90"/>
                  </a:lnTo>
                  <a:close/>
                  <a:moveTo>
                    <a:pt x="18" y="62"/>
                  </a:moveTo>
                  <a:lnTo>
                    <a:pt x="31" y="62"/>
                  </a:lnTo>
                  <a:lnTo>
                    <a:pt x="24" y="16"/>
                  </a:lnTo>
                  <a:lnTo>
                    <a:pt x="24" y="16"/>
                  </a:lnTo>
                  <a:lnTo>
                    <a:pt x="18" y="62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61" name="Freeform 9862"/>
            <p:cNvSpPr>
              <a:spLocks noEditPoints="1"/>
            </p:cNvSpPr>
            <p:nvPr/>
          </p:nvSpPr>
          <p:spPr bwMode="auto">
            <a:xfrm>
              <a:off x="6611987" y="1755782"/>
              <a:ext cx="68263" cy="142875"/>
            </a:xfrm>
            <a:custGeom>
              <a:avLst/>
              <a:gdLst>
                <a:gd name="T0" fmla="*/ 35 w 36"/>
                <a:gd name="T1" fmla="*/ 17 h 75"/>
                <a:gd name="T2" fmla="*/ 35 w 36"/>
                <a:gd name="T3" fmla="*/ 20 h 75"/>
                <a:gd name="T4" fmla="*/ 27 w 36"/>
                <a:gd name="T5" fmla="*/ 35 h 75"/>
                <a:gd name="T6" fmla="*/ 27 w 36"/>
                <a:gd name="T7" fmla="*/ 35 h 75"/>
                <a:gd name="T8" fmla="*/ 36 w 36"/>
                <a:gd name="T9" fmla="*/ 51 h 75"/>
                <a:gd name="T10" fmla="*/ 36 w 36"/>
                <a:gd name="T11" fmla="*/ 57 h 75"/>
                <a:gd name="T12" fmla="*/ 18 w 36"/>
                <a:gd name="T13" fmla="*/ 75 h 75"/>
                <a:gd name="T14" fmla="*/ 0 w 36"/>
                <a:gd name="T15" fmla="*/ 75 h 75"/>
                <a:gd name="T16" fmla="*/ 0 w 36"/>
                <a:gd name="T17" fmla="*/ 0 h 75"/>
                <a:gd name="T18" fmla="*/ 17 w 36"/>
                <a:gd name="T19" fmla="*/ 0 h 75"/>
                <a:gd name="T20" fmla="*/ 35 w 36"/>
                <a:gd name="T21" fmla="*/ 17 h 75"/>
                <a:gd name="T22" fmla="*/ 11 w 36"/>
                <a:gd name="T23" fmla="*/ 11 h 75"/>
                <a:gd name="T24" fmla="*/ 11 w 36"/>
                <a:gd name="T25" fmla="*/ 30 h 75"/>
                <a:gd name="T26" fmla="*/ 16 w 36"/>
                <a:gd name="T27" fmla="*/ 30 h 75"/>
                <a:gd name="T28" fmla="*/ 23 w 36"/>
                <a:gd name="T29" fmla="*/ 22 h 75"/>
                <a:gd name="T30" fmla="*/ 23 w 36"/>
                <a:gd name="T31" fmla="*/ 18 h 75"/>
                <a:gd name="T32" fmla="*/ 17 w 36"/>
                <a:gd name="T33" fmla="*/ 11 h 75"/>
                <a:gd name="T34" fmla="*/ 11 w 36"/>
                <a:gd name="T35" fmla="*/ 11 h 75"/>
                <a:gd name="T36" fmla="*/ 11 w 36"/>
                <a:gd name="T37" fmla="*/ 41 h 75"/>
                <a:gd name="T38" fmla="*/ 11 w 36"/>
                <a:gd name="T39" fmla="*/ 64 h 75"/>
                <a:gd name="T40" fmla="*/ 18 w 36"/>
                <a:gd name="T41" fmla="*/ 64 h 75"/>
                <a:gd name="T42" fmla="*/ 24 w 36"/>
                <a:gd name="T43" fmla="*/ 57 h 75"/>
                <a:gd name="T44" fmla="*/ 24 w 36"/>
                <a:gd name="T45" fmla="*/ 50 h 75"/>
                <a:gd name="T46" fmla="*/ 17 w 36"/>
                <a:gd name="T47" fmla="*/ 41 h 75"/>
                <a:gd name="T48" fmla="*/ 11 w 36"/>
                <a:gd name="T49" fmla="*/ 41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6" h="75">
                  <a:moveTo>
                    <a:pt x="35" y="17"/>
                  </a:moveTo>
                  <a:cubicBezTo>
                    <a:pt x="35" y="20"/>
                    <a:pt x="35" y="20"/>
                    <a:pt x="35" y="20"/>
                  </a:cubicBezTo>
                  <a:cubicBezTo>
                    <a:pt x="35" y="27"/>
                    <a:pt x="32" y="32"/>
                    <a:pt x="27" y="35"/>
                  </a:cubicBezTo>
                  <a:cubicBezTo>
                    <a:pt x="27" y="35"/>
                    <a:pt x="27" y="35"/>
                    <a:pt x="27" y="35"/>
                  </a:cubicBezTo>
                  <a:cubicBezTo>
                    <a:pt x="34" y="37"/>
                    <a:pt x="36" y="43"/>
                    <a:pt x="36" y="51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6" y="68"/>
                    <a:pt x="30" y="75"/>
                    <a:pt x="18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0" y="0"/>
                    <a:pt x="35" y="6"/>
                    <a:pt x="35" y="17"/>
                  </a:cubicBezTo>
                  <a:close/>
                  <a:moveTo>
                    <a:pt x="11" y="11"/>
                  </a:moveTo>
                  <a:cubicBezTo>
                    <a:pt x="11" y="30"/>
                    <a:pt x="11" y="30"/>
                    <a:pt x="11" y="3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20" y="30"/>
                    <a:pt x="23" y="28"/>
                    <a:pt x="23" y="22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3" y="13"/>
                    <a:pt x="21" y="11"/>
                    <a:pt x="17" y="11"/>
                  </a:cubicBezTo>
                  <a:lnTo>
                    <a:pt x="11" y="11"/>
                  </a:lnTo>
                  <a:close/>
                  <a:moveTo>
                    <a:pt x="11" y="41"/>
                  </a:moveTo>
                  <a:cubicBezTo>
                    <a:pt x="11" y="64"/>
                    <a:pt x="11" y="64"/>
                    <a:pt x="11" y="64"/>
                  </a:cubicBezTo>
                  <a:cubicBezTo>
                    <a:pt x="18" y="64"/>
                    <a:pt x="18" y="64"/>
                    <a:pt x="18" y="64"/>
                  </a:cubicBezTo>
                  <a:cubicBezTo>
                    <a:pt x="22" y="64"/>
                    <a:pt x="24" y="62"/>
                    <a:pt x="24" y="57"/>
                  </a:cubicBezTo>
                  <a:cubicBezTo>
                    <a:pt x="24" y="50"/>
                    <a:pt x="24" y="50"/>
                    <a:pt x="24" y="50"/>
                  </a:cubicBezTo>
                  <a:cubicBezTo>
                    <a:pt x="24" y="43"/>
                    <a:pt x="22" y="41"/>
                    <a:pt x="17" y="41"/>
                  </a:cubicBezTo>
                  <a:lnTo>
                    <a:pt x="11" y="4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62" name="Freeform 9863"/>
            <p:cNvSpPr>
              <a:spLocks/>
            </p:cNvSpPr>
            <p:nvPr/>
          </p:nvSpPr>
          <p:spPr bwMode="auto">
            <a:xfrm>
              <a:off x="6716763" y="1754194"/>
              <a:ext cx="66676" cy="147638"/>
            </a:xfrm>
            <a:custGeom>
              <a:avLst/>
              <a:gdLst>
                <a:gd name="T0" fmla="*/ 35 w 35"/>
                <a:gd name="T1" fmla="*/ 48 h 77"/>
                <a:gd name="T2" fmla="*/ 35 w 35"/>
                <a:gd name="T3" fmla="*/ 58 h 77"/>
                <a:gd name="T4" fmla="*/ 17 w 35"/>
                <a:gd name="T5" fmla="*/ 77 h 77"/>
                <a:gd name="T6" fmla="*/ 0 w 35"/>
                <a:gd name="T7" fmla="*/ 58 h 77"/>
                <a:gd name="T8" fmla="*/ 0 w 35"/>
                <a:gd name="T9" fmla="*/ 19 h 77"/>
                <a:gd name="T10" fmla="*/ 17 w 35"/>
                <a:gd name="T11" fmla="*/ 0 h 77"/>
                <a:gd name="T12" fmla="*/ 35 w 35"/>
                <a:gd name="T13" fmla="*/ 19 h 77"/>
                <a:gd name="T14" fmla="*/ 35 w 35"/>
                <a:gd name="T15" fmla="*/ 26 h 77"/>
                <a:gd name="T16" fmla="*/ 24 w 35"/>
                <a:gd name="T17" fmla="*/ 26 h 77"/>
                <a:gd name="T18" fmla="*/ 24 w 35"/>
                <a:gd name="T19" fmla="*/ 18 h 77"/>
                <a:gd name="T20" fmla="*/ 18 w 35"/>
                <a:gd name="T21" fmla="*/ 11 h 77"/>
                <a:gd name="T22" fmla="*/ 12 w 35"/>
                <a:gd name="T23" fmla="*/ 18 h 77"/>
                <a:gd name="T24" fmla="*/ 12 w 35"/>
                <a:gd name="T25" fmla="*/ 58 h 77"/>
                <a:gd name="T26" fmla="*/ 18 w 35"/>
                <a:gd name="T27" fmla="*/ 66 h 77"/>
                <a:gd name="T28" fmla="*/ 24 w 35"/>
                <a:gd name="T29" fmla="*/ 58 h 77"/>
                <a:gd name="T30" fmla="*/ 24 w 35"/>
                <a:gd name="T31" fmla="*/ 48 h 77"/>
                <a:gd name="T32" fmla="*/ 35 w 35"/>
                <a:gd name="T33" fmla="*/ 48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5" h="77">
                  <a:moveTo>
                    <a:pt x="35" y="48"/>
                  </a:moveTo>
                  <a:cubicBezTo>
                    <a:pt x="35" y="58"/>
                    <a:pt x="35" y="58"/>
                    <a:pt x="35" y="58"/>
                  </a:cubicBezTo>
                  <a:cubicBezTo>
                    <a:pt x="35" y="70"/>
                    <a:pt x="29" y="77"/>
                    <a:pt x="17" y="77"/>
                  </a:cubicBezTo>
                  <a:cubicBezTo>
                    <a:pt x="6" y="77"/>
                    <a:pt x="0" y="70"/>
                    <a:pt x="0" y="58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7"/>
                    <a:pt x="6" y="0"/>
                    <a:pt x="17" y="0"/>
                  </a:cubicBezTo>
                  <a:cubicBezTo>
                    <a:pt x="29" y="0"/>
                    <a:pt x="35" y="7"/>
                    <a:pt x="35" y="19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13"/>
                    <a:pt x="21" y="11"/>
                    <a:pt x="18" y="11"/>
                  </a:cubicBezTo>
                  <a:cubicBezTo>
                    <a:pt x="14" y="11"/>
                    <a:pt x="12" y="13"/>
                    <a:pt x="12" y="18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12" y="64"/>
                    <a:pt x="14" y="66"/>
                    <a:pt x="18" y="66"/>
                  </a:cubicBezTo>
                  <a:cubicBezTo>
                    <a:pt x="21" y="66"/>
                    <a:pt x="24" y="64"/>
                    <a:pt x="24" y="58"/>
                  </a:cubicBezTo>
                  <a:cubicBezTo>
                    <a:pt x="24" y="48"/>
                    <a:pt x="24" y="48"/>
                    <a:pt x="24" y="48"/>
                  </a:cubicBezTo>
                  <a:lnTo>
                    <a:pt x="35" y="48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63" name="Freeform 9864"/>
            <p:cNvSpPr>
              <a:spLocks/>
            </p:cNvSpPr>
            <p:nvPr/>
          </p:nvSpPr>
          <p:spPr bwMode="auto">
            <a:xfrm>
              <a:off x="7493056" y="1430343"/>
              <a:ext cx="590555" cy="682627"/>
            </a:xfrm>
            <a:custGeom>
              <a:avLst/>
              <a:gdLst>
                <a:gd name="T0" fmla="*/ 203 w 310"/>
                <a:gd name="T1" fmla="*/ 258 h 358"/>
                <a:gd name="T2" fmla="*/ 270 w 310"/>
                <a:gd name="T3" fmla="*/ 211 h 358"/>
                <a:gd name="T4" fmla="*/ 245 w 310"/>
                <a:gd name="T5" fmla="*/ 39 h 358"/>
                <a:gd name="T6" fmla="*/ 75 w 310"/>
                <a:gd name="T7" fmla="*/ 69 h 358"/>
                <a:gd name="T8" fmla="*/ 50 w 310"/>
                <a:gd name="T9" fmla="*/ 143 h 358"/>
                <a:gd name="T10" fmla="*/ 50 w 310"/>
                <a:gd name="T11" fmla="*/ 143 h 358"/>
                <a:gd name="T12" fmla="*/ 50 w 310"/>
                <a:gd name="T13" fmla="*/ 143 h 358"/>
                <a:gd name="T14" fmla="*/ 56 w 310"/>
                <a:gd name="T15" fmla="*/ 179 h 358"/>
                <a:gd name="T16" fmla="*/ 46 w 310"/>
                <a:gd name="T17" fmla="*/ 250 h 358"/>
                <a:gd name="T18" fmla="*/ 7 w 310"/>
                <a:gd name="T19" fmla="*/ 302 h 358"/>
                <a:gd name="T20" fmla="*/ 12 w 310"/>
                <a:gd name="T21" fmla="*/ 333 h 358"/>
                <a:gd name="T22" fmla="*/ 37 w 310"/>
                <a:gd name="T23" fmla="*/ 351 h 358"/>
                <a:gd name="T24" fmla="*/ 68 w 310"/>
                <a:gd name="T25" fmla="*/ 346 h 358"/>
                <a:gd name="T26" fmla="*/ 110 w 310"/>
                <a:gd name="T27" fmla="*/ 288 h 358"/>
                <a:gd name="T28" fmla="*/ 175 w 310"/>
                <a:gd name="T29" fmla="*/ 263 h 358"/>
                <a:gd name="T30" fmla="*/ 201 w 310"/>
                <a:gd name="T31" fmla="*/ 259 h 358"/>
                <a:gd name="T32" fmla="*/ 203 w 310"/>
                <a:gd name="T33" fmla="*/ 258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10" h="358">
                  <a:moveTo>
                    <a:pt x="203" y="258"/>
                  </a:moveTo>
                  <a:cubicBezTo>
                    <a:pt x="228" y="251"/>
                    <a:pt x="252" y="234"/>
                    <a:pt x="270" y="211"/>
                  </a:cubicBezTo>
                  <a:cubicBezTo>
                    <a:pt x="310" y="155"/>
                    <a:pt x="299" y="78"/>
                    <a:pt x="245" y="39"/>
                  </a:cubicBezTo>
                  <a:cubicBezTo>
                    <a:pt x="192" y="0"/>
                    <a:pt x="115" y="13"/>
                    <a:pt x="75" y="69"/>
                  </a:cubicBezTo>
                  <a:cubicBezTo>
                    <a:pt x="58" y="91"/>
                    <a:pt x="51" y="117"/>
                    <a:pt x="50" y="143"/>
                  </a:cubicBezTo>
                  <a:cubicBezTo>
                    <a:pt x="50" y="143"/>
                    <a:pt x="50" y="143"/>
                    <a:pt x="50" y="143"/>
                  </a:cubicBezTo>
                  <a:cubicBezTo>
                    <a:pt x="50" y="143"/>
                    <a:pt x="50" y="143"/>
                    <a:pt x="50" y="143"/>
                  </a:cubicBezTo>
                  <a:cubicBezTo>
                    <a:pt x="50" y="155"/>
                    <a:pt x="52" y="168"/>
                    <a:pt x="56" y="179"/>
                  </a:cubicBezTo>
                  <a:cubicBezTo>
                    <a:pt x="58" y="204"/>
                    <a:pt x="57" y="234"/>
                    <a:pt x="46" y="250"/>
                  </a:cubicBezTo>
                  <a:cubicBezTo>
                    <a:pt x="7" y="302"/>
                    <a:pt x="7" y="302"/>
                    <a:pt x="7" y="302"/>
                  </a:cubicBezTo>
                  <a:cubicBezTo>
                    <a:pt x="0" y="312"/>
                    <a:pt x="2" y="326"/>
                    <a:pt x="12" y="333"/>
                  </a:cubicBezTo>
                  <a:cubicBezTo>
                    <a:pt x="37" y="351"/>
                    <a:pt x="37" y="351"/>
                    <a:pt x="37" y="351"/>
                  </a:cubicBezTo>
                  <a:cubicBezTo>
                    <a:pt x="47" y="358"/>
                    <a:pt x="61" y="356"/>
                    <a:pt x="68" y="346"/>
                  </a:cubicBezTo>
                  <a:cubicBezTo>
                    <a:pt x="110" y="288"/>
                    <a:pt x="110" y="288"/>
                    <a:pt x="110" y="288"/>
                  </a:cubicBezTo>
                  <a:cubicBezTo>
                    <a:pt x="126" y="275"/>
                    <a:pt x="154" y="267"/>
                    <a:pt x="175" y="263"/>
                  </a:cubicBezTo>
                  <a:cubicBezTo>
                    <a:pt x="184" y="262"/>
                    <a:pt x="192" y="261"/>
                    <a:pt x="201" y="259"/>
                  </a:cubicBezTo>
                  <a:cubicBezTo>
                    <a:pt x="202" y="258"/>
                    <a:pt x="203" y="258"/>
                    <a:pt x="203" y="258"/>
                  </a:cubicBez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64" name="Freeform 9865"/>
            <p:cNvSpPr>
              <a:spLocks/>
            </p:cNvSpPr>
            <p:nvPr/>
          </p:nvSpPr>
          <p:spPr bwMode="auto">
            <a:xfrm>
              <a:off x="7540681" y="1504956"/>
              <a:ext cx="542929" cy="608015"/>
            </a:xfrm>
            <a:custGeom>
              <a:avLst/>
              <a:gdLst>
                <a:gd name="T0" fmla="*/ 245 w 285"/>
                <a:gd name="T1" fmla="*/ 172 h 319"/>
                <a:gd name="T2" fmla="*/ 220 w 285"/>
                <a:gd name="T3" fmla="*/ 0 h 319"/>
                <a:gd name="T4" fmla="*/ 0 w 285"/>
                <a:gd name="T5" fmla="*/ 303 h 319"/>
                <a:gd name="T6" fmla="*/ 12 w 285"/>
                <a:gd name="T7" fmla="*/ 312 h 319"/>
                <a:gd name="T8" fmla="*/ 43 w 285"/>
                <a:gd name="T9" fmla="*/ 307 h 319"/>
                <a:gd name="T10" fmla="*/ 85 w 285"/>
                <a:gd name="T11" fmla="*/ 249 h 319"/>
                <a:gd name="T12" fmla="*/ 150 w 285"/>
                <a:gd name="T13" fmla="*/ 224 h 319"/>
                <a:gd name="T14" fmla="*/ 176 w 285"/>
                <a:gd name="T15" fmla="*/ 220 h 319"/>
                <a:gd name="T16" fmla="*/ 178 w 285"/>
                <a:gd name="T17" fmla="*/ 219 h 319"/>
                <a:gd name="T18" fmla="*/ 178 w 285"/>
                <a:gd name="T19" fmla="*/ 219 h 319"/>
                <a:gd name="T20" fmla="*/ 245 w 285"/>
                <a:gd name="T21" fmla="*/ 172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5" h="319">
                  <a:moveTo>
                    <a:pt x="245" y="172"/>
                  </a:moveTo>
                  <a:cubicBezTo>
                    <a:pt x="285" y="116"/>
                    <a:pt x="274" y="39"/>
                    <a:pt x="220" y="0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12" y="312"/>
                    <a:pt x="12" y="312"/>
                    <a:pt x="12" y="312"/>
                  </a:cubicBezTo>
                  <a:cubicBezTo>
                    <a:pt x="22" y="319"/>
                    <a:pt x="36" y="317"/>
                    <a:pt x="43" y="307"/>
                  </a:cubicBezTo>
                  <a:cubicBezTo>
                    <a:pt x="85" y="249"/>
                    <a:pt x="85" y="249"/>
                    <a:pt x="85" y="249"/>
                  </a:cubicBezTo>
                  <a:cubicBezTo>
                    <a:pt x="101" y="236"/>
                    <a:pt x="129" y="228"/>
                    <a:pt x="150" y="224"/>
                  </a:cubicBezTo>
                  <a:cubicBezTo>
                    <a:pt x="159" y="223"/>
                    <a:pt x="167" y="222"/>
                    <a:pt x="176" y="220"/>
                  </a:cubicBezTo>
                  <a:cubicBezTo>
                    <a:pt x="177" y="219"/>
                    <a:pt x="178" y="219"/>
                    <a:pt x="178" y="219"/>
                  </a:cubicBezTo>
                  <a:cubicBezTo>
                    <a:pt x="178" y="219"/>
                    <a:pt x="178" y="219"/>
                    <a:pt x="178" y="219"/>
                  </a:cubicBezTo>
                  <a:cubicBezTo>
                    <a:pt x="203" y="212"/>
                    <a:pt x="227" y="195"/>
                    <a:pt x="245" y="172"/>
                  </a:cubicBezTo>
                  <a:close/>
                </a:path>
              </a:pathLst>
            </a:custGeom>
            <a:solidFill>
              <a:srgbClr val="EFB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65" name="Freeform 9866"/>
            <p:cNvSpPr>
              <a:spLocks/>
            </p:cNvSpPr>
            <p:nvPr/>
          </p:nvSpPr>
          <p:spPr bwMode="auto">
            <a:xfrm>
              <a:off x="7605769" y="1739907"/>
              <a:ext cx="88901" cy="206376"/>
            </a:xfrm>
            <a:custGeom>
              <a:avLst/>
              <a:gdLst>
                <a:gd name="T0" fmla="*/ 56 w 56"/>
                <a:gd name="T1" fmla="*/ 0 h 130"/>
                <a:gd name="T2" fmla="*/ 0 w 56"/>
                <a:gd name="T3" fmla="*/ 130 h 130"/>
                <a:gd name="T4" fmla="*/ 56 w 56"/>
                <a:gd name="T5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" h="130">
                  <a:moveTo>
                    <a:pt x="56" y="0"/>
                  </a:moveTo>
                  <a:lnTo>
                    <a:pt x="0" y="130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66" name="Line 9867"/>
            <p:cNvSpPr>
              <a:spLocks noChangeShapeType="1"/>
            </p:cNvSpPr>
            <p:nvPr/>
          </p:nvSpPr>
          <p:spPr bwMode="auto">
            <a:xfrm flipH="1">
              <a:off x="7605769" y="1739907"/>
              <a:ext cx="88901" cy="206376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67" name="Freeform 9868"/>
            <p:cNvSpPr>
              <a:spLocks/>
            </p:cNvSpPr>
            <p:nvPr/>
          </p:nvSpPr>
          <p:spPr bwMode="auto">
            <a:xfrm>
              <a:off x="7594657" y="1725619"/>
              <a:ext cx="112713" cy="233363"/>
            </a:xfrm>
            <a:custGeom>
              <a:avLst/>
              <a:gdLst>
                <a:gd name="T0" fmla="*/ 2 w 59"/>
                <a:gd name="T1" fmla="*/ 121 h 122"/>
                <a:gd name="T2" fmla="*/ 1 w 59"/>
                <a:gd name="T3" fmla="*/ 114 h 122"/>
                <a:gd name="T4" fmla="*/ 48 w 59"/>
                <a:gd name="T5" fmla="*/ 4 h 122"/>
                <a:gd name="T6" fmla="*/ 55 w 59"/>
                <a:gd name="T7" fmla="*/ 2 h 122"/>
                <a:gd name="T8" fmla="*/ 58 w 59"/>
                <a:gd name="T9" fmla="*/ 9 h 122"/>
                <a:gd name="T10" fmla="*/ 11 w 59"/>
                <a:gd name="T11" fmla="*/ 118 h 122"/>
                <a:gd name="T12" fmla="*/ 4 w 59"/>
                <a:gd name="T13" fmla="*/ 121 h 122"/>
                <a:gd name="T14" fmla="*/ 2 w 59"/>
                <a:gd name="T15" fmla="*/ 121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9" h="122">
                  <a:moveTo>
                    <a:pt x="2" y="121"/>
                  </a:moveTo>
                  <a:cubicBezTo>
                    <a:pt x="0" y="119"/>
                    <a:pt x="0" y="116"/>
                    <a:pt x="1" y="114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9" y="2"/>
                    <a:pt x="52" y="0"/>
                    <a:pt x="55" y="2"/>
                  </a:cubicBezTo>
                  <a:cubicBezTo>
                    <a:pt x="58" y="3"/>
                    <a:pt x="59" y="6"/>
                    <a:pt x="58" y="9"/>
                  </a:cubicBezTo>
                  <a:cubicBezTo>
                    <a:pt x="11" y="118"/>
                    <a:pt x="11" y="118"/>
                    <a:pt x="11" y="118"/>
                  </a:cubicBezTo>
                  <a:cubicBezTo>
                    <a:pt x="10" y="121"/>
                    <a:pt x="6" y="122"/>
                    <a:pt x="4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68" name="Freeform 9869"/>
            <p:cNvSpPr>
              <a:spLocks/>
            </p:cNvSpPr>
            <p:nvPr/>
          </p:nvSpPr>
          <p:spPr bwMode="auto">
            <a:xfrm>
              <a:off x="7694670" y="1736732"/>
              <a:ext cx="34925" cy="84138"/>
            </a:xfrm>
            <a:custGeom>
              <a:avLst/>
              <a:gdLst>
                <a:gd name="T0" fmla="*/ 0 w 22"/>
                <a:gd name="T1" fmla="*/ 0 h 53"/>
                <a:gd name="T2" fmla="*/ 22 w 22"/>
                <a:gd name="T3" fmla="*/ 53 h 53"/>
                <a:gd name="T4" fmla="*/ 0 w 22"/>
                <a:gd name="T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53">
                  <a:moveTo>
                    <a:pt x="0" y="0"/>
                  </a:moveTo>
                  <a:lnTo>
                    <a:pt x="22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69" name="Line 9870"/>
            <p:cNvSpPr>
              <a:spLocks noChangeShapeType="1"/>
            </p:cNvSpPr>
            <p:nvPr/>
          </p:nvSpPr>
          <p:spPr bwMode="auto">
            <a:xfrm>
              <a:off x="7694670" y="1736732"/>
              <a:ext cx="34925" cy="8413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70" name="Freeform 9871"/>
            <p:cNvSpPr>
              <a:spLocks/>
            </p:cNvSpPr>
            <p:nvPr/>
          </p:nvSpPr>
          <p:spPr bwMode="auto">
            <a:xfrm>
              <a:off x="7681970" y="1725619"/>
              <a:ext cx="58738" cy="106363"/>
            </a:xfrm>
            <a:custGeom>
              <a:avLst/>
              <a:gdLst>
                <a:gd name="T0" fmla="*/ 22 w 31"/>
                <a:gd name="T1" fmla="*/ 55 h 56"/>
                <a:gd name="T2" fmla="*/ 20 w 31"/>
                <a:gd name="T3" fmla="*/ 52 h 56"/>
                <a:gd name="T4" fmla="*/ 2 w 31"/>
                <a:gd name="T5" fmla="*/ 8 h 56"/>
                <a:gd name="T6" fmla="*/ 5 w 31"/>
                <a:gd name="T7" fmla="*/ 1 h 56"/>
                <a:gd name="T8" fmla="*/ 12 w 31"/>
                <a:gd name="T9" fmla="*/ 4 h 56"/>
                <a:gd name="T10" fmla="*/ 30 w 31"/>
                <a:gd name="T11" fmla="*/ 48 h 56"/>
                <a:gd name="T12" fmla="*/ 27 w 31"/>
                <a:gd name="T13" fmla="*/ 55 h 56"/>
                <a:gd name="T14" fmla="*/ 22 w 31"/>
                <a:gd name="T15" fmla="*/ 5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56">
                  <a:moveTo>
                    <a:pt x="22" y="55"/>
                  </a:moveTo>
                  <a:cubicBezTo>
                    <a:pt x="21" y="54"/>
                    <a:pt x="20" y="53"/>
                    <a:pt x="20" y="52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6"/>
                    <a:pt x="2" y="2"/>
                    <a:pt x="5" y="1"/>
                  </a:cubicBezTo>
                  <a:cubicBezTo>
                    <a:pt x="7" y="0"/>
                    <a:pt x="11" y="1"/>
                    <a:pt x="12" y="4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1" y="51"/>
                    <a:pt x="30" y="54"/>
                    <a:pt x="27" y="55"/>
                  </a:cubicBezTo>
                  <a:cubicBezTo>
                    <a:pt x="25" y="56"/>
                    <a:pt x="23" y="56"/>
                    <a:pt x="22" y="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71" name="Freeform 9872"/>
            <p:cNvSpPr>
              <a:spLocks/>
            </p:cNvSpPr>
            <p:nvPr/>
          </p:nvSpPr>
          <p:spPr bwMode="auto">
            <a:xfrm>
              <a:off x="7650220" y="1828807"/>
              <a:ext cx="168276" cy="150813"/>
            </a:xfrm>
            <a:custGeom>
              <a:avLst/>
              <a:gdLst>
                <a:gd name="T0" fmla="*/ 106 w 106"/>
                <a:gd name="T1" fmla="*/ 0 h 95"/>
                <a:gd name="T2" fmla="*/ 0 w 106"/>
                <a:gd name="T3" fmla="*/ 95 h 95"/>
                <a:gd name="T4" fmla="*/ 106 w 106"/>
                <a:gd name="T5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6" h="95">
                  <a:moveTo>
                    <a:pt x="106" y="0"/>
                  </a:moveTo>
                  <a:lnTo>
                    <a:pt x="0" y="95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72" name="Line 9873"/>
            <p:cNvSpPr>
              <a:spLocks noChangeShapeType="1"/>
            </p:cNvSpPr>
            <p:nvPr/>
          </p:nvSpPr>
          <p:spPr bwMode="auto">
            <a:xfrm flipH="1">
              <a:off x="7650220" y="1828807"/>
              <a:ext cx="168276" cy="15081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73" name="Freeform 9874"/>
            <p:cNvSpPr>
              <a:spLocks/>
            </p:cNvSpPr>
            <p:nvPr/>
          </p:nvSpPr>
          <p:spPr bwMode="auto">
            <a:xfrm>
              <a:off x="7637520" y="1817695"/>
              <a:ext cx="193676" cy="173038"/>
            </a:xfrm>
            <a:custGeom>
              <a:avLst/>
              <a:gdLst>
                <a:gd name="T0" fmla="*/ 2 w 101"/>
                <a:gd name="T1" fmla="*/ 89 h 91"/>
                <a:gd name="T2" fmla="*/ 2 w 101"/>
                <a:gd name="T3" fmla="*/ 88 h 91"/>
                <a:gd name="T4" fmla="*/ 2 w 101"/>
                <a:gd name="T5" fmla="*/ 81 h 91"/>
                <a:gd name="T6" fmla="*/ 92 w 101"/>
                <a:gd name="T7" fmla="*/ 2 h 91"/>
                <a:gd name="T8" fmla="*/ 99 w 101"/>
                <a:gd name="T9" fmla="*/ 2 h 91"/>
                <a:gd name="T10" fmla="*/ 99 w 101"/>
                <a:gd name="T11" fmla="*/ 10 h 91"/>
                <a:gd name="T12" fmla="*/ 9 w 101"/>
                <a:gd name="T13" fmla="*/ 89 h 91"/>
                <a:gd name="T14" fmla="*/ 2 w 101"/>
                <a:gd name="T15" fmla="*/ 89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91">
                  <a:moveTo>
                    <a:pt x="2" y="89"/>
                  </a:moveTo>
                  <a:cubicBezTo>
                    <a:pt x="2" y="88"/>
                    <a:pt x="2" y="88"/>
                    <a:pt x="2" y="88"/>
                  </a:cubicBezTo>
                  <a:cubicBezTo>
                    <a:pt x="0" y="86"/>
                    <a:pt x="0" y="83"/>
                    <a:pt x="2" y="81"/>
                  </a:cubicBezTo>
                  <a:cubicBezTo>
                    <a:pt x="92" y="2"/>
                    <a:pt x="92" y="2"/>
                    <a:pt x="92" y="2"/>
                  </a:cubicBezTo>
                  <a:cubicBezTo>
                    <a:pt x="94" y="0"/>
                    <a:pt x="97" y="0"/>
                    <a:pt x="99" y="2"/>
                  </a:cubicBezTo>
                  <a:cubicBezTo>
                    <a:pt x="101" y="5"/>
                    <a:pt x="101" y="8"/>
                    <a:pt x="99" y="10"/>
                  </a:cubicBezTo>
                  <a:cubicBezTo>
                    <a:pt x="9" y="89"/>
                    <a:pt x="9" y="89"/>
                    <a:pt x="9" y="89"/>
                  </a:cubicBezTo>
                  <a:cubicBezTo>
                    <a:pt x="7" y="91"/>
                    <a:pt x="4" y="91"/>
                    <a:pt x="2" y="89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74" name="Freeform 9875"/>
            <p:cNvSpPr>
              <a:spLocks/>
            </p:cNvSpPr>
            <p:nvPr/>
          </p:nvSpPr>
          <p:spPr bwMode="auto">
            <a:xfrm>
              <a:off x="7729595" y="1820870"/>
              <a:ext cx="92076" cy="7938"/>
            </a:xfrm>
            <a:custGeom>
              <a:avLst/>
              <a:gdLst>
                <a:gd name="T0" fmla="*/ 58 w 58"/>
                <a:gd name="T1" fmla="*/ 5 h 5"/>
                <a:gd name="T2" fmla="*/ 0 w 58"/>
                <a:gd name="T3" fmla="*/ 0 h 5"/>
                <a:gd name="T4" fmla="*/ 58 w 58"/>
                <a:gd name="T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5">
                  <a:moveTo>
                    <a:pt x="58" y="5"/>
                  </a:moveTo>
                  <a:lnTo>
                    <a:pt x="0" y="0"/>
                  </a:lnTo>
                  <a:lnTo>
                    <a:pt x="58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75" name="Line 9876"/>
            <p:cNvSpPr>
              <a:spLocks noChangeShapeType="1"/>
            </p:cNvSpPr>
            <p:nvPr/>
          </p:nvSpPr>
          <p:spPr bwMode="auto">
            <a:xfrm flipH="1" flipV="1">
              <a:off x="7729595" y="1820870"/>
              <a:ext cx="92076" cy="793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76" name="Freeform 9877"/>
            <p:cNvSpPr>
              <a:spLocks/>
            </p:cNvSpPr>
            <p:nvPr/>
          </p:nvSpPr>
          <p:spPr bwMode="auto">
            <a:xfrm>
              <a:off x="7718483" y="1811345"/>
              <a:ext cx="112713" cy="28575"/>
            </a:xfrm>
            <a:custGeom>
              <a:avLst/>
              <a:gdLst>
                <a:gd name="T0" fmla="*/ 3 w 59"/>
                <a:gd name="T1" fmla="*/ 10 h 15"/>
                <a:gd name="T2" fmla="*/ 1 w 59"/>
                <a:gd name="T3" fmla="*/ 5 h 15"/>
                <a:gd name="T4" fmla="*/ 6 w 59"/>
                <a:gd name="T5" fmla="*/ 0 h 15"/>
                <a:gd name="T6" fmla="*/ 54 w 59"/>
                <a:gd name="T7" fmla="*/ 4 h 15"/>
                <a:gd name="T8" fmla="*/ 59 w 59"/>
                <a:gd name="T9" fmla="*/ 10 h 15"/>
                <a:gd name="T10" fmla="*/ 53 w 59"/>
                <a:gd name="T11" fmla="*/ 15 h 15"/>
                <a:gd name="T12" fmla="*/ 6 w 59"/>
                <a:gd name="T13" fmla="*/ 11 h 15"/>
                <a:gd name="T14" fmla="*/ 3 w 59"/>
                <a:gd name="T15" fmla="*/ 1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9" h="15">
                  <a:moveTo>
                    <a:pt x="3" y="10"/>
                  </a:moveTo>
                  <a:cubicBezTo>
                    <a:pt x="1" y="9"/>
                    <a:pt x="0" y="7"/>
                    <a:pt x="1" y="5"/>
                  </a:cubicBezTo>
                  <a:cubicBezTo>
                    <a:pt x="1" y="2"/>
                    <a:pt x="3" y="0"/>
                    <a:pt x="6" y="0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7" y="4"/>
                    <a:pt x="59" y="7"/>
                    <a:pt x="59" y="10"/>
                  </a:cubicBezTo>
                  <a:cubicBezTo>
                    <a:pt x="59" y="13"/>
                    <a:pt x="56" y="15"/>
                    <a:pt x="53" y="15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5" y="11"/>
                    <a:pt x="4" y="10"/>
                    <a:pt x="3" y="1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77" name="Freeform 9878"/>
            <p:cNvSpPr>
              <a:spLocks/>
            </p:cNvSpPr>
            <p:nvPr/>
          </p:nvSpPr>
          <p:spPr bwMode="auto">
            <a:xfrm>
              <a:off x="7504169" y="1990733"/>
              <a:ext cx="130176" cy="103188"/>
            </a:xfrm>
            <a:custGeom>
              <a:avLst/>
              <a:gdLst>
                <a:gd name="T0" fmla="*/ 74 w 82"/>
                <a:gd name="T1" fmla="*/ 65 h 65"/>
                <a:gd name="T2" fmla="*/ 0 w 82"/>
                <a:gd name="T3" fmla="*/ 12 h 65"/>
                <a:gd name="T4" fmla="*/ 9 w 82"/>
                <a:gd name="T5" fmla="*/ 0 h 65"/>
                <a:gd name="T6" fmla="*/ 82 w 82"/>
                <a:gd name="T7" fmla="*/ 53 h 65"/>
                <a:gd name="T8" fmla="*/ 74 w 82"/>
                <a:gd name="T9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65">
                  <a:moveTo>
                    <a:pt x="74" y="65"/>
                  </a:moveTo>
                  <a:lnTo>
                    <a:pt x="0" y="12"/>
                  </a:lnTo>
                  <a:lnTo>
                    <a:pt x="9" y="0"/>
                  </a:lnTo>
                  <a:lnTo>
                    <a:pt x="82" y="53"/>
                  </a:lnTo>
                  <a:lnTo>
                    <a:pt x="74" y="65"/>
                  </a:lnTo>
                  <a:close/>
                </a:path>
              </a:pathLst>
            </a:custGeom>
            <a:solidFill>
              <a:srgbClr val="EB8F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78" name="Freeform 9879"/>
            <p:cNvSpPr>
              <a:spLocks/>
            </p:cNvSpPr>
            <p:nvPr/>
          </p:nvSpPr>
          <p:spPr bwMode="auto">
            <a:xfrm>
              <a:off x="7521631" y="1968508"/>
              <a:ext cx="128588" cy="101600"/>
            </a:xfrm>
            <a:custGeom>
              <a:avLst/>
              <a:gdLst>
                <a:gd name="T0" fmla="*/ 73 w 81"/>
                <a:gd name="T1" fmla="*/ 64 h 64"/>
                <a:gd name="T2" fmla="*/ 0 w 81"/>
                <a:gd name="T3" fmla="*/ 12 h 64"/>
                <a:gd name="T4" fmla="*/ 9 w 81"/>
                <a:gd name="T5" fmla="*/ 0 h 64"/>
                <a:gd name="T6" fmla="*/ 81 w 81"/>
                <a:gd name="T7" fmla="*/ 52 h 64"/>
                <a:gd name="T8" fmla="*/ 73 w 81"/>
                <a:gd name="T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64">
                  <a:moveTo>
                    <a:pt x="73" y="64"/>
                  </a:moveTo>
                  <a:lnTo>
                    <a:pt x="0" y="12"/>
                  </a:lnTo>
                  <a:lnTo>
                    <a:pt x="9" y="0"/>
                  </a:lnTo>
                  <a:lnTo>
                    <a:pt x="81" y="52"/>
                  </a:lnTo>
                  <a:lnTo>
                    <a:pt x="73" y="64"/>
                  </a:lnTo>
                  <a:close/>
                </a:path>
              </a:pathLst>
            </a:custGeom>
            <a:solidFill>
              <a:srgbClr val="EB8F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79" name="Freeform 9880"/>
            <p:cNvSpPr>
              <a:spLocks/>
            </p:cNvSpPr>
            <p:nvPr/>
          </p:nvSpPr>
          <p:spPr bwMode="auto">
            <a:xfrm>
              <a:off x="7539094" y="1946283"/>
              <a:ext cx="127001" cy="101600"/>
            </a:xfrm>
            <a:custGeom>
              <a:avLst/>
              <a:gdLst>
                <a:gd name="T0" fmla="*/ 72 w 80"/>
                <a:gd name="T1" fmla="*/ 64 h 64"/>
                <a:gd name="T2" fmla="*/ 0 w 80"/>
                <a:gd name="T3" fmla="*/ 11 h 64"/>
                <a:gd name="T4" fmla="*/ 7 w 80"/>
                <a:gd name="T5" fmla="*/ 0 h 64"/>
                <a:gd name="T6" fmla="*/ 80 w 80"/>
                <a:gd name="T7" fmla="*/ 53 h 64"/>
                <a:gd name="T8" fmla="*/ 72 w 80"/>
                <a:gd name="T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64">
                  <a:moveTo>
                    <a:pt x="72" y="64"/>
                  </a:moveTo>
                  <a:lnTo>
                    <a:pt x="0" y="11"/>
                  </a:lnTo>
                  <a:lnTo>
                    <a:pt x="7" y="0"/>
                  </a:lnTo>
                  <a:lnTo>
                    <a:pt x="80" y="53"/>
                  </a:lnTo>
                  <a:lnTo>
                    <a:pt x="72" y="64"/>
                  </a:lnTo>
                  <a:close/>
                </a:path>
              </a:pathLst>
            </a:custGeom>
            <a:solidFill>
              <a:srgbClr val="EB8F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80" name="Freeform 9881"/>
            <p:cNvSpPr>
              <a:spLocks/>
            </p:cNvSpPr>
            <p:nvPr/>
          </p:nvSpPr>
          <p:spPr bwMode="auto">
            <a:xfrm>
              <a:off x="7556556" y="1922470"/>
              <a:ext cx="127001" cy="103188"/>
            </a:xfrm>
            <a:custGeom>
              <a:avLst/>
              <a:gdLst>
                <a:gd name="T0" fmla="*/ 72 w 80"/>
                <a:gd name="T1" fmla="*/ 65 h 65"/>
                <a:gd name="T2" fmla="*/ 0 w 80"/>
                <a:gd name="T3" fmla="*/ 12 h 65"/>
                <a:gd name="T4" fmla="*/ 7 w 80"/>
                <a:gd name="T5" fmla="*/ 0 h 65"/>
                <a:gd name="T6" fmla="*/ 80 w 80"/>
                <a:gd name="T7" fmla="*/ 53 h 65"/>
                <a:gd name="T8" fmla="*/ 72 w 80"/>
                <a:gd name="T9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65">
                  <a:moveTo>
                    <a:pt x="72" y="65"/>
                  </a:moveTo>
                  <a:lnTo>
                    <a:pt x="0" y="12"/>
                  </a:lnTo>
                  <a:lnTo>
                    <a:pt x="7" y="0"/>
                  </a:lnTo>
                  <a:lnTo>
                    <a:pt x="80" y="53"/>
                  </a:lnTo>
                  <a:lnTo>
                    <a:pt x="72" y="65"/>
                  </a:lnTo>
                  <a:close/>
                </a:path>
              </a:pathLst>
            </a:custGeom>
            <a:solidFill>
              <a:srgbClr val="EB8F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81" name="Freeform 9882"/>
            <p:cNvSpPr>
              <a:spLocks/>
            </p:cNvSpPr>
            <p:nvPr/>
          </p:nvSpPr>
          <p:spPr bwMode="auto">
            <a:xfrm>
              <a:off x="7613707" y="1963745"/>
              <a:ext cx="69851" cy="61913"/>
            </a:xfrm>
            <a:custGeom>
              <a:avLst/>
              <a:gdLst>
                <a:gd name="T0" fmla="*/ 36 w 44"/>
                <a:gd name="T1" fmla="*/ 39 h 39"/>
                <a:gd name="T2" fmla="*/ 0 w 44"/>
                <a:gd name="T3" fmla="*/ 12 h 39"/>
                <a:gd name="T4" fmla="*/ 8 w 44"/>
                <a:gd name="T5" fmla="*/ 0 h 39"/>
                <a:gd name="T6" fmla="*/ 44 w 44"/>
                <a:gd name="T7" fmla="*/ 27 h 39"/>
                <a:gd name="T8" fmla="*/ 36 w 44"/>
                <a:gd name="T9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39">
                  <a:moveTo>
                    <a:pt x="36" y="39"/>
                  </a:moveTo>
                  <a:lnTo>
                    <a:pt x="0" y="12"/>
                  </a:lnTo>
                  <a:lnTo>
                    <a:pt x="8" y="0"/>
                  </a:lnTo>
                  <a:lnTo>
                    <a:pt x="44" y="27"/>
                  </a:lnTo>
                  <a:lnTo>
                    <a:pt x="36" y="39"/>
                  </a:lnTo>
                  <a:close/>
                </a:path>
              </a:pathLst>
            </a:custGeom>
            <a:solidFill>
              <a:srgbClr val="F789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82" name="Freeform 9883"/>
            <p:cNvSpPr>
              <a:spLocks/>
            </p:cNvSpPr>
            <p:nvPr/>
          </p:nvSpPr>
          <p:spPr bwMode="auto">
            <a:xfrm>
              <a:off x="7596244" y="1989145"/>
              <a:ext cx="69851" cy="58738"/>
            </a:xfrm>
            <a:custGeom>
              <a:avLst/>
              <a:gdLst>
                <a:gd name="T0" fmla="*/ 36 w 44"/>
                <a:gd name="T1" fmla="*/ 37 h 37"/>
                <a:gd name="T2" fmla="*/ 0 w 44"/>
                <a:gd name="T3" fmla="*/ 11 h 37"/>
                <a:gd name="T4" fmla="*/ 8 w 44"/>
                <a:gd name="T5" fmla="*/ 0 h 37"/>
                <a:gd name="T6" fmla="*/ 44 w 44"/>
                <a:gd name="T7" fmla="*/ 26 h 37"/>
                <a:gd name="T8" fmla="*/ 36 w 44"/>
                <a:gd name="T9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37">
                  <a:moveTo>
                    <a:pt x="36" y="37"/>
                  </a:moveTo>
                  <a:lnTo>
                    <a:pt x="0" y="11"/>
                  </a:lnTo>
                  <a:lnTo>
                    <a:pt x="8" y="0"/>
                  </a:lnTo>
                  <a:lnTo>
                    <a:pt x="44" y="26"/>
                  </a:lnTo>
                  <a:lnTo>
                    <a:pt x="36" y="37"/>
                  </a:lnTo>
                  <a:close/>
                </a:path>
              </a:pathLst>
            </a:custGeom>
            <a:solidFill>
              <a:srgbClr val="F789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83" name="Freeform 9884"/>
            <p:cNvSpPr>
              <a:spLocks/>
            </p:cNvSpPr>
            <p:nvPr/>
          </p:nvSpPr>
          <p:spPr bwMode="auto">
            <a:xfrm>
              <a:off x="7580369" y="2011370"/>
              <a:ext cx="69851" cy="58738"/>
            </a:xfrm>
            <a:custGeom>
              <a:avLst/>
              <a:gdLst>
                <a:gd name="T0" fmla="*/ 36 w 44"/>
                <a:gd name="T1" fmla="*/ 37 h 37"/>
                <a:gd name="T2" fmla="*/ 0 w 44"/>
                <a:gd name="T3" fmla="*/ 11 h 37"/>
                <a:gd name="T4" fmla="*/ 8 w 44"/>
                <a:gd name="T5" fmla="*/ 0 h 37"/>
                <a:gd name="T6" fmla="*/ 44 w 44"/>
                <a:gd name="T7" fmla="*/ 25 h 37"/>
                <a:gd name="T8" fmla="*/ 36 w 44"/>
                <a:gd name="T9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37">
                  <a:moveTo>
                    <a:pt x="36" y="37"/>
                  </a:moveTo>
                  <a:lnTo>
                    <a:pt x="0" y="11"/>
                  </a:lnTo>
                  <a:lnTo>
                    <a:pt x="8" y="0"/>
                  </a:lnTo>
                  <a:lnTo>
                    <a:pt x="44" y="25"/>
                  </a:lnTo>
                  <a:lnTo>
                    <a:pt x="36" y="37"/>
                  </a:lnTo>
                  <a:close/>
                </a:path>
              </a:pathLst>
            </a:custGeom>
            <a:solidFill>
              <a:srgbClr val="F789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84" name="Freeform 9885"/>
            <p:cNvSpPr>
              <a:spLocks/>
            </p:cNvSpPr>
            <p:nvPr/>
          </p:nvSpPr>
          <p:spPr bwMode="auto">
            <a:xfrm>
              <a:off x="7564494" y="2032008"/>
              <a:ext cx="69851" cy="61913"/>
            </a:xfrm>
            <a:custGeom>
              <a:avLst/>
              <a:gdLst>
                <a:gd name="T0" fmla="*/ 36 w 44"/>
                <a:gd name="T1" fmla="*/ 39 h 39"/>
                <a:gd name="T2" fmla="*/ 0 w 44"/>
                <a:gd name="T3" fmla="*/ 12 h 39"/>
                <a:gd name="T4" fmla="*/ 8 w 44"/>
                <a:gd name="T5" fmla="*/ 0 h 39"/>
                <a:gd name="T6" fmla="*/ 44 w 44"/>
                <a:gd name="T7" fmla="*/ 27 h 39"/>
                <a:gd name="T8" fmla="*/ 36 w 44"/>
                <a:gd name="T9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39">
                  <a:moveTo>
                    <a:pt x="36" y="39"/>
                  </a:moveTo>
                  <a:lnTo>
                    <a:pt x="0" y="12"/>
                  </a:lnTo>
                  <a:lnTo>
                    <a:pt x="8" y="0"/>
                  </a:lnTo>
                  <a:lnTo>
                    <a:pt x="44" y="27"/>
                  </a:lnTo>
                  <a:lnTo>
                    <a:pt x="36" y="39"/>
                  </a:lnTo>
                  <a:close/>
                </a:path>
              </a:pathLst>
            </a:custGeom>
            <a:solidFill>
              <a:srgbClr val="F789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85" name="Freeform 9886"/>
            <p:cNvSpPr>
              <a:spLocks/>
            </p:cNvSpPr>
            <p:nvPr/>
          </p:nvSpPr>
          <p:spPr bwMode="auto">
            <a:xfrm>
              <a:off x="8075673" y="1803407"/>
              <a:ext cx="71438" cy="25400"/>
            </a:xfrm>
            <a:custGeom>
              <a:avLst/>
              <a:gdLst>
                <a:gd name="T0" fmla="*/ 45 w 45"/>
                <a:gd name="T1" fmla="*/ 16 h 16"/>
                <a:gd name="T2" fmla="*/ 0 w 45"/>
                <a:gd name="T3" fmla="*/ 0 h 16"/>
                <a:gd name="T4" fmla="*/ 45 w 45"/>
                <a:gd name="T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16">
                  <a:moveTo>
                    <a:pt x="45" y="16"/>
                  </a:moveTo>
                  <a:lnTo>
                    <a:pt x="0" y="0"/>
                  </a:lnTo>
                  <a:lnTo>
                    <a:pt x="45" y="16"/>
                  </a:ln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86" name="Line 9887"/>
            <p:cNvSpPr>
              <a:spLocks noChangeShapeType="1"/>
            </p:cNvSpPr>
            <p:nvPr/>
          </p:nvSpPr>
          <p:spPr bwMode="auto">
            <a:xfrm flipH="1" flipV="1">
              <a:off x="8075673" y="1803407"/>
              <a:ext cx="71438" cy="2540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87" name="Freeform 9888"/>
            <p:cNvSpPr>
              <a:spLocks/>
            </p:cNvSpPr>
            <p:nvPr/>
          </p:nvSpPr>
          <p:spPr bwMode="auto">
            <a:xfrm>
              <a:off x="8066148" y="1790707"/>
              <a:ext cx="90488" cy="50800"/>
            </a:xfrm>
            <a:custGeom>
              <a:avLst/>
              <a:gdLst>
                <a:gd name="T0" fmla="*/ 1 w 47"/>
                <a:gd name="T1" fmla="*/ 8 h 27"/>
                <a:gd name="T2" fmla="*/ 1 w 47"/>
                <a:gd name="T3" fmla="*/ 4 h 27"/>
                <a:gd name="T4" fmla="*/ 7 w 47"/>
                <a:gd name="T5" fmla="*/ 1 h 27"/>
                <a:gd name="T6" fmla="*/ 43 w 47"/>
                <a:gd name="T7" fmla="*/ 17 h 27"/>
                <a:gd name="T8" fmla="*/ 46 w 47"/>
                <a:gd name="T9" fmla="*/ 23 h 27"/>
                <a:gd name="T10" fmla="*/ 40 w 47"/>
                <a:gd name="T11" fmla="*/ 26 h 27"/>
                <a:gd name="T12" fmla="*/ 3 w 47"/>
                <a:gd name="T13" fmla="*/ 10 h 27"/>
                <a:gd name="T14" fmla="*/ 1 w 47"/>
                <a:gd name="T15" fmla="*/ 8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27">
                  <a:moveTo>
                    <a:pt x="1" y="8"/>
                  </a:moveTo>
                  <a:cubicBezTo>
                    <a:pt x="1" y="7"/>
                    <a:pt x="0" y="5"/>
                    <a:pt x="1" y="4"/>
                  </a:cubicBezTo>
                  <a:cubicBezTo>
                    <a:pt x="2" y="1"/>
                    <a:pt x="5" y="0"/>
                    <a:pt x="7" y="1"/>
                  </a:cubicBezTo>
                  <a:cubicBezTo>
                    <a:pt x="43" y="17"/>
                    <a:pt x="43" y="17"/>
                    <a:pt x="43" y="17"/>
                  </a:cubicBezTo>
                  <a:cubicBezTo>
                    <a:pt x="46" y="18"/>
                    <a:pt x="47" y="21"/>
                    <a:pt x="46" y="23"/>
                  </a:cubicBezTo>
                  <a:cubicBezTo>
                    <a:pt x="45" y="25"/>
                    <a:pt x="42" y="27"/>
                    <a:pt x="40" y="26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9"/>
                    <a:pt x="2" y="9"/>
                    <a:pt x="1" y="8"/>
                  </a:cubicBez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88" name="Freeform 9889"/>
            <p:cNvSpPr>
              <a:spLocks/>
            </p:cNvSpPr>
            <p:nvPr/>
          </p:nvSpPr>
          <p:spPr bwMode="auto">
            <a:xfrm>
              <a:off x="8104248" y="1716094"/>
              <a:ext cx="74613" cy="19050"/>
            </a:xfrm>
            <a:custGeom>
              <a:avLst/>
              <a:gdLst>
                <a:gd name="T0" fmla="*/ 47 w 47"/>
                <a:gd name="T1" fmla="*/ 12 h 12"/>
                <a:gd name="T2" fmla="*/ 0 w 47"/>
                <a:gd name="T3" fmla="*/ 0 h 12"/>
                <a:gd name="T4" fmla="*/ 47 w 47"/>
                <a:gd name="T5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12">
                  <a:moveTo>
                    <a:pt x="47" y="12"/>
                  </a:moveTo>
                  <a:lnTo>
                    <a:pt x="0" y="0"/>
                  </a:lnTo>
                  <a:lnTo>
                    <a:pt x="47" y="12"/>
                  </a:ln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89" name="Line 9890"/>
            <p:cNvSpPr>
              <a:spLocks noChangeShapeType="1"/>
            </p:cNvSpPr>
            <p:nvPr/>
          </p:nvSpPr>
          <p:spPr bwMode="auto">
            <a:xfrm flipH="1" flipV="1">
              <a:off x="8104248" y="1716094"/>
              <a:ext cx="74613" cy="1905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90" name="Freeform 9891"/>
            <p:cNvSpPr>
              <a:spLocks/>
            </p:cNvSpPr>
            <p:nvPr/>
          </p:nvSpPr>
          <p:spPr bwMode="auto">
            <a:xfrm>
              <a:off x="8094723" y="1706569"/>
              <a:ext cx="93663" cy="38100"/>
            </a:xfrm>
            <a:custGeom>
              <a:avLst/>
              <a:gdLst>
                <a:gd name="T0" fmla="*/ 2 w 49"/>
                <a:gd name="T1" fmla="*/ 8 h 20"/>
                <a:gd name="T2" fmla="*/ 1 w 49"/>
                <a:gd name="T3" fmla="*/ 4 h 20"/>
                <a:gd name="T4" fmla="*/ 6 w 49"/>
                <a:gd name="T5" fmla="*/ 1 h 20"/>
                <a:gd name="T6" fmla="*/ 45 w 49"/>
                <a:gd name="T7" fmla="*/ 10 h 20"/>
                <a:gd name="T8" fmla="*/ 48 w 49"/>
                <a:gd name="T9" fmla="*/ 16 h 20"/>
                <a:gd name="T10" fmla="*/ 42 w 49"/>
                <a:gd name="T11" fmla="*/ 19 h 20"/>
                <a:gd name="T12" fmla="*/ 4 w 49"/>
                <a:gd name="T13" fmla="*/ 10 h 20"/>
                <a:gd name="T14" fmla="*/ 2 w 49"/>
                <a:gd name="T15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20">
                  <a:moveTo>
                    <a:pt x="2" y="8"/>
                  </a:moveTo>
                  <a:cubicBezTo>
                    <a:pt x="1" y="7"/>
                    <a:pt x="0" y="6"/>
                    <a:pt x="1" y="4"/>
                  </a:cubicBezTo>
                  <a:cubicBezTo>
                    <a:pt x="1" y="2"/>
                    <a:pt x="4" y="0"/>
                    <a:pt x="6" y="1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7" y="11"/>
                    <a:pt x="49" y="13"/>
                    <a:pt x="48" y="16"/>
                  </a:cubicBezTo>
                  <a:cubicBezTo>
                    <a:pt x="47" y="18"/>
                    <a:pt x="45" y="20"/>
                    <a:pt x="42" y="19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3" y="9"/>
                    <a:pt x="3" y="9"/>
                    <a:pt x="2" y="8"/>
                  </a:cubicBez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0" name="Freeform 9893"/>
            <p:cNvSpPr>
              <a:spLocks/>
            </p:cNvSpPr>
            <p:nvPr/>
          </p:nvSpPr>
          <p:spPr bwMode="auto">
            <a:xfrm>
              <a:off x="8099425" y="1619250"/>
              <a:ext cx="74613" cy="11113"/>
            </a:xfrm>
            <a:custGeom>
              <a:avLst/>
              <a:gdLst>
                <a:gd name="T0" fmla="*/ 47 w 47"/>
                <a:gd name="T1" fmla="*/ 0 h 7"/>
                <a:gd name="T2" fmla="*/ 0 w 47"/>
                <a:gd name="T3" fmla="*/ 7 h 7"/>
                <a:gd name="T4" fmla="*/ 47 w 47"/>
                <a:gd name="T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7">
                  <a:moveTo>
                    <a:pt x="47" y="0"/>
                  </a:moveTo>
                  <a:lnTo>
                    <a:pt x="0" y="7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1" name="Line 9894"/>
            <p:cNvSpPr>
              <a:spLocks noChangeShapeType="1"/>
            </p:cNvSpPr>
            <p:nvPr/>
          </p:nvSpPr>
          <p:spPr bwMode="auto">
            <a:xfrm flipH="1">
              <a:off x="8099425" y="1619250"/>
              <a:ext cx="74613" cy="1111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2" name="Freeform 9895"/>
            <p:cNvSpPr>
              <a:spLocks/>
            </p:cNvSpPr>
            <p:nvPr/>
          </p:nvSpPr>
          <p:spPr bwMode="auto">
            <a:xfrm>
              <a:off x="8089900" y="1609725"/>
              <a:ext cx="90488" cy="30163"/>
            </a:xfrm>
            <a:custGeom>
              <a:avLst/>
              <a:gdLst>
                <a:gd name="T0" fmla="*/ 3 w 48"/>
                <a:gd name="T1" fmla="*/ 15 h 16"/>
                <a:gd name="T2" fmla="*/ 0 w 48"/>
                <a:gd name="T3" fmla="*/ 12 h 16"/>
                <a:gd name="T4" fmla="*/ 4 w 48"/>
                <a:gd name="T5" fmla="*/ 7 h 16"/>
                <a:gd name="T6" fmla="*/ 43 w 48"/>
                <a:gd name="T7" fmla="*/ 0 h 16"/>
                <a:gd name="T8" fmla="*/ 48 w 48"/>
                <a:gd name="T9" fmla="*/ 4 h 16"/>
                <a:gd name="T10" fmla="*/ 44 w 48"/>
                <a:gd name="T11" fmla="*/ 9 h 16"/>
                <a:gd name="T12" fmla="*/ 5 w 48"/>
                <a:gd name="T13" fmla="*/ 16 h 16"/>
                <a:gd name="T14" fmla="*/ 3 w 48"/>
                <a:gd name="T15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16">
                  <a:moveTo>
                    <a:pt x="3" y="15"/>
                  </a:moveTo>
                  <a:cubicBezTo>
                    <a:pt x="1" y="15"/>
                    <a:pt x="0" y="14"/>
                    <a:pt x="0" y="12"/>
                  </a:cubicBezTo>
                  <a:cubicBezTo>
                    <a:pt x="0" y="10"/>
                    <a:pt x="1" y="7"/>
                    <a:pt x="4" y="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5" y="0"/>
                    <a:pt x="48" y="1"/>
                    <a:pt x="48" y="4"/>
                  </a:cubicBezTo>
                  <a:cubicBezTo>
                    <a:pt x="48" y="6"/>
                    <a:pt x="47" y="9"/>
                    <a:pt x="44" y="9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6"/>
                    <a:pt x="4" y="16"/>
                    <a:pt x="3" y="15"/>
                  </a:cubicBez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3" name="Freeform 9896"/>
            <p:cNvSpPr>
              <a:spLocks/>
            </p:cNvSpPr>
            <p:nvPr/>
          </p:nvSpPr>
          <p:spPr bwMode="auto">
            <a:xfrm>
              <a:off x="8061325" y="1514475"/>
              <a:ext cx="68263" cy="30163"/>
            </a:xfrm>
            <a:custGeom>
              <a:avLst/>
              <a:gdLst>
                <a:gd name="T0" fmla="*/ 43 w 43"/>
                <a:gd name="T1" fmla="*/ 0 h 19"/>
                <a:gd name="T2" fmla="*/ 0 w 43"/>
                <a:gd name="T3" fmla="*/ 19 h 19"/>
                <a:gd name="T4" fmla="*/ 43 w 43"/>
                <a:gd name="T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19">
                  <a:moveTo>
                    <a:pt x="43" y="0"/>
                  </a:moveTo>
                  <a:lnTo>
                    <a:pt x="0" y="19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4" name="Line 9897"/>
            <p:cNvSpPr>
              <a:spLocks noChangeShapeType="1"/>
            </p:cNvSpPr>
            <p:nvPr/>
          </p:nvSpPr>
          <p:spPr bwMode="auto">
            <a:xfrm flipH="1">
              <a:off x="8061325" y="1514475"/>
              <a:ext cx="68263" cy="3016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5" name="Freeform 9898"/>
            <p:cNvSpPr>
              <a:spLocks/>
            </p:cNvSpPr>
            <p:nvPr/>
          </p:nvSpPr>
          <p:spPr bwMode="auto">
            <a:xfrm>
              <a:off x="8051800" y="1504950"/>
              <a:ext cx="87313" cy="49213"/>
            </a:xfrm>
            <a:custGeom>
              <a:avLst/>
              <a:gdLst>
                <a:gd name="T0" fmla="*/ 4 w 46"/>
                <a:gd name="T1" fmla="*/ 26 h 26"/>
                <a:gd name="T2" fmla="*/ 1 w 46"/>
                <a:gd name="T3" fmla="*/ 23 h 26"/>
                <a:gd name="T4" fmla="*/ 3 w 46"/>
                <a:gd name="T5" fmla="*/ 17 h 26"/>
                <a:gd name="T6" fmla="*/ 40 w 46"/>
                <a:gd name="T7" fmla="*/ 1 h 26"/>
                <a:gd name="T8" fmla="*/ 45 w 46"/>
                <a:gd name="T9" fmla="*/ 4 h 26"/>
                <a:gd name="T10" fmla="*/ 43 w 46"/>
                <a:gd name="T11" fmla="*/ 10 h 26"/>
                <a:gd name="T12" fmla="*/ 7 w 46"/>
                <a:gd name="T13" fmla="*/ 25 h 26"/>
                <a:gd name="T14" fmla="*/ 4 w 46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" h="26">
                  <a:moveTo>
                    <a:pt x="4" y="26"/>
                  </a:moveTo>
                  <a:cubicBezTo>
                    <a:pt x="3" y="25"/>
                    <a:pt x="1" y="24"/>
                    <a:pt x="1" y="23"/>
                  </a:cubicBezTo>
                  <a:cubicBezTo>
                    <a:pt x="0" y="21"/>
                    <a:pt x="1" y="18"/>
                    <a:pt x="3" y="17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42" y="0"/>
                    <a:pt x="44" y="1"/>
                    <a:pt x="45" y="4"/>
                  </a:cubicBezTo>
                  <a:cubicBezTo>
                    <a:pt x="46" y="6"/>
                    <a:pt x="45" y="9"/>
                    <a:pt x="43" y="10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6" y="26"/>
                    <a:pt x="5" y="26"/>
                    <a:pt x="4" y="26"/>
                  </a:cubicBez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6" name="Freeform 9899"/>
            <p:cNvSpPr>
              <a:spLocks/>
            </p:cNvSpPr>
            <p:nvPr/>
          </p:nvSpPr>
          <p:spPr bwMode="auto">
            <a:xfrm>
              <a:off x="7605713" y="1435100"/>
              <a:ext cx="44450" cy="60325"/>
            </a:xfrm>
            <a:custGeom>
              <a:avLst/>
              <a:gdLst>
                <a:gd name="T0" fmla="*/ 0 w 28"/>
                <a:gd name="T1" fmla="*/ 0 h 38"/>
                <a:gd name="T2" fmla="*/ 28 w 28"/>
                <a:gd name="T3" fmla="*/ 38 h 38"/>
                <a:gd name="T4" fmla="*/ 0 w 28"/>
                <a:gd name="T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38">
                  <a:moveTo>
                    <a:pt x="0" y="0"/>
                  </a:moveTo>
                  <a:lnTo>
                    <a:pt x="28" y="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7" name="Line 9900"/>
            <p:cNvSpPr>
              <a:spLocks noChangeShapeType="1"/>
            </p:cNvSpPr>
            <p:nvPr/>
          </p:nvSpPr>
          <p:spPr bwMode="auto">
            <a:xfrm>
              <a:off x="7605713" y="1435100"/>
              <a:ext cx="44450" cy="60325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8" name="Freeform 9901"/>
            <p:cNvSpPr>
              <a:spLocks/>
            </p:cNvSpPr>
            <p:nvPr/>
          </p:nvSpPr>
          <p:spPr bwMode="auto">
            <a:xfrm>
              <a:off x="7593013" y="1427163"/>
              <a:ext cx="69850" cy="76200"/>
            </a:xfrm>
            <a:custGeom>
              <a:avLst/>
              <a:gdLst>
                <a:gd name="T0" fmla="*/ 30 w 37"/>
                <a:gd name="T1" fmla="*/ 39 h 40"/>
                <a:gd name="T2" fmla="*/ 35 w 37"/>
                <a:gd name="T3" fmla="*/ 38 h 40"/>
                <a:gd name="T4" fmla="*/ 35 w 37"/>
                <a:gd name="T5" fmla="*/ 32 h 40"/>
                <a:gd name="T6" fmla="*/ 9 w 37"/>
                <a:gd name="T7" fmla="*/ 2 h 40"/>
                <a:gd name="T8" fmla="*/ 2 w 37"/>
                <a:gd name="T9" fmla="*/ 2 h 40"/>
                <a:gd name="T10" fmla="*/ 2 w 37"/>
                <a:gd name="T11" fmla="*/ 8 h 40"/>
                <a:gd name="T12" fmla="*/ 28 w 37"/>
                <a:gd name="T13" fmla="*/ 38 h 40"/>
                <a:gd name="T14" fmla="*/ 30 w 37"/>
                <a:gd name="T15" fmla="*/ 3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40">
                  <a:moveTo>
                    <a:pt x="30" y="39"/>
                  </a:moveTo>
                  <a:cubicBezTo>
                    <a:pt x="32" y="40"/>
                    <a:pt x="33" y="39"/>
                    <a:pt x="35" y="38"/>
                  </a:cubicBezTo>
                  <a:cubicBezTo>
                    <a:pt x="37" y="36"/>
                    <a:pt x="37" y="34"/>
                    <a:pt x="35" y="3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7" y="0"/>
                    <a:pt x="4" y="0"/>
                    <a:pt x="2" y="2"/>
                  </a:cubicBezTo>
                  <a:cubicBezTo>
                    <a:pt x="1" y="3"/>
                    <a:pt x="0" y="6"/>
                    <a:pt x="2" y="8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29" y="38"/>
                    <a:pt x="30" y="39"/>
                    <a:pt x="30" y="39"/>
                  </a:cubicBez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9" name="Freeform 9902"/>
            <p:cNvSpPr>
              <a:spLocks/>
            </p:cNvSpPr>
            <p:nvPr/>
          </p:nvSpPr>
          <p:spPr bwMode="auto">
            <a:xfrm>
              <a:off x="7683500" y="1374775"/>
              <a:ext cx="39688" cy="65088"/>
            </a:xfrm>
            <a:custGeom>
              <a:avLst/>
              <a:gdLst>
                <a:gd name="T0" fmla="*/ 0 w 25"/>
                <a:gd name="T1" fmla="*/ 0 h 41"/>
                <a:gd name="T2" fmla="*/ 25 w 25"/>
                <a:gd name="T3" fmla="*/ 41 h 41"/>
                <a:gd name="T4" fmla="*/ 0 w 25"/>
                <a:gd name="T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41">
                  <a:moveTo>
                    <a:pt x="0" y="0"/>
                  </a:moveTo>
                  <a:lnTo>
                    <a:pt x="25" y="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20" name="Line 9903"/>
            <p:cNvSpPr>
              <a:spLocks noChangeShapeType="1"/>
            </p:cNvSpPr>
            <p:nvPr/>
          </p:nvSpPr>
          <p:spPr bwMode="auto">
            <a:xfrm>
              <a:off x="7683500" y="1374775"/>
              <a:ext cx="39688" cy="6508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21" name="Freeform 9904"/>
            <p:cNvSpPr>
              <a:spLocks/>
            </p:cNvSpPr>
            <p:nvPr/>
          </p:nvSpPr>
          <p:spPr bwMode="auto">
            <a:xfrm>
              <a:off x="7673975" y="1365250"/>
              <a:ext cx="58738" cy="84138"/>
            </a:xfrm>
            <a:custGeom>
              <a:avLst/>
              <a:gdLst>
                <a:gd name="T0" fmla="*/ 24 w 31"/>
                <a:gd name="T1" fmla="*/ 43 h 44"/>
                <a:gd name="T2" fmla="*/ 29 w 31"/>
                <a:gd name="T3" fmla="*/ 43 h 44"/>
                <a:gd name="T4" fmla="*/ 30 w 31"/>
                <a:gd name="T5" fmla="*/ 36 h 44"/>
                <a:gd name="T6" fmla="*/ 9 w 31"/>
                <a:gd name="T7" fmla="*/ 3 h 44"/>
                <a:gd name="T8" fmla="*/ 3 w 31"/>
                <a:gd name="T9" fmla="*/ 1 h 44"/>
                <a:gd name="T10" fmla="*/ 1 w 31"/>
                <a:gd name="T11" fmla="*/ 8 h 44"/>
                <a:gd name="T12" fmla="*/ 22 w 31"/>
                <a:gd name="T13" fmla="*/ 41 h 44"/>
                <a:gd name="T14" fmla="*/ 24 w 31"/>
                <a:gd name="T15" fmla="*/ 4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44">
                  <a:moveTo>
                    <a:pt x="24" y="43"/>
                  </a:moveTo>
                  <a:cubicBezTo>
                    <a:pt x="26" y="44"/>
                    <a:pt x="27" y="44"/>
                    <a:pt x="29" y="43"/>
                  </a:cubicBezTo>
                  <a:cubicBezTo>
                    <a:pt x="31" y="41"/>
                    <a:pt x="31" y="39"/>
                    <a:pt x="30" y="36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8" y="1"/>
                    <a:pt x="5" y="0"/>
                    <a:pt x="3" y="1"/>
                  </a:cubicBezTo>
                  <a:cubicBezTo>
                    <a:pt x="1" y="3"/>
                    <a:pt x="0" y="6"/>
                    <a:pt x="1" y="8"/>
                  </a:cubicBezTo>
                  <a:cubicBezTo>
                    <a:pt x="22" y="41"/>
                    <a:pt x="22" y="41"/>
                    <a:pt x="22" y="41"/>
                  </a:cubicBezTo>
                  <a:cubicBezTo>
                    <a:pt x="23" y="42"/>
                    <a:pt x="23" y="42"/>
                    <a:pt x="24" y="43"/>
                  </a:cubicBez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22" name="Freeform 9905"/>
            <p:cNvSpPr>
              <a:spLocks/>
            </p:cNvSpPr>
            <p:nvPr/>
          </p:nvSpPr>
          <p:spPr bwMode="auto">
            <a:xfrm>
              <a:off x="7796213" y="1344613"/>
              <a:ext cx="11113" cy="74613"/>
            </a:xfrm>
            <a:custGeom>
              <a:avLst/>
              <a:gdLst>
                <a:gd name="T0" fmla="*/ 0 w 7"/>
                <a:gd name="T1" fmla="*/ 0 h 47"/>
                <a:gd name="T2" fmla="*/ 7 w 7"/>
                <a:gd name="T3" fmla="*/ 47 h 47"/>
                <a:gd name="T4" fmla="*/ 0 w 7"/>
                <a:gd name="T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47">
                  <a:moveTo>
                    <a:pt x="0" y="0"/>
                  </a:moveTo>
                  <a:lnTo>
                    <a:pt x="7" y="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23" name="Line 9906"/>
            <p:cNvSpPr>
              <a:spLocks noChangeShapeType="1"/>
            </p:cNvSpPr>
            <p:nvPr/>
          </p:nvSpPr>
          <p:spPr bwMode="auto">
            <a:xfrm>
              <a:off x="7796213" y="1344613"/>
              <a:ext cx="11113" cy="7461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72" name="Freeform 9907"/>
            <p:cNvSpPr>
              <a:spLocks/>
            </p:cNvSpPr>
            <p:nvPr/>
          </p:nvSpPr>
          <p:spPr bwMode="auto">
            <a:xfrm>
              <a:off x="7788275" y="1335088"/>
              <a:ext cx="28575" cy="93663"/>
            </a:xfrm>
            <a:custGeom>
              <a:avLst/>
              <a:gdLst>
                <a:gd name="T0" fmla="*/ 7 w 15"/>
                <a:gd name="T1" fmla="*/ 47 h 49"/>
                <a:gd name="T2" fmla="*/ 11 w 15"/>
                <a:gd name="T3" fmla="*/ 49 h 49"/>
                <a:gd name="T4" fmla="*/ 15 w 15"/>
                <a:gd name="T5" fmla="*/ 44 h 49"/>
                <a:gd name="T6" fmla="*/ 9 w 15"/>
                <a:gd name="T7" fmla="*/ 5 h 49"/>
                <a:gd name="T8" fmla="*/ 4 w 15"/>
                <a:gd name="T9" fmla="*/ 1 h 49"/>
                <a:gd name="T10" fmla="*/ 0 w 15"/>
                <a:gd name="T11" fmla="*/ 6 h 49"/>
                <a:gd name="T12" fmla="*/ 6 w 15"/>
                <a:gd name="T13" fmla="*/ 45 h 49"/>
                <a:gd name="T14" fmla="*/ 7 w 15"/>
                <a:gd name="T15" fmla="*/ 47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49">
                  <a:moveTo>
                    <a:pt x="7" y="47"/>
                  </a:moveTo>
                  <a:cubicBezTo>
                    <a:pt x="8" y="48"/>
                    <a:pt x="9" y="49"/>
                    <a:pt x="11" y="49"/>
                  </a:cubicBezTo>
                  <a:cubicBezTo>
                    <a:pt x="13" y="49"/>
                    <a:pt x="15" y="46"/>
                    <a:pt x="15" y="44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2"/>
                    <a:pt x="6" y="0"/>
                    <a:pt x="4" y="1"/>
                  </a:cubicBezTo>
                  <a:cubicBezTo>
                    <a:pt x="1" y="1"/>
                    <a:pt x="0" y="3"/>
                    <a:pt x="0" y="6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6"/>
                    <a:pt x="6" y="47"/>
                    <a:pt x="7" y="47"/>
                  </a:cubicBez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73" name="Freeform 9908"/>
            <p:cNvSpPr>
              <a:spLocks/>
            </p:cNvSpPr>
            <p:nvPr/>
          </p:nvSpPr>
          <p:spPr bwMode="auto">
            <a:xfrm>
              <a:off x="7900988" y="1354138"/>
              <a:ext cx="7938" cy="74613"/>
            </a:xfrm>
            <a:custGeom>
              <a:avLst/>
              <a:gdLst>
                <a:gd name="T0" fmla="*/ 5 w 5"/>
                <a:gd name="T1" fmla="*/ 0 h 47"/>
                <a:gd name="T2" fmla="*/ 0 w 5"/>
                <a:gd name="T3" fmla="*/ 47 h 47"/>
                <a:gd name="T4" fmla="*/ 5 w 5"/>
                <a:gd name="T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47">
                  <a:moveTo>
                    <a:pt x="5" y="0"/>
                  </a:moveTo>
                  <a:lnTo>
                    <a:pt x="0" y="47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74" name="Line 9909"/>
            <p:cNvSpPr>
              <a:spLocks noChangeShapeType="1"/>
            </p:cNvSpPr>
            <p:nvPr/>
          </p:nvSpPr>
          <p:spPr bwMode="auto">
            <a:xfrm flipH="1">
              <a:off x="7900988" y="1354138"/>
              <a:ext cx="7938" cy="7461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75" name="Freeform 9910"/>
            <p:cNvSpPr>
              <a:spLocks/>
            </p:cNvSpPr>
            <p:nvPr/>
          </p:nvSpPr>
          <p:spPr bwMode="auto">
            <a:xfrm>
              <a:off x="7891463" y="1344613"/>
              <a:ext cx="26988" cy="93663"/>
            </a:xfrm>
            <a:custGeom>
              <a:avLst/>
              <a:gdLst>
                <a:gd name="T0" fmla="*/ 1 w 14"/>
                <a:gd name="T1" fmla="*/ 46 h 49"/>
                <a:gd name="T2" fmla="*/ 5 w 14"/>
                <a:gd name="T3" fmla="*/ 49 h 49"/>
                <a:gd name="T4" fmla="*/ 10 w 14"/>
                <a:gd name="T5" fmla="*/ 44 h 49"/>
                <a:gd name="T6" fmla="*/ 13 w 14"/>
                <a:gd name="T7" fmla="*/ 5 h 49"/>
                <a:gd name="T8" fmla="*/ 9 w 14"/>
                <a:gd name="T9" fmla="*/ 0 h 49"/>
                <a:gd name="T10" fmla="*/ 4 w 14"/>
                <a:gd name="T11" fmla="*/ 4 h 49"/>
                <a:gd name="T12" fmla="*/ 1 w 14"/>
                <a:gd name="T13" fmla="*/ 44 h 49"/>
                <a:gd name="T14" fmla="*/ 1 w 14"/>
                <a:gd name="T15" fmla="*/ 4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49">
                  <a:moveTo>
                    <a:pt x="1" y="46"/>
                  </a:moveTo>
                  <a:cubicBezTo>
                    <a:pt x="2" y="47"/>
                    <a:pt x="3" y="48"/>
                    <a:pt x="5" y="49"/>
                  </a:cubicBezTo>
                  <a:cubicBezTo>
                    <a:pt x="7" y="49"/>
                    <a:pt x="9" y="47"/>
                    <a:pt x="10" y="44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4" y="3"/>
                    <a:pt x="12" y="0"/>
                    <a:pt x="9" y="0"/>
                  </a:cubicBezTo>
                  <a:cubicBezTo>
                    <a:pt x="7" y="0"/>
                    <a:pt x="4" y="2"/>
                    <a:pt x="4" y="4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0" y="45"/>
                    <a:pt x="1" y="45"/>
                    <a:pt x="1" y="46"/>
                  </a:cubicBez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76" name="Freeform 9911"/>
            <p:cNvSpPr>
              <a:spLocks/>
            </p:cNvSpPr>
            <p:nvPr/>
          </p:nvSpPr>
          <p:spPr bwMode="auto">
            <a:xfrm>
              <a:off x="7986713" y="1409700"/>
              <a:ext cx="44450" cy="60325"/>
            </a:xfrm>
            <a:custGeom>
              <a:avLst/>
              <a:gdLst>
                <a:gd name="T0" fmla="*/ 28 w 28"/>
                <a:gd name="T1" fmla="*/ 0 h 38"/>
                <a:gd name="T2" fmla="*/ 0 w 28"/>
                <a:gd name="T3" fmla="*/ 38 h 38"/>
                <a:gd name="T4" fmla="*/ 28 w 28"/>
                <a:gd name="T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38">
                  <a:moveTo>
                    <a:pt x="28" y="0"/>
                  </a:moveTo>
                  <a:lnTo>
                    <a:pt x="0" y="3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77" name="Line 9912"/>
            <p:cNvSpPr>
              <a:spLocks noChangeShapeType="1"/>
            </p:cNvSpPr>
            <p:nvPr/>
          </p:nvSpPr>
          <p:spPr bwMode="auto">
            <a:xfrm flipH="1">
              <a:off x="7986713" y="1409700"/>
              <a:ext cx="44450" cy="60325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78" name="Freeform 9913"/>
            <p:cNvSpPr>
              <a:spLocks/>
            </p:cNvSpPr>
            <p:nvPr/>
          </p:nvSpPr>
          <p:spPr bwMode="auto">
            <a:xfrm>
              <a:off x="7977188" y="1398588"/>
              <a:ext cx="63500" cy="80963"/>
            </a:xfrm>
            <a:custGeom>
              <a:avLst/>
              <a:gdLst>
                <a:gd name="T0" fmla="*/ 1 w 33"/>
                <a:gd name="T1" fmla="*/ 37 h 43"/>
                <a:gd name="T2" fmla="*/ 2 w 33"/>
                <a:gd name="T3" fmla="*/ 41 h 43"/>
                <a:gd name="T4" fmla="*/ 9 w 33"/>
                <a:gd name="T5" fmla="*/ 40 h 43"/>
                <a:gd name="T6" fmla="*/ 32 w 33"/>
                <a:gd name="T7" fmla="*/ 8 h 43"/>
                <a:gd name="T8" fmla="*/ 31 w 33"/>
                <a:gd name="T9" fmla="*/ 2 h 43"/>
                <a:gd name="T10" fmla="*/ 24 w 33"/>
                <a:gd name="T11" fmla="*/ 3 h 43"/>
                <a:gd name="T12" fmla="*/ 1 w 33"/>
                <a:gd name="T13" fmla="*/ 35 h 43"/>
                <a:gd name="T14" fmla="*/ 1 w 33"/>
                <a:gd name="T15" fmla="*/ 3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" h="43">
                  <a:moveTo>
                    <a:pt x="1" y="37"/>
                  </a:moveTo>
                  <a:cubicBezTo>
                    <a:pt x="0" y="39"/>
                    <a:pt x="1" y="40"/>
                    <a:pt x="2" y="41"/>
                  </a:cubicBezTo>
                  <a:cubicBezTo>
                    <a:pt x="4" y="43"/>
                    <a:pt x="7" y="42"/>
                    <a:pt x="9" y="40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3" y="6"/>
                    <a:pt x="33" y="3"/>
                    <a:pt x="31" y="2"/>
                  </a:cubicBezTo>
                  <a:cubicBezTo>
                    <a:pt x="29" y="0"/>
                    <a:pt x="26" y="1"/>
                    <a:pt x="24" y="3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1" y="36"/>
                    <a:pt x="1" y="37"/>
                    <a:pt x="1" y="37"/>
                  </a:cubicBez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79" name="Freeform 9914"/>
            <p:cNvSpPr>
              <a:spLocks/>
            </p:cNvSpPr>
            <p:nvPr/>
          </p:nvSpPr>
          <p:spPr bwMode="auto">
            <a:xfrm>
              <a:off x="4075113" y="1960563"/>
              <a:ext cx="114300" cy="115888"/>
            </a:xfrm>
            <a:custGeom>
              <a:avLst/>
              <a:gdLst>
                <a:gd name="T0" fmla="*/ 43 w 72"/>
                <a:gd name="T1" fmla="*/ 29 h 73"/>
                <a:gd name="T2" fmla="*/ 72 w 72"/>
                <a:gd name="T3" fmla="*/ 29 h 73"/>
                <a:gd name="T4" fmla="*/ 72 w 72"/>
                <a:gd name="T5" fmla="*/ 44 h 73"/>
                <a:gd name="T6" fmla="*/ 43 w 72"/>
                <a:gd name="T7" fmla="*/ 44 h 73"/>
                <a:gd name="T8" fmla="*/ 43 w 72"/>
                <a:gd name="T9" fmla="*/ 73 h 73"/>
                <a:gd name="T10" fmla="*/ 28 w 72"/>
                <a:gd name="T11" fmla="*/ 73 h 73"/>
                <a:gd name="T12" fmla="*/ 28 w 72"/>
                <a:gd name="T13" fmla="*/ 44 h 73"/>
                <a:gd name="T14" fmla="*/ 0 w 72"/>
                <a:gd name="T15" fmla="*/ 44 h 73"/>
                <a:gd name="T16" fmla="*/ 0 w 72"/>
                <a:gd name="T17" fmla="*/ 29 h 73"/>
                <a:gd name="T18" fmla="*/ 28 w 72"/>
                <a:gd name="T19" fmla="*/ 29 h 73"/>
                <a:gd name="T20" fmla="*/ 28 w 72"/>
                <a:gd name="T21" fmla="*/ 0 h 73"/>
                <a:gd name="T22" fmla="*/ 43 w 72"/>
                <a:gd name="T23" fmla="*/ 0 h 73"/>
                <a:gd name="T24" fmla="*/ 43 w 72"/>
                <a:gd name="T25" fmla="*/ 29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73">
                  <a:moveTo>
                    <a:pt x="43" y="29"/>
                  </a:moveTo>
                  <a:lnTo>
                    <a:pt x="72" y="29"/>
                  </a:lnTo>
                  <a:lnTo>
                    <a:pt x="72" y="44"/>
                  </a:lnTo>
                  <a:lnTo>
                    <a:pt x="43" y="44"/>
                  </a:lnTo>
                  <a:lnTo>
                    <a:pt x="43" y="73"/>
                  </a:lnTo>
                  <a:lnTo>
                    <a:pt x="28" y="73"/>
                  </a:lnTo>
                  <a:lnTo>
                    <a:pt x="28" y="44"/>
                  </a:lnTo>
                  <a:lnTo>
                    <a:pt x="0" y="44"/>
                  </a:lnTo>
                  <a:lnTo>
                    <a:pt x="0" y="29"/>
                  </a:lnTo>
                  <a:lnTo>
                    <a:pt x="28" y="29"/>
                  </a:lnTo>
                  <a:lnTo>
                    <a:pt x="28" y="0"/>
                  </a:lnTo>
                  <a:lnTo>
                    <a:pt x="43" y="0"/>
                  </a:lnTo>
                  <a:lnTo>
                    <a:pt x="43" y="29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80" name="Freeform 9915"/>
            <p:cNvSpPr>
              <a:spLocks/>
            </p:cNvSpPr>
            <p:nvPr/>
          </p:nvSpPr>
          <p:spPr bwMode="auto">
            <a:xfrm>
              <a:off x="5791200" y="3568700"/>
              <a:ext cx="2082800" cy="508000"/>
            </a:xfrm>
            <a:custGeom>
              <a:avLst/>
              <a:gdLst>
                <a:gd name="T0" fmla="*/ 0 w 1312"/>
                <a:gd name="T1" fmla="*/ 301 h 320"/>
                <a:gd name="T2" fmla="*/ 590 w 1312"/>
                <a:gd name="T3" fmla="*/ 0 h 320"/>
                <a:gd name="T4" fmla="*/ 1312 w 1312"/>
                <a:gd name="T5" fmla="*/ 6 h 320"/>
                <a:gd name="T6" fmla="*/ 675 w 1312"/>
                <a:gd name="T7" fmla="*/ 320 h 320"/>
                <a:gd name="T8" fmla="*/ 0 w 1312"/>
                <a:gd name="T9" fmla="*/ 301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2" h="320">
                  <a:moveTo>
                    <a:pt x="0" y="301"/>
                  </a:moveTo>
                  <a:lnTo>
                    <a:pt x="590" y="0"/>
                  </a:lnTo>
                  <a:lnTo>
                    <a:pt x="1312" y="6"/>
                  </a:lnTo>
                  <a:lnTo>
                    <a:pt x="675" y="320"/>
                  </a:lnTo>
                  <a:lnTo>
                    <a:pt x="0" y="301"/>
                  </a:lnTo>
                  <a:close/>
                </a:path>
              </a:pathLst>
            </a:custGeom>
            <a:solidFill>
              <a:srgbClr val="3549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81" name="Freeform 9916"/>
            <p:cNvSpPr>
              <a:spLocks/>
            </p:cNvSpPr>
            <p:nvPr/>
          </p:nvSpPr>
          <p:spPr bwMode="auto">
            <a:xfrm>
              <a:off x="6405563" y="4106863"/>
              <a:ext cx="1041400" cy="295275"/>
            </a:xfrm>
            <a:custGeom>
              <a:avLst/>
              <a:gdLst>
                <a:gd name="T0" fmla="*/ 0 w 656"/>
                <a:gd name="T1" fmla="*/ 186 h 186"/>
                <a:gd name="T2" fmla="*/ 340 w 656"/>
                <a:gd name="T3" fmla="*/ 136 h 186"/>
                <a:gd name="T4" fmla="*/ 656 w 656"/>
                <a:gd name="T5" fmla="*/ 41 h 186"/>
                <a:gd name="T6" fmla="*/ 310 w 656"/>
                <a:gd name="T7" fmla="*/ 0 h 186"/>
                <a:gd name="T8" fmla="*/ 0 w 656"/>
                <a:gd name="T9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6" h="186">
                  <a:moveTo>
                    <a:pt x="0" y="186"/>
                  </a:moveTo>
                  <a:lnTo>
                    <a:pt x="340" y="136"/>
                  </a:lnTo>
                  <a:lnTo>
                    <a:pt x="656" y="41"/>
                  </a:lnTo>
                  <a:lnTo>
                    <a:pt x="310" y="0"/>
                  </a:lnTo>
                  <a:lnTo>
                    <a:pt x="0" y="186"/>
                  </a:lnTo>
                  <a:close/>
                </a:path>
              </a:pathLst>
            </a:custGeom>
            <a:solidFill>
              <a:srgbClr val="2832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82" name="Freeform 9917"/>
            <p:cNvSpPr>
              <a:spLocks/>
            </p:cNvSpPr>
            <p:nvPr/>
          </p:nvSpPr>
          <p:spPr bwMode="auto">
            <a:xfrm>
              <a:off x="6308725" y="3721100"/>
              <a:ext cx="1138238" cy="681038"/>
            </a:xfrm>
            <a:custGeom>
              <a:avLst/>
              <a:gdLst>
                <a:gd name="T0" fmla="*/ 313 w 717"/>
                <a:gd name="T1" fmla="*/ 49 h 429"/>
                <a:gd name="T2" fmla="*/ 0 w 717"/>
                <a:gd name="T3" fmla="*/ 150 h 429"/>
                <a:gd name="T4" fmla="*/ 61 w 717"/>
                <a:gd name="T5" fmla="*/ 429 h 429"/>
                <a:gd name="T6" fmla="*/ 390 w 717"/>
                <a:gd name="T7" fmla="*/ 322 h 429"/>
                <a:gd name="T8" fmla="*/ 717 w 717"/>
                <a:gd name="T9" fmla="*/ 284 h 429"/>
                <a:gd name="T10" fmla="*/ 654 w 717"/>
                <a:gd name="T11" fmla="*/ 0 h 429"/>
                <a:gd name="T12" fmla="*/ 313 w 717"/>
                <a:gd name="T13" fmla="*/ 49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7" h="429">
                  <a:moveTo>
                    <a:pt x="313" y="49"/>
                  </a:moveTo>
                  <a:lnTo>
                    <a:pt x="0" y="150"/>
                  </a:lnTo>
                  <a:lnTo>
                    <a:pt x="61" y="429"/>
                  </a:lnTo>
                  <a:lnTo>
                    <a:pt x="390" y="322"/>
                  </a:lnTo>
                  <a:lnTo>
                    <a:pt x="717" y="284"/>
                  </a:lnTo>
                  <a:lnTo>
                    <a:pt x="654" y="0"/>
                  </a:lnTo>
                  <a:lnTo>
                    <a:pt x="313" y="49"/>
                  </a:lnTo>
                  <a:close/>
                </a:path>
              </a:pathLst>
            </a:custGeom>
            <a:solidFill>
              <a:srgbClr val="485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83" name="Freeform 9918"/>
            <p:cNvSpPr>
              <a:spLocks/>
            </p:cNvSpPr>
            <p:nvPr/>
          </p:nvSpPr>
          <p:spPr bwMode="auto">
            <a:xfrm>
              <a:off x="6805613" y="3721100"/>
              <a:ext cx="639763" cy="515938"/>
            </a:xfrm>
            <a:custGeom>
              <a:avLst/>
              <a:gdLst>
                <a:gd name="T0" fmla="*/ 0 w 403"/>
                <a:gd name="T1" fmla="*/ 49 h 325"/>
                <a:gd name="T2" fmla="*/ 60 w 403"/>
                <a:gd name="T3" fmla="*/ 325 h 325"/>
                <a:gd name="T4" fmla="*/ 403 w 403"/>
                <a:gd name="T5" fmla="*/ 282 h 325"/>
                <a:gd name="T6" fmla="*/ 341 w 403"/>
                <a:gd name="T7" fmla="*/ 0 h 325"/>
                <a:gd name="T8" fmla="*/ 0 w 403"/>
                <a:gd name="T9" fmla="*/ 49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3" h="325">
                  <a:moveTo>
                    <a:pt x="0" y="49"/>
                  </a:moveTo>
                  <a:lnTo>
                    <a:pt x="60" y="325"/>
                  </a:lnTo>
                  <a:lnTo>
                    <a:pt x="403" y="282"/>
                  </a:lnTo>
                  <a:lnTo>
                    <a:pt x="341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425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84" name="Freeform 9919"/>
            <p:cNvSpPr>
              <a:spLocks/>
            </p:cNvSpPr>
            <p:nvPr/>
          </p:nvSpPr>
          <p:spPr bwMode="auto">
            <a:xfrm>
              <a:off x="5789613" y="3551238"/>
              <a:ext cx="2084388" cy="496888"/>
            </a:xfrm>
            <a:custGeom>
              <a:avLst/>
              <a:gdLst>
                <a:gd name="T0" fmla="*/ 1308 w 1313"/>
                <a:gd name="T1" fmla="*/ 6 h 313"/>
                <a:gd name="T2" fmla="*/ 596 w 1313"/>
                <a:gd name="T3" fmla="*/ 0 h 313"/>
                <a:gd name="T4" fmla="*/ 593 w 1313"/>
                <a:gd name="T5" fmla="*/ 0 h 313"/>
                <a:gd name="T6" fmla="*/ 9 w 1313"/>
                <a:gd name="T7" fmla="*/ 299 h 313"/>
                <a:gd name="T8" fmla="*/ 0 w 1313"/>
                <a:gd name="T9" fmla="*/ 303 h 313"/>
                <a:gd name="T10" fmla="*/ 1 w 1313"/>
                <a:gd name="T11" fmla="*/ 312 h 313"/>
                <a:gd name="T12" fmla="*/ 16 w 1313"/>
                <a:gd name="T13" fmla="*/ 312 h 313"/>
                <a:gd name="T14" fmla="*/ 24 w 1313"/>
                <a:gd name="T15" fmla="*/ 313 h 313"/>
                <a:gd name="T16" fmla="*/ 598 w 1313"/>
                <a:gd name="T17" fmla="*/ 20 h 313"/>
                <a:gd name="T18" fmla="*/ 1295 w 1313"/>
                <a:gd name="T19" fmla="*/ 26 h 313"/>
                <a:gd name="T20" fmla="*/ 1308 w 1313"/>
                <a:gd name="T21" fmla="*/ 19 h 313"/>
                <a:gd name="T22" fmla="*/ 1313 w 1313"/>
                <a:gd name="T23" fmla="*/ 17 h 313"/>
                <a:gd name="T24" fmla="*/ 1308 w 1313"/>
                <a:gd name="T25" fmla="*/ 6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3" h="313">
                  <a:moveTo>
                    <a:pt x="1308" y="6"/>
                  </a:moveTo>
                  <a:lnTo>
                    <a:pt x="596" y="0"/>
                  </a:lnTo>
                  <a:lnTo>
                    <a:pt x="593" y="0"/>
                  </a:lnTo>
                  <a:lnTo>
                    <a:pt x="9" y="299"/>
                  </a:lnTo>
                  <a:lnTo>
                    <a:pt x="0" y="303"/>
                  </a:lnTo>
                  <a:lnTo>
                    <a:pt x="1" y="312"/>
                  </a:lnTo>
                  <a:lnTo>
                    <a:pt x="16" y="312"/>
                  </a:lnTo>
                  <a:lnTo>
                    <a:pt x="24" y="313"/>
                  </a:lnTo>
                  <a:lnTo>
                    <a:pt x="598" y="20"/>
                  </a:lnTo>
                  <a:lnTo>
                    <a:pt x="1295" y="26"/>
                  </a:lnTo>
                  <a:lnTo>
                    <a:pt x="1308" y="19"/>
                  </a:lnTo>
                  <a:lnTo>
                    <a:pt x="1313" y="17"/>
                  </a:lnTo>
                  <a:lnTo>
                    <a:pt x="1308" y="6"/>
                  </a:lnTo>
                  <a:close/>
                </a:path>
              </a:pathLst>
            </a:custGeom>
            <a:solidFill>
              <a:srgbClr val="485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85" name="Freeform 9920"/>
            <p:cNvSpPr>
              <a:spLocks/>
            </p:cNvSpPr>
            <p:nvPr/>
          </p:nvSpPr>
          <p:spPr bwMode="auto">
            <a:xfrm>
              <a:off x="7259638" y="3535363"/>
              <a:ext cx="304800" cy="265113"/>
            </a:xfrm>
            <a:custGeom>
              <a:avLst/>
              <a:gdLst>
                <a:gd name="T0" fmla="*/ 150 w 160"/>
                <a:gd name="T1" fmla="*/ 139 h 139"/>
                <a:gd name="T2" fmla="*/ 66 w 160"/>
                <a:gd name="T3" fmla="*/ 10 h 139"/>
                <a:gd name="T4" fmla="*/ 0 w 160"/>
                <a:gd name="T5" fmla="*/ 10 h 139"/>
                <a:gd name="T6" fmla="*/ 0 w 160"/>
                <a:gd name="T7" fmla="*/ 0 h 139"/>
                <a:gd name="T8" fmla="*/ 70 w 160"/>
                <a:gd name="T9" fmla="*/ 0 h 139"/>
                <a:gd name="T10" fmla="*/ 72 w 160"/>
                <a:gd name="T11" fmla="*/ 1 h 139"/>
                <a:gd name="T12" fmla="*/ 160 w 160"/>
                <a:gd name="T13" fmla="*/ 134 h 139"/>
                <a:gd name="T14" fmla="*/ 150 w 160"/>
                <a:gd name="T15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0" h="139">
                  <a:moveTo>
                    <a:pt x="150" y="139"/>
                  </a:moveTo>
                  <a:cubicBezTo>
                    <a:pt x="107" y="58"/>
                    <a:pt x="73" y="18"/>
                    <a:pt x="66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2" y="1"/>
                    <a:pt x="72" y="1"/>
                    <a:pt x="72" y="1"/>
                  </a:cubicBezTo>
                  <a:cubicBezTo>
                    <a:pt x="73" y="3"/>
                    <a:pt x="110" y="41"/>
                    <a:pt x="160" y="134"/>
                  </a:cubicBezTo>
                  <a:lnTo>
                    <a:pt x="150" y="139"/>
                  </a:lnTo>
                  <a:close/>
                </a:path>
              </a:pathLst>
            </a:custGeom>
            <a:solidFill>
              <a:srgbClr val="F29C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86" name="Freeform 9921"/>
            <p:cNvSpPr>
              <a:spLocks/>
            </p:cNvSpPr>
            <p:nvPr/>
          </p:nvSpPr>
          <p:spPr bwMode="auto">
            <a:xfrm>
              <a:off x="7526338" y="3763963"/>
              <a:ext cx="92075" cy="104775"/>
            </a:xfrm>
            <a:custGeom>
              <a:avLst/>
              <a:gdLst>
                <a:gd name="T0" fmla="*/ 39 w 49"/>
                <a:gd name="T1" fmla="*/ 49 h 55"/>
                <a:gd name="T2" fmla="*/ 8 w 49"/>
                <a:gd name="T3" fmla="*/ 38 h 55"/>
                <a:gd name="T4" fmla="*/ 10 w 49"/>
                <a:gd name="T5" fmla="*/ 6 h 55"/>
                <a:gd name="T6" fmla="*/ 41 w 49"/>
                <a:gd name="T7" fmla="*/ 17 h 55"/>
                <a:gd name="T8" fmla="*/ 39 w 49"/>
                <a:gd name="T9" fmla="*/ 49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55">
                  <a:moveTo>
                    <a:pt x="39" y="49"/>
                  </a:moveTo>
                  <a:cubicBezTo>
                    <a:pt x="30" y="55"/>
                    <a:pt x="16" y="50"/>
                    <a:pt x="8" y="38"/>
                  </a:cubicBezTo>
                  <a:cubicBezTo>
                    <a:pt x="0" y="26"/>
                    <a:pt x="1" y="12"/>
                    <a:pt x="10" y="6"/>
                  </a:cubicBezTo>
                  <a:cubicBezTo>
                    <a:pt x="19" y="0"/>
                    <a:pt x="33" y="5"/>
                    <a:pt x="41" y="17"/>
                  </a:cubicBezTo>
                  <a:cubicBezTo>
                    <a:pt x="49" y="29"/>
                    <a:pt x="48" y="43"/>
                    <a:pt x="39" y="49"/>
                  </a:cubicBezTo>
                  <a:close/>
                </a:path>
              </a:pathLst>
            </a:custGeom>
            <a:solidFill>
              <a:srgbClr val="F29C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87" name="Freeform 9922"/>
            <p:cNvSpPr>
              <a:spLocks/>
            </p:cNvSpPr>
            <p:nvPr/>
          </p:nvSpPr>
          <p:spPr bwMode="auto">
            <a:xfrm>
              <a:off x="7491413" y="3811588"/>
              <a:ext cx="314325" cy="342900"/>
            </a:xfrm>
            <a:custGeom>
              <a:avLst/>
              <a:gdLst>
                <a:gd name="T0" fmla="*/ 42 w 165"/>
                <a:gd name="T1" fmla="*/ 19 h 180"/>
                <a:gd name="T2" fmla="*/ 108 w 165"/>
                <a:gd name="T3" fmla="*/ 180 h 180"/>
                <a:gd name="T4" fmla="*/ 165 w 165"/>
                <a:gd name="T5" fmla="*/ 154 h 180"/>
                <a:gd name="T6" fmla="*/ 52 w 165"/>
                <a:gd name="T7" fmla="*/ 10 h 180"/>
                <a:gd name="T8" fmla="*/ 49 w 165"/>
                <a:gd name="T9" fmla="*/ 10 h 180"/>
                <a:gd name="T10" fmla="*/ 42 w 165"/>
                <a:gd name="T11" fmla="*/ 19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5" h="180">
                  <a:moveTo>
                    <a:pt x="42" y="19"/>
                  </a:moveTo>
                  <a:cubicBezTo>
                    <a:pt x="42" y="19"/>
                    <a:pt x="36" y="60"/>
                    <a:pt x="108" y="180"/>
                  </a:cubicBezTo>
                  <a:cubicBezTo>
                    <a:pt x="108" y="180"/>
                    <a:pt x="139" y="180"/>
                    <a:pt x="165" y="154"/>
                  </a:cubicBezTo>
                  <a:cubicBezTo>
                    <a:pt x="165" y="154"/>
                    <a:pt x="105" y="21"/>
                    <a:pt x="52" y="10"/>
                  </a:cubicBezTo>
                  <a:cubicBezTo>
                    <a:pt x="0" y="0"/>
                    <a:pt x="49" y="10"/>
                    <a:pt x="49" y="10"/>
                  </a:cubicBezTo>
                  <a:lnTo>
                    <a:pt x="42" y="19"/>
                  </a:lnTo>
                  <a:close/>
                </a:path>
              </a:pathLst>
            </a:custGeom>
            <a:solidFill>
              <a:srgbClr val="F29C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88" name="Freeform 9923"/>
            <p:cNvSpPr>
              <a:spLocks/>
            </p:cNvSpPr>
            <p:nvPr/>
          </p:nvSpPr>
          <p:spPr bwMode="auto">
            <a:xfrm>
              <a:off x="7559675" y="3849688"/>
              <a:ext cx="246063" cy="306388"/>
            </a:xfrm>
            <a:custGeom>
              <a:avLst/>
              <a:gdLst>
                <a:gd name="T0" fmla="*/ 6 w 129"/>
                <a:gd name="T1" fmla="*/ 0 h 161"/>
                <a:gd name="T2" fmla="*/ 72 w 129"/>
                <a:gd name="T3" fmla="*/ 161 h 161"/>
                <a:gd name="T4" fmla="*/ 129 w 129"/>
                <a:gd name="T5" fmla="*/ 134 h 161"/>
                <a:gd name="T6" fmla="*/ 6 w 129"/>
                <a:gd name="T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9" h="161">
                  <a:moveTo>
                    <a:pt x="6" y="0"/>
                  </a:moveTo>
                  <a:cubicBezTo>
                    <a:pt x="6" y="0"/>
                    <a:pt x="0" y="41"/>
                    <a:pt x="72" y="161"/>
                  </a:cubicBezTo>
                  <a:cubicBezTo>
                    <a:pt x="72" y="161"/>
                    <a:pt x="103" y="160"/>
                    <a:pt x="129" y="134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F4A6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89" name="Freeform 9924"/>
            <p:cNvSpPr>
              <a:spLocks/>
            </p:cNvSpPr>
            <p:nvPr/>
          </p:nvSpPr>
          <p:spPr bwMode="auto">
            <a:xfrm>
              <a:off x="7673975" y="4098925"/>
              <a:ext cx="38100" cy="57150"/>
            </a:xfrm>
            <a:custGeom>
              <a:avLst/>
              <a:gdLst>
                <a:gd name="T0" fmla="*/ 12 w 20"/>
                <a:gd name="T1" fmla="*/ 30 h 30"/>
                <a:gd name="T2" fmla="*/ 0 w 20"/>
                <a:gd name="T3" fmla="*/ 0 h 30"/>
                <a:gd name="T4" fmla="*/ 20 w 20"/>
                <a:gd name="T5" fmla="*/ 28 h 30"/>
                <a:gd name="T6" fmla="*/ 12 w 20"/>
                <a:gd name="T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30">
                  <a:moveTo>
                    <a:pt x="12" y="3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28"/>
                    <a:pt x="17" y="30"/>
                    <a:pt x="12" y="30"/>
                  </a:cubicBezTo>
                  <a:close/>
                </a:path>
              </a:pathLst>
            </a:custGeom>
            <a:solidFill>
              <a:srgbClr val="EA91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90" name="Freeform 9925"/>
            <p:cNvSpPr>
              <a:spLocks/>
            </p:cNvSpPr>
            <p:nvPr/>
          </p:nvSpPr>
          <p:spPr bwMode="auto">
            <a:xfrm>
              <a:off x="7181850" y="3535363"/>
              <a:ext cx="82550" cy="19050"/>
            </a:xfrm>
            <a:custGeom>
              <a:avLst/>
              <a:gdLst>
                <a:gd name="T0" fmla="*/ 0 w 44"/>
                <a:gd name="T1" fmla="*/ 10 h 10"/>
                <a:gd name="T2" fmla="*/ 41 w 44"/>
                <a:gd name="T3" fmla="*/ 0 h 10"/>
                <a:gd name="T4" fmla="*/ 44 w 44"/>
                <a:gd name="T5" fmla="*/ 5 h 10"/>
                <a:gd name="T6" fmla="*/ 41 w 44"/>
                <a:gd name="T7" fmla="*/ 10 h 10"/>
                <a:gd name="T8" fmla="*/ 0 w 44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0">
                  <a:moveTo>
                    <a:pt x="0" y="10"/>
                  </a:moveTo>
                  <a:cubicBezTo>
                    <a:pt x="0" y="10"/>
                    <a:pt x="26" y="0"/>
                    <a:pt x="41" y="0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1" y="10"/>
                    <a:pt x="41" y="10"/>
                    <a:pt x="41" y="10"/>
                  </a:cubicBezTo>
                  <a:lnTo>
                    <a:pt x="0" y="10"/>
                  </a:lnTo>
                  <a:close/>
                </a:path>
              </a:pathLst>
            </a:custGeom>
            <a:solidFill>
              <a:srgbClr val="F29C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41" name="副标题 2">
            <a:extLst>
              <a:ext uri="{FF2B5EF4-FFF2-40B4-BE49-F238E27FC236}">
                <a16:creationId xmlns:a16="http://schemas.microsoft.com/office/drawing/2014/main" id="{394882BA-5792-4EE7-B60E-A9F80235E0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12752" y="5209970"/>
            <a:ext cx="5357061" cy="5587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42" name="标题 1">
            <a:extLst>
              <a:ext uri="{FF2B5EF4-FFF2-40B4-BE49-F238E27FC236}">
                <a16:creationId xmlns:a16="http://schemas.microsoft.com/office/drawing/2014/main" id="{B9B2BE3C-B7AB-49A5-AB98-0F68927423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12752" y="4076490"/>
            <a:ext cx="5357061" cy="1257932"/>
          </a:xfrm>
        </p:spPr>
        <p:txBody>
          <a:bodyPr anchor="ctr">
            <a:normAutofit/>
          </a:bodyPr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40364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45">
            <a:extLst>
              <a:ext uri="{FF2B5EF4-FFF2-40B4-BE49-F238E27FC236}">
                <a16:creationId xmlns:a16="http://schemas.microsoft.com/office/drawing/2014/main" id="{8504C523-AF50-44DA-81C6-45304EDB7D10}"/>
              </a:ext>
            </a:extLst>
          </p:cNvPr>
          <p:cNvSpPr/>
          <p:nvPr userDrawn="1"/>
        </p:nvSpPr>
        <p:spPr>
          <a:xfrm>
            <a:off x="-600" y="0"/>
            <a:ext cx="12192600" cy="10443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6" name="标题占位符 1">
            <a:extLst>
              <a:ext uri="{FF2B5EF4-FFF2-40B4-BE49-F238E27FC236}">
                <a16:creationId xmlns:a16="http://schemas.microsoft.com/office/drawing/2014/main" id="{ADA6EBF8-0352-46A0-B603-74A32214D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924" y="109903"/>
            <a:ext cx="10850563" cy="8176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7" name="文本占位符 2">
            <a:extLst>
              <a:ext uri="{FF2B5EF4-FFF2-40B4-BE49-F238E27FC236}">
                <a16:creationId xmlns:a16="http://schemas.microsoft.com/office/drawing/2014/main" id="{113C16C8-6CBC-44E6-8023-982FC05349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215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sp>
        <p:nvSpPr>
          <p:cNvPr id="22" name="日期占位符 21">
            <a:extLst>
              <a:ext uri="{FF2B5EF4-FFF2-40B4-BE49-F238E27FC236}">
                <a16:creationId xmlns:a16="http://schemas.microsoft.com/office/drawing/2014/main" id="{84368581-CB75-455E-9C92-7873242BD4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>
            <a:extLst>
              <a:ext uri="{FF2B5EF4-FFF2-40B4-BE49-F238E27FC236}">
                <a16:creationId xmlns:a16="http://schemas.microsoft.com/office/drawing/2014/main" id="{F6A17A43-B3C2-45E4-B6A2-98B8082BA4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23A46-88C2-4839-8797-EE907B0FC5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902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0" r:id="rId2"/>
    <p:sldLayoutId id="2147483653" r:id="rId3"/>
    <p:sldLayoutId id="2147483651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jpe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hyperlink" Target="https://docs.scipy.org/doc/scipy/reference/tutorial/integrat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B42B6163-6A91-43DB-B6A7-D18F3B26CD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7844" y="3429000"/>
            <a:ext cx="4814833" cy="3240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DEAFE99-3D2E-4494-B35B-4A9F66FF38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0986" y="189000"/>
            <a:ext cx="7545792" cy="3240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FB51EEEC-ACDC-45A6-8EC6-4FDB90EEC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化工应用数学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FB9E1D-F208-4E88-813F-D304FA90F4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宋飞飞</a:t>
            </a:r>
            <a:endParaRPr lang="en-US" altLang="zh-CN" dirty="0"/>
          </a:p>
          <a:p>
            <a:r>
              <a:rPr lang="zh-CN" altLang="en-US" dirty="0"/>
              <a:t>天津理工大学 化学化工学院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7ACB6D6-6E4C-497E-AB12-B934339172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89" y="3429000"/>
            <a:ext cx="3698498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910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2E6BE7-4695-4AB9-B002-DA7A45ED9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3.3.4 </a:t>
            </a:r>
            <a:r>
              <a:rPr lang="zh-CN" altLang="en-US" dirty="0"/>
              <a:t>牛顿</a:t>
            </a:r>
            <a:r>
              <a:rPr lang="en-US" altLang="zh-CN" dirty="0"/>
              <a:t>-</a:t>
            </a:r>
            <a:r>
              <a:rPr lang="zh-CN" altLang="en-US" dirty="0"/>
              <a:t>柯斯特公式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5E32831-D6A4-49E3-9147-3046D42368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723A46-88C2-4839-8797-EE907B0FC538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06D4E35-05B7-4C13-A5A5-971D1E4E095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思路：</a:t>
            </a:r>
            <a:endParaRPr lang="en-US" altLang="zh-CN" dirty="0"/>
          </a:p>
          <a:p>
            <a:pPr lvl="1"/>
            <a:r>
              <a:rPr lang="zh-CN" altLang="en-US" dirty="0"/>
              <a:t>将定积分转化为已知点的加权求和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牛顿</a:t>
            </a:r>
            <a:r>
              <a:rPr lang="en-US" altLang="zh-CN" dirty="0"/>
              <a:t>-</a:t>
            </a:r>
            <a:r>
              <a:rPr lang="zh-CN" altLang="en-US" dirty="0"/>
              <a:t>科特斯公式：</a:t>
            </a:r>
            <a:endParaRPr lang="en-US" altLang="zh-CN" dirty="0"/>
          </a:p>
          <a:p>
            <a:pPr lvl="1"/>
            <a:r>
              <a:rPr lang="zh-CN" altLang="en-US" dirty="0"/>
              <a:t>将</a:t>
            </a:r>
            <a:r>
              <a:rPr lang="en-US" altLang="zh-CN" dirty="0"/>
              <a:t>Lagrange</a:t>
            </a:r>
            <a:r>
              <a:rPr lang="zh-CN" altLang="en-US" dirty="0"/>
              <a:t>多项式作为函数近似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7" name="图片 6" descr="https://gss0.bdstatic.com/-4o3dSag_xI4khGkpoWK1HF6hhy/baike/s%3D174/sign=3a582f7ca5773912c0268166cc188675/503d269759ee3d6d99a0ee0a4f166d224e4ade89.jpg">
            <a:extLst>
              <a:ext uri="{FF2B5EF4-FFF2-40B4-BE49-F238E27FC236}">
                <a16:creationId xmlns:a16="http://schemas.microsoft.com/office/drawing/2014/main" id="{48A137F1-B280-459E-817B-14D7B998D2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8442" y="2207954"/>
            <a:ext cx="2049884" cy="57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2157E50-1830-4F23-87D3-181FCE4858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808" y="4064108"/>
            <a:ext cx="4463153" cy="576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3231CFE-2087-4EC2-8227-BBB4A7050C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4738" y="4878889"/>
            <a:ext cx="4440284" cy="5760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EBEA5B2-43DB-4B07-892E-C7E750E2D2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6559" y="3581927"/>
            <a:ext cx="5023927" cy="2736000"/>
          </a:xfrm>
          <a:prstGeom prst="rect">
            <a:avLst/>
          </a:prstGeom>
          <a:ln w="38100">
            <a:solidFill>
              <a:schemeClr val="bg1">
                <a:lumMod val="75000"/>
              </a:schemeClr>
            </a:solidFill>
          </a:ln>
        </p:spPr>
      </p:pic>
      <p:pic>
        <p:nvPicPr>
          <p:cNvPr id="11" name="内容占位符 5">
            <a:extLst>
              <a:ext uri="{FF2B5EF4-FFF2-40B4-BE49-F238E27FC236}">
                <a16:creationId xmlns:a16="http://schemas.microsoft.com/office/drawing/2014/main" id="{AAB64F2F-1BA8-4D5F-9F5B-F7493ACF404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7" t="10812" r="12116" b="12202"/>
          <a:stretch/>
        </p:blipFill>
        <p:spPr>
          <a:xfrm>
            <a:off x="7030636" y="1281882"/>
            <a:ext cx="3955774" cy="2047460"/>
          </a:xfrm>
          <a:prstGeom prst="rect">
            <a:avLst/>
          </a:prstGeom>
          <a:ln w="38100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12262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6B2CEC-43D3-4FC8-93FB-06D4EEB2B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3.3.4 </a:t>
            </a:r>
            <a:r>
              <a:rPr lang="zh-CN" altLang="en-US" dirty="0"/>
              <a:t>牛顿</a:t>
            </a:r>
            <a:r>
              <a:rPr lang="en-US" altLang="zh-CN" dirty="0"/>
              <a:t>-</a:t>
            </a:r>
            <a:r>
              <a:rPr lang="zh-CN" altLang="en-US" dirty="0"/>
              <a:t>柯斯特公式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47F69FE-0CD0-408E-B171-3CE2FF73FE9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723A46-88C2-4839-8797-EE907B0FC538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A4AE342-06BC-420B-A7AE-B4A1DC38692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69925" y="1098550"/>
            <a:ext cx="5426075" cy="5258288"/>
          </a:xfrm>
        </p:spPr>
        <p:txBody>
          <a:bodyPr/>
          <a:lstStyle/>
          <a:p>
            <a:r>
              <a:rPr lang="zh-CN" altLang="en-US" dirty="0"/>
              <a:t>一般黎曼和计算：</a:t>
            </a:r>
            <a:endParaRPr lang="en-US" altLang="zh-CN" dirty="0"/>
          </a:p>
          <a:p>
            <a:pPr lvl="1"/>
            <a:r>
              <a:rPr lang="zh-CN" altLang="en-US" dirty="0"/>
              <a:t>矩形面积</a:t>
            </a:r>
            <a:endParaRPr lang="en-US" altLang="zh-CN" dirty="0"/>
          </a:p>
          <a:p>
            <a:r>
              <a:rPr lang="zh-CN" altLang="en-US" dirty="0"/>
              <a:t>一阶牛顿</a:t>
            </a:r>
            <a:r>
              <a:rPr lang="en-US" altLang="zh-CN" dirty="0"/>
              <a:t>-</a:t>
            </a:r>
            <a:r>
              <a:rPr lang="zh-CN" altLang="en-US" dirty="0"/>
              <a:t>柯斯特公式</a:t>
            </a:r>
            <a:r>
              <a:rPr lang="en-US" altLang="zh-CN" dirty="0"/>
              <a:t>(n=1)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梯形面积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8461931-A3D7-44F5-B8CD-71970A7865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261" y="3060192"/>
            <a:ext cx="4583436" cy="576000"/>
          </a:xfrm>
          <a:prstGeom prst="rect">
            <a:avLst/>
          </a:prstGeom>
        </p:spPr>
      </p:pic>
      <p:pic>
        <p:nvPicPr>
          <p:cNvPr id="6" name="图片 5" descr="https://pic3.zhimg.com/80/v2-e890741e34547864eb4b5ad868e244ae_hd.jpg">
            <a:extLst>
              <a:ext uri="{FF2B5EF4-FFF2-40B4-BE49-F238E27FC236}">
                <a16:creationId xmlns:a16="http://schemas.microsoft.com/office/drawing/2014/main" id="{83F12D84-6613-4F4E-B637-F4EED50E3D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3018" y="3807154"/>
            <a:ext cx="2141506" cy="20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内容占位符 3">
            <a:extLst>
              <a:ext uri="{FF2B5EF4-FFF2-40B4-BE49-F238E27FC236}">
                <a16:creationId xmlns:a16="http://schemas.microsoft.com/office/drawing/2014/main" id="{3C43ADE2-4FBD-4A32-8A5A-A8D35253F079}"/>
              </a:ext>
            </a:extLst>
          </p:cNvPr>
          <p:cNvSpPr txBox="1">
            <a:spLocks/>
          </p:cNvSpPr>
          <p:nvPr/>
        </p:nvSpPr>
        <p:spPr>
          <a:xfrm>
            <a:off x="6095205" y="1098550"/>
            <a:ext cx="5426075" cy="5258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二阶牛顿</a:t>
            </a:r>
            <a:r>
              <a:rPr lang="en-US" altLang="zh-CN" dirty="0"/>
              <a:t>-</a:t>
            </a:r>
            <a:r>
              <a:rPr lang="zh-CN" altLang="en-US" dirty="0"/>
              <a:t>柯斯特公式</a:t>
            </a:r>
            <a:r>
              <a:rPr lang="en-US" altLang="zh-CN" dirty="0"/>
              <a:t>(n=2)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曲边梯形</a:t>
            </a:r>
            <a:r>
              <a:rPr lang="en-US" altLang="zh-CN" dirty="0"/>
              <a:t>(</a:t>
            </a:r>
            <a:r>
              <a:rPr lang="zh-CN" altLang="en-US" dirty="0"/>
              <a:t>二次曲线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Simpson</a:t>
            </a:r>
            <a:r>
              <a:rPr lang="zh-CN" altLang="en-US" dirty="0"/>
              <a:t>积分公式</a:t>
            </a:r>
            <a:endParaRPr lang="en-US" altLang="zh-CN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5B4099E-637A-40E0-B325-A60247B1D7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2805" y="2772192"/>
            <a:ext cx="4371669" cy="576000"/>
          </a:xfrm>
          <a:prstGeom prst="rect">
            <a:avLst/>
          </a:prstGeom>
        </p:spPr>
      </p:pic>
      <p:pic>
        <p:nvPicPr>
          <p:cNvPr id="9" name="图片 8" descr="https://pic2.zhimg.com/80/v2-c00e1269593fe3fd5e9714dd4fddae95_hd.jpg">
            <a:extLst>
              <a:ext uri="{FF2B5EF4-FFF2-40B4-BE49-F238E27FC236}">
                <a16:creationId xmlns:a16="http://schemas.microsoft.com/office/drawing/2014/main" id="{D82072B7-2502-44B4-929E-8450351961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327" y="3806900"/>
            <a:ext cx="2166215" cy="2016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06350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964E7F-6478-4934-9E0D-E83D11BDC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3.3.4 </a:t>
            </a:r>
            <a:r>
              <a:rPr lang="zh-CN" altLang="en-US" dirty="0"/>
              <a:t>牛顿</a:t>
            </a:r>
            <a:r>
              <a:rPr lang="en-US" altLang="zh-CN" dirty="0"/>
              <a:t>-</a:t>
            </a:r>
            <a:r>
              <a:rPr lang="zh-CN" altLang="en-US" dirty="0"/>
              <a:t>柯斯特公式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7CB67A9-F3B2-4D85-81C4-BAD85DBA7F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723A46-88C2-4839-8797-EE907B0FC538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9C8A93-D895-434A-8148-C44AFC3AE50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求积公式的代数精度：</a:t>
            </a:r>
            <a:endParaRPr lang="en-US" altLang="zh-CN" dirty="0"/>
          </a:p>
          <a:p>
            <a:pPr lvl="1"/>
            <a:r>
              <a:rPr lang="zh-CN" altLang="en-US" dirty="0"/>
              <a:t>对次数小于</a:t>
            </a:r>
            <a:r>
              <a:rPr lang="en-US" altLang="zh-CN" dirty="0"/>
              <a:t>m</a:t>
            </a:r>
            <a:r>
              <a:rPr lang="zh-CN" altLang="en-US" dirty="0"/>
              <a:t>的多项式精确成立</a:t>
            </a:r>
            <a:endParaRPr lang="en-US" altLang="zh-CN" dirty="0"/>
          </a:p>
          <a:p>
            <a:pPr lvl="1"/>
            <a:r>
              <a:rPr lang="zh-CN" altLang="en-US" dirty="0"/>
              <a:t>对</a:t>
            </a:r>
            <a:r>
              <a:rPr lang="en-US" altLang="zh-CN" dirty="0"/>
              <a:t>m+1</a:t>
            </a:r>
            <a:r>
              <a:rPr lang="zh-CN" altLang="en-US" dirty="0"/>
              <a:t>次多项式不能准确成立</a:t>
            </a:r>
            <a:endParaRPr lang="en-US" altLang="zh-CN" dirty="0"/>
          </a:p>
          <a:p>
            <a:pPr lvl="1"/>
            <a:r>
              <a:rPr lang="zh-CN" altLang="en-US" dirty="0"/>
              <a:t>该求积公式具有</a:t>
            </a:r>
            <a:r>
              <a:rPr lang="en-US" altLang="zh-CN" dirty="0"/>
              <a:t>m</a:t>
            </a:r>
            <a:r>
              <a:rPr lang="zh-CN" altLang="en-US" dirty="0"/>
              <a:t>次的代数精度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n</a:t>
            </a:r>
            <a:r>
              <a:rPr lang="zh-CN" altLang="en-US" dirty="0"/>
              <a:t>阶牛顿</a:t>
            </a:r>
            <a:r>
              <a:rPr lang="en-US" altLang="zh-CN" dirty="0"/>
              <a:t>-</a:t>
            </a:r>
            <a:r>
              <a:rPr lang="zh-CN" altLang="en-US" dirty="0"/>
              <a:t>柯斯特公式代数精度：</a:t>
            </a:r>
            <a:endParaRPr lang="en-US" altLang="zh-CN" dirty="0"/>
          </a:p>
          <a:p>
            <a:pPr lvl="1"/>
            <a:r>
              <a:rPr lang="zh-CN" altLang="en-US" dirty="0"/>
              <a:t>至少</a:t>
            </a:r>
            <a:r>
              <a:rPr lang="en-US" altLang="zh-CN" dirty="0"/>
              <a:t>n</a:t>
            </a:r>
            <a:r>
              <a:rPr lang="zh-CN" altLang="en-US" dirty="0"/>
              <a:t>次代数精度</a:t>
            </a:r>
            <a:endParaRPr lang="en-US" altLang="zh-CN" dirty="0"/>
          </a:p>
          <a:p>
            <a:pPr lvl="1"/>
            <a:r>
              <a:rPr lang="zh-CN" altLang="en-US" dirty="0"/>
              <a:t>若</a:t>
            </a:r>
            <a:r>
              <a:rPr lang="en-US" altLang="zh-CN" dirty="0"/>
              <a:t>n</a:t>
            </a:r>
            <a:r>
              <a:rPr lang="zh-CN" altLang="en-US" dirty="0"/>
              <a:t>为偶数，至少</a:t>
            </a:r>
            <a:r>
              <a:rPr lang="en-US" altLang="zh-CN" dirty="0"/>
              <a:t>n+1</a:t>
            </a:r>
            <a:r>
              <a:rPr lang="zh-CN" altLang="en-US" dirty="0"/>
              <a:t>次代数精度</a:t>
            </a:r>
            <a:endParaRPr lang="en-US" altLang="zh-CN" dirty="0"/>
          </a:p>
          <a:p>
            <a:pPr lvl="1"/>
            <a:r>
              <a:rPr lang="zh-CN" altLang="en-US" dirty="0"/>
              <a:t>越高阶的牛顿</a:t>
            </a:r>
            <a:r>
              <a:rPr lang="en-US" altLang="zh-CN" dirty="0"/>
              <a:t>-</a:t>
            </a:r>
            <a:r>
              <a:rPr lang="zh-CN" altLang="en-US" dirty="0"/>
              <a:t>科特斯公式需要的插值点越多，精度也会越高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 descr="https://pic3.zhimg.com/80/v2-e890741e34547864eb4b5ad868e244ae_hd.jpg">
            <a:extLst>
              <a:ext uri="{FF2B5EF4-FFF2-40B4-BE49-F238E27FC236}">
                <a16:creationId xmlns:a16="http://schemas.microsoft.com/office/drawing/2014/main" id="{C24059C0-6E2F-4B31-AB70-21944EBFE5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3008" y="1575628"/>
            <a:ext cx="2141506" cy="201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 descr="https://pic2.zhimg.com/80/v2-c00e1269593fe3fd5e9714dd4fddae95_hd.jpg">
            <a:extLst>
              <a:ext uri="{FF2B5EF4-FFF2-40B4-BE49-F238E27FC236}">
                <a16:creationId xmlns:a16="http://schemas.microsoft.com/office/drawing/2014/main" id="{A6639E3B-EAE8-4BF9-91F9-521C07D721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4272" y="1575628"/>
            <a:ext cx="2166215" cy="20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7105BC46-7602-454D-BED0-E4341B3C18E4}"/>
              </a:ext>
            </a:extLst>
          </p:cNvPr>
          <p:cNvSpPr/>
          <p:nvPr/>
        </p:nvSpPr>
        <p:spPr>
          <a:xfrm>
            <a:off x="8484703" y="1575628"/>
            <a:ext cx="5453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n=1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D0216E6-6BD5-4398-AFE0-CAFC7EC951CD}"/>
              </a:ext>
            </a:extLst>
          </p:cNvPr>
          <p:cNvSpPr/>
          <p:nvPr/>
        </p:nvSpPr>
        <p:spPr>
          <a:xfrm>
            <a:off x="10940703" y="1591380"/>
            <a:ext cx="5453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n=2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0037F98-81D3-491C-A92E-806FB966D07A}"/>
              </a:ext>
            </a:extLst>
          </p:cNvPr>
          <p:cNvSpPr/>
          <p:nvPr/>
        </p:nvSpPr>
        <p:spPr>
          <a:xfrm>
            <a:off x="7261391" y="3762590"/>
            <a:ext cx="418576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dirty="0">
                <a:latin typeface="Times New Roman" panose="02020603050405020304" pitchFamily="18" charset="0"/>
                <a:ea typeface="宋体" panose="02010600030101010101" pitchFamily="2" charset="-122"/>
              </a:rPr>
              <a:t>明显</a:t>
            </a:r>
            <a:r>
              <a:rPr lang="en-US" altLang="zh-CN" sz="26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600" dirty="0">
                <a:latin typeface="Times New Roman" panose="02020603050405020304" pitchFamily="18" charset="0"/>
                <a:ea typeface="宋体" panose="02010600030101010101" pitchFamily="2" charset="-122"/>
              </a:rPr>
              <a:t>阶比</a:t>
            </a:r>
            <a:r>
              <a:rPr lang="en-US" altLang="zh-CN" sz="26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600" dirty="0">
                <a:latin typeface="Times New Roman" panose="02020603050405020304" pitchFamily="18" charset="0"/>
                <a:ea typeface="宋体" panose="02010600030101010101" pitchFamily="2" charset="-122"/>
              </a:rPr>
              <a:t>阶公式精度更高</a:t>
            </a:r>
            <a:endParaRPr lang="zh-CN" altLang="en-US" sz="26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4CDF1F9-7EBC-4FC6-B3A0-5D842866B506}"/>
              </a:ext>
            </a:extLst>
          </p:cNvPr>
          <p:cNvSpPr/>
          <p:nvPr/>
        </p:nvSpPr>
        <p:spPr>
          <a:xfrm>
            <a:off x="4002324" y="5409258"/>
            <a:ext cx="418576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思考：是不是越高阶越好？</a:t>
            </a:r>
            <a:endParaRPr lang="zh-CN" altLang="en-US" sz="2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861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6B2CEC-43D3-4FC8-93FB-06D4EEB2B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3.3.4 </a:t>
            </a:r>
            <a:r>
              <a:rPr lang="zh-CN" altLang="en-US" dirty="0"/>
              <a:t>牛顿</a:t>
            </a:r>
            <a:r>
              <a:rPr lang="en-US" altLang="zh-CN" dirty="0"/>
              <a:t>-</a:t>
            </a:r>
            <a:r>
              <a:rPr lang="zh-CN" altLang="en-US" dirty="0"/>
              <a:t>柯斯特公式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47F69FE-0CD0-408E-B171-3CE2FF73FE9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723A46-88C2-4839-8797-EE907B0FC538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A4AE342-06BC-420B-A7AE-B4A1DC38692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牛顿</a:t>
            </a:r>
            <a:r>
              <a:rPr lang="en-US" altLang="zh-CN" dirty="0"/>
              <a:t>-</a:t>
            </a:r>
            <a:r>
              <a:rPr lang="zh-CN" altLang="en-US" dirty="0"/>
              <a:t>柯斯特公式系数：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44571A9-5106-4B6D-961A-DAF409D0A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24" y="1686508"/>
            <a:ext cx="6194181" cy="41760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B083398-3A89-4498-BA22-A27679AE59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0723" y="4926508"/>
            <a:ext cx="5150754" cy="936000"/>
          </a:xfrm>
          <a:prstGeom prst="rect">
            <a:avLst/>
          </a:prstGeom>
        </p:spPr>
      </p:pic>
      <p:grpSp>
        <p:nvGrpSpPr>
          <p:cNvPr id="18" name="组合 17">
            <a:extLst>
              <a:ext uri="{FF2B5EF4-FFF2-40B4-BE49-F238E27FC236}">
                <a16:creationId xmlns:a16="http://schemas.microsoft.com/office/drawing/2014/main" id="{4B6ACA6C-E9EC-4645-8038-FC5C68D3EE6B}"/>
              </a:ext>
            </a:extLst>
          </p:cNvPr>
          <p:cNvGrpSpPr/>
          <p:nvPr/>
        </p:nvGrpSpPr>
        <p:grpSpPr>
          <a:xfrm>
            <a:off x="7420264" y="1583962"/>
            <a:ext cx="3811905" cy="3095625"/>
            <a:chOff x="7420264" y="1608832"/>
            <a:chExt cx="3811905" cy="3095625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07B028F2-3774-497F-A4D2-5464C6FCCF70}"/>
                </a:ext>
              </a:extLst>
            </p:cNvPr>
            <p:cNvGrpSpPr/>
            <p:nvPr/>
          </p:nvGrpSpPr>
          <p:grpSpPr>
            <a:xfrm>
              <a:off x="7420264" y="1608832"/>
              <a:ext cx="3811905" cy="3095625"/>
              <a:chOff x="7420264" y="1608832"/>
              <a:chExt cx="3811905" cy="3095625"/>
            </a:xfrm>
          </p:grpSpPr>
          <p:pic>
            <p:nvPicPr>
              <p:cNvPr id="12" name="图片 11">
                <a:extLst>
                  <a:ext uri="{FF2B5EF4-FFF2-40B4-BE49-F238E27FC236}">
                    <a16:creationId xmlns:a16="http://schemas.microsoft.com/office/drawing/2014/main" id="{BDCFB44F-F1AD-43EA-96BB-E510973BDB8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420264" y="1608832"/>
                <a:ext cx="3811905" cy="3095625"/>
              </a:xfrm>
              <a:prstGeom prst="rect">
                <a:avLst/>
              </a:prstGeom>
            </p:spPr>
          </p:pic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87F233D2-E83C-40A4-878A-7C509F804826}"/>
                  </a:ext>
                </a:extLst>
              </p:cNvPr>
              <p:cNvSpPr/>
              <p:nvPr/>
            </p:nvSpPr>
            <p:spPr>
              <a:xfrm>
                <a:off x="9156658" y="1790073"/>
                <a:ext cx="18101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f(x)=1/(1+25x^2)</a:t>
                </a:r>
                <a:endParaRPr lang="zh-CN" altLang="en-US" dirty="0"/>
              </a:p>
            </p:txBody>
          </p:sp>
        </p:grp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1F5EDBFB-B5F7-48AE-A53D-16C817D4B8D6}"/>
                </a:ext>
              </a:extLst>
            </p:cNvPr>
            <p:cNvSpPr/>
            <p:nvPr/>
          </p:nvSpPr>
          <p:spPr>
            <a:xfrm>
              <a:off x="8720922" y="4062739"/>
              <a:ext cx="121058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龙格现象</a:t>
              </a:r>
              <a:endParaRPr lang="zh-CN" altLang="en-US" sz="20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C629F54D-89A3-4EE8-B5E7-EC3C1AEA4AFA}"/>
                </a:ext>
              </a:extLst>
            </p:cNvPr>
            <p:cNvCxnSpPr/>
            <p:nvPr/>
          </p:nvCxnSpPr>
          <p:spPr>
            <a:xfrm flipV="1">
              <a:off x="9982200" y="3394684"/>
              <a:ext cx="978489" cy="77290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9B5BDFB1-7BCA-4553-85C1-7F42B00DE4BC}"/>
                </a:ext>
              </a:extLst>
            </p:cNvPr>
            <p:cNvCxnSpPr/>
            <p:nvPr/>
          </p:nvCxnSpPr>
          <p:spPr>
            <a:xfrm flipH="1" flipV="1">
              <a:off x="7953598" y="3727694"/>
              <a:ext cx="852472" cy="33504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8604D143-3051-4553-B88C-96F52C1C5729}"/>
              </a:ext>
            </a:extLst>
          </p:cNvPr>
          <p:cNvSpPr/>
          <p:nvPr/>
        </p:nvSpPr>
        <p:spPr>
          <a:xfrm>
            <a:off x="3367568" y="6075510"/>
            <a:ext cx="618630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如果低阶公式无法满足精度要求怎么办？</a:t>
            </a:r>
            <a:endParaRPr lang="en-US" altLang="zh-CN" sz="26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2048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A45852-D188-4796-AF59-A76A4B508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3.3.4 </a:t>
            </a:r>
            <a:r>
              <a:rPr lang="zh-CN" altLang="en-US" dirty="0"/>
              <a:t>牛顿</a:t>
            </a:r>
            <a:r>
              <a:rPr lang="en-US" altLang="zh-CN" dirty="0"/>
              <a:t>-</a:t>
            </a:r>
            <a:r>
              <a:rPr lang="zh-CN" altLang="en-US" dirty="0"/>
              <a:t>柯斯特公式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6CEC148-A897-4B80-8853-D5B25E0352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723A46-88C2-4839-8797-EE907B0FC538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EC9C06A-661E-436A-9B05-C03E2882C04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复化求积法：</a:t>
            </a:r>
            <a:endParaRPr lang="en-US" altLang="zh-CN" dirty="0"/>
          </a:p>
          <a:p>
            <a:pPr lvl="1"/>
            <a:r>
              <a:rPr lang="zh-CN" altLang="en-US" dirty="0"/>
              <a:t>区间分为数个子区间</a:t>
            </a:r>
            <a:endParaRPr lang="en-US" altLang="zh-CN" dirty="0"/>
          </a:p>
          <a:p>
            <a:pPr lvl="1"/>
            <a:r>
              <a:rPr lang="zh-CN" altLang="en-US" dirty="0"/>
              <a:t>每个子区间上使用低阶求积公式</a:t>
            </a:r>
            <a:endParaRPr lang="en-US" altLang="zh-CN" dirty="0"/>
          </a:p>
          <a:p>
            <a:r>
              <a:rPr lang="zh-CN" altLang="en-US" dirty="0"/>
              <a:t>复化梯形求积公式：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复华辛普森求积公式：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C4995B4-B033-4453-870D-9BB43C624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2538" y="3170819"/>
            <a:ext cx="4405333" cy="576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0CC6985-0A04-4F5D-9042-B4C2F222B1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6526" y="4704194"/>
            <a:ext cx="5457356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8680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5E5AC6-DDF0-4AA4-AF17-23A0DBB41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3.3.5 python</a:t>
            </a:r>
            <a:r>
              <a:rPr lang="zh-CN" altLang="en-US"/>
              <a:t>数值积分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D79E255-E8A3-479B-A361-B2DC54E2536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723A46-88C2-4839-8797-EE907B0FC538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944BFAB-158A-44A7-9E91-20398F9FFFF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Scipy</a:t>
            </a:r>
            <a:r>
              <a:rPr lang="zh-CN" altLang="en-US" dirty="0"/>
              <a:t>中的</a:t>
            </a:r>
            <a:r>
              <a:rPr lang="en-US" altLang="zh-CN" dirty="0"/>
              <a:t>integrate</a:t>
            </a:r>
            <a:r>
              <a:rPr lang="zh-CN" altLang="en-US" dirty="0"/>
              <a:t>模块：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对于函数形式的数据：</a:t>
            </a:r>
            <a:endParaRPr lang="en-US" altLang="zh-CN" dirty="0"/>
          </a:p>
          <a:p>
            <a:pPr lvl="1"/>
            <a:r>
              <a:rPr lang="zh-CN" altLang="en-US" dirty="0"/>
              <a:t>一到三重积分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5604CE1-593C-45C7-9718-E961B1E0F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0062" y="1712241"/>
            <a:ext cx="3610285" cy="432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6C947D5-101B-4658-9595-678D180500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2379" y="3209999"/>
            <a:ext cx="6825650" cy="936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16B908C-35CF-45C7-899E-14909E5900AF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375119" y="3209999"/>
            <a:ext cx="4810125" cy="328612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3D3651C-D590-411D-A74B-B6CE5F4F28F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/>
          <a:stretch/>
        </p:blipFill>
        <p:spPr bwMode="auto">
          <a:xfrm>
            <a:off x="3832101" y="4145999"/>
            <a:ext cx="8136491" cy="432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536111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5E5AC6-DDF0-4AA4-AF17-23A0DBB41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3.3.5 python</a:t>
            </a:r>
            <a:r>
              <a:rPr lang="zh-CN" altLang="en-US"/>
              <a:t>数值积分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D79E255-E8A3-479B-A361-B2DC54E2536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723A46-88C2-4839-8797-EE907B0FC538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944BFAB-158A-44A7-9E91-20398F9FFFF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对于列表形式的数据：</a:t>
            </a:r>
            <a:endParaRPr lang="en-US" altLang="zh-CN" dirty="0"/>
          </a:p>
          <a:p>
            <a:pPr lvl="1"/>
            <a:r>
              <a:rPr lang="zh-CN" altLang="en-US" dirty="0"/>
              <a:t>一阶牛顿</a:t>
            </a:r>
            <a:r>
              <a:rPr lang="en-US" altLang="zh-CN" dirty="0"/>
              <a:t>-</a:t>
            </a:r>
            <a:r>
              <a:rPr lang="zh-CN" altLang="en-US" dirty="0"/>
              <a:t>科特斯公式：</a:t>
            </a:r>
            <a:r>
              <a:rPr lang="en-US" altLang="zh-CN" dirty="0" err="1"/>
              <a:t>trapz</a:t>
            </a:r>
            <a:r>
              <a:rPr lang="en-US" altLang="zh-CN" dirty="0"/>
              <a:t>(</a:t>
            </a:r>
            <a:r>
              <a:rPr lang="en-US" altLang="zh-CN" dirty="0" err="1"/>
              <a:t>y,x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二阶牛顿</a:t>
            </a:r>
            <a:r>
              <a:rPr lang="en-US" altLang="zh-CN" dirty="0"/>
              <a:t>-</a:t>
            </a:r>
            <a:r>
              <a:rPr lang="zh-CN" altLang="en-US" dirty="0"/>
              <a:t>科特斯公式：</a:t>
            </a:r>
            <a:r>
              <a:rPr lang="en-US" altLang="zh-CN" dirty="0" err="1"/>
              <a:t>simps</a:t>
            </a:r>
            <a:r>
              <a:rPr lang="en-US" altLang="zh-CN" dirty="0"/>
              <a:t>(</a:t>
            </a:r>
            <a:r>
              <a:rPr lang="en-US" altLang="zh-CN" dirty="0" err="1"/>
              <a:t>y,x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其他相关函数可以参考</a:t>
            </a:r>
            <a:r>
              <a:rPr lang="en-US" altLang="zh-CN" dirty="0" err="1"/>
              <a:t>scipy</a:t>
            </a:r>
            <a:r>
              <a:rPr lang="zh-CN" altLang="en-US" dirty="0"/>
              <a:t>网站：</a:t>
            </a:r>
            <a:endParaRPr lang="en-US" altLang="zh-CN" dirty="0"/>
          </a:p>
          <a:p>
            <a:pPr lvl="1"/>
            <a:r>
              <a:rPr lang="en-US" altLang="zh-CN" dirty="0">
                <a:hlinkClick r:id="rId2"/>
              </a:rPr>
              <a:t>https://docs.scipy.org/doc/scipy/reference/tutorial/integrate.html</a:t>
            </a:r>
            <a:endParaRPr lang="en-US" altLang="zh-CN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96FC369-815B-4FF8-93F1-EA4C2240E90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954890" y="2584694"/>
            <a:ext cx="4429125" cy="245745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75597D3-C40E-4B59-B7A2-A13FBFC984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3970" y="3597419"/>
            <a:ext cx="5936517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705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E04FCA9C-C0A6-49EB-9AF2-B2B2E5672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24" y="2084399"/>
            <a:ext cx="6086475" cy="347662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86F5345-F485-4348-9572-AA6284DC7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BAE78DD-B23B-4FDF-854D-71F3DB192B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723A46-88C2-4839-8797-EE907B0FC538}" type="slidenum">
              <a:rPr lang="zh-CN" altLang="en-US" smtClean="0"/>
              <a:t>2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54FFACA-D385-4ECC-B421-F003772480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3062" y="1898662"/>
            <a:ext cx="6067425" cy="3714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0FA29D0-40BC-4522-9E2C-8338C020DE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0647" y="2332401"/>
            <a:ext cx="4972254" cy="3778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590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6F5345-F485-4348-9572-AA6284DC7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BAE78DD-B23B-4FDF-854D-71F3DB192B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723A46-88C2-4839-8797-EE907B0FC538}" type="slidenum">
              <a:rPr lang="zh-CN" altLang="en-US" smtClean="0"/>
              <a:t>3</a:t>
            </a:fld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9385F47-CC98-4C78-8BFE-8C1AB0528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2930" y="2398956"/>
            <a:ext cx="5924550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824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F2F429-3ED3-4A3D-AA95-C8722E46C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第三章 数据处理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DE640AF-E162-4881-A11A-3E366F8631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723A46-88C2-4839-8797-EE907B0FC538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317E396-FBFF-4E13-B29F-7967B26877C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3.1 </a:t>
            </a:r>
            <a:r>
              <a:rPr lang="zh-CN" altLang="en-US" dirty="0"/>
              <a:t>插值算法</a:t>
            </a:r>
            <a:endParaRPr lang="en-US" altLang="zh-CN" dirty="0"/>
          </a:p>
          <a:p>
            <a:r>
              <a:rPr lang="en-US" altLang="zh-CN" dirty="0"/>
              <a:t>3.2 </a:t>
            </a:r>
            <a:r>
              <a:rPr lang="zh-CN" altLang="en-US" dirty="0"/>
              <a:t>数值微分</a:t>
            </a:r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3.3 </a:t>
            </a:r>
            <a:r>
              <a:rPr lang="zh-CN" altLang="en-US" dirty="0">
                <a:solidFill>
                  <a:srgbClr val="FF0000"/>
                </a:solidFill>
              </a:rPr>
              <a:t>数值积分</a:t>
            </a:r>
          </a:p>
        </p:txBody>
      </p:sp>
    </p:spTree>
    <p:extLst>
      <p:ext uri="{BB962C8B-B14F-4D97-AF65-F5344CB8AC3E}">
        <p14:creationId xmlns:p14="http://schemas.microsoft.com/office/powerpoint/2010/main" val="3319579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38C383-FE51-49A1-8D34-EB080ABA1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3.3.1 </a:t>
            </a:r>
            <a:r>
              <a:rPr lang="zh-CN" altLang="en-US" dirty="0"/>
              <a:t>定积分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CF72359-3227-4AF1-8355-93362314E45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723A46-88C2-4839-8797-EE907B0FC538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6901345-C7F8-4AAC-9849-0D1BFD48208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几何意义：</a:t>
            </a:r>
            <a:endParaRPr lang="en-US" altLang="zh-CN" dirty="0"/>
          </a:p>
          <a:p>
            <a:pPr lvl="1"/>
            <a:r>
              <a:rPr lang="zh-CN" altLang="en-US" dirty="0"/>
              <a:t>曲边梯形面积</a:t>
            </a:r>
            <a:endParaRPr lang="en-US" altLang="zh-CN" dirty="0"/>
          </a:p>
          <a:p>
            <a:r>
              <a:rPr lang="zh-CN" altLang="en-US" dirty="0"/>
              <a:t>数学定义：</a:t>
            </a:r>
            <a:endParaRPr lang="en-US" altLang="zh-CN" dirty="0"/>
          </a:p>
          <a:p>
            <a:pPr lvl="1"/>
            <a:r>
              <a:rPr lang="zh-CN" altLang="en-US" dirty="0"/>
              <a:t>黎曼和</a:t>
            </a:r>
            <a:r>
              <a:rPr lang="en-US" altLang="zh-CN" dirty="0"/>
              <a:t>/</a:t>
            </a:r>
            <a:r>
              <a:rPr lang="zh-CN" altLang="en-US" dirty="0"/>
              <a:t>积分和的极限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定积分计算：</a:t>
            </a:r>
            <a:endParaRPr lang="en-US" altLang="zh-CN" dirty="0"/>
          </a:p>
          <a:p>
            <a:pPr lvl="1"/>
            <a:r>
              <a:rPr lang="zh-CN" altLang="en-US" dirty="0"/>
              <a:t>牛顿</a:t>
            </a:r>
            <a:r>
              <a:rPr lang="en-US" altLang="zh-CN" dirty="0"/>
              <a:t>-</a:t>
            </a:r>
            <a:r>
              <a:rPr lang="zh-CN" altLang="en-US" dirty="0"/>
              <a:t>莱布尼兹公式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数值积分</a:t>
            </a:r>
            <a:endParaRPr lang="en-US" altLang="zh-CN" dirty="0"/>
          </a:p>
          <a:p>
            <a:pPr lvl="2"/>
            <a:r>
              <a:rPr lang="zh-CN" altLang="en-US" dirty="0"/>
              <a:t>黎曼和</a:t>
            </a:r>
            <a:endParaRPr lang="en-US" altLang="zh-CN" dirty="0"/>
          </a:p>
        </p:txBody>
      </p:sp>
      <p:pic>
        <p:nvPicPr>
          <p:cNvPr id="5" name="图片 4" descr="https://img-blog.csdnimg.cn/20181113185412817.png?x-oss-process=image/watermark,type_ZmFuZ3poZW5naGVpdGk,shadow_10,text_aHR0cHM6Ly9ibG9nLmNzZG4ubmV0L2NjbnRfMjAxMg==,size_16,color_FFFFFF,t_70">
            <a:extLst>
              <a:ext uri="{FF2B5EF4-FFF2-40B4-BE49-F238E27FC236}">
                <a16:creationId xmlns:a16="http://schemas.microsoft.com/office/drawing/2014/main" id="{4B1366B7-51D3-4C9F-8FF6-445FDDD07B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39"/>
          <a:stretch/>
        </p:blipFill>
        <p:spPr bwMode="auto">
          <a:xfrm>
            <a:off x="4594049" y="2483981"/>
            <a:ext cx="6428464" cy="371472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1F6F5350-0B0B-4554-AE21-9C2A4EAC048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7" t="10812" r="12116" b="12202"/>
          <a:stretch/>
        </p:blipFill>
        <p:spPr>
          <a:xfrm>
            <a:off x="7808281" y="1256198"/>
            <a:ext cx="3955774" cy="204746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0E15B31-701B-4153-A109-6684850E2C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7286" y="4764692"/>
            <a:ext cx="3032469" cy="5760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1425590-956C-436A-B522-663024BB4B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5832" y="3040238"/>
            <a:ext cx="1095375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901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AFF406-6BB5-4A08-90EB-D35A61F53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3.3.2 </a:t>
            </a:r>
            <a:r>
              <a:rPr lang="zh-CN" altLang="en-US" dirty="0"/>
              <a:t>黎曼和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97B0D37-FBF9-423C-92C9-B2045AC19A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723A46-88C2-4839-8797-EE907B0FC538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E06EEE7-3D41-4F6D-A530-86B6A802C59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注意：</a:t>
            </a:r>
            <a:endParaRPr lang="en-US" altLang="zh-CN" dirty="0"/>
          </a:p>
          <a:p>
            <a:pPr lvl="1"/>
            <a:r>
              <a:rPr lang="en-US" altLang="zh-CN" dirty="0"/>
              <a:t>1.</a:t>
            </a:r>
            <a:r>
              <a:rPr lang="zh-CN" altLang="en-US" dirty="0"/>
              <a:t>各区间的选择是任意的</a:t>
            </a:r>
            <a:endParaRPr lang="en-US" altLang="zh-CN" dirty="0"/>
          </a:p>
          <a:p>
            <a:pPr lvl="1"/>
            <a:r>
              <a:rPr lang="en-US" altLang="zh-CN" dirty="0"/>
              <a:t>2.</a:t>
            </a:r>
            <a:r>
              <a:rPr lang="zh-CN" altLang="en-US" dirty="0"/>
              <a:t>在各区间内点的选择也是任意的</a:t>
            </a:r>
          </a:p>
        </p:txBody>
      </p:sp>
      <p:pic>
        <p:nvPicPr>
          <p:cNvPr id="6" name="Picture 2" descr="https://img-blog.csdnimg.cn/20181113185413372.png?x-oss-process=image/watermark,type_ZmFuZ3poZW5naGVpdGk,shadow_10,text_aHR0cHM6Ly9ibG9nLmNzZG4ubmV0L2NjbnRfMjAxMg==,size_16,color_FFFFFF,t_70">
            <a:extLst>
              <a:ext uri="{FF2B5EF4-FFF2-40B4-BE49-F238E27FC236}">
                <a16:creationId xmlns:a16="http://schemas.microsoft.com/office/drawing/2014/main" id="{09370CFC-E440-4C04-A3F4-4D1166A7C8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690"/>
          <a:stretch/>
        </p:blipFill>
        <p:spPr bwMode="auto">
          <a:xfrm>
            <a:off x="500959" y="2550492"/>
            <a:ext cx="5616000" cy="2335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s://img-blog.csdnimg.cn/20181113185413336.gif">
            <a:extLst>
              <a:ext uri="{FF2B5EF4-FFF2-40B4-BE49-F238E27FC236}">
                <a16:creationId xmlns:a16="http://schemas.microsoft.com/office/drawing/2014/main" id="{1FB5D132-F72F-4BB0-A5F9-2C2235BEB694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959" y="5117812"/>
            <a:ext cx="5616000" cy="888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内容占位符 9">
            <a:extLst>
              <a:ext uri="{FF2B5EF4-FFF2-40B4-BE49-F238E27FC236}">
                <a16:creationId xmlns:a16="http://schemas.microsoft.com/office/drawing/2014/main" id="{E4B3091C-CBFF-47B8-A802-5FF22A96C7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226" y="2550492"/>
            <a:ext cx="5425920" cy="34560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AB4E0306-E430-4146-BBF3-3643C2159A1C}"/>
              </a:ext>
            </a:extLst>
          </p:cNvPr>
          <p:cNvSpPr txBox="1"/>
          <p:nvPr/>
        </p:nvSpPr>
        <p:spPr>
          <a:xfrm>
            <a:off x="3357229" y="6110128"/>
            <a:ext cx="551946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00" dirty="0">
                <a:solidFill>
                  <a:srgbClr val="FF0000"/>
                </a:solidFill>
              </a:rPr>
              <a:t>思考：点的选择是否会影响到结果？</a:t>
            </a:r>
          </a:p>
        </p:txBody>
      </p:sp>
    </p:spTree>
    <p:extLst>
      <p:ext uri="{BB962C8B-B14F-4D97-AF65-F5344CB8AC3E}">
        <p14:creationId xmlns:p14="http://schemas.microsoft.com/office/powerpoint/2010/main" val="3788245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AFF406-6BB5-4A08-90EB-D35A61F53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3.3.2 </a:t>
            </a:r>
            <a:r>
              <a:rPr lang="zh-CN" altLang="en-US" dirty="0"/>
              <a:t>黎曼和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97B0D37-FBF9-423C-92C9-B2045AC19A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723A46-88C2-4839-8797-EE907B0FC538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E06EEE7-3D41-4F6D-A530-86B6A802C59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以</a:t>
            </a:r>
            <a:r>
              <a:rPr lang="en-US" altLang="zh-CN" dirty="0"/>
              <a:t>f(x)=x</a:t>
            </a:r>
            <a:r>
              <a:rPr lang="en-US" altLang="zh-CN" baseline="30000" dirty="0"/>
              <a:t>2</a:t>
            </a:r>
            <a:r>
              <a:rPr lang="zh-CN" altLang="en-US" dirty="0"/>
              <a:t>在</a:t>
            </a:r>
            <a:r>
              <a:rPr lang="en-US" altLang="zh-CN" dirty="0"/>
              <a:t>[0,a]</a:t>
            </a:r>
            <a:r>
              <a:rPr lang="zh-CN" altLang="en-US" dirty="0"/>
              <a:t>上的积分为例：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Picture 6" descr="https://img-blog.csdnimg.cn/2018111318541359.png?x-oss-process=image/watermark,type_ZmFuZ3poZW5naGVpdGk,shadow_10,text_aHR0cHM6Ly9ibG9nLmNzZG4ubmV0L2NjbnRfMjAxMg==,size_16,color_FFFFFF,t_70">
            <a:extLst>
              <a:ext uri="{FF2B5EF4-FFF2-40B4-BE49-F238E27FC236}">
                <a16:creationId xmlns:a16="http://schemas.microsoft.com/office/drawing/2014/main" id="{9085BD31-B2DF-46DE-8366-281999BCD0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235686"/>
            <a:ext cx="9095081" cy="38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https://img-blog.csdnimg.cn/2018111318541366.png?x-oss-process=image/watermark,type_ZmFuZ3poZW5naGVpdGk,shadow_10,text_aHR0cHM6Ly9ibG9nLmNzZG4ubmV0L2NjbnRfMjAxMg==,size_16,color_FFFFFF,t_70">
            <a:extLst>
              <a:ext uri="{FF2B5EF4-FFF2-40B4-BE49-F238E27FC236}">
                <a16:creationId xmlns:a16="http://schemas.microsoft.com/office/drawing/2014/main" id="{7E0242E2-DB8C-40FC-A66B-32B4DA2F36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269" y="2235686"/>
            <a:ext cx="8598835" cy="38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img-blog.csdnimg.cn/20181113185413143.gif">
            <a:extLst>
              <a:ext uri="{FF2B5EF4-FFF2-40B4-BE49-F238E27FC236}">
                <a16:creationId xmlns:a16="http://schemas.microsoft.com/office/drawing/2014/main" id="{6E48BD18-B7FE-45BF-8060-8B0B79EF4B35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8161" y="2067236"/>
            <a:ext cx="6115050" cy="415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6248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BCE255-33AC-4448-982A-AECD4DA29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3.3.2 </a:t>
            </a:r>
            <a:r>
              <a:rPr lang="zh-CN" altLang="en-US" dirty="0"/>
              <a:t>黎曼和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8D6CD40-2600-4523-BEE8-4FCF368DD6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723A46-88C2-4839-8797-EE907B0FC538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091DBCA-C61C-4632-8260-A4645B0EB11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黎曼和的极限→定积分</a:t>
            </a:r>
            <a:endParaRPr lang="en-US" altLang="zh-CN" dirty="0"/>
          </a:p>
        </p:txBody>
      </p:sp>
      <p:pic>
        <p:nvPicPr>
          <p:cNvPr id="5" name="Picture 10" descr="https://img-blog.csdnimg.cn/20181113185413613.gif">
            <a:extLst>
              <a:ext uri="{FF2B5EF4-FFF2-40B4-BE49-F238E27FC236}">
                <a16:creationId xmlns:a16="http://schemas.microsoft.com/office/drawing/2014/main" id="{00364F58-1AD6-4872-89B1-9F4E97872D94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582" y="2224857"/>
            <a:ext cx="5996426" cy="34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4E630161-CF01-4F2B-A676-00A2EDA11615}"/>
              </a:ext>
            </a:extLst>
          </p:cNvPr>
          <p:cNvGrpSpPr>
            <a:grpSpLocks noChangeAspect="1"/>
          </p:cNvGrpSpPr>
          <p:nvPr/>
        </p:nvGrpSpPr>
        <p:grpSpPr>
          <a:xfrm>
            <a:off x="7498019" y="3484857"/>
            <a:ext cx="3675458" cy="936000"/>
            <a:chOff x="3440784" y="5910507"/>
            <a:chExt cx="2654421" cy="675981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FA8DBD2D-3461-4C20-916C-89AE42F3B7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85430" y="5938788"/>
              <a:ext cx="2009775" cy="647700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63AA4FE1-9A55-4FEC-96B8-F97E76B89BD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0959" b="1807"/>
            <a:stretch/>
          </p:blipFill>
          <p:spPr>
            <a:xfrm>
              <a:off x="3440784" y="5910507"/>
              <a:ext cx="979847" cy="617293"/>
            </a:xfrm>
            <a:prstGeom prst="rect">
              <a:avLst/>
            </a:prstGeom>
          </p:spPr>
        </p:pic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B7686C74-4516-4871-9103-232F539AD06C}"/>
              </a:ext>
            </a:extLst>
          </p:cNvPr>
          <p:cNvSpPr txBox="1"/>
          <p:nvPr/>
        </p:nvSpPr>
        <p:spPr>
          <a:xfrm>
            <a:off x="2918694" y="6005953"/>
            <a:ext cx="635302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00" dirty="0">
                <a:solidFill>
                  <a:srgbClr val="FF0000"/>
                </a:solidFill>
              </a:rPr>
              <a:t>需要逐步缩小最大区间长度</a:t>
            </a:r>
            <a:r>
              <a:rPr lang="en-US" altLang="zh-CN" sz="2600" dirty="0">
                <a:solidFill>
                  <a:srgbClr val="FF0000"/>
                </a:solidFill>
              </a:rPr>
              <a:t>λ</a:t>
            </a:r>
            <a:r>
              <a:rPr lang="zh-CN" altLang="en-US" sz="2600" dirty="0">
                <a:solidFill>
                  <a:srgbClr val="FF0000"/>
                </a:solidFill>
              </a:rPr>
              <a:t>直至结果收敛</a:t>
            </a:r>
          </a:p>
        </p:txBody>
      </p:sp>
    </p:spTree>
    <p:extLst>
      <p:ext uri="{BB962C8B-B14F-4D97-AF65-F5344CB8AC3E}">
        <p14:creationId xmlns:p14="http://schemas.microsoft.com/office/powerpoint/2010/main" val="895873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9E1418-3F05-4722-8C57-E816C955E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>3.3.3 </a:t>
            </a:r>
            <a:r>
              <a:rPr lang="zh-CN" altLang="en-US" sz="4000" dirty="0"/>
              <a:t>黎曼和的限制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4134B0C-F5C0-43D8-8A4D-26A3AC100EC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723A46-88C2-4839-8797-EE907B0FC538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7D7BC39-B2DA-4EB7-BC4D-2D744753BBA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原函数不能用初等函数表示：</a:t>
            </a:r>
            <a:endParaRPr lang="en-US" altLang="zh-CN" dirty="0"/>
          </a:p>
          <a:p>
            <a:pPr lvl="1"/>
            <a:r>
              <a:rPr lang="zh-CN" altLang="en-US" dirty="0"/>
              <a:t>可利用黎曼和求解</a:t>
            </a:r>
            <a:endParaRPr lang="en-US" altLang="zh-CN" dirty="0"/>
          </a:p>
          <a:p>
            <a:pPr lvl="1"/>
            <a:r>
              <a:rPr lang="zh-CN" altLang="en-US" dirty="0"/>
              <a:t>但速度太慢</a:t>
            </a:r>
            <a:endParaRPr lang="en-US" altLang="zh-CN" dirty="0"/>
          </a:p>
          <a:p>
            <a:pPr lvl="1"/>
            <a:r>
              <a:rPr lang="zh-CN" altLang="en-US" dirty="0"/>
              <a:t>对于畸形部分很难求解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62C8CF8-56AD-44CE-9EAF-797106483551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zh-CN" altLang="en-US" dirty="0"/>
              <a:t>工程上通过测量得到的列表形式的数据</a:t>
            </a:r>
            <a:endParaRPr lang="en-US" altLang="zh-CN" dirty="0"/>
          </a:p>
          <a:p>
            <a:pPr lvl="1"/>
            <a:r>
              <a:rPr lang="zh-CN" altLang="en-US" dirty="0"/>
              <a:t>无法直接使用黎曼和求解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3074" name="Picture 2" descr="https://pic2.zhimg.com/80/v2-14b9f5f5e3297ed2d33c377aa6ecac45_hd.jpg">
            <a:extLst>
              <a:ext uri="{FF2B5EF4-FFF2-40B4-BE49-F238E27FC236}">
                <a16:creationId xmlns:a16="http://schemas.microsoft.com/office/drawing/2014/main" id="{65923F51-EC22-4537-9C38-0AC372A777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52" r="12628" b="10654"/>
          <a:stretch/>
        </p:blipFill>
        <p:spPr bwMode="auto">
          <a:xfrm>
            <a:off x="1112828" y="2826440"/>
            <a:ext cx="4475793" cy="34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DB70C47-E577-4DD2-9559-8CCD32727E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8227" y="2826440"/>
            <a:ext cx="4540945" cy="345673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944034E-E8DD-4550-BF23-82C532C2FDD1}"/>
              </a:ext>
            </a:extLst>
          </p:cNvPr>
          <p:cNvSpPr txBox="1"/>
          <p:nvPr/>
        </p:nvSpPr>
        <p:spPr>
          <a:xfrm>
            <a:off x="3907310" y="2902998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y=x</a:t>
            </a:r>
            <a:r>
              <a:rPr lang="en-US" altLang="zh-CN" baseline="30000" dirty="0"/>
              <a:t>2</a:t>
            </a:r>
            <a:r>
              <a:rPr lang="en-US" altLang="zh-CN" dirty="0"/>
              <a:t>sin(10/x)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7153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ine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2180</TotalTime>
  <Words>505</Words>
  <Application>Microsoft Office PowerPoint</Application>
  <PresentationFormat>宽屏</PresentationFormat>
  <Paragraphs>113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等线</vt:lpstr>
      <vt:lpstr>宋体</vt:lpstr>
      <vt:lpstr>微软雅黑</vt:lpstr>
      <vt:lpstr>Arial</vt:lpstr>
      <vt:lpstr>Times New Roman</vt:lpstr>
      <vt:lpstr>Office 主题​​</vt:lpstr>
      <vt:lpstr>化工应用数学</vt:lpstr>
      <vt:lpstr>作业1</vt:lpstr>
      <vt:lpstr>作业2</vt:lpstr>
      <vt:lpstr>第三章 数据处理</vt:lpstr>
      <vt:lpstr>3.3.1 定积分</vt:lpstr>
      <vt:lpstr>3.3.2 黎曼和</vt:lpstr>
      <vt:lpstr>3.3.2 黎曼和</vt:lpstr>
      <vt:lpstr>3.3.2 黎曼和</vt:lpstr>
      <vt:lpstr>3.3.3 黎曼和的限制</vt:lpstr>
      <vt:lpstr>3.3.4 牛顿-柯斯特公式</vt:lpstr>
      <vt:lpstr>3.3.4 牛顿-柯斯特公式</vt:lpstr>
      <vt:lpstr>3.3.4 牛顿-柯斯特公式</vt:lpstr>
      <vt:lpstr>3.3.4 牛顿-柯斯特公式</vt:lpstr>
      <vt:lpstr>3.3.4 牛顿-柯斯特公式</vt:lpstr>
      <vt:lpstr>3.3.5 python数值积分</vt:lpstr>
      <vt:lpstr>3.3.5 python数值积分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Song Feifei</dc:creator>
  <cp:lastModifiedBy>Song Feifei</cp:lastModifiedBy>
  <cp:revision>513</cp:revision>
  <dcterms:created xsi:type="dcterms:W3CDTF">2019-07-31T09:59:25Z</dcterms:created>
  <dcterms:modified xsi:type="dcterms:W3CDTF">2019-09-18T08:00:17Z</dcterms:modified>
</cp:coreProperties>
</file>