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60EE7-10BD-471B-8055-FCB15A18145E}" type="datetimeFigureOut">
              <a:rPr lang="zh-CN" altLang="en-US" smtClean="0"/>
              <a:t>2019/9/13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8AABE-DEA4-44A7-B23C-7D3B2B268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86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接连接符 31"/>
          <p:cNvCxnSpPr/>
          <p:nvPr/>
        </p:nvCxnSpPr>
        <p:spPr>
          <a:xfrm>
            <a:off x="2165838" y="3171429"/>
            <a:ext cx="7860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BCBDE95B-961D-44DD-81B0-31BCE068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838" y="1945947"/>
            <a:ext cx="7860325" cy="953933"/>
          </a:xfrm>
        </p:spPr>
        <p:txBody>
          <a:bodyPr anchor="b">
            <a:normAutofit/>
          </a:bodyPr>
          <a:lstStyle>
            <a:lvl1pPr algn="ctr"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EB89C1DD-8977-4A6D-A539-6FFF542F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6407" y="3429000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756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26E8CEF-F190-482F-A76B-544DA1845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  <a:noFill/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4A4912-06E1-4C7D-A317-F10D83D1AA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1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35E9D-CCBC-4597-84E7-F8CB5CE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838C3F-9AFE-4822-84AF-639F5A5C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50C06-5491-4FDA-A956-7D5720DA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858B58C-9239-4B4A-90A1-81B5E8CB8A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6" y="1098550"/>
            <a:ext cx="5361598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内容占位符 6">
            <a:extLst>
              <a:ext uri="{FF2B5EF4-FFF2-40B4-BE49-F238E27FC236}">
                <a16:creationId xmlns:a16="http://schemas.microsoft.com/office/drawing/2014/main" id="{310F3DF8-D3ED-4A78-80EB-4FE00FC877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4412" y="1098062"/>
            <a:ext cx="5426075" cy="52582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B270A9-B03F-4FA7-BECD-C4FACFC5B9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3" y="92700"/>
            <a:ext cx="2179895" cy="93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B7DA9D5-AAFC-462B-806C-DB8E54228C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36" y="5717388"/>
            <a:ext cx="1068454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8" name="AutoShape 9690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856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1" name="Rectangle 9692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solidFill>
            <a:srgbClr val="11364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892" name="Rectangle 9693"/>
          <p:cNvSpPr>
            <a:spLocks noChangeArrowheads="1"/>
          </p:cNvSpPr>
          <p:nvPr/>
        </p:nvSpPr>
        <p:spPr bwMode="auto">
          <a:xfrm>
            <a:off x="-1589" y="1"/>
            <a:ext cx="12187331" cy="685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3" name="Freeform 9694"/>
          <p:cNvSpPr>
            <a:spLocks/>
          </p:cNvSpPr>
          <p:nvPr/>
        </p:nvSpPr>
        <p:spPr bwMode="auto">
          <a:xfrm>
            <a:off x="3849716" y="5213368"/>
            <a:ext cx="4483134" cy="509589"/>
          </a:xfrm>
          <a:custGeom>
            <a:avLst/>
            <a:gdLst>
              <a:gd name="T0" fmla="*/ 2221 w 2354"/>
              <a:gd name="T1" fmla="*/ 0 h 268"/>
              <a:gd name="T2" fmla="*/ 133 w 2354"/>
              <a:gd name="T3" fmla="*/ 0 h 268"/>
              <a:gd name="T4" fmla="*/ 0 w 2354"/>
              <a:gd name="T5" fmla="*/ 134 h 268"/>
              <a:gd name="T6" fmla="*/ 133 w 2354"/>
              <a:gd name="T7" fmla="*/ 268 h 268"/>
              <a:gd name="T8" fmla="*/ 2221 w 2354"/>
              <a:gd name="T9" fmla="*/ 268 h 268"/>
              <a:gd name="T10" fmla="*/ 2354 w 2354"/>
              <a:gd name="T11" fmla="*/ 134 h 268"/>
              <a:gd name="T12" fmla="*/ 2221 w 2354"/>
              <a:gd name="T1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4" h="268">
                <a:moveTo>
                  <a:pt x="2221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60"/>
                  <a:pt x="0" y="134"/>
                </a:cubicBezTo>
                <a:cubicBezTo>
                  <a:pt x="0" y="208"/>
                  <a:pt x="60" y="268"/>
                  <a:pt x="133" y="268"/>
                </a:cubicBezTo>
                <a:cubicBezTo>
                  <a:pt x="2221" y="268"/>
                  <a:pt x="2221" y="268"/>
                  <a:pt x="2221" y="268"/>
                </a:cubicBezTo>
                <a:cubicBezTo>
                  <a:pt x="2294" y="268"/>
                  <a:pt x="2354" y="208"/>
                  <a:pt x="2354" y="134"/>
                </a:cubicBezTo>
                <a:cubicBezTo>
                  <a:pt x="2354" y="60"/>
                  <a:pt x="2294" y="0"/>
                  <a:pt x="2221" y="0"/>
                </a:cubicBezTo>
              </a:path>
            </a:pathLst>
          </a:custGeom>
          <a:solidFill>
            <a:srgbClr val="4B657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894" name="Freeform 9695"/>
          <p:cNvSpPr>
            <a:spLocks/>
          </p:cNvSpPr>
          <p:nvPr/>
        </p:nvSpPr>
        <p:spPr bwMode="auto">
          <a:xfrm>
            <a:off x="2917846" y="4169013"/>
            <a:ext cx="6348461" cy="1088806"/>
          </a:xfrm>
          <a:custGeom>
            <a:avLst/>
            <a:gdLst>
              <a:gd name="T0" fmla="*/ 3125 w 3334"/>
              <a:gd name="T1" fmla="*/ 416 h 416"/>
              <a:gd name="T2" fmla="*/ 209 w 3334"/>
              <a:gd name="T3" fmla="*/ 416 h 416"/>
              <a:gd name="T4" fmla="*/ 0 w 3334"/>
              <a:gd name="T5" fmla="*/ 208 h 416"/>
              <a:gd name="T6" fmla="*/ 209 w 3334"/>
              <a:gd name="T7" fmla="*/ 0 h 416"/>
              <a:gd name="T8" fmla="*/ 3125 w 3334"/>
              <a:gd name="T9" fmla="*/ 0 h 416"/>
              <a:gd name="T10" fmla="*/ 3334 w 3334"/>
              <a:gd name="T11" fmla="*/ 208 h 416"/>
              <a:gd name="T12" fmla="*/ 3125 w 3334"/>
              <a:gd name="T13" fmla="*/ 416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34" h="416">
                <a:moveTo>
                  <a:pt x="3125" y="416"/>
                </a:moveTo>
                <a:cubicBezTo>
                  <a:pt x="209" y="416"/>
                  <a:pt x="209" y="416"/>
                  <a:pt x="209" y="416"/>
                </a:cubicBezTo>
                <a:cubicBezTo>
                  <a:pt x="94" y="416"/>
                  <a:pt x="0" y="322"/>
                  <a:pt x="0" y="208"/>
                </a:cubicBezTo>
                <a:cubicBezTo>
                  <a:pt x="0" y="94"/>
                  <a:pt x="94" y="0"/>
                  <a:pt x="209" y="0"/>
                </a:cubicBezTo>
                <a:cubicBezTo>
                  <a:pt x="3125" y="0"/>
                  <a:pt x="3125" y="0"/>
                  <a:pt x="3125" y="0"/>
                </a:cubicBezTo>
                <a:cubicBezTo>
                  <a:pt x="3240" y="0"/>
                  <a:pt x="3334" y="94"/>
                  <a:pt x="3334" y="208"/>
                </a:cubicBezTo>
                <a:cubicBezTo>
                  <a:pt x="3334" y="322"/>
                  <a:pt x="3240" y="416"/>
                  <a:pt x="3125" y="416"/>
                </a:cubicBezTo>
                <a:close/>
              </a:path>
            </a:pathLst>
          </a:custGeom>
          <a:solidFill>
            <a:srgbClr val="19A3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997354" y="1001600"/>
            <a:ext cx="4191032" cy="3200411"/>
            <a:chOff x="3997354" y="1250955"/>
            <a:chExt cx="4191032" cy="3200411"/>
          </a:xfrm>
        </p:grpSpPr>
        <p:sp>
          <p:nvSpPr>
            <p:cNvPr id="19895" name="Freeform 9696"/>
            <p:cNvSpPr>
              <a:spLocks/>
            </p:cNvSpPr>
            <p:nvPr/>
          </p:nvSpPr>
          <p:spPr bwMode="auto">
            <a:xfrm>
              <a:off x="6962827" y="1554169"/>
              <a:ext cx="911232" cy="852490"/>
            </a:xfrm>
            <a:custGeom>
              <a:avLst/>
              <a:gdLst>
                <a:gd name="T0" fmla="*/ 197 w 479"/>
                <a:gd name="T1" fmla="*/ 0 h 447"/>
                <a:gd name="T2" fmla="*/ 14 w 479"/>
                <a:gd name="T3" fmla="*/ 96 h 447"/>
                <a:gd name="T4" fmla="*/ 6 w 479"/>
                <a:gd name="T5" fmla="*/ 123 h 447"/>
                <a:gd name="T6" fmla="*/ 165 w 479"/>
                <a:gd name="T7" fmla="*/ 426 h 447"/>
                <a:gd name="T8" fmla="*/ 230 w 479"/>
                <a:gd name="T9" fmla="*/ 447 h 447"/>
                <a:gd name="T10" fmla="*/ 465 w 479"/>
                <a:gd name="T11" fmla="*/ 323 h 447"/>
                <a:gd name="T12" fmla="*/ 474 w 479"/>
                <a:gd name="T13" fmla="*/ 295 h 447"/>
                <a:gd name="T14" fmla="*/ 338 w 479"/>
                <a:gd name="T15" fmla="*/ 37 h 447"/>
                <a:gd name="T16" fmla="*/ 197 w 479"/>
                <a:gd name="T17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9" h="447">
                  <a:moveTo>
                    <a:pt x="197" y="0"/>
                  </a:moveTo>
                  <a:cubicBezTo>
                    <a:pt x="14" y="96"/>
                    <a:pt x="14" y="96"/>
                    <a:pt x="14" y="96"/>
                  </a:cubicBezTo>
                  <a:cubicBezTo>
                    <a:pt x="4" y="101"/>
                    <a:pt x="0" y="114"/>
                    <a:pt x="6" y="123"/>
                  </a:cubicBezTo>
                  <a:cubicBezTo>
                    <a:pt x="165" y="426"/>
                    <a:pt x="165" y="426"/>
                    <a:pt x="165" y="426"/>
                  </a:cubicBezTo>
                  <a:cubicBezTo>
                    <a:pt x="230" y="447"/>
                    <a:pt x="230" y="447"/>
                    <a:pt x="230" y="447"/>
                  </a:cubicBezTo>
                  <a:cubicBezTo>
                    <a:pt x="465" y="323"/>
                    <a:pt x="465" y="323"/>
                    <a:pt x="465" y="323"/>
                  </a:cubicBezTo>
                  <a:cubicBezTo>
                    <a:pt x="475" y="317"/>
                    <a:pt x="479" y="305"/>
                    <a:pt x="474" y="295"/>
                  </a:cubicBezTo>
                  <a:cubicBezTo>
                    <a:pt x="338" y="37"/>
                    <a:pt x="338" y="37"/>
                    <a:pt x="338" y="37"/>
                  </a:cubicBezTo>
                  <a:lnTo>
                    <a:pt x="197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6" name="Freeform 9697"/>
            <p:cNvSpPr>
              <a:spLocks/>
            </p:cNvSpPr>
            <p:nvPr/>
          </p:nvSpPr>
          <p:spPr bwMode="auto">
            <a:xfrm>
              <a:off x="7235879" y="1554169"/>
              <a:ext cx="638180" cy="744540"/>
            </a:xfrm>
            <a:custGeom>
              <a:avLst/>
              <a:gdLst>
                <a:gd name="T0" fmla="*/ 53 w 335"/>
                <a:gd name="T1" fmla="*/ 0 h 391"/>
                <a:gd name="T2" fmla="*/ 0 w 335"/>
                <a:gd name="T3" fmla="*/ 28 h 391"/>
                <a:gd name="T4" fmla="*/ 191 w 335"/>
                <a:gd name="T5" fmla="*/ 391 h 391"/>
                <a:gd name="T6" fmla="*/ 321 w 335"/>
                <a:gd name="T7" fmla="*/ 323 h 391"/>
                <a:gd name="T8" fmla="*/ 330 w 335"/>
                <a:gd name="T9" fmla="*/ 295 h 391"/>
                <a:gd name="T10" fmla="*/ 194 w 335"/>
                <a:gd name="T11" fmla="*/ 37 h 391"/>
                <a:gd name="T12" fmla="*/ 53 w 335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5" h="391">
                  <a:moveTo>
                    <a:pt x="53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321" y="323"/>
                    <a:pt x="321" y="323"/>
                    <a:pt x="321" y="323"/>
                  </a:cubicBezTo>
                  <a:cubicBezTo>
                    <a:pt x="331" y="317"/>
                    <a:pt x="335" y="305"/>
                    <a:pt x="330" y="295"/>
                  </a:cubicBezTo>
                  <a:cubicBezTo>
                    <a:pt x="194" y="37"/>
                    <a:pt x="194" y="37"/>
                    <a:pt x="194" y="37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7" name="Freeform 9698"/>
            <p:cNvSpPr>
              <a:spLocks/>
            </p:cNvSpPr>
            <p:nvPr/>
          </p:nvSpPr>
          <p:spPr bwMode="auto">
            <a:xfrm>
              <a:off x="7053315" y="1704982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8" name="Freeform 9699"/>
            <p:cNvSpPr>
              <a:spLocks/>
            </p:cNvSpPr>
            <p:nvPr/>
          </p:nvSpPr>
          <p:spPr bwMode="auto">
            <a:xfrm>
              <a:off x="7081890" y="1760544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9" name="Freeform 9700"/>
            <p:cNvSpPr>
              <a:spLocks/>
            </p:cNvSpPr>
            <p:nvPr/>
          </p:nvSpPr>
          <p:spPr bwMode="auto">
            <a:xfrm>
              <a:off x="7110466" y="1812932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0" name="Freeform 9701"/>
            <p:cNvSpPr>
              <a:spLocks/>
            </p:cNvSpPr>
            <p:nvPr/>
          </p:nvSpPr>
          <p:spPr bwMode="auto">
            <a:xfrm>
              <a:off x="7139041" y="1868495"/>
              <a:ext cx="227014" cy="141288"/>
            </a:xfrm>
            <a:custGeom>
              <a:avLst/>
              <a:gdLst>
                <a:gd name="T0" fmla="*/ 143 w 143"/>
                <a:gd name="T1" fmla="*/ 19 h 89"/>
                <a:gd name="T2" fmla="*/ 11 w 143"/>
                <a:gd name="T3" fmla="*/ 89 h 89"/>
                <a:gd name="T4" fmla="*/ 0 w 143"/>
                <a:gd name="T5" fmla="*/ 69 h 89"/>
                <a:gd name="T6" fmla="*/ 132 w 143"/>
                <a:gd name="T7" fmla="*/ 0 h 89"/>
                <a:gd name="T8" fmla="*/ 143 w 143"/>
                <a:gd name="T9" fmla="*/ 1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19"/>
                  </a:moveTo>
                  <a:lnTo>
                    <a:pt x="11" y="89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1" name="Freeform 9702"/>
            <p:cNvSpPr>
              <a:spLocks/>
            </p:cNvSpPr>
            <p:nvPr/>
          </p:nvSpPr>
          <p:spPr bwMode="auto">
            <a:xfrm>
              <a:off x="7167616" y="1922470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2" name="Freeform 9703"/>
            <p:cNvSpPr>
              <a:spLocks/>
            </p:cNvSpPr>
            <p:nvPr/>
          </p:nvSpPr>
          <p:spPr bwMode="auto">
            <a:xfrm>
              <a:off x="7196191" y="197803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3" name="Freeform 9704"/>
            <p:cNvSpPr>
              <a:spLocks/>
            </p:cNvSpPr>
            <p:nvPr/>
          </p:nvSpPr>
          <p:spPr bwMode="auto">
            <a:xfrm>
              <a:off x="7226354" y="2035183"/>
              <a:ext cx="227014" cy="139700"/>
            </a:xfrm>
            <a:custGeom>
              <a:avLst/>
              <a:gdLst>
                <a:gd name="T0" fmla="*/ 143 w 143"/>
                <a:gd name="T1" fmla="*/ 19 h 88"/>
                <a:gd name="T2" fmla="*/ 11 w 143"/>
                <a:gd name="T3" fmla="*/ 88 h 88"/>
                <a:gd name="T4" fmla="*/ 0 w 143"/>
                <a:gd name="T5" fmla="*/ 68 h 88"/>
                <a:gd name="T6" fmla="*/ 132 w 143"/>
                <a:gd name="T7" fmla="*/ 0 h 88"/>
                <a:gd name="T8" fmla="*/ 143 w 143"/>
                <a:gd name="T9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19"/>
                  </a:moveTo>
                  <a:lnTo>
                    <a:pt x="11" y="88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19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4" name="Freeform 9705"/>
            <p:cNvSpPr>
              <a:spLocks/>
            </p:cNvSpPr>
            <p:nvPr/>
          </p:nvSpPr>
          <p:spPr bwMode="auto">
            <a:xfrm>
              <a:off x="7253342" y="2085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5" name="Freeform 9706"/>
            <p:cNvSpPr>
              <a:spLocks/>
            </p:cNvSpPr>
            <p:nvPr/>
          </p:nvSpPr>
          <p:spPr bwMode="auto">
            <a:xfrm>
              <a:off x="7281917" y="2139958"/>
              <a:ext cx="227014" cy="139700"/>
            </a:xfrm>
            <a:custGeom>
              <a:avLst/>
              <a:gdLst>
                <a:gd name="T0" fmla="*/ 143 w 143"/>
                <a:gd name="T1" fmla="*/ 20 h 88"/>
                <a:gd name="T2" fmla="*/ 11 w 143"/>
                <a:gd name="T3" fmla="*/ 88 h 88"/>
                <a:gd name="T4" fmla="*/ 0 w 143"/>
                <a:gd name="T5" fmla="*/ 69 h 88"/>
                <a:gd name="T6" fmla="*/ 132 w 143"/>
                <a:gd name="T7" fmla="*/ 0 h 88"/>
                <a:gd name="T8" fmla="*/ 143 w 143"/>
                <a:gd name="T9" fmla="*/ 2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8">
                  <a:moveTo>
                    <a:pt x="143" y="20"/>
                  </a:moveTo>
                  <a:lnTo>
                    <a:pt x="11" y="88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6" name="Freeform 9707"/>
            <p:cNvSpPr>
              <a:spLocks/>
            </p:cNvSpPr>
            <p:nvPr/>
          </p:nvSpPr>
          <p:spPr bwMode="auto">
            <a:xfrm>
              <a:off x="7308905" y="2190758"/>
              <a:ext cx="227014" cy="141288"/>
            </a:xfrm>
            <a:custGeom>
              <a:avLst/>
              <a:gdLst>
                <a:gd name="T0" fmla="*/ 143 w 143"/>
                <a:gd name="T1" fmla="*/ 20 h 89"/>
                <a:gd name="T2" fmla="*/ 11 w 143"/>
                <a:gd name="T3" fmla="*/ 89 h 89"/>
                <a:gd name="T4" fmla="*/ 0 w 143"/>
                <a:gd name="T5" fmla="*/ 68 h 89"/>
                <a:gd name="T6" fmla="*/ 132 w 143"/>
                <a:gd name="T7" fmla="*/ 0 h 89"/>
                <a:gd name="T8" fmla="*/ 143 w 143"/>
                <a:gd name="T9" fmla="*/ 2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89">
                  <a:moveTo>
                    <a:pt x="143" y="20"/>
                  </a:moveTo>
                  <a:lnTo>
                    <a:pt x="11" y="89"/>
                  </a:lnTo>
                  <a:lnTo>
                    <a:pt x="0" y="68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7" name="Freeform 9708"/>
            <p:cNvSpPr>
              <a:spLocks/>
            </p:cNvSpPr>
            <p:nvPr/>
          </p:nvSpPr>
          <p:spPr bwMode="auto">
            <a:xfrm>
              <a:off x="7300967" y="1598619"/>
              <a:ext cx="188914" cy="122238"/>
            </a:xfrm>
            <a:custGeom>
              <a:avLst/>
              <a:gdLst>
                <a:gd name="T0" fmla="*/ 119 w 119"/>
                <a:gd name="T1" fmla="*/ 20 h 77"/>
                <a:gd name="T2" fmla="*/ 11 w 119"/>
                <a:gd name="T3" fmla="*/ 77 h 77"/>
                <a:gd name="T4" fmla="*/ 0 w 119"/>
                <a:gd name="T5" fmla="*/ 56 h 77"/>
                <a:gd name="T6" fmla="*/ 108 w 119"/>
                <a:gd name="T7" fmla="*/ 0 h 77"/>
                <a:gd name="T8" fmla="*/ 119 w 119"/>
                <a:gd name="T9" fmla="*/ 2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77">
                  <a:moveTo>
                    <a:pt x="119" y="20"/>
                  </a:moveTo>
                  <a:lnTo>
                    <a:pt x="11" y="77"/>
                  </a:lnTo>
                  <a:lnTo>
                    <a:pt x="0" y="56"/>
                  </a:lnTo>
                  <a:lnTo>
                    <a:pt x="108" y="0"/>
                  </a:lnTo>
                  <a:lnTo>
                    <a:pt x="119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8" name="Freeform 9709"/>
            <p:cNvSpPr>
              <a:spLocks/>
            </p:cNvSpPr>
            <p:nvPr/>
          </p:nvSpPr>
          <p:spPr bwMode="auto">
            <a:xfrm>
              <a:off x="7331130" y="1631956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09" name="Freeform 9710"/>
            <p:cNvSpPr>
              <a:spLocks/>
            </p:cNvSpPr>
            <p:nvPr/>
          </p:nvSpPr>
          <p:spPr bwMode="auto">
            <a:xfrm>
              <a:off x="7359705" y="1687519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0" name="Freeform 9711"/>
            <p:cNvSpPr>
              <a:spLocks/>
            </p:cNvSpPr>
            <p:nvPr/>
          </p:nvSpPr>
          <p:spPr bwMode="auto">
            <a:xfrm>
              <a:off x="7388280" y="1741494"/>
              <a:ext cx="225427" cy="142875"/>
            </a:xfrm>
            <a:custGeom>
              <a:avLst/>
              <a:gdLst>
                <a:gd name="T0" fmla="*/ 142 w 142"/>
                <a:gd name="T1" fmla="*/ 20 h 90"/>
                <a:gd name="T2" fmla="*/ 10 w 142"/>
                <a:gd name="T3" fmla="*/ 90 h 90"/>
                <a:gd name="T4" fmla="*/ 0 w 142"/>
                <a:gd name="T5" fmla="*/ 69 h 90"/>
                <a:gd name="T6" fmla="*/ 132 w 142"/>
                <a:gd name="T7" fmla="*/ 0 h 90"/>
                <a:gd name="T8" fmla="*/ 142 w 142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2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1" name="Freeform 9712"/>
            <p:cNvSpPr>
              <a:spLocks/>
            </p:cNvSpPr>
            <p:nvPr/>
          </p:nvSpPr>
          <p:spPr bwMode="auto">
            <a:xfrm>
              <a:off x="7416855" y="1793882"/>
              <a:ext cx="225427" cy="142875"/>
            </a:xfrm>
            <a:custGeom>
              <a:avLst/>
              <a:gdLst>
                <a:gd name="T0" fmla="*/ 142 w 142"/>
                <a:gd name="T1" fmla="*/ 21 h 90"/>
                <a:gd name="T2" fmla="*/ 10 w 142"/>
                <a:gd name="T3" fmla="*/ 90 h 90"/>
                <a:gd name="T4" fmla="*/ 0 w 142"/>
                <a:gd name="T5" fmla="*/ 70 h 90"/>
                <a:gd name="T6" fmla="*/ 132 w 142"/>
                <a:gd name="T7" fmla="*/ 0 h 90"/>
                <a:gd name="T8" fmla="*/ 142 w 142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90">
                  <a:moveTo>
                    <a:pt x="142" y="21"/>
                  </a:moveTo>
                  <a:lnTo>
                    <a:pt x="10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2" name="Freeform 9713"/>
            <p:cNvSpPr>
              <a:spLocks/>
            </p:cNvSpPr>
            <p:nvPr/>
          </p:nvSpPr>
          <p:spPr bwMode="auto">
            <a:xfrm>
              <a:off x="7445431" y="184944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3" name="Freeform 9714"/>
            <p:cNvSpPr>
              <a:spLocks/>
            </p:cNvSpPr>
            <p:nvPr/>
          </p:nvSpPr>
          <p:spPr bwMode="auto">
            <a:xfrm>
              <a:off x="7474006" y="1906595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4" name="Freeform 9715"/>
            <p:cNvSpPr>
              <a:spLocks/>
            </p:cNvSpPr>
            <p:nvPr/>
          </p:nvSpPr>
          <p:spPr bwMode="auto">
            <a:xfrm>
              <a:off x="7502581" y="1958983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1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1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5" name="Freeform 9716"/>
            <p:cNvSpPr>
              <a:spLocks/>
            </p:cNvSpPr>
            <p:nvPr/>
          </p:nvSpPr>
          <p:spPr bwMode="auto">
            <a:xfrm>
              <a:off x="7529569" y="2011370"/>
              <a:ext cx="227014" cy="142875"/>
            </a:xfrm>
            <a:custGeom>
              <a:avLst/>
              <a:gdLst>
                <a:gd name="T0" fmla="*/ 143 w 143"/>
                <a:gd name="T1" fmla="*/ 21 h 90"/>
                <a:gd name="T2" fmla="*/ 11 w 143"/>
                <a:gd name="T3" fmla="*/ 90 h 90"/>
                <a:gd name="T4" fmla="*/ 0 w 143"/>
                <a:gd name="T5" fmla="*/ 70 h 90"/>
                <a:gd name="T6" fmla="*/ 132 w 143"/>
                <a:gd name="T7" fmla="*/ 0 h 90"/>
                <a:gd name="T8" fmla="*/ 143 w 143"/>
                <a:gd name="T9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1"/>
                  </a:moveTo>
                  <a:lnTo>
                    <a:pt x="11" y="90"/>
                  </a:lnTo>
                  <a:lnTo>
                    <a:pt x="0" y="70"/>
                  </a:lnTo>
                  <a:lnTo>
                    <a:pt x="132" y="0"/>
                  </a:lnTo>
                  <a:lnTo>
                    <a:pt x="143" y="2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6" name="Freeform 9717"/>
            <p:cNvSpPr>
              <a:spLocks/>
            </p:cNvSpPr>
            <p:nvPr/>
          </p:nvSpPr>
          <p:spPr bwMode="auto">
            <a:xfrm>
              <a:off x="7558144" y="2063758"/>
              <a:ext cx="227014" cy="142875"/>
            </a:xfrm>
            <a:custGeom>
              <a:avLst/>
              <a:gdLst>
                <a:gd name="T0" fmla="*/ 143 w 143"/>
                <a:gd name="T1" fmla="*/ 20 h 90"/>
                <a:gd name="T2" fmla="*/ 10 w 143"/>
                <a:gd name="T3" fmla="*/ 90 h 90"/>
                <a:gd name="T4" fmla="*/ 0 w 143"/>
                <a:gd name="T5" fmla="*/ 69 h 90"/>
                <a:gd name="T6" fmla="*/ 132 w 143"/>
                <a:gd name="T7" fmla="*/ 0 h 90"/>
                <a:gd name="T8" fmla="*/ 143 w 143"/>
                <a:gd name="T9" fmla="*/ 2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90">
                  <a:moveTo>
                    <a:pt x="143" y="20"/>
                  </a:moveTo>
                  <a:lnTo>
                    <a:pt x="10" y="90"/>
                  </a:lnTo>
                  <a:lnTo>
                    <a:pt x="0" y="69"/>
                  </a:lnTo>
                  <a:lnTo>
                    <a:pt x="132" y="0"/>
                  </a:lnTo>
                  <a:lnTo>
                    <a:pt x="143" y="2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7" name="Freeform 9718"/>
            <p:cNvSpPr>
              <a:spLocks/>
            </p:cNvSpPr>
            <p:nvPr/>
          </p:nvSpPr>
          <p:spPr bwMode="auto">
            <a:xfrm>
              <a:off x="7389868" y="1606556"/>
              <a:ext cx="215902" cy="153988"/>
            </a:xfrm>
            <a:custGeom>
              <a:avLst/>
              <a:gdLst>
                <a:gd name="T0" fmla="*/ 0 w 113"/>
                <a:gd name="T1" fmla="*/ 0 h 81"/>
                <a:gd name="T2" fmla="*/ 23 w 113"/>
                <a:gd name="T3" fmla="*/ 50 h 81"/>
                <a:gd name="T4" fmla="*/ 60 w 113"/>
                <a:gd name="T5" fmla="*/ 60 h 81"/>
                <a:gd name="T6" fmla="*/ 113 w 113"/>
                <a:gd name="T7" fmla="*/ 10 h 81"/>
                <a:gd name="T8" fmla="*/ 0 w 113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1">
                  <a:moveTo>
                    <a:pt x="0" y="0"/>
                  </a:moveTo>
                  <a:cubicBezTo>
                    <a:pt x="23" y="50"/>
                    <a:pt x="23" y="50"/>
                    <a:pt x="23" y="50"/>
                  </a:cubicBezTo>
                  <a:cubicBezTo>
                    <a:pt x="23" y="50"/>
                    <a:pt x="31" y="81"/>
                    <a:pt x="60" y="60"/>
                  </a:cubicBezTo>
                  <a:cubicBezTo>
                    <a:pt x="113" y="10"/>
                    <a:pt x="113" y="10"/>
                    <a:pt x="113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8" name="Freeform 9719"/>
            <p:cNvSpPr>
              <a:spLocks/>
            </p:cNvSpPr>
            <p:nvPr/>
          </p:nvSpPr>
          <p:spPr bwMode="auto">
            <a:xfrm>
              <a:off x="7337480" y="1554169"/>
              <a:ext cx="268290" cy="192088"/>
            </a:xfrm>
            <a:custGeom>
              <a:avLst/>
              <a:gdLst>
                <a:gd name="T0" fmla="*/ 0 w 141"/>
                <a:gd name="T1" fmla="*/ 0 h 101"/>
                <a:gd name="T2" fmla="*/ 22 w 141"/>
                <a:gd name="T3" fmla="*/ 65 h 101"/>
                <a:gd name="T4" fmla="*/ 68 w 141"/>
                <a:gd name="T5" fmla="*/ 81 h 101"/>
                <a:gd name="T6" fmla="*/ 141 w 141"/>
                <a:gd name="T7" fmla="*/ 37 h 101"/>
                <a:gd name="T8" fmla="*/ 0 w 141"/>
                <a:gd name="T9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01">
                  <a:moveTo>
                    <a:pt x="0" y="0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5"/>
                    <a:pt x="31" y="101"/>
                    <a:pt x="68" y="81"/>
                  </a:cubicBezTo>
                  <a:cubicBezTo>
                    <a:pt x="141" y="37"/>
                    <a:pt x="141" y="37"/>
                    <a:pt x="141" y="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19" name="Freeform 9720"/>
            <p:cNvSpPr>
              <a:spLocks/>
            </p:cNvSpPr>
            <p:nvPr/>
          </p:nvSpPr>
          <p:spPr bwMode="auto">
            <a:xfrm>
              <a:off x="7342242" y="2314584"/>
              <a:ext cx="57150" cy="92075"/>
            </a:xfrm>
            <a:custGeom>
              <a:avLst/>
              <a:gdLst>
                <a:gd name="T0" fmla="*/ 1 w 30"/>
                <a:gd name="T1" fmla="*/ 11 h 48"/>
                <a:gd name="T2" fmla="*/ 25 w 30"/>
                <a:gd name="T3" fmla="*/ 14 h 48"/>
                <a:gd name="T4" fmla="*/ 30 w 30"/>
                <a:gd name="T5" fmla="*/ 48 h 48"/>
                <a:gd name="T6" fmla="*/ 0 w 30"/>
                <a:gd name="T7" fmla="*/ 26 h 48"/>
                <a:gd name="T8" fmla="*/ 1 w 30"/>
                <a:gd name="T9" fmla="*/ 1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8">
                  <a:moveTo>
                    <a:pt x="1" y="11"/>
                  </a:moveTo>
                  <a:cubicBezTo>
                    <a:pt x="1" y="11"/>
                    <a:pt x="21" y="0"/>
                    <a:pt x="25" y="1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1" y="1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0" name="Freeform 9721"/>
            <p:cNvSpPr>
              <a:spLocks/>
            </p:cNvSpPr>
            <p:nvPr/>
          </p:nvSpPr>
          <p:spPr bwMode="auto">
            <a:xfrm>
              <a:off x="7277154" y="2316171"/>
              <a:ext cx="122238" cy="90488"/>
            </a:xfrm>
            <a:custGeom>
              <a:avLst/>
              <a:gdLst>
                <a:gd name="T0" fmla="*/ 0 w 65"/>
                <a:gd name="T1" fmla="*/ 26 h 47"/>
                <a:gd name="T2" fmla="*/ 29 w 65"/>
                <a:gd name="T3" fmla="*/ 8 h 47"/>
                <a:gd name="T4" fmla="*/ 50 w 65"/>
                <a:gd name="T5" fmla="*/ 15 h 47"/>
                <a:gd name="T6" fmla="*/ 65 w 65"/>
                <a:gd name="T7" fmla="*/ 47 h 47"/>
                <a:gd name="T8" fmla="*/ 0 w 65"/>
                <a:gd name="T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7">
                  <a:moveTo>
                    <a:pt x="0" y="26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43" y="0"/>
                    <a:pt x="50" y="15"/>
                  </a:cubicBezTo>
                  <a:cubicBezTo>
                    <a:pt x="65" y="47"/>
                    <a:pt x="65" y="47"/>
                    <a:pt x="65" y="47"/>
                  </a:cubicBezTo>
                  <a:lnTo>
                    <a:pt x="0" y="26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1" name="Freeform 9722"/>
            <p:cNvSpPr>
              <a:spLocks/>
            </p:cNvSpPr>
            <p:nvPr/>
          </p:nvSpPr>
          <p:spPr bwMode="auto">
            <a:xfrm>
              <a:off x="4545046" y="2173296"/>
              <a:ext cx="3273450" cy="2278070"/>
            </a:xfrm>
            <a:custGeom>
              <a:avLst/>
              <a:gdLst>
                <a:gd name="T0" fmla="*/ 951 w 1719"/>
                <a:gd name="T1" fmla="*/ 0 h 1196"/>
                <a:gd name="T2" fmla="*/ 868 w 1719"/>
                <a:gd name="T3" fmla="*/ 176 h 1196"/>
                <a:gd name="T4" fmla="*/ 735 w 1719"/>
                <a:gd name="T5" fmla="*/ 0 h 1196"/>
                <a:gd name="T6" fmla="*/ 0 w 1719"/>
                <a:gd name="T7" fmla="*/ 0 h 1196"/>
                <a:gd name="T8" fmla="*/ 0 w 1719"/>
                <a:gd name="T9" fmla="*/ 1196 h 1196"/>
                <a:gd name="T10" fmla="*/ 1719 w 1719"/>
                <a:gd name="T11" fmla="*/ 1196 h 1196"/>
                <a:gd name="T12" fmla="*/ 1719 w 1719"/>
                <a:gd name="T13" fmla="*/ 0 h 1196"/>
                <a:gd name="T14" fmla="*/ 951 w 1719"/>
                <a:gd name="T1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19" h="1196">
                  <a:moveTo>
                    <a:pt x="951" y="0"/>
                  </a:moveTo>
                  <a:cubicBezTo>
                    <a:pt x="868" y="176"/>
                    <a:pt x="868" y="176"/>
                    <a:pt x="868" y="176"/>
                  </a:cubicBezTo>
                  <a:cubicBezTo>
                    <a:pt x="868" y="176"/>
                    <a:pt x="785" y="64"/>
                    <a:pt x="73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6"/>
                    <a:pt x="0" y="1196"/>
                    <a:pt x="0" y="1196"/>
                  </a:cubicBezTo>
                  <a:cubicBezTo>
                    <a:pt x="1719" y="1196"/>
                    <a:pt x="1719" y="1196"/>
                    <a:pt x="1719" y="1196"/>
                  </a:cubicBezTo>
                  <a:cubicBezTo>
                    <a:pt x="1719" y="0"/>
                    <a:pt x="1719" y="0"/>
                    <a:pt x="1719" y="0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2" name="Freeform 9723"/>
            <p:cNvSpPr>
              <a:spLocks/>
            </p:cNvSpPr>
            <p:nvPr/>
          </p:nvSpPr>
          <p:spPr bwMode="auto">
            <a:xfrm>
              <a:off x="4583146" y="2136783"/>
              <a:ext cx="3192487" cy="2284420"/>
            </a:xfrm>
            <a:custGeom>
              <a:avLst/>
              <a:gdLst>
                <a:gd name="T0" fmla="*/ 42 w 2011"/>
                <a:gd name="T1" fmla="*/ 0 h 1439"/>
                <a:gd name="T2" fmla="*/ 0 w 2011"/>
                <a:gd name="T3" fmla="*/ 42 h 1439"/>
                <a:gd name="T4" fmla="*/ 0 w 2011"/>
                <a:gd name="T5" fmla="*/ 1439 h 1439"/>
                <a:gd name="T6" fmla="*/ 2011 w 2011"/>
                <a:gd name="T7" fmla="*/ 1439 h 1439"/>
                <a:gd name="T8" fmla="*/ 2011 w 2011"/>
                <a:gd name="T9" fmla="*/ 64 h 1439"/>
                <a:gd name="T10" fmla="*/ 1964 w 2011"/>
                <a:gd name="T11" fmla="*/ 0 h 1439"/>
                <a:gd name="T12" fmla="*/ 1008 w 2011"/>
                <a:gd name="T13" fmla="*/ 252 h 1439"/>
                <a:gd name="T14" fmla="*/ 42 w 2011"/>
                <a:gd name="T1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1" h="1439">
                  <a:moveTo>
                    <a:pt x="42" y="0"/>
                  </a:moveTo>
                  <a:lnTo>
                    <a:pt x="0" y="42"/>
                  </a:lnTo>
                  <a:lnTo>
                    <a:pt x="0" y="1439"/>
                  </a:lnTo>
                  <a:lnTo>
                    <a:pt x="2011" y="1439"/>
                  </a:lnTo>
                  <a:lnTo>
                    <a:pt x="2011" y="64"/>
                  </a:lnTo>
                  <a:lnTo>
                    <a:pt x="1964" y="0"/>
                  </a:lnTo>
                  <a:lnTo>
                    <a:pt x="1008" y="25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3" name="Freeform 9724"/>
            <p:cNvSpPr>
              <a:spLocks/>
            </p:cNvSpPr>
            <p:nvPr/>
          </p:nvSpPr>
          <p:spPr bwMode="auto">
            <a:xfrm>
              <a:off x="4649822" y="2136783"/>
              <a:ext cx="3051198" cy="2236795"/>
            </a:xfrm>
            <a:custGeom>
              <a:avLst/>
              <a:gdLst>
                <a:gd name="T0" fmla="*/ 913 w 1602"/>
                <a:gd name="T1" fmla="*/ 0 h 1174"/>
                <a:gd name="T2" fmla="*/ 801 w 1602"/>
                <a:gd name="T3" fmla="*/ 145 h 1174"/>
                <a:gd name="T4" fmla="*/ 650 w 1602"/>
                <a:gd name="T5" fmla="*/ 0 h 1174"/>
                <a:gd name="T6" fmla="*/ 0 w 1602"/>
                <a:gd name="T7" fmla="*/ 0 h 1174"/>
                <a:gd name="T8" fmla="*/ 0 w 1602"/>
                <a:gd name="T9" fmla="*/ 1174 h 1174"/>
                <a:gd name="T10" fmla="*/ 1602 w 1602"/>
                <a:gd name="T11" fmla="*/ 1174 h 1174"/>
                <a:gd name="T12" fmla="*/ 1602 w 1602"/>
                <a:gd name="T13" fmla="*/ 0 h 1174"/>
                <a:gd name="T14" fmla="*/ 913 w 1602"/>
                <a:gd name="T15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2" h="1174">
                  <a:moveTo>
                    <a:pt x="913" y="0"/>
                  </a:moveTo>
                  <a:cubicBezTo>
                    <a:pt x="803" y="0"/>
                    <a:pt x="801" y="145"/>
                    <a:pt x="801" y="145"/>
                  </a:cubicBezTo>
                  <a:cubicBezTo>
                    <a:pt x="799" y="10"/>
                    <a:pt x="650" y="0"/>
                    <a:pt x="65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74"/>
                    <a:pt x="0" y="1174"/>
                    <a:pt x="0" y="1174"/>
                  </a:cubicBezTo>
                  <a:cubicBezTo>
                    <a:pt x="1602" y="1174"/>
                    <a:pt x="1602" y="1174"/>
                    <a:pt x="1602" y="1174"/>
                  </a:cubicBezTo>
                  <a:cubicBezTo>
                    <a:pt x="1602" y="0"/>
                    <a:pt x="1602" y="0"/>
                    <a:pt x="1602" y="0"/>
                  </a:cubicBezTo>
                  <a:lnTo>
                    <a:pt x="913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4" name="Rectangle 9725"/>
            <p:cNvSpPr>
              <a:spLocks noChangeArrowheads="1"/>
            </p:cNvSpPr>
            <p:nvPr/>
          </p:nvSpPr>
          <p:spPr bwMode="auto">
            <a:xfrm>
              <a:off x="4737135" y="2244734"/>
              <a:ext cx="555629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5" name="Rectangle 9726"/>
            <p:cNvSpPr>
              <a:spLocks noChangeArrowheads="1"/>
            </p:cNvSpPr>
            <p:nvPr/>
          </p:nvSpPr>
          <p:spPr bwMode="auto">
            <a:xfrm>
              <a:off x="4737135" y="2354271"/>
              <a:ext cx="555629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6" name="Rectangle 9727"/>
            <p:cNvSpPr>
              <a:spLocks noChangeArrowheads="1"/>
            </p:cNvSpPr>
            <p:nvPr/>
          </p:nvSpPr>
          <p:spPr bwMode="auto">
            <a:xfrm>
              <a:off x="4737135" y="2927361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7" name="Rectangle 9728"/>
            <p:cNvSpPr>
              <a:spLocks noChangeArrowheads="1"/>
            </p:cNvSpPr>
            <p:nvPr/>
          </p:nvSpPr>
          <p:spPr bwMode="auto">
            <a:xfrm>
              <a:off x="4737135" y="3038486"/>
              <a:ext cx="48895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8" name="Rectangle 9729"/>
            <p:cNvSpPr>
              <a:spLocks noChangeArrowheads="1"/>
            </p:cNvSpPr>
            <p:nvPr/>
          </p:nvSpPr>
          <p:spPr bwMode="auto">
            <a:xfrm>
              <a:off x="4737135" y="3144849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29" name="Rectangle 9730"/>
            <p:cNvSpPr>
              <a:spLocks noChangeArrowheads="1"/>
            </p:cNvSpPr>
            <p:nvPr/>
          </p:nvSpPr>
          <p:spPr bwMode="auto">
            <a:xfrm>
              <a:off x="4737135" y="3249624"/>
              <a:ext cx="48895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0" name="Rectangle 9731"/>
            <p:cNvSpPr>
              <a:spLocks noChangeArrowheads="1"/>
            </p:cNvSpPr>
            <p:nvPr/>
          </p:nvSpPr>
          <p:spPr bwMode="auto">
            <a:xfrm>
              <a:off x="4737135" y="246063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1" name="Rectangle 9732"/>
            <p:cNvSpPr>
              <a:spLocks noChangeArrowheads="1"/>
            </p:cNvSpPr>
            <p:nvPr/>
          </p:nvSpPr>
          <p:spPr bwMode="auto">
            <a:xfrm>
              <a:off x="4737135" y="25685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2" name="Rectangle 9733"/>
            <p:cNvSpPr>
              <a:spLocks noChangeArrowheads="1"/>
            </p:cNvSpPr>
            <p:nvPr/>
          </p:nvSpPr>
          <p:spPr bwMode="auto">
            <a:xfrm>
              <a:off x="4737135" y="267018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3" name="Rectangle 9734"/>
            <p:cNvSpPr>
              <a:spLocks noChangeArrowheads="1"/>
            </p:cNvSpPr>
            <p:nvPr/>
          </p:nvSpPr>
          <p:spPr bwMode="auto">
            <a:xfrm>
              <a:off x="4737135" y="2771785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4" name="Rectangle 9735"/>
            <p:cNvSpPr>
              <a:spLocks noChangeArrowheads="1"/>
            </p:cNvSpPr>
            <p:nvPr/>
          </p:nvSpPr>
          <p:spPr bwMode="auto">
            <a:xfrm>
              <a:off x="4737135" y="3384562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5" name="Rectangle 9736"/>
            <p:cNvSpPr>
              <a:spLocks noChangeArrowheads="1"/>
            </p:cNvSpPr>
            <p:nvPr/>
          </p:nvSpPr>
          <p:spPr bwMode="auto">
            <a:xfrm>
              <a:off x="4737135" y="3497275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6" name="Rectangle 9737"/>
            <p:cNvSpPr>
              <a:spLocks noChangeArrowheads="1"/>
            </p:cNvSpPr>
            <p:nvPr/>
          </p:nvSpPr>
          <p:spPr bwMode="auto">
            <a:xfrm>
              <a:off x="4737135" y="360205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7" name="Rectangle 9738"/>
            <p:cNvSpPr>
              <a:spLocks noChangeArrowheads="1"/>
            </p:cNvSpPr>
            <p:nvPr/>
          </p:nvSpPr>
          <p:spPr bwMode="auto">
            <a:xfrm>
              <a:off x="4981612" y="3711588"/>
              <a:ext cx="86519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8" name="Rectangle 9739"/>
            <p:cNvSpPr>
              <a:spLocks noChangeArrowheads="1"/>
            </p:cNvSpPr>
            <p:nvPr/>
          </p:nvSpPr>
          <p:spPr bwMode="auto">
            <a:xfrm>
              <a:off x="4737135" y="3811601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39" name="Rectangle 9740"/>
            <p:cNvSpPr>
              <a:spLocks noChangeArrowheads="1"/>
            </p:cNvSpPr>
            <p:nvPr/>
          </p:nvSpPr>
          <p:spPr bwMode="auto">
            <a:xfrm>
              <a:off x="4737135" y="3917964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0" name="Rectangle 9741"/>
            <p:cNvSpPr>
              <a:spLocks noChangeArrowheads="1"/>
            </p:cNvSpPr>
            <p:nvPr/>
          </p:nvSpPr>
          <p:spPr bwMode="auto">
            <a:xfrm>
              <a:off x="4737135" y="4022739"/>
              <a:ext cx="88424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1" name="Rectangle 9742"/>
            <p:cNvSpPr>
              <a:spLocks noChangeArrowheads="1"/>
            </p:cNvSpPr>
            <p:nvPr/>
          </p:nvSpPr>
          <p:spPr bwMode="auto">
            <a:xfrm>
              <a:off x="4737135" y="4132277"/>
              <a:ext cx="1109671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2" name="Rectangle 9743"/>
            <p:cNvSpPr>
              <a:spLocks noChangeArrowheads="1"/>
            </p:cNvSpPr>
            <p:nvPr/>
          </p:nvSpPr>
          <p:spPr bwMode="auto">
            <a:xfrm>
              <a:off x="4737135" y="4232290"/>
              <a:ext cx="1109671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3" name="Rectangle 9744"/>
            <p:cNvSpPr>
              <a:spLocks noChangeArrowheads="1"/>
            </p:cNvSpPr>
            <p:nvPr/>
          </p:nvSpPr>
          <p:spPr bwMode="auto">
            <a:xfrm>
              <a:off x="5292764" y="2908311"/>
              <a:ext cx="554042" cy="40322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4" name="Rectangle 9745"/>
            <p:cNvSpPr>
              <a:spLocks noChangeArrowheads="1"/>
            </p:cNvSpPr>
            <p:nvPr/>
          </p:nvSpPr>
          <p:spPr bwMode="auto">
            <a:xfrm>
              <a:off x="6496098" y="2266959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5" name="Rectangle 9746"/>
            <p:cNvSpPr>
              <a:spLocks noChangeArrowheads="1"/>
            </p:cNvSpPr>
            <p:nvPr/>
          </p:nvSpPr>
          <p:spPr bwMode="auto">
            <a:xfrm>
              <a:off x="6496098" y="2379671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6" name="Rectangle 9747"/>
            <p:cNvSpPr>
              <a:spLocks noChangeArrowheads="1"/>
            </p:cNvSpPr>
            <p:nvPr/>
          </p:nvSpPr>
          <p:spPr bwMode="auto">
            <a:xfrm>
              <a:off x="6496098" y="2484447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7" name="Rectangle 9748"/>
            <p:cNvSpPr>
              <a:spLocks noChangeArrowheads="1"/>
            </p:cNvSpPr>
            <p:nvPr/>
          </p:nvSpPr>
          <p:spPr bwMode="auto">
            <a:xfrm>
              <a:off x="6496098" y="2592397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8" name="Rectangle 9749"/>
            <p:cNvSpPr>
              <a:spLocks noChangeArrowheads="1"/>
            </p:cNvSpPr>
            <p:nvPr/>
          </p:nvSpPr>
          <p:spPr bwMode="auto">
            <a:xfrm>
              <a:off x="6496098" y="269399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49" name="Rectangle 9750"/>
            <p:cNvSpPr>
              <a:spLocks noChangeArrowheads="1"/>
            </p:cNvSpPr>
            <p:nvPr/>
          </p:nvSpPr>
          <p:spPr bwMode="auto">
            <a:xfrm>
              <a:off x="6496098" y="2797185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0" name="Rectangle 9751"/>
            <p:cNvSpPr>
              <a:spLocks noChangeArrowheads="1"/>
            </p:cNvSpPr>
            <p:nvPr/>
          </p:nvSpPr>
          <p:spPr bwMode="auto">
            <a:xfrm>
              <a:off x="6496098" y="3409962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1" name="Rectangle 9752"/>
            <p:cNvSpPr>
              <a:spLocks noChangeArrowheads="1"/>
            </p:cNvSpPr>
            <p:nvPr/>
          </p:nvSpPr>
          <p:spPr bwMode="auto">
            <a:xfrm>
              <a:off x="6496098" y="3521088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2" name="Rectangle 9753"/>
            <p:cNvSpPr>
              <a:spLocks noChangeArrowheads="1"/>
            </p:cNvSpPr>
            <p:nvPr/>
          </p:nvSpPr>
          <p:spPr bwMode="auto">
            <a:xfrm>
              <a:off x="6496098" y="3627451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3" name="Rectangle 9754"/>
            <p:cNvSpPr>
              <a:spLocks noChangeArrowheads="1"/>
            </p:cNvSpPr>
            <p:nvPr/>
          </p:nvSpPr>
          <p:spPr bwMode="auto">
            <a:xfrm>
              <a:off x="6496098" y="4046552"/>
              <a:ext cx="1101733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4" name="Rectangle 9755"/>
            <p:cNvSpPr>
              <a:spLocks noChangeArrowheads="1"/>
            </p:cNvSpPr>
            <p:nvPr/>
          </p:nvSpPr>
          <p:spPr bwMode="auto">
            <a:xfrm>
              <a:off x="6496098" y="4154502"/>
              <a:ext cx="1108084" cy="619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5" name="Rectangle 9756"/>
            <p:cNvSpPr>
              <a:spLocks noChangeArrowheads="1"/>
            </p:cNvSpPr>
            <p:nvPr/>
          </p:nvSpPr>
          <p:spPr bwMode="auto">
            <a:xfrm>
              <a:off x="6496098" y="4257690"/>
              <a:ext cx="1108084" cy="603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6" name="Rectangle 9757"/>
            <p:cNvSpPr>
              <a:spLocks noChangeArrowheads="1"/>
            </p:cNvSpPr>
            <p:nvPr/>
          </p:nvSpPr>
          <p:spPr bwMode="auto">
            <a:xfrm>
              <a:off x="7086653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7" name="Rectangle 9758"/>
            <p:cNvSpPr>
              <a:spLocks noChangeArrowheads="1"/>
            </p:cNvSpPr>
            <p:nvPr/>
          </p:nvSpPr>
          <p:spPr bwMode="auto">
            <a:xfrm>
              <a:off x="6496098" y="2933711"/>
              <a:ext cx="517529" cy="401639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8" name="Rectangle 9759"/>
            <p:cNvSpPr>
              <a:spLocks noChangeArrowheads="1"/>
            </p:cNvSpPr>
            <p:nvPr/>
          </p:nvSpPr>
          <p:spPr bwMode="auto">
            <a:xfrm>
              <a:off x="6496098" y="3740164"/>
              <a:ext cx="425453" cy="269876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59" name="Rectangle 9760"/>
            <p:cNvSpPr>
              <a:spLocks noChangeArrowheads="1"/>
            </p:cNvSpPr>
            <p:nvPr/>
          </p:nvSpPr>
          <p:spPr bwMode="auto">
            <a:xfrm>
              <a:off x="6967589" y="3740164"/>
              <a:ext cx="630242" cy="268288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0" name="Rectangle 9761"/>
            <p:cNvSpPr>
              <a:spLocks noChangeArrowheads="1"/>
            </p:cNvSpPr>
            <p:nvPr/>
          </p:nvSpPr>
          <p:spPr bwMode="auto">
            <a:xfrm>
              <a:off x="4002117" y="2265371"/>
              <a:ext cx="361953" cy="209550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1" name="Rectangle 9762"/>
            <p:cNvSpPr>
              <a:spLocks noChangeArrowheads="1"/>
            </p:cNvSpPr>
            <p:nvPr/>
          </p:nvSpPr>
          <p:spPr bwMode="auto">
            <a:xfrm>
              <a:off x="3997354" y="2265371"/>
              <a:ext cx="138114" cy="2095507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2" name="Rectangle 9763"/>
            <p:cNvSpPr>
              <a:spLocks noChangeArrowheads="1"/>
            </p:cNvSpPr>
            <p:nvPr/>
          </p:nvSpPr>
          <p:spPr bwMode="auto">
            <a:xfrm>
              <a:off x="4238656" y="230505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3" name="Rectangle 9764"/>
            <p:cNvSpPr>
              <a:spLocks noChangeArrowheads="1"/>
            </p:cNvSpPr>
            <p:nvPr/>
          </p:nvSpPr>
          <p:spPr bwMode="auto">
            <a:xfrm>
              <a:off x="4297394" y="233045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4" name="Rectangle 9765"/>
            <p:cNvSpPr>
              <a:spLocks noChangeArrowheads="1"/>
            </p:cNvSpPr>
            <p:nvPr/>
          </p:nvSpPr>
          <p:spPr bwMode="auto">
            <a:xfrm>
              <a:off x="4297394" y="23526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5" name="Rectangle 9766"/>
            <p:cNvSpPr>
              <a:spLocks noChangeArrowheads="1"/>
            </p:cNvSpPr>
            <p:nvPr/>
          </p:nvSpPr>
          <p:spPr bwMode="auto">
            <a:xfrm>
              <a:off x="4297394" y="237808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6" name="Rectangle 9767"/>
            <p:cNvSpPr>
              <a:spLocks noChangeArrowheads="1"/>
            </p:cNvSpPr>
            <p:nvPr/>
          </p:nvSpPr>
          <p:spPr bwMode="auto">
            <a:xfrm>
              <a:off x="4297394" y="240030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7" name="Rectangle 9768"/>
            <p:cNvSpPr>
              <a:spLocks noChangeArrowheads="1"/>
            </p:cNvSpPr>
            <p:nvPr/>
          </p:nvSpPr>
          <p:spPr bwMode="auto">
            <a:xfrm>
              <a:off x="4238656" y="242253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8" name="Rectangle 9769"/>
            <p:cNvSpPr>
              <a:spLocks noChangeArrowheads="1"/>
            </p:cNvSpPr>
            <p:nvPr/>
          </p:nvSpPr>
          <p:spPr bwMode="auto">
            <a:xfrm>
              <a:off x="4297394" y="244634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69" name="Rectangle 9770"/>
            <p:cNvSpPr>
              <a:spLocks noChangeArrowheads="1"/>
            </p:cNvSpPr>
            <p:nvPr/>
          </p:nvSpPr>
          <p:spPr bwMode="auto">
            <a:xfrm>
              <a:off x="4297394" y="2470159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0" name="Rectangle 9771"/>
            <p:cNvSpPr>
              <a:spLocks noChangeArrowheads="1"/>
            </p:cNvSpPr>
            <p:nvPr/>
          </p:nvSpPr>
          <p:spPr bwMode="auto">
            <a:xfrm>
              <a:off x="4297394" y="249397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1" name="Rectangle 9772"/>
            <p:cNvSpPr>
              <a:spLocks noChangeArrowheads="1"/>
            </p:cNvSpPr>
            <p:nvPr/>
          </p:nvSpPr>
          <p:spPr bwMode="auto">
            <a:xfrm>
              <a:off x="4297394" y="2517784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2" name="Rectangle 9773"/>
            <p:cNvSpPr>
              <a:spLocks noChangeArrowheads="1"/>
            </p:cNvSpPr>
            <p:nvPr/>
          </p:nvSpPr>
          <p:spPr bwMode="auto">
            <a:xfrm>
              <a:off x="4238656" y="2541597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3" name="Rectangle 9774"/>
            <p:cNvSpPr>
              <a:spLocks noChangeArrowheads="1"/>
            </p:cNvSpPr>
            <p:nvPr/>
          </p:nvSpPr>
          <p:spPr bwMode="auto">
            <a:xfrm>
              <a:off x="4297394" y="256382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4" name="Rectangle 9775"/>
            <p:cNvSpPr>
              <a:spLocks noChangeArrowheads="1"/>
            </p:cNvSpPr>
            <p:nvPr/>
          </p:nvSpPr>
          <p:spPr bwMode="auto">
            <a:xfrm>
              <a:off x="4297394" y="2587635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5" name="Rectangle 9776"/>
            <p:cNvSpPr>
              <a:spLocks noChangeArrowheads="1"/>
            </p:cNvSpPr>
            <p:nvPr/>
          </p:nvSpPr>
          <p:spPr bwMode="auto">
            <a:xfrm>
              <a:off x="4297394" y="261144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6" name="Rectangle 9777"/>
            <p:cNvSpPr>
              <a:spLocks noChangeArrowheads="1"/>
            </p:cNvSpPr>
            <p:nvPr/>
          </p:nvSpPr>
          <p:spPr bwMode="auto">
            <a:xfrm>
              <a:off x="4297394" y="2635260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7" name="Rectangle 9778"/>
            <p:cNvSpPr>
              <a:spLocks noChangeArrowheads="1"/>
            </p:cNvSpPr>
            <p:nvPr/>
          </p:nvSpPr>
          <p:spPr bwMode="auto">
            <a:xfrm>
              <a:off x="4240244" y="265748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8" name="Rectangle 9779"/>
            <p:cNvSpPr>
              <a:spLocks noChangeArrowheads="1"/>
            </p:cNvSpPr>
            <p:nvPr/>
          </p:nvSpPr>
          <p:spPr bwMode="auto">
            <a:xfrm>
              <a:off x="4297394" y="268288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79" name="Rectangle 9780"/>
            <p:cNvSpPr>
              <a:spLocks noChangeArrowheads="1"/>
            </p:cNvSpPr>
            <p:nvPr/>
          </p:nvSpPr>
          <p:spPr bwMode="auto">
            <a:xfrm>
              <a:off x="4297394" y="270511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0" name="Rectangle 9781"/>
            <p:cNvSpPr>
              <a:spLocks noChangeArrowheads="1"/>
            </p:cNvSpPr>
            <p:nvPr/>
          </p:nvSpPr>
          <p:spPr bwMode="auto">
            <a:xfrm>
              <a:off x="4297394" y="2730510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1" name="Rectangle 9782"/>
            <p:cNvSpPr>
              <a:spLocks noChangeArrowheads="1"/>
            </p:cNvSpPr>
            <p:nvPr/>
          </p:nvSpPr>
          <p:spPr bwMode="auto">
            <a:xfrm>
              <a:off x="4297394" y="275273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2" name="Rectangle 9783"/>
            <p:cNvSpPr>
              <a:spLocks noChangeArrowheads="1"/>
            </p:cNvSpPr>
            <p:nvPr/>
          </p:nvSpPr>
          <p:spPr bwMode="auto">
            <a:xfrm>
              <a:off x="4238656" y="2774960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3" name="Rectangle 9784"/>
            <p:cNvSpPr>
              <a:spLocks noChangeArrowheads="1"/>
            </p:cNvSpPr>
            <p:nvPr/>
          </p:nvSpPr>
          <p:spPr bwMode="auto">
            <a:xfrm>
              <a:off x="4297394" y="279877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4" name="Rectangle 9785"/>
            <p:cNvSpPr>
              <a:spLocks noChangeArrowheads="1"/>
            </p:cNvSpPr>
            <p:nvPr/>
          </p:nvSpPr>
          <p:spPr bwMode="auto">
            <a:xfrm>
              <a:off x="4297394" y="2820998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5" name="Rectangle 9786"/>
            <p:cNvSpPr>
              <a:spLocks noChangeArrowheads="1"/>
            </p:cNvSpPr>
            <p:nvPr/>
          </p:nvSpPr>
          <p:spPr bwMode="auto">
            <a:xfrm>
              <a:off x="4297394" y="2844811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6" name="Rectangle 9787"/>
            <p:cNvSpPr>
              <a:spLocks noChangeArrowheads="1"/>
            </p:cNvSpPr>
            <p:nvPr/>
          </p:nvSpPr>
          <p:spPr bwMode="auto">
            <a:xfrm>
              <a:off x="4297394" y="2868623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7" name="Rectangle 9788"/>
            <p:cNvSpPr>
              <a:spLocks noChangeArrowheads="1"/>
            </p:cNvSpPr>
            <p:nvPr/>
          </p:nvSpPr>
          <p:spPr bwMode="auto">
            <a:xfrm>
              <a:off x="4238656" y="2892436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8" name="Rectangle 9789"/>
            <p:cNvSpPr>
              <a:spLocks noChangeArrowheads="1"/>
            </p:cNvSpPr>
            <p:nvPr/>
          </p:nvSpPr>
          <p:spPr bwMode="auto">
            <a:xfrm>
              <a:off x="4297394" y="291466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89" name="Rectangle 9790"/>
            <p:cNvSpPr>
              <a:spLocks noChangeArrowheads="1"/>
            </p:cNvSpPr>
            <p:nvPr/>
          </p:nvSpPr>
          <p:spPr bwMode="auto">
            <a:xfrm>
              <a:off x="4297394" y="2940061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0" name="Rectangle 9791"/>
            <p:cNvSpPr>
              <a:spLocks noChangeArrowheads="1"/>
            </p:cNvSpPr>
            <p:nvPr/>
          </p:nvSpPr>
          <p:spPr bwMode="auto">
            <a:xfrm>
              <a:off x="4297394" y="296228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1" name="Rectangle 9792"/>
            <p:cNvSpPr>
              <a:spLocks noChangeArrowheads="1"/>
            </p:cNvSpPr>
            <p:nvPr/>
          </p:nvSpPr>
          <p:spPr bwMode="auto">
            <a:xfrm>
              <a:off x="4297394" y="2984511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2" name="Rectangle 9793"/>
            <p:cNvSpPr>
              <a:spLocks noChangeArrowheads="1"/>
            </p:cNvSpPr>
            <p:nvPr/>
          </p:nvSpPr>
          <p:spPr bwMode="auto">
            <a:xfrm>
              <a:off x="4240244" y="3008324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3" name="Rectangle 9794"/>
            <p:cNvSpPr>
              <a:spLocks noChangeArrowheads="1"/>
            </p:cNvSpPr>
            <p:nvPr/>
          </p:nvSpPr>
          <p:spPr bwMode="auto">
            <a:xfrm>
              <a:off x="4297394" y="3032136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4" name="Rectangle 9795"/>
            <p:cNvSpPr>
              <a:spLocks noChangeArrowheads="1"/>
            </p:cNvSpPr>
            <p:nvPr/>
          </p:nvSpPr>
          <p:spPr bwMode="auto">
            <a:xfrm>
              <a:off x="4297394" y="30559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5" name="Rectangle 9796"/>
            <p:cNvSpPr>
              <a:spLocks noChangeArrowheads="1"/>
            </p:cNvSpPr>
            <p:nvPr/>
          </p:nvSpPr>
          <p:spPr bwMode="auto">
            <a:xfrm>
              <a:off x="4297394" y="3079761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6" name="Rectangle 9797"/>
            <p:cNvSpPr>
              <a:spLocks noChangeArrowheads="1"/>
            </p:cNvSpPr>
            <p:nvPr/>
          </p:nvSpPr>
          <p:spPr bwMode="auto">
            <a:xfrm>
              <a:off x="4297394" y="31035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7" name="Rectangle 9798"/>
            <p:cNvSpPr>
              <a:spLocks noChangeArrowheads="1"/>
            </p:cNvSpPr>
            <p:nvPr/>
          </p:nvSpPr>
          <p:spPr bwMode="auto">
            <a:xfrm>
              <a:off x="4238656" y="3125799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8" name="Rectangle 9799"/>
            <p:cNvSpPr>
              <a:spLocks noChangeArrowheads="1"/>
            </p:cNvSpPr>
            <p:nvPr/>
          </p:nvSpPr>
          <p:spPr bwMode="auto">
            <a:xfrm>
              <a:off x="4297394" y="3146437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99" name="Rectangle 9800"/>
            <p:cNvSpPr>
              <a:spLocks noChangeArrowheads="1"/>
            </p:cNvSpPr>
            <p:nvPr/>
          </p:nvSpPr>
          <p:spPr bwMode="auto">
            <a:xfrm>
              <a:off x="4297394" y="3170249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0" name="Rectangle 9801"/>
            <p:cNvSpPr>
              <a:spLocks noChangeArrowheads="1"/>
            </p:cNvSpPr>
            <p:nvPr/>
          </p:nvSpPr>
          <p:spPr bwMode="auto">
            <a:xfrm>
              <a:off x="4297394" y="3194062"/>
              <a:ext cx="60325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1" name="Rectangle 9802"/>
            <p:cNvSpPr>
              <a:spLocks noChangeArrowheads="1"/>
            </p:cNvSpPr>
            <p:nvPr/>
          </p:nvSpPr>
          <p:spPr bwMode="auto">
            <a:xfrm>
              <a:off x="4297394" y="3217874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2" name="Rectangle 9803"/>
            <p:cNvSpPr>
              <a:spLocks noChangeArrowheads="1"/>
            </p:cNvSpPr>
            <p:nvPr/>
          </p:nvSpPr>
          <p:spPr bwMode="auto">
            <a:xfrm>
              <a:off x="4240244" y="3240099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3" name="Rectangle 9804"/>
            <p:cNvSpPr>
              <a:spLocks noChangeArrowheads="1"/>
            </p:cNvSpPr>
            <p:nvPr/>
          </p:nvSpPr>
          <p:spPr bwMode="auto">
            <a:xfrm>
              <a:off x="4297394" y="326391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4" name="Rectangle 9805"/>
            <p:cNvSpPr>
              <a:spLocks noChangeArrowheads="1"/>
            </p:cNvSpPr>
            <p:nvPr/>
          </p:nvSpPr>
          <p:spPr bwMode="auto">
            <a:xfrm>
              <a:off x="4297394" y="3286137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5" name="Rectangle 9806"/>
            <p:cNvSpPr>
              <a:spLocks noChangeArrowheads="1"/>
            </p:cNvSpPr>
            <p:nvPr/>
          </p:nvSpPr>
          <p:spPr bwMode="auto">
            <a:xfrm>
              <a:off x="4297394" y="3311537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6" name="Rectangle 9807"/>
            <p:cNvSpPr>
              <a:spLocks noChangeArrowheads="1"/>
            </p:cNvSpPr>
            <p:nvPr/>
          </p:nvSpPr>
          <p:spPr bwMode="auto">
            <a:xfrm>
              <a:off x="4297394" y="3333762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7" name="Rectangle 9808"/>
            <p:cNvSpPr>
              <a:spLocks noChangeArrowheads="1"/>
            </p:cNvSpPr>
            <p:nvPr/>
          </p:nvSpPr>
          <p:spPr bwMode="auto">
            <a:xfrm>
              <a:off x="4240244" y="3355987"/>
              <a:ext cx="117476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8" name="Rectangle 9809"/>
            <p:cNvSpPr>
              <a:spLocks noChangeArrowheads="1"/>
            </p:cNvSpPr>
            <p:nvPr/>
          </p:nvSpPr>
          <p:spPr bwMode="auto">
            <a:xfrm>
              <a:off x="4300569" y="3381387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09" name="Rectangle 9810"/>
            <p:cNvSpPr>
              <a:spLocks noChangeArrowheads="1"/>
            </p:cNvSpPr>
            <p:nvPr/>
          </p:nvSpPr>
          <p:spPr bwMode="auto">
            <a:xfrm>
              <a:off x="4300569" y="3403612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0" name="Rectangle 9811"/>
            <p:cNvSpPr>
              <a:spLocks noChangeArrowheads="1"/>
            </p:cNvSpPr>
            <p:nvPr/>
          </p:nvSpPr>
          <p:spPr bwMode="auto">
            <a:xfrm>
              <a:off x="4300569" y="3427425"/>
              <a:ext cx="58738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1" name="Rectangle 9812"/>
            <p:cNvSpPr>
              <a:spLocks noChangeArrowheads="1"/>
            </p:cNvSpPr>
            <p:nvPr/>
          </p:nvSpPr>
          <p:spPr bwMode="auto">
            <a:xfrm>
              <a:off x="4300569" y="3451238"/>
              <a:ext cx="58738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2" name="Rectangle 9813"/>
            <p:cNvSpPr>
              <a:spLocks noChangeArrowheads="1"/>
            </p:cNvSpPr>
            <p:nvPr/>
          </p:nvSpPr>
          <p:spPr bwMode="auto">
            <a:xfrm>
              <a:off x="4240244" y="3475050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3" name="Rectangle 9814"/>
            <p:cNvSpPr>
              <a:spLocks noChangeArrowheads="1"/>
            </p:cNvSpPr>
            <p:nvPr/>
          </p:nvSpPr>
          <p:spPr bwMode="auto">
            <a:xfrm>
              <a:off x="4297394" y="3497275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4" name="Rectangle 9815"/>
            <p:cNvSpPr>
              <a:spLocks noChangeArrowheads="1"/>
            </p:cNvSpPr>
            <p:nvPr/>
          </p:nvSpPr>
          <p:spPr bwMode="auto">
            <a:xfrm>
              <a:off x="4297394" y="3522675"/>
              <a:ext cx="60325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5" name="Rectangle 9816"/>
            <p:cNvSpPr>
              <a:spLocks noChangeArrowheads="1"/>
            </p:cNvSpPr>
            <p:nvPr/>
          </p:nvSpPr>
          <p:spPr bwMode="auto">
            <a:xfrm>
              <a:off x="4297394" y="3544900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6" name="Rectangle 9817"/>
            <p:cNvSpPr>
              <a:spLocks noChangeArrowheads="1"/>
            </p:cNvSpPr>
            <p:nvPr/>
          </p:nvSpPr>
          <p:spPr bwMode="auto">
            <a:xfrm>
              <a:off x="4297394" y="3568713"/>
              <a:ext cx="60325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7" name="Rectangle 9818"/>
            <p:cNvSpPr>
              <a:spLocks noChangeArrowheads="1"/>
            </p:cNvSpPr>
            <p:nvPr/>
          </p:nvSpPr>
          <p:spPr bwMode="auto">
            <a:xfrm>
              <a:off x="4240244" y="3590938"/>
              <a:ext cx="117476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8" name="Rectangle 9819"/>
            <p:cNvSpPr>
              <a:spLocks noChangeArrowheads="1"/>
            </p:cNvSpPr>
            <p:nvPr/>
          </p:nvSpPr>
          <p:spPr bwMode="auto">
            <a:xfrm>
              <a:off x="4295806" y="3611576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19" name="Rectangle 9820"/>
            <p:cNvSpPr>
              <a:spLocks noChangeArrowheads="1"/>
            </p:cNvSpPr>
            <p:nvPr/>
          </p:nvSpPr>
          <p:spPr bwMode="auto">
            <a:xfrm>
              <a:off x="4295806" y="3636976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0" name="Rectangle 9821"/>
            <p:cNvSpPr>
              <a:spLocks noChangeArrowheads="1"/>
            </p:cNvSpPr>
            <p:nvPr/>
          </p:nvSpPr>
          <p:spPr bwMode="auto">
            <a:xfrm>
              <a:off x="4295806" y="3659201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1" name="Rectangle 9822"/>
            <p:cNvSpPr>
              <a:spLocks noChangeArrowheads="1"/>
            </p:cNvSpPr>
            <p:nvPr/>
          </p:nvSpPr>
          <p:spPr bwMode="auto">
            <a:xfrm>
              <a:off x="4295806" y="368301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2" name="Rectangle 9823"/>
            <p:cNvSpPr>
              <a:spLocks noChangeArrowheads="1"/>
            </p:cNvSpPr>
            <p:nvPr/>
          </p:nvSpPr>
          <p:spPr bwMode="auto">
            <a:xfrm>
              <a:off x="4238656" y="3705238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3" name="Rectangle 9824"/>
            <p:cNvSpPr>
              <a:spLocks noChangeArrowheads="1"/>
            </p:cNvSpPr>
            <p:nvPr/>
          </p:nvSpPr>
          <p:spPr bwMode="auto">
            <a:xfrm>
              <a:off x="4297394" y="37306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4" name="Rectangle 9825"/>
            <p:cNvSpPr>
              <a:spLocks noChangeArrowheads="1"/>
            </p:cNvSpPr>
            <p:nvPr/>
          </p:nvSpPr>
          <p:spPr bwMode="auto">
            <a:xfrm>
              <a:off x="4297394" y="37528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5" name="Rectangle 9826"/>
            <p:cNvSpPr>
              <a:spLocks noChangeArrowheads="1"/>
            </p:cNvSpPr>
            <p:nvPr/>
          </p:nvSpPr>
          <p:spPr bwMode="auto">
            <a:xfrm>
              <a:off x="4297394" y="377826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6" name="Rectangle 9827"/>
            <p:cNvSpPr>
              <a:spLocks noChangeArrowheads="1"/>
            </p:cNvSpPr>
            <p:nvPr/>
          </p:nvSpPr>
          <p:spPr bwMode="auto">
            <a:xfrm>
              <a:off x="4297394" y="380048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7" name="Rectangle 9828"/>
            <p:cNvSpPr>
              <a:spLocks noChangeArrowheads="1"/>
            </p:cNvSpPr>
            <p:nvPr/>
          </p:nvSpPr>
          <p:spPr bwMode="auto">
            <a:xfrm>
              <a:off x="4240244" y="3822714"/>
              <a:ext cx="11906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8" name="Rectangle 9829"/>
            <p:cNvSpPr>
              <a:spLocks noChangeArrowheads="1"/>
            </p:cNvSpPr>
            <p:nvPr/>
          </p:nvSpPr>
          <p:spPr bwMode="auto">
            <a:xfrm>
              <a:off x="4295806" y="38481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29" name="Rectangle 9830"/>
            <p:cNvSpPr>
              <a:spLocks noChangeArrowheads="1"/>
            </p:cNvSpPr>
            <p:nvPr/>
          </p:nvSpPr>
          <p:spPr bwMode="auto">
            <a:xfrm>
              <a:off x="4295806" y="3870339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0" name="Rectangle 9831"/>
            <p:cNvSpPr>
              <a:spLocks noChangeArrowheads="1"/>
            </p:cNvSpPr>
            <p:nvPr/>
          </p:nvSpPr>
          <p:spPr bwMode="auto">
            <a:xfrm>
              <a:off x="4295806" y="3895739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1" name="Rectangle 9832"/>
            <p:cNvSpPr>
              <a:spLocks noChangeArrowheads="1"/>
            </p:cNvSpPr>
            <p:nvPr/>
          </p:nvSpPr>
          <p:spPr bwMode="auto">
            <a:xfrm>
              <a:off x="4295806" y="3917964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2" name="Rectangle 9833"/>
            <p:cNvSpPr>
              <a:spLocks noChangeArrowheads="1"/>
            </p:cNvSpPr>
            <p:nvPr/>
          </p:nvSpPr>
          <p:spPr bwMode="auto">
            <a:xfrm>
              <a:off x="4238656" y="3941777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3" name="Rectangle 9834"/>
            <p:cNvSpPr>
              <a:spLocks noChangeArrowheads="1"/>
            </p:cNvSpPr>
            <p:nvPr/>
          </p:nvSpPr>
          <p:spPr bwMode="auto">
            <a:xfrm>
              <a:off x="4295806" y="3962414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4" name="Rectangle 9835"/>
            <p:cNvSpPr>
              <a:spLocks noChangeArrowheads="1"/>
            </p:cNvSpPr>
            <p:nvPr/>
          </p:nvSpPr>
          <p:spPr bwMode="auto">
            <a:xfrm>
              <a:off x="4295806" y="3987814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5" name="Rectangle 9836"/>
            <p:cNvSpPr>
              <a:spLocks noChangeArrowheads="1"/>
            </p:cNvSpPr>
            <p:nvPr/>
          </p:nvSpPr>
          <p:spPr bwMode="auto">
            <a:xfrm>
              <a:off x="4295806" y="4010039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6" name="Rectangle 9837"/>
            <p:cNvSpPr>
              <a:spLocks noChangeArrowheads="1"/>
            </p:cNvSpPr>
            <p:nvPr/>
          </p:nvSpPr>
          <p:spPr bwMode="auto">
            <a:xfrm>
              <a:off x="4295806" y="4035440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7" name="Rectangle 9838"/>
            <p:cNvSpPr>
              <a:spLocks noChangeArrowheads="1"/>
            </p:cNvSpPr>
            <p:nvPr/>
          </p:nvSpPr>
          <p:spPr bwMode="auto">
            <a:xfrm>
              <a:off x="4238656" y="4057665"/>
              <a:ext cx="11906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8" name="Rectangle 9839"/>
            <p:cNvSpPr>
              <a:spLocks noChangeArrowheads="1"/>
            </p:cNvSpPr>
            <p:nvPr/>
          </p:nvSpPr>
          <p:spPr bwMode="auto">
            <a:xfrm>
              <a:off x="4297394" y="4079890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39" name="Rectangle 9840"/>
            <p:cNvSpPr>
              <a:spLocks noChangeArrowheads="1"/>
            </p:cNvSpPr>
            <p:nvPr/>
          </p:nvSpPr>
          <p:spPr bwMode="auto">
            <a:xfrm>
              <a:off x="4297394" y="4103702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0" name="Rectangle 9841"/>
            <p:cNvSpPr>
              <a:spLocks noChangeArrowheads="1"/>
            </p:cNvSpPr>
            <p:nvPr/>
          </p:nvSpPr>
          <p:spPr bwMode="auto">
            <a:xfrm>
              <a:off x="4297394" y="4127515"/>
              <a:ext cx="61913" cy="12700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1" name="Rectangle 9842"/>
            <p:cNvSpPr>
              <a:spLocks noChangeArrowheads="1"/>
            </p:cNvSpPr>
            <p:nvPr/>
          </p:nvSpPr>
          <p:spPr bwMode="auto">
            <a:xfrm>
              <a:off x="4297394" y="4151327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2" name="Rectangle 9843"/>
            <p:cNvSpPr>
              <a:spLocks noChangeArrowheads="1"/>
            </p:cNvSpPr>
            <p:nvPr/>
          </p:nvSpPr>
          <p:spPr bwMode="auto">
            <a:xfrm>
              <a:off x="4240244" y="4173552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3" name="Rectangle 9844"/>
            <p:cNvSpPr>
              <a:spLocks noChangeArrowheads="1"/>
            </p:cNvSpPr>
            <p:nvPr/>
          </p:nvSpPr>
          <p:spPr bwMode="auto">
            <a:xfrm>
              <a:off x="4295806" y="419895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4" name="Rectangle 9845"/>
            <p:cNvSpPr>
              <a:spLocks noChangeArrowheads="1"/>
            </p:cNvSpPr>
            <p:nvPr/>
          </p:nvSpPr>
          <p:spPr bwMode="auto">
            <a:xfrm>
              <a:off x="4295806" y="4221178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5" name="Rectangle 9846"/>
            <p:cNvSpPr>
              <a:spLocks noChangeArrowheads="1"/>
            </p:cNvSpPr>
            <p:nvPr/>
          </p:nvSpPr>
          <p:spPr bwMode="auto">
            <a:xfrm>
              <a:off x="4295806" y="4246578"/>
              <a:ext cx="61913" cy="9525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6" name="Rectangle 9847"/>
            <p:cNvSpPr>
              <a:spLocks noChangeArrowheads="1"/>
            </p:cNvSpPr>
            <p:nvPr/>
          </p:nvSpPr>
          <p:spPr bwMode="auto">
            <a:xfrm>
              <a:off x="4295806" y="4268803"/>
              <a:ext cx="6191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7" name="Rectangle 9848"/>
            <p:cNvSpPr>
              <a:spLocks noChangeArrowheads="1"/>
            </p:cNvSpPr>
            <p:nvPr/>
          </p:nvSpPr>
          <p:spPr bwMode="auto">
            <a:xfrm>
              <a:off x="4238656" y="4292615"/>
              <a:ext cx="119063" cy="11113"/>
            </a:xfrm>
            <a:prstGeom prst="rect">
              <a:avLst/>
            </a:pr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8" name="Rectangle 9849"/>
            <p:cNvSpPr>
              <a:spLocks noChangeArrowheads="1"/>
            </p:cNvSpPr>
            <p:nvPr/>
          </p:nvSpPr>
          <p:spPr bwMode="auto">
            <a:xfrm>
              <a:off x="7996297" y="2236796"/>
              <a:ext cx="133351" cy="125413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49" name="Rectangle 9850"/>
            <p:cNvSpPr>
              <a:spLocks noChangeArrowheads="1"/>
            </p:cNvSpPr>
            <p:nvPr/>
          </p:nvSpPr>
          <p:spPr bwMode="auto">
            <a:xfrm>
              <a:off x="7996297" y="2306646"/>
              <a:ext cx="133351" cy="42863"/>
            </a:xfrm>
            <a:prstGeom prst="rect">
              <a:avLst/>
            </a:prstGeom>
            <a:solidFill>
              <a:srgbClr val="E57E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0" name="Rectangle 9851"/>
            <p:cNvSpPr>
              <a:spLocks noChangeArrowheads="1"/>
            </p:cNvSpPr>
            <p:nvPr/>
          </p:nvSpPr>
          <p:spPr bwMode="auto">
            <a:xfrm>
              <a:off x="7996297" y="2332046"/>
              <a:ext cx="133351" cy="1714506"/>
            </a:xfrm>
            <a:prstGeom prst="rect">
              <a:avLst/>
            </a:pr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1" name="Freeform 9852"/>
            <p:cNvSpPr>
              <a:spLocks/>
            </p:cNvSpPr>
            <p:nvPr/>
          </p:nvSpPr>
          <p:spPr bwMode="auto">
            <a:xfrm>
              <a:off x="7996297" y="4046552"/>
              <a:ext cx="133351" cy="195263"/>
            </a:xfrm>
            <a:custGeom>
              <a:avLst/>
              <a:gdLst>
                <a:gd name="T0" fmla="*/ 84 w 84"/>
                <a:gd name="T1" fmla="*/ 0 h 123"/>
                <a:gd name="T2" fmla="*/ 42 w 84"/>
                <a:gd name="T3" fmla="*/ 123 h 123"/>
                <a:gd name="T4" fmla="*/ 0 w 84"/>
                <a:gd name="T5" fmla="*/ 0 h 123"/>
                <a:gd name="T6" fmla="*/ 84 w 8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" h="123">
                  <a:moveTo>
                    <a:pt x="84" y="0"/>
                  </a:moveTo>
                  <a:lnTo>
                    <a:pt x="42" y="123"/>
                  </a:lnTo>
                  <a:lnTo>
                    <a:pt x="0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7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2" name="Freeform 9853"/>
            <p:cNvSpPr>
              <a:spLocks/>
            </p:cNvSpPr>
            <p:nvPr/>
          </p:nvSpPr>
          <p:spPr bwMode="auto">
            <a:xfrm>
              <a:off x="8042335" y="4179903"/>
              <a:ext cx="41275" cy="61913"/>
            </a:xfrm>
            <a:custGeom>
              <a:avLst/>
              <a:gdLst>
                <a:gd name="T0" fmla="*/ 26 w 26"/>
                <a:gd name="T1" fmla="*/ 0 h 39"/>
                <a:gd name="T2" fmla="*/ 0 w 26"/>
                <a:gd name="T3" fmla="*/ 0 h 39"/>
                <a:gd name="T4" fmla="*/ 13 w 26"/>
                <a:gd name="T5" fmla="*/ 39 h 39"/>
                <a:gd name="T6" fmla="*/ 26 w 26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9">
                  <a:moveTo>
                    <a:pt x="26" y="0"/>
                  </a:moveTo>
                  <a:lnTo>
                    <a:pt x="0" y="0"/>
                  </a:lnTo>
                  <a:lnTo>
                    <a:pt x="13" y="3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4141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3" name="Oval 9854"/>
            <p:cNvSpPr>
              <a:spLocks noChangeArrowheads="1"/>
            </p:cNvSpPr>
            <p:nvPr/>
          </p:nvSpPr>
          <p:spPr bwMode="auto">
            <a:xfrm>
              <a:off x="7994710" y="2168533"/>
              <a:ext cx="134939" cy="134938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4" name="Freeform 9855"/>
            <p:cNvSpPr>
              <a:spLocks/>
            </p:cNvSpPr>
            <p:nvPr/>
          </p:nvSpPr>
          <p:spPr bwMode="auto">
            <a:xfrm>
              <a:off x="4418045" y="1250955"/>
              <a:ext cx="795344" cy="647702"/>
            </a:xfrm>
            <a:custGeom>
              <a:avLst/>
              <a:gdLst>
                <a:gd name="T0" fmla="*/ 354 w 418"/>
                <a:gd name="T1" fmla="*/ 0 h 340"/>
                <a:gd name="T2" fmla="*/ 64 w 418"/>
                <a:gd name="T3" fmla="*/ 0 h 340"/>
                <a:gd name="T4" fmla="*/ 0 w 418"/>
                <a:gd name="T5" fmla="*/ 64 h 340"/>
                <a:gd name="T6" fmla="*/ 0 w 418"/>
                <a:gd name="T7" fmla="*/ 198 h 340"/>
                <a:gd name="T8" fmla="*/ 61 w 418"/>
                <a:gd name="T9" fmla="*/ 261 h 340"/>
                <a:gd name="T10" fmla="*/ 23 w 418"/>
                <a:gd name="T11" fmla="*/ 340 h 340"/>
                <a:gd name="T12" fmla="*/ 130 w 418"/>
                <a:gd name="T13" fmla="*/ 262 h 340"/>
                <a:gd name="T14" fmla="*/ 354 w 418"/>
                <a:gd name="T15" fmla="*/ 262 h 340"/>
                <a:gd name="T16" fmla="*/ 418 w 418"/>
                <a:gd name="T17" fmla="*/ 198 h 340"/>
                <a:gd name="T18" fmla="*/ 418 w 418"/>
                <a:gd name="T19" fmla="*/ 64 h 340"/>
                <a:gd name="T20" fmla="*/ 354 w 418"/>
                <a:gd name="T21" fmla="*/ 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340">
                  <a:moveTo>
                    <a:pt x="354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2"/>
                    <a:pt x="27" y="260"/>
                    <a:pt x="61" y="261"/>
                  </a:cubicBezTo>
                  <a:cubicBezTo>
                    <a:pt x="23" y="340"/>
                    <a:pt x="23" y="340"/>
                    <a:pt x="23" y="340"/>
                  </a:cubicBezTo>
                  <a:cubicBezTo>
                    <a:pt x="130" y="262"/>
                    <a:pt x="130" y="262"/>
                    <a:pt x="130" y="262"/>
                  </a:cubicBezTo>
                  <a:cubicBezTo>
                    <a:pt x="354" y="262"/>
                    <a:pt x="354" y="262"/>
                    <a:pt x="354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4" y="0"/>
                  </a:cubicBezTo>
                  <a:close/>
                </a:path>
              </a:pathLst>
            </a:custGeom>
            <a:solidFill>
              <a:srgbClr val="EC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5" name="Freeform 9856"/>
            <p:cNvSpPr>
              <a:spLocks/>
            </p:cNvSpPr>
            <p:nvPr/>
          </p:nvSpPr>
          <p:spPr bwMode="auto">
            <a:xfrm>
              <a:off x="4764123" y="1358906"/>
              <a:ext cx="447678" cy="392114"/>
            </a:xfrm>
            <a:custGeom>
              <a:avLst/>
              <a:gdLst>
                <a:gd name="T0" fmla="*/ 235 w 235"/>
                <a:gd name="T1" fmla="*/ 0 h 206"/>
                <a:gd name="T2" fmla="*/ 166 w 235"/>
                <a:gd name="T3" fmla="*/ 0 h 206"/>
                <a:gd name="T4" fmla="*/ 89 w 235"/>
                <a:gd name="T5" fmla="*/ 0 h 206"/>
                <a:gd name="T6" fmla="*/ 64 w 235"/>
                <a:gd name="T7" fmla="*/ 0 h 206"/>
                <a:gd name="T8" fmla="*/ 0 w 235"/>
                <a:gd name="T9" fmla="*/ 64 h 206"/>
                <a:gd name="T10" fmla="*/ 0 w 235"/>
                <a:gd name="T11" fmla="*/ 98 h 206"/>
                <a:gd name="T12" fmla="*/ 0 w 235"/>
                <a:gd name="T13" fmla="*/ 113 h 206"/>
                <a:gd name="T14" fmla="*/ 0 w 235"/>
                <a:gd name="T15" fmla="*/ 206 h 206"/>
                <a:gd name="T16" fmla="*/ 55 w 235"/>
                <a:gd name="T17" fmla="*/ 203 h 206"/>
                <a:gd name="T18" fmla="*/ 92 w 235"/>
                <a:gd name="T19" fmla="*/ 177 h 206"/>
                <a:gd name="T20" fmla="*/ 166 w 235"/>
                <a:gd name="T21" fmla="*/ 177 h 206"/>
                <a:gd name="T22" fmla="*/ 230 w 235"/>
                <a:gd name="T23" fmla="*/ 113 h 206"/>
                <a:gd name="T24" fmla="*/ 230 w 235"/>
                <a:gd name="T25" fmla="*/ 79 h 206"/>
                <a:gd name="T26" fmla="*/ 235 w 235"/>
                <a:gd name="T27" fmla="*/ 76 h 206"/>
                <a:gd name="T28" fmla="*/ 235 w 235"/>
                <a:gd name="T29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206">
                  <a:moveTo>
                    <a:pt x="235" y="0"/>
                  </a:moveTo>
                  <a:cubicBezTo>
                    <a:pt x="166" y="0"/>
                    <a:pt x="166" y="0"/>
                    <a:pt x="16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55" y="203"/>
                    <a:pt x="55" y="203"/>
                    <a:pt x="55" y="203"/>
                  </a:cubicBezTo>
                  <a:cubicBezTo>
                    <a:pt x="92" y="177"/>
                    <a:pt x="92" y="177"/>
                    <a:pt x="92" y="177"/>
                  </a:cubicBezTo>
                  <a:cubicBezTo>
                    <a:pt x="166" y="177"/>
                    <a:pt x="166" y="177"/>
                    <a:pt x="166" y="177"/>
                  </a:cubicBezTo>
                  <a:cubicBezTo>
                    <a:pt x="201" y="177"/>
                    <a:pt x="230" y="148"/>
                    <a:pt x="230" y="113"/>
                  </a:cubicBezTo>
                  <a:cubicBezTo>
                    <a:pt x="230" y="79"/>
                    <a:pt x="230" y="79"/>
                    <a:pt x="230" y="79"/>
                  </a:cubicBezTo>
                  <a:cubicBezTo>
                    <a:pt x="235" y="76"/>
                    <a:pt x="235" y="76"/>
                    <a:pt x="235" y="76"/>
                  </a:cubicBezTo>
                  <a:lnTo>
                    <a:pt x="235" y="0"/>
                  </a:lnTo>
                  <a:close/>
                </a:path>
              </a:pathLst>
            </a:custGeom>
            <a:solidFill>
              <a:srgbClr val="D2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6" name="Freeform 9857"/>
            <p:cNvSpPr>
              <a:spLocks/>
            </p:cNvSpPr>
            <p:nvPr/>
          </p:nvSpPr>
          <p:spPr bwMode="auto">
            <a:xfrm>
              <a:off x="4816510" y="1400181"/>
              <a:ext cx="795344" cy="644527"/>
            </a:xfrm>
            <a:custGeom>
              <a:avLst/>
              <a:gdLst>
                <a:gd name="T0" fmla="*/ 353 w 418"/>
                <a:gd name="T1" fmla="*/ 0 h 338"/>
                <a:gd name="T2" fmla="*/ 64 w 418"/>
                <a:gd name="T3" fmla="*/ 0 h 338"/>
                <a:gd name="T4" fmla="*/ 0 w 418"/>
                <a:gd name="T5" fmla="*/ 64 h 338"/>
                <a:gd name="T6" fmla="*/ 0 w 418"/>
                <a:gd name="T7" fmla="*/ 198 h 338"/>
                <a:gd name="T8" fmla="*/ 64 w 418"/>
                <a:gd name="T9" fmla="*/ 262 h 338"/>
                <a:gd name="T10" fmla="*/ 96 w 418"/>
                <a:gd name="T11" fmla="*/ 262 h 338"/>
                <a:gd name="T12" fmla="*/ 200 w 418"/>
                <a:gd name="T13" fmla="*/ 338 h 338"/>
                <a:gd name="T14" fmla="*/ 163 w 418"/>
                <a:gd name="T15" fmla="*/ 262 h 338"/>
                <a:gd name="T16" fmla="*/ 353 w 418"/>
                <a:gd name="T17" fmla="*/ 262 h 338"/>
                <a:gd name="T18" fmla="*/ 418 w 418"/>
                <a:gd name="T19" fmla="*/ 198 h 338"/>
                <a:gd name="T20" fmla="*/ 418 w 418"/>
                <a:gd name="T21" fmla="*/ 64 h 338"/>
                <a:gd name="T22" fmla="*/ 353 w 418"/>
                <a:gd name="T2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8" h="338">
                  <a:moveTo>
                    <a:pt x="353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33"/>
                    <a:pt x="28" y="262"/>
                    <a:pt x="64" y="262"/>
                  </a:cubicBezTo>
                  <a:cubicBezTo>
                    <a:pt x="96" y="262"/>
                    <a:pt x="96" y="262"/>
                    <a:pt x="96" y="262"/>
                  </a:cubicBezTo>
                  <a:cubicBezTo>
                    <a:pt x="200" y="338"/>
                    <a:pt x="200" y="338"/>
                    <a:pt x="200" y="338"/>
                  </a:cubicBezTo>
                  <a:cubicBezTo>
                    <a:pt x="163" y="262"/>
                    <a:pt x="163" y="262"/>
                    <a:pt x="163" y="262"/>
                  </a:cubicBezTo>
                  <a:cubicBezTo>
                    <a:pt x="353" y="262"/>
                    <a:pt x="353" y="262"/>
                    <a:pt x="353" y="262"/>
                  </a:cubicBezTo>
                  <a:cubicBezTo>
                    <a:pt x="389" y="262"/>
                    <a:pt x="418" y="233"/>
                    <a:pt x="418" y="198"/>
                  </a:cubicBezTo>
                  <a:cubicBezTo>
                    <a:pt x="418" y="64"/>
                    <a:pt x="418" y="64"/>
                    <a:pt x="418" y="64"/>
                  </a:cubicBezTo>
                  <a:cubicBezTo>
                    <a:pt x="418" y="29"/>
                    <a:pt x="389" y="0"/>
                    <a:pt x="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7" name="Oval 9858"/>
            <p:cNvSpPr>
              <a:spLocks noChangeArrowheads="1"/>
            </p:cNvSpPr>
            <p:nvPr/>
          </p:nvSpPr>
          <p:spPr bwMode="auto">
            <a:xfrm>
              <a:off x="5027650" y="1689107"/>
              <a:ext cx="103188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8" name="Oval 9859"/>
            <p:cNvSpPr>
              <a:spLocks noChangeArrowheads="1"/>
            </p:cNvSpPr>
            <p:nvPr/>
          </p:nvSpPr>
          <p:spPr bwMode="auto">
            <a:xfrm>
              <a:off x="5183226" y="1689107"/>
              <a:ext cx="101601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59" name="Oval 9860"/>
            <p:cNvSpPr>
              <a:spLocks noChangeArrowheads="1"/>
            </p:cNvSpPr>
            <p:nvPr/>
          </p:nvSpPr>
          <p:spPr bwMode="auto">
            <a:xfrm>
              <a:off x="5341977" y="1689107"/>
              <a:ext cx="100013" cy="103188"/>
            </a:xfrm>
            <a:prstGeom prst="ellipse">
              <a:avLst/>
            </a:prstGeom>
            <a:solidFill>
              <a:srgbClr val="BDC3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0" name="Freeform 9861"/>
            <p:cNvSpPr>
              <a:spLocks noEditPoints="1"/>
            </p:cNvSpPr>
            <p:nvPr/>
          </p:nvSpPr>
          <p:spPr bwMode="auto">
            <a:xfrm>
              <a:off x="6497686" y="1755782"/>
              <a:ext cx="77788" cy="142875"/>
            </a:xfrm>
            <a:custGeom>
              <a:avLst/>
              <a:gdLst>
                <a:gd name="T0" fmla="*/ 49 w 49"/>
                <a:gd name="T1" fmla="*/ 90 h 90"/>
                <a:gd name="T2" fmla="*/ 36 w 49"/>
                <a:gd name="T3" fmla="*/ 90 h 90"/>
                <a:gd name="T4" fmla="*/ 33 w 49"/>
                <a:gd name="T5" fmla="*/ 74 h 90"/>
                <a:gd name="T6" fmla="*/ 15 w 49"/>
                <a:gd name="T7" fmla="*/ 74 h 90"/>
                <a:gd name="T8" fmla="*/ 13 w 49"/>
                <a:gd name="T9" fmla="*/ 90 h 90"/>
                <a:gd name="T10" fmla="*/ 0 w 49"/>
                <a:gd name="T11" fmla="*/ 90 h 90"/>
                <a:gd name="T12" fmla="*/ 14 w 49"/>
                <a:gd name="T13" fmla="*/ 0 h 90"/>
                <a:gd name="T14" fmla="*/ 35 w 49"/>
                <a:gd name="T15" fmla="*/ 0 h 90"/>
                <a:gd name="T16" fmla="*/ 49 w 49"/>
                <a:gd name="T17" fmla="*/ 90 h 90"/>
                <a:gd name="T18" fmla="*/ 18 w 49"/>
                <a:gd name="T19" fmla="*/ 62 h 90"/>
                <a:gd name="T20" fmla="*/ 31 w 49"/>
                <a:gd name="T21" fmla="*/ 62 h 90"/>
                <a:gd name="T22" fmla="*/ 24 w 49"/>
                <a:gd name="T23" fmla="*/ 16 h 90"/>
                <a:gd name="T24" fmla="*/ 24 w 49"/>
                <a:gd name="T25" fmla="*/ 16 h 90"/>
                <a:gd name="T26" fmla="*/ 18 w 49"/>
                <a:gd name="T27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90">
                  <a:moveTo>
                    <a:pt x="49" y="90"/>
                  </a:moveTo>
                  <a:lnTo>
                    <a:pt x="36" y="90"/>
                  </a:lnTo>
                  <a:lnTo>
                    <a:pt x="33" y="74"/>
                  </a:lnTo>
                  <a:lnTo>
                    <a:pt x="15" y="74"/>
                  </a:lnTo>
                  <a:lnTo>
                    <a:pt x="13" y="90"/>
                  </a:lnTo>
                  <a:lnTo>
                    <a:pt x="0" y="90"/>
                  </a:lnTo>
                  <a:lnTo>
                    <a:pt x="14" y="0"/>
                  </a:lnTo>
                  <a:lnTo>
                    <a:pt x="35" y="0"/>
                  </a:lnTo>
                  <a:lnTo>
                    <a:pt x="49" y="90"/>
                  </a:lnTo>
                  <a:close/>
                  <a:moveTo>
                    <a:pt x="18" y="62"/>
                  </a:moveTo>
                  <a:lnTo>
                    <a:pt x="31" y="62"/>
                  </a:lnTo>
                  <a:lnTo>
                    <a:pt x="24" y="16"/>
                  </a:lnTo>
                  <a:lnTo>
                    <a:pt x="24" y="16"/>
                  </a:lnTo>
                  <a:lnTo>
                    <a:pt x="18" y="6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1" name="Freeform 9862"/>
            <p:cNvSpPr>
              <a:spLocks noEditPoints="1"/>
            </p:cNvSpPr>
            <p:nvPr/>
          </p:nvSpPr>
          <p:spPr bwMode="auto">
            <a:xfrm>
              <a:off x="6611987" y="1755782"/>
              <a:ext cx="68263" cy="142875"/>
            </a:xfrm>
            <a:custGeom>
              <a:avLst/>
              <a:gdLst>
                <a:gd name="T0" fmla="*/ 35 w 36"/>
                <a:gd name="T1" fmla="*/ 17 h 75"/>
                <a:gd name="T2" fmla="*/ 35 w 36"/>
                <a:gd name="T3" fmla="*/ 20 h 75"/>
                <a:gd name="T4" fmla="*/ 27 w 36"/>
                <a:gd name="T5" fmla="*/ 35 h 75"/>
                <a:gd name="T6" fmla="*/ 27 w 36"/>
                <a:gd name="T7" fmla="*/ 35 h 75"/>
                <a:gd name="T8" fmla="*/ 36 w 36"/>
                <a:gd name="T9" fmla="*/ 51 h 75"/>
                <a:gd name="T10" fmla="*/ 36 w 36"/>
                <a:gd name="T11" fmla="*/ 57 h 75"/>
                <a:gd name="T12" fmla="*/ 18 w 36"/>
                <a:gd name="T13" fmla="*/ 75 h 75"/>
                <a:gd name="T14" fmla="*/ 0 w 36"/>
                <a:gd name="T15" fmla="*/ 75 h 75"/>
                <a:gd name="T16" fmla="*/ 0 w 36"/>
                <a:gd name="T17" fmla="*/ 0 h 75"/>
                <a:gd name="T18" fmla="*/ 17 w 36"/>
                <a:gd name="T19" fmla="*/ 0 h 75"/>
                <a:gd name="T20" fmla="*/ 35 w 36"/>
                <a:gd name="T21" fmla="*/ 17 h 75"/>
                <a:gd name="T22" fmla="*/ 11 w 36"/>
                <a:gd name="T23" fmla="*/ 11 h 75"/>
                <a:gd name="T24" fmla="*/ 11 w 36"/>
                <a:gd name="T25" fmla="*/ 30 h 75"/>
                <a:gd name="T26" fmla="*/ 16 w 36"/>
                <a:gd name="T27" fmla="*/ 30 h 75"/>
                <a:gd name="T28" fmla="*/ 23 w 36"/>
                <a:gd name="T29" fmla="*/ 22 h 75"/>
                <a:gd name="T30" fmla="*/ 23 w 36"/>
                <a:gd name="T31" fmla="*/ 18 h 75"/>
                <a:gd name="T32" fmla="*/ 17 w 36"/>
                <a:gd name="T33" fmla="*/ 11 h 75"/>
                <a:gd name="T34" fmla="*/ 11 w 36"/>
                <a:gd name="T35" fmla="*/ 11 h 75"/>
                <a:gd name="T36" fmla="*/ 11 w 36"/>
                <a:gd name="T37" fmla="*/ 41 h 75"/>
                <a:gd name="T38" fmla="*/ 11 w 36"/>
                <a:gd name="T39" fmla="*/ 64 h 75"/>
                <a:gd name="T40" fmla="*/ 18 w 36"/>
                <a:gd name="T41" fmla="*/ 64 h 75"/>
                <a:gd name="T42" fmla="*/ 24 w 36"/>
                <a:gd name="T43" fmla="*/ 57 h 75"/>
                <a:gd name="T44" fmla="*/ 24 w 36"/>
                <a:gd name="T45" fmla="*/ 50 h 75"/>
                <a:gd name="T46" fmla="*/ 17 w 36"/>
                <a:gd name="T47" fmla="*/ 41 h 75"/>
                <a:gd name="T48" fmla="*/ 11 w 36"/>
                <a:gd name="T49" fmla="*/ 4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" h="75">
                  <a:moveTo>
                    <a:pt x="35" y="17"/>
                  </a:moveTo>
                  <a:cubicBezTo>
                    <a:pt x="35" y="20"/>
                    <a:pt x="35" y="20"/>
                    <a:pt x="35" y="20"/>
                  </a:cubicBezTo>
                  <a:cubicBezTo>
                    <a:pt x="35" y="27"/>
                    <a:pt x="32" y="32"/>
                    <a:pt x="27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34" y="37"/>
                    <a:pt x="36" y="43"/>
                    <a:pt x="36" y="51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6" y="68"/>
                    <a:pt x="30" y="75"/>
                    <a:pt x="1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0" y="0"/>
                    <a:pt x="35" y="6"/>
                    <a:pt x="35" y="17"/>
                  </a:cubicBezTo>
                  <a:close/>
                  <a:moveTo>
                    <a:pt x="11" y="11"/>
                  </a:moveTo>
                  <a:cubicBezTo>
                    <a:pt x="11" y="30"/>
                    <a:pt x="11" y="30"/>
                    <a:pt x="11" y="3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0"/>
                    <a:pt x="23" y="28"/>
                    <a:pt x="23" y="2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3"/>
                    <a:pt x="21" y="11"/>
                    <a:pt x="17" y="11"/>
                  </a:cubicBezTo>
                  <a:lnTo>
                    <a:pt x="11" y="11"/>
                  </a:lnTo>
                  <a:close/>
                  <a:moveTo>
                    <a:pt x="11" y="41"/>
                  </a:moveTo>
                  <a:cubicBezTo>
                    <a:pt x="11" y="64"/>
                    <a:pt x="11" y="64"/>
                    <a:pt x="11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2" y="64"/>
                    <a:pt x="24" y="62"/>
                    <a:pt x="24" y="57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4" y="43"/>
                    <a:pt x="22" y="41"/>
                    <a:pt x="17" y="41"/>
                  </a:cubicBezTo>
                  <a:lnTo>
                    <a:pt x="11" y="4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2" name="Freeform 9863"/>
            <p:cNvSpPr>
              <a:spLocks/>
            </p:cNvSpPr>
            <p:nvPr/>
          </p:nvSpPr>
          <p:spPr bwMode="auto">
            <a:xfrm>
              <a:off x="6716763" y="1754194"/>
              <a:ext cx="66676" cy="147638"/>
            </a:xfrm>
            <a:custGeom>
              <a:avLst/>
              <a:gdLst>
                <a:gd name="T0" fmla="*/ 35 w 35"/>
                <a:gd name="T1" fmla="*/ 48 h 77"/>
                <a:gd name="T2" fmla="*/ 35 w 35"/>
                <a:gd name="T3" fmla="*/ 58 h 77"/>
                <a:gd name="T4" fmla="*/ 17 w 35"/>
                <a:gd name="T5" fmla="*/ 77 h 77"/>
                <a:gd name="T6" fmla="*/ 0 w 35"/>
                <a:gd name="T7" fmla="*/ 58 h 77"/>
                <a:gd name="T8" fmla="*/ 0 w 35"/>
                <a:gd name="T9" fmla="*/ 19 h 77"/>
                <a:gd name="T10" fmla="*/ 17 w 35"/>
                <a:gd name="T11" fmla="*/ 0 h 77"/>
                <a:gd name="T12" fmla="*/ 35 w 35"/>
                <a:gd name="T13" fmla="*/ 19 h 77"/>
                <a:gd name="T14" fmla="*/ 35 w 35"/>
                <a:gd name="T15" fmla="*/ 26 h 77"/>
                <a:gd name="T16" fmla="*/ 24 w 35"/>
                <a:gd name="T17" fmla="*/ 26 h 77"/>
                <a:gd name="T18" fmla="*/ 24 w 35"/>
                <a:gd name="T19" fmla="*/ 18 h 77"/>
                <a:gd name="T20" fmla="*/ 18 w 35"/>
                <a:gd name="T21" fmla="*/ 11 h 77"/>
                <a:gd name="T22" fmla="*/ 12 w 35"/>
                <a:gd name="T23" fmla="*/ 18 h 77"/>
                <a:gd name="T24" fmla="*/ 12 w 35"/>
                <a:gd name="T25" fmla="*/ 58 h 77"/>
                <a:gd name="T26" fmla="*/ 18 w 35"/>
                <a:gd name="T27" fmla="*/ 66 h 77"/>
                <a:gd name="T28" fmla="*/ 24 w 35"/>
                <a:gd name="T29" fmla="*/ 58 h 77"/>
                <a:gd name="T30" fmla="*/ 24 w 35"/>
                <a:gd name="T31" fmla="*/ 48 h 77"/>
                <a:gd name="T32" fmla="*/ 35 w 35"/>
                <a:gd name="T33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" h="77">
                  <a:moveTo>
                    <a:pt x="35" y="48"/>
                  </a:moveTo>
                  <a:cubicBezTo>
                    <a:pt x="35" y="58"/>
                    <a:pt x="35" y="58"/>
                    <a:pt x="35" y="58"/>
                  </a:cubicBezTo>
                  <a:cubicBezTo>
                    <a:pt x="35" y="70"/>
                    <a:pt x="29" y="77"/>
                    <a:pt x="17" y="77"/>
                  </a:cubicBezTo>
                  <a:cubicBezTo>
                    <a:pt x="6" y="77"/>
                    <a:pt x="0" y="70"/>
                    <a:pt x="0" y="5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7"/>
                    <a:pt x="6" y="0"/>
                    <a:pt x="17" y="0"/>
                  </a:cubicBezTo>
                  <a:cubicBezTo>
                    <a:pt x="29" y="0"/>
                    <a:pt x="35" y="7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13"/>
                    <a:pt x="21" y="11"/>
                    <a:pt x="18" y="11"/>
                  </a:cubicBezTo>
                  <a:cubicBezTo>
                    <a:pt x="14" y="11"/>
                    <a:pt x="12" y="13"/>
                    <a:pt x="12" y="1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64"/>
                    <a:pt x="14" y="66"/>
                    <a:pt x="18" y="66"/>
                  </a:cubicBezTo>
                  <a:cubicBezTo>
                    <a:pt x="21" y="66"/>
                    <a:pt x="24" y="64"/>
                    <a:pt x="24" y="58"/>
                  </a:cubicBezTo>
                  <a:cubicBezTo>
                    <a:pt x="24" y="48"/>
                    <a:pt x="24" y="48"/>
                    <a:pt x="24" y="48"/>
                  </a:cubicBezTo>
                  <a:lnTo>
                    <a:pt x="35" y="4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3" name="Freeform 9864"/>
            <p:cNvSpPr>
              <a:spLocks/>
            </p:cNvSpPr>
            <p:nvPr/>
          </p:nvSpPr>
          <p:spPr bwMode="auto">
            <a:xfrm>
              <a:off x="7493056" y="1430343"/>
              <a:ext cx="590555" cy="682627"/>
            </a:xfrm>
            <a:custGeom>
              <a:avLst/>
              <a:gdLst>
                <a:gd name="T0" fmla="*/ 203 w 310"/>
                <a:gd name="T1" fmla="*/ 258 h 358"/>
                <a:gd name="T2" fmla="*/ 270 w 310"/>
                <a:gd name="T3" fmla="*/ 211 h 358"/>
                <a:gd name="T4" fmla="*/ 245 w 310"/>
                <a:gd name="T5" fmla="*/ 39 h 358"/>
                <a:gd name="T6" fmla="*/ 75 w 310"/>
                <a:gd name="T7" fmla="*/ 69 h 358"/>
                <a:gd name="T8" fmla="*/ 50 w 310"/>
                <a:gd name="T9" fmla="*/ 143 h 358"/>
                <a:gd name="T10" fmla="*/ 50 w 310"/>
                <a:gd name="T11" fmla="*/ 143 h 358"/>
                <a:gd name="T12" fmla="*/ 50 w 310"/>
                <a:gd name="T13" fmla="*/ 143 h 358"/>
                <a:gd name="T14" fmla="*/ 56 w 310"/>
                <a:gd name="T15" fmla="*/ 179 h 358"/>
                <a:gd name="T16" fmla="*/ 46 w 310"/>
                <a:gd name="T17" fmla="*/ 250 h 358"/>
                <a:gd name="T18" fmla="*/ 7 w 310"/>
                <a:gd name="T19" fmla="*/ 302 h 358"/>
                <a:gd name="T20" fmla="*/ 12 w 310"/>
                <a:gd name="T21" fmla="*/ 333 h 358"/>
                <a:gd name="T22" fmla="*/ 37 w 310"/>
                <a:gd name="T23" fmla="*/ 351 h 358"/>
                <a:gd name="T24" fmla="*/ 68 w 310"/>
                <a:gd name="T25" fmla="*/ 346 h 358"/>
                <a:gd name="T26" fmla="*/ 110 w 310"/>
                <a:gd name="T27" fmla="*/ 288 h 358"/>
                <a:gd name="T28" fmla="*/ 175 w 310"/>
                <a:gd name="T29" fmla="*/ 263 h 358"/>
                <a:gd name="T30" fmla="*/ 201 w 310"/>
                <a:gd name="T31" fmla="*/ 259 h 358"/>
                <a:gd name="T32" fmla="*/ 203 w 310"/>
                <a:gd name="T33" fmla="*/ 258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0" h="358">
                  <a:moveTo>
                    <a:pt x="203" y="258"/>
                  </a:moveTo>
                  <a:cubicBezTo>
                    <a:pt x="228" y="251"/>
                    <a:pt x="252" y="234"/>
                    <a:pt x="270" y="211"/>
                  </a:cubicBezTo>
                  <a:cubicBezTo>
                    <a:pt x="310" y="155"/>
                    <a:pt x="299" y="78"/>
                    <a:pt x="245" y="39"/>
                  </a:cubicBezTo>
                  <a:cubicBezTo>
                    <a:pt x="192" y="0"/>
                    <a:pt x="115" y="13"/>
                    <a:pt x="75" y="69"/>
                  </a:cubicBezTo>
                  <a:cubicBezTo>
                    <a:pt x="58" y="91"/>
                    <a:pt x="51" y="117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43"/>
                    <a:pt x="50" y="143"/>
                    <a:pt x="50" y="143"/>
                  </a:cubicBezTo>
                  <a:cubicBezTo>
                    <a:pt x="50" y="155"/>
                    <a:pt x="52" y="168"/>
                    <a:pt x="56" y="179"/>
                  </a:cubicBezTo>
                  <a:cubicBezTo>
                    <a:pt x="58" y="204"/>
                    <a:pt x="57" y="234"/>
                    <a:pt x="46" y="250"/>
                  </a:cubicBezTo>
                  <a:cubicBezTo>
                    <a:pt x="7" y="302"/>
                    <a:pt x="7" y="302"/>
                    <a:pt x="7" y="302"/>
                  </a:cubicBezTo>
                  <a:cubicBezTo>
                    <a:pt x="0" y="312"/>
                    <a:pt x="2" y="326"/>
                    <a:pt x="12" y="333"/>
                  </a:cubicBezTo>
                  <a:cubicBezTo>
                    <a:pt x="37" y="351"/>
                    <a:pt x="37" y="351"/>
                    <a:pt x="37" y="351"/>
                  </a:cubicBezTo>
                  <a:cubicBezTo>
                    <a:pt x="47" y="358"/>
                    <a:pt x="61" y="356"/>
                    <a:pt x="68" y="346"/>
                  </a:cubicBezTo>
                  <a:cubicBezTo>
                    <a:pt x="110" y="288"/>
                    <a:pt x="110" y="288"/>
                    <a:pt x="110" y="288"/>
                  </a:cubicBezTo>
                  <a:cubicBezTo>
                    <a:pt x="126" y="275"/>
                    <a:pt x="154" y="267"/>
                    <a:pt x="175" y="263"/>
                  </a:cubicBezTo>
                  <a:cubicBezTo>
                    <a:pt x="184" y="262"/>
                    <a:pt x="192" y="261"/>
                    <a:pt x="201" y="259"/>
                  </a:cubicBezTo>
                  <a:cubicBezTo>
                    <a:pt x="202" y="258"/>
                    <a:pt x="203" y="258"/>
                    <a:pt x="203" y="25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4" name="Freeform 9865"/>
            <p:cNvSpPr>
              <a:spLocks/>
            </p:cNvSpPr>
            <p:nvPr/>
          </p:nvSpPr>
          <p:spPr bwMode="auto">
            <a:xfrm>
              <a:off x="7540681" y="1504956"/>
              <a:ext cx="542929" cy="608015"/>
            </a:xfrm>
            <a:custGeom>
              <a:avLst/>
              <a:gdLst>
                <a:gd name="T0" fmla="*/ 245 w 285"/>
                <a:gd name="T1" fmla="*/ 172 h 319"/>
                <a:gd name="T2" fmla="*/ 220 w 285"/>
                <a:gd name="T3" fmla="*/ 0 h 319"/>
                <a:gd name="T4" fmla="*/ 0 w 285"/>
                <a:gd name="T5" fmla="*/ 303 h 319"/>
                <a:gd name="T6" fmla="*/ 12 w 285"/>
                <a:gd name="T7" fmla="*/ 312 h 319"/>
                <a:gd name="T8" fmla="*/ 43 w 285"/>
                <a:gd name="T9" fmla="*/ 307 h 319"/>
                <a:gd name="T10" fmla="*/ 85 w 285"/>
                <a:gd name="T11" fmla="*/ 249 h 319"/>
                <a:gd name="T12" fmla="*/ 150 w 285"/>
                <a:gd name="T13" fmla="*/ 224 h 319"/>
                <a:gd name="T14" fmla="*/ 176 w 285"/>
                <a:gd name="T15" fmla="*/ 220 h 319"/>
                <a:gd name="T16" fmla="*/ 178 w 285"/>
                <a:gd name="T17" fmla="*/ 219 h 319"/>
                <a:gd name="T18" fmla="*/ 178 w 285"/>
                <a:gd name="T19" fmla="*/ 219 h 319"/>
                <a:gd name="T20" fmla="*/ 245 w 285"/>
                <a:gd name="T21" fmla="*/ 17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5" h="319">
                  <a:moveTo>
                    <a:pt x="245" y="172"/>
                  </a:moveTo>
                  <a:cubicBezTo>
                    <a:pt x="285" y="116"/>
                    <a:pt x="274" y="39"/>
                    <a:pt x="220" y="0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12" y="312"/>
                    <a:pt x="12" y="312"/>
                    <a:pt x="12" y="312"/>
                  </a:cubicBezTo>
                  <a:cubicBezTo>
                    <a:pt x="22" y="319"/>
                    <a:pt x="36" y="317"/>
                    <a:pt x="43" y="307"/>
                  </a:cubicBezTo>
                  <a:cubicBezTo>
                    <a:pt x="85" y="249"/>
                    <a:pt x="85" y="249"/>
                    <a:pt x="85" y="249"/>
                  </a:cubicBezTo>
                  <a:cubicBezTo>
                    <a:pt x="101" y="236"/>
                    <a:pt x="129" y="228"/>
                    <a:pt x="150" y="224"/>
                  </a:cubicBezTo>
                  <a:cubicBezTo>
                    <a:pt x="159" y="223"/>
                    <a:pt x="167" y="222"/>
                    <a:pt x="176" y="220"/>
                  </a:cubicBezTo>
                  <a:cubicBezTo>
                    <a:pt x="177" y="219"/>
                    <a:pt x="178" y="219"/>
                    <a:pt x="178" y="219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203" y="212"/>
                    <a:pt x="227" y="195"/>
                    <a:pt x="245" y="172"/>
                  </a:cubicBezTo>
                  <a:close/>
                </a:path>
              </a:pathLst>
            </a:custGeom>
            <a:solidFill>
              <a:srgbClr val="EFBE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5" name="Freeform 9866"/>
            <p:cNvSpPr>
              <a:spLocks/>
            </p:cNvSpPr>
            <p:nvPr/>
          </p:nvSpPr>
          <p:spPr bwMode="auto">
            <a:xfrm>
              <a:off x="7605769" y="1739907"/>
              <a:ext cx="88901" cy="206376"/>
            </a:xfrm>
            <a:custGeom>
              <a:avLst/>
              <a:gdLst>
                <a:gd name="T0" fmla="*/ 56 w 56"/>
                <a:gd name="T1" fmla="*/ 0 h 130"/>
                <a:gd name="T2" fmla="*/ 0 w 56"/>
                <a:gd name="T3" fmla="*/ 130 h 130"/>
                <a:gd name="T4" fmla="*/ 56 w 56"/>
                <a:gd name="T5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0">
                  <a:moveTo>
                    <a:pt x="56" y="0"/>
                  </a:moveTo>
                  <a:lnTo>
                    <a:pt x="0" y="13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6" name="Line 9867"/>
            <p:cNvSpPr>
              <a:spLocks noChangeShapeType="1"/>
            </p:cNvSpPr>
            <p:nvPr/>
          </p:nvSpPr>
          <p:spPr bwMode="auto">
            <a:xfrm flipH="1">
              <a:off x="7605769" y="1739907"/>
              <a:ext cx="88901" cy="2063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7" name="Freeform 9868"/>
            <p:cNvSpPr>
              <a:spLocks/>
            </p:cNvSpPr>
            <p:nvPr/>
          </p:nvSpPr>
          <p:spPr bwMode="auto">
            <a:xfrm>
              <a:off x="7594657" y="1725619"/>
              <a:ext cx="112713" cy="233363"/>
            </a:xfrm>
            <a:custGeom>
              <a:avLst/>
              <a:gdLst>
                <a:gd name="T0" fmla="*/ 2 w 59"/>
                <a:gd name="T1" fmla="*/ 121 h 122"/>
                <a:gd name="T2" fmla="*/ 1 w 59"/>
                <a:gd name="T3" fmla="*/ 114 h 122"/>
                <a:gd name="T4" fmla="*/ 48 w 59"/>
                <a:gd name="T5" fmla="*/ 4 h 122"/>
                <a:gd name="T6" fmla="*/ 55 w 59"/>
                <a:gd name="T7" fmla="*/ 2 h 122"/>
                <a:gd name="T8" fmla="*/ 58 w 59"/>
                <a:gd name="T9" fmla="*/ 9 h 122"/>
                <a:gd name="T10" fmla="*/ 11 w 59"/>
                <a:gd name="T11" fmla="*/ 118 h 122"/>
                <a:gd name="T12" fmla="*/ 4 w 59"/>
                <a:gd name="T13" fmla="*/ 121 h 122"/>
                <a:gd name="T14" fmla="*/ 2 w 59"/>
                <a:gd name="T15" fmla="*/ 12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22">
                  <a:moveTo>
                    <a:pt x="2" y="121"/>
                  </a:moveTo>
                  <a:cubicBezTo>
                    <a:pt x="0" y="119"/>
                    <a:pt x="0" y="116"/>
                    <a:pt x="1" y="11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9" y="2"/>
                    <a:pt x="52" y="0"/>
                    <a:pt x="55" y="2"/>
                  </a:cubicBezTo>
                  <a:cubicBezTo>
                    <a:pt x="58" y="3"/>
                    <a:pt x="59" y="6"/>
                    <a:pt x="58" y="9"/>
                  </a:cubicBezTo>
                  <a:cubicBezTo>
                    <a:pt x="11" y="118"/>
                    <a:pt x="11" y="118"/>
                    <a:pt x="11" y="118"/>
                  </a:cubicBezTo>
                  <a:cubicBezTo>
                    <a:pt x="10" y="121"/>
                    <a:pt x="6" y="122"/>
                    <a:pt x="4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8" name="Freeform 9869"/>
            <p:cNvSpPr>
              <a:spLocks/>
            </p:cNvSpPr>
            <p:nvPr/>
          </p:nvSpPr>
          <p:spPr bwMode="auto">
            <a:xfrm>
              <a:off x="7694670" y="1736732"/>
              <a:ext cx="34925" cy="84138"/>
            </a:xfrm>
            <a:custGeom>
              <a:avLst/>
              <a:gdLst>
                <a:gd name="T0" fmla="*/ 0 w 22"/>
                <a:gd name="T1" fmla="*/ 0 h 53"/>
                <a:gd name="T2" fmla="*/ 22 w 22"/>
                <a:gd name="T3" fmla="*/ 53 h 53"/>
                <a:gd name="T4" fmla="*/ 0 w 22"/>
                <a:gd name="T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3">
                  <a:moveTo>
                    <a:pt x="0" y="0"/>
                  </a:moveTo>
                  <a:lnTo>
                    <a:pt x="2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69" name="Line 9870"/>
            <p:cNvSpPr>
              <a:spLocks noChangeShapeType="1"/>
            </p:cNvSpPr>
            <p:nvPr/>
          </p:nvSpPr>
          <p:spPr bwMode="auto">
            <a:xfrm>
              <a:off x="7694670" y="1736732"/>
              <a:ext cx="34925" cy="841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0" name="Freeform 9871"/>
            <p:cNvSpPr>
              <a:spLocks/>
            </p:cNvSpPr>
            <p:nvPr/>
          </p:nvSpPr>
          <p:spPr bwMode="auto">
            <a:xfrm>
              <a:off x="7681970" y="1725619"/>
              <a:ext cx="58738" cy="106363"/>
            </a:xfrm>
            <a:custGeom>
              <a:avLst/>
              <a:gdLst>
                <a:gd name="T0" fmla="*/ 22 w 31"/>
                <a:gd name="T1" fmla="*/ 55 h 56"/>
                <a:gd name="T2" fmla="*/ 20 w 31"/>
                <a:gd name="T3" fmla="*/ 52 h 56"/>
                <a:gd name="T4" fmla="*/ 2 w 31"/>
                <a:gd name="T5" fmla="*/ 8 h 56"/>
                <a:gd name="T6" fmla="*/ 5 w 31"/>
                <a:gd name="T7" fmla="*/ 1 h 56"/>
                <a:gd name="T8" fmla="*/ 12 w 31"/>
                <a:gd name="T9" fmla="*/ 4 h 56"/>
                <a:gd name="T10" fmla="*/ 30 w 31"/>
                <a:gd name="T11" fmla="*/ 48 h 56"/>
                <a:gd name="T12" fmla="*/ 27 w 31"/>
                <a:gd name="T13" fmla="*/ 55 h 56"/>
                <a:gd name="T14" fmla="*/ 22 w 31"/>
                <a:gd name="T15" fmla="*/ 5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56">
                  <a:moveTo>
                    <a:pt x="22" y="55"/>
                  </a:moveTo>
                  <a:cubicBezTo>
                    <a:pt x="21" y="54"/>
                    <a:pt x="20" y="53"/>
                    <a:pt x="20" y="5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0" y="6"/>
                    <a:pt x="2" y="2"/>
                    <a:pt x="5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1" y="51"/>
                    <a:pt x="30" y="54"/>
                    <a:pt x="27" y="55"/>
                  </a:cubicBezTo>
                  <a:cubicBezTo>
                    <a:pt x="25" y="56"/>
                    <a:pt x="23" y="56"/>
                    <a:pt x="22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1" name="Freeform 9872"/>
            <p:cNvSpPr>
              <a:spLocks/>
            </p:cNvSpPr>
            <p:nvPr/>
          </p:nvSpPr>
          <p:spPr bwMode="auto">
            <a:xfrm>
              <a:off x="7650220" y="1828807"/>
              <a:ext cx="168276" cy="150813"/>
            </a:xfrm>
            <a:custGeom>
              <a:avLst/>
              <a:gdLst>
                <a:gd name="T0" fmla="*/ 106 w 106"/>
                <a:gd name="T1" fmla="*/ 0 h 95"/>
                <a:gd name="T2" fmla="*/ 0 w 106"/>
                <a:gd name="T3" fmla="*/ 95 h 95"/>
                <a:gd name="T4" fmla="*/ 106 w 106"/>
                <a:gd name="T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0"/>
                  </a:moveTo>
                  <a:lnTo>
                    <a:pt x="0" y="9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2" name="Line 9873"/>
            <p:cNvSpPr>
              <a:spLocks noChangeShapeType="1"/>
            </p:cNvSpPr>
            <p:nvPr/>
          </p:nvSpPr>
          <p:spPr bwMode="auto">
            <a:xfrm flipH="1">
              <a:off x="7650220" y="1828807"/>
              <a:ext cx="168276" cy="1508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3" name="Freeform 9874"/>
            <p:cNvSpPr>
              <a:spLocks/>
            </p:cNvSpPr>
            <p:nvPr/>
          </p:nvSpPr>
          <p:spPr bwMode="auto">
            <a:xfrm>
              <a:off x="7637520" y="1817695"/>
              <a:ext cx="193676" cy="173038"/>
            </a:xfrm>
            <a:custGeom>
              <a:avLst/>
              <a:gdLst>
                <a:gd name="T0" fmla="*/ 2 w 101"/>
                <a:gd name="T1" fmla="*/ 89 h 91"/>
                <a:gd name="T2" fmla="*/ 2 w 101"/>
                <a:gd name="T3" fmla="*/ 88 h 91"/>
                <a:gd name="T4" fmla="*/ 2 w 101"/>
                <a:gd name="T5" fmla="*/ 81 h 91"/>
                <a:gd name="T6" fmla="*/ 92 w 101"/>
                <a:gd name="T7" fmla="*/ 2 h 91"/>
                <a:gd name="T8" fmla="*/ 99 w 101"/>
                <a:gd name="T9" fmla="*/ 2 h 91"/>
                <a:gd name="T10" fmla="*/ 99 w 101"/>
                <a:gd name="T11" fmla="*/ 10 h 91"/>
                <a:gd name="T12" fmla="*/ 9 w 101"/>
                <a:gd name="T13" fmla="*/ 89 h 91"/>
                <a:gd name="T14" fmla="*/ 2 w 101"/>
                <a:gd name="T15" fmla="*/ 8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91">
                  <a:moveTo>
                    <a:pt x="2" y="89"/>
                  </a:moveTo>
                  <a:cubicBezTo>
                    <a:pt x="2" y="88"/>
                    <a:pt x="2" y="88"/>
                    <a:pt x="2" y="88"/>
                  </a:cubicBezTo>
                  <a:cubicBezTo>
                    <a:pt x="0" y="86"/>
                    <a:pt x="0" y="83"/>
                    <a:pt x="2" y="8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4" y="0"/>
                    <a:pt x="97" y="0"/>
                    <a:pt x="99" y="2"/>
                  </a:cubicBezTo>
                  <a:cubicBezTo>
                    <a:pt x="101" y="5"/>
                    <a:pt x="101" y="8"/>
                    <a:pt x="99" y="10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7" y="91"/>
                    <a:pt x="4" y="91"/>
                    <a:pt x="2" y="8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4" name="Freeform 9875"/>
            <p:cNvSpPr>
              <a:spLocks/>
            </p:cNvSpPr>
            <p:nvPr/>
          </p:nvSpPr>
          <p:spPr bwMode="auto">
            <a:xfrm>
              <a:off x="7729595" y="1820870"/>
              <a:ext cx="92076" cy="7938"/>
            </a:xfrm>
            <a:custGeom>
              <a:avLst/>
              <a:gdLst>
                <a:gd name="T0" fmla="*/ 58 w 58"/>
                <a:gd name="T1" fmla="*/ 5 h 5"/>
                <a:gd name="T2" fmla="*/ 0 w 58"/>
                <a:gd name="T3" fmla="*/ 0 h 5"/>
                <a:gd name="T4" fmla="*/ 58 w 58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5">
                  <a:moveTo>
                    <a:pt x="58" y="5"/>
                  </a:moveTo>
                  <a:lnTo>
                    <a:pt x="0" y="0"/>
                  </a:lnTo>
                  <a:lnTo>
                    <a:pt x="58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5" name="Line 9876"/>
            <p:cNvSpPr>
              <a:spLocks noChangeShapeType="1"/>
            </p:cNvSpPr>
            <p:nvPr/>
          </p:nvSpPr>
          <p:spPr bwMode="auto">
            <a:xfrm flipH="1" flipV="1">
              <a:off x="7729595" y="1820870"/>
              <a:ext cx="92076" cy="793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6" name="Freeform 9877"/>
            <p:cNvSpPr>
              <a:spLocks/>
            </p:cNvSpPr>
            <p:nvPr/>
          </p:nvSpPr>
          <p:spPr bwMode="auto">
            <a:xfrm>
              <a:off x="7718483" y="1811345"/>
              <a:ext cx="112713" cy="28575"/>
            </a:xfrm>
            <a:custGeom>
              <a:avLst/>
              <a:gdLst>
                <a:gd name="T0" fmla="*/ 3 w 59"/>
                <a:gd name="T1" fmla="*/ 10 h 15"/>
                <a:gd name="T2" fmla="*/ 1 w 59"/>
                <a:gd name="T3" fmla="*/ 5 h 15"/>
                <a:gd name="T4" fmla="*/ 6 w 59"/>
                <a:gd name="T5" fmla="*/ 0 h 15"/>
                <a:gd name="T6" fmla="*/ 54 w 59"/>
                <a:gd name="T7" fmla="*/ 4 h 15"/>
                <a:gd name="T8" fmla="*/ 59 w 59"/>
                <a:gd name="T9" fmla="*/ 10 h 15"/>
                <a:gd name="T10" fmla="*/ 53 w 59"/>
                <a:gd name="T11" fmla="*/ 15 h 15"/>
                <a:gd name="T12" fmla="*/ 6 w 59"/>
                <a:gd name="T13" fmla="*/ 11 h 15"/>
                <a:gd name="T14" fmla="*/ 3 w 59"/>
                <a:gd name="T1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" h="15">
                  <a:moveTo>
                    <a:pt x="3" y="10"/>
                  </a:moveTo>
                  <a:cubicBezTo>
                    <a:pt x="1" y="9"/>
                    <a:pt x="0" y="7"/>
                    <a:pt x="1" y="5"/>
                  </a:cubicBezTo>
                  <a:cubicBezTo>
                    <a:pt x="1" y="2"/>
                    <a:pt x="3" y="0"/>
                    <a:pt x="6" y="0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7" y="4"/>
                    <a:pt x="59" y="7"/>
                    <a:pt x="59" y="10"/>
                  </a:cubicBezTo>
                  <a:cubicBezTo>
                    <a:pt x="59" y="13"/>
                    <a:pt x="56" y="15"/>
                    <a:pt x="53" y="15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0"/>
                    <a:pt x="3" y="1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7" name="Freeform 9878"/>
            <p:cNvSpPr>
              <a:spLocks/>
            </p:cNvSpPr>
            <p:nvPr/>
          </p:nvSpPr>
          <p:spPr bwMode="auto">
            <a:xfrm>
              <a:off x="7504169" y="1990733"/>
              <a:ext cx="130176" cy="103188"/>
            </a:xfrm>
            <a:custGeom>
              <a:avLst/>
              <a:gdLst>
                <a:gd name="T0" fmla="*/ 74 w 82"/>
                <a:gd name="T1" fmla="*/ 65 h 65"/>
                <a:gd name="T2" fmla="*/ 0 w 82"/>
                <a:gd name="T3" fmla="*/ 12 h 65"/>
                <a:gd name="T4" fmla="*/ 9 w 82"/>
                <a:gd name="T5" fmla="*/ 0 h 65"/>
                <a:gd name="T6" fmla="*/ 82 w 82"/>
                <a:gd name="T7" fmla="*/ 53 h 65"/>
                <a:gd name="T8" fmla="*/ 74 w 82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65">
                  <a:moveTo>
                    <a:pt x="74" y="65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2" y="53"/>
                  </a:lnTo>
                  <a:lnTo>
                    <a:pt x="74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8" name="Freeform 9879"/>
            <p:cNvSpPr>
              <a:spLocks/>
            </p:cNvSpPr>
            <p:nvPr/>
          </p:nvSpPr>
          <p:spPr bwMode="auto">
            <a:xfrm>
              <a:off x="7521631" y="1968508"/>
              <a:ext cx="128588" cy="101600"/>
            </a:xfrm>
            <a:custGeom>
              <a:avLst/>
              <a:gdLst>
                <a:gd name="T0" fmla="*/ 73 w 81"/>
                <a:gd name="T1" fmla="*/ 64 h 64"/>
                <a:gd name="T2" fmla="*/ 0 w 81"/>
                <a:gd name="T3" fmla="*/ 12 h 64"/>
                <a:gd name="T4" fmla="*/ 9 w 81"/>
                <a:gd name="T5" fmla="*/ 0 h 64"/>
                <a:gd name="T6" fmla="*/ 81 w 81"/>
                <a:gd name="T7" fmla="*/ 52 h 64"/>
                <a:gd name="T8" fmla="*/ 73 w 81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64">
                  <a:moveTo>
                    <a:pt x="73" y="64"/>
                  </a:moveTo>
                  <a:lnTo>
                    <a:pt x="0" y="12"/>
                  </a:lnTo>
                  <a:lnTo>
                    <a:pt x="9" y="0"/>
                  </a:lnTo>
                  <a:lnTo>
                    <a:pt x="81" y="52"/>
                  </a:lnTo>
                  <a:lnTo>
                    <a:pt x="73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79" name="Freeform 9880"/>
            <p:cNvSpPr>
              <a:spLocks/>
            </p:cNvSpPr>
            <p:nvPr/>
          </p:nvSpPr>
          <p:spPr bwMode="auto">
            <a:xfrm>
              <a:off x="7539094" y="1946283"/>
              <a:ext cx="127001" cy="101600"/>
            </a:xfrm>
            <a:custGeom>
              <a:avLst/>
              <a:gdLst>
                <a:gd name="T0" fmla="*/ 72 w 80"/>
                <a:gd name="T1" fmla="*/ 64 h 64"/>
                <a:gd name="T2" fmla="*/ 0 w 80"/>
                <a:gd name="T3" fmla="*/ 11 h 64"/>
                <a:gd name="T4" fmla="*/ 7 w 80"/>
                <a:gd name="T5" fmla="*/ 0 h 64"/>
                <a:gd name="T6" fmla="*/ 80 w 80"/>
                <a:gd name="T7" fmla="*/ 53 h 64"/>
                <a:gd name="T8" fmla="*/ 72 w 8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4">
                  <a:moveTo>
                    <a:pt x="72" y="64"/>
                  </a:moveTo>
                  <a:lnTo>
                    <a:pt x="0" y="11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4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0" name="Freeform 9881"/>
            <p:cNvSpPr>
              <a:spLocks/>
            </p:cNvSpPr>
            <p:nvPr/>
          </p:nvSpPr>
          <p:spPr bwMode="auto">
            <a:xfrm>
              <a:off x="7556556" y="1922470"/>
              <a:ext cx="127001" cy="103188"/>
            </a:xfrm>
            <a:custGeom>
              <a:avLst/>
              <a:gdLst>
                <a:gd name="T0" fmla="*/ 72 w 80"/>
                <a:gd name="T1" fmla="*/ 65 h 65"/>
                <a:gd name="T2" fmla="*/ 0 w 80"/>
                <a:gd name="T3" fmla="*/ 12 h 65"/>
                <a:gd name="T4" fmla="*/ 7 w 80"/>
                <a:gd name="T5" fmla="*/ 0 h 65"/>
                <a:gd name="T6" fmla="*/ 80 w 80"/>
                <a:gd name="T7" fmla="*/ 53 h 65"/>
                <a:gd name="T8" fmla="*/ 72 w 8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65">
                  <a:moveTo>
                    <a:pt x="72" y="65"/>
                  </a:moveTo>
                  <a:lnTo>
                    <a:pt x="0" y="12"/>
                  </a:lnTo>
                  <a:lnTo>
                    <a:pt x="7" y="0"/>
                  </a:lnTo>
                  <a:lnTo>
                    <a:pt x="80" y="53"/>
                  </a:lnTo>
                  <a:lnTo>
                    <a:pt x="72" y="65"/>
                  </a:lnTo>
                  <a:close/>
                </a:path>
              </a:pathLst>
            </a:custGeom>
            <a:solidFill>
              <a:srgbClr val="EB8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1" name="Freeform 9882"/>
            <p:cNvSpPr>
              <a:spLocks/>
            </p:cNvSpPr>
            <p:nvPr/>
          </p:nvSpPr>
          <p:spPr bwMode="auto">
            <a:xfrm>
              <a:off x="7613707" y="1963745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2" name="Freeform 9883"/>
            <p:cNvSpPr>
              <a:spLocks/>
            </p:cNvSpPr>
            <p:nvPr/>
          </p:nvSpPr>
          <p:spPr bwMode="auto">
            <a:xfrm>
              <a:off x="7596244" y="1989145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6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6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3" name="Freeform 9884"/>
            <p:cNvSpPr>
              <a:spLocks/>
            </p:cNvSpPr>
            <p:nvPr/>
          </p:nvSpPr>
          <p:spPr bwMode="auto">
            <a:xfrm>
              <a:off x="7580369" y="2011370"/>
              <a:ext cx="69851" cy="58738"/>
            </a:xfrm>
            <a:custGeom>
              <a:avLst/>
              <a:gdLst>
                <a:gd name="T0" fmla="*/ 36 w 44"/>
                <a:gd name="T1" fmla="*/ 37 h 37"/>
                <a:gd name="T2" fmla="*/ 0 w 44"/>
                <a:gd name="T3" fmla="*/ 11 h 37"/>
                <a:gd name="T4" fmla="*/ 8 w 44"/>
                <a:gd name="T5" fmla="*/ 0 h 37"/>
                <a:gd name="T6" fmla="*/ 44 w 44"/>
                <a:gd name="T7" fmla="*/ 25 h 37"/>
                <a:gd name="T8" fmla="*/ 36 w 44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7">
                  <a:moveTo>
                    <a:pt x="36" y="37"/>
                  </a:moveTo>
                  <a:lnTo>
                    <a:pt x="0" y="11"/>
                  </a:lnTo>
                  <a:lnTo>
                    <a:pt x="8" y="0"/>
                  </a:lnTo>
                  <a:lnTo>
                    <a:pt x="44" y="25"/>
                  </a:lnTo>
                  <a:lnTo>
                    <a:pt x="36" y="37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4" name="Freeform 9885"/>
            <p:cNvSpPr>
              <a:spLocks/>
            </p:cNvSpPr>
            <p:nvPr/>
          </p:nvSpPr>
          <p:spPr bwMode="auto">
            <a:xfrm>
              <a:off x="7564494" y="2032008"/>
              <a:ext cx="69851" cy="61913"/>
            </a:xfrm>
            <a:custGeom>
              <a:avLst/>
              <a:gdLst>
                <a:gd name="T0" fmla="*/ 36 w 44"/>
                <a:gd name="T1" fmla="*/ 39 h 39"/>
                <a:gd name="T2" fmla="*/ 0 w 44"/>
                <a:gd name="T3" fmla="*/ 12 h 39"/>
                <a:gd name="T4" fmla="*/ 8 w 44"/>
                <a:gd name="T5" fmla="*/ 0 h 39"/>
                <a:gd name="T6" fmla="*/ 44 w 44"/>
                <a:gd name="T7" fmla="*/ 27 h 39"/>
                <a:gd name="T8" fmla="*/ 36 w 44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9">
                  <a:moveTo>
                    <a:pt x="36" y="39"/>
                  </a:moveTo>
                  <a:lnTo>
                    <a:pt x="0" y="12"/>
                  </a:lnTo>
                  <a:lnTo>
                    <a:pt x="8" y="0"/>
                  </a:lnTo>
                  <a:lnTo>
                    <a:pt x="44" y="27"/>
                  </a:lnTo>
                  <a:lnTo>
                    <a:pt x="36" y="39"/>
                  </a:lnTo>
                  <a:close/>
                </a:path>
              </a:pathLst>
            </a:custGeom>
            <a:solidFill>
              <a:srgbClr val="F789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5" name="Freeform 9886"/>
            <p:cNvSpPr>
              <a:spLocks/>
            </p:cNvSpPr>
            <p:nvPr/>
          </p:nvSpPr>
          <p:spPr bwMode="auto">
            <a:xfrm>
              <a:off x="8075673" y="1803407"/>
              <a:ext cx="71438" cy="25400"/>
            </a:xfrm>
            <a:custGeom>
              <a:avLst/>
              <a:gdLst>
                <a:gd name="T0" fmla="*/ 45 w 45"/>
                <a:gd name="T1" fmla="*/ 16 h 16"/>
                <a:gd name="T2" fmla="*/ 0 w 45"/>
                <a:gd name="T3" fmla="*/ 0 h 16"/>
                <a:gd name="T4" fmla="*/ 45 w 45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16">
                  <a:moveTo>
                    <a:pt x="45" y="16"/>
                  </a:moveTo>
                  <a:lnTo>
                    <a:pt x="0" y="0"/>
                  </a:lnTo>
                  <a:lnTo>
                    <a:pt x="45" y="16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6" name="Line 9887"/>
            <p:cNvSpPr>
              <a:spLocks noChangeShapeType="1"/>
            </p:cNvSpPr>
            <p:nvPr/>
          </p:nvSpPr>
          <p:spPr bwMode="auto">
            <a:xfrm flipH="1" flipV="1">
              <a:off x="8075673" y="1803407"/>
              <a:ext cx="71438" cy="254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7" name="Freeform 9888"/>
            <p:cNvSpPr>
              <a:spLocks/>
            </p:cNvSpPr>
            <p:nvPr/>
          </p:nvSpPr>
          <p:spPr bwMode="auto">
            <a:xfrm>
              <a:off x="8066148" y="1790707"/>
              <a:ext cx="90488" cy="50800"/>
            </a:xfrm>
            <a:custGeom>
              <a:avLst/>
              <a:gdLst>
                <a:gd name="T0" fmla="*/ 1 w 47"/>
                <a:gd name="T1" fmla="*/ 8 h 27"/>
                <a:gd name="T2" fmla="*/ 1 w 47"/>
                <a:gd name="T3" fmla="*/ 4 h 27"/>
                <a:gd name="T4" fmla="*/ 7 w 47"/>
                <a:gd name="T5" fmla="*/ 1 h 27"/>
                <a:gd name="T6" fmla="*/ 43 w 47"/>
                <a:gd name="T7" fmla="*/ 17 h 27"/>
                <a:gd name="T8" fmla="*/ 46 w 47"/>
                <a:gd name="T9" fmla="*/ 23 h 27"/>
                <a:gd name="T10" fmla="*/ 40 w 47"/>
                <a:gd name="T11" fmla="*/ 26 h 27"/>
                <a:gd name="T12" fmla="*/ 3 w 47"/>
                <a:gd name="T13" fmla="*/ 10 h 27"/>
                <a:gd name="T14" fmla="*/ 1 w 47"/>
                <a:gd name="T15" fmla="*/ 8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27">
                  <a:moveTo>
                    <a:pt x="1" y="8"/>
                  </a:moveTo>
                  <a:cubicBezTo>
                    <a:pt x="1" y="7"/>
                    <a:pt x="0" y="5"/>
                    <a:pt x="1" y="4"/>
                  </a:cubicBezTo>
                  <a:cubicBezTo>
                    <a:pt x="2" y="1"/>
                    <a:pt x="5" y="0"/>
                    <a:pt x="7" y="1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6" y="18"/>
                    <a:pt x="47" y="21"/>
                    <a:pt x="46" y="23"/>
                  </a:cubicBezTo>
                  <a:cubicBezTo>
                    <a:pt x="45" y="25"/>
                    <a:pt x="42" y="27"/>
                    <a:pt x="40" y="2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2" y="9"/>
                    <a:pt x="1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8" name="Freeform 9889"/>
            <p:cNvSpPr>
              <a:spLocks/>
            </p:cNvSpPr>
            <p:nvPr/>
          </p:nvSpPr>
          <p:spPr bwMode="auto">
            <a:xfrm>
              <a:off x="8104248" y="1716094"/>
              <a:ext cx="74613" cy="19050"/>
            </a:xfrm>
            <a:custGeom>
              <a:avLst/>
              <a:gdLst>
                <a:gd name="T0" fmla="*/ 47 w 47"/>
                <a:gd name="T1" fmla="*/ 12 h 12"/>
                <a:gd name="T2" fmla="*/ 0 w 47"/>
                <a:gd name="T3" fmla="*/ 0 h 12"/>
                <a:gd name="T4" fmla="*/ 47 w 4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2">
                  <a:moveTo>
                    <a:pt x="47" y="12"/>
                  </a:moveTo>
                  <a:lnTo>
                    <a:pt x="0" y="0"/>
                  </a:lnTo>
                  <a:lnTo>
                    <a:pt x="47" y="12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89" name="Line 9890"/>
            <p:cNvSpPr>
              <a:spLocks noChangeShapeType="1"/>
            </p:cNvSpPr>
            <p:nvPr/>
          </p:nvSpPr>
          <p:spPr bwMode="auto">
            <a:xfrm flipH="1" flipV="1">
              <a:off x="8104248" y="1716094"/>
              <a:ext cx="74613" cy="1905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90" name="Freeform 9891"/>
            <p:cNvSpPr>
              <a:spLocks/>
            </p:cNvSpPr>
            <p:nvPr/>
          </p:nvSpPr>
          <p:spPr bwMode="auto">
            <a:xfrm>
              <a:off x="8094723" y="1706569"/>
              <a:ext cx="93663" cy="38100"/>
            </a:xfrm>
            <a:custGeom>
              <a:avLst/>
              <a:gdLst>
                <a:gd name="T0" fmla="*/ 2 w 49"/>
                <a:gd name="T1" fmla="*/ 8 h 20"/>
                <a:gd name="T2" fmla="*/ 1 w 49"/>
                <a:gd name="T3" fmla="*/ 4 h 20"/>
                <a:gd name="T4" fmla="*/ 6 w 49"/>
                <a:gd name="T5" fmla="*/ 1 h 20"/>
                <a:gd name="T6" fmla="*/ 45 w 49"/>
                <a:gd name="T7" fmla="*/ 10 h 20"/>
                <a:gd name="T8" fmla="*/ 48 w 49"/>
                <a:gd name="T9" fmla="*/ 16 h 20"/>
                <a:gd name="T10" fmla="*/ 42 w 49"/>
                <a:gd name="T11" fmla="*/ 19 h 20"/>
                <a:gd name="T12" fmla="*/ 4 w 49"/>
                <a:gd name="T13" fmla="*/ 10 h 20"/>
                <a:gd name="T14" fmla="*/ 2 w 49"/>
                <a:gd name="T15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20">
                  <a:moveTo>
                    <a:pt x="2" y="8"/>
                  </a:moveTo>
                  <a:cubicBezTo>
                    <a:pt x="1" y="7"/>
                    <a:pt x="0" y="6"/>
                    <a:pt x="1" y="4"/>
                  </a:cubicBezTo>
                  <a:cubicBezTo>
                    <a:pt x="1" y="2"/>
                    <a:pt x="4" y="0"/>
                    <a:pt x="6" y="1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7" y="11"/>
                    <a:pt x="49" y="13"/>
                    <a:pt x="48" y="16"/>
                  </a:cubicBezTo>
                  <a:cubicBezTo>
                    <a:pt x="47" y="18"/>
                    <a:pt x="45" y="20"/>
                    <a:pt x="42" y="1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9893"/>
            <p:cNvSpPr>
              <a:spLocks/>
            </p:cNvSpPr>
            <p:nvPr/>
          </p:nvSpPr>
          <p:spPr bwMode="auto">
            <a:xfrm>
              <a:off x="8099425" y="1619250"/>
              <a:ext cx="74613" cy="11113"/>
            </a:xfrm>
            <a:custGeom>
              <a:avLst/>
              <a:gdLst>
                <a:gd name="T0" fmla="*/ 47 w 47"/>
                <a:gd name="T1" fmla="*/ 0 h 7"/>
                <a:gd name="T2" fmla="*/ 0 w 47"/>
                <a:gd name="T3" fmla="*/ 7 h 7"/>
                <a:gd name="T4" fmla="*/ 47 w 47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7">
                  <a:moveTo>
                    <a:pt x="47" y="0"/>
                  </a:moveTo>
                  <a:lnTo>
                    <a:pt x="0" y="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Line 9894"/>
            <p:cNvSpPr>
              <a:spLocks noChangeShapeType="1"/>
            </p:cNvSpPr>
            <p:nvPr/>
          </p:nvSpPr>
          <p:spPr bwMode="auto">
            <a:xfrm flipH="1">
              <a:off x="8099425" y="1619250"/>
              <a:ext cx="74613" cy="111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9895"/>
            <p:cNvSpPr>
              <a:spLocks/>
            </p:cNvSpPr>
            <p:nvPr/>
          </p:nvSpPr>
          <p:spPr bwMode="auto">
            <a:xfrm>
              <a:off x="8089900" y="1609725"/>
              <a:ext cx="90488" cy="30163"/>
            </a:xfrm>
            <a:custGeom>
              <a:avLst/>
              <a:gdLst>
                <a:gd name="T0" fmla="*/ 3 w 48"/>
                <a:gd name="T1" fmla="*/ 15 h 16"/>
                <a:gd name="T2" fmla="*/ 0 w 48"/>
                <a:gd name="T3" fmla="*/ 12 h 16"/>
                <a:gd name="T4" fmla="*/ 4 w 48"/>
                <a:gd name="T5" fmla="*/ 7 h 16"/>
                <a:gd name="T6" fmla="*/ 43 w 48"/>
                <a:gd name="T7" fmla="*/ 0 h 16"/>
                <a:gd name="T8" fmla="*/ 48 w 48"/>
                <a:gd name="T9" fmla="*/ 4 h 16"/>
                <a:gd name="T10" fmla="*/ 44 w 48"/>
                <a:gd name="T11" fmla="*/ 9 h 16"/>
                <a:gd name="T12" fmla="*/ 5 w 48"/>
                <a:gd name="T13" fmla="*/ 16 h 16"/>
                <a:gd name="T14" fmla="*/ 3 w 48"/>
                <a:gd name="T15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16">
                  <a:moveTo>
                    <a:pt x="3" y="15"/>
                  </a:moveTo>
                  <a:cubicBezTo>
                    <a:pt x="1" y="15"/>
                    <a:pt x="0" y="14"/>
                    <a:pt x="0" y="12"/>
                  </a:cubicBezTo>
                  <a:cubicBezTo>
                    <a:pt x="0" y="10"/>
                    <a:pt x="1" y="7"/>
                    <a:pt x="4" y="7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8" y="1"/>
                    <a:pt x="48" y="4"/>
                  </a:cubicBezTo>
                  <a:cubicBezTo>
                    <a:pt x="48" y="6"/>
                    <a:pt x="47" y="9"/>
                    <a:pt x="44" y="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6"/>
                    <a:pt x="4" y="16"/>
                    <a:pt x="3" y="15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9896"/>
            <p:cNvSpPr>
              <a:spLocks/>
            </p:cNvSpPr>
            <p:nvPr/>
          </p:nvSpPr>
          <p:spPr bwMode="auto">
            <a:xfrm>
              <a:off x="8061325" y="1514475"/>
              <a:ext cx="68263" cy="30163"/>
            </a:xfrm>
            <a:custGeom>
              <a:avLst/>
              <a:gdLst>
                <a:gd name="T0" fmla="*/ 43 w 43"/>
                <a:gd name="T1" fmla="*/ 0 h 19"/>
                <a:gd name="T2" fmla="*/ 0 w 43"/>
                <a:gd name="T3" fmla="*/ 19 h 19"/>
                <a:gd name="T4" fmla="*/ 43 w 43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19">
                  <a:moveTo>
                    <a:pt x="43" y="0"/>
                  </a:moveTo>
                  <a:lnTo>
                    <a:pt x="0" y="19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Line 9897"/>
            <p:cNvSpPr>
              <a:spLocks noChangeShapeType="1"/>
            </p:cNvSpPr>
            <p:nvPr/>
          </p:nvSpPr>
          <p:spPr bwMode="auto">
            <a:xfrm flipH="1">
              <a:off x="8061325" y="1514475"/>
              <a:ext cx="68263" cy="3016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9898"/>
            <p:cNvSpPr>
              <a:spLocks/>
            </p:cNvSpPr>
            <p:nvPr/>
          </p:nvSpPr>
          <p:spPr bwMode="auto">
            <a:xfrm>
              <a:off x="8051800" y="1504950"/>
              <a:ext cx="87313" cy="49213"/>
            </a:xfrm>
            <a:custGeom>
              <a:avLst/>
              <a:gdLst>
                <a:gd name="T0" fmla="*/ 4 w 46"/>
                <a:gd name="T1" fmla="*/ 26 h 26"/>
                <a:gd name="T2" fmla="*/ 1 w 46"/>
                <a:gd name="T3" fmla="*/ 23 h 26"/>
                <a:gd name="T4" fmla="*/ 3 w 46"/>
                <a:gd name="T5" fmla="*/ 17 h 26"/>
                <a:gd name="T6" fmla="*/ 40 w 46"/>
                <a:gd name="T7" fmla="*/ 1 h 26"/>
                <a:gd name="T8" fmla="*/ 45 w 46"/>
                <a:gd name="T9" fmla="*/ 4 h 26"/>
                <a:gd name="T10" fmla="*/ 43 w 46"/>
                <a:gd name="T11" fmla="*/ 10 h 26"/>
                <a:gd name="T12" fmla="*/ 7 w 46"/>
                <a:gd name="T13" fmla="*/ 25 h 26"/>
                <a:gd name="T14" fmla="*/ 4 w 4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6">
                  <a:moveTo>
                    <a:pt x="4" y="26"/>
                  </a:moveTo>
                  <a:cubicBezTo>
                    <a:pt x="3" y="25"/>
                    <a:pt x="1" y="24"/>
                    <a:pt x="1" y="23"/>
                  </a:cubicBezTo>
                  <a:cubicBezTo>
                    <a:pt x="0" y="21"/>
                    <a:pt x="1" y="18"/>
                    <a:pt x="3" y="17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2" y="0"/>
                    <a:pt x="44" y="1"/>
                    <a:pt x="45" y="4"/>
                  </a:cubicBezTo>
                  <a:cubicBezTo>
                    <a:pt x="46" y="6"/>
                    <a:pt x="45" y="9"/>
                    <a:pt x="43" y="10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6" y="26"/>
                    <a:pt x="5" y="26"/>
                    <a:pt x="4" y="2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9899"/>
            <p:cNvSpPr>
              <a:spLocks/>
            </p:cNvSpPr>
            <p:nvPr/>
          </p:nvSpPr>
          <p:spPr bwMode="auto">
            <a:xfrm>
              <a:off x="7605713" y="1435100"/>
              <a:ext cx="44450" cy="60325"/>
            </a:xfrm>
            <a:custGeom>
              <a:avLst/>
              <a:gdLst>
                <a:gd name="T0" fmla="*/ 0 w 28"/>
                <a:gd name="T1" fmla="*/ 0 h 38"/>
                <a:gd name="T2" fmla="*/ 28 w 28"/>
                <a:gd name="T3" fmla="*/ 38 h 38"/>
                <a:gd name="T4" fmla="*/ 0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0" y="0"/>
                  </a:moveTo>
                  <a:lnTo>
                    <a:pt x="28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Line 9900"/>
            <p:cNvSpPr>
              <a:spLocks noChangeShapeType="1"/>
            </p:cNvSpPr>
            <p:nvPr/>
          </p:nvSpPr>
          <p:spPr bwMode="auto">
            <a:xfrm>
              <a:off x="7605713" y="14351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9901"/>
            <p:cNvSpPr>
              <a:spLocks/>
            </p:cNvSpPr>
            <p:nvPr/>
          </p:nvSpPr>
          <p:spPr bwMode="auto">
            <a:xfrm>
              <a:off x="7593013" y="1427163"/>
              <a:ext cx="69850" cy="76200"/>
            </a:xfrm>
            <a:custGeom>
              <a:avLst/>
              <a:gdLst>
                <a:gd name="T0" fmla="*/ 30 w 37"/>
                <a:gd name="T1" fmla="*/ 39 h 40"/>
                <a:gd name="T2" fmla="*/ 35 w 37"/>
                <a:gd name="T3" fmla="*/ 38 h 40"/>
                <a:gd name="T4" fmla="*/ 35 w 37"/>
                <a:gd name="T5" fmla="*/ 32 h 40"/>
                <a:gd name="T6" fmla="*/ 9 w 37"/>
                <a:gd name="T7" fmla="*/ 2 h 40"/>
                <a:gd name="T8" fmla="*/ 2 w 37"/>
                <a:gd name="T9" fmla="*/ 2 h 40"/>
                <a:gd name="T10" fmla="*/ 2 w 37"/>
                <a:gd name="T11" fmla="*/ 8 h 40"/>
                <a:gd name="T12" fmla="*/ 28 w 37"/>
                <a:gd name="T13" fmla="*/ 38 h 40"/>
                <a:gd name="T14" fmla="*/ 30 w 37"/>
                <a:gd name="T15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40">
                  <a:moveTo>
                    <a:pt x="30" y="39"/>
                  </a:moveTo>
                  <a:cubicBezTo>
                    <a:pt x="32" y="40"/>
                    <a:pt x="33" y="39"/>
                    <a:pt x="35" y="38"/>
                  </a:cubicBezTo>
                  <a:cubicBezTo>
                    <a:pt x="37" y="36"/>
                    <a:pt x="37" y="34"/>
                    <a:pt x="35" y="3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0"/>
                    <a:pt x="4" y="0"/>
                    <a:pt x="2" y="2"/>
                  </a:cubicBezTo>
                  <a:cubicBezTo>
                    <a:pt x="1" y="3"/>
                    <a:pt x="0" y="6"/>
                    <a:pt x="2" y="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9" y="38"/>
                    <a:pt x="30" y="39"/>
                    <a:pt x="30" y="39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9902"/>
            <p:cNvSpPr>
              <a:spLocks/>
            </p:cNvSpPr>
            <p:nvPr/>
          </p:nvSpPr>
          <p:spPr bwMode="auto">
            <a:xfrm>
              <a:off x="7683500" y="1374775"/>
              <a:ext cx="39688" cy="65088"/>
            </a:xfrm>
            <a:custGeom>
              <a:avLst/>
              <a:gdLst>
                <a:gd name="T0" fmla="*/ 0 w 25"/>
                <a:gd name="T1" fmla="*/ 0 h 41"/>
                <a:gd name="T2" fmla="*/ 25 w 25"/>
                <a:gd name="T3" fmla="*/ 41 h 41"/>
                <a:gd name="T4" fmla="*/ 0 w 25"/>
                <a:gd name="T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41">
                  <a:moveTo>
                    <a:pt x="0" y="0"/>
                  </a:moveTo>
                  <a:lnTo>
                    <a:pt x="25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Line 9903"/>
            <p:cNvSpPr>
              <a:spLocks noChangeShapeType="1"/>
            </p:cNvSpPr>
            <p:nvPr/>
          </p:nvSpPr>
          <p:spPr bwMode="auto">
            <a:xfrm>
              <a:off x="7683500" y="1374775"/>
              <a:ext cx="39688" cy="650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9904"/>
            <p:cNvSpPr>
              <a:spLocks/>
            </p:cNvSpPr>
            <p:nvPr/>
          </p:nvSpPr>
          <p:spPr bwMode="auto">
            <a:xfrm>
              <a:off x="7673975" y="1365250"/>
              <a:ext cx="58738" cy="84138"/>
            </a:xfrm>
            <a:custGeom>
              <a:avLst/>
              <a:gdLst>
                <a:gd name="T0" fmla="*/ 24 w 31"/>
                <a:gd name="T1" fmla="*/ 43 h 44"/>
                <a:gd name="T2" fmla="*/ 29 w 31"/>
                <a:gd name="T3" fmla="*/ 43 h 44"/>
                <a:gd name="T4" fmla="*/ 30 w 31"/>
                <a:gd name="T5" fmla="*/ 36 h 44"/>
                <a:gd name="T6" fmla="*/ 9 w 31"/>
                <a:gd name="T7" fmla="*/ 3 h 44"/>
                <a:gd name="T8" fmla="*/ 3 w 31"/>
                <a:gd name="T9" fmla="*/ 1 h 44"/>
                <a:gd name="T10" fmla="*/ 1 w 31"/>
                <a:gd name="T11" fmla="*/ 8 h 44"/>
                <a:gd name="T12" fmla="*/ 22 w 31"/>
                <a:gd name="T13" fmla="*/ 41 h 44"/>
                <a:gd name="T14" fmla="*/ 24 w 31"/>
                <a:gd name="T15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44">
                  <a:moveTo>
                    <a:pt x="24" y="43"/>
                  </a:moveTo>
                  <a:cubicBezTo>
                    <a:pt x="26" y="44"/>
                    <a:pt x="27" y="44"/>
                    <a:pt x="29" y="43"/>
                  </a:cubicBezTo>
                  <a:cubicBezTo>
                    <a:pt x="31" y="41"/>
                    <a:pt x="31" y="39"/>
                    <a:pt x="30" y="36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1"/>
                    <a:pt x="5" y="0"/>
                    <a:pt x="3" y="1"/>
                  </a:cubicBezTo>
                  <a:cubicBezTo>
                    <a:pt x="1" y="3"/>
                    <a:pt x="0" y="6"/>
                    <a:pt x="1" y="8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2"/>
                    <a:pt x="23" y="42"/>
                    <a:pt x="24" y="43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9905"/>
            <p:cNvSpPr>
              <a:spLocks/>
            </p:cNvSpPr>
            <p:nvPr/>
          </p:nvSpPr>
          <p:spPr bwMode="auto">
            <a:xfrm>
              <a:off x="7796213" y="1344613"/>
              <a:ext cx="11113" cy="74613"/>
            </a:xfrm>
            <a:custGeom>
              <a:avLst/>
              <a:gdLst>
                <a:gd name="T0" fmla="*/ 0 w 7"/>
                <a:gd name="T1" fmla="*/ 0 h 47"/>
                <a:gd name="T2" fmla="*/ 7 w 7"/>
                <a:gd name="T3" fmla="*/ 47 h 47"/>
                <a:gd name="T4" fmla="*/ 0 w 7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7">
                  <a:moveTo>
                    <a:pt x="0" y="0"/>
                  </a:moveTo>
                  <a:lnTo>
                    <a:pt x="7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Line 9906"/>
            <p:cNvSpPr>
              <a:spLocks noChangeShapeType="1"/>
            </p:cNvSpPr>
            <p:nvPr/>
          </p:nvSpPr>
          <p:spPr bwMode="auto">
            <a:xfrm>
              <a:off x="7796213" y="1344613"/>
              <a:ext cx="11113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2" name="Freeform 9907"/>
            <p:cNvSpPr>
              <a:spLocks/>
            </p:cNvSpPr>
            <p:nvPr/>
          </p:nvSpPr>
          <p:spPr bwMode="auto">
            <a:xfrm>
              <a:off x="7788275" y="1335088"/>
              <a:ext cx="28575" cy="93663"/>
            </a:xfrm>
            <a:custGeom>
              <a:avLst/>
              <a:gdLst>
                <a:gd name="T0" fmla="*/ 7 w 15"/>
                <a:gd name="T1" fmla="*/ 47 h 49"/>
                <a:gd name="T2" fmla="*/ 11 w 15"/>
                <a:gd name="T3" fmla="*/ 49 h 49"/>
                <a:gd name="T4" fmla="*/ 15 w 15"/>
                <a:gd name="T5" fmla="*/ 44 h 49"/>
                <a:gd name="T6" fmla="*/ 9 w 15"/>
                <a:gd name="T7" fmla="*/ 5 h 49"/>
                <a:gd name="T8" fmla="*/ 4 w 15"/>
                <a:gd name="T9" fmla="*/ 1 h 49"/>
                <a:gd name="T10" fmla="*/ 0 w 15"/>
                <a:gd name="T11" fmla="*/ 6 h 49"/>
                <a:gd name="T12" fmla="*/ 6 w 15"/>
                <a:gd name="T13" fmla="*/ 45 h 49"/>
                <a:gd name="T14" fmla="*/ 7 w 15"/>
                <a:gd name="T15" fmla="*/ 47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9">
                  <a:moveTo>
                    <a:pt x="7" y="47"/>
                  </a:moveTo>
                  <a:cubicBezTo>
                    <a:pt x="8" y="48"/>
                    <a:pt x="9" y="49"/>
                    <a:pt x="11" y="49"/>
                  </a:cubicBezTo>
                  <a:cubicBezTo>
                    <a:pt x="13" y="49"/>
                    <a:pt x="15" y="46"/>
                    <a:pt x="15" y="4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2"/>
                    <a:pt x="6" y="0"/>
                    <a:pt x="4" y="1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6"/>
                    <a:pt x="6" y="47"/>
                    <a:pt x="7" y="4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3" name="Freeform 9908"/>
            <p:cNvSpPr>
              <a:spLocks/>
            </p:cNvSpPr>
            <p:nvPr/>
          </p:nvSpPr>
          <p:spPr bwMode="auto">
            <a:xfrm>
              <a:off x="7900988" y="1354138"/>
              <a:ext cx="7938" cy="74613"/>
            </a:xfrm>
            <a:custGeom>
              <a:avLst/>
              <a:gdLst>
                <a:gd name="T0" fmla="*/ 5 w 5"/>
                <a:gd name="T1" fmla="*/ 0 h 47"/>
                <a:gd name="T2" fmla="*/ 0 w 5"/>
                <a:gd name="T3" fmla="*/ 47 h 47"/>
                <a:gd name="T4" fmla="*/ 5 w 5"/>
                <a:gd name="T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7">
                  <a:moveTo>
                    <a:pt x="5" y="0"/>
                  </a:moveTo>
                  <a:lnTo>
                    <a:pt x="0" y="4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4" name="Line 9909"/>
            <p:cNvSpPr>
              <a:spLocks noChangeShapeType="1"/>
            </p:cNvSpPr>
            <p:nvPr/>
          </p:nvSpPr>
          <p:spPr bwMode="auto">
            <a:xfrm flipH="1">
              <a:off x="7900988" y="1354138"/>
              <a:ext cx="7938" cy="7461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5" name="Freeform 9910"/>
            <p:cNvSpPr>
              <a:spLocks/>
            </p:cNvSpPr>
            <p:nvPr/>
          </p:nvSpPr>
          <p:spPr bwMode="auto">
            <a:xfrm>
              <a:off x="7891463" y="1344613"/>
              <a:ext cx="26988" cy="93663"/>
            </a:xfrm>
            <a:custGeom>
              <a:avLst/>
              <a:gdLst>
                <a:gd name="T0" fmla="*/ 1 w 14"/>
                <a:gd name="T1" fmla="*/ 46 h 49"/>
                <a:gd name="T2" fmla="*/ 5 w 14"/>
                <a:gd name="T3" fmla="*/ 49 h 49"/>
                <a:gd name="T4" fmla="*/ 10 w 14"/>
                <a:gd name="T5" fmla="*/ 44 h 49"/>
                <a:gd name="T6" fmla="*/ 13 w 14"/>
                <a:gd name="T7" fmla="*/ 5 h 49"/>
                <a:gd name="T8" fmla="*/ 9 w 14"/>
                <a:gd name="T9" fmla="*/ 0 h 49"/>
                <a:gd name="T10" fmla="*/ 4 w 14"/>
                <a:gd name="T11" fmla="*/ 4 h 49"/>
                <a:gd name="T12" fmla="*/ 1 w 14"/>
                <a:gd name="T13" fmla="*/ 44 h 49"/>
                <a:gd name="T14" fmla="*/ 1 w 14"/>
                <a:gd name="T15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49">
                  <a:moveTo>
                    <a:pt x="1" y="46"/>
                  </a:moveTo>
                  <a:cubicBezTo>
                    <a:pt x="2" y="47"/>
                    <a:pt x="3" y="48"/>
                    <a:pt x="5" y="49"/>
                  </a:cubicBezTo>
                  <a:cubicBezTo>
                    <a:pt x="7" y="49"/>
                    <a:pt x="9" y="47"/>
                    <a:pt x="10" y="4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3"/>
                    <a:pt x="12" y="0"/>
                    <a:pt x="9" y="0"/>
                  </a:cubicBezTo>
                  <a:cubicBezTo>
                    <a:pt x="7" y="0"/>
                    <a:pt x="4" y="2"/>
                    <a:pt x="4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5"/>
                    <a:pt x="1" y="45"/>
                    <a:pt x="1" y="46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6" name="Freeform 9911"/>
            <p:cNvSpPr>
              <a:spLocks/>
            </p:cNvSpPr>
            <p:nvPr/>
          </p:nvSpPr>
          <p:spPr bwMode="auto">
            <a:xfrm>
              <a:off x="7986713" y="1409700"/>
              <a:ext cx="44450" cy="60325"/>
            </a:xfrm>
            <a:custGeom>
              <a:avLst/>
              <a:gdLst>
                <a:gd name="T0" fmla="*/ 28 w 28"/>
                <a:gd name="T1" fmla="*/ 0 h 38"/>
                <a:gd name="T2" fmla="*/ 0 w 28"/>
                <a:gd name="T3" fmla="*/ 38 h 38"/>
                <a:gd name="T4" fmla="*/ 28 w 28"/>
                <a:gd name="T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38">
                  <a:moveTo>
                    <a:pt x="28" y="0"/>
                  </a:moveTo>
                  <a:lnTo>
                    <a:pt x="0" y="38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7" name="Line 9912"/>
            <p:cNvSpPr>
              <a:spLocks noChangeShapeType="1"/>
            </p:cNvSpPr>
            <p:nvPr/>
          </p:nvSpPr>
          <p:spPr bwMode="auto">
            <a:xfrm flipH="1">
              <a:off x="7986713" y="1409700"/>
              <a:ext cx="44450" cy="6032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8" name="Freeform 9913"/>
            <p:cNvSpPr>
              <a:spLocks/>
            </p:cNvSpPr>
            <p:nvPr/>
          </p:nvSpPr>
          <p:spPr bwMode="auto">
            <a:xfrm>
              <a:off x="7977188" y="1398588"/>
              <a:ext cx="63500" cy="80963"/>
            </a:xfrm>
            <a:custGeom>
              <a:avLst/>
              <a:gdLst>
                <a:gd name="T0" fmla="*/ 1 w 33"/>
                <a:gd name="T1" fmla="*/ 37 h 43"/>
                <a:gd name="T2" fmla="*/ 2 w 33"/>
                <a:gd name="T3" fmla="*/ 41 h 43"/>
                <a:gd name="T4" fmla="*/ 9 w 33"/>
                <a:gd name="T5" fmla="*/ 40 h 43"/>
                <a:gd name="T6" fmla="*/ 32 w 33"/>
                <a:gd name="T7" fmla="*/ 8 h 43"/>
                <a:gd name="T8" fmla="*/ 31 w 33"/>
                <a:gd name="T9" fmla="*/ 2 h 43"/>
                <a:gd name="T10" fmla="*/ 24 w 33"/>
                <a:gd name="T11" fmla="*/ 3 h 43"/>
                <a:gd name="T12" fmla="*/ 1 w 33"/>
                <a:gd name="T13" fmla="*/ 35 h 43"/>
                <a:gd name="T14" fmla="*/ 1 w 33"/>
                <a:gd name="T15" fmla="*/ 3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43">
                  <a:moveTo>
                    <a:pt x="1" y="37"/>
                  </a:moveTo>
                  <a:cubicBezTo>
                    <a:pt x="0" y="39"/>
                    <a:pt x="1" y="40"/>
                    <a:pt x="2" y="41"/>
                  </a:cubicBezTo>
                  <a:cubicBezTo>
                    <a:pt x="4" y="43"/>
                    <a:pt x="7" y="42"/>
                    <a:pt x="9" y="40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3" y="6"/>
                    <a:pt x="33" y="3"/>
                    <a:pt x="31" y="2"/>
                  </a:cubicBezTo>
                  <a:cubicBezTo>
                    <a:pt x="29" y="0"/>
                    <a:pt x="26" y="1"/>
                    <a:pt x="24" y="3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1" y="37"/>
                    <a:pt x="1" y="37"/>
                  </a:cubicBezTo>
                  <a:close/>
                </a:path>
              </a:pathLst>
            </a:custGeom>
            <a:solidFill>
              <a:srgbClr val="F3C9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79" name="Freeform 9914"/>
            <p:cNvSpPr>
              <a:spLocks/>
            </p:cNvSpPr>
            <p:nvPr/>
          </p:nvSpPr>
          <p:spPr bwMode="auto">
            <a:xfrm>
              <a:off x="4075113" y="1960563"/>
              <a:ext cx="114300" cy="115888"/>
            </a:xfrm>
            <a:custGeom>
              <a:avLst/>
              <a:gdLst>
                <a:gd name="T0" fmla="*/ 43 w 72"/>
                <a:gd name="T1" fmla="*/ 29 h 73"/>
                <a:gd name="T2" fmla="*/ 72 w 72"/>
                <a:gd name="T3" fmla="*/ 29 h 73"/>
                <a:gd name="T4" fmla="*/ 72 w 72"/>
                <a:gd name="T5" fmla="*/ 44 h 73"/>
                <a:gd name="T6" fmla="*/ 43 w 72"/>
                <a:gd name="T7" fmla="*/ 44 h 73"/>
                <a:gd name="T8" fmla="*/ 43 w 72"/>
                <a:gd name="T9" fmla="*/ 73 h 73"/>
                <a:gd name="T10" fmla="*/ 28 w 72"/>
                <a:gd name="T11" fmla="*/ 73 h 73"/>
                <a:gd name="T12" fmla="*/ 28 w 72"/>
                <a:gd name="T13" fmla="*/ 44 h 73"/>
                <a:gd name="T14" fmla="*/ 0 w 72"/>
                <a:gd name="T15" fmla="*/ 44 h 73"/>
                <a:gd name="T16" fmla="*/ 0 w 72"/>
                <a:gd name="T17" fmla="*/ 29 h 73"/>
                <a:gd name="T18" fmla="*/ 28 w 72"/>
                <a:gd name="T19" fmla="*/ 29 h 73"/>
                <a:gd name="T20" fmla="*/ 28 w 72"/>
                <a:gd name="T21" fmla="*/ 0 h 73"/>
                <a:gd name="T22" fmla="*/ 43 w 72"/>
                <a:gd name="T23" fmla="*/ 0 h 73"/>
                <a:gd name="T24" fmla="*/ 43 w 72"/>
                <a:gd name="T25" fmla="*/ 2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73">
                  <a:moveTo>
                    <a:pt x="43" y="29"/>
                  </a:moveTo>
                  <a:lnTo>
                    <a:pt x="72" y="29"/>
                  </a:lnTo>
                  <a:lnTo>
                    <a:pt x="72" y="44"/>
                  </a:lnTo>
                  <a:lnTo>
                    <a:pt x="43" y="44"/>
                  </a:lnTo>
                  <a:lnTo>
                    <a:pt x="43" y="73"/>
                  </a:lnTo>
                  <a:lnTo>
                    <a:pt x="28" y="73"/>
                  </a:lnTo>
                  <a:lnTo>
                    <a:pt x="28" y="44"/>
                  </a:lnTo>
                  <a:lnTo>
                    <a:pt x="0" y="44"/>
                  </a:lnTo>
                  <a:lnTo>
                    <a:pt x="0" y="29"/>
                  </a:lnTo>
                  <a:lnTo>
                    <a:pt x="28" y="29"/>
                  </a:lnTo>
                  <a:lnTo>
                    <a:pt x="28" y="0"/>
                  </a:lnTo>
                  <a:lnTo>
                    <a:pt x="43" y="0"/>
                  </a:lnTo>
                  <a:lnTo>
                    <a:pt x="43" y="2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0" name="Freeform 9915"/>
            <p:cNvSpPr>
              <a:spLocks/>
            </p:cNvSpPr>
            <p:nvPr/>
          </p:nvSpPr>
          <p:spPr bwMode="auto">
            <a:xfrm>
              <a:off x="5791200" y="3568700"/>
              <a:ext cx="2082800" cy="508000"/>
            </a:xfrm>
            <a:custGeom>
              <a:avLst/>
              <a:gdLst>
                <a:gd name="T0" fmla="*/ 0 w 1312"/>
                <a:gd name="T1" fmla="*/ 301 h 320"/>
                <a:gd name="T2" fmla="*/ 590 w 1312"/>
                <a:gd name="T3" fmla="*/ 0 h 320"/>
                <a:gd name="T4" fmla="*/ 1312 w 1312"/>
                <a:gd name="T5" fmla="*/ 6 h 320"/>
                <a:gd name="T6" fmla="*/ 675 w 1312"/>
                <a:gd name="T7" fmla="*/ 320 h 320"/>
                <a:gd name="T8" fmla="*/ 0 w 1312"/>
                <a:gd name="T9" fmla="*/ 301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2" h="320">
                  <a:moveTo>
                    <a:pt x="0" y="301"/>
                  </a:moveTo>
                  <a:lnTo>
                    <a:pt x="590" y="0"/>
                  </a:lnTo>
                  <a:lnTo>
                    <a:pt x="1312" y="6"/>
                  </a:lnTo>
                  <a:lnTo>
                    <a:pt x="675" y="320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549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1" name="Freeform 9916"/>
            <p:cNvSpPr>
              <a:spLocks/>
            </p:cNvSpPr>
            <p:nvPr/>
          </p:nvSpPr>
          <p:spPr bwMode="auto">
            <a:xfrm>
              <a:off x="6405563" y="4106863"/>
              <a:ext cx="1041400" cy="295275"/>
            </a:xfrm>
            <a:custGeom>
              <a:avLst/>
              <a:gdLst>
                <a:gd name="T0" fmla="*/ 0 w 656"/>
                <a:gd name="T1" fmla="*/ 186 h 186"/>
                <a:gd name="T2" fmla="*/ 340 w 656"/>
                <a:gd name="T3" fmla="*/ 136 h 186"/>
                <a:gd name="T4" fmla="*/ 656 w 656"/>
                <a:gd name="T5" fmla="*/ 41 h 186"/>
                <a:gd name="T6" fmla="*/ 310 w 656"/>
                <a:gd name="T7" fmla="*/ 0 h 186"/>
                <a:gd name="T8" fmla="*/ 0 w 656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6" h="186">
                  <a:moveTo>
                    <a:pt x="0" y="186"/>
                  </a:moveTo>
                  <a:lnTo>
                    <a:pt x="340" y="136"/>
                  </a:lnTo>
                  <a:lnTo>
                    <a:pt x="656" y="41"/>
                  </a:lnTo>
                  <a:lnTo>
                    <a:pt x="310" y="0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2832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2" name="Freeform 9917"/>
            <p:cNvSpPr>
              <a:spLocks/>
            </p:cNvSpPr>
            <p:nvPr/>
          </p:nvSpPr>
          <p:spPr bwMode="auto">
            <a:xfrm>
              <a:off x="6308725" y="3721100"/>
              <a:ext cx="1138238" cy="681038"/>
            </a:xfrm>
            <a:custGeom>
              <a:avLst/>
              <a:gdLst>
                <a:gd name="T0" fmla="*/ 313 w 717"/>
                <a:gd name="T1" fmla="*/ 49 h 429"/>
                <a:gd name="T2" fmla="*/ 0 w 717"/>
                <a:gd name="T3" fmla="*/ 150 h 429"/>
                <a:gd name="T4" fmla="*/ 61 w 717"/>
                <a:gd name="T5" fmla="*/ 429 h 429"/>
                <a:gd name="T6" fmla="*/ 390 w 717"/>
                <a:gd name="T7" fmla="*/ 322 h 429"/>
                <a:gd name="T8" fmla="*/ 717 w 717"/>
                <a:gd name="T9" fmla="*/ 284 h 429"/>
                <a:gd name="T10" fmla="*/ 654 w 717"/>
                <a:gd name="T11" fmla="*/ 0 h 429"/>
                <a:gd name="T12" fmla="*/ 313 w 717"/>
                <a:gd name="T13" fmla="*/ 4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7" h="429">
                  <a:moveTo>
                    <a:pt x="313" y="49"/>
                  </a:moveTo>
                  <a:lnTo>
                    <a:pt x="0" y="150"/>
                  </a:lnTo>
                  <a:lnTo>
                    <a:pt x="61" y="429"/>
                  </a:lnTo>
                  <a:lnTo>
                    <a:pt x="390" y="322"/>
                  </a:lnTo>
                  <a:lnTo>
                    <a:pt x="717" y="284"/>
                  </a:lnTo>
                  <a:lnTo>
                    <a:pt x="654" y="0"/>
                  </a:lnTo>
                  <a:lnTo>
                    <a:pt x="313" y="49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3" name="Freeform 9918"/>
            <p:cNvSpPr>
              <a:spLocks/>
            </p:cNvSpPr>
            <p:nvPr/>
          </p:nvSpPr>
          <p:spPr bwMode="auto">
            <a:xfrm>
              <a:off x="6805613" y="3721100"/>
              <a:ext cx="639763" cy="515938"/>
            </a:xfrm>
            <a:custGeom>
              <a:avLst/>
              <a:gdLst>
                <a:gd name="T0" fmla="*/ 0 w 403"/>
                <a:gd name="T1" fmla="*/ 49 h 325"/>
                <a:gd name="T2" fmla="*/ 60 w 403"/>
                <a:gd name="T3" fmla="*/ 325 h 325"/>
                <a:gd name="T4" fmla="*/ 403 w 403"/>
                <a:gd name="T5" fmla="*/ 282 h 325"/>
                <a:gd name="T6" fmla="*/ 341 w 403"/>
                <a:gd name="T7" fmla="*/ 0 h 325"/>
                <a:gd name="T8" fmla="*/ 0 w 403"/>
                <a:gd name="T9" fmla="*/ 49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325">
                  <a:moveTo>
                    <a:pt x="0" y="49"/>
                  </a:moveTo>
                  <a:lnTo>
                    <a:pt x="60" y="325"/>
                  </a:lnTo>
                  <a:lnTo>
                    <a:pt x="403" y="282"/>
                  </a:lnTo>
                  <a:lnTo>
                    <a:pt x="341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425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4" name="Freeform 9919"/>
            <p:cNvSpPr>
              <a:spLocks/>
            </p:cNvSpPr>
            <p:nvPr/>
          </p:nvSpPr>
          <p:spPr bwMode="auto">
            <a:xfrm>
              <a:off x="5789613" y="3551238"/>
              <a:ext cx="2084388" cy="496888"/>
            </a:xfrm>
            <a:custGeom>
              <a:avLst/>
              <a:gdLst>
                <a:gd name="T0" fmla="*/ 1308 w 1313"/>
                <a:gd name="T1" fmla="*/ 6 h 313"/>
                <a:gd name="T2" fmla="*/ 596 w 1313"/>
                <a:gd name="T3" fmla="*/ 0 h 313"/>
                <a:gd name="T4" fmla="*/ 593 w 1313"/>
                <a:gd name="T5" fmla="*/ 0 h 313"/>
                <a:gd name="T6" fmla="*/ 9 w 1313"/>
                <a:gd name="T7" fmla="*/ 299 h 313"/>
                <a:gd name="T8" fmla="*/ 0 w 1313"/>
                <a:gd name="T9" fmla="*/ 303 h 313"/>
                <a:gd name="T10" fmla="*/ 1 w 1313"/>
                <a:gd name="T11" fmla="*/ 312 h 313"/>
                <a:gd name="T12" fmla="*/ 16 w 1313"/>
                <a:gd name="T13" fmla="*/ 312 h 313"/>
                <a:gd name="T14" fmla="*/ 24 w 1313"/>
                <a:gd name="T15" fmla="*/ 313 h 313"/>
                <a:gd name="T16" fmla="*/ 598 w 1313"/>
                <a:gd name="T17" fmla="*/ 20 h 313"/>
                <a:gd name="T18" fmla="*/ 1295 w 1313"/>
                <a:gd name="T19" fmla="*/ 26 h 313"/>
                <a:gd name="T20" fmla="*/ 1308 w 1313"/>
                <a:gd name="T21" fmla="*/ 19 h 313"/>
                <a:gd name="T22" fmla="*/ 1313 w 1313"/>
                <a:gd name="T23" fmla="*/ 17 h 313"/>
                <a:gd name="T24" fmla="*/ 1308 w 1313"/>
                <a:gd name="T25" fmla="*/ 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3" h="313">
                  <a:moveTo>
                    <a:pt x="1308" y="6"/>
                  </a:moveTo>
                  <a:lnTo>
                    <a:pt x="596" y="0"/>
                  </a:lnTo>
                  <a:lnTo>
                    <a:pt x="593" y="0"/>
                  </a:lnTo>
                  <a:lnTo>
                    <a:pt x="9" y="299"/>
                  </a:lnTo>
                  <a:lnTo>
                    <a:pt x="0" y="303"/>
                  </a:lnTo>
                  <a:lnTo>
                    <a:pt x="1" y="312"/>
                  </a:lnTo>
                  <a:lnTo>
                    <a:pt x="16" y="312"/>
                  </a:lnTo>
                  <a:lnTo>
                    <a:pt x="24" y="313"/>
                  </a:lnTo>
                  <a:lnTo>
                    <a:pt x="598" y="20"/>
                  </a:lnTo>
                  <a:lnTo>
                    <a:pt x="1295" y="26"/>
                  </a:lnTo>
                  <a:lnTo>
                    <a:pt x="1308" y="19"/>
                  </a:lnTo>
                  <a:lnTo>
                    <a:pt x="1313" y="17"/>
                  </a:lnTo>
                  <a:lnTo>
                    <a:pt x="1308" y="6"/>
                  </a:lnTo>
                  <a:close/>
                </a:path>
              </a:pathLst>
            </a:custGeom>
            <a:solidFill>
              <a:srgbClr val="4856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5" name="Freeform 9920"/>
            <p:cNvSpPr>
              <a:spLocks/>
            </p:cNvSpPr>
            <p:nvPr/>
          </p:nvSpPr>
          <p:spPr bwMode="auto">
            <a:xfrm>
              <a:off x="7259638" y="3535363"/>
              <a:ext cx="304800" cy="265113"/>
            </a:xfrm>
            <a:custGeom>
              <a:avLst/>
              <a:gdLst>
                <a:gd name="T0" fmla="*/ 150 w 160"/>
                <a:gd name="T1" fmla="*/ 139 h 139"/>
                <a:gd name="T2" fmla="*/ 66 w 160"/>
                <a:gd name="T3" fmla="*/ 10 h 139"/>
                <a:gd name="T4" fmla="*/ 0 w 160"/>
                <a:gd name="T5" fmla="*/ 10 h 139"/>
                <a:gd name="T6" fmla="*/ 0 w 160"/>
                <a:gd name="T7" fmla="*/ 0 h 139"/>
                <a:gd name="T8" fmla="*/ 70 w 160"/>
                <a:gd name="T9" fmla="*/ 0 h 139"/>
                <a:gd name="T10" fmla="*/ 72 w 160"/>
                <a:gd name="T11" fmla="*/ 1 h 139"/>
                <a:gd name="T12" fmla="*/ 160 w 160"/>
                <a:gd name="T13" fmla="*/ 134 h 139"/>
                <a:gd name="T14" fmla="*/ 150 w 160"/>
                <a:gd name="T15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" h="139">
                  <a:moveTo>
                    <a:pt x="150" y="139"/>
                  </a:moveTo>
                  <a:cubicBezTo>
                    <a:pt x="107" y="58"/>
                    <a:pt x="73" y="18"/>
                    <a:pt x="66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73" y="3"/>
                    <a:pt x="110" y="41"/>
                    <a:pt x="160" y="134"/>
                  </a:cubicBezTo>
                  <a:lnTo>
                    <a:pt x="150" y="13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6" name="Freeform 9921"/>
            <p:cNvSpPr>
              <a:spLocks/>
            </p:cNvSpPr>
            <p:nvPr/>
          </p:nvSpPr>
          <p:spPr bwMode="auto">
            <a:xfrm>
              <a:off x="7526338" y="3763963"/>
              <a:ext cx="92075" cy="104775"/>
            </a:xfrm>
            <a:custGeom>
              <a:avLst/>
              <a:gdLst>
                <a:gd name="T0" fmla="*/ 39 w 49"/>
                <a:gd name="T1" fmla="*/ 49 h 55"/>
                <a:gd name="T2" fmla="*/ 8 w 49"/>
                <a:gd name="T3" fmla="*/ 38 h 55"/>
                <a:gd name="T4" fmla="*/ 10 w 49"/>
                <a:gd name="T5" fmla="*/ 6 h 55"/>
                <a:gd name="T6" fmla="*/ 41 w 49"/>
                <a:gd name="T7" fmla="*/ 17 h 55"/>
                <a:gd name="T8" fmla="*/ 39 w 49"/>
                <a:gd name="T9" fmla="*/ 4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5">
                  <a:moveTo>
                    <a:pt x="39" y="49"/>
                  </a:moveTo>
                  <a:cubicBezTo>
                    <a:pt x="30" y="55"/>
                    <a:pt x="16" y="50"/>
                    <a:pt x="8" y="38"/>
                  </a:cubicBezTo>
                  <a:cubicBezTo>
                    <a:pt x="0" y="26"/>
                    <a:pt x="1" y="12"/>
                    <a:pt x="10" y="6"/>
                  </a:cubicBezTo>
                  <a:cubicBezTo>
                    <a:pt x="19" y="0"/>
                    <a:pt x="33" y="5"/>
                    <a:pt x="41" y="17"/>
                  </a:cubicBezTo>
                  <a:cubicBezTo>
                    <a:pt x="49" y="29"/>
                    <a:pt x="48" y="43"/>
                    <a:pt x="39" y="49"/>
                  </a:cubicBez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7" name="Freeform 9922"/>
            <p:cNvSpPr>
              <a:spLocks/>
            </p:cNvSpPr>
            <p:nvPr/>
          </p:nvSpPr>
          <p:spPr bwMode="auto">
            <a:xfrm>
              <a:off x="7491413" y="3811588"/>
              <a:ext cx="314325" cy="342900"/>
            </a:xfrm>
            <a:custGeom>
              <a:avLst/>
              <a:gdLst>
                <a:gd name="T0" fmla="*/ 42 w 165"/>
                <a:gd name="T1" fmla="*/ 19 h 180"/>
                <a:gd name="T2" fmla="*/ 108 w 165"/>
                <a:gd name="T3" fmla="*/ 180 h 180"/>
                <a:gd name="T4" fmla="*/ 165 w 165"/>
                <a:gd name="T5" fmla="*/ 154 h 180"/>
                <a:gd name="T6" fmla="*/ 52 w 165"/>
                <a:gd name="T7" fmla="*/ 10 h 180"/>
                <a:gd name="T8" fmla="*/ 49 w 165"/>
                <a:gd name="T9" fmla="*/ 10 h 180"/>
                <a:gd name="T10" fmla="*/ 42 w 165"/>
                <a:gd name="T11" fmla="*/ 1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180">
                  <a:moveTo>
                    <a:pt x="42" y="19"/>
                  </a:moveTo>
                  <a:cubicBezTo>
                    <a:pt x="42" y="19"/>
                    <a:pt x="36" y="60"/>
                    <a:pt x="108" y="180"/>
                  </a:cubicBezTo>
                  <a:cubicBezTo>
                    <a:pt x="108" y="180"/>
                    <a:pt x="139" y="180"/>
                    <a:pt x="165" y="154"/>
                  </a:cubicBezTo>
                  <a:cubicBezTo>
                    <a:pt x="165" y="154"/>
                    <a:pt x="105" y="21"/>
                    <a:pt x="52" y="10"/>
                  </a:cubicBezTo>
                  <a:cubicBezTo>
                    <a:pt x="0" y="0"/>
                    <a:pt x="49" y="10"/>
                    <a:pt x="49" y="10"/>
                  </a:cubicBezTo>
                  <a:lnTo>
                    <a:pt x="42" y="19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8" name="Freeform 9923"/>
            <p:cNvSpPr>
              <a:spLocks/>
            </p:cNvSpPr>
            <p:nvPr/>
          </p:nvSpPr>
          <p:spPr bwMode="auto">
            <a:xfrm>
              <a:off x="7559675" y="3849688"/>
              <a:ext cx="246063" cy="306388"/>
            </a:xfrm>
            <a:custGeom>
              <a:avLst/>
              <a:gdLst>
                <a:gd name="T0" fmla="*/ 6 w 129"/>
                <a:gd name="T1" fmla="*/ 0 h 161"/>
                <a:gd name="T2" fmla="*/ 72 w 129"/>
                <a:gd name="T3" fmla="*/ 161 h 161"/>
                <a:gd name="T4" fmla="*/ 129 w 129"/>
                <a:gd name="T5" fmla="*/ 134 h 161"/>
                <a:gd name="T6" fmla="*/ 6 w 129"/>
                <a:gd name="T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61">
                  <a:moveTo>
                    <a:pt x="6" y="0"/>
                  </a:moveTo>
                  <a:cubicBezTo>
                    <a:pt x="6" y="0"/>
                    <a:pt x="0" y="41"/>
                    <a:pt x="72" y="161"/>
                  </a:cubicBezTo>
                  <a:cubicBezTo>
                    <a:pt x="72" y="161"/>
                    <a:pt x="103" y="160"/>
                    <a:pt x="129" y="13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4A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89" name="Freeform 9924"/>
            <p:cNvSpPr>
              <a:spLocks/>
            </p:cNvSpPr>
            <p:nvPr/>
          </p:nvSpPr>
          <p:spPr bwMode="auto">
            <a:xfrm>
              <a:off x="7673975" y="4098925"/>
              <a:ext cx="38100" cy="57150"/>
            </a:xfrm>
            <a:custGeom>
              <a:avLst/>
              <a:gdLst>
                <a:gd name="T0" fmla="*/ 12 w 20"/>
                <a:gd name="T1" fmla="*/ 30 h 30"/>
                <a:gd name="T2" fmla="*/ 0 w 20"/>
                <a:gd name="T3" fmla="*/ 0 h 30"/>
                <a:gd name="T4" fmla="*/ 20 w 20"/>
                <a:gd name="T5" fmla="*/ 28 h 30"/>
                <a:gd name="T6" fmla="*/ 12 w 20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30">
                  <a:moveTo>
                    <a:pt x="12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17" y="30"/>
                    <a:pt x="12" y="30"/>
                  </a:cubicBezTo>
                  <a:close/>
                </a:path>
              </a:pathLst>
            </a:custGeom>
            <a:solidFill>
              <a:srgbClr val="EA91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90" name="Freeform 9925"/>
            <p:cNvSpPr>
              <a:spLocks/>
            </p:cNvSpPr>
            <p:nvPr/>
          </p:nvSpPr>
          <p:spPr bwMode="auto">
            <a:xfrm>
              <a:off x="7181850" y="3535363"/>
              <a:ext cx="82550" cy="19050"/>
            </a:xfrm>
            <a:custGeom>
              <a:avLst/>
              <a:gdLst>
                <a:gd name="T0" fmla="*/ 0 w 44"/>
                <a:gd name="T1" fmla="*/ 10 h 10"/>
                <a:gd name="T2" fmla="*/ 41 w 44"/>
                <a:gd name="T3" fmla="*/ 0 h 10"/>
                <a:gd name="T4" fmla="*/ 44 w 44"/>
                <a:gd name="T5" fmla="*/ 5 h 10"/>
                <a:gd name="T6" fmla="*/ 41 w 44"/>
                <a:gd name="T7" fmla="*/ 10 h 10"/>
                <a:gd name="T8" fmla="*/ 0 w 44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0">
                  <a:moveTo>
                    <a:pt x="0" y="10"/>
                  </a:moveTo>
                  <a:cubicBezTo>
                    <a:pt x="0" y="10"/>
                    <a:pt x="26" y="0"/>
                    <a:pt x="41" y="0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1" y="10"/>
                    <a:pt x="41" y="10"/>
                    <a:pt x="41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F29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副标题 2">
            <a:extLst>
              <a:ext uri="{FF2B5EF4-FFF2-40B4-BE49-F238E27FC236}">
                <a16:creationId xmlns:a16="http://schemas.microsoft.com/office/drawing/2014/main" id="{394882BA-5792-4EE7-B60E-A9F80235E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2752" y="5209970"/>
            <a:ext cx="535706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42" name="标题 1">
            <a:extLst>
              <a:ext uri="{FF2B5EF4-FFF2-40B4-BE49-F238E27FC236}">
                <a16:creationId xmlns:a16="http://schemas.microsoft.com/office/drawing/2014/main" id="{B9B2BE3C-B7AB-49A5-AB98-0F6892742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752" y="4076490"/>
            <a:ext cx="5357061" cy="125793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36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45">
            <a:extLst>
              <a:ext uri="{FF2B5EF4-FFF2-40B4-BE49-F238E27FC236}">
                <a16:creationId xmlns:a16="http://schemas.microsoft.com/office/drawing/2014/main" id="{8504C523-AF50-44DA-81C6-45304EDB7D10}"/>
              </a:ext>
            </a:extLst>
          </p:cNvPr>
          <p:cNvSpPr/>
          <p:nvPr userDrawn="1"/>
        </p:nvSpPr>
        <p:spPr>
          <a:xfrm>
            <a:off x="-600" y="0"/>
            <a:ext cx="12192600" cy="1044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" name="标题占位符 1">
            <a:extLst>
              <a:ext uri="{FF2B5EF4-FFF2-40B4-BE49-F238E27FC236}">
                <a16:creationId xmlns:a16="http://schemas.microsoft.com/office/drawing/2014/main" id="{ADA6EBF8-0352-46A0-B603-74A32214D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09903"/>
            <a:ext cx="10850563" cy="817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113C16C8-6CBC-44E6-8023-982FC0534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2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22" name="日期占位符 21">
            <a:extLst>
              <a:ext uri="{FF2B5EF4-FFF2-40B4-BE49-F238E27FC236}">
                <a16:creationId xmlns:a16="http://schemas.microsoft.com/office/drawing/2014/main" id="{84368581-CB75-455E-9C92-7873242BD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F6A17A43-B3C2-45E4-B6A2-98B8082BA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23A46-88C2-4839-8797-EE907B0FC5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42B6163-6A91-43DB-B6A7-D18F3B26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844" y="3429000"/>
            <a:ext cx="4814833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EAFE99-3D2E-4494-B35B-4A9F66FF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86" y="189000"/>
            <a:ext cx="7545792" cy="324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B51EEEC-ACDC-45A6-8EC6-4FDB90EE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化工应用数学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B9E1D-F208-4E88-813F-D304FA90F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宋飞飞</a:t>
            </a:r>
            <a:endParaRPr lang="en-US" altLang="zh-CN" dirty="0"/>
          </a:p>
          <a:p>
            <a:r>
              <a:rPr lang="zh-CN" altLang="en-US" dirty="0"/>
              <a:t>天津理工大学 化学化工学院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CB6D6-6E4C-497E-AB12-B934339172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9" y="3429000"/>
            <a:ext cx="369849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1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9DFDB-6F22-4631-9C9E-FB08D9D6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3.2.5 </a:t>
            </a:r>
            <a:r>
              <a:rPr lang="zh-CN" altLang="en-US" dirty="0"/>
              <a:t>数值微分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482808D-BC86-48AD-A7FD-9276D336AF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2FF31-ED70-443B-8276-3B4A795FDB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scipy.misc</a:t>
            </a:r>
            <a:r>
              <a:rPr lang="zh-CN" altLang="en-US" dirty="0"/>
              <a:t>模块下的</a:t>
            </a:r>
            <a:r>
              <a:rPr lang="en-US" altLang="zh-CN" dirty="0"/>
              <a:t>derivative</a:t>
            </a:r>
            <a:r>
              <a:rPr lang="zh-CN" altLang="en-US" dirty="0"/>
              <a:t>方法函数：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derivative(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自变量</a:t>
            </a:r>
            <a:r>
              <a:rPr lang="en-US" altLang="zh-CN" dirty="0"/>
              <a:t>,dx=</a:t>
            </a:r>
            <a:r>
              <a:rPr lang="zh-CN" altLang="en-US" dirty="0"/>
              <a:t>步长</a:t>
            </a:r>
            <a:r>
              <a:rPr lang="en-US" altLang="zh-CN" dirty="0"/>
              <a:t>,n=</a:t>
            </a:r>
            <a:r>
              <a:rPr lang="zh-CN" altLang="en-US" dirty="0"/>
              <a:t>导数阶数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离散点形式的数值微分：</a:t>
            </a:r>
            <a:endParaRPr lang="en-US" altLang="zh-CN" dirty="0"/>
          </a:p>
          <a:p>
            <a:pPr lvl="1"/>
            <a:r>
              <a:rPr lang="zh-CN" altLang="en-US" dirty="0"/>
              <a:t>先计算插值函数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86AA72-B852-4F79-A5B4-5820ACC50A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5151" y="2009352"/>
            <a:ext cx="3838575" cy="115252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DDEB40EA-2059-49D5-9DBD-C3CF7876E948}"/>
              </a:ext>
            </a:extLst>
          </p:cNvPr>
          <p:cNvSpPr/>
          <p:nvPr/>
        </p:nvSpPr>
        <p:spPr>
          <a:xfrm>
            <a:off x="6485822" y="2394744"/>
            <a:ext cx="870011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80D4DB-1111-4ACD-BE2A-98A205BB0489}"/>
              </a:ext>
            </a:extLst>
          </p:cNvPr>
          <p:cNvPicPr/>
          <p:nvPr/>
        </p:nvPicPr>
        <p:blipFill rotWithShape="1">
          <a:blip r:embed="rId3"/>
          <a:srcRect t="7407"/>
          <a:stretch/>
        </p:blipFill>
        <p:spPr bwMode="auto">
          <a:xfrm>
            <a:off x="8107929" y="2347489"/>
            <a:ext cx="1581150" cy="476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562038-157E-4331-AB0F-018F9785AC1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69924" y="4180900"/>
            <a:ext cx="5274310" cy="21310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D44945-7CAA-4A95-9ABE-E0F7241528E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246178" y="4442202"/>
            <a:ext cx="5274310" cy="16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4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F429-3ED3-4A3D-AA95-C8722E4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数据处理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E640AF-E162-4881-A11A-3E366F863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7E396-FBFF-4E13-B29F-7967B26877C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插值算法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3.2 </a:t>
            </a:r>
            <a:r>
              <a:rPr lang="zh-CN" altLang="en-US" dirty="0">
                <a:solidFill>
                  <a:srgbClr val="FF0000"/>
                </a:solidFill>
              </a:rPr>
              <a:t>数值微分</a:t>
            </a:r>
          </a:p>
        </p:txBody>
      </p:sp>
    </p:spTree>
    <p:extLst>
      <p:ext uri="{BB962C8B-B14F-4D97-AF65-F5344CB8AC3E}">
        <p14:creationId xmlns:p14="http://schemas.microsoft.com/office/powerpoint/2010/main" val="331957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4DC02-6845-4FA2-8A31-2DC3B86B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3.2.1 </a:t>
            </a:r>
            <a:r>
              <a:rPr lang="zh-CN" altLang="en-US" dirty="0"/>
              <a:t>基本概念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DF4066-AA19-4EAA-A5DF-86FB288CD2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845F5-1485-4592-A626-646E0368DF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098550"/>
            <a:ext cx="10850564" cy="5258288"/>
          </a:xfrm>
        </p:spPr>
        <p:txBody>
          <a:bodyPr/>
          <a:lstStyle/>
          <a:p>
            <a:r>
              <a:rPr lang="zh-CN" altLang="en-US" dirty="0"/>
              <a:t>导数：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微分：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数值微分：</a:t>
            </a:r>
            <a:endParaRPr lang="en-US" altLang="zh-CN" dirty="0"/>
          </a:p>
          <a:p>
            <a:pPr lvl="1"/>
            <a:r>
              <a:rPr lang="zh-CN" altLang="en-US" dirty="0"/>
              <a:t>利用数值算法对于函数</a:t>
            </a:r>
            <a:r>
              <a:rPr lang="zh-CN" altLang="en-US" dirty="0">
                <a:solidFill>
                  <a:srgbClr val="FF0000"/>
                </a:solidFill>
              </a:rPr>
              <a:t>导数</a:t>
            </a:r>
            <a:r>
              <a:rPr lang="zh-CN" altLang="en-US" dirty="0"/>
              <a:t>进行求解</a:t>
            </a:r>
          </a:p>
        </p:txBody>
      </p:sp>
      <p:pic>
        <p:nvPicPr>
          <p:cNvPr id="5" name="图片 4" descr="https://img-blog.csdnimg.cn/20190514112254954.png?x-oss-process=image/watermark,type_ZmFuZ3poZW5naGVpdGk,shadow_10,text_aHR0cHM6Ly9ibG9nLmNzZG4ubmV0L0ZyZWVTb3V0aFM=,size_16,color_FFFFFF,t_70">
            <a:extLst>
              <a:ext uri="{FF2B5EF4-FFF2-40B4-BE49-F238E27FC236}">
                <a16:creationId xmlns:a16="http://schemas.microsoft.com/office/drawing/2014/main" id="{5854379E-7837-48C5-A251-62FDBD650E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t="6669" r="3913" b="13847"/>
          <a:stretch/>
        </p:blipFill>
        <p:spPr bwMode="auto">
          <a:xfrm>
            <a:off x="6504764" y="1999450"/>
            <a:ext cx="4849036" cy="345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F5532B1-6037-4656-AA00-8F30CF24E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416" y="1871317"/>
            <a:ext cx="4187858" cy="57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38F504-28E1-487E-B900-DB7D75E22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139" y="3511450"/>
            <a:ext cx="1534412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0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A6450-9635-4CA4-8BEB-EBBB0454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泰勒公式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DB0C15-EA87-4A21-B1D0-9AAC05D97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526B1A-BCC8-4DCF-8C3B-708C791EC3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i="1" dirty="0"/>
              <a:t>f</a:t>
            </a:r>
            <a:r>
              <a:rPr lang="en-US" altLang="zh-CN" dirty="0"/>
              <a:t>(x)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zh-CN" altLang="en-US" dirty="0"/>
              <a:t>附近足够平滑</a:t>
            </a:r>
            <a:endParaRPr lang="en-US" altLang="zh-CN" dirty="0"/>
          </a:p>
          <a:p>
            <a:pPr lvl="1"/>
            <a:r>
              <a:rPr lang="zh-CN" altLang="en-US" dirty="0"/>
              <a:t>以多项式近似原函数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泰勒公式：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828369-A894-4CDD-A07E-4A554CF4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227" y="2249686"/>
            <a:ext cx="6563955" cy="576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8C22B1-BD58-4388-8DDF-039F9615C0A3}"/>
              </a:ext>
            </a:extLst>
          </p:cNvPr>
          <p:cNvSpPr/>
          <p:nvPr/>
        </p:nvSpPr>
        <p:spPr>
          <a:xfrm>
            <a:off x="1314482" y="3596528"/>
            <a:ext cx="956144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若函数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）在包含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x0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的某个闭区间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上具有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阶导数，且在开区间（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）上具有（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n+1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）阶导数，则对闭区间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上任意一点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，成立下式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F9D110-D9DA-4A74-A776-9B07F4CE9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224" y="5021610"/>
            <a:ext cx="7081957" cy="64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301242-4D75-4790-9845-6454CA5BF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07" y="5936732"/>
            <a:ext cx="3819389" cy="57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874A965-EB00-4F43-95A3-57A01F6AFFBC}"/>
              </a:ext>
            </a:extLst>
          </p:cNvPr>
          <p:cNvSpPr txBox="1"/>
          <p:nvPr/>
        </p:nvSpPr>
        <p:spPr>
          <a:xfrm>
            <a:off x="4803696" y="1236328"/>
            <a:ext cx="6740949" cy="892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2600" dirty="0">
                <a:solidFill>
                  <a:srgbClr val="FF0000"/>
                </a:solidFill>
              </a:rPr>
              <a:t>注意与多项式逼近</a:t>
            </a:r>
            <a:r>
              <a:rPr lang="en-US" altLang="zh-CN" sz="2600" dirty="0">
                <a:solidFill>
                  <a:srgbClr val="FF0000"/>
                </a:solidFill>
              </a:rPr>
              <a:t>(</a:t>
            </a:r>
            <a:r>
              <a:rPr lang="zh-CN" altLang="en-US" sz="2600" dirty="0">
                <a:solidFill>
                  <a:srgbClr val="FF0000"/>
                </a:solidFill>
              </a:rPr>
              <a:t>如拉格朗日多项式</a:t>
            </a:r>
            <a:r>
              <a:rPr lang="en-US" altLang="zh-CN" sz="2600" dirty="0">
                <a:solidFill>
                  <a:srgbClr val="FF0000"/>
                </a:solidFill>
              </a:rPr>
              <a:t>)</a:t>
            </a:r>
            <a:r>
              <a:rPr lang="zh-CN" altLang="en-US" sz="2600" dirty="0">
                <a:solidFill>
                  <a:srgbClr val="FF0000"/>
                </a:solidFill>
              </a:rPr>
              <a:t>的区别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600" i="1" dirty="0">
                <a:solidFill>
                  <a:srgbClr val="FF0000"/>
                </a:solidFill>
              </a:rPr>
              <a:t>整体</a:t>
            </a:r>
            <a:r>
              <a:rPr lang="zh-CN" altLang="en-US" sz="2600" dirty="0">
                <a:solidFill>
                  <a:srgbClr val="FF0000"/>
                </a:solidFill>
              </a:rPr>
              <a:t> 对比</a:t>
            </a:r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zh-CN" altLang="en-US" sz="2600" i="1" dirty="0">
                <a:solidFill>
                  <a:srgbClr val="FF0000"/>
                </a:solidFill>
              </a:rPr>
              <a:t>邻域</a:t>
            </a:r>
          </a:p>
        </p:txBody>
      </p:sp>
    </p:spTree>
    <p:extLst>
      <p:ext uri="{BB962C8B-B14F-4D97-AF65-F5344CB8AC3E}">
        <p14:creationId xmlns:p14="http://schemas.microsoft.com/office/powerpoint/2010/main" val="8247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8FC17-C115-4F8B-969B-807FDD7C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 </a:t>
            </a:r>
            <a:r>
              <a:rPr lang="zh-CN" altLang="en-US" dirty="0"/>
              <a:t>数值微分</a:t>
            </a:r>
            <a:r>
              <a:rPr lang="en-US" altLang="zh-CN" dirty="0"/>
              <a:t>-</a:t>
            </a:r>
            <a:r>
              <a:rPr lang="zh-CN" altLang="en-US" dirty="0"/>
              <a:t>差商法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F344FA-163C-4D9E-842D-0D64DFB0E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0E7D1-61D4-4760-A939-F5FA1BD25E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适用范围：</a:t>
            </a:r>
            <a:endParaRPr lang="en-US" altLang="zh-CN" dirty="0"/>
          </a:p>
          <a:p>
            <a:pPr lvl="1"/>
            <a:r>
              <a:rPr lang="zh-CN" altLang="en-US" dirty="0"/>
              <a:t>函数关系是利用离散点的方式给出的</a:t>
            </a:r>
            <a:endParaRPr lang="en-US" altLang="zh-CN" dirty="0"/>
          </a:p>
          <a:p>
            <a:pPr lvl="1"/>
            <a:r>
              <a:rPr lang="zh-CN" altLang="en-US" dirty="0"/>
              <a:t>函数</a:t>
            </a:r>
            <a:r>
              <a:rPr lang="en-US" altLang="zh-CN" i="1" dirty="0"/>
              <a:t>f</a:t>
            </a:r>
            <a:r>
              <a:rPr lang="en-US" altLang="zh-CN" dirty="0"/>
              <a:t>(x)</a:t>
            </a:r>
            <a:r>
              <a:rPr lang="zh-CN" altLang="en-US" dirty="0"/>
              <a:t>过于复杂</a:t>
            </a:r>
            <a:endParaRPr lang="en-US" altLang="zh-CN" dirty="0"/>
          </a:p>
          <a:p>
            <a:r>
              <a:rPr lang="zh-CN" altLang="en-US" dirty="0"/>
              <a:t>基本计算方式：</a:t>
            </a:r>
            <a:endParaRPr lang="en-US" altLang="zh-CN" dirty="0"/>
          </a:p>
          <a:p>
            <a:pPr lvl="1"/>
            <a:r>
              <a:rPr lang="zh-CN" altLang="en-US" dirty="0"/>
              <a:t>根据定义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取有限长度△</a:t>
            </a:r>
            <a:r>
              <a:rPr lang="en-US" altLang="zh-CN" dirty="0"/>
              <a:t>x</a:t>
            </a:r>
            <a:r>
              <a:rPr lang="zh-CN" altLang="en-US" dirty="0"/>
              <a:t>近似计算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CBA1EE-049F-4F2D-9473-E972D8EA05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7" t="2" r="24485" b="-17"/>
          <a:stretch/>
        </p:blipFill>
        <p:spPr bwMode="auto">
          <a:xfrm>
            <a:off x="4728050" y="3061488"/>
            <a:ext cx="2734305" cy="576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481959-475A-414B-89FD-2AFA53D47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598" y="4273264"/>
            <a:ext cx="7981211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11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8FC17-C115-4F8B-969B-807FDD7C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 </a:t>
            </a:r>
            <a:r>
              <a:rPr lang="zh-CN" altLang="en-US" dirty="0"/>
              <a:t>数值微分</a:t>
            </a:r>
            <a:r>
              <a:rPr lang="en-US" altLang="zh-CN" dirty="0"/>
              <a:t>-</a:t>
            </a:r>
            <a:r>
              <a:rPr lang="zh-CN" altLang="en-US" dirty="0"/>
              <a:t>差商法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F344FA-163C-4D9E-842D-0D64DFB0E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0E7D1-61D4-4760-A939-F5FA1BD25E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误差分析：</a:t>
            </a:r>
            <a:endParaRPr lang="en-US" altLang="zh-CN" dirty="0"/>
          </a:p>
          <a:p>
            <a:pPr lvl="1"/>
            <a:r>
              <a:rPr lang="zh-CN" altLang="en-US" dirty="0"/>
              <a:t>向前差商：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向后差商：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中心差商：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CE2320-E4B0-447C-B616-7DC85DC4F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0" y="2063403"/>
            <a:ext cx="5200650" cy="504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DD6DB0-253D-4D56-A969-4B54CDE1B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055" y="2637801"/>
            <a:ext cx="6210300" cy="6953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67245C-EA34-444D-A283-06D181B43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080" y="3402699"/>
            <a:ext cx="5048250" cy="542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B4845F-C87F-4FFF-BB9E-539C1DE29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055" y="4280278"/>
            <a:ext cx="2209800" cy="5048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4409FEA-F371-459B-8DDA-50C59C7BA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0055" y="5066145"/>
            <a:ext cx="2466975" cy="5048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36AE83E-C768-4C2F-BBE3-B0213B13D190}"/>
              </a:ext>
            </a:extLst>
          </p:cNvPr>
          <p:cNvSpPr/>
          <p:nvPr/>
        </p:nvSpPr>
        <p:spPr>
          <a:xfrm>
            <a:off x="8030818" y="3428345"/>
            <a:ext cx="629478" cy="486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6E01AD-0663-4D9C-BDA2-4F15166EFBF6}"/>
              </a:ext>
            </a:extLst>
          </p:cNvPr>
          <p:cNvSpPr/>
          <p:nvPr/>
        </p:nvSpPr>
        <p:spPr>
          <a:xfrm>
            <a:off x="4610133" y="4298519"/>
            <a:ext cx="629478" cy="486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955409-EA91-4169-842F-7C5FA954906F}"/>
              </a:ext>
            </a:extLst>
          </p:cNvPr>
          <p:cNvSpPr/>
          <p:nvPr/>
        </p:nvSpPr>
        <p:spPr>
          <a:xfrm>
            <a:off x="4823635" y="5095234"/>
            <a:ext cx="629478" cy="486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8FC17-C115-4F8B-969B-807FDD7C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 </a:t>
            </a:r>
            <a:r>
              <a:rPr lang="zh-CN" altLang="en-US" dirty="0"/>
              <a:t>数值微分</a:t>
            </a:r>
            <a:r>
              <a:rPr lang="en-US" altLang="zh-CN" dirty="0"/>
              <a:t>-</a:t>
            </a:r>
            <a:r>
              <a:rPr lang="zh-CN" altLang="en-US" dirty="0"/>
              <a:t>插值法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F344FA-163C-4D9E-842D-0D64DFB0E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0E7D1-61D4-4760-A939-F5FA1BD25E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利用插值计算数值微分：</a:t>
            </a:r>
            <a:endParaRPr lang="en-US" altLang="zh-CN" dirty="0"/>
          </a:p>
          <a:p>
            <a:pPr lvl="1"/>
            <a:r>
              <a:rPr lang="zh-CN" altLang="en-US" dirty="0"/>
              <a:t>插值函数</a:t>
            </a:r>
            <a:r>
              <a:rPr lang="en-US" altLang="zh-CN" dirty="0"/>
              <a:t>(</a:t>
            </a:r>
            <a:r>
              <a:rPr lang="zh-CN" altLang="en-US" dirty="0"/>
              <a:t>拉格朗日多项式</a:t>
            </a:r>
            <a:r>
              <a:rPr lang="en-US" altLang="zh-CN" dirty="0"/>
              <a:t>)</a:t>
            </a:r>
            <a:r>
              <a:rPr lang="zh-CN" altLang="en-US" dirty="0"/>
              <a:t>能逼近原函数</a:t>
            </a:r>
            <a:endParaRPr lang="en-US" altLang="zh-CN" dirty="0"/>
          </a:p>
          <a:p>
            <a:pPr lvl="1"/>
            <a:r>
              <a:rPr lang="zh-CN" altLang="en-US" dirty="0"/>
              <a:t>利用插值函数的导数去求原函数的导数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两点插值：</a:t>
            </a:r>
            <a:endParaRPr lang="en-US" altLang="zh-CN" dirty="0"/>
          </a:p>
          <a:p>
            <a:pPr lvl="1"/>
            <a:r>
              <a:rPr lang="zh-CN" altLang="en-US" dirty="0"/>
              <a:t>线性近似</a:t>
            </a:r>
            <a:endParaRPr lang="en-US" altLang="zh-CN" dirty="0"/>
          </a:p>
          <a:p>
            <a:pPr lvl="1"/>
            <a:r>
              <a:rPr lang="zh-CN" altLang="en-US" dirty="0"/>
              <a:t>精度：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45629C6-1976-4CA4-BFBB-BA2435175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405" y="2642864"/>
            <a:ext cx="2895600" cy="6667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864DD1-327D-47A9-B731-CF9FEF4A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55" y="4563677"/>
            <a:ext cx="1104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6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8FC17-C115-4F8B-969B-807FDD7C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3.2.3 </a:t>
            </a:r>
            <a:r>
              <a:rPr lang="zh-CN" altLang="en-US" dirty="0"/>
              <a:t>数值微分</a:t>
            </a:r>
            <a:r>
              <a:rPr lang="en-US" altLang="zh-CN" dirty="0"/>
              <a:t>-</a:t>
            </a:r>
            <a:r>
              <a:rPr lang="zh-CN" altLang="en-US" dirty="0"/>
              <a:t>插值法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F344FA-163C-4D9E-842D-0D64DFB0EF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70E7D1-61D4-4760-A939-F5FA1BD25E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三点插值：</a:t>
            </a:r>
            <a:endParaRPr lang="en-US" altLang="zh-CN" dirty="0"/>
          </a:p>
          <a:p>
            <a:pPr lvl="1"/>
            <a:r>
              <a:rPr lang="zh-CN" altLang="en-US" dirty="0"/>
              <a:t>拉格朗日多项式：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特例：对于点</a:t>
            </a:r>
            <a:r>
              <a:rPr lang="en-US" altLang="zh-CN" dirty="0"/>
              <a:t>x</a:t>
            </a:r>
            <a:r>
              <a:rPr lang="en-US" altLang="zh-CN" baseline="-25000" dirty="0"/>
              <a:t>1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精度：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418EC8-6E4B-4BFF-9DC8-EF2385F99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68" y="1638770"/>
            <a:ext cx="6135193" cy="1296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D9D5A9-1C95-4EFA-8028-249976149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046" y="3150990"/>
            <a:ext cx="8028315" cy="648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176761-4C5E-43DA-8CD7-7F8926B92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556" y="4035413"/>
            <a:ext cx="8627291" cy="64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03427D-A9A1-4D34-9829-32C17DBB5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168" y="4987210"/>
            <a:ext cx="2629748" cy="648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5A7978-49B4-4317-9848-542431E7E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028" y="5850024"/>
            <a:ext cx="9576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2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CCBEB-C7E7-40E0-98E9-1FB788A0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3.2.4 </a:t>
            </a:r>
            <a:r>
              <a:rPr lang="zh-CN" altLang="en-US" dirty="0"/>
              <a:t>导数的符号运算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D501C1-E1A8-4977-9873-975405DA5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723A46-88C2-4839-8797-EE907B0FC53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EF55AF-AB62-484D-A7DC-2194F6132E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sympy</a:t>
            </a:r>
            <a:r>
              <a:rPr lang="zh-CN" altLang="en-US" dirty="0"/>
              <a:t>模块中的</a:t>
            </a:r>
            <a:r>
              <a:rPr lang="en-US" altLang="zh-CN" dirty="0"/>
              <a:t>symbols</a:t>
            </a:r>
            <a:r>
              <a:rPr lang="zh-CN" altLang="en-US" dirty="0"/>
              <a:t>和</a:t>
            </a:r>
            <a:r>
              <a:rPr lang="en-US" altLang="zh-CN" dirty="0"/>
              <a:t>diff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格式：</a:t>
            </a:r>
            <a:r>
              <a:rPr lang="en-US" altLang="zh-CN" dirty="0"/>
              <a:t>diff(</a:t>
            </a:r>
            <a:r>
              <a:rPr lang="zh-CN" altLang="en-US" dirty="0"/>
              <a:t>函数</a:t>
            </a:r>
            <a:r>
              <a:rPr lang="en-US" altLang="zh-CN" dirty="0"/>
              <a:t>, </a:t>
            </a:r>
            <a:r>
              <a:rPr lang="zh-CN" altLang="en-US" dirty="0"/>
              <a:t>自变量</a:t>
            </a:r>
            <a:r>
              <a:rPr lang="en-US" altLang="zh-CN" dirty="0"/>
              <a:t>, </a:t>
            </a:r>
            <a:r>
              <a:rPr lang="zh-CN" altLang="en-US" dirty="0"/>
              <a:t>导数阶数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尤其是对于一些复杂的函数：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0EB876-50FB-4141-8D9D-36937ABDB1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0544" y="2088934"/>
            <a:ext cx="3771900" cy="20764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C16D6B-E31A-4354-84A3-F5512B3D1F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692558" y="2622334"/>
            <a:ext cx="762000" cy="1009650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C461149-F81F-4C45-9E5E-9821112B0550}"/>
              </a:ext>
            </a:extLst>
          </p:cNvPr>
          <p:cNvSpPr/>
          <p:nvPr/>
        </p:nvSpPr>
        <p:spPr>
          <a:xfrm>
            <a:off x="7267495" y="2929957"/>
            <a:ext cx="870011" cy="381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D5A372-F4E7-48D3-92EA-C2DB9D5F991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58050" y="4939569"/>
            <a:ext cx="5274310" cy="115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1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312</Words>
  <Application>Microsoft Office PowerPoint</Application>
  <PresentationFormat>宽屏</PresentationFormat>
  <Paragraphs>94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Times New Roman</vt:lpstr>
      <vt:lpstr>Office 主题​​</vt:lpstr>
      <vt:lpstr>化工应用数学</vt:lpstr>
      <vt:lpstr>第三章 数据处理</vt:lpstr>
      <vt:lpstr>3.2.1 基本概念</vt:lpstr>
      <vt:lpstr>3.2.2 泰勒公式</vt:lpstr>
      <vt:lpstr>3.2.3 数值微分-差商法</vt:lpstr>
      <vt:lpstr>3.2.3 数值微分-差商法</vt:lpstr>
      <vt:lpstr>3.2.3 数值微分-插值法</vt:lpstr>
      <vt:lpstr>3.2.3 数值微分-插值法</vt:lpstr>
      <vt:lpstr>3.2.4 导数的符号运算</vt:lpstr>
      <vt:lpstr>3.2.5 数值微分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Feifei</dc:creator>
  <cp:lastModifiedBy>Song Feifei</cp:lastModifiedBy>
  <cp:revision>397</cp:revision>
  <dcterms:created xsi:type="dcterms:W3CDTF">2019-07-31T09:59:25Z</dcterms:created>
  <dcterms:modified xsi:type="dcterms:W3CDTF">2019-09-13T02:02:36Z</dcterms:modified>
</cp:coreProperties>
</file>